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66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1" autoAdjust="0"/>
  </p:normalViewPr>
  <p:slideViewPr>
    <p:cSldViewPr snapToGrid="0">
      <p:cViewPr varScale="1">
        <p:scale>
          <a:sx n="110" d="100"/>
          <a:sy n="110" d="100"/>
        </p:scale>
        <p:origin x="164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31T15:07:08.201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795 15334 47 0,'0'0'38'0,"0"0"0"15,0 0-11-15,0 49-5 0,3 9-6 16,2 9-6-16,-5 16-2 16,0 6-3-16,6 1-3 15,-4-5-4-15,3-17-4 16,-5-10-7-16,0-58-11 0,0 53-17 15,0-53 0-15,0 0 0 16,-15-56 1-16</inkml:trace>
  <inkml:trace contextRef="#ctx0" brushRef="#br0" timeOffset="233.1239">697 15305 19 0,'0'0'37'0,"55"-67"0"15,-55 67-1-15,87-29-13 16,-37 29-7-16,-4 13-6 16,0 8-2-16,-46-21-2 0,55 72-3 15,-48-24-1-15,-10 8 0 16,-13-2-2-16,-13-1-3 16,-3-6-3-16,-5-3-6 15,37-44-11-15,-66 54-15 0,66-54-1 16,0 0 0-16,-41 22 1 15</inkml:trace>
  <inkml:trace contextRef="#ctx0" brushRef="#br0" timeOffset="438.703">1218 15764 51 0,'0'0'39'16,"0"12"0"-16,0 2-2 16,0 7-23-16,0 13-5 15,3 2-4-15,-3 6-5 16,5-2-10-16,-5-2-23 16,0-12-6-16,8-9-1 15,-8-17 0-15</inkml:trace>
  <inkml:trace contextRef="#ctx0" brushRef="#br0" timeOffset="585.5824">1202 15559 62 0,'0'-26'38'0,"-4"5"-2"32,4 21-9-32,0 0-47 0,10 0-14 15,1 9-2-15,0-3-2 16</inkml:trace>
  <inkml:trace contextRef="#ctx0" brushRef="#br0" timeOffset="938.8746">1458 15659 32 0,'-5'-14'32'0,"5"-19"1"15,10 0-2-15,5-12-22 16,7-5-3-16,0-2-2 0,-1 0 0 16,1 9 0-16,-2 4-1 15,-3 11 1-15,-7 16 0 16,-10 12 0-16,9 21 1 0,0 20-1 16,-1 13 2-16,6 16-1 15,-5 12 0-15,3 12-1 31,-5 1 1-31,1 1 0 0,-8-3-2 16,-5-10-1-16,-5-12-1 16,-8-19-3-16,-1-12-4 15,-7-28-16-15,0-16-19 16,1-15 0-16,5-19-1 16,9-5 0-16</inkml:trace>
  <inkml:trace contextRef="#ctx0" brushRef="#br0" timeOffset="1571.1688">2034 15695 26 0,'-15'-4'30'16,"-13"-4"1"-16,-1 3-16 15,4 5-3-15,3 0-4 16,5 11-2-16,8-5-3 0,9-6-1 16,6 17-2-16,5-9 0 15,5-1 0-15,1 2-1 16,0-4 2-16,-2-1-2 16,-4 0 1-16,-11-4 1 15,0 15-1-15,-5-4 0 31,-4 1 0-31,-3 5 0 0,-1 3 0 16,2 4 0-16,1 2 0 16,5-4-1-16,5 2 1 15,0-7 0-15,6-2 0 16,-6-15-1-16,19 0 1 16,-8-11 0-16,6-7 0 0,4-4 1 15,6-2 1-15,1 0 2 0,4 4-1 16,7 10 2-1,1 3 1-15,2 12 1 16,-6 7 1-16,-5 13-1 0,-13-1-1 16,2 7 0-16,-18-3-1 15,-4-3-2-15,-11-4-5 32,-14-8-12-32,-1-10-24 0,5-3-1 15,-5-8 0-15,10-4-1 16</inkml:trace>
  <inkml:trace contextRef="#ctx0" brushRef="#br0" timeOffset="2271.9271">3170 15775 24 0,'17'23'36'0,"-17"0"0"15,-6 13 0-15,-7-5-17 16,-12 0-7-16,4-3-5 16,-7-12-3-16,0-5-4 15,2-11-2-15,6-15 0 0,7-7-1 16,3-6 0-16,10-1 0 15,7 1 1-15,5 5 1 16,7 9 1-16,2 7 2 16,4 14 2-16,2 11-1 15,2 11 1-15,-2 0-1 16,5 6 0 0,-2-2 1-16,6-5-2 15,4-8 0-15,1-7-1 16,1-13 0-16,2-8 1 15,-2-6-2-15,-1-11 0 0,-9-6-2 16,-12-3 1-16,-13-2-1 16,-10-3 1-16,-10 0-1 15,-13 1 1-15,-4 9 0 0,-4 11 1 16,-2 12 1-16,8 11-1 16,0 14 2-16,11 16-1 15,9 9 0-15,8 15 1 16,6 4 0-16,10 6-1 15,2 0-1-15,1-4-2 16,3 0-8-16,-4-9-22 0,-5-13-6 16,2-14-1-16,-9-19 0 15</inkml:trace>
  <inkml:trace contextRef="#ctx0" brushRef="#br0" timeOffset="2457.0323">3732 15744 56 0,'14'4'39'0,"-19"14"1"16,0 13 0-16,-2 5-29 0,3 1-16 16,8 4-30-16,-4-11-2 15,7-2-2-15,-1-14-1 0</inkml:trace>
  <inkml:trace contextRef="#ctx0" brushRef="#br0" timeOffset="3120.1655">4004 15804 35 0,'-3'22'35'16,"10"9"-1"-16,-7 0-4 15,9-6-20-15,6 3-2 0,2-10-3 32,7-8-1-32,2-17-2 15,0-10 0-15,-4-12-1 0,1-8 0 16,-13-12 0-16,-10-11 0 16,-10-4-1-16,-18-5 0 15,-10 5 1-15,-7 7-2 16,-9 7 2-16,5 10-1 15,-2 14 0-15,8 17 1 0,10 18-1 16,14 15 0-16,16 13 0 16,13 4 0-16,14 5 0 15,9 0-2-15,18-3-2 16,8-6-4-16,10-8-2 16,1-15-3-16,5-7 0 15,-10-16 1-15,-2-6 2 0,-12-8 4 16,-6-2 7-16,-15-2 4 15,-15 3 5-15,-5 14 4 16,-10 10 1-16,-7 13 1 16,-5 13-2-16,5 24-3 15,-8 8-3-15,8 20-1 0,-4 10-2 32,8 6-2-32,-1 0-2 0,4-7-2 15,0-5-5-15,0-20-6 16,4-15-23-16,4-16-6 15,-8-31 0-15,13-14 1 16</inkml:trace>
  <inkml:trace contextRef="#ctx0" brushRef="#br0" timeOffset="3241.886">4436 15904 20 0,'18'-6'30'15,"-8"-4"-1"-15,13 16-4 16,-5 1-29-16,2-7-23 15,12 16-2-15,-4-16 0 16,9 6 15 0</inkml:trace>
  <inkml:trace contextRef="#ctx0" brushRef="#br0" timeOffset="3573.9344">4675 15845 49 0,'16'-14'35'0,"5"14"-10"0,-2 10-3 16,-4 2-6-16,3 12-6 16,-11-5-3-16,2 4-2 15,-6-6-2-15,-3-17-1 0,0 0-2 16,16-8 0-16,-4-7 0 15,4-7 0-15,5 3-1 16,-1 2 1-16,5 5 0 16,-4 12 1-16,-2 9 0 15,0 10 0-15,-4 8-7 32,-2 7-29-32,-6-9-2 0,10 7 1 15,-7-10-1-15</inkml:trace>
  <inkml:trace contextRef="#ctx0" brushRef="#br0" timeOffset="4258.5903">5082 15790 26 0,'22'-14'30'0,"12"11"-1"16,-9-4-11-16,6 2-10 15,1 0-2-15,-4 2-3 0,-3 3-1 16,-10-6 0-16,-15 6-1 16,0 0 2-16,0 14 0 15,-17-2 0-15,-1 7 2 16,-2 7 0-16,3 4 0 16,1 7 1-16,11 1 0 15,5-7-1-15,13-2-1 0,5-5-1 16,7-6 0-16,2-16-2 15,8-7 1-15,-1-14-2 16,-6-5 1-16,0-4-1 16,-4 0 0-16,-4-1 0 0,-5 5 0 15,-4 9 0-15,-11 15 1 32,0 0 1-32,7 15-1 15,-9 6 1-15,2 4 0 0,-5-3 0 16,2 1 0-16,3-6-1 15,0-17 0-15,12 5-1 16,1-15 0-16,2-9 1 16,2-2-1-16,4 1 0 15,3 1 0-15,-2 2 0 0,-2 7 0 16,-3 10 0-16,0 9 1 16,-5 6-1-16,0 9 1 15,-3 2-1-15,-5 3 1 16,-4 4-4-16,0-5-6 15,-4-6-30-15,-1 0 0 16,-7-12-1 0,12-10 0-16</inkml:trace>
  <inkml:trace contextRef="#ctx0" brushRef="#br0" timeOffset="4405.3705">5602 15620 79 0,'0'-17'40'0,"-2"5"0"16,2 12-16-16,4 13-39 0,-4-1-22 16,14 8-2-16,-4-4-1 15,9 6 0-15</inkml:trace>
  <inkml:trace contextRef="#ctx0" brushRef="#br0" timeOffset="4704.9096">6381 15794 63 0,'0'0'39'0,"12"5"-1"15,-12-5-9-15,0 0-20 0,0 0-10 16,0 0-12-16,0 13-25 0,0-13 1 16,0 0-1-1,0 0 0-15</inkml:trace>
  <inkml:trace contextRef="#ctx0" brushRef="#br0" timeOffset="4889.4208">6422 16000 76 0,'0'0'43'15,"0"12"1"-15,0-12 0 16,0 0-30-16,0 0-8 15,0 0-6-15,-13-6-12 0,13 6-32 16,0 0 1-16,-4-9-2 16,4 9 1-16</inkml:trace>
  <inkml:trace contextRef="#ctx0" brushRef="#br0" timeOffset="5458.3829">7345 15808 14 0,'16'-9'34'0,"13"12"1"16,-2-3 0 0,7-4-16-16,5 8-8 15,-1-2-4-15,-3 5-3 16,-4-2-1-16,-7 2-2 16,-9 3 0-16,-12 0 0 0,-12 6 0 15,-9 4-1 1,-11 5 1-16,-5-3-1 0,-6 4 1 15,-3 1 0-15,6-5 0 16,6 2 2-16,6-5 0 0,18-5 1 16,7-14 1-16,17 17-1 15,7-17 0-15,13 5 0 16,0-5-2-16,6 2-2 16,2-2-8-16,-8 0-24 15,-1-7-8-15,-1 2 0 0,-6-6 0 16</inkml:trace>
  <inkml:trace contextRef="#ctx0" brushRef="#br0" timeOffset="5674.4424">7901 15858 23 0,'-4'-13'34'16,"23"13"-1"-16,0-4 0 16,9-1-21-16,9 5-8 15,6 0-9-15,0 0-21 0,-5-3-6 16,2 3-1-16,-15 0 0 16</inkml:trace>
  <inkml:trace contextRef="#ctx0" brushRef="#br0" timeOffset="5858.6092">7963 15987 33 0,'-7'11'35'16,"7"-11"0"-16,0 0-4 15,21 11-17-15,5-8-10 16,7-3-11-16,4-5-25 15,17 9-2-15,-5-13-1 0,16 7 0 16</inkml:trace>
  <inkml:trace contextRef="#ctx0" brushRef="#br0" timeOffset="6189.769">8717 15811 12 0,'-19'-15'34'16,"-8"-4"1"-16,5 12 0 0,-3 7-17 15,-6 0-5-15,7 17-4 32,1 7-2-32,5 4-3 0,6 9-1 15,12 2-1-15,6 0 0 16,9 4-1-16,13-11 1 15,6-3 0-15,7-15-1 16,5-11 0-16,-2-6 1 16,-2-11 1-16,-10-14-2 15,-8-5 1-15,-14-5-2 0,-16-2-5 16,-8 0-31-16,-10 13-2 16,-16 1-1-16,6 15 0 15</inkml:trace>
  <inkml:trace contextRef="#ctx0" brushRef="#br0" timeOffset="6907.8312">9690 15802 49 0,'0'0'39'0,"10"-7"0"15,-10 7-4-15,0 0-20 0,0 0-8 16,0 0-10-16,0 10-16 16,0-10-19-16,0 0-1 15,0 0 0-15,15 13 0 16</inkml:trace>
  <inkml:trace contextRef="#ctx0" brushRef="#br0" timeOffset="7661.3196">9662 15990 42 0,'0'0'40'0,"11"8"1"16,-11-8 0-16,0 0-21 15,0 0-8-15,0 0-5 16,9 0-5-16,-9 0-13 16,15 5-28-16,-15-5-3 15,12-10 2-15,-12 10-2 0</inkml:trace>
  <inkml:trace contextRef="#ctx0" brushRef="#br0" timeOffset="8193.0782">10673 15790 18 0,'-25'-15'34'0,"1"15"0"16,-10 0-5-16,2 3-13 16,6 16-3-16,4 4-4 0,12 7-3 15,10-1-1-15,7 0-2 16,13-8 0-16,9-5 0 15,5-13-1-15,7-7 0 16,-11-11-1-16,-2-10 0 16,-9-2-1-16,-9-5-2 15,-7 7-6-15,-10-3-11 0,-8 6-17 16,6 8-1-16,-5 2-1 16,14 12 1-16</inkml:trace>
  <inkml:trace contextRef="#ctx0" brushRef="#br0" timeOffset="8393.3043">10832 15768 42 0,'16'15'38'15,"5"4"1"-15,-8 2-6 16,-5-1-14-16,8 4-7 16,-5-11-4-16,6 1-4 0,-2-12-1 15,4-2-1-15,-1-11 0 16,-3-6-1-16,5-1-2 15,-7-6-4-15,-2 9-13 16,-1 2-23-16,-10 1 1 0,0 12-1 16,0-10 1-16</inkml:trace>
  <inkml:trace contextRef="#ctx0" brushRef="#br0" timeOffset="8708.9407">11359 15841 18 0,'0'0'34'16,"-14"-17"2"-16,4 13 0 16,-4 0-18-16,-7-1-6 0,2 5-3 15,0 7-4-15,4 2-1 16,3 5-2-16,8 7-1 15,4-4 0-15,12 2 0 16,6-4 1-16,4 0-2 0,2-6 2 16,3-2-1-1,-6-7 0-15,-3-7-1 0,-4 2-4 16,-14-8-10-16,0 2-24 16,0 11 1-16,-16-21-1 0,16 21-1 15</inkml:trace>
  <inkml:trace contextRef="#ctx0" brushRef="#br0" timeOffset="8924.7825">11546 15758 42 0,'0'0'39'0,"10"18"0"16,-3 5 2-16,-1 8-23 15,7 18-8-15,-10 6-2 0,1 11-3 16,-4 3-3-16,0-2-5 16,-6-2-7-16,-6-12-19 15,1-12-12-15,2-9-1 16,-4-25 0-16</inkml:trace>
  <inkml:trace contextRef="#ctx0" brushRef="#br0" timeOffset="9077.847">11545 16007 58 0,'18'-12'38'15,"12"5"2"-15,-4-2-2 16,-4 3-32-16,4-4-18 16,-6 4-24-16,10 0-2 0,-5-7-1 15,1 4 1-15</inkml:trace>
  <inkml:trace contextRef="#ctx0" brushRef="#br0" timeOffset="9524.7465">12310 15797 27 0,'0'14'36'0,"0"13"0"0,-23 0-1 15,-9 2-18-15,-2 5-5 16,-8-6-4-16,1-3-5 0,-4-9 0 16,8-13-3-16,3-8 1 15,9-9 0-15,7-7-1 16,7-2 0-16,8-1 0 16,7 1 0-16,9 4 0 31,5 5 1-31,6 7-1 0,5 14 1 15,2 7 1-15,1 5-1 16,-1 6-3-16,-6 1-9 16,-4-4-22-16,0 6-5 15,-11-10 1-15,3-2-1 16</inkml:trace>
  <inkml:trace contextRef="#ctx0" brushRef="#br0" timeOffset="9679.2109">12147 15712 59 0,'-6'-29'39'16,"-4"0"0"-16,10 13-2 0,4 5-34 31,8 4-32-31,3 10-8 0,2-3-2 16,11 11 0-16</inkml:trace>
  <inkml:trace contextRef="#ctx0" brushRef="#br0" timeOffset="10047.5757">12494 15512 48 0,'16'-60'25'0,"-1"8"1"16,-3 7-4-16,-1 15-3 16,3 18-4-16,-14 12-5 15,21 24-2-15,-14 17-3 16,9 13-2-16,2 13-2 0,2 9 0 16,1 8 1-1,-5 4-1 1,-4-2 0-16,-5-1 0 15,-7-10 0-15,-13-6 0 16,-6-13-1-16,-8-9 0 0,-4-16-2 16,-2-16-2-16,3-15-3 15,-3-18-9-15,8-10-21 16,9-10-1-16,6-14 0 16,10 4-1-16</inkml:trace>
  <inkml:trace contextRef="#ctx0" brushRef="#br0" timeOffset="10611.439">13143 15970 21 0,'-11'-22'30'15,"3"0"-4"-15,-11-3-6 0,-5 0-2 16,-1 6-4 0,-7 0-3-16,1 10-2 0,-6 3-2 15,6 10-1-15,3 7-1 16,10 10-2-16,5 2 0 15,13 3-1-15,3-5 0 0,11-2 0 16,10-5 0-16,3-5-1 16,4-9 0-16,4-5 0 15,-1-7-2-15,-3-6 1 16,-3-3-1-16,0 0 0 16,-4-2 0-16,-2 4 0 31,-6 5 0-31,-4 6 1 0,-12 8 1 15,16 6 1-15,-13 6 1 16,-3 10-1-16,0-1 2 16,0 5-2-16,3-2 1 15,3-3 0-15,-1-3-1 16,2-8 0-16,3-10 0 0,5-7-1 16,-2-5-1-16,5-5-1 0,1 1-6 15,-9-7-19 1,1-1-14-16,5 9-1 15,-7-4 0-15,4 5 0 0</inkml:trace>
  <inkml:trace contextRef="#ctx0" brushRef="#br0" timeOffset="11412.4">13493 15786 35 0,'15'0'31'16,"-2"-3"-3"-16,18 3-10 15,6-5-8-15,3 2-4 16,4 3-2-16,-3-6-2 15,-5 3 0-15,-11-2-1 0,-10 5 0 16,-15 0 0-16,0 0 0 16,-18 0 1-16,-4 4 1 15,-3 1-1-15,0 8 2 0,-2 6-1 16,8-1 0-16,4 5 1 16,5 4 0-16,10 0-2 31,10 1-1-31,8-1-2 0,8-6-2 15,8-4-3-15,5-9-6 16,12-8-8-16,4-7 0 16,4-3-1-16,-4-11 7 15,1 2 5-15,-9-2 5 16,-3 5 6-16,4 0 27 16,-48 16-8-16,0 11 0 15,-15 5-5-15,-15-3-4 16,4 4-4-16,-8-8-2 15,3 0-4-15,0-9-1 16,6-9 0-16,4-7-1 16,7-2 0-16,9-2 0 15,5-3 0 1,7 3-1-16,5 3 1 16,6 7-1-16,4 7 1 15,4 9 1-15,4 9-1 0,-1 3 2 16,-2 4-1-16,1 3 0 15,-3 0 0-15,-4-2 0 16,2-5 0-16,-3-9-1 16,-1-9-1-16,-3 0 0 15,2-14 0-15,-2-4 0 0,-4-6-1 16,0-2 1-16,-1 2 0 16,-3 4 1-16,-2 6 1 15,1 2 1-15,-7 12 0 16,0 0 2-16,3 23-1 15,-3-3 1-15,0 5-2 0,0 3-3 16,-6-8-12-16,2-1-26 16,7 2 0-16,-3-21-1 15,15 9 0-15</inkml:trace>
  <inkml:trace contextRef="#ctx0" brushRef="#br0" timeOffset="12466.002">15291 15518 44 0,'9'44'36'16,"-9"2"0"-16,0 7-14 0,0 3-6 15,-3-3-5-15,3-3-4 16,-4-12-2-16,4-9-2 15,0-16-1-15,0-13-1 16,0-9 0-16,4-11 0 16,-1-12 0-16,-3-11-1 15,0-9 0 1,0-9 0-16,0 3 0 16,0-1 0-16,0 8 0 15,0 9-1-15,0 13 1 16,7 17 0-16,4 21 0 15,2 16 0-15,3 11 0 0,7 9 1 16,2 2-1-16,4 1 1 16,-1-3 0-16,2-10 0 0,3-12-1 15,-3-12 1-15,1-11-1 16,-4-18 0-16,-1-8 0 16,-3-13 0-16,-3-5 0 15,-6 2 0-15,-3 0 0 16,-2 5 0-16,-5 9 1 15,-4 18 0 1,0 10 0-16,0 29 0 16,-5 9 0-16,2 10 1 15,-2 7-1-15,2 7 0 16,3 0-2-16,-3-8-3 16,9-6-5-16,-6-14-15 15,13-11-16-15,7-9 0 0,-3-19 1 16,9-8-1-16</inkml:trace>
  <inkml:trace contextRef="#ctx0" brushRef="#br0" timeOffset="12650.8894">15941 15499 47 0,'3'-24'40'16,"-3"24"0"-16,8 19-4 16,-11 10-16-16,3 18-8 0,-6 6-5 15,6 10-1-15,-6-3-2 16,3-1-2-16,0-7-2 15,3-14-4-15,0-6-7 16,0-15-11-16,0-17-9 16,19-6-4-16,-7-17-6 31,3-7 0-31</inkml:trace>
  <inkml:trace contextRef="#ctx0" brushRef="#br0" timeOffset="12828.886">16089 15528 62 0,'15'-19'39'15,"1"23"-2"-15,-3 19-7 16,-7 9-12-16,6 16-7 16,-6 1-4-16,-2 3-3 0,-4-1-3 15,0-8-3-15,0-6-7 16,-10-13-17-16,-2-10-14 16,2-6-2-16,-9-14 2 15,2-3-2-15</inkml:trace>
  <inkml:trace contextRef="#ctx0" brushRef="#br0" timeOffset="12951.7958">15906 15676 48 0,'12'-10'38'0,"11"14"0"16,4 2-6-16,-1-6-19 16,10 7-14-16,-4-7-33 15,4 6-3-15,-5-12 0 16,3 6 0-16</inkml:trace>
  <inkml:trace contextRef="#ctx0" brushRef="#br0" timeOffset="13586.0292">16527 15509 38 0,'-7'17'32'0,"0"14"2"16,-8 6-14-16,-7 5-8 0,1 5-2 15,-3-3-3-15,8-5-1 16,0-10-2-16,10-11 1 16,6-18-2-16,0 0 0 15,15-18-1-15,0-11-1 0,1-10 1 16,0-8-2-16,-1-3 1 31,-3 2-1-31,2 3 1 16,-7 10-1-16,3 6 1 15,0 14 1-15,1 15-1 0,9 17 1 16,1 12 0-16,8 8 0 16,4 6-1-16,5 2 1 15,0 1-1-15,0-4 0 16,-8-6 0-16,-6-6-1 0,-14-11 1 15,-10-5 0-15,-19-4-1 16,-12-3 1-16,-6-1-1 16,-9 0 1-16,-2-1-2 15,-2-5-1-15,10 9-4 16,3-9-7-16,16 0-8 16,11-2-11-1,10-10-8-15,16-2 1 16,6-6 0-16</inkml:trace>
  <inkml:trace contextRef="#ctx0" brushRef="#br0" timeOffset="13849.1999">17227 15512 44 0,'-13'-18'38'15,"-6"11"-2"1,-8 2-9-16,-10 5-7 0,3 8-7 15,-7 6-4-15,5 11-4 16,4 8-2-16,7 6 0 16,10 4-1-16,12 2-1 0,12-3 0 15,10-4 0-15,11-5-2 16,4-14-3-16,9-2-7 16,-5-14-20-16,-4-11-9 15,1-1-1-15,-14-11 1 16</inkml:trace>
  <inkml:trace contextRef="#ctx0" brushRef="#br0" timeOffset="13986.3032">16944 15658 38 0,'-21'-4'36'16,"21"4"-2"-16,0 0-9 15,29 4-9-15,10-4-7 16,10 3-15-16,10 5-26 0,-8-14-3 15,11 9-1-15,-13-7 0 0</inkml:trace>
  <inkml:trace contextRef="#ctx0" brushRef="#br0" timeOffset="14588.834">17342 15572 10 0,'0'0'34'0,"18"16"0"31,-18 7 1-31,5 6-17 16,-5 11-6-16,0-3-3 0,0 4-1 16,-3-11-3-16,3-7 0 15,0-14-2-15,0-9-1 16,10-14 0-16,-3-9-1 15,-4-12 1-15,2-8-1 16,-5-6 0-16,0 4-1 0,0 2 0 16,-3 9 1-16,-2 11-1 15,5 12 1-15,0 11-1 16,5 33 1-16,5 4 0 16,8 8 0-16,7 2 0 15,3 3 0-15,6-7 0 16,1-6 0-16,3-13 1 0,1-7-1 15,-2-17 1-15,-3-9-1 16,-9-11 1-16,-4-11-1 0,-10-6 0 16,-6-1-1-1,-5-2 0-15,-11 0-3 16,0 7-4-16,-7 0-8 0,2 11-19 31,2 11-6-31,-2 0-1 0,16 11 2 16</inkml:trace>
  <inkml:trace contextRef="#ctx0" brushRef="#br0" timeOffset="14757.5597">17815 15475 39 0,'22'16'38'0,"-7"2"1"0,-2 13-7 16,-1 12-14-16,-8-1-6 15,4 9-2-15,-8 0-6 16,3-3-6-16,1-3-14 15,-4-8-22-15,0-17-1 16,0-7-1-16,0-13 0 16</inkml:trace>
  <inkml:trace contextRef="#ctx0" brushRef="#br0" timeOffset="14957.5707">18032 15480 40 0,'17'-10'39'15,"-3"15"0"1,5 19 1-16,-5 13-22 0,-6 2-7 16,5 11-3-16,-8 1-3 15,3 2-2-15,-3-3-4 0,-5-9-6 16,6-9-12-16,-1-10-20 16,-5-22-2-16,15 0 0 15,-4-17 0-15</inkml:trace>
  <inkml:trace contextRef="#ctx0" brushRef="#br0" timeOffset="15505.5925">18324 15597 57 0,'0'0'36'15,"-12"-9"1"-15,-8 9-17 16,-2 13-8-16,-8-2-5 31,-1 6-2-31,2 0-2 0,6 5-2 16,9-4 1-16,8 2-2 15,13-1 1-15,11-3 0 16,8-2-2-16,5-3-1 16,11-2-3-16,-2-9-2 15,4 5-1-15,-4-10-1 16,5-4 1-16,-7-6 1 0,3 0 3 16,-6-9 4-16,-5 3 5 15,-5 5 4-15,-10-2 1 0,-2 15 2 16,-13 3-1-1,0 12-1-15,-16 5-2 0,2 8-1 16,-5 3-4-16,2 1 1 31,0-2-2-31,4-3-1 0,2-9 0 16,11-15-1-16,-11 7 0 16,11-16 0-16,7-12 0 15,2-9-1-15,2-10 0 16,2-9 0-16,3-2 0 15,1 4 0-15,0 1 1 16,2 9-1-16,0 9 2 0,0 14 0 16,0 14 0-16,-2 16 0 15,4 11 0-15,-1 9 0 16,1 4 0-16,-2 5 1 16,0 2-2-16,-1-2 1 15,-2-3-1-15,-3-8-2 16,-3-3-1-16,-5-12-5 0,1-1-11 15,-12-7-22-15,-4-12 0 16,-3-4-2-16,-9-8 2 16</inkml:trace>
  <inkml:trace contextRef="#ctx0" brushRef="#br0" timeOffset="15674.5208">18530 15736 44 0,'-10'-9'39'0,"27"9"1"15,10 0-1-15,8-5-22 16,12 10-6-16,-1-3-6 16,3-2-6-16,-1 8-15 15,-2-1-23-15,-20-7-1 16,-5 0 0-16,-10-6 0 0</inkml:trace>
  <inkml:trace contextRef="#ctx0" brushRef="#br1" timeOffset="18763.3893">860 16934 41 0,'0'0'35'0,"0"0"1"16,-17 48-9 0,17 13-14-16,0 19-3 15,0 7-1-15,0 11-1 0,6 0-4 16,-6-6-3-1,0-9-7-15,4-19-6 0,-4-64-21 16,-4 66-5-16,4-66-1 16,0 0 0-16</inkml:trace>
  <inkml:trace contextRef="#ctx0" brushRef="#br1" timeOffset="18995.3098">661 17021 22 0,'13'-67'36'0,"22"6"2"15,7 12-7-15,16 16-12 16,5 6-4-16,-3 22-5 0,-4 15-2 16,-10 21-2-16,-46-31-1 15,59 88-1-15,-50-38-2 16,-24 3 0-16,-11-4-4 16,-10 6-1-16,-5-11-2 15,-2-20-7-15,43-24-1 16,-71 32-11-1,71-32-5-15,0 0-10 16,-41 23 1-16,41-23 6 16</inkml:trace>
  <inkml:trace contextRef="#ctx0" brushRef="#br1" timeOffset="19195.4681">1308 17336 31 0,'0'13'39'15,"7"12"-1"-15,-7 13-8 16,0-10-12-16,0 6-4 16,0-1-7-16,7 4-2 15,-7-2-10-15,0-8-9 16,0-14-21 0,0-13-2-16,0 0-2 15,0 0 2-15</inkml:trace>
  <inkml:trace contextRef="#ctx0" brushRef="#br1" timeOffset="19341.9836">1336 17207 62 0,'0'-18'40'16,"0"18"-4"-16,0-12-10 16,0 12-37-16,0 0-24 15,0 0-2-15,0 0-1 0,12 0 0 16</inkml:trace>
  <inkml:trace contextRef="#ctx0" brushRef="#br1" timeOffset="19664.6921">1555 17179 35 0,'0'-21'35'16,"9"3"0"-16,-3-16-3 15,-3-13-21-15,14-8-2 31,-7-4-4-31,3 0-1 0,-4 0-1 16,-2 11 0-16,-7 0 0 16,4 21-1-16,-8 15 1 15,4 22-1-15,0 19 0 16,7 19 2-16,9 16-2 16,6 20 1-16,-1 12 1 15,7 7 0-15,-6 5-1 0,0-2 1 16,-7-11-3-16,-6-6 2 15,-13-7-2-15,-10-23-3 16,-8-13-4-16,-14-24-5 0,2-18-8 16,-4-16-16-1,0-17-5-15,7-9-1 0,4-13 0 32</inkml:trace>
  <inkml:trace contextRef="#ctx0" brushRef="#br1" timeOffset="20327.8746">2183 17262 28 0,'-20'-21'34'16,"7"10"-9"-16,-8 2-4 16,0 9-5-16,4 11-4 0,-7 1-5 15,14 9-2 1,-1-4-3-1,6 5-1-15,5-3-1 16,9 1-1-16,5-11 0 16,1 1 0-16,9-10-2 0,-8-5 0 15,1-3 0-15,-8 1-1 16,-9 7 0-16,0-14 0 16,0 14 1-16,-17 0 1 15,-2 11 1-15,2 3 0 0,-1 7 2 16,7 4 2-16,0-2-1 15,5-1 2-15,6 0-2 16,0 0 2-16,12-5-2 16,1-12 3-16,5-10-3 15,5-5-2-15,4-6 2 16,8-5-1 0,4 0 3-16,5 0-1 15,0-3 1-15,4 16 0 16,-12 8 2-16,4 12 3 15,-16 8-3-15,-3 4 2 16,-18 2-4-16,-3 3 2 16,-15 0-3-16,-7-11-1 15,-2-4-4-15,-7-5-7 0,4-9-21 16,2 0-11-16,0-9 1 0,12-6-1 16</inkml:trace>
  <inkml:trace contextRef="#ctx0" brushRef="#br1" timeOffset="20844.2594">3313 17183 14 0,'0'0'33'15,"7"14"1"-15,2 11 1 0,-2 12-16 16,-7-6-10 0,8 12 0-16,-5-4-3 0,0 0-1 15,-3-12-1-15,7-13 2 32,-7-14-4-32,0 0-2 0,0-21 0 15,3-4-1-15,0-4 1 16,6-10-1-16,3-1 1 15,5 0 1-15,1 6 0 16,9 9 3-16,-2 12-1 16,4 8 1-16,-4 10-2 15,-6 17 2-15,-7 10-2 0,-3 10 0 16,-9 6-1-16,0-6-4 16,0 1-6-16,-7-14-9 15,7-4-15-15,13-17-5 16,0-18-1-16,11-5-4 15</inkml:trace>
  <inkml:trace contextRef="#ctx0" brushRef="#br1" timeOffset="21128.4605">3891 17212 54 0,'17'12'38'0,"2"8"0"15,-8 5-11-15,-18 3-11 0,1 16-5 16,-14-8-5-16,-1-2-2 15,-6-10-3-15,-1-7 1 0,-3-8-3 16,0-9-2-16,3-10 0 16,6-14-4-16,6-2 4 15,4-7-2-15,12 1 2 16,5 8 0-16,6 2 4 16,13 7-1-16,7 10 4 15,3 8 1-15,4 9-1 0,-1 12 1 16,-1 10-7-16,-3 0-10 15,-6-3-27-15,1 1 2 16,-9-6-2-16,5-6 0 16</inkml:trace>
  <inkml:trace contextRef="#ctx0" brushRef="#br1" timeOffset="21544.4006">4147 17408 18 0,'10'8'39'0,"13"3"-2"16,-2-6-2-16,0 0-18 15,13-5-4-15,-6-8-4 16,3-6-4 0,-7-9-2-16,-1 5-3 15,-11-8 0-15,-2-5-2 16,-10 1 0-16,-16-4 0 16,-6 8-1-16,-9 4 2 15,-4 15-1-15,-4 4 0 16,3 10 1-16,3 12 1 15,6 9 2-15,8 18 1 0,13 9 0 16,9 4 0-16,10 3 0 16,2 6-1-16,7-3-13 15,5-7-23-15,-7-5-2 16,4-14-2-16,-3-20-1 16</inkml:trace>
  <inkml:trace contextRef="#ctx0" brushRef="#br1" timeOffset="22112.9797">4742 17302 20 0,'-13'-27'35'16,"2"5"-1"-16,-10-7-9 15,-10 4-9-15,3 9 0 0,-9 2-6 16,8 14 1-16,-7 9-4 16,10 10-3-16,7 3 0 15,8 9-1-15,11 2-2 16,9 3 0-16,7-5 0 15,8-10-1-15,7-6 2 16,3-12-3 0,1-10 0-16,2-4-2 15,-6-12 2-15,-1-11 0 16,-4-3 0-16,-11 1-1 16,-3 4 1-16,-2 3 2 0,-4 7-1 15,-6 5 3-15,0 17-1 16,0 10-1-16,0 15 1 15,5 5 1-15,2 8 0 16,3 3 0-16,1-2 0 0,6 4-1 16,2-7 1-16,6-12-1 15,-4-11 0-15,4-13 0 16,-1-9-1-16,-1-11-2 16,1-5 1-16,-3-9-4 15,-2 1-2-15,-9-8-12 0,-5 4-23 16,3 11-2-16,-8 4 1 15,0 8 2-15</inkml:trace>
  <inkml:trace contextRef="#ctx0" brushRef="#br1" timeOffset="22513.196">5325 17244 13 0,'-18'-15'32'0,"-12"-2"2"15,-8 12-14-15,7 13-3 16,1 6-3 0,8 10-1-16,4 5-2 15,12 6-2-15,6-2-2 16,15 5-1-16,5-14-1 16,10-8 3-16,5-7-3 15,1-6-1-15,-2-13-2 16,-1-1-2-16,-10-9 1 15,-8-9-4-15,-5 4-4 0,-18-1-14 16,-7 2-20-16,1 6-1 16,-10 3 1-16,4 7 2 15</inkml:trace>
  <inkml:trace contextRef="#ctx0" brushRef="#br1" timeOffset="22798.0617">5519 17162 24 0,'0'12'37'15,"0"3"0"-15,6 20-1 16,7 11-13-16,-13 5-9 15,9 17-4-15,-4-1-3 16,2 4-2-16,-4-8-6 16,-3 0-2-16,7 2-10 15,-10-26-23-15,-3-18-4 0,6-21 0 16,-11 0 0-16</inkml:trace>
  <inkml:trace contextRef="#ctx0" brushRef="#br1" timeOffset="22944.5665">5466 17411 43 0,'15'2'37'15,"3"7"2"-15,9 6-2 16,3-8-27-16,4-2-22 16,6 4-23-16,-11-9-1 15,11-4-1-15,-12-12 0 0</inkml:trace>
  <inkml:trace contextRef="#ctx0" brushRef="#br1" timeOffset="23345.4082">6146 17270 36 0,'0'0'36'16,"0"20"-3"0,-17-3-9-16,-10 0-10 15,-1 9-4-15,-12-7-3 16,-3-6-2-16,-6-5-3 15,1-8-1-15,7-13 0 0,8-7-2 16,7-8 1 0,12-6 1-16,14 0-1 0,9 3 3 15,10 3-1-15,12 15 2 0,7 13 0 16,3 10-1-16,4 15 1 16,0 7-3-16,0 9-5 15,-5 7-22-15,-1-7-13 16,-1-5 1-16,-7-9-1 15</inkml:trace>
  <inkml:trace contextRef="#ctx0" brushRef="#br1" timeOffset="23746.2919">6573 17167 8 0,'-24'-19'33'0,"-11"-3"4"15,1 16-3-15,0 6-17 0,-1 6-3 16,8 12-3-16,6 4-3 15,9 11-4-15,5-1 2 16,14 7-2-16,1-8 0 16,10-1 0-16,4-10 0 15,7-6-3-15,-8-14 1 32,3 0 0-32,-7-10-1 0,-11-7-3 15,-6-2-1-15,-9-9-8 16,-6 6-8-16,-8 2-13 15,-5 0-7-15,3 6 1 16,0-2 0-16</inkml:trace>
  <inkml:trace contextRef="#ctx0" brushRef="#br1" timeOffset="24284.6457">6390 17208 5 0,'25'0'29'0,"17"0"2"16,0 0-7-16,10 0-6 15,1-6-4-15,0-3-5 0,4 3 0 16,-12-5-5-1,1 4 1-15,-9 0-3 0,-6-4-1 32,-9 2-1-32,-9 4 0 15,-13 5 0-15,0 0-1 0,-12 7 1 16,-7 3 1-16,-2 10-1 16,-4 4-2-16,0 2 3 15,6 4-1-15,4-1 2 16,9-2-1-16,6-7 2 15,3-2-2-15,6-14 0 0,10 2 2 16,2-9-1-16,3-7-1 16,1-8-1-16,1-5-1 15,-2 4 0-15,0-3 3 16,-1 9-2-16,-7 3 0 16,-2 7 1-16,0 7 1 15,-6 11-1-15,-3 8 3 0,-5 2-2 16,0 2 1-16,0-10-1 15,0 0 0-15,0-8-1 16,0-9-1-16,14-6 1 16,-4-10-3-16,2-6 2 15,6-4 0-15,4 4 0 0,6-4 2 32,-3 4-2-32,2 3 2 0,-4 7-2 15,-2 12 2 1,-2 14-1-16,-5 9-1 0,-4 5 1 15,-5 6-1-15,-5 3-4 16,-4 4-7-16,4-3-23 16,-3-4-4-16,-7-13-1 15,4-1 0-15</inkml:trace>
  <inkml:trace contextRef="#ctx0" brushRef="#br1" timeOffset="24669.889">7078 16704 49 0,'0'0'25'0,"0"0"-3"16,13 0-2-16,-7 15-3 16,-6 9-7-16,4 12-20 15,-8 0-20-15,11 7-2 16,-7-8-3-16,8 4 1 16</inkml:trace>
  <inkml:trace contextRef="#ctx0" brushRef="#br1" timeOffset="25033.2345">7876 17108 55 0,'0'0'39'15,"9"-4"-1"-15,-9 4 0 0,0 0-32 16,0 0-8-16,0 12-18 16,0-12-17-16,0 0-1 15,0 10-1-15,0-10 1 16</inkml:trace>
  <inkml:trace contextRef="#ctx0" brushRef="#br1" timeOffset="25201.2227">7824 17298 60 0,'-4'10'38'16,"-5"-7"-2"-16,9-3-10 16,0 0-40-16,0 0-21 0,0 0-2 15,0 0-1-15,18-13 3 16</inkml:trace>
  <inkml:trace contextRef="#ctx0" brushRef="#br1" timeOffset="25732.8521">8540 17049 37 0,'19'4'34'0,"2"-8"0"15,10 4-13-15,9 0-12 16,4 0-4-16,3 9 0 16,-4-5-3-16,-3 4 0 15,-11 3-1 1,-11 2 0-16,-18 4-1 15,-13 9 1-15,-14 3-1 16,-13 4-1-16,-3 4 1 16,-4-4-2-16,3-4 3 15,4 0-1-15,5-11 0 16,17-1 1-16,9-8 2 16,9-9 1-16,18 6-2 0,7-3 0 15,7 1-2-15,7-4-4 16,9 0-21-16,6 0-12 15,-8-7 1-15,8 1-3 16</inkml:trace>
  <inkml:trace contextRef="#ctx0" brushRef="#br1" timeOffset="25948.8075">9111 17145 27 0,'0'0'34'0,"7"-12"1"0,15 6-1 15,4 2-21-15,6 0-7 16,5 4-5-16,4 6-6 16,-2-2-18-16,-8-4-12 15,0 7 0-15,-12-7 1 16</inkml:trace>
  <inkml:trace contextRef="#ctx0" brushRef="#br1" timeOffset="26133.752">9145 17263 39 0,'0'14'37'16,"13"-10"-1"-16,11-4-3 15,8 0-22-15,2 0-9 16,5-11-22-16,-1 2-15 0,9 1 0 16,-8-4-2-16</inkml:trace>
  <inkml:trace contextRef="#ctx0" brushRef="#br1" timeOffset="26718.4194">9926 17306 28 0,'19'-4'32'15,"-9"-10"0"-15,-3-2-15 16,1-3-3-16,-8-4-5 0,0 1-2 16,-10-3-3-16,-5 2 0 15,-4 0-1-15,-9 2 0 16,-6 8-2-16,-2 6 0 15,-2 7-1-15,1 10 1 0,6 11-1 16,3 8-1-16,7 5 2 16,10 5-1-16,11-1 2 15,11 3-2-15,6-9 2 16,11-7 0-16,4-16-1 16,5-9 0-16,-3-7 0 15,6-5-2 1,-8-14 1-16,-3-12 0 15,-6 3 0-15,-8-2 0 16,-6 5 1-16,-2 7 1 16,-7 8 0-16,-3 5 2 15,3 12-1-15,-13 19 0 16,10 3 0-16,6 7-3 16,3 6 2-16,5-3-3 0,7 2-8 15,3-5-28-15,6-13-1 16,13-6-3-16,-2-14 2 15</inkml:trace>
  <inkml:trace contextRef="#ctx0" brushRef="#br1" timeOffset="26987.5194">10724 17158 45 0,'14'4'40'0,"-14"-4"1"16,0 0-1-16,11 11-22 16,-11-11-12-16,0 0-5 15,0 0-6-15,0 0-18 16,0 0-17-16,0 0 0 15,0 0 1-15,-13 13-2 0</inkml:trace>
  <inkml:trace contextRef="#ctx0" brushRef="#br1" timeOffset="27134.2291">10714 17380 77 0,'12'11'39'0,"-12"-11"1"16,0 0-22-16,13-9-51 0,-13-2-5 16,0 11-2-16,13-12 0 15</inkml:trace>
  <inkml:trace contextRef="#ctx0" brushRef="#br1" timeOffset="27951.5949">11852 17323 36 0,'6'-25'23'16,"-9"8"-2"-16,-10-2-1 15,-8-2-6 1,-3 7-2-16,-8 2-3 15,-5 3 0-15,-4 3-4 16,1 11-1-16,3 5-2 16,7 12 0-16,9 4 0 15,8 5-2-15,10-4 2 0,11 2-1 16,7-5 0 0,10-7 1-16,6-8-1 0,2-9-1 15,4-13 0-15,-1-9-2 16,-2-7 1-16,0-3 0 0,-8 0 0 15,-6-3 2-15,-7 7-2 16,-4 5 3-16,-9 7-1 16,0 16 2-16,0 0-2 31,-8 16-1-31,4 3 2 0,4 10-2 16,0 2 2-16,9 5 0 15,2-1 1-15,3-1 0 16,3-10-1-16,4-6 2 15,3-7-2-15,2-6 1 16,0-11-2-16,-1-10 0 16,-2-8-2-16,-3-5-2 0,-4-1-1 15,-2-3-3-15,4 5-4 16,-15-5-10-16,4 12-13 16,-4 11-4-16,-3 10-1 15,0 0 5-15</inkml:trace>
  <inkml:trace contextRef="#ctx0" brushRef="#br1" timeOffset="28269.372">12335 17299 21 0,'20'-9'28'16,"-10"-1"-8"-16,-2 0-5 16,-2-2 0-16,-6 2-3 31,0 10-2-31,-11-12-1 0,11 12-1 15,-23 3-2-15,13 9-1 16,3 4-1-16,0 7 0 16,7 1-1-16,9 3 1 15,4-3-2-15,9 2 2 16,5-8-1-16,4-8 1 16,-2-10-2-16,1-7-1 0,-5-9 2 15,-3-3-3-15,-13-6 2 16,-9-4-3-16,-6 1-1 15,-13 3-6-15,-5 5-21 16,-3 11-9-16,-9-2-1 16,6 8 2-16</inkml:trace>
  <inkml:trace contextRef="#ctx0" brushRef="#br1" timeOffset="28589.3077">12650 17097 45 0,'8'-9'39'15,"8"15"-1"-15,-7 13-8 0,-2 13-14 16,6 18-6-16,-7 6-3 16,6 12-2-16,-6 0-1 15,-2-1-2-15,-2-4-6 16,-2-3-4-16,0-14-15 16,0-11-16-16,-2-19-2 31,2-6 1-31,0-10 0 0</inkml:trace>
  <inkml:trace contextRef="#ctx0" brushRef="#br1" timeOffset="28720.3434">12737 17423 49 0,'15'-17'37'0,"7"14"-2"16,2 0-6-16,1 3-24 0,6-4-14 15,0-3-25 1,7 7-3-16,-5-10 1 0,4 3-2 15</inkml:trace>
  <inkml:trace contextRef="#ctx0" brushRef="#br1" timeOffset="29052.0699">13099 17253 16 0,'19'20'32'15,"-13"-10"1"-15,-2 6-14 16,-4 5-2-16,-7-1-4 16,0 1 0-16,-15-8-5 0,1 2 1 15,-6-8-5-15,-2-7-3 16,1-6-2-16,4-10-4 16,8-10 2-16,1-2 1 15,12-2-1-15,3-2 1 0,12 6 2 16,0 6 2-1,7 10 0-15,2 10 1 0,5 15 1 16,1 7-1-16,-1 8 1 16,1 2-3-16,-5 3-9 0,-1 0-20 15,-8-9-7-15,2-4 0 16,-15-22-2-16</inkml:trace>
  <inkml:trace contextRef="#ctx0" brushRef="#br1" timeOffset="29205.3635">13096 17002 60 0,'-6'-25'39'0,"8"14"-2"16,-8-2-7-16,6-2-60 0,10 18-7 15,-10-3-1-15,21 10-2 16</inkml:trace>
  <inkml:trace contextRef="#ctx0" brushRef="#br1" timeOffset="29671.1628">13444 16811 17 0,'12'-61'37'15,"-6"1"0"-15,4 14-6 16,-4 13-11-16,-6 15-6 15,0 18-5 1,0 36-3-16,0 16-3 16,6 17-2-16,3 11-1 15,4 14 1-15,-1 10-1 16,-3 3 1-16,-1-4 0 0,-8-14-1 16,-8-10 1-1,-11-13 0-15,-2-11 0 0,-11-19-1 16,-3-18 1-16,-1-18-3 15,2-12 0-15,7-16-2 0,7-11-5 16,14-3-3-16,2-9-9 16,14 7-8-16,18 9-11 15,1 0 4-15,14 13 10 16</inkml:trace>
  <inkml:trace contextRef="#ctx0" brushRef="#br1" timeOffset="30124.0571">13884 17297 21 0,'15'-5'30'16,"-11"-7"-5"-16,-4-6-11 15,0 2 1 1,-10-3-4-16,-2-1 0 16,-6 0-3-16,-2 10 1 15,-5 2-3-15,3 12 0 16,1 6-3-16,3 5-2 15,9 4 0-15,9 8 2 0,5-1-2 16,10-1 1-16,4-6 0 16,7-2-2-16,2-8 1 15,2-9 0-15,-5-4 0 16,3-11-2-16,-4-5 2 0,-3-6 0 16,2-3-2-16,-8-2 3 15,-1 6-1-15,0 4 1 16,-4 7 0-16,-1 8 1 31,-9 6-2-31,11 17 1 0,-7 4 0 16,3 7-1-16,0-2 2 15,2 3-1-15,2-8 0 16,3-2-1-16,1-10 2 16,6-5-3-16,-3-7 2 15,4-6-2-15,-2-7-1 16,-2-3-5-16,0 6-8 0,-2-1-28 15,-6-1 1-15,-5 0 1 16,-5-2-2-16</inkml:trace>
  <inkml:trace contextRef="#ctx0" brushRef="#br1" timeOffset="30924.0971">14358 17094 27 0,'34'0'29'16,"-9"0"0"-16,12 0-15 15,1 3-5-15,1-3-3 16,-1 0-2-16,-4-3-1 16,-8 3 0-16,-10-6 0 0,-16 6-1 15,0 0 0-15,0 0 0 16,-19-3-1-16,-2 9 1 16,0-1-1-16,1 7 0 15,0 6 0-15,4 5 0 16,5 1 0-16,8 6-1 15,6-3 1 1,8 5-2-16,8-4 1 16,7-2-5-16,11-9 0 0,3-14-3 15,9-3 0 1,-1-10-2-16,5-4 2 16,-6-8 2-16,-3 1 4 0,-8-4 6 15,-8 8 1-15,-7 11 5 16,-11 2 13-16,-10 19-11 15,-13 3-2-15,-9 1-3 16,-2 6-2-16,-3-10 0 16,-4-5-3-16,1-6-1 15,1-4 1-15,8-9-3 16,5-6 1-16,8-6-1 16,8-4 0-16,8 2 0 0,5 3 2 15,5 7-1-15,2 3 2 16,3 10-1-16,2 10 0 15,-3 5 0-15,4 4-1 16,-5 3 2-16,3 5-1 16,0-6 1-16,0-3-2 0,0-7 0 31,-3-8 2-31,2-6-2 16,-4-7 0-16,0-6 1 15,-4-8-1-15,-1 2-1 16,-4 4 3-16,-1 0-1 0,-3 6 1 15,-6 12-1-15,0 0 0 16,5 11 1-16,-5 9-2 16,0 8 0-16,0-5-4 15,6 5-28-15,-1 2-7 0,-1-8 0 16,8-5 1-16</inkml:trace>
  <inkml:trace contextRef="#ctx0" brushRef="#br1" timeOffset="31555.8851">16225 16731 51 0,'22'48'37'0,"-10"9"0"0,-2 17-10 16,-4 4-21-16,-6 2 0 15,0-1-2-15,0-23-1 16,0-10-2-16,-3-22-1 16,3-15-1-16,0-21 0 31,4-14 2-31,-4-12-3 0,-4-20 2 16,-3-3-1-16,-4-7 1 15,-2 5-1-15,0 4 1 16,1 9 0-16,-1 7 0 15,13 12 0-15,7 18 0 16,12 9 0-16,11 8 1 16,7 2-1-16,4 1 1 0,4-1-1 15,4-6 0-15,-4 0 0 16,-7 0 0-16,-4-5 1 16,-12 0 0-16,-6-2-1 0,-7 7 1 15,-9 0 1 1,0 21 0-16,-4-1-1 15,1 11 2 1,-1 6-2-16,4 11 1 16,0 6-2-16,7-3-5 0,12 7-13 15,2-7-17 1,3-7-3-16,14-9-2 0,-3-20 2 16</inkml:trace>
  <inkml:trace contextRef="#ctx0" brushRef="#br1" timeOffset="31793.5166">17047 17089 47 0,'-3'-34'35'16,"-4"6"-8"-16,-5-2-5 15,-13-1-4-15,0 9-5 16,-15 5-2-16,2 13-3 16,-4 8-2-16,4 13-2 0,4 5-2 15,9 11 1-15,13 4-1 16,12-1 0-16,12-4-1 15,13-6 1-15,7-10-1 16,8-8 0-16,1-8-4 16,-4-10-9-16,2-11-28 15,-5 2-2 1,-12-9 1-16,-4 2 0 16</inkml:trace>
  <inkml:trace contextRef="#ctx0" brushRef="#br1" timeOffset="32256.0935">17257 16886 49 0,'8'9'37'0,"3"19"1"15,-11 10-12-15,-5-3-11 16,2 9-6-16,-8 0-4 16,0 1-3-16,-2-10 0 15,5-11-1-15,0-14 1 16,8-10-1-16,-5-15 0 0,7-4 0 15,2-16-1-15,3-6 2 16,-2-4-1-16,2-6 0 16,0 3-1-16,1 2 1 15,-2 7 0-15,3 14-1 0,1 9 2 16,7 16 0-16,2 14 0 16,9 16 0-16,0 10 0 15,6 11 0-15,0 1-1 0,-2-4-5 16,4 5-20-16,-5-7-18 15,-9-12 1-15,3-10-1 16,-9-13 0-16</inkml:trace>
  <inkml:trace contextRef="#ctx0" brushRef="#br1" timeOffset="32625.3038">17986 17050 56 0,'-10'-22'30'0,"-13"-9"-6"15,-10-2-5 1,-3 8-2-16,-11 1-4 16,2 12-3-16,-3 4-2 0,8 16-2 15,4 7 0-15,14 14-1 16,9 7-2-16,13 7 0 16,15-7-1-16,10 1 0 15,11-8-1-15,6-5-2 16,6-9-3-16,-4-15-7 0,2 0-13 15,-5-11-17-15,-15-16 0 16,-3 2-1-16,-13-7 2 16</inkml:trace>
  <inkml:trace contextRef="#ctx0" brushRef="#br1" timeOffset="32794.5233">18062 16830 34 0,'0'0'38'15,"20"19"2"-15,-16 3 0 16,-4 5-20-16,6 12-6 16,-6 0-7-16,0 14-5 15,0-1-13-15,5-3-29 0,-8-12 0 16,8-6-2-16,-5-14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31T15:08:24.22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650 16211 12 0,'52'53'31'0,"-52"-53"1"16,46-19-9-16,-46 19-8 15,59-68-2-15,-28 18-2 16,-3-15-3-16,-6-2-1 15,-6-10-2-15,-7 7-1 16,-9-1 1-16,0 9 0 16,-6 8-1-16,6 54 0 0,-23-73 0 15,23 73 0-15,0 0 1 16,0 0 0-16,-24 49-2 16,34 3 1-16,2 5-2 15,10 15 1-15,3 4 0 16,3-1-1-16,-1-3-1 0,4-5-3 31,0-8-3-31,-3-15-8 0,-28-44-23 16,38 51-5-1,-38-51 0-15,0 0 0 16</inkml:trace>
  <inkml:trace contextRef="#ctx0" brushRef="#br0" timeOffset="168.2519">839 16038 26 0,'0'0'32'16,"0"0"0"-16,68 15-5 15,-68-15-21-15,63 10-13 16,-63-10-20-16,64 6-3 16,-64-6-1-1,0 0 4-15</inkml:trace>
  <inkml:trace contextRef="#ctx0" brushRef="#br0" timeOffset="315.6739">722 15926 47 0,'-41'-17'36'16,"41"17"0"-16,-54-24-4 0,54 24-22 16,0 0-9-16,0 0-21 15,0 0-15-15,44 47-1 16,-44-47 0-16</inkml:trace>
  <inkml:trace contextRef="#ctx0" brushRef="#br0" timeOffset="668.9408">1274 16128 33 0,'10'10'36'16,"9"7"1"-16,3-7-2 31,1-4-21-31,10 0-4 0,1-6-4 16,-3-12-4-16,-5-5-1 15,-6-3-2-15,-5-4 1 16,-10-5-2-16,-10-1 0 16,-8 5 0-16,-9 7 1 15,-4 13 0-15,-4 5 1 16,-2 5 0-16,1 12 1 0,4 8 1 15,9 6-1-15,5 7 0 16,10 6 0-16,3-5 0 16,5 5-2-16,3-5-4 15,7-1-9-15,1-3-20 16,3-17-2-16,2-1-1 0,-3-19 1 31</inkml:trace>
  <inkml:trace contextRef="#ctx0" brushRef="#br0" timeOffset="971.5771">2004 16041 29 0,'0'13'36'0,"0"15"0"16,-18-2-4-16,-8-4-13 15,0 5-8-15,-10-7-5 0,4-7-5 16,-2-7-2-1,-1-11-1-15,8-6-1 16,6-7 0-16,8-3-1 0,6-4 2 31,12-1 3-31,6 6 2 0,4 6 2 16,14 11 2-16,0 3 0 16,6 13 1-16,-4 6-1 15,0 7-1-15,0 1-3 16,-4 0-10-16,-2-6-32 15,-4 1-1-15,-7-14-1 16,0 3 0-16</inkml:trace>
  <inkml:trace contextRef="#ctx0" brushRef="#br0" timeOffset="1888.2874">2390 17319 19 0,'12'17'37'0,"22"12"-3"15,3 6-7-15,3 5-15 0,10 10 0 16,-1 1-6 0,1 5-7-1,-3-8-21-15,2-4-11 16,-21-13-1-16,1-14-1 16</inkml:trace>
  <inkml:trace contextRef="#ctx0" brushRef="#br0" timeOffset="2103.9981">2783 17326 44 0,'-12'-12'35'0,"-6"17"2"16,-1 7-14-16,-6 17-9 16,-6 5-6-16,-3 5 0 15,-3 0-5-15,0 4 0 16,3-2-3-16,2-3-2 0,7-4-9 15,1-9-11-15,5-11-16 16,15 0 1-16,4-14 1 16</inkml:trace>
  <inkml:trace contextRef="#ctx0" brushRef="#br0" timeOffset="2488.6401">3053 17445 31 0,'0'43'30'0,"-12"2"-1"16,5-4-16-16,1 4-2 15,3-14-5-15,3-9-1 16,-5-8-3-16,5-14-1 15,0 0 2-15,0-13-1 16,-4-9 1-16,0-9 1 16,-4-5-2-1,-2-2-3-15,1-3 4 16,2-10-3-16,-1 3 1 16,5 0-2-16,-4 1 3 15,10 4-2-15,4 6 1 16,5 4 2-16,3 6-2 15,4 5 1-15,8 8-6 16,2 2-6-16,5 2-22 0,6 10-3 16,-5-7-1-16,8 12 1 15</inkml:trace>
  <inkml:trace contextRef="#ctx0" brushRef="#br0" timeOffset="2735.3203">3032 17737 23 0,'0'0'30'0,"0"0"1"16,23 10-9-16,6-15-15 15,6 5-11-15,-2-12-24 16,11 9 0-16,-13-4-2 16,6-5 8-16</inkml:trace>
  <inkml:trace contextRef="#ctx0" brushRef="#br0" timeOffset="3053.3331">3267 17423 29 0,'16'8'38'16,"-7"9"-2"-16,4 5 3 31,-1 3-16-31,-9 2-14 0,3 5-1 16,-6-8-3 0,3 0-2-16,-3-10-3 0,0-14 1 15,0 0-2-15,-6-14 0 16,6-10-1-16,9-3 0 15,0 5 1-15,3-4 1 16,5 3 0-16,0 10 2 0,2 13 0 16,0 4 0-16,0 16 1 15,0 4-1-15,-4 5-5 16,-4 1-10-16,-4-2-26 16,6-1-1-16,-13-27 0 15,16 13 0-15</inkml:trace>
  <inkml:trace contextRef="#ctx0" brushRef="#br0" timeOffset="3436.4234">3577 17215 35 0,'10'-9'37'0,"11"5"-2"0,-3 0-3 16,8-5-25-16,8 3 1 16,0-3-5-16,3 4 0 15,-6 2-2-15,-2 3-1 16,-9 0 0-16,-5 8 0 0,-5 8 0 16,-3 9-2-16,-4 11 3 15,-1 5 0-15,2 6 1 16,2 4 1-16,1 1-1 15,1 6 1-15,-2-8-1 16,1-6 3-16,-7-9-4 16,0-7 2-1,-12-11-3-15,-4 1 1 16,-9-8-3-16,-5-10-3 16,1-3-13-16,-1-2-20 15,-11-3 2-15,17-7-3 16,-1 2 2-16</inkml:trace>
  <inkml:trace contextRef="#ctx0" brushRef="#br0" timeOffset="3736.3506">4259 17365 14 0,'9'0'32'16,"20"0"2"-16,-4 0-6 15,6 4-19-15,5-4-7 16,2 10-16-16,5-5-13 16,-11-5-4-16,2 0-1 15</inkml:trace>
  <inkml:trace contextRef="#ctx0" brushRef="#br0" timeOffset="3920.7888">4240 17521 32 0,'7'9'37'0,"8"0"0"0,16-7-4 16,9-2-19-16,1 0-10 16,5 3-27-16,-4-3-10 15,4-4-2-15,-15-7-1 16</inkml:trace>
  <inkml:trace contextRef="#ctx0" brushRef="#br0" timeOffset="4559.3915">5178 17505 18 0,'23'-13'31'16,"-9"-3"0"-16,-6-6-9 15,3 0-6-15,-11-4-3 16,0 0-6-16,-6-5 0 0,-10 8-4 16,-10-1 2-16,-4 12-3 15,-6 5 1-15,-2 11-1 16,-2 6 0-16,2 13 1 15,4 12-2-15,13 4 2 16,8 4-2-16,13 6 1 31,10-8-1-31,8-7 1 0,9-5-1 16,8-12-1-16,2-12 1 16,4-13-1-16,-4-5 0 15,-5-19 1-15,-6-3-2 16,-3 1-2-16,-9-2 2 15,-8 0-1-15,-6 6 2 0,-5 4-2 16,0 13 3-16,5 13-1 16,-18 6 1-16,12 9 1 0,6 5 0 15,4 3 2-15,6 8-3 16,4-2 1-16,3-2-6 16,0-7-4-16,6-9-21 15,-1 2-8-15,-8-13-1 16,3 0-1-1</inkml:trace>
  <inkml:trace contextRef="#ctx0" brushRef="#br0" timeOffset="4922.966">5214 16903 26 0,'14'-4'37'16,"-3"13"1"-16,3 14 0 15,-5 7-21-15,-6 1-7 0,4 4-3 16,-7-3-2-16,5-5-1 0,-5-10-2 16,0-17-2-1,0 0 1-15,19-24-1 0,-7-3 0 16,4-1-1-16,4-4 1 15,3 4-1-15,-1 5 1 16,1 11 1-16,-1 12 0 31,-3 15 0-31,-4 6 1 0,-2 8-1 16,-3 8-5-16,-7-3-20 16,2 1-14-16,3-3-2 15,-8-12 1-15</inkml:trace>
  <inkml:trace contextRef="#ctx0" brushRef="#br0" timeOffset="5476.3738">5789 17261 28 0,'0'0'34'0,"-16"0"0"15,10 20-11-15,2 11-2 16,-1 2-9-16,5 13-1 0,5-5-4 16,5-4 0-16,4-4-3 15,7-8-2-15,3-8 0 16,4-10-1-16,0-14 1 15,1-13-2-15,-2-6-1 16,-6-9-1-16,-2-3 0 0,-5-1-1 31,-3-2 2-31,-8 4 0 16,-3 6 0-16,0 15 1 0,0 16 1 16,-11 12 1-1,4 9 0-15,4 8 1 16,-2 8-1-16,5 4-2 0,7 5-6 15,-4-10-11-15,6-7-22 16,11-4 1-16,-6-16-1 0,9 1 0 16</inkml:trace>
  <inkml:trace contextRef="#ctx0" brushRef="#br0" timeOffset="5854.5635">6266 17319 21 0,'0'26'34'16,"-7"3"3"-16,4 3-1 15,0 3-21-15,-2 0-6 16,5 0 1-16,-6-7-3 16,6-6-2-16,0-13-2 15,0-9-1-15,0 0 1 0,0 0-3 0,3-29 2 16,-7 3-1-16,-5-10-1 15,-3-8-1-15,-4-1 2 16,3-9-2-16,-1-4 0 16,1 1 1-16,4 2-1 15,6 0 1-15,3 9 0 16,5 2 1-16,5 8-1 0,6 9 0 16,5 10-1-16,5 3-3 15,7 11-3-15,1-1-9 16,9 1-21-16,7 13-1 15,-4-3 0-15,8 4 0 16</inkml:trace>
  <inkml:trace contextRef="#ctx0" brushRef="#br0" timeOffset="6076.1872">6278 17614 25 0,'23'8'31'16,"-6"-8"0"-1,21 6-13-15,5-6-38 16,-8-4-6-1,5-9-3-15,-12 0 0 16</inkml:trace>
  <inkml:trace contextRef="#ctx0" brushRef="#br0" timeOffset="6477.216">6515 17254 18 0,'9'4'36'15,"13"6"0"-15,-10 1 3 16,3 5-23-16,0 8-4 15,-9-3-6-15,1 4 0 16,-7-8-3-16,0-17-2 0,0 9-1 16,0-9-2-1,0-23 1-15,10 0-3 0,5-3 2 16,4-5 1-16,2 9 0 16,4 0 2-16,-4 12 1 0,4 16 1 15,-6 7 1-15,-6 13 2 16,-5 6-3-16,-4 9-2 15,-4-1-8-15,0 5-25 16,0-16-6-16,6-12 2 0,-6-17-4 16</inkml:trace>
  <inkml:trace contextRef="#ctx0" brushRef="#br0" timeOffset="6957.8472">6830 16987 24 0,'9'-4'34'0,"14"4"-2"15,-1 0-3-15,2-10-18 16,7 10-4-16,-3-6-2 0,2 0-2 16,-7 3-1-16,-2 3 0 15,-8 8 0-15,-4 5-1 32,-3 4 0-32,-6 5 0 0,0 4 1 15,0 7 0-15,-3 5 0 16,3 7-1-16,6 0 3 15,1 3 1-15,7 1-1 16,3 4 0-16,-2-2-1 16,1 0 0-16,-4-13 0 15,-2 4 0-15,-10-10-1 0,-7-7-1 16,-9-9-2-16,-6-7 1 16,-3-4-1-16,-5-10-5 15,5 5-10-15,1-12-23 16,1-2-1-16,9 0 0 15,4 0 0-15</inkml:trace>
  <inkml:trace contextRef="#ctx0" brushRef="#br0" timeOffset="7208.8043">7456 17339 35 0,'20'9'41'0,"15"-2"-2"16,1 0 1-16,4-10-23 15,10 3-8-15,0 0-10 0,-7-4-29 16,-3-1-8-16,-2 5-3 15,-11-5 3-15</inkml:trace>
  <inkml:trace contextRef="#ctx0" brushRef="#br0" timeOffset="7794.2243">8223 16762 35 0,'0'-12'36'0,"0"12"0"16,-12 20-15-16,8 25-6 16,-5 8-5-16,9 20-2 15,-7 5-1-15,7 9-2 31,3-7-2-31,4-7 1 0,-4-12-2 16,4-7 1-16,-1-15-1 16,-1-19-1-16,-5-20 0 15,16-5-1-15,-4-11 0 16,7-6-2-16,5-3 2 0,8 0-2 16,9 5 1-16,2 10 0 15,4 10 0-15,0 11 2 16,-10 10 0-16,-7 11 1 0,-10 6 0 15,-17-1 1-15,-13 0-2 16,-14-4 2-16,-13-4-2 16,-6-8-2-16,-2-10 1 15,-2-11-3-15,1-7-3 32,3-5-6-32,15-3-13 0,8-7-14 15,2-4-1-15,15-2 1 16</inkml:trace>
  <inkml:trace contextRef="#ctx0" brushRef="#br0" timeOffset="8193.9254">8467 16683 10 0,'15'-8'35'15,"10"16"1"-15,-10 3 0 0,-3 10-17 16,-1 5-5-16,-11-1-5 16,5 5-2-16,-5-8-2 15,0-6-1-15,0-16-3 31,0 0 0-31,0-23-1 0,13 3-1 16,-1-2 1-16,6-10-1 16,7 4 1-16,2 6 0 15,1 12 1-15,3 10 0 16,-2 17 2-16,-5 5-1 16,-4 12 0-16,-5 5-2 15,0 9-8-15,-8 5-29 0,-2-14-2 16,4 0-1-16,-5-17 1 15</inkml:trace>
  <inkml:trace contextRef="#ctx0" brushRef="#br0" timeOffset="8741.039">9154 17203 42 0,'0'0'35'0,"0"16"-9"15,-6 5-6-15,0 5-3 16,2 9-5-16,1 3-2 16,8 4-2-16,0-7-3 15,11 3 1-15,5-9-2 16,10-3 1-1,1-13-3-15,5-13 0 16,-3-14-1-16,2-8-2 16,-5-7 1-16,0-6-2 15,-9-1 2-15,-6-5-2 0,-10 0 1 16,-6 14 0 0,0 11 1-16,0 16-1 0,-21-5 2 15,8 18 0-15,0 5-1 16,4 11 3-16,7 5-4 0,2 5-1 15,5-3-4-15,-1-7-8 16,5-7-25-16,13-6-1 16,-4-8 2-16,7-8-2 15</inkml:trace>
  <inkml:trace contextRef="#ctx0" brushRef="#br0" timeOffset="9078.169">9697 17336 21 0,'0'29'32'16,"-7"2"4"-16,7 2-8 15,-3-1-16-15,-2-3-4 0,5-2 1 16,-3-13-3-16,3-4 1 16,0-10-2-16,0 0-1 15,0-21 0-15,0-4-1 16,-6-9 0-16,2-8-3 15,-6-3 2-15,0-6-2 0,-1-2 2 16,4-9-1-16,-2 6-1 16,9-2 1-16,0 5-1 0,9 9 2 15,7 8-2 1,6 2-2-16,6 16-3 0,3 3-8 16,3 8-26-16,7 17 1 15,-4-2-1-15,5 7 0 31</inkml:trace>
  <inkml:trace contextRef="#ctx0" brushRef="#br0" timeOffset="9294.4597">9722 17562 52 0,'8'13'37'0,"8"-13"0"15,8 0-16-15,9 5-18 0,3-5-28 32,5 3-8-32,-7-7-1 15,1-3-1-15</inkml:trace>
  <inkml:trace contextRef="#ctx0" brushRef="#br0" timeOffset="9579.3685">9945 17327 16 0,'0'0'37'16,"25"9"-1"-16,0-9 1 16,11 0-21-16,9 0-12 15,0 0-22-15,5 7-15 31,-13-7-1-31,7 0-3 0</inkml:trace>
  <inkml:trace contextRef="#ctx0" brushRef="#br0" timeOffset="9964.5694">10435 17244 17 0,'22'25'35'16,"-13"-6"1"0,4 9-2-16,-5 4-18 15,-8-9-6-15,6 9-1 16,-6-13-3-16,0-1-1 15,0-18-3-15,0 0-1 16,0 0-1-16,19-24-2 16,-4 2 2-16,8-10-1 15,4 3 1-15,3 5-1 0,1 9 2 16,2 8-1-16,-8 7 2 16,-2 15 3-16,-8 14-2 0,-4 9 1 15,-8-1-4 1,-3-3-2-16,0 2-15 0,4-9-19 15,-4-9-4-15,6-8 0 32,-6-10 0-32</inkml:trace>
  <inkml:trace contextRef="#ctx0" brushRef="#br0" timeOffset="10142.4967">10880 17357 37 0,'10'0'35'0,"9"5"2"0,-4 0 2 16,7-5-27-16,5 4-11 16,1 2-16-16,8-2-20 15,-9-8-2-15,2 4-1 16,-5-5 3-16</inkml:trace>
  <inkml:trace contextRef="#ctx0" brushRef="#br0" timeOffset="10464.5064">11362 17240 56 0,'6'-22'33'0,"0"-1"-7"15,0 9 0-15,-6 14-7 0,3 10-4 16,-6 11-5-16,3 15-2 16,0 8-4-16,3 6 0 15,-3 4-3-15,0-1-5 16,9-4-16-16,1-7-19 15,-5-10-2-15,1-14-1 16,-6-18 1 0</inkml:trace>
  <inkml:trace contextRef="#ctx0" brushRef="#br0" timeOffset="10980.3054">11515 16894 4 0,'13'0'32'0,"1"-13"-1"16,15 8 1-16,4 0-16 15,5-4-8-15,4 5-1 16,0-2-1-16,-2 1 0 16,-6 5-2-16,-3 2 0 15,-10 5 0-15,-4 5-1 16,-10 3-1 0,0 1 0-16,-7 8 0 15,0 8 0-15,0 3 1 16,3 5 1-16,0 7-1 15,3 2 0-15,0 4 1 16,7 5 0-16,-1-1-2 0,3 0 0 16,-2-8-1-1,1-2 1-15,-6-14-1 0,-2 2 1 16,-6-13-2-16,-13-1 1 16,-2-9 0-16,-11 0 0 0,-7-4-1 15,-1-3-1 1,0 2-3-16,-3-7-8 0,9-3-25 15,9 1-2-15,2-10-3 32,17-7 2-32</inkml:trace>
  <inkml:trace contextRef="#ctx0" brushRef="#br0" timeOffset="11627.3874">12566 17253 25 0,'-53'0'30'16,"19"5"-2"-16,9 3-11 16,25-8-4-16,8 11-2 15,25-11-3-15,31 0 0 16,23 0-3-16,25 0 1 15,15 0-2-15,16-4 0 0,1 0-3 16,0 4 0-16,-10 3-5 0,-20-3-9 16,-24 0-9-16,-19 6-15 15,-33-6 1-15,-17 0-1 16</inkml:trace>
  <inkml:trace contextRef="#ctx0" brushRef="#br0" timeOffset="11827.8457">13579 17154 21 0,'0'0'33'0,"28"-3"-3"16,-2 18-8-16,3 2-4 16,6 7-6-16,-10-2-1 15,1 5-3-15,-11-3-1 32,-6 2-2-32,-9-3-3 0,-7-9-7 15,-8-6-9-15,-6-1-19 16,-8-7-4-16,1 0-1 15,-12-13 0-15</inkml:trace>
  <inkml:trace contextRef="#ctx0" brushRef="#br0" timeOffset="12196.58">12638 17098 11 0,'6'-13'34'0,"3"13"1"16,-9 0 1-16,-22 9-17 15,1 8-8-15,-14 8-4 0,1 4-3 16,-7-3-1-16,4 7-2 16,3-7 1-16,9-3-2 15,16-4 2-15,12 0-2 16,20-6 3-16,11-1 0 16,13 0-5-16,5 1-8 15,4-4-26-15,9-2 2 0,-9-7-4 16,-1-8 0-16</inkml:trace>
  <inkml:trace contextRef="#ctx0" brushRef="#br0" timeOffset="12643.74">12769 16480 31 0,'0'0'35'0,"21"0"1"15,6 0-10-15,14 0-11 16,6 0-4-16,11 5-3 15,0 0-1-15,5 4-3 16,-8 6-1 0,-8 4-2-16,-16 4 0 15,-15 4 0-15,-16 1 0 16,-20 6-1-16,-14 6 0 16,-9 0 1-16,-7-3-1 15,-2 2 1-15,0-4-2 0,8 0 1 16,6-4 1-16,14-6 0 15,14-6 0-15,16-4 0 0,14-3 0 16,14-6 1-16,11-2-2 16,5-4-4-16,13-10-29 15,-2 7-6-15,-4-13-1 16,4 3 1-16</inkml:trace>
  <inkml:trace contextRef="#ctx0" brushRef="#br0" timeOffset="13128.6307">14228 16796 34 0,'0'0'38'0,"18"12"1"15,11 20 0-15,5 14-23 16,9 9-6-16,8 15-4 15,6 1-1-15,5 9-1 0,-3 2-4 16,-5-6-5-16,-1-7-11 16,-13-20-22-16,-10-17-2 15,-6-9 1-15,-10-17-1 16</inkml:trace>
  <inkml:trace contextRef="#ctx0" brushRef="#br0" timeOffset="13364.4882">14784 16825 43 0,'0'0'36'16,"-18"0"1"-16,-7 18-5 15,-8 20-22-15,-17 5-3 32,-3 13 0-32,-11 7-3 0,-1 5 0 15,0 1-3-15,6 1-1 16,4-8-3-16,2-9-4 15,16-10-9-15,6-10-13 16,11-20-9-16,20-13 0 16,0-10 0-16</inkml:trace>
  <inkml:trace contextRef="#ctx0" brushRef="#br0" timeOffset="13667.2051">15254 16765 6 0,'-19'4'35'16,"-18"1"1"-16,3 14 0 15,-6 6-16-15,-3 6-6 16,3 18-3-16,2 1-3 15,8 14-2-15,7-2-2 0,12 2-1 16,11-4-1-16,9-2 0 16,11-12-1-16,12-7-1 15,6-6-3-15,1-16-8 16,8-14-23-16,-2 2-4 16,-7-18 0-16,3-3-3 15</inkml:trace>
  <inkml:trace contextRef="#ctx0" brushRef="#br0" timeOffset="14013.236">15124 17103 24 0,'12'-9'34'15,"11"9"1"-15,8 0-6 16,2 0-17-16,7 7-2 15,-3-7-3-15,4 10-2 0,-7-4-2 16,-7-3-2 0,-8 4 0-16,-19-7-1 0,3 11-1 15,-18-2 0-15,-10 0 1 16,-4 1-1-16,-6 5 1 0,1 2 0 16,2 0 0-16,7 2 0 15,3 1 3-15,13-1-3 16,6-4 2-16,8 1-1 15,8-8 1-15,7-3-2 32,5-1-4-32,2-6-9 0,4-13-20 15,3 3-3-15,-5-10-1 16,4-2 1-16</inkml:trace>
  <inkml:trace contextRef="#ctx0" brushRef="#br0" timeOffset="14213.8852">15553 16895 66 0,'10'0'38'16,"9"20"-4"-16,-3 11-12 15,-4 2-9-15,4 19-4 16,-10 4-3-16,-2 6 0 0,-13 1-2 16,-3-5-3-1,-5 1-6-15,-9-9-17 0,-4-9-17 16,10-13-1-16,-2-20-1 15,9-3 0-15</inkml:trace>
  <inkml:trace contextRef="#ctx0" brushRef="#br0" timeOffset="14530.2435">15872 17072 22 0,'27'4'34'0,"1"-4"2"16,13 3-5 0,3-1-16-16,2 2-7 15,-2 0-8-15,2 3-10 16,-6-2-17-16,-11-5-7 0,4 0-1 16,-20 0 1-16</inkml:trace>
  <inkml:trace contextRef="#ctx0" brushRef="#br0" timeOffset="14767.4672">15881 17193 19 0,'4'16'35'0,"8"-13"1"16,18 3-5-16,5-3-15 16,5 3-3-16,6 1-7 15,1-7-6-15,-4 0-18 16,-8 4-16-16,-2-4-4 16,-18-7 2-16</inkml:trace>
  <inkml:trace contextRef="#ctx0" brushRef="#br0" timeOffset="16302.1193">16655 17113 20 0,'75'4'27'31,"22"-10"-13"-31,39 1-5 0,29 5 1 15,38-7-1-15,26 4 1 16,33-2 1-16,16-4-3 16,13 3-2-16,3-2-2 15,-9 2 0-15,-4 0-1 16,-26 6-1-16,-20-7-5 16,-32 7-10-16,-25 7-16 0,-39-11-3 15,-23 7-2-15,-44-10 9 16</inkml:trace>
  <inkml:trace contextRef="#ctx0" brushRef="#br0" timeOffset="17533.2543">16941 16511 34 0,'-4'-24'29'16,"-1"-10"-4"-16,10-3-4 0,11 1-4 15,6 2-4-15,10 15-2 16,2 8-1-16,6 18-2 0,-9 11-1 15,-6 14-2 1,-12 14-2-16,-13 9-1 0,-13 8 1 16,-12-7-2-16,-7-1 0 31,-7-7-1-31,-2-8-1 0,5-11 0 16,4-12 0-16,7-17 0 15,7-3-1-15,8-14 0 16,10-4 1-16,0-1 0 15,14-2 0-15,3 2 0 16,10 7 0-16,4 6 1 16,1 13-1-16,3 6 0 0,-1 10-3 15,-4-4-6-15,-2 8-18 16,1 7-9-16,-15-11-1 16,5 2 1-16</inkml:trace>
  <inkml:trace contextRef="#ctx0" brushRef="#br0" timeOffset="17717.7206">17369 16598 26 0,'18'0'36'16,"10"7"1"-16,-2-1 2 0,5-5-21 31,4 7-8-31,-3-4-8 0,2-4-15 15,-8-4-22 1,8-1-2-16,-9-12 0 0,8 5-1 16</inkml:trace>
  <inkml:trace contextRef="#ctx0" brushRef="#br0" timeOffset="18102.7472">18157 16053 19 0,'-29'-7'35'15,"1"31"2"1,-15 12-3-16,-3 17-15 0,5 18-3 16,-1 11-5-16,13 12-2 15,7-1-3-15,15 2-2 16,12-4-5-16,11-19-10 15,11-16-28-15,13-11-1 0,-2-22 1 16,9-7-1-16</inkml:trace>
  <inkml:trace contextRef="#ctx0" brushRef="#br0" timeOffset="18603.4183">18375 16643 59 0,'11'-19'22'0,"-2"-4"-3"15,-9-4-3-15,0 2-5 16,-12-4-1-16,-1 8-1 16,-13 2-2-16,-2 6 0 31,-6 8-3-31,-1 10 0 0,0 9-2 16,8 9 0-16,7 7 0 15,8 0 0-15,12-2-1 16,5 0 0-16,9-7 0 15,10-4 0-15,4-9 0 16,2-12-1-16,2-6 0 16,-3-9-1-16,-1-2 0 0,-4-5 1 15,-6 5-2-15,-3 1 2 16,-7 6 0-16,-8 14 0 16,0 0 0-16,5 21 1 15,-5 5 0-15,0 3 0 16,3 3-2-16,1-1-2 15,6 3-9-15,-2-12-22 0,-1-12-4 16,9-5 1-16,-16-5-2 0</inkml:trace>
  <inkml:trace contextRef="#ctx0" brushRef="#br0" timeOffset="18803.3688">18600 16433 77 0,'22'19'38'16,"-20"2"1"-16,-2 7-23 16,4 11-7-16,-4-3-2 15,0 8-2-15,0-6-4 16,0-4-3-16,0-2-6 16,-5-15-13-16,1-8-15 0,4-9-4 15,-10 0 1-15,5-14-1 16</inkml:trace>
  <inkml:trace contextRef="#ctx0" brushRef="#br0" timeOffset="18935.0182">18544 16639 55 0,'0'0'37'16,"12"-5"-4"-16,4 5-10 16,11 0-10-16,-1 0-6 15,5-3-12-15,5-8-29 16,7 11-2-16,-10-16-1 15,5 7 0-15</inkml:trace>
  <inkml:trace contextRef="#ctx0" brushRef="#br0" timeOffset="19419.9672">18955 16248 19 0,'10'-17'34'0,"-10"6"0"0,3 24-5 15,-3 11-9-15,0 10-6 16,-3 11-4-16,-4 3-4 16,3 11 0-16,-3-8-1 0,3-5-2 15,-1-8 0 1,5-9-1-16,0-14-1 0,0-15-1 16,21 0 1-16,-2-15 0 15,3 0-1-15,6-4 1 0,3 1-2 16,1 6 1-16,-2 12 0 15,-4 6 0-15,-7 9 0 16,-11 4 1-16,-8 5-1 16,-17 3 0-16,-9 2 1 15,-6-5-2 1,-6-7-3-16,-1-8-6 16,9-3-17-16,8-6-11 15,2-8-1-15,17-4-1 16</inkml:trace>
  <inkml:trace contextRef="#ctx0" brushRef="#br0" timeOffset="19751.7021">19247 16110 56 0,'28'3'38'0,"13"25"1"16,1 17-13-16,-4 2-11 16,4 21-3-16,-13 4-4 31,-1 12-2-31,-16-4-1 0,-12-2-2 15,-12-7-2-15,-14-7-5 16,-2-6-10-16,-10-17-23 16,2-19-5-16,7-7 0 15,4-20 0-15</inkml:trace>
  <inkml:trace contextRef="#ctx0" brushRef="#br0" timeOffset="20252.0226">19709 16518 31 0,'0'0'36'16,"31"-5"0"-16,-6 0-5 15,6 1-15-15,13 4-5 16,-4 0-4-16,2 0-2 15,-5 0-2 1,-5 4-1-16,-9 0-1 16,-11 4 0-16,-12 0-1 15,-14 7 0-15,-9 3 1 16,-5 0-1-16,-8 4 0 16,0 1 0-16,1-2 0 15,4 1-1-15,7-2 2 16,10-8-1-16,11-2 1 0,3-10-1 15,25 13 0-15,1-13-1 16,6 0-2-16,2-7-7 0,6-4-27 16,3 9-1-16,-6-13-1 15,0 9 1-15</inkml:trace>
  <inkml:trace contextRef="#ctx0" brushRef="#br0" timeOffset="20489.5337">19968 16257 31 0,'13'-5'37'16,"8"2"-1"-16,14 8 0 15,3-2-22-15,4-3-8 16,3 5-10-16,-1-5-24 16,-1 4-7-16,-14-11-2 0,2 11 1 15</inkml:trace>
  <inkml:trace contextRef="#ctx0" brushRef="#br0" timeOffset="20752.5952">20391 16201 27 0,'9'-14'34'0,"-7"-7"2"16,3 5-13-16,-5 16-5 16,10-17-5-16,-10 17-3 15,0 0-1-15,10 25-3 16,-10-4 0-16,6 8-2 0,-2 6 0 15,-1 3 1-15,-3 3-3 16,4-4-5-16,2-4-29 16,-6 0-8-16,0-14 0 15,0-1-1-15</inkml:trace>
  <inkml:trace contextRef="#ctx0" brushRef="#br0" timeOffset="21990.5066">16839 17258 21 0,'0'0'34'0,"-15"14"0"0,-10 4-10 31,-6 9-7-31,0 18-2 0,-3 1-5 16,9 18-1-16,4-3-3 15,14 10-1-15,7-6-5 16,7-6-2-16,14 1-5 15,1-6-12-15,-22-54-17 16,65 55 1-16,-65-55-2 16,69 12 0-16</inkml:trace>
  <inkml:trace contextRef="#ctx0" brushRef="#br0" timeOffset="22275.0974">16963 17663 6 0,'0'-32'31'15,"-4"0"1"-15,8-6-2 16,-4-1-9-16,3 3-3 16,1 4-5-16,-4 1-2 15,5 9-1-15,-5 9-3 0,0 13-1 16,3 23-1-16,-3 4-2 0,0 5-1 15,0 8 0 1,0 6-2-16,-3 2 0 16,3 3-3-16,-3-12-6 0,6-2-14 15,1-8-15-15,-4-13-1 16,0-16-1-16,15 8 2 16</inkml:trace>
  <inkml:trace contextRef="#ctx0" brushRef="#br0" timeOffset="22475.3845">17182 17636 39 0,'10'4'35'15,"4"-4"1"-15,12 5-5 16,3-5-18-16,6 3-15 15,2-3-25-15,-2-6-6 16,7 6-1-16,-9-9-3 0</inkml:trace>
  <inkml:trace contextRef="#ctx0" brushRef="#br0" timeOffset="22991.1393">17679 17674 10 0,'25'-5'26'15,"-19"-7"-4"-15,4 3-5 16,-5-6-2-16,-5 1-3 16,0-1-3-16,-12-2-3 15,0 3 0-15,-9 6-2 16,-4-1 1-16,-3 7-3 16,-3 2 2-16,-1 12-2 0,2 6 0 15,6 7 1-15,6 2 0 0,8 0 0 16,10 4 0-1,6-5-1-15,9-1 0 16,5-7 0-16,5-10-2 0,2-10 0 16,1-4-1-16,-1-8 1 31,-3-5 0-31,-4 0 0 0,-3-6 0 16,-4 4 0-16,-7 6 2 15,-6 15 0-15,0 0 0 16,0 0 1-16,6 12 1 15,-6 7-2-15,3 5-1 16,3 4-9-16,2-7-24 16,-3 4-3-16,11-16-1 0,-6-6-2 15</inkml:trace>
  <inkml:trace contextRef="#ctx0" brushRef="#br0" timeOffset="23454.5931">17873 17563 21 0,'0'0'34'0,"16"-2"-1"16,7 2-1-16,5 0-17 15,3 0-7-15,8 0 0 16,0 0-2-16,0 4-3 16,-7 0 0-16,-3-1-1 0,-13 0-1 15,-16-3 0-15,0 13 0 16,-16-2-1-16,-8 2 1 15,-6-4-1-15,-3 6 0 16,-2-1 1-16,2-2-1 16,7 7 0-16,5-1 2 31,10-6-1-31,8-3 1 0,11 8 0 16,3-7 0-16,9 2 0 15,6-5-3-15,3-7-4 16,6 0-21-16,0 5-12 0,-6-13 1 15,2-3-1 1</inkml:trace>
  <inkml:trace contextRef="#ctx0" brushRef="#br0" timeOffset="23692.2504">18052 17372 48 0,'12'5'32'0,"13"9"1"16,-4-7-11-16,6-2-17 16,2-2-5-16,1 2-13 15,2 0-16-15,-12-10-3 16,5-3-3-16,-12-8 5 0</inkml:trace>
  <inkml:trace contextRef="#ctx0" brushRef="#br0" timeOffset="23823.8074">18354 17306 17 0,'0'0'36'16,"10"4"1"-16,-13 9 2 0,-1 3-18 31,4 6-7-31,0 0-9 0,0 11-6 16,5-7-21-1,3 1-12-15,-11-17-3 0,3 0 0 16</inkml:trace>
  <inkml:trace contextRef="#ctx0" brushRef="#br0" timeOffset="24055.5701">18485 17210 44 0,'19'9'40'15,"-3"11"2"-15,-2 7 0 16,-1 13-23-16,-5-1-8 16,1 16-2-16,-9 5-3 0,0 4-3 15,-8 2-2-15,-7-6-3 16,0 2-8-16,-12-1-15 16,-2-19-17-16,10-13 1 15,-4-15 0-15,12-8-2 16</inkml:trace>
  <inkml:trace contextRef="#ctx0" brushRef="#br0" timeOffset="24525.321">19014 17210 19 0,'-11'0'32'15,"-22"9"1"-15,3 3-10 16,-4 11-4-16,-4 8-5 0,7 17-1 15,1 8-4-15,11 9-2 16,4-4-1-16,13-1-2 16,6-5-4-16,7-2-2 0,10-5-9 15,-1-16-16-15,0-19-11 16,6-5 2-16,-10-8-2 16</inkml:trace>
  <inkml:trace contextRef="#ctx0" brushRef="#br0" timeOffset="24794.4191">19046 17594 25 0,'0'-31'29'16,"10"-8"-6"-16,-2 6-4 15,-2-6-1-15,5 10-5 0,-7 4 3 16,6 9-3-16,-10 8-2 15,0 8-3-15,0 22-1 16,-4 10-2-16,2 6-2 16,2 1 1-16,-4 5-5 0,4-5-3 15,4-1-14-15,3-1-21 16,-7-9 0-16,10-10 0 31,-10-18-1-31</inkml:trace>
  <inkml:trace contextRef="#ctx0" brushRef="#br0" timeOffset="24994.3511">19258 17593 33 0,'0'0'37'15,"20"-8"-1"-15,-10 8 1 16,11 0-20-16,4 6-8 15,2 0-5-15,2-6-9 16,5 0-26-16,3 0-5 16,-7-9-1-16,2-4 0 0</inkml:trace>
  <inkml:trace contextRef="#ctx0" brushRef="#br0" timeOffset="25544.5423">19578 17253 18 0,'10'0'34'0,"-10"0"2"16,11 13-3-16,-7 13-15 16,-4 5-6-1,3 18-1-15,-3-2-4 16,0 3 0-16,0 5-3 15,0-6 1-15,-3-6-4 16,3-5 1-16,0-13-2 0,0-13 0 16,0-12 0-1,13-2-1-15,-1-16 0 16,4 0-1-16,5-2 2 0,2 3-1 16,1 0 1-16,3 4 0 0,-2 8-1 15,-2 11 1-15,-4 1 0 16,-5 6 1-16,-7 2-1 15,-7 4 1-15,-7 1 0 16,-12 1 0-16,-9 2 0 16,-5-8-1-1,-4 2 0-15,2-5-4 16,2-5-7-16,2-7-14 16,8 0-12-16,18-11 0 15,5-11-3-15</inkml:trace>
  <inkml:trace contextRef="#ctx0" brushRef="#br0" timeOffset="26045.6293">19920 17537 4 0,'21'19'31'0,"-8"-17"2"15,15 5-3-15,3-7-11 16,-1 5-7-16,2-2-2 0,-5-3-6 16,2 7 0-16,-7 3-1 15,-10-5-2-15,-12-5-1 16,-4 18 2-16,-14-10-3 16,-5 7 2-16,-6 10 0 0,-3-7-1 15,-2 3 0-15,3-1 3 16,4 0-1-16,11 3 1 15,6-7 1-15,16-1-1 16,9-7 1-16,11-3 0 31,5-5-4-31,3 0-6 0,4 9-12 16,4-17-18-16,-13-2-2 16,2 5 1-16,-15-10-2 15</inkml:trace>
  <inkml:trace contextRef="#ctx0" brushRef="#br0" timeOffset="26283.3298">20047 17404 16 0,'12'-4'30'16,"7"4"3"-16,-2-4-5 16,1 4-14-16,6-5-7 15,4 5-9-15,-1 0-12 16,-8-5-15-16,8 5-1 16,-14-12-2-16,7 6 12 15</inkml:trace>
  <inkml:trace contextRef="#ctx0" brushRef="#br0" timeOffset="26461.8181">20359 17310 24 0,'0'0'35'0,"0"0"2"15,0 0-3-15,0 0-12 16,0 0-7-16,3 23-5 0,-3 1-3 16,0 2-3-16,0 9-1 15,0 5-12-15,6 0-28 16,-10-9-2-16,12-8 0 15,-8-7-2-15</inkml:trace>
  <inkml:trace contextRef="#ctx0" brushRef="#br0" timeOffset="26886.4049">20549 17186 41 0,'37'29'40'16,"-1"12"1"-16,2 10-3 15,-3 12-22-15,-15 2-3 0,-5 8-4 16,-15-8-3-16,-14 10 0 15,-14 5-5-15,-9-10-3 16,-5-13 1-16,-3-13-9 16,9 0-28-16,36-44-3 15,-59 38 1-15,59-38-2 16</inkml:trace>
  <inkml:trace contextRef="#ctx0" brushRef="#br0" timeOffset="27851.3416">20926 16970 31 0,'18'17'38'16,"2"8"0"-16,-9 0 0 15,-11 0-22-15,4 7-5 0,-13 1-8 16,-6-12-12-16,-2-10-26 15,0-1-2-15,-2-18-1 16,19 8-2-16</inkml:trace>
  <inkml:trace contextRef="#ctx0" brushRef="#br0" timeOffset="28351.5972">21426 16390 47 0,'0'10'36'0,"-3"10"2"15,-3 22-17-15,6 16-5 16,-6 10-6-16,6 10-1 16,-4-1-4-16,4 3-1 15,4-9-3-15,-1-16-4 0,2-7-9 16,-5-14-21-16,0-20-6 15,6-3-1-15,-6-11 1 0</inkml:trace>
  <inkml:trace contextRef="#ctx0" brushRef="#br0" timeOffset="28889.3653">21815 16944 23 0,'6'-17'26'15,"3"5"-5"-15,-9-5-4 16,0 0-5 0,-6-2-4-16,-8-3-1 15,-4 2-1-15,-8-3-1 16,-2 8-1-16,-4 2 0 16,1 13 0-16,-1 0-1 15,6 12 0-15,4 5-1 16,9 5 0-16,6 5 0 0,7 2 0 15,10-6-1-15,7-4 1 0,4-8 0 16,9-4-1 0,-2-7 0-16,2-9-1 0,-2-6 1 15,-3-4-1-15,-1-3 1 16,-6 5-2-16,-7 6 2 16,-3 2-1-16,-8 9 0 15,0 0 1-15,5 12-1 0,-5 8 1 16,0 5-1-16,0-1-1 15,4 2-5-15,-4-9-9 16,6-5-20-16,4 3-1 16,-10-15 0-16,15-7 4 15</inkml:trace>
  <inkml:trace contextRef="#ctx0" brushRef="#br0" timeOffset="29089.5794">22039 16466 34 0,'6'-23'36'0,"6"23"1"15,-12 0-3-15,0 28-17 0,0 14-5 16,-5 9-6-16,5 14 0 16,0 2-1-16,-3 10-1 0,1-4-1 15,2-6-2-15,4-7-5 16,-4-14-9-16,0-16-27 15,0-3-1-15,0-27 0 16,10 6 0 0</inkml:trace>
  <inkml:trace contextRef="#ctx0" brushRef="#br0" timeOffset="29505.822">22588 16612 32 0,'0'0'32'16,"0"0"-3"-16,-15 17-10 16,-13-2-4-16,-4 5-4 0,-10-3-3 15,0 7-1-15,-4-5-3 32,7-2 0-32,4-5-1 0,13 0 1 15,10-4-1-15,21 6 1 16,8-2 0-16,15 4 0 15,5-5 0-15,5 8 0 16,3-2-3-16,-4 2-9 16,1-10-31-16,-7 0-1 15,-14-5 0-15,2-4 0 0</inkml:trace>
  <inkml:trace contextRef="#ctx0" brushRef="#br0" timeOffset="29837.3654">22814 16486 31 0,'7'-33'37'16,"7"18"0"-16,-14 15-9 16,0 0-10-16,7 25-3 15,-11 20-5-15,8 13-2 16,-8 9-4-16,4 14 1 16,0-1-1-16,0 2 0 15,0-7-2-15,0-12-3 0,4-15-7 16,-8-7-22-16,4-21-11 15,0-20-1-15,0 0 0 16</inkml:trace>
  <inkml:trace contextRef="#ctx0" brushRef="#br0" timeOffset="30291.1191">23053 16719 33 0,'11'-3'35'16,"9"6"1"-16,1-3-4 15,9 0-20-15,7 6-4 32,-2-6-1-32,2 4-2 0,-5 0-2 15,1 0-1-15,-8 0-1 16,-13 2 0-16,-12-6 0 16,-23 15-1-16,-6-3 0 15,-2 5 1-15,-6 0-1 16,0 5 0-16,-1-3 1 15,10-2 0-15,7 0-1 0,15-2 1 16,15-4-1-16,7-2 1 16,6 0-1-16,7-9 0 15,4 9-3-15,4-6-6 16,2 4-14-16,-8 2-16 16,-14-13 1-16,9 4 0 15</inkml:trace>
  <inkml:trace contextRef="#ctx0" brushRef="#br0" timeOffset="30537.5189">23433 16466 39 0,'10'-16'37'15,"-10"16"1"-15,12 0-7 16,1 23-14-16,-13 10-5 15,6 20-4-15,-6 8-2 16,0 14-1-16,4 0 0 16,-4 7-1-16,0-7-2 15,-4-10-1-15,1-5-4 0,0-18-7 16,6-13-31-16,-6-10-1 16,3-19 0-16,0 0 0 15</inkml:trace>
  <inkml:trace contextRef="#ctx0" brushRef="#br0" timeOffset="30970.712">24023 16680 32 0,'12'10'32'0,"-12"-10"-9"15,-19 19-3-15,-9-4-4 16,-14-1-3-16,3 4-2 16,-4-1-3-16,1 3-3 15,7-5 0-15,9 4-1 0,9-3 0 32,17-4-1-32,18 1-1 0,13 3 0 15,7 3 0 1,7-5-5-16,3 3-18 0,2 0-18 15,-7-14 0-15,-3 7-1 16,-15-10 1-16</inkml:trace>
  <inkml:trace contextRef="#ctx0" brushRef="#br0" timeOffset="31271.7366">24253 16429 17 0,'17'-10'36'15,"-8"19"2"-15,3 13-3 0,-19 9-14 16,7 20-6-1,4 9-5-15,-4 16-4 0,-7 4 0 16,10 4-1-16,1-8-3 16,-8-6-1-16,4-9-5 0,-3-19-10 15,-6-12-26-15,9-9-1 16,0-21 1-16,0 0-2 16</inkml:trace>
  <inkml:trace contextRef="#ctx0" brushRef="#br0" timeOffset="31757.32">24481 16559 12 0,'0'0'34'0,"0"0"1"15,0 0 2-15,0 0-17 16,0 0-6-16,9 76-3 0,-9-24-3 16,-9 2-1-16,2 2 0 15,2-4-1-15,-2-7-2 16,7-45-1-16,9 62-2 15,-9-62 0-15,0 0 0 32,0 0-1-32,0 0 0 0,49-29 0 15,-49 29-2-15,56-37 2 16,-56 37-1-16,69-28 0 16,-69 28 0-16,71 4 0 15,-71-4 0-15,41 43 1 16,-41-43 1-16,9 52-1 15,-9-52 1-15,-35 47-1 0,35-47 0 16,-67 31-2-16,67-31-6 16,-66 0-18-16,66 0-14 15,-61-24 0-15,61 24-1 16</inkml:trace>
  <inkml:trace contextRef="#ctx0" brushRef="#br0" timeOffset="32258.4161">24939 16404 35 0,'0'0'35'0,"0"0"-1"15,0 0-12-15,0 0-5 0,18 54-6 16,-29 3-3 0,11 11-2-16,0 15-1 0,-18 1 0 15,11 3-2-15,4-5 1 16,-6-7-2-16,12-13 0 0,8-7-1 16,-11-55 0-16,3 58 0 15,-3-58-1-15,0 0 1 16,0 0-1-16,0 0 0 15,0 0 0-15,0 0 0 0,0 0-2 16,0 0-2-16,0 0-6 16,0 0-29-16,0 0-1 15,0 0-1-15,0 0 1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31T14:57:06.73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3708 7764 17 0,'-16'21'25'15,"-3"-13"-4"-15,19-8-5 16,0 0-3-16,0-10-3 0,23-19-2 16,13-22-1-16,20-19 0 15,27-27-1-15,24-24-2 16,29-19-2-16,28-11 1 16,20-8-2-16,8 9 0 0,-6 17 0 15,-17 19 0-15,-29 27 0 31,-22 27 0-31,-36 23 1 16,-31 15-1-16,-28 15 1 0,-23 7 1 16,0 0 0-16,0 0 1 15,-15 0-1-15,15 0 0 16,-13-12-1-16,13 12 0 16,-4-14 0-16,4 14-2 15,7-9 1-15,-7 9-1 0,3-11 0 16,-3 11 0-16,0 0 0 15,0 10 1-15,0-10-1 16,-12 7 1-16,12-7 0 16,-14 0-1-16,14 0 1 15,-11-12 0-15,11 12-1 16,-11-22 1 0,4 10-1-16,-1 0 1 15,2-2-1-15,6 14 0 16,-12-14-1-16,12 3 1 15,7-1 0-15,7 0-1 0,8 0 1 16,8 3 0 0,6-1 0-16,5 2 0 0,-1 3 0 15,-1 1 1-15,-7 4 0 16,-7 7 1-16,-11 1 1 0,-8 4 0 16,-12 2 0-16,-3 1 1 15,-7 1-1-15,-1 5 0 16,-1 1 0-16,-3 1-1 15,4-4-1-15,4 3 0 16,2-1-1-16,3-8-7 0,8-13-34 16,6 19 0-16,-6-19-1 15,13-12 0-15</inkml:trace>
  <inkml:trace contextRef="#ctx0" brushRef="#br0" timeOffset="1056.9745">1236 8290 32 0,'16'-12'22'32,"-2"-8"-1"-32,0-3-3 0,0-1-3 15,-8-2-4-15,-3-3-2 16,-9 2-2-16,6 27-1 15,-42-33-1-15,42 33-1 16,-66-7-1-16,66 7 0 16,-71 21-1-16,71-21 0 0,-53 50 0 15,53-50-2-15,-10 61 0 16,10-61 1-16,25 48-1 16,0-31 0-16,9-9 0 15,0-8 0-15,1-13 1 0,-1-6-1 16,-2-4 1-16,-8-2-1 15,-4-1 2-15,-7 5-1 32,-8 7 0-32,-5 14 0 0,0 0-1 15,0 12 1-15,4 11-1 16,-1 5 1-16,9 3-3 16,-4-4-3-16,5 0-8 15,-1-6-16-15,3-15-7 16,0-2 0-16,-15-16-1 15</inkml:trace>
  <inkml:trace contextRef="#ctx0" brushRef="#br0" timeOffset="1303.6591">885 7853 29 0,'0'0'34'16,"0"0"0"-16,0 0-6 0,-25 90-11 15,29-25-6-15,2 14-4 32,0 4-3-32,-1-3-5 0,2-3-7 15,-1-11-18-15,1-15-9 16,5-9 0-16,-12-42-1 15</inkml:trace>
  <inkml:trace contextRef="#ctx0" brushRef="#br0" timeOffset="1674.0477">1497 7843 46 0,'0'0'34'15,"0"0"-6"-15,-6 17-6 0,-1 13-5 16,7 23-3-16,-3 2-5 16,3 17-1-16,0 1-2 15,5 1-2-15,0-5-1 16,2-8-4-16,4-9-7 16,-5-12-25-16,4-16-6 15,2-7 1-15,-12-17-1 0</inkml:trace>
  <inkml:trace contextRef="#ctx0" brushRef="#br0" timeOffset="2054.0067">1940 8066 51 0,'6'-9'35'0,"-6"9"-13"16,0 0-6-16,0 0-1 16,-18 7-3-16,-9 3-3 15,1 6-3-15,-8 2-2 16,-3-2-2-16,1 3-1 15,5-2 0-15,8 1-1 32,9-4 0-32,14-3 2 0,9-3-1 15,11-3 0-15,8 5 1 16,6-4-1-16,4 2-2 16,3 5-9-16,-8 5-26 15,-4-11-1-15,3 9-1 16,-12-7 0-16</inkml:trace>
  <inkml:trace contextRef="#ctx0" brushRef="#br0" timeOffset="2390.6541">2145 7908 36 0,'0'0'35'0,"-9"11"1"15,5 16-12-15,4 18-6 16,-7 9-7-16,14 11-2 15,-7 4-1-15,7 1-3 16,-1-9-2-16,6-5-2 16,1-7-6-16,-4-18-12 15,3-14-20-15,1-8-2 0,-4-13 1 16,6-1 0-16</inkml:trace>
  <inkml:trace contextRef="#ctx0" brushRef="#br0" timeOffset="2760.1181">2312 8073 28 0,'0'0'35'16,"17"-7"-1"-16,3 7 2 15,4 0-22-15,-1 0-6 0,7 0-2 16,-1 2-3-16,-1 4 0 16,-13 2-2-16,-3 5 0 15,-12 4 0-15,-6 3-1 16,-9 4 1-16,-7 2-1 16,-2 0 1-16,0 1-1 15,0-4 1 1,8-3-1-16,8-7 1 15,8-13 1-15,10 12-1 16,11-12 1-16,7-7-2 16,5 0-1-16,5-1-6 15,-4-1-7-15,-2 1-17 0,5 8-7 16,-15-10 0-16,-2 8 0 16</inkml:trace>
  <inkml:trace contextRef="#ctx0" brushRef="#br0" timeOffset="2991.7767">2667 7957 17 0,'0'-17'35'0,"0"17"1"0,7-7 1 16,0 20-15-16,3 15-8 16,-4 4-4-16,2 15-3 15,-1 2-1-15,9 9-1 16,-8-2-1-16,-1-4-2 15,0-5-2-15,-2-6-6 32,2-9-19-32,1-10-15 0,-8-12 0 15,0-10 1-15</inkml:trace>
  <inkml:trace contextRef="#ctx0" brushRef="#br0" timeOffset="3491.9063">3314 8000 36 0,'0'0'35'16,"-23"6"-1"-16,-4 8-10 15,-8 5-11-15,-5 0-6 0,0 5-2 16,-3-7-2-16,5-1-2 16,10-3 0-16,10 0 0 0,18-13-1 15,6 15 1-15,13-10-1 16,11 4 0-16,5 0 0 15,6 1-5-15,2 4-15 32,6 2-15-32,-14-7 0 0,5 10-1 15,-17-8 7-15</inkml:trace>
  <inkml:trace contextRef="#ctx0" brushRef="#br0" timeOffset="3807.9101">3544 7974 37 0,'0'-31'37'15,"2"13"-1"-15,-2 4-12 16,0 14-8-16,0 0-4 16,-2 27-3-16,7 9-3 0,-5 7-1 15,3 13-2-15,-3 3 0 16,6 6-1-16,-2-4-1 16,1-6-5-16,2-8-13 0,3-9-22 15,-7-18 0-15,2-8-1 16,-5-12 1-16</inkml:trace>
  <inkml:trace contextRef="#ctx0" brushRef="#br0" timeOffset="4207.9566">3766 7977 18 0,'4'-28'36'0,"5"10"2"15,-4 1 0-15,-5 17-15 32,16 11-7-32,-12 10-6 0,2 15-3 15,-6 5-2-15,3 9-1 16,-3-4-1-16,0 3-2 16,0-6-1-16,0-5 0 15,0-10 0-15,-6-9 0 0,6-9-1 16,0-10-1-16,0 0 0 15,-3-24 0-15,14 4 0 0,2-2 0 16,5 2-1-16,7 1 2 16,3 6 0-16,-2 4 1 15,5 9 0-15,-7 15 1 16,-8-1 0-16,-8 10 0 16,-8 4 0-16,-11 0 0 31,-5-1-2-31,-12-5-4 0,-3-2-10 15,0-8-15-15,-3-12-8 16,6-4-1-16,4-11 0 16</inkml:trace>
  <inkml:trace contextRef="#ctx0" brushRef="#br0" timeOffset="4592.7917">4259 7868 41 0,'0'-11'35'15,"0"11"1"-15,16 11-13 32,-13 7-7-32,5 15-4 0,-8 5-4 15,11 12-1-15,-5 1-1 16,3 5-2-16,-3-3-1 16,1-4-1-16,-2-8-2 15,-1-7 1-15,-4-7 0 16,3-7-1-16,3-6-2 15,-6-14-7-15,0 0-30 0,0 18-1 16,0-18 0-16,0 0 1 16</inkml:trace>
  <inkml:trace contextRef="#ctx0" brushRef="#br0" timeOffset="5825.4968">1037 8768 6 0,'0'0'29'0,"0"0"1"16,0 0-8-16,21 47-5 15,-15 4-3 1,-2 11-2-16,2 11-1 16,-6 2-4-16,3 1-1 15,4-2-1-15,-4-10-3 16,2-13-1-16,-5-51 0 15,6 66-2-15,-6-66-1 0,0 0 0 16,0 0-1 0,0 0-3-16,0 0-1 0,-17-47 0 15,17 47-1-15,-16-70 0 16,16 70 1-16,-15-87-1 0,8 44 1 16,1 1 2-16,2 0 2 15,4 0 1-15,0 42 0 16,0-78 2-16,0 78 0 15,0-67 2-15,0 67 0 0,-5-55 0 16,5 55 1-16,0 0 0 16,-20-51-1-16,20 51 1 15,0 0-1-15,0 0-1 16,-44-9 0-16,44 9 1 16,0 0-2-16,0 0 2 31,0 0-1-31,0 0 0 0,0 0 0 15,0 0 1-15,0 0-1 16,0 0 0-16,0 0 1 16,54 0 1-16,-54 0 1 15,0 0 1-15,46-45 0 16,-46 45 1-16,0 0 0 16,0 0 1-16,0 0 0 0,0 0-1 15,0 0-1-15,54 49-3 0,-36-25-6 16,3 5-29-16,5-12-3 15,4 7-1-15,-1-11 0 16</inkml:trace>
  <inkml:trace contextRef="#ctx0" brushRef="#br0" timeOffset="9143.9828">3874 8671 21 0,'0'0'34'15,"10"10"1"-15,-10 21-8 0,0 8-8 16,3 21-6-1,-3 1-4 1,4 13-1-16,-4-3-3 16,0-1-1-16,0-1-3 15,0-12-4-15,0-12-4 0,0-13-9 16,0-16-21-16,0-7-1 16,0-9 1-16,7-16 0 15</inkml:trace>
  <inkml:trace contextRef="#ctx0" brushRef="#br0" timeOffset="9466.0138">3918 8782 31 0,'-13'-18'30'0,"13"18"-3"16,-18-13-14-16,5 13-5 0,-1 5-3 15,0 3-2-15,2 2-1 16,0 1-2-16,3 1 1 15,2-3 0-15,7-9 1 16,0 0-2-16,0 0 2 16,19-7-1-16,-6-5 0 15,1-5 0 1,2 1 0-16,-3 1 1 16,0 2-1-16,-4 2 2 0,0 11-1 15,-9 0 1 1,19 12 0-16,-7 7-3 0,1-1-14 15,2-2-18-15,13 10-1 16,-6-7-1-16,8 4 5 16</inkml:trace>
  <inkml:trace contextRef="#ctx0" brushRef="#br0" timeOffset="11046.6682">3441 9509 7 0,'6'-18'29'16,"9"16"1"-16,-2-6-12 15,9-1-4-15,6 5-4 16,-3 4-2-16,-1 4-2 16,-6 10-2-16,-8 3-1 15,-10 2-1-15,-7 3 0 16,-11-2-1-16,0-3 1 0,-4-5-1 16,3-3 0-16,7-9 0 15,12 0-1-15,9-4 1 16,12 4 1-16,5 0-1 15,2 9 2-15,-6 3 1 0,-2 12 0 16,-9 1 0 0,-11 6 1-16,-11-2-2 0,-11 0 1 15,-7-7-2-15,0-4-3 16,2-9-3-16,1-14-4 0,11 2-6 16,5-11-9-16,10-1-10 15,10 3-4-15,-1-3 2 16</inkml:trace>
  <inkml:trace contextRef="#ctx0" brushRef="#br0" timeOffset="11685.8407">3456 10031 3 0,'15'-10'3'16,"8"-4"-1"-16,5-5-2 0,6-1 4 15,2-6 2-15,8 3 4 16,-7-6 2-16,1 3 5 0,-3 6 2 16,-10 1 1-1,-2 5 1-15,-10 0-4 16,-1 6-2-16,-12 8-3 0,0 0-4 31,-12 9-2-31,-7 5-2 0,-6 9-2 16,-12 6 0-1,-9 7 0-15,-4 5-2 0,-3 0 2 16,1-2-2-16,5-7 0 16,7-5-2-16,10-8-4 15,10-14-7-15,20-5-15 16,0 0-10-16,15-15-1 0,5 2 1 15</inkml:trace>
  <inkml:trace contextRef="#ctx0" brushRef="#br0" timeOffset="12233.54">3719 10069 17 0,'0'0'22'0,"0"0"-2"16,10-12-1-16,-10 12-3 0,0 0 0 16,0 0-2-16,-10 15-2 0,-4-1-2 15,5 3-3-15,-4 2 0 16,3 1-3-16,4-2-1 15,6 0-1-15,0-3 0 16,13-4-2-16,1 0 1 16,3-5-1-16,1-2-3 0,-1-4-4 15,4 0-2-15,-6-4-1 16,4-1-2-16,-8-9-1 16,5 0 0-16,-10-5 1 15,4 1 4-15,-4-3 5 16,7-20 14 15,-13 19 1-31,2 10 0 0,-2 0 3 16,0 12-1-16,0 0 1 15,-3 20-2-15,-6 0-3 16,3 11-3-16,-3 2-3 16,5 10 0-16,-5-1-1 15,3-2 0-15,2-3-2 16,4-4-1-16,-3-6-1 0,3-12-4 0,7-3-20 15,-7-12-15-15,0 0-1 16,15-15-1-16,-15-6 1 16</inkml:trace>
  <inkml:trace contextRef="#ctx0" brushRef="#br0" timeOffset="14572.025">879 9899 6 0,'0'0'27'15,"0"0"-3"-15,-19-64-3 16,19 64-4-16,16-49-2 0,-16 49-1 31,0 0-2-31,25-53-2 0,-25 53-1 16,0 0-3-16,6 41 0 16,-6-41-2-16,0 73-2 15,3-30-3-15,-3-1-6 16,0-42-14-16,12 75-14 15,-12-75-1-15,0 0 0 16,0 0 0-16</inkml:trace>
  <inkml:trace contextRef="#ctx0" brushRef="#br0" timeOffset="14819.1594">1210 9596 37 0,'12'-13'34'0,"-12"13"2"16,0 0-13-16,5 32-6 16,-5-32-2-16,-35 89-5 15,10-32-1-15,1 13-3 16,-1 3-1-16,0-2-1 0,0-3-2 31,7-11-3-31,4-6-6 0,14-51-15 16,-8 51-17-1,8-51 0-15,0 0 0 0,0 0 0 16</inkml:trace>
  <inkml:trace contextRef="#ctx0" brushRef="#br0" timeOffset="15236.2182">1258 10011 8 0,'-8'-23'33'15,"13"4"2"-15,4-2-2 16,7 0-12-16,12 7-5 16,-3 2-5-16,4 12-2 15,-9 9-3-15,-4 10-1 0,-12 8-2 16,-12 10-1-1,-5 5 0-15,-11 0 0 0,-7-1-1 16,0 1-1-16,-1-9 0 16,11-4 1-16,9-8-1 15,12-8 2-15,0-13-1 0,30 7 1 16,-1-7 1-16,4 0-1 16,8 0 1-16,-6-5 0 15,-4 0-1-15,-3 5 0 16,-7-4-1-16,-8 4 0 0,-13 0 0 15,0 0-4-15,0 0-18 16,0 14-19-16,0-14-1 16,-17 0 0-16,6-5-1 15</inkml:trace>
  <inkml:trace contextRef="#ctx0" brushRef="#br0" timeOffset="52738.3015">715 11625 28 0,'0'0'37'0,"0"0"0"16,0 0 0-16,18 90-18 15,-18-18-6-15,-4 8-5 16,-1 8-2-16,5 1-6 15,0-10-6 1,0-5-10-16,4-21-18 16,-4-53-5-16,0 0 0 15,0 0 0-15</inkml:trace>
  <inkml:trace contextRef="#ctx0" brushRef="#br0" timeOffset="53007.3471">712 11713 36 0,'5'-63'33'0,"-5"63"-1"16,0 0-13-16,57-4-9 0,-57 4-4 16,75 16-2-1,-33-5-1-15,2-2-1 0,-44-9 0 16,77 16 0-16,-77-16 0 16,53 15 2-16,-53-15 1 0,0 0 1 15,16 65 0-15,-16-65 2 16,-16 88-1-16,7-31 1 15,-4 13-2-15,4 0-1 16,6 3-4-16,0-3-4 16,3-9-7-16,9-10-21 31,7-9-11-31,5-22 1 0,17-8-1 16</inkml:trace>
  <inkml:trace contextRef="#ctx0" brushRef="#br0" timeOffset="53291.2266">1512 12169 26 0,'-14'-14'35'16,"-3"-12"0"-16,-4 2 0 0,-1 2-18 16,-4-4-6-1,1 9-4-15,-5 2-2 16,6 12-2-16,2 8-1 0,3 12 0 31,13 7 0-31,6 8-1 0,0-1 0 16,9 1 1-16,8-3 0 15,7-5-1-15,2-10-2 16,3-14-6-16,-4-8-26 16,5-3-5-16,-4-11 0 15,-7-2 0-15</inkml:trace>
  <inkml:trace contextRef="#ctx0" brushRef="#br0" timeOffset="53407.9066">1394 11872 35 0,'-10'-9'31'0,"-4"-4"-7"16,4 2-28-16,10 11-18 16,0 0-7-16,22 0-3 0</inkml:trace>
  <inkml:trace contextRef="#ctx0" brushRef="#br0" timeOffset="53792.3172">1599 11918 19 0,'-6'-38'33'16,"6"-7"1"-16,7 7-2 15,14 0-17-15,1 6-5 16,10 18-1-16,-2 11-1 16,1 18-1-16,-3 15 0 0,-5 17-2 15,-6 13 1-15,1 11-1 16,-5 6-1-16,-4 3 0 16,0-7-1-16,-4-1 0 15,-2-16-3-15,6-10 1 16,-7-17-2-16,3-16 0 15,-5-13 1 1,-7-23 0-16,-10-5 1 16,0-4-2-16,-3-2 0 15,-11 2 2-15,-3 9-1 16,-1 8-1-16,7 15-4 16,-2 0-9-16,8 6-26 15,7 9 1-15,7-3-1 16,13-2-1-16</inkml:trace>
  <inkml:trace contextRef="#ctx0" brushRef="#br0" timeOffset="54092.6072">2205 12108 23 0,'-10'-14'34'0,"-9"-2"1"16,-2 4-8-16,-2 5-8 16,-7 2-5-16,2 10-5 31,0 2-3-31,6 12-2 0,3 1-1 16,12 6-1-16,7 3-1 15,10-2 1-15,9-3-1 16,9-3 1-16,6-8-3 15,0-8-6-15,3-10-24 16,-2-1-6-16,-11-14-1 16,0 2 0-16</inkml:trace>
  <inkml:trace contextRef="#ctx0" brushRef="#br0" timeOffset="54308.3924">2365 12029 40 0,'0'0'38'0,"19"10"1"0,-14 5-6 16,-5-1-14-16,3 14-7 15,-6-2-3-15,3 9-2 16,0-3-4-16,-4 0-2 16,9-1-7-16,-5-7-14 15,2-4-19-15,11-11-1 16,1-9-1-16,-1 0 1 0</inkml:trace>
  <inkml:trace contextRef="#ctx0" brushRef="#br0" timeOffset="54539.6361">2880 11983 34 0,'0'0'36'0,"0"0"1"0,0 0-1 0,12-5-23 31,-12 5-27-31,0 0-20 0,6 11-2 16,-6-11 0-16,9 12 1 15</inkml:trace>
  <inkml:trace contextRef="#ctx0" brushRef="#br0" timeOffset="54708.1237">2895 12184 81 0,'6'10'42'16,"-6"-10"0"-16,0 0-11 15,12 0-20-15,-12 0-10 16,0 0-27-16,0 0-15 15,0 0-1 1,0 0 0-16</inkml:trace>
  <inkml:trace contextRef="#ctx0" brushRef="#br0" timeOffset="55193.9188">3834 11621 48 0,'31'34'36'0,"9"12"0"15,16 17-7-15,3 8-20 16,0 10-3-16,6 2-6 16,-5-2-11-16,-5-9-24 15,-13-20-1-15,-9-9 0 16,-14-23-2-16</inkml:trace>
  <inkml:trace contextRef="#ctx0" brushRef="#br0" timeOffset="55411.81">4296 11662 49 0,'-30'9'38'0,"-11"5"1"15,-2 11-14-15,3 20-12 0,-11 3-3 16,2 12-4 0,-3 4-3-16,2 2-4 0,8-2-5 15,1-7-6-15,13-11-14 16,6-12-12-16,6-17-2 31,16-17 1-31</inkml:trace>
  <inkml:trace contextRef="#ctx0" brushRef="#br0" timeOffset="55674.6872">4666 11500 27 0,'-19'4'34'15,"-13"6"2"-15,4 12-6 16,-2 15-16-16,-4 8-6 16,6 13-2-1,6 8-1-15,6 6-2 16,11-1 0-16,13-1-1 16,12-8-2-16,7-8-4 0,14-8-16 15,9-8-16 1,-7-24-1-16,7-4 0 0,-10-18 4 15</inkml:trace>
  <inkml:trace contextRef="#ctx0" brushRef="#br0" timeOffset="55997.7043">4742 11812 44 0,'20'0'34'15,"-2"0"1"-15,17 3-13 16,-2 3-14-16,-3-2-4 16,0 5 0-16,-8 0-2 15,-13 3-1-15,-9 5 1 16,-15 0-1-16,-7 0 0 16,0 2-1-1,-2 2 2-15,1-3-1 16,5-2 0-16,8 1 1 0,10-7 0 15,10-1-1 1,5-3 1-16,8-2-4 16,5 0-12-16,7-4-21 0,-5-5-2 15,2-3 0-15,-6-8 0 16</inkml:trace>
  <inkml:trace contextRef="#ctx0" brushRef="#br0" timeOffset="56229.1663">5039 11580 33 0,'6'-11'37'0,"17"21"0"16,-1 8-2-16,4 12-19 16,5 16-6-16,-10 7-3 15,2 10-2-15,-13 8-1 16,-7 2-1-16,-10-5-1 15,-9-6-3-15,-2-5-7 16,-1-5-30-16,0-23-2 0,10-9 1 16,9-20-1-16</inkml:trace>
  <inkml:trace contextRef="#ctx0" brushRef="#br0" timeOffset="56497.425">5494 11872 34 0,'21'0'37'0,"10"0"-1"15,1 0-3-15,1-4-20 16,12 4-5-16,-2 0-8 16,0-2-8-16,-5 2-17 15,-7 0-11-15,-19-6 0 16,1 6-1-16</inkml:trace>
  <inkml:trace contextRef="#ctx0" brushRef="#br0" timeOffset="56675.5529">5539 11993 21 0,'11'4'36'0,"17"4"2"16,3-8-4-16,9 0-12 16,7 3-8-16,-7-3-10 0,1 4-33 15,-10-9-6-15,-2 5-1 16,-15-10-3-16</inkml:trace>
  <inkml:trace contextRef="#ctx0" brushRef="#br0" timeOffset="57376.1116">6282 12003 37 0,'62'0'20'0,"50"0"-1"16,43 4-3-16,49-4 0 0,38 0-2 15,37-8-2-15,34 5-2 16,10-5-2-16,6 3-3 15,-16 1-1-15,-21-2-3 0,-40 6-5 16,-36-4-15-16,-48-3-16 16,-37 7-1-16,-51-10 1 15,-32 8 3-15</inkml:trace>
  <inkml:trace contextRef="#ctx0" brushRef="#br0" timeOffset="60769.3343">6625 11526 17 0,'-31'-16'22'15,"10"-7"-1"-15,11-8-2 16,10-6-1-16,19 1-2 15,7 0-2-15,17 11-3 16,3 12 0-16,11 17-1 16,-12 11-2-16,-7 21-1 15,-20 11-2-15,-18 14-1 16,-18 5-1-16,-14-3-2 0,-11-7-1 16,-9-9-2-16,2-9 0 0,4-19 0 15,14-13-1 1,8-16 0-16,17-5 0 15,10-8 2-15,10 4 1 0,11 0 1 16,7 6 1-16,4 12-1 16,5 2 1-1,-2 13-2-15,-1 5-9 16,-7 2-25-16,-4-9-4 16,1 0 0-16,-9-12 0 15</inkml:trace>
  <inkml:trace contextRef="#ctx0" brushRef="#br0" timeOffset="60939.3881">6958 11589 57 0,'15'0'39'0,"4"0"0"16,10 3-7-16,7 1-20 0,-2-4-9 16,3 0-13-1,-2 0-27-15,-2 2-2 16,-4-4 1-16,2 2-1 0</inkml:trace>
  <inkml:trace contextRef="#ctx0" brushRef="#br0" timeOffset="61371.5885">7630 11131 27 0,'-36'20'35'0,"-15"7"1"15,-1 18-8-15,6 18-13 16,2 15-5-16,16 11-3 15,10-2-3-15,18-1-3 16,18-2-7-16,10-20-9 0,16-17-21 16,14-6 0-16,-2-23 0 15,7-7 3-15</inkml:trace>
  <inkml:trace contextRef="#ctx0" brushRef="#br0" timeOffset="61725.2122">7916 11751 15 0,'0'-25'32'0,"-12"-14"1"16,2 4-3-16,-5-5-13 15,-4 0-7-15,1 6-3 16,-7 10-1-16,-1 10-2 0,-4 8 0 16,2 18-1-16,3 11-1 15,7 8-1-15,2 6 0 16,10 1 1-16,6-5-1 0,15-1 1 15,7-10-1-15,8-7 0 16,2-13 0-16,-1-9-2 16,0-8 1-16,-4-9-1 15,-5-5-1-15,-6 0 1 16,-7 2 0-16,-9 4 1 0,0 6 0 16,0 17 1-16,-16-4 0 15,11 19 0-15,1 7 0 16,4 7-2-16,4 3-5 15,-1-2-11-15,6-7-19 16,9 1-1-16,-5-15 1 31,7-2-1-31</inkml:trace>
  <inkml:trace contextRef="#ctx0" brushRef="#br0" timeOffset="61904.1597">8071 11504 33 0,'6'-28'39'15,"4"15"0"-15,-10 13 0 0,12 0-19 16,-3 27-8-16,-9 8-5 0,6 9-2 16,-6 2-4-1,0-2-4-15,4 1-8 0,-4-7-21 16,-4-15-8-16,4-8 0 16,0-15 0-16</inkml:trace>
  <inkml:trace contextRef="#ctx0" brushRef="#br0" timeOffset="62042.5414">8021 11639 37 0,'0'-14'36'0,"12"10"1"15,13-5 0-15,7 3-24 16,11 6-10-16,6 5-13 16,-2-1-25-16,-1-11-1 15,1 5-1-15,-13-10 0 0</inkml:trace>
  <inkml:trace contextRef="#ctx0" brushRef="#br0" timeOffset="62389.7828">8372 11211 30 0,'0'0'36'15,"0"0"3"-15,9 28-4 0,-3 6-15 16,-12 8-8-16,6 16-2 15,0-1-3-15,-2 7-3 16,-4-7-1-16,4-7-1 16,2-8-3-16,0-17 1 15,4-12-2-15,-4-13 1 0,24-19-1 16,-5-3 0-16,2 0 0 16,5-4 1-16,3 7 1 15,-1 6 0-15,-1 8 1 16,-4 10 0-16,-8 10 1 15,-9 8 1-15,-6 4-1 16,-13 3 0-16,-11-2 0 0,-7-3-2 16,0-6-5-16,-7-9-14 15,1-10-22-15,8 0 1 16,7-19-1-16,13 1 0 16</inkml:trace>
  <inkml:trace contextRef="#ctx0" brushRef="#br0" timeOffset="62775.2937">8748 11137 28 0,'34'13'37'0,"0"6"1"15,9 21 0-15,-9 13-19 16,-8 7-7-16,-2 19-2 0,-18 0-3 16,-12 3-3-16,-16-5-1 15,-6-12-3-15,-5-12-7 16,-2-17-13-16,8-17-20 16,14-16 0-16,10-20-1 0,15-1 1 15</inkml:trace>
  <inkml:trace contextRef="#ctx0" brushRef="#br0" timeOffset="63159.8858">9132 11468 27 0,'0'0'37'0,"19"0"1"16,3 3-1-16,3 2-18 15,-4-5-8-15,6 6-5 16,-1-1-1-16,-4 8-3 16,-10-4-1-16,-6 7 0 15,-12 6 0-15,-9 0 0 0,-4 7-1 16,-9 0 1-16,0-3-1 15,0 1 0-15,9-6 1 0,5-3 0 16,14-5 0-16,0-13 1 16,25 10-1-16,5-10 0 15,6 0-2-15,2-3-8 32,5-4-29-32,-1 2-2 0,-8-5 0 15,-1 3 0-15</inkml:trace>
  <inkml:trace contextRef="#ctx0" brushRef="#br0" timeOffset="63361.3846">9322 11253 63 0,'18'0'36'0,"9"8"-1"15,2-1-21-15,5 2-19 16,0 0-22-16,-2-9-6 16,2 0-3-16,-10-6 1 0</inkml:trace>
  <inkml:trace contextRef="#ctx0" brushRef="#br0" timeOffset="63493.3806">9656 11150 39 0,'10'-16'39'31,"-10"16"-1"-31,3 21-4 0,-3 2-14 16,4 10-10-16,-4 9-10 16,-4 5-34-16,1-10-3 15,6 5-2-15,-3-10 0 16</inkml:trace>
  <inkml:trace contextRef="#ctx0" brushRef="#br0" timeOffset="64078.071">6470 12184 6 0,'-11'3'33'15,"-21"8"2"-15,-1 26 0 0,-8 14-16 16,6 9-5-16,11 16-4 16,8 6-2-16,16 5-2 15,13 0-6-15,8-7-7 0,11-16-25 16,11-3-5-16,-5-24 0 15,2-12 0-15</inkml:trace>
  <inkml:trace contextRef="#ctx0" brushRef="#br0" timeOffset="64346.495">6553 12654 25 0,'7'-24'32'16,"10"-1"-3"-16,-3-4-8 16,-1-9-5-16,6 1-3 15,-7-6-2-15,4 11-1 0,-10 0-2 16,3 13-1-16,-9 10-2 16,0 9 0-16,-9 23-2 15,5 9 0-15,2 14-1 16,2 5-4-16,0 5-3 0,0-1-12 15,0-6-22-15,12 2 0 16,-5-16 0 0,7-3 0-16</inkml:trace>
  <inkml:trace contextRef="#ctx0" brushRef="#br0" timeOffset="64546.9154">6867 12622 67 0,'6'-19'38'15,"17"15"-1"-15,5-2-17 16,2 3-16-16,5 3-16 16,-1-7-23-16,6 12-2 15,-6-5 0-15,4 3 0 0</inkml:trace>
  <inkml:trace contextRef="#ctx0" brushRef="#br0" timeOffset="65009.901">7315 12703 8 0,'0'0'29'0,"18"-6"2"16,-18 6-11-16,18-21-6 16,-5 4-3-16,-2-3-4 15,-1-1-1-15,-10-4-2 0,0 1 1 16,-15 2-1-16,-1 7 1 16,-8 4-2-16,-1 11 1 15,-3 8-1-15,7 10 0 16,-2 5-1-16,11 9 0 15,5 0-1-15,7 2 0 16,7-5 1 0,6-4-1-16,5-11 0 15,1-7-1-15,4-7 0 16,-2-7-1-16,-3-9 0 16,-2-4 0-16,-4-7-1 15,-3 5 1-15,-2 2 0 0,-2 2 1 16,-5 18 1-16,0 0 0 15,0 0 1-15,8 12-1 16,-3 12 1-16,1-2-5 16,3 4-17-16,4 0-16 0,-6-13 0 15,11 1-1-15,-6-14 3 16</inkml:trace>
  <inkml:trace contextRef="#ctx0" brushRef="#br0" timeOffset="65363.0376">7553 12497 18 0,'0'0'34'15,"0"0"2"-15,29-7 0 16,-8 7-17-16,6 0-9 15,8 6-4-15,-3-2-1 16,1 1-1-16,-8 3-2 16,-7 4 0-16,-13 4-1 0,-5 3 0 15,-11 0 0-15,-1 4 0 16,-7 0 0-16,1 1 0 16,-3-2 0-16,4-3 0 15,5-5 1-15,9-1 0 0,3-4 0 16,12 1 0-16,4-5 0 15,2-5-2-15,9 0-8 32,-1 0-22-32,1-10-10 0,6 1 1 15,-12-8-1-15</inkml:trace>
  <inkml:trace contextRef="#ctx0" brushRef="#br0" timeOffset="65564.7093">7695 12296 32 0,'13'0'33'16,"18"9"-1"-16,-6-6-7 16,9 7-27-16,0 1-20 31,-6-11-9-31,6 10 0 15,-12-17-1-15</inkml:trace>
  <inkml:trace contextRef="#ctx0" brushRef="#br0" timeOffset="65696.3627">7983 12259 56 0,'0'14'36'16,"0"3"-3"-16,0 1-14 0,0 6-12 15,4 5-15-15,2 7-24 16,-12-11-3-16,6 6-1 15,-9-12 1-15</inkml:trace>
  <inkml:trace contextRef="#ctx0" brushRef="#br0" timeOffset="65896.2947">8052 12184 47 0,'34'14'39'0,"-2"13"2"15,4 10-1 1,-5 14-27 0,-5 4-3-16,-5 16-5 0,-12 0-2 15,-15 8-7 1,-6 0-11-16,-13-8-25 16,-12-14 0-16,-4-3-1 0,-8-23 0 15</inkml:trace>
  <inkml:trace contextRef="#ctx0" brushRef="#br0" timeOffset="66432.0261">8658 12151 7 0,'-9'-20'33'15,"-3"20"1"-15,-17 8-5 16,-5 19-9 0,-3 20-5-16,-3 13-5 15,7 18-3-15,5 5-1 16,11 11-3-16,13-1-3 16,14-8-5-16,14-7-16 15,9-15-14-15,-3-27-2 16,10-10 1-16</inkml:trace>
  <inkml:trace contextRef="#ctx0" brushRef="#br0" timeOffset="66682.63">8673 12639 31 0,'0'-17'32'31,"-2"-12"0"-31,11-4-15 0,0-5-5 15,1-3-3-15,5 3 0 16,-3-3-2-16,0 10 0 16,-4 7-1-16,-8 24-2 15,0 0 0-15,0 24-1 16,-4 12-1-16,-1 10-1 16,0 6-3-16,-1 4-7 0,6-4-23 15,6 3-5-15,-6-20 0 16,7-2 0-16</inkml:trace>
  <inkml:trace contextRef="#ctx0" brushRef="#br0" timeOffset="66855.8627">8851 12639 23 0,'8'-10'35'0,"6"10"0"16,-2-4 0-16,13 4-19 15,2 5-9-15,0-1-8 16,6 5-18-16,-9-9-14 16,13 8-1-16,-10-16-1 0</inkml:trace>
  <inkml:trace contextRef="#ctx0" brushRef="#br0" timeOffset="67240.3824">9228 12267 45 0,'0'-15'36'0,"0"15"1"16,0 0-11-16,0 30-11 15,-2 7-5-15,2 10-4 16,-7 7-1-16,2 7-1 16,1-4-1-16,-2-2 0 15,2-9-1-15,4-14-1 16,0-12-1-16,13-11 0 0,6-15-1 15,5-12 0-15,5-4-1 16,7-3 1-16,8 0 0 16,-2 4 0-16,3 8 0 15,-5 9 1-15,-11 9 0 16,-12 12 1-16,-13 6 1 16,-11 7-1-16,-14 1 1 0,-13-2-2 15,-6-4-1-15,-4-5-4 16,4-11-5-16,-1-9-7 15,13-4-13-15,10-6-9 16,6-9 0-16,12 2 1 0</inkml:trace>
  <inkml:trace contextRef="#ctx0" brushRef="#br0" timeOffset="67572.2965">9625 12526 27 0,'0'0'37'0,"0"0"0"15,10-12 1-15,12 12-18 16,5 0-11-16,-1 0-5 16,5 7-1-16,-3-2-1 15,-4 2-1-15,-8 2-1 16,-9 3 1-16,-12 3 0 15,-5 4-1 1,-8-2 1-16,0 3 0 16,-4 2-1-16,1-3 1 15,6-1-1-15,5-1 0 16,10-4 0-16,0-2 1 16,12-3-1-16,4-2 0 15,5-4-3-15,1-2-5 16,6-5-24-16,3 0-6 0,-7-9-1 15,5 3 1-15</inkml:trace>
  <inkml:trace contextRef="#ctx0" brushRef="#br0" timeOffset="67756.507">9707 12341 16 0,'15'2'33'16,"0"-4"-1"-16,13 8 0 16,-3-2-25-16,1-4-26 31,7 9-11-31,-8-14-1 0,2 5-1 16</inkml:trace>
  <inkml:trace contextRef="#ctx0" brushRef="#br0" timeOffset="67905.1508">10045 12198 45 0,'0'0'37'0,"13"32"-1"0,-8-5-8 15,-5 2-19-15,9 7-12 16,-9-2-28-16,4 10-4 16,-11-15-1-16,7 3 0 15</inkml:trace>
  <inkml:trace contextRef="#ctx0" brushRef="#br0" timeOffset="68143.6434">10243 12120 47 0,'37'35'41'0,"3"14"0"0,-2 11-6 15,-10 5-17-15,5 15-6 16,-17 1-4-16,-6 5-2 16,-17-4-4-16,-9-9-4 0,-12-3-12 15,-11-17-27-15,-15-21-2 16,-2-10 1-16,-2-22 0 31</inkml:trace>
  <inkml:trace contextRef="#ctx0" brushRef="#br0" timeOffset="68760.2861">9628 11946 34 0,'0'0'34'0,"16"10"-5"16,18-6-8-1,16-4-6-15,21 0-2 16,13 0-1-16,21 0-5 15,7-8-2-15,3 2 0 16,-1-5-3-16,-8 3 0 16,-20-1-1-16,-14 6-1 15,-20 1-5-15,-17-3-9 16,-17 5-23-16,-9 11-1 0,-9-11 1 16,-15 17-2-16</inkml:trace>
  <inkml:trace contextRef="#ctx0" brushRef="#br0" timeOffset="77045.8994">11151 11814 14 0,'11'0'31'16,"27"5"-3"-16,0-5-9 15,11 3-7-15,11-3-7 0,3 0-8 16,0 0-9-16,-4 0-9 16,-2 3-6-16,-22-7-3 15,-3 9 15-15</inkml:trace>
  <inkml:trace contextRef="#ctx0" brushRef="#br0" timeOffset="77230.7851">11217 11928 54 0,'0'0'33'0,"30"8"-4"16,6-6-5-16,9-2-7 15,7 0-7-15,3 4-16 0,2 1-28 16,-11-9-2-16,-2 12-1 16,-18-8-1-16</inkml:trace>
  <inkml:trace contextRef="#ctx0" brushRef="#br0" timeOffset="78400.508">12040 11866 39 0,'0'0'22'16,"38"2"-1"-16,40-4-2 15,40-2-3 1,44-4-3-16,46 2-1 15,40-3-4-15,39 0-1 16,30-2-2-16,28 2-1 0,10-3-1 16,7 6-1-1,-10-3-2-15,-18 2-5 0,-27 5-14 16,-30 2-17-16,-53-7-1 16,-35 7 0-16,-53-13 1 0</inkml:trace>
  <inkml:trace contextRef="#ctx0" brushRef="#br0" timeOffset="79966.8406">12469 11318 15 0,'-7'-24'30'0,"0"-9"-4"16,15-2-4-16,11 6-3 0,10 3-5 16,16 11-4-16,9 10-2 31,1 10 0-31,-9 10-1 0,-5 14-2 15,-20 6-1-15,-18 7-1 16,-17 3 0-16,-20 3-1 16,-17-3 0-16,-9-6 0 15,-1-8-2-15,5-6 1 16,10-12-1-16,12-5 0 16,12-8 0-16,22 0-1 0,3-17 1 15,19 8 0-15,10 7 0 16,7 2-1-16,5 2 1 15,3 5-6-15,2 3-20 16,1 1-11-16,-10-6-1 16,3 0 1-16</inkml:trace>
  <inkml:trace contextRef="#ctx0" brushRef="#br0" timeOffset="80388.8841">12950 11296 19 0,'3'-11'35'16,"13"11"0"-16,3-8-2 15,6 8-17-15,8 0-5 16,-2 0-3-16,3 8-2 15,-6-3-2 1,-8 6-1-16,-9 1-2 16,-11 5 0-16,-9 0 0 0,-10 6 0 15,-9 0 0-15,-2 3-1 16,-4 0 1-16,3 0-1 16,3-3 1-16,8-2-1 15,12-4 0-15,8-7 1 16,12-6 0-16,13-4 0 0,6 0 1 15,9-4-1-15,3-2 0 16,1-1 0-16,-3 3-4 16,-8-2-10-16,-4 1-25 15,-7 5 0-15,-12-8-1 16,-10 8 0-16</inkml:trace>
  <inkml:trace contextRef="#ctx0" brushRef="#br0" timeOffset="81238.6182">13562 11351 40 0,'0'10'37'0,"17"-6"-3"0,5 0-10 15,9-4-5-15,13 4-6 16,5-4-3-16,7 0-5 31,4 0-9-31,-8 3-30 16,-8-8-5-16,-1 5 0 0,-19-6 0 15</inkml:trace>
  <inkml:trace contextRef="#ctx0" brushRef="#br0" timeOffset="81592.4071">14491 10877 29 0,'-12'-19'33'0,"-6"16"-4"0,-11 12-6 16,-7 17-7-16,-5 15-3 16,-5 12-4-16,9 13-3 0,5 6-1 15,13 9-1-15,9 1-2 16,10-6-1-16,17-7-5 15,8-14-7-15,15-8-17 16,9-7-8-16,-5-23-1 16,11-1 0-16</inkml:trace>
  <inkml:trace contextRef="#ctx0" brushRef="#br0" timeOffset="82009.8411">14739 11397 3 0,'-8'-24'30'15,"8"11"2"1,-8-10-8-16,-5 0-5 0,-4 5-4 16,-8 2-4-16,2 4-2 15,-7 11-3-15,2 6-1 16,-2 6-2-16,7 10-1 0,6 3 0 15,7 3-1-15,10 1 0 16,6 0-1-16,12-7 1 16,4-5 0-16,8-6 0 15,2-10-2-15,1-5 1 16,-3-9-2-16,-3-3 1 16,-4-2 0-1,-4-2 0-15,-5 0 0 16,-9 4 1-16,-1 5 1 15,-4 12 0-15,0 0 0 16,0 0 1-16,-4 15-1 16,4 7-5-16,4-3-14 15,-4-2-17-15,12 8-1 16,-5-12 0-16,10 2 1 0</inkml:trace>
  <inkml:trace contextRef="#ctx0" brushRef="#br0" timeOffset="82225.773">15081 11162 33 0,'8'-6'37'15,"-8"6"1"-15,10 9 0 16,-10 16-21-16,3 2-7 16,3 9-4-16,-6 1-1 15,6 5-2-15,-6-1-3 16,0-9-6-16,7 2-11 31,-4-15-22-31,-3-19 0 0,0 13 0 16,0-13-1-16</inkml:trace>
  <inkml:trace contextRef="#ctx0" brushRef="#br0" timeOffset="82373.3775">14965 11361 37 0,'-15'0'36'0,"26"8"1"15,6-8-3-15,8 0-20 16,9 0-7-16,3 2-9 0,1-2-16 16,-8-4-18-1,4 4 0-15,-12-3-1 0,0 3 2 16</inkml:trace>
  <inkml:trace contextRef="#ctx0" brushRef="#br0" timeOffset="82842.6401">15415 10939 17 0,'0'0'35'0,"6"21"1"15,-9 8-2-15,-2 7-15 16,5 15-7-16,-7 0-2 0,2 10-2 16,-2-6-2-1,3-4-2-15,-2-8-1 16,6-9-2-16,0-12 0 0,0-11 1 31,0-11-2-31,25-3 1 0,-4-9-1 16,3 2 0-16,7 0 0 15,1 1 0-15,4 4-1 16,-3 5 1-16,-6 9 0 16,-6 3 0-16,-12 5 0 15,-13 2 1-15,-11-1 0 16,-11 0-2-16,-7 2-5 0,-9-12-11 15,1-8-22-15,8 0 0 16,5-8 0-16,14-2-1 16</inkml:trace>
  <inkml:trace contextRef="#ctx0" brushRef="#br0" timeOffset="83211.715">15786 10882 30 0,'12'-11'38'0,"13"22"0"15,5 13 1-15,5 16-18 16,2 13-9-16,-7 12-5 16,-4 8-3-1,-11 2 0-15,-12 3-2 16,-13-8 0-16,-14-13-1 16,-4-6 0-16,-3-7-1 15,0-13-1-15,4-10 0 16,7-8-1-16,8-13-3 15,12 0-10-15,0 0-25 16,6-11 1-16,6 0-1 0,-5-4 0 16</inkml:trace>
  <inkml:trace contextRef="#ctx0" brushRef="#br0" timeOffset="83896.559">12404 11993 8 0,'0'0'31'0,"-34"-6"2"15,9 16-10-15,-12 22-4 16,-6 16-5-16,6 22-2 0,2 12-4 15,14 9-1-15,11 3-2 16,14 1 0-16,14-5-5 16,11-13-5-16,17-12-15 15,12-17-16-15,-4-22 0 16,8-11-1-16,-4-19 7 16</inkml:trace>
  <inkml:trace contextRef="#ctx0" brushRef="#br0" timeOffset="84447.5099">12525 12291 4 0,'10'-3'34'0,"9"8"0"15,2-8 0-15,7 3-15 16,10 6-6-16,2-3-3 16,3 3-3-16,-5-1-3 15,-5 7-1-15,-11-2-2 16,-13 8 0-1,-18 0 0-15,-13 4 0 16,-11 0 0-16,-5 5 0 16,-3-5-1-16,4 2 1 15,4-5-1-15,10-4 1 16,17-4-1-16,6-11 1 16,26 12 0-16,1-12-2 15,10 5-4-15,0-5-12 0,4-5-20 16,9 5 0-16,-10-5 1 15,6 5-2-15</inkml:trace>
  <inkml:trace contextRef="#ctx0" brushRef="#br0" timeOffset="84633.232">13006 12446 33 0,'15'0'33'15,"2"0"-2"-15,7 0-12 16,10 0-7-16,-2 0-11 31,5 0-18-31,-3 0-13 0,9 0-3 16,-9-7 0-16</inkml:trace>
  <inkml:trace contextRef="#ctx0" brushRef="#br0" timeOffset="85080.2767">13629 12509 4 0,'0'-12'29'16,"12"6"-1"-16,-12-7-5 15,7-1-9-15,2-2-3 31,-6-3-4-31,0-1-1 0,-6-4-1 16,-2 0 0-16,-9 3-1 16,-1 3 0-16,-10 6-2 15,-3 12 1-15,-2 3-1 16,1 11-1-16,5 10 1 16,-1 4-2-16,12 4 1 15,8 0-1-15,10-3 1 0,8-2 0 16,9-10 0-16,-1-7-1 15,6-7 0-15,4-6 0 16,-4-5-1-16,-4-9 0 16,0 1 0-16,-10-2 1 15,-1 1-1-15,-4 6 0 16,-8 11 2 0,13-13 0-16,-13 13 0 15,12 15 0-15,-5-3-1 16,2 3-5-16,3 2-9 0,1 3-16 15,-3-12-5 1,2 4 0-16,-12-12 2 16</inkml:trace>
  <inkml:trace contextRef="#ctx0" brushRef="#br0" timeOffset="85318.4075">13831 12016 26 0,'37'9'37'0,"9"20"0"0,-2 11 2 16,0 9-22-16,2 14-5 15,-15 3-4-15,-3 8-2 16,-22 0-1-16,-12-4-1 16,-11-5-4-16,-13-15-6 15,-1-6-15-15,-2-11-18 16,-5-15 0-1,9-9-1-15,6-21 0 16</inkml:trace>
  <inkml:trace contextRef="#ctx0" brushRef="#br0" timeOffset="85802.632">14438 11942 17 0,'-30'0'34'15,"5"22"1"1,-16 11-8-16,1 16-8 0,6 19-4 16,0 7-5-16,15 9-1 15,7-1-3-15,20 4-1 0,9-11-2 16,13-10-2-16,14-17-4 16,-1-15-15-16,4-19-19 15,2-6-2-15,-8-19 1 31,-1-6-1-31</inkml:trace>
  <inkml:trace contextRef="#ctx0" brushRef="#br0" timeOffset="86149.2126">14533 12310 41 0,'24'0'35'16,"2"-5"2"-16,11-4-13 16,0 9-10-16,-4 0-6 15,3 0-3-15,-7 5-2 16,-8 4-2 0,-15 3 1-16,-10 3-2 15,-13 1 1-15,-6 4-1 16,-5 0 1-16,-2 3-1 15,0-3 1-15,4-1-1 0,11-3 1 16,11-4 0-16,4-12 0 16,26 14 0-16,5-11-2 15,3-3-4-15,6 0-13 16,8 0-20-16,-9-6 1 0,4 6-1 16,-6-9 0-16</inkml:trace>
  <inkml:trace contextRef="#ctx0" brushRef="#br0" timeOffset="86349.4746">14993 12355 43 0,'25'5'35'15,"-6"-5"-3"-15,12 4-13 16,6 3-7-1,0-3-7-15,3 1-9 16,1-5-25-16,2 5-5 16,-13-11 0-16,7 6-1 15</inkml:trace>
  <inkml:trace contextRef="#ctx0" brushRef="#br0" timeOffset="86749.6673">15599 12025 17 0,'-10'-9'32'15,"10"9"3"-15,-3 13-5 16,-1 6-12 0,8 13-4-16,-4 10-5 15,0 11-2-15,0 2 0 16,0 3-1-16,-8-4-3 15,3-2 0-15,0-10-1 16,2-7-1-16,0-16 1 16,3-9-1-16,0-10-1 15,16-10 1-15,-1-4-2 0,7-4 1 16,7-4-1-16,3 3 0 16,2 3 0-16,1 7 0 15,-2 9 0-15,-7 5 1 16,-5 9 0-16,-8 4 1 15,-13 3-1-15,-18 5 1 0,-8-3-1 16,-8-4-2-16,-4-2-5 16,-5-11-11-16,0-6-18 15,10 0-2-15,0-13 0 16,14-1-2-16</inkml:trace>
  <inkml:trace contextRef="#ctx0" brushRef="#br0" timeOffset="87203.2228">15937 11997 10 0,'15'-4'35'15,"17"14"1"-15,-2 6 1 16,4 16-16 0,4 18-5-16,-7 7-7 15,-4 14-1-15,-11-1-3 16,-10 6-1-16,-17-3-2 15,-6-3 0-15,-13-12 0 0,-2-9-2 16,-5-10 0 0,0-11-1-16,7-9 0 0,4-10-1 15,8-5-1-15,5-4 1 0,13 0 0 16,-12-7 0-16,12 7 1 16,0 0-1-16,0 0-3 15,9-11-5-15,-9 11-5 16,9 0-3-16,-9 0-5 15,10 0-9-15,-10 0-4 16,0 0 5-16</inkml:trace>
  <inkml:trace contextRef="#ctx0" brushRef="#br0" timeOffset="88944.4237">17057 11696 24 0,'22'22'35'16,"-16"2"1"-16,-6 10-3 31,-11 2-32-31,-12-10-27 15,3 8-5-15,-8-21-2 0,11-3-3 16</inkml:trace>
  <inkml:trace contextRef="#ctx0" brushRef="#br0" timeOffset="89276.247">17686 11211 32 0,'3'-10'37'0,"5"27"1"15,-5 15-2 1,-6 14-18-16,3 22-7 16,-3 3-3-16,3 8-3 0,0 1-7 15,-3-7-11-15,3-15-25 16,8-8-1-16,-5-19 0 0,9-11 0 16</inkml:trace>
  <inkml:trace contextRef="#ctx0" brushRef="#br0" timeOffset="89677.2254">18155 11626 15 0,'-4'-23'30'0,"4"6"0"0,-14-4-7 15,2-4-8-15,-3 4-6 16,-10 3-2-16,3 11-2 16,-7 7-1-16,4 7 0 0,-1 10-1 15,8 7-2 1,8 7 0-16,6 1 0 16,9-2 0-16,7-3 1 0,9-9 0 15,7-11-1-15,-2-7 1 0,1-11-1 16,0-8 1-16,-5-3-2 15,-5-7 1-15,-4 2-1 16,-7 3 0-16,0 7 0 16,-6 8 0-16,0 9 0 31,7 9 0-31,-3 8 0 0,2 7-3 16,2 3-10-16,0 0-21 15,6 2-1-15,-9-11 1 16,9-2-2-16</inkml:trace>
  <inkml:trace contextRef="#ctx0" brushRef="#br0" timeOffset="89893.3914">18344 11200 45 0,'4'-11'37'16,"2"25"1"-16,-6 9-2 15,7 15-22 1,2 16-4-16,-4 12-3 16,2 8-2-16,-3 1-2 0,2-2-3 15,1-6-5-15,-7-13-16 16,0-13-19-16,4-11 0 16,-4-18 1-16,14-8-2 15</inkml:trace>
  <inkml:trace contextRef="#ctx0" brushRef="#br0" timeOffset="90231.2139">18929 11405 37 0,'0'0'35'16,"0"0"2"-16,0 0-9 16,-19 17-14-16,-2 0-4 15,-7-3-4 1,-2 8-2-16,0 0-1 16,2 0-1-16,6 2-2 0,7-2 0 15,15-1 1-15,12-2-2 16,13 1 1-16,8-6-5 15,10 1-13-15,6 3-18 16,-6-14-1-16,3 5 0 16,-12-9-1-16</inkml:trace>
  <inkml:trace contextRef="#ctx0" brushRef="#br0" timeOffset="90547.0089">19351 11179 43 0,'0'0'35'0,"5"13"-5"16,-5 12-7 0,-4 18-6-16,-4 10-4 15,5 16-4-15,-6 5 0 0,3 6-4 16,2-4-5-16,0-12-10 16,4-11-27-16,5-11-1 0,0-24-2 15,7-6 1-15</inkml:trace>
  <inkml:trace contextRef="#ctx0" brushRef="#br0" timeOffset="90864.0497">19536 11462 31 0,'11'-11'37'15,"11"11"0"-15,1-3 0 16,8-1-17-16,5 8-11 0,-6 2-4 16,0 2-3-16,-12 1-1 0,-7 5 0 15,-11 1-1 1,-14-1 1-16,-6 1-1 16,-1-1 0-16,-1 3 1 0,1 0-1 15,5-1 0-15,9-1 1 16,12-2-1-16,9-4 1 31,6 1-1-31,5 0-1 0,5-1-7 16,-4-6-21-16,0-10-8 15,3 2-1-15,-9-15-1 16</inkml:trace>
  <inkml:trace contextRef="#ctx0" brushRef="#br0" timeOffset="91080.2038">19944 11197 50 0,'3'-12'38'16,"11"20"1"-16,-7 11-3 15,1 13-22-15,5 20-4 16,-7 7-4-16,3 11-1 0,-4 1-2 16,2-2-1-16,-1-4-4 0,-6-10-10 15,0-8-28 1,0-14-1-16,0-18 1 15,0-15-1-15</inkml:trace>
  <inkml:trace contextRef="#ctx0" brushRef="#br0" timeOffset="91614.8049">20758 11425 23 0,'19'-8'33'0,"-6"8"2"16,-13 0-8-16,-26 4-11 16,-3 5-5-16,-14 0-3 15,1 6-3-15,-5-1-2 16,5 3-1-16,4 1-2 16,13-2 0-16,10 3 1 0,15-2-1 15,18-3 1-15,8 6 0 16,10-6-1-16,5 1-2 15,11 2-11-15,-2 1-22 16,-3-14-1-16,-1 6 0 16,-11-13 0-16</inkml:trace>
  <inkml:trace contextRef="#ctx0" brushRef="#br0" timeOffset="91865.2703">21123 11142 27 0,'0'0'34'16,"0"14"3"-16,0 18-2 16,0 20-17-16,-7 13-5 15,7 18-4-15,-7 1-1 16,7 4-2-16,-3-4-3 31,3-10-5-31,3-9-9 0,-3-17-25 16,4-22-3-16,6-15-1 15,-10-11 1-15</inkml:trace>
  <inkml:trace contextRef="#ctx0" brushRef="#br0" timeOffset="92282.4597">21358 11255 39 0,'0'0'37'15,"3"22"0"-15,-3 6-1 16,-7 11-20-16,7 15-6 31,-8 4-1-31,8 5-3 0,-5-7-3 16,5-1 0-16,0-12-2 15,-3-11 0-15,3-10-1 16,0-22 0-16,0 0-1 16,7-23 0-16,2-1 0 15,2-6 0-15,6 1 0 16,2-3 0-16,5 7 0 0,2 8 0 16,0 12 0-16,3 6 1 15,-3 11-1-15,-2 6 2 16,-5 6-1-16,-6 0 0 15,-8 2 1-15,-8-1-1 16,-10-7 1-16,-7-3-1 16,-2-6-2-16,-6-5-3 0,2-3-4 15,-4-6-8-15,9-4-15 16,10 5-7-16,-1-7 0 0,12 11 1 16</inkml:trace>
  <inkml:trace contextRef="#ctx0" brushRef="#br0" timeOffset="92597.8951">21850 11243 13 0,'7'-32'35'0,"-7"0"1"16,0 13-5-16,0 19-9 16,0 0-5-16,5 37-5 15,-5 9-4-15,0 20-2 16,6 7-3-16,-2 9 0 16,-1 1 0-1,2 0-1-15,0-13-1 16,-5-9 0-16,0-12 0 15,0-16-2-15,3-13-2 16,-3-20-7-16,9 0-26 16,-9 0-4-16,11-17 2 15,0 2-2-15</inkml:trace>
  <inkml:trace contextRef="#ctx0" brushRef="#br1" timeOffset="97077.1544">662 14054 41 0,'0'0'33'0,"9"78"-6"15,-3-17-4-15,-6 8-6 0,10 5-2 16,-4-3-6-16,-6-4-3 15,6-15-1-15,-6-52-2 16,0 57-2-16,0-57 1 16,0 0-1-16,3-47 0 15,-3-6 0-15,-4-10-1 0,-1-10 0 16,5-7-1-16,-6 0 1 16,1 1 0-16,5 11 0 15,-2 11 0-15,2 57 0 16,6-61 1-16,-6 61 0 15,0 0 1-15,23 51 0 16,-11 0 0-16,0 8 1 0,10 4-1 16,0-3 0-16,-1-8 0 15,-21-52-1-15,47 65 0 16,-47-65 1-16,58-5-1 16,-58 5 0-16,47-65-1 15,-31 16 1-15,-1-4 0 0,-6-2-1 31,-5 2 0-31,-1 6-1 0,-3 47 1 16,-9-65-1 0,9 65 1-16,0 0 1 0,0 0-1 15,2 78 1-15,5-13 0 16,-1 10 0-16,6 7 0 16,1 5-1-16,5-9-5 15,1-6-6-15,-3-11-29 0,5-25-1 16,4-14-2-16,-1-18 2 15</inkml:trace>
  <inkml:trace contextRef="#ctx0" brushRef="#br1" timeOffset="97346.1412">1264 14387 53 0,'13'14'38'0,"-13"0"0"15,7 4-6-15,1 6-23 0,-3-1-2 16,-2 3-2-16,-3-7-3 16,0-7-1-16,0-12-2 15,0 0 0-15,15-23 0 0,-4-2-1 16,2-3 2-16,5 1 0 16,4 6 1-16,-3 5 1 15,-1 13 1-15,-2 14 0 16,-7 9-1-16,0 9-1 15,1 12-14-15,1-4-25 16,-8-8-1-16,9-1 0 0,-1-10 0 31</inkml:trace>
  <inkml:trace contextRef="#ctx0" brushRef="#br1" timeOffset="97708.8556">1880 14405 42 0,'-27'-8'39'0,"-7"2"0"16,-3 6-2-16,1 12-18 16,4 0-10-16,9 10-5 0,8 4-1 15,15 4 0-15,8-2-1 0,12-3 0 16,5-5 0-1,6-8 0-15,0-8-1 0,4-4 0 16,-8-15 0-16,-5-7 0 16,-6-11-1-16,-13-11 2 15,-6-9-1-15,-7-6 0 32,-5-5 0-32,-4-2 0 0,4 4 1 15,-4 3-2-15,7 11-2 16,12 12-7-16,15 14-22 15,4 15-11-15,7 11-1 16,10 16 1-16</inkml:trace>
  <inkml:trace contextRef="#ctx0" brushRef="#br1" timeOffset="98563.0927">2243 14270 40 0,'-20'-13'34'0,"1"13"1"16,-6 0-14-16,-1 3-7 16,10 9-5-16,2 3-4 15,10 2-1-15,10-1-2 0,8 0 0 16,4-2-1-16,8-5 0 15,-1-2 0-15,0-7 0 16,-8-2 0-16,-17 2-1 16,0 0 0-16,-12-9 0 15,-10 9-1-15,-6 4 1 0,-7 5-1 32,-3 6 0-32,6 2 0 0,9 3 0 15,12 2 1-15,5 1 0 16,12-2 0-1,12-2 1-15,9-5-1 0,11-4 2 16,4-6-1-16,-1-8 1 16,4-7-1-16,-1-5 0 15,-4-6 1-15,-7-4-1 0,-8-1 0 16,-8 1 0-16,-4 4-1 16,-6 2 0-16,-3 11 1 15,-4 9-1-15,0 12 0 16,0 9 1-16,0 4-2 15,5 8 2-15,1 2 0 16,5 1-1 0,1-7 1-16,3-7 0 15,1-9 0-15,-1-7 0 16,1-13 0-16,-2-9 0 16,4-7-1-16,-3-5 1 15,-3-6 0-15,-1 2-1 16,-1 3 0-16,0 3-1 15,-5 3-1-15,-1 4-1 0,2 8-3 16,-6 11 1-16,0 0-1 16,6-10 0-16,-6 10 0 15,0 0 1-15,15 5 2 0,-15-5 1 16,0 0 1-16,9 5 0 16,-9-5-3-16,0 0-11 15,0 0-17-15,0 13-1 0,0-13-1 16,0 0 10-16</inkml:trace>
  <inkml:trace contextRef="#ctx0" brushRef="#br1" timeOffset="98764.3205">2703 14364 18 0,'0'0'36'0,"0"-9"2"16,0 9 1-16,9 14-16 15,-6 0-8-15,7 11-3 16,-7 4-4-16,3 8-3 16,3 1-3-16,-2-3-16 15,-7-4-25-15,12-8 0 0,-12-23-2 16,30 12 0-16</inkml:trace>
  <inkml:trace contextRef="#ctx0" brushRef="#br1" timeOffset="101938.7307">2944 14250 19 0,'23'5'33'0,"-17"10"0"15,9 10-11-15,-9 13-8 16,1 4-6-16,2 3-5 16,-3 1-9-16,0-7-12 15,-6-18-11-15,6-6-5 16,-6-15 1-16</inkml:trace>
  <inkml:trace contextRef="#ctx0" brushRef="#br1" timeOffset="102121.1774">3134 14275 30 0,'0'0'27'16,"0"0"-3"-16,-12 16-5 15,-4 6-4-15,0 3-4 16,-3 1-4-16,3 6-1 0,5-8-3 15,11 4 1-15,3-8-1 16,13-3-3-16,9-4-6 16,8-6-14-16,-1-10-13 15,14 3-2-15,-9-17 1 16</inkml:trace>
  <inkml:trace contextRef="#ctx0" brushRef="#br1" timeOffset="102406.7861">3555 14321 31 0,'7'16'37'0,"-17"2"-1"16,-2 9-9-16,-10 3-9 15,-5-3-5-15,-1 2-5 0,-4-8-5 16,4-6-1-16,1-10-3 0,1-8-1 16,5-10 1-1,6-9-1-15,8-3-1 0,7-6 1 16,3 3 0-16,7-2 0 15,6 9 2-15,5 9 1 16,6 9 0-16,5 10 0 16,-1 12 1-16,0 8-1 0,-4 4-1 15,-4 5-5-15,-5 3-15 16,4-2-16-16,-16-13 0 16,1 1-1-16,-7-25 6 15</inkml:trace>
  <inkml:trace contextRef="#ctx0" brushRef="#br1" timeOffset="102559.6485">3438 14015 51 0,'-7'-42'38'16,"14"27"0"-16,-7 15-8 15,0 0-30-15,9 13-33 16,-3 0-2-16,10 11-2 0,-1-2 0 15</inkml:trace>
  <inkml:trace contextRef="#ctx0" brushRef="#br1" timeOffset="102807.5667">4272 14143 66 0,'6'-11'39'0,"-6"11"0"0,0 0-10 16,0 0-25-16,0 0-14 15,0 0-27-15,0 0-1 16,0 0-2-16,0 0 2 15</inkml:trace>
  <inkml:trace contextRef="#ctx0" brushRef="#br1" timeOffset="103007.3241">4275 14425 47 0,'0'9'40'0,"0"-9"1"31,0 0-5-31,0 0-17 0,0 0-10 16,5 10-5-16,-5-10-13 15,0 0-30-15,0 0 0 16,6 10-2-16,-6-10-1 16</inkml:trace>
  <inkml:trace contextRef="#ctx0" brushRef="#br1" timeOffset="104077.4747">5511 14315 12 0,'-43'-32'27'0,"10"-6"-7"15,6-7-3-15,14-8-2 16,13 0-3-16,20 3-3 16,13 11-1-16,7 15 0 0,11 18-1 15,0 18 0-15,-4 22 0 16,-14 12 0-16,-12 21-2 16,-21 8 0-16,-16 3-1 15,-17-3-1-15,-8-7-1 16,-6-9-1-16,-6-16 0 31,5-18-2-31,3-16-1 0,10-14 1 16,15-13-1-16,8-8 0 15,12-5 0-15,8 2 1 16,10 6 1-16,8 9 1 16,4 11 0-16,6 11 1 0,1 9 0 15,0 9-1 1,-1 6-5-16,-1 0-15 0,3-5-18 15,-12-10 1-15,2-2-2 0,-6-15 1 16</inkml:trace>
  <inkml:trace contextRef="#ctx0" brushRef="#br1" timeOffset="104462.0752">5872 14336 19 0,'0'0'36'0,"12"-13"1"16,12 13 0-16,0-5-18 0,4-4-9 16,12 7-3-16,-1-4-2 15,-1 6-2-15,-4 0-1 16,-9 0-1-16,-9 6-1 15,-11 5 0-15,-13 7-1 16,-9 8 1-16,-13 3-1 16,-3 5 1-16,-5 2 1 0,1 0-1 15,6-1 1-15,6-8-1 0,12-4 1 16,13-7 0 0,13-7 0-16,14-5 0 15,9-4-3-15,4-4-5 0,8-2-22 16,-1 6-9-16,-6-14 0 31,4 9-1-31</inkml:trace>
  <inkml:trace contextRef="#ctx0" brushRef="#br1" timeOffset="104677.7864">6351 14444 27 0,'15'0'37'0,"13"5"0"15,2-5-4-15,2 0-19 0,11 5-2 16,0-5-6-16,-2 0-9 31,-4-3-32-31,-3 7-1 16,-16-9-1-16,1 5-1 15</inkml:trace>
  <inkml:trace contextRef="#ctx0" brushRef="#br1" timeOffset="105110.7684">7133 13884 25 0,'-36'19'32'0,"-1"28"-3"15,-2 16-11-15,5 17-5 16,7 11-2-16,9 8-4 0,15 1-6 15,12-3-10-15,10-11-11 16,8-22-12-16,20-7-1 16,-6-26 0-16</inkml:trace>
  <inkml:trace contextRef="#ctx0" brushRef="#br1" timeOffset="105512.3398">7501 14594 33 0,'-16'-25'31'0,"9"-5"-12"15,-11-1-5-15,-1-4-4 0,0 3-1 16,-6-1-2-16,1 8-3 0,-3 7-2 16,1 12 0-16,-2 9-1 15,6 10 0-15,4 8 0 16,5 8 0-16,5 0-1 15,8 0 1-15,11-3 1 16,6-3-1-16,7-14 0 31,4-4 1-31,3-10-2 0,0-3 1 16,-3-8-1-16,-3-6 0 16,-3-3 0-16,-13 3-1 15,-3 1 1-15,-6 9-1 16,0 12 1-16,-13-10 0 15,13 10 0-15,-15 24 1 16,15-3-1-16,0 5 0 0,16 3-5 16,-1-2-9-16,4-11-17 15,9 6-2-15,-6-14 0 16,9 1 8-16</inkml:trace>
  <inkml:trace contextRef="#ctx0" brushRef="#br1" timeOffset="105696.9472">7732 14311 46 0,'0'-10'38'0,"4"20"-1"15,-4 9-13-15,0 10-9 16,3 10-5-16,-3 5-3 16,0 4-2-16,0-2-3 15,4-7-5-15,2-6-6 0,-6-11-16 16,0-9-13-16,0-13-1 15,0 0 0-15</inkml:trace>
  <inkml:trace contextRef="#ctx0" brushRef="#br1" timeOffset="105850.5974">7643 14492 40 0,'0'0'35'16,"0"0"0"-16,27-9-13 15,-4 9-9-15,5 3-7 16,6 1-3-16,2 1-8 15,1 2-21-15,-5-7-8 16,5 0-1-16,-12-9-1 16</inkml:trace>
  <inkml:trace contextRef="#ctx0" brushRef="#br1" timeOffset="106213.9194">8033 14008 36 0,'10'8'35'0,"-4"9"0"16,0 12-13-16,1 17-8 15,-1 12-4-15,-1 10 0 16,-1-2-4-16,-4 3 0 16,0-5-2-16,0-5-1 15,-4-14-1-15,4-12-2 16,0-16 0-1,0-17 0-15,13 0 0 16,0-15-1-16,5-3 0 16,4-4 0-16,3-2 1 15,3 3-1-15,3 10 1 16,-3 5 0-16,-1 6 1 16,-7 10 0-16,-8 8 0 0,-9 3 0 15,-12 1 1-15,-7 4-2 0,-9-4 0 16,-3-4-6-1,-3-7-9-15,3-2-24 0,-6-16 1 16,12 3-2-16,-2-13 1 16</inkml:trace>
  <inkml:trace contextRef="#ctx0" brushRef="#br1" timeOffset="106567.8147">8427 13950 9 0,'13'-21'36'16,"11"23"1"-16,-3 17 0 0,6 21-15 15,6 22-7 1,-8 9-6-16,4 15-2 0,-7 4-2 16,-6-2-5-16,-8-2-5 15,-14-14-13-15,-9-16-19 31,-1-7-2-31,-12-20 1 0,7-9 0 16</inkml:trace>
  <inkml:trace contextRef="#ctx0" brushRef="#br1" timeOffset="106915.171">9056 14355 39 0,'21'4'34'31,"0"-4"-2"-31,14 0-11 0,8 0-8 16,0 0-7-16,1-4-12 16,0-4-22-16,2 8-6 15,-16-7-1-15,-2 7 0 16</inkml:trace>
  <inkml:trace contextRef="#ctx0" brushRef="#br1" timeOffset="107083.9728">9161 14476 25 0,'24'-3'27'0,"17"8"-4"0,2-5-21 31,-3-5-22-31,18 12-4 16,-11-14-2-16,13 7 20 16</inkml:trace>
  <inkml:trace contextRef="#ctx0" brushRef="#br1" timeOffset="107415.7407">9920 14166 11 0,'-31'-33'33'16,"3"14"0"-16,-12 1-3 16,2 15-13-16,8 15-6 15,-5 15-4-15,11 14-3 16,5 9-1 0,13 7 0-16,6 3 0 15,15 1 1-15,10-7 0 16,9-4-1-16,6-14 0 15,13-14 1-15,0-16-1 16,-3-12 0-16,-1-16 0 16,-8-7-1-16,-11-19-1 15,-13-6 0-15,-17-6 1 0,-18 1-2 16,-12 2-2-16,-6 3-7 16,-1 10-29-16,-1 12-1 0,-3 7 0 15,16 10-1 1</inkml:trace>
  <inkml:trace contextRef="#ctx0" brushRef="#br1" timeOffset="107815.6255">10686 14219 17 0,'0'0'33'16,"28"7"1"-1,15-1-4-15,16-3-15 16,12-3-6 0,11 6-2-16,4-6-3 15,4 0-7-15,-4 0-8 0,-10 2-19 16,-17-7-4-16,-11 5-1 15,-24-6 0-15</inkml:trace>
  <inkml:trace contextRef="#ctx0" brushRef="#br1" timeOffset="108053.5779">10797 14364 48 0,'22'11'32'0,"12"-11"-8"16,14 0-6-16,10 7-5 15,4-7-3-15,9 0-3 16,-1 0-4-16,-1-5-5 16,-5 5-7-16,-12-9-11 15,-14-3-9-15,-2 6-6 16,-22-11-1-1</inkml:trace>
  <inkml:trace contextRef="#ctx0" brushRef="#br1" timeOffset="108216.451">11402 14141 20 0,'15'-7'31'0,"1"7"-2"16,6 7-4-16,-2 8-6 15,-8 9-6-15,-4 8-2 0,-11 0-3 16,-5 6-2-16,-6-2-8 15,-6-7-23-15,-2-12-11 16,5-2 0-16,0-19-1 16</inkml:trace>
  <inkml:trace contextRef="#ctx0" brushRef="#br1" timeOffset="108817.0808">12174 14091 26 0,'0'0'33'16,"20"0"-2"-16,7 0-10 15,8 0-6-15,14 7-4 16,1-4-3-16,6 4-1 16,-7-4-2-16,-5 3-2 15,-10-1-1-15,-13 5-1 0,-17-1 0 16,-17 4 0-16,-15 1 0 15,-12 3-1-15,-6 4 1 16,-1 2-1-16,-2 5 0 0,6-5 0 16,11 1 0-16,10-4 0 15,16-4 0-15,12-1 0 32,16-6 0-32,8-4 0 0,8 0 1 15,6-5-3-15,5 0-9 16,1 3-25-16,-7-14 0 15,7 4-1-15,-12-9 1 16</inkml:trace>
  <inkml:trace contextRef="#ctx0" brushRef="#br1" timeOffset="109055.4319">12867 14113 33 0,'21'0'33'16,"-2"-5"-1"-16,15-1-11 15,4 6-12-15,1-6-4 16,2 6-4-16,-1 0-4 0,-9 5-6 16,-6-2-8-16,-6 6-10 15,-19-9-6-15,9 13 0 31</inkml:trace>
  <inkml:trace contextRef="#ctx0" brushRef="#br1" timeOffset="109218.2109">12821 14255 24 0,'-11'3'35'0,"22"6"0"15,13-6-9-15,7-3-7 0,10 6-5 16,1-6-5-16,5 4-9 15,-1-4-28-15,-2 0-7 16,-16-10-1-16,3 4-2 16</inkml:trace>
  <inkml:trace contextRef="#ctx0" brushRef="#br1" timeOffset="109656.6043">13447 14245 7 0,'46'8'29'0,"4"-14"3"15,33 3-14-15,22 3-2 0,23-5-2 16,24 5-1-16,12-3-1 16,13 3-1-16,-1 0-4 15,-2-2-3-15,-16 2-8 16,-28 0-8-16,-24 0-24 0,-26 0 0 16,-33-9 0-16,-21 5-1 15</inkml:trace>
  <inkml:trace contextRef="#ctx0" brushRef="#br1" timeOffset="110304.5238">13946 13793 32 0,'12'-13'30'0,"-12"-8"-11"0,0-3-5 16,-3-2-3-16,-7-1-3 15,-4 4-1-15,-6 3-2 16,-5 5-2-16,-3 7-1 15,1 12 0-15,-1 9-1 0,1 12 0 16,5 6-1-16,9 5 1 16,6 1 0-16,14 2 1 15,2-3 0-15,16-7 0 16,6-12 0-16,4-6-1 16,5-11 1-16,0-10-1 15,-6-5-1-15,0-7 1 0,-9-5-2 16,-10-4 1-16,-9 0 0 15,-6 2 0-15,-3 4 0 16,-6 5-1-16,0 11 1 16,-6 6 0-16,5 12 0 0,0 9 0 15,10 6 1 1,0 4-1 0,7 4 0-16,2-2-4 15,6 1-8-15,2 3-19 16,-6-17-3-16,12 2 0 0,-5-13 1 15</inkml:trace>
  <inkml:trace contextRef="#ctx0" brushRef="#br1" timeOffset="110557.8466">14352 13571 13 0,'9'-11'34'0,"-9"11"0"16,4 18-2 0,-1 11-14-16,-3 7-6 15,3 11-4-15,-3 1-1 16,5 5-2-16,-2-5-1 16,1-5-4-16,2-8-4 15,-6-11-11-15,0-15-19 16,0-9-2-16,0 0-2 0,0 0 1 15</inkml:trace>
  <inkml:trace contextRef="#ctx0" brushRef="#br1" timeOffset="110721.1414">14213 13737 22 0,'0'0'32'16,"14"4"1"-16,14-4-12 15,3 6-8 1,7-1-6-16,6 2-2 15,1 0-4-15,3-3-9 16,-2-7-22-16,6 6-3 16,-16-11 0-16,7 8 4 15</inkml:trace>
  <inkml:trace contextRef="#ctx0" brushRef="#br1" timeOffset="111137.5149">14790 13358 33 0,'0'-12'34'0,"0"12"0"16,-11 0-9-16,8 26-10 0,-3 6-6 16,6 16-2-16,-6 9-3 15,6 7 1-15,0 2-1 16,0-5 0-16,2-6-2 15,3-7 0-15,0-14-1 32,1-12 1-32,-6-22-1 0,19 7 0 15,-3-19-1-15,1-5 0 16,4 0 1-16,6-5-1 16,-1 3 0-16,2 4 0 15,3 8 0-15,-2 7-1 16,-8 7 1-16,-6 8 1 15,-6 2-1-15,-9 8 0 0,-9-2 1 16,-8-1-1-16,-11-4 1 16,-6-5-2-16,1-1-2 15,-5-12-7-15,5 2-16 16,5-2-13-16,1-11 1 16,8 6-1-16</inkml:trace>
  <inkml:trace contextRef="#ctx0" brushRef="#br1" timeOffset="111859.9721">14089 14680 14 0,'-20'-22'19'0,"-1"-9"-1"0,18 1 0 15,6-2-1-15,12 5-3 16,11 11-1-16,5 6-1 15,6 17-1-15,-3 11 0 0,2 11-2 16,-14 6-2-16,-6 11-2 16,-19 0 0-16,-12 2-3 15,-13-1-1-15,-10-10-2 16,-7-7-3-16,-5-10-1 16,6-5-2-16,0-15-1 15,14 0 1 1,7-15 1-16,14-2 2 15,9 2 2-15,16-1 2 16,34 7 10 0,-17 16-3-16,4 7 0 15,4 10-1-15,-3 3 0 16,2-1-1-16,-7-1-1 16,2-4-1-16,-8-10-1 0,2-2-1 15,-12-9 0-15,0-3 0 16,-5-2 0-16,-12 5-1 15,15-15-3-15,-15 6-8 0,3-5-27 16,-3 14-1-16,-9-20 0 16,9 20 0-16</inkml:trace>
  <inkml:trace contextRef="#ctx0" brushRef="#br2" timeOffset="114197.3613">724 15661 46 0,'0'0'36'15,"0"0"0"-15,18 47-14 16,-18 7-7-16,0 17-5 0,0 11-5 16,-6 9-3-16,0-5-4 15,6-10-6-15,0-9-9 16,-2-16-15-16,2-51-5 0,0 0 0 15,0 0 0-15</inkml:trace>
  <inkml:trace contextRef="#ctx0" brushRef="#br2" timeOffset="114466.4103">687 15829 14 0,'5'-78'30'0,"-5"78"0"15,26-43-4-15,-26 43-13 16,45-24-5-16,-45 24-5 15,60-9-1-15,-60 9 0 16,68-5-1-16,-68 5 0 16,53 5 0-16,-53-5 2 0,0 0 1 31,44 34 1-31,-44-34 1 0,11 58 0 16,-11-17 0-1,0 3 1-15,0 10-1 16,7 0-1-16,-1 4-3 0,0 4-2 15,1-9-6-15,1 0-17 16,9-5-14-16,-17-48-1 16,33 61 0-16</inkml:trace>
  <inkml:trace contextRef="#ctx0" brushRef="#br2" timeOffset="114798.0231">1486 16136 60 0,'0'0'35'16,"0"-14"-9"-16,-5 1-9 16,2 4-5-16,-8-4-4 15,-3 1-1-15,-5-1-3 0,-2 4-2 16,-4 4-1-16,-1 5 0 0,3 10-1 15,1 2 0 1,10 10 0-16,12 5 1 16,3 4 0-16,11 2 1 0,7-3 0 15,6-3 0-15,1-10-1 16,-4-5-3-16,3-9-13 16,-4-6-22-16,-4-23-1 0,-7-1 0 15,-12-12 0-15</inkml:trace>
  <inkml:trace contextRef="#ctx0" brushRef="#br2" timeOffset="114913.5595">1386 15777 45 0,'-12'-11'34'0,"5"1"-3"0,7 10-25 16,0 17-31-16,0-17-6 15,21 24-3-15</inkml:trace>
  <inkml:trace contextRef="#ctx0" brushRef="#br2" timeOffset="115430.1762">1508 15897 24 0,'15'-56'31'16,"14"13"1"-16,1 4-14 0,9 11-3 15,3 21-1-15,-1 10-3 16,-1 18 0-16,-2 14-3 16,-1 13-1-16,-6 2-1 15,0 10-1-15,-9-3-1 16,0 1-2-16,-7-6 0 16,-2-9-1-16,-6-8 0 0,-7-10-1 15,0-11 0-15,0-14-1 16,-14-5 0-16,2-14 1 15,-4-2-1-15,-2 2 0 16,2 3 1-16,2 9 0 0,-4 12 1 16,1 10 1-16,-2 9-1 31,4 7-1-31,3 1-2 16,-3-5-6-16,5-10-25 0,-1-5-6 15,3-22 0-15,12-1 0 16</inkml:trace>
  <inkml:trace contextRef="#ctx0" brushRef="#br2" timeOffset="115815.4447">2359 16165 7 0,'6'-20'27'16,"-12"-4"-4"-1,-2 0-3-15,-9 0-1 0,-6-1-1 16,-5 11-3-16,-9 0-2 15,4 11-3-15,-4 3-2 0,6 14-3 16,9 5-2-16,7 9-1 16,10 2-1-16,10 1 0 15,9-2 0-15,11-4 1 16,4-10-2-16,5-5-2 16,0-8-5-1,0-9-12-15,-1-10-14 16,0 3-3-16,-9-9-1 15,3 4 0-15</inkml:trace>
  <inkml:trace contextRef="#ctx0" brushRef="#br2" timeOffset="116000.0112">2486 16058 34 0,'0'0'36'0,"0"0"0"0,9 0-6 16,-9 0-10-16,6 24-7 15,-9-5-5-15,9 7-4 16,-2 2 0-16,5 4-1 0,0-1-3 15,4-1-1 1,-1-5-7-16,4-9-12 16,-4-7-19-16,7-4 0 0,-10-13 0 15,10-1 0-15</inkml:trace>
  <inkml:trace contextRef="#ctx0" brushRef="#br2" timeOffset="116247.4267">3066 15963 35 0,'0'0'36'0,"11"6"0"0,-11-6-2 15,0 0-19-15,0 0-8 16,0 0-4-16,7 9-9 16,-7-9-26-16,10 0-3 0,-10 0-2 15,0 0 1 1</inkml:trace>
  <inkml:trace contextRef="#ctx0" brushRef="#br2" timeOffset="116485.3365">3072 16232 58 0,'0'10'40'15,"0"-10"0"-15,0 0-11 16,16-2-14-16,-16 2-7 15,9-11-3-15,-9 11-10 16,11-6-34-16,-11 6-1 16,0 0 0-16,-7-17-1 0</inkml:trace>
  <inkml:trace contextRef="#ctx0" brushRef="#br2" timeOffset="117886.3977">4268 15494 13 0,'-40'13'33'0,"-1"27"0"0,-7 16-11 16,3 21-3-16,6 18-5 15,10 9-5-15,15 8-1 16,14-4-4-16,14-6-1 16,17-14-6-16,7-16-8 15,8-22-20-15,4-9-4 16,-3-33-1-16,2-6 0 0</inkml:trace>
  <inkml:trace contextRef="#ctx0" brushRef="#br2" timeOffset="118249.7829">4411 15951 26 0,'0'0'36'0,"0"-13"0"0,13 9-2 16,12 4-17-16,-1 0-6 15,11 10-4-15,-1-7-2 16,3 4-2-16,-6-5-1 0,-3 1-1 16,-12 4-1-16,-10 1 0 15,-10 6-1-15,-11 0 1 16,-10 6-1-16,-3 2 0 16,0 0 0-16,-3 3 0 15,7-3 0-15,2-2 1 16,13-3 0-16,9-5 1 0,13-5-1 15,10-2 0-15,6 0 0 16,6-5-3-16,6-4-12 16,4 4-22-16,-9-5 0 15,4 0 0-15,-11-9-1 16</inkml:trace>
  <inkml:trace contextRef="#ctx0" brushRef="#br2" timeOffset="118419.3732">4868 16065 15 0,'8'-11'34'0,"7"11"2"15,2-5-1-15,11 5-18 16,2 0-8-16,1 0-8 0,1 4-16 16,-4-4-19-16,13 6 0 15,-11-9-1-15,5 6 7 16</inkml:trace>
  <inkml:trace contextRef="#ctx0" brushRef="#br2" timeOffset="118851.3585">5470 16111 31 0,'3'-12'31'0,"-3"12"-2"16,8-19-11-16,-8 2-7 0,0 4-4 16,0-6-2-16,-11 3-1 0,-8-1 0 15,-3 5 0 1,-9 0 0-16,0 12 0 0,-1 0 0 16,-1 9-2-16,5 8 1 15,10 5-1-15,6 6-1 16,12 2 0-16,12 0 0 0,6-4 0 15,10-5 0-15,3-8 0 16,3-8 0-16,-3-6-1 16,0-12 1-16,-6-5-1 15,-3-6 0-15,-10 4 0 16,-4-2 0-16,-5 7 0 31,-3 1 0-31,0 14 1 0,0 0-1 16,0 0 0-16,0 25 0 15,8-6-2-15,0 8-7 16,-4-1-21-16,-1-6-7 16,8-1 0-16,-11-19-1 15</inkml:trace>
  <inkml:trace contextRef="#ctx0" brushRef="#br2" timeOffset="119089.6686">5566 15574 51 0,'35'-12'39'31,"-1"12"1"-31,9 25-5 0,6 13-21 16,-9 10-7-16,2 15-1 16,-9 5-2-16,-7 13 0 15,-17 0-2-15,-9 1-2 16,-15 1-4-16,-15-12-16 15,-6-4-21-15,-1-9 0 16,-4-19-1-16,10-12 1 0</inkml:trace>
  <inkml:trace contextRef="#ctx0" brushRef="#br2" timeOffset="119537.6298">6335 15536 11 0,'-31'-17'33'0,"-1"22"1"16,-14 12-9-16,3 18-6 15,2 21-3-15,1 12-5 16,12 19-4-16,10 5-1 16,15 7-1-1,6-4-2-15,12-8-1 16,10-10-2-16,9-16-5 16,9-13-11-16,1-16-20 0,-5-28-2 15,6-4 1-15,-10-24-1 16</inkml:trace>
  <inkml:trace contextRef="#ctx0" brushRef="#br2" timeOffset="119907.1179">6341 15998 23 0,'0'0'35'0,"0"0"0"16,21-3-4-1,4 6-16-15,3-3-5 16,6 2-3-16,1-2-1 16,1 3-3-16,-2-3-1 15,-5 6-1-15,-11 0 1 16,-11 4-2-16,-11 3 1 16,-11 7-1-16,-10 4 0 15,-1 3 1-15,-4 3-1 0,-1-3 1 16,3-2-2-16,9-1 2 15,4-5-1-15,15-5 1 0,10-8 0 16,11-1-1-16,5-5 1 16,7 0-2-16,4 4-5 15,1-10-15-15,-4-1-16 16,3 5-1-16,-9-12 0 0,3 9 4 16</inkml:trace>
  <inkml:trace contextRef="#ctx0" brushRef="#br2" timeOffset="120076.3974">6787 16075 39 0,'19'0'35'16,"-4"0"0"-16,19 5-11 15,0 0-11-15,1 1-11 16,2 2-23-16,-1-8-12 15,9 0-2-15,-9-9 0 16</inkml:trace>
  <inkml:trace contextRef="#ctx0" brushRef="#br2" timeOffset="120493.0329">7252 15670 28 0,'-3'-12'36'16,"8"22"0"-16,-5 8-3 16,5 14-16-16,1 15-7 15,-2 4-5-15,1 9 0 0,1 1-2 16,1 0-1-16,-2-11-1 15,-1-8 0-15,-1-20-1 16,3-7 0-16,4-15 0 16,5-8 0-16,7-10 0 15,1-1 0-15,6-1-1 16,2 5 1 0,6 6 0-16,-5 9-1 15,-5 10 2-15,-7 8-1 16,-12 6 1-16,-8 9 0 15,-13 3 0-15,-11-4 0 0,-10 0-2 16,-6-10-1-16,0-3-3 16,-4-13-6-16,10-6-16 15,12-8-11-15,1-14 0 0,21 2 0 16</inkml:trace>
  <inkml:trace contextRef="#ctx0" brushRef="#br2" timeOffset="120875.7027">7783 15505 45 0,'18'7'37'16,"5"11"1"-16,4 17-12 15,9 25-10-15,-7 8-6 0,0 14-2 16,-15 8-1-16,-4 6-3 15,-10-4-3-15,-10-12-5 16,-3-7-11-16,-5-18-25 16,-6-21 0-16,11-9-1 15,13-25 1-15</inkml:trace>
  <inkml:trace contextRef="#ctx0" brushRef="#br2" timeOffset="121141.2066">8353 15954 52 0,'31'0'36'16,"-3"0"0"-16,6-4-16 0,4 4-14 16,0 4-8-16,-4-1-16 15,-7-3-16-15,5 5-1 16,-17-8 0-16</inkml:trace>
  <inkml:trace contextRef="#ctx0" brushRef="#br2" timeOffset="121325.7866">8373 16034 47 0,'6'11'36'16,"-6"-11"0"-16,30 0-12 15,1 8-14-15,7-5-14 0,2 3-23 16,7-6-7-16,12-4-2 15,-3-10 0-15</inkml:trace>
  <inkml:trace contextRef="#ctx0" brushRef="#br2" timeOffset="121726.6585">9127 15768 20 0,'-26'-15'32'0,"2"15"0"15,-11-5-12-15,1 12-6 16,-3 11-3-16,-1 6-3 15,11 12-2-15,9 8 0 16,15 5-1-16,8-4 0 0,17 3 0 16,12-9 1-16,17-3-2 15,4-18 0-15,4-10 0 16,-3-15-1-16,-2-7 0 16,-12-15-1-16,-11-7 0 0,-21-6-1 15,-14-5 1 1,-15-1-2-1,-11-1-2-15,-2 12-7 16,-8-1-16-16,3 12-14 0,6 15-2 16,9 6 1-16</inkml:trace>
  <inkml:trace contextRef="#ctx0" brushRef="#br2" timeOffset="122081.1216">9997 15829 24 0,'34'4'33'0,"11"-8"1"16,16 4-11-16,11 7-8 16,4-7-4-16,8 9-4 15,1-6-5-15,-1-3-6 16,-4 0-11-16,-12 0-16 15,-19-7-3-15,-8 7-2 16,-23-11 8 0</inkml:trace>
  <inkml:trace contextRef="#ctx0" brushRef="#br2" timeOffset="122481.0355">10131 15963 9 0,'0'0'32'0,"10"6"-1"16,17-6-5-16,13 4-7 15,11-4-6-15,13 0-4 0,5 0-4 16,8-4-6 0,-2-2-4-16,-4-3-3 0,0-3-2 15,-15-4-1-15,-13-1-2 16,-15-1 1-16,-9 1 1 0,-13 0 3 15,-12-2 4-15,-4 2 4 16,-2 0 2-16,-6-7 11 16,18 24-5-1,3-11 1-15,12 15 2 32,3 1-1-32,5 9-1 0,-1 6-1 15,-3 6-1-15,-7-2-1 16,-3 4 0-16,-14-5-1 15,-6 2-2-15,-7-2-7 16,-5-4-18-16,-1-13-13 16,5-2 0-16,0-8-1 15</inkml:trace>
  <inkml:trace contextRef="#ctx0" brushRef="#br2" timeOffset="123043.7912">11805 15709 29 0,'12'0'34'16,"16"6"0"-16,5-6-15 16,6 0-6-16,10 3-1 15,-1-3-4-15,1 4-2 16,-8 1-3 0,-7 6 0-16,-16 2-2 15,-18 5 0-15,-15 5 0 0,-13 3 0 16,-15 4 0-1,-2-1-1-15,-3-2 1 16,5-2 0-16,4-3 0 0,13-4 0 16,12-4 1-16,14-14-1 15,12 10 1-15,19-10-1 0,9 0 0 16,9-3-7-16,11-4-28 16,6 4-3-16,-3-8-2 15,8 5 1-15</inkml:trace>
  <inkml:trace contextRef="#ctx0" brushRef="#br2" timeOffset="123312.905">12491 15755 36 0,'13'4'35'0,"15"3"-1"16,-1-3-9-16,14-4-14 0,9 0-5 16,-2 0-4-16,2 0-7 15,0 0-9-15,-13 0-5 16,-9-3-6-16,-8 6-5 0,-20-3-5 15</inkml:trace>
  <inkml:trace contextRef="#ctx0" brushRef="#br2" timeOffset="123478.6871">12535 15882 11 0,'-19'5'33'15,"19"-5"-5"-15,13 4-5 16,14-4-7-16,10 0-5 15,11-4-19-15,11 8-20 16,-7-10-3-16,15 6-1 16,-10-4 10-16</inkml:trace>
  <inkml:trace contextRef="#ctx0" brushRef="#br2" timeOffset="123960.8565">13407 15859 14 0,'11'-18'29'0,"5"6"-9"15,-3-6-1-15,-5-6-3 0,-4 3-2 16,-14-7-1-16,1 5-2 16,-13-2-2-16,-5 5-1 15,-11 4-3-15,1 7-1 16,-7 9-1-16,4 12-1 16,3 11 0-16,7 5-1 15,10 5 0-15,14 3 0 0,12 0 0 16,14-1 0-16,7-6 0 15,13-10 0-15,1-9-1 16,8-3 1-16,-8-14-1 0,-1-2 0 16,-5-7 0-1,-11-3 0-15,-6 0-1 16,-8 0 1 0,-5 7 0-16,-5 12 0 15,7-8 0-15,-7 8 1 0,3 12-2 16,-3 2-3-16,10 8-10 15,-1 3-23-15,-6-11 0 16,9 4 0-16,-12-18 0 16</inkml:trace>
  <inkml:trace contextRef="#ctx0" brushRef="#br2" timeOffset="124129.3873">13753 15908 29 0,'19'15'36'0,"-7"-6"1"15,4 7-9-15,-4 5-11 16,-12-3-5 0,0 4-8-16,-12-2-16 15,0 1-23-15,-14-13-1 16,2-3-1-16,-4-12-1 16</inkml:trace>
  <inkml:trace contextRef="#ctx0" brushRef="#br2" timeOffset="124714.1701">14330 15601 11 0,'18'-10'33'16,"14"10"2"-16,-1 0-6 16,6-4-13-16,7 4-4 15,-3 0-5-15,-1 4-2 16,-9 1-2-16,-9 7-1 0,-14 0-1 15,-13 5 0-15,-14 2 0 32,-10 5-1-32,-8-1 1 0,-4 3-1 15,-1-2 1-15,4-2-1 16,4-5 0-16,12 2 1 16,13-9 0-16,9-10 0 15,25 12 1-15,9-12-1 16,12 0-2-16,8 0-9 15,1-6-25-15,7 6-1 0,-6-11 0 16,5 11-1-16</inkml:trace>
  <inkml:trace contextRef="#ctx0" brushRef="#br2" timeOffset="125014.9068">14916 15647 21 0,'0'0'34'0,"17"-5"2"16,12 5-3-16,5 0-17 15,7-2-6-15,5 2-5 16,4 0-3-16,-4-4-6 16,1 4-6-16,-10 0-8 15,-12 0-8-15,-6 4-7 0,-19-4-2 16,0 9 5-16</inkml:trace>
  <inkml:trace contextRef="#ctx0" brushRef="#br2" timeOffset="125178.681">15023 15765 11 0,'0'0'34'15,"18"8"-2"-15,7-8-6 16,11 0-7-16,4 0-7 16,7 3-15-16,2 0-24 15,-7-9-5-15,14 6-1 0,-10-15-1 16</inkml:trace>
  <inkml:trace contextRef="#ctx0" brushRef="#br2" timeOffset="125730.7977">15660 15132 41 0,'0'-12'30'16,"3"21"-6"-16,2 16-4 15,-5 14-5-15,8 18-3 16,-5 8-3-16,2 11-2 0,-5 3-1 16,0-2-3-16,0-9-1 15,0-13 0-15,0-10-1 16,-2-13 0-16,2-17-1 16,0-15 0-16,12-7-1 15,4-14 0-15,6-4 0 0,3 0 0 16,5 2 0-16,3 4-1 15,3 11 1-15,-4 8 0 32,-4 10 0-32,-5 12 1 0,-7 3 0 15,-6 6 0-15,-10 0 0 16,-10-1 1-16,-8-9 0 16,-4-1 0-16,-6-8-1 15,-6-5 1-15,-2-2 0 16,1-5 0-16,1 0-1 15,3-5-3-15,8 5-7 0,3 0-20 16,4 0-6-16,16 0-1 16,0 0 0-16</inkml:trace>
  <inkml:trace contextRef="#ctx0" brushRef="#br0" timeOffset="165614.8305">13205 11040 24 0,'-6'-19'30'0,"12"8"-6"0,-1-6-2 16,8 3-6-16,3 4-2 16,2 1-4-16,4 9-1 15,-2 0-1-15,-3 11-3 16,-4 3-1-16,-3 8-2 15,-10 1 0-15,-5 5-1 16,-7-4 0-16,-2-1 0 0,-6-1 0 16,4-7-1-16,1-2 0 15,3-4 1-15,2-5-1 16,10-4 2-16,0 0 0 16,10-4 0-16,5 4 1 15,4 0 0-15,-1 0 1 16,4 0-1-1,-3 5 0-15,2-1-1 16,-6 3-6-16,-2-2-33 0,-13-5-2 16,20 0-1-16,-20 0-1 15</inkml:trace>
  <inkml:trace contextRef="#ctx0" brushRef="#br0" timeOffset="166854.2517">16127 11239 10 0,'0'0'20'16,"0"0"-1"-16,17 7-2 15,2-7-2-15,6 3-2 16,6-3-2-16,4 0-2 16,1 0-2-16,1 0-3 15,-2 0-2-15,-8 0 1 31,-5 0 1-31,-10 6 0 0,-12-6 0 16,-5 17 0-16,-11-6 0 16,-4 4 0-16,-7 0-1 15,-4 4 0-15,-3-1-2 16,0 3-1-16,-1 0 1 16,6-6-1-16,4 3 0 15,6-4 0-15,7-5 0 0,12-9 1 16,9 14 0-16,12-12 1 15,7-2-1-15,6 0 1 16,3 0 0-16,4-4 0 16,-6 4 0-16,-1 0-1 0,-10 0 1 15,-6 0 0 1,-5-2-1 0,-4 2 1-16,-9 0-1 15,0 0 0-15,0 0 1 16,0 0-2-16,0 0 0 0,0 0-2 15,9 0-5-15,-9 0-10 16,0 0-21-16,0 0-1 16,0 0 0-16,0 0 0 15</inkml:trace>
  <inkml:trace contextRef="#ctx0" brushRef="#br1" timeOffset="171879.4028">6167 13958 13 0,'3'-8'32'15,"-3"-10"0"-15,7 0-8 16,10 1-5-16,3-2-6 16,11 7-2-16,-1 2-4 15,4 10 0-15,-8 8-1 16,-5 10-2-16,-14 5-1 16,-11 10 0-16,-12 0-1 0,-5 1 0 15,-4-4 0-15,1-3-1 16,2-13 0-16,12-1 1 15,10-13-1-15,13 4 1 16,9-8 0-16,9 0-1 16,5 4-4-16,-4 0-35 15,5-4 0 1,3 2-2-16,-12-13 0 16</inkml:trace>
  <inkml:trace contextRef="#ctx0" brushRef="#br1" timeOffset="172796.8493">8693 14304 32 0,'0'0'28'0,"11"0"-6"16,9 0-4-16,4-4-2 15,10 4-4 1,0-8-2-16,6 8-3 16,-6-5-2-16,-2 5 0 15,-8 9-2-15,-8 3 0 16,-16 5-1-16,-16 8 0 16,-5 2 0-16,-10 4 0 15,-3 2-1-15,-1-1 0 16,-1-1-1-16,4-9 1 0,8-3-1 15,11-6 2-15,13-13 0 16,6 11 0-16,10-11 1 16,12 0 0-16,3-6 1 15,6 6-1-15,1-4 0 16,-5 4-3-16,1 0-19 0,-6 0-21 16,-12 0 0-16,-6-4 0 15,-10-10 0-15</inkml:trace>
  <inkml:trace contextRef="#ctx0" brushRef="#br1" timeOffset="174032.1482">15847 13996 29 0,'22'0'37'16,"-4"-3"-1"-1,1 7-9-15,-1 12-6 16,-5 5-7-16,-4 14-4 15,-14 4-5-15,-5 7-3 16,-5-3-3-16,-7-5-2 16,3-6-4-16,-3-15-2 15,10-10-1-15,5-19 0 16,17-9 1-16,2-12 2 0,11-5 1 16,1-2 3-16,7 1 5 15,-6 10 4-15,-3 0 1 16,-1 12 1-16,-11 5 0 15,-10 12 0-15,0 0 0 16,-10 24-2-16,-2-3-1 0,8 9-2 16,4 0-2-16,7 3-2 0,6 2-3 15,11-14-7-15,16-7-21 16,10-4-6-16,-3-18 0 16,7-6-1-16</inkml:trace>
  <inkml:trace contextRef="#ctx0" brushRef="#br1" timeOffset="174448.87">16563 14038 45 0,'-12'26'34'0,"-15"-5"0"16,-1 2-16-16,-7 1-9 15,-6-6-5-15,1-3-3 16,-3-7-2-16,6-13 0 0,5-4-2 15,8-5 0-15,12-5 1 16,7 1 0-16,7-1 2 0,10 6 2 16,3 3 2-1,11 10 1-15,4 10 2 16,7 7-1-16,-5 1 1 0,5 7-1 31,-4 0-2-31,2 1 0 0,-7-6-2 16,2-6 0-16,-7-9-1 15,1-8 0-15,-2-8-1 16,-1-9 1-16,-2-6-1 16,-2 1 0-16,-3-2 1 15,-2 9 0-15,-5 7 1 16,-7 11 0-16,7 11 0 0,-7 13 1 16,-4 10-1-16,1 4-1 15,3 4-4-15,-10-6-14 16,2-7-24-16,8-7 1 15,0-22-2-15,8 9 1 16</inkml:trace>
  <inkml:trace contextRef="#ctx0" brushRef="#br1" timeOffset="175069.2362">17768 13950 33 0,'32'3'35'15,"1"-10"0"-15,7 2-15 16,11 5-6-16,-5-5-4 0,-2 10-2 16,-9-3-3-16,-10 13-1 15,-17 0-2-15,-18 9 0 0,-16 3 0 16,-9 4 0-16,-9 2 0 15,-3 1-1-15,2-2-1 16,7-6 1-16,8-3-1 31,13-5 2-31,14-7-1 0,12 0 0 16,14-4 0-16,10-3 0 16,7-4 0-16,8 0-4 15,8 4-16-15,5-4-19 16,-11-11-1-16,5 2 0 15,-11-10 0-15</inkml:trace>
  <inkml:trace contextRef="#ctx0" brushRef="#br1" timeOffset="175287.6907">18374 13960 25 0,'23'-14'36'16,"7"14"0"-16,1-5-1 0,6-5-20 15,11 8-8-15,-2 2-7 16,-5-5-12-16,-4-2-18 31,-1 10-5-31,-16-9 0 0,2 12-1 16</inkml:trace>
  <inkml:trace contextRef="#ctx0" brushRef="#br1" timeOffset="175472.0914">18392 14079 38 0,'27'14'36'15,"1"-11"-4"-15,15-3-10 16,7 0-8-16,1 2-14 15,3-2-16-15,-7-7-18 16,9 7 0-16,-13-8-2 16</inkml:trace>
  <inkml:trace contextRef="#ctx0" brushRef="#br1" timeOffset="175889.1672">19228 13946 15 0,'-8'-20'33'15,"-2"3"0"-15,-11-2-9 16,-7 1-7-16,-6 12-4 0,-7-1-6 15,1 11-1-15,-3 11-2 16,8 10-2-16,4 8 0 16,12 8-2-16,14 6 2 15,15 2-1-15,13-2 1 16,12-3 1-16,9-14-1 16,7-9 2-1,3-13 0-15,1-12 1 16,-10-18 0-16,-3-7 0 0,-20-10 0 15,-12-5-1-15,-16-3 0 16,-10 5 0-16,-12 6-5 16,-4 2-10-16,-5 11-30 15,7 11 0-15,4 1-1 16,12 16 1-16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31T15:11:53.48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8452 5561 21 0,'-6'27'23'0,"16"21"-2"15,4 17-1-15,10 18-3 16,16 28-2-16,13 14 0 15,18 12-3-15,9-6-2 16,14 1-3-16,-1-13-7 16,1-11-16-16,-9-19-17 0,-4-19-2 15,-25-29 0-15,-9-6-2 16</inkml:trace>
  <inkml:trace contextRef="#ctx0" brushRef="#br0" timeOffset="920.7044">9287 5836 30 0,'0'0'12'0,"0"0"-1"16,0 0-3-1,-6 13 0-15,6 0-2 16,9 8 2-16,1 9 0 15,2 13 0-15,4 8 1 0,3 14-1 16,0 5 0-16,5 9-1 16,-7 1-2-16,3 1-1 15,-7-6-3-15,-1-9-4 16,-1-11-11-16,-1-7-17 0,-10-21 0 16,3-3-2-16,-3-24 5 15</inkml:trace>
  <inkml:trace contextRef="#ctx0" brushRef="#br0" timeOffset="1653.3962">8484 5605 6 0,'-6'20'10'0,"-3"-7"-1"16,4 3 1-1,5-16-2-15,-12 9-1 16,12-9-1-16,0-9 0 16,0-4-1-16,4-2 0 15,-4-4 0-15,5 1-3 16,-2 4 0-16,2 0 0 15,-2 3 0-15,-3 11 1 16,6-8 1-16,-6 8 0 0,12 15 1 16,-2 2-1-16,2-2-1 15,1 6-12-15,8 5-17 16,-11-13-1-16,14 5-2 16,-7-18 13-16</inkml:trace>
  <inkml:trace contextRef="#ctx0" brushRef="#br0" timeOffset="2407.7307">8482 5542 29 0,'-15'12'25'0,"7"8"-7"16,-5 0-5-16,1 3-4 15,-1 1-6-15,1-2-7 0,6 5-17 16,-1-18-5-16,14 6-2 0,-7-15 11 16</inkml:trace>
  <inkml:trace contextRef="#ctx0" brushRef="#br0" timeOffset="3154.9974">9246 5816 40 0,'-5'14'16'15,"-1"-4"-3"-15,3 4-4 16,-1 0-3-16,-1 1-3 16,1-1 0-1,1-1-1-15,3-1-1 16,0-12 0-16,-5 10 0 0,5-10-1 16,0 0 1-1,0-17-1-15,5 5 0 0,-5-3 1 16,3-2-1-16,-3 0 1 15,3 3 0-15,-3 2-1 16,0 12 1-16,6-12 1 0,-6 12-1 16,18 4 1-16,-1 4 0 15,4 2-6-15,7 9-24 16,-6-12 1-16,10 7-1 16,-11-8 9-16</inkml:trace>
  <inkml:trace contextRef="#ctx0" brushRef="#br0" timeOffset="3955.7155">9188 7080 31 0,'6'9'31'15,"4"14"-2"-15,-4 2-12 16,0 8-4-16,4 0-4 0,-1 0-2 16,2-2-2-1,-1-6-1-15,0-10-2 0,-10-15-1 31,0 0-1-31,6-12-2 16,-9-6 1-16,-3-7-1 0,-4-6 0 16,1 0 0-16,-3 1 1 15,2 2 0-15,1 6 0 16,2 3 0-16,7 6 0 16,0 4 1-16,0 9-1 15,20-10 1-15,-4 5-1 0,1 0 1 16,0-2 0-16,1 0 0 15,-3-4 1-15,1 0-1 16,-6 1 1-16,-1 3 0 16,-9 7 0-16,9 0 1 15,-9 0 0-15,3 15-1 16,0 5 1-16,3-1 0 0,0 8 0 16,3-1-2-16,5-1-5 15,4 3-8-15,4-2-15 16,-1-9-4-16,7 1 0 15,-7-14-1-15</inkml:trace>
  <inkml:trace contextRef="#ctx0" brushRef="#br0" timeOffset="4240.2425">9649 7174 29 0,'0'-24'30'16,"-4"11"-8"-16,-3-2-3 15,-3 1-5-15,1 2-2 16,-3 0-2-16,-1 8-2 0,-2 1-3 16,2 6-1-16,1 3-1 15,3 7-1-15,0 0-1 16,9 4 0-16,0 0-1 16,12-2 1-16,1-1 1 15,5-1-1-15,0-6 1 16,2 0 0-1,1-7-1-15,-3 0-2 16,-1-5-4-16,-8-7-9 16,-4-4-18-16,2 4-3 15,-14-9 0-15,2 0-2 16</inkml:trace>
  <inkml:trace contextRef="#ctx0" brushRef="#br0" timeOffset="4377.6353">9501 6857 35 0,'0'0'33'0,"-9"-8"-2"16,9 8-8-16,0 0-41 15,9 0-10-15,4 4-3 16,-13-4-2-16</inkml:trace>
  <inkml:trace contextRef="#ctx0" brushRef="#br0" timeOffset="4794.8952">9648 6859 27 0,'0'-23'34'0,"-3"-8"0"0,11 0-9 16,1 7-9-1,4 1-3-15,7 13-3 16,-2 4-1-16,7 13-3 0,-2 5-1 16,3 10-1-16,-5 4-1 0,1 6 0 15,-1 3-1-15,-2 5 0 16,-2-1 0-16,-3-6-1 16,-4-1-1-16,0-2 0 15,-2-9 0-15,-2-2-1 16,-3-9 1-1,-3-10-2-15,0 0 0 16,-9 0 0-16,9 0 1 16,-15-5-1-16,5 5 0 15,-5 0 0-15,2 7 1 16,-2 2-1-16,3 4-3 16,-1-3-5-16,7 0-15 15,3-1-11-15,3-9-1 0,0 0 0 16</inkml:trace>
  <inkml:trace contextRef="#ctx0" brushRef="#br0" timeOffset="5195.1388">10149 6914 14 0,'0'-19'23'0,"0"19"0"15,-21-16-4-15,9 11-1 16,-1 5-3-16,-8 0-3 15,5 9-3-15,-2-2-2 16,5 9 0-16,1 2-2 0,8 3 0 16,4-3-1-16,6 3 0 15,4-2 1-15,5-2-2 16,1-6 1-16,5-2-2 16,1-9-2-16,-3-7-5 15,5 1-8-15,-8-8-19 16,-3-5-4-1,5 0-1-15,-11-6 0 16</inkml:trace>
  <inkml:trace contextRef="#ctx0" brushRef="#br0" timeOffset="5457.4986">10258 6817 38 0,'0'0'32'0,"12"0"-4"15,-12 0-7-15,13 9-4 16,-1 4-5-16,-6-3-3 16,4 7-1-16,-7-4-3 15,4 4 0-15,-1 1-2 16,2 1-1-16,-1-4 0 0,2-3 0 16,0-2-1-16,0-5-2 15,4 2-8-15,-4-5-29 16,-2-11 1-16,1-1 0 15,-3-14-2-15</inkml:trace>
  <inkml:trace contextRef="#ctx0" brushRef="#br1" timeOffset="8906.0656">7317 5056 25 0,'0'0'18'0,"3"-10"-1"16,-3-4-2-16,4-8-2 15,2-15-2-15,6-23-2 16,13-17-2-16,9-35 1 0,19-19-1 16,11-31-1-1,23-21 0 1,16-20-2-16,15-11 1 15,8 0-1-15,11 7-1 0,-3 11-1 16,-1 21-1-16,-1 16 1 16,-9 20-2-16,-14 22-1 15,-15 17-3-15,-11 21-6 16,-17 17-8-16,-15 15-11 16,-7 13-6-16,-28 14 0 0,-5 20 5 15</inkml:trace>
  <inkml:trace contextRef="#ctx0" brushRef="#br1" timeOffset="10207.6475">8745 5034 34 0,'0'0'14'0,"0"0"-2"16,-3-17-1-16,3 3-1 15,-5-5-1 1,1-11-1-16,4-5-1 16,-4-13 1-16,4-12-1 15,0-20 0-15,6-20 0 16,4-22-2-16,9-19 1 15,2-23-1-15,12-19 0 16,1-21-2-16,8-10-1 16,7-5 0-16,5 8-1 0,-2 8 0 15,0 19 0-15,-5 28-1 0,-4 27 1 16,-11 34 1-16,-4 27 0 16,-10 21-3-16,-8 25-2 15,-10 22-3-15,0 0-8 16,0 0-15-16,0 22-8 15,0-22 0-15,-10 23 0 0</inkml:trace>
  <inkml:trace contextRef="#ctx0" brushRef="#br1" timeOffset="11092.0584">7293 4826 21 0,'0'-14'25'0,"0"14"-9"16,0 0-4-16,0 0-1 0,0 0-2 15,-3 19-1-15,3-7-2 16,3 3-1-16,0 4-1 15,-3 0 1-15,3-5 0 16,-3-4-1-16,6 3 1 0,-6-13 0 16,4 17 0-1,-4-17 0 1,0 9 0-16,0-9-1 16,0 0-1-16,2 11-1 15,-2-11 0-15,16-4-2 0,-4-15-5 16,13 0-12-1,8-1-19-15,2-15 2 0,11 11-1 16,-6-13 0-16</inkml:trace>
  <inkml:trace contextRef="#ctx0" brushRef="#br1" timeOffset="11839.9635">8645 4896 12 0,'0'-16'29'32,"0"16"0"-32,0 0-5 0,0 0-6 15,6 16-4-15,1-2-4 16,2 4-3-16,0-1-2 16,5 4 1-16,0-7 0 15,2-5 0-15,-1-14-3 16,2-6 0-16,0-10-3 0,-1-3-18 15,-3-8-16-15,5-1-2 16,-12-10 0-16,4-2-1 16</inkml:trace>
  <inkml:trace contextRef="#ctx0" brushRef="#br1" timeOffset="12456.7338">9315 1789 37 0,'0'0'30'16,"0"0"-6"-16,10 24-5 16,-1 3-6-16,1 14-3 15,8-4-2-15,0 5 1 16,7 12-4-16,0-9-1 16,4 0-2-16,-2 1-2 0,1-12-4 15,-4-8-7-15,-4-5-16 16,-9-8-8-16,2-4-1 15,-13-9 2-15</inkml:trace>
  <inkml:trace contextRef="#ctx0" brushRef="#br1" timeOffset="12625.5547">9433 2070 15 0,'12'-17'29'0,"13"3"1"16,-5-8-3-16,4 3-23 16,5-2-14-16,-9 0-16 0,8 14-2 15,-12-11 0-15,2 14 16 0</inkml:trace>
  <inkml:trace contextRef="#ctx0" brushRef="#br1" timeOffset="12941.8333">9543 1815 41 0,'0'0'29'16,"8"13"-6"-16,-8-13-10 16,15 20-3-16,-2-16-3 15,-3 1 0-15,2 7-1 16,-12-12-1-16,15 7-2 0,-15-7 2 15,6-10-1-15,-6-16-3 16,0 10 2-16,0-7-3 16,3 7 2-16,-3-3 0 15,6-1 0-15,1 8-1 16,3 12 0-16,1 10 0 16,3 9-1-16,-3 3-4 0,2-9-11 15,-1 8-20-15,7 6-1 16,-7-9 2-16,7-10-1 0</inkml:trace>
  <inkml:trace contextRef="#ctx0" brushRef="#br1" timeOffset="13310.006">9922 1638 14 0,'-24'-3'28'16,"9"15"1"-16,-7 4-10 0,10 1-8 15,2-2-3-15,10 4-3 16,0 2 1-16,12-10-2 16,4 3 0-16,3-9 2 15,6-10 1-15,-7-7 0 16,4-1 0-16,-11-9-2 15,0 5-1 1,-11-1 1-16,-4-8 0 16,-10 0-1-16,-8-2-1 15,-7-6-2-15,-1 10 0 16,-5-1 0-16,4-20 1 16,3 1-2-16,28 44-2 15,-37-70-6-15,37 70-5 16,-8-48-11-16,8 48-13 0,27-52-2 15,-27 52 2-15</inkml:trace>
  <inkml:trace contextRef="#ctx0" brushRef="#br1" timeOffset="13973.6036">10125 1403 35 0,'-9'-2'27'0,"-9"2"-8"16,8 8-5-16,4 4-3 15,2 10-3-15,4-1-3 16,9-2 0-16,-9-19-1 15,19 15-1-15,-7-7 0 16,-2-8-1-16,2 9 0 0,-12-9-1 16,12-14 2-16,-12 14-2 0,0 0-1 15,-12 0 0 1,0 10-1-16,0 7 2 0,2-11-2 16,-3 10 0-16,5 3 0 15,8-4 0-15,0 2 1 16,8-2 1-16,5-12 1 31,2-3-2-31,4 7 1 0,3-16 0 16,-1 2 0-16,-1-2 1 15,1-13 0-15,-3-7-1 16,-4 5 0-16,-3-6-1 16,-1 7 2-16,-2 10 0 15,-3-13-1-15,-2 11 0 16,-3 15 0-16,0 0 1 0,12 19-1 15,-10 3 1-15,9-5 0 16,-6-7-1-16,3 18 0 16,-1-9 0-16,0-3 0 15,-1-4 1-15,-6-12 0 0,10 0-1 16,-10 0 1 0,12-15 1-16,-9 3-1 0,-3 12 1 15,9-31-2-15,-3 4-4 16,-3 8-4-16,-3 19-8 0,7-24-12 15,-2 3-5-15,0 6 0 16,0 1 0-16</inkml:trace>
  <inkml:trace contextRef="#ctx0" brushRef="#br1" timeOffset="14196.009">10438 1317 12 0,'0'0'13'0,"0"0"-2"16,0 0 7-1,0 0-7-15,12-29 0 16,-12 29 1-16,0 0 2 16,0 0 2-16,16 10-2 0,-6 9 0 15,-5 6-2-15,7-8-3 16,-5 0-2-16,6 1-4 16,-4 7-8-16,-3-6-14 15,-2 1-17-15,4-20 1 16,-8-12-4-16,0 12 3 15</inkml:trace>
  <inkml:trace contextRef="#ctx0" brushRef="#br1" timeOffset="14958.667">10609 1295 18 0,'0'0'32'0,"-26"-48"26"16,26 48-40 0,0 0-3-16,22 17-5 0,-12 8-4 15,-1 13-2-15,1-6-1 16,-1-2-1-16,0-6-2 15,-2-6-2-15,-2-1-3 16,-5-17-2-16,12-5-1 16,-12 5-1-16,16-58 1 31,-16 58 0-31,15-61 3 0,-15 61 2 16,14-55 4-16,-14 55 2 15,0 0 2-15,8-50 1 16,-8 50 1-16,-8 19-1 15,8-19 0-15,-14 18-2 16,14-18 0-16,0 0-1 0,-15 45 0 16,15-21-1-16,0-24-1 0,12 14 1 15,2-11-2-15,4 1-5 16,3 6-5-16,4-7-4 16,0-13-7-16,-25 10-8 15,59-31-2-15,-59 31 1 16,54-26 9-16,-54 26 19 31,41-40 2-31,-41 40 0 0,0 0 40 16,0 0-10-1,43-39-2-15,-43 39-6 16,0 0-6-16,0 0-6 16,-24 48-4-16,15-28 0 15,-6 7 0-15,2-12-4 16,13-15-1-16,0 0-1 0,-50 11 0 15,50-11 0-15,0 0 1 16,0 0-1-16,-43-54 0 16,43 54 1-16,0 0-1 15,0 0 1-15,0 0 1 0,34-45 0 16,-34 45 1 0,0 0-1-1,56 18-2-15,-37-7-1 16,-2 9-4-16,-17-20-8 15,23 14-21-15,-11 11-3 0,-12-4 0 16,0-21 0-16</inkml:trace>
  <inkml:trace contextRef="#ctx0" brushRef="#br1" timeOffset="15127.0629">10832 1049 33 0,'0'0'35'16,"0"0"1"-16,0 0 1 16,0 0-24-16,0 0-27 0,0 0-19 15,37 45 0-15,-37-45-1 16</inkml:trace>
  <inkml:trace contextRef="#ctx0" brushRef="#br2" timeOffset="35813.4512">11225 11292 35 0,'0'0'23'0,"-8"-10"-3"15,8 10-3-15,-10 0-4 16,10 0-3-16,-9 12-3 15,9-1-2-15,0-11-1 16,-2 19-2-16,2-19 0 16,4 18 0-16,-4-18 1 15,13 5 0-15,-13-5 0 0,0 0 0 16,6-15 1-16,-6 15-2 16,0 0-5-16,-9-10-15 15,-1 6-16-15,10 4 0 16,0 0-1-16,3-14 2 0</inkml:trace>
  <inkml:trace contextRef="#ctx0" brushRef="#br2" timeOffset="36314.3491">11394 11217 18 0,'0'0'33'0,"0"0"0"15,17 3-5-15,0-3-11 16,3 3-7-16,8 0-2 16,0-3-2-16,2 5-3 0,-3-1-1 15,-2 0-1 1,-7-3 0 0,-3 3 1-16,-15-4-1 15,6 11 0-15,-12-2 0 16,-6 4 0-16,-6 0 0 0,-5 5-1 15,-5 0 1-15,1 3-1 16,2 1 0-16,1-3-1 16,4-3 1-16,8-1 0 15,6-4 1-15,6-11-1 0,18 13 1 16,-1-13-1-16,7 0 0 16,4 0-2-16,4 0-9 15,-1 0-22-15,-5-8-3 16,5 8 0-16,-12-10 0 15</inkml:trace>
  <inkml:trace contextRef="#ctx0" brushRef="#br2" timeOffset="36899.722">11647 10918 52 0,'0'-9'26'0,"5"-1"-5"16,2-3-5-16,6 5-4 15,2 2-3-15,3 6-1 0,-1 0-3 16,1 4 0-16,-6 7-3 0,-2 8 1 16,-6 3-2-1,-4 0 1-15,-4 0-1 16,-3-1 0-16,-3-2 0 0,3-1-1 15,3-5 0-15,4-13 1 32,8 11-1-32,3-11 0 0,5 4 0 15,3-4-2-15,4 3-11 16,2 3-22-16,-9-9 0 16,4 7 0-16,-9-4-1 15</inkml:trace>
  <inkml:trace contextRef="#ctx0" brushRef="#br2" timeOffset="37638.3875">11115 12523 41 0,'0'0'20'0,"-9"-4"-2"15,9 4-4-15,-13 0-4 0,13 0-3 16,-12 10-2-16,12-10-2 16,-7 12-1-16,7-12-1 15,0 14 0-15,0-14 1 16,16 6 0-16,-6-6 1 16,2-4 1-16,-2-1 1 15,-10 5 0 1,13-14 1-16,-13 14-1 15,-4-10 0-15,4 10 0 16,-16-6-1-16,5 6-2 16,-1-4-4-16,12 4-6 15,-12 0-16-15,12 0-12 16,0 0 0-16,15 0 0 16</inkml:trace>
  <inkml:trace contextRef="#ctx0" brushRef="#br2" timeOffset="38169.9788">11316 12414 10 0,'0'0'33'0,"-12"3"1"15,12-3 1-15,12 9-16 16,-12-9-5-16,21 0-6 16,-9 0-2-16,7 7-1 15,0-7-1-15,2 3-2 16,-1-3 0-16,-3 0 0 15,-1 0-1-15,-4 0 0 0,-12 0 0 16,11 3 0-16,-11-3-1 16,0 0 1-16,-11 16-1 15,-1-4 1-15,-1 2-1 16,0 2 0-16,-5 1 0 16,3 4 0-16,-2-1 1 15,3-1-1 1,2-2 0-16,2-3 0 15,4 2 0-15,3-7 0 16,3-9 1-16,12 10-1 0,-2-10 0 16,5 0 0-16,3 0 0 15,4-6 1-15,1 6-3 16,1-5-3-16,2 5-8 16,-3 0-18-16,-7-4-6 0,4 4 0 15,-20 0-1-15</inkml:trace>
  <inkml:trace contextRef="#ctx0" brushRef="#br2" timeOffset="38817.3602">11591 12184 15 0,'0'0'29'16,"6"-19"-6"-16,-6 19-4 15,20-17-5-15,-6 12-2 16,2 5-3-16,-2 0-2 16,0 3-2-16,-3 6-1 15,-2 3-2-15,-6 5 0 16,-3-3-1-16,-6 6 1 16,-4-3-1-16,0-2 0 0,-1 2 0 15,-2-4-1-15,2-3 1 0,3-4-1 16,8-6 1-16,-10 9 1 15,10-9-1 1,0 0 1-16,10 8 1 0,-2-8-1 16,5 6 1-16,-1-3 0 15,3 2-1-15,1-1 0 0,-2-1-1 16,-4-3 0-16,4 3-2 16,-14-3-4-16,12 0-8 15,-12 0-23-15,0 0 0 16,0-9 0-16,0 9-1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31T15:18:16.11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1388 4538 26 0,'-46'-7'33'16,"-5"9"-1"-16,-1 3-10 16,-2 5-5-16,11 9-5 15,-1 5-2-15,44-24-3 0,-48 63 0 32,48-63-3-32,6 67 0 0,15-38-2 15,14-4 1 1,5-8-1-16,10-7 0 0,-6-3-1 15,1-7 1-15,-14 0-1 16,-2-6-1-16,-29 6 1 16,-9-10 0-16,9 10 0 15,-75 10 0-15,24 3-1 0,-7 7 0 16,2 6 1-16,4 11-1 16,12 9 0-16,18 2 0 15,11 2 0-15,18-2 0 16,14-3-1-16,17-11 1 15,17-2 0-15,11-18 0 16,6-8 1-16,9-15-1 0,-5-10 0 16,-2-8 1-16,-12-7-1 15,-10-4 1-15,-18-7 0 16,-13 6-1-16,-10 3 0 16,-11 8 0-16,-8 12 0 15,8 16 1-15,-18 0-1 31,13 19 1-31,5 9-1 0,0 6 0 16,3 3 1-16,6 1-1 16,-1-1-1-16,5-4-7 0,-5-8-17 15,-1-8-13 1,3-3 0-16,-10-14-1 16</inkml:trace>
  <inkml:trace contextRef="#ctx0" brushRef="#br0" timeOffset="153.825">1626 4743 34 0,'-11'-19'28'16,"-4"-5"-10"0,3 10-22-16,12 14-19 15,0 0-3-15,10 19 0 16</inkml:trace>
  <inkml:trace contextRef="#ctx0" brushRef="#br0" timeOffset="401.2342">1894 4886 36 0,'-6'22'38'16,"6"7"-1"-1,0 0 0-15,0-2-19 16,15 11-5-16,-6-8-5 0,7 2-3 15,-1-8-2-15,4-5 0 16,-2-14-1-16,2-5 0 0,-1-13 0 16,0-9-1-16,0-4-1 15,-9-8-5-15,7 8-7 16,-10-6-17-16,2 3-11 16,-2 7 0-16,0-1 0 15</inkml:trace>
  <inkml:trace contextRef="#ctx0" brushRef="#br0" timeOffset="854.7417">2399 4935 46 0,'8'22'39'16,"-3"4"-1"-16,-9 3-8 16,-8-2-9-16,1 6-5 15,-11-10-7-15,4 3-3 0,-4-6-3 16,-3-9-2-16,2-9-2 15,8-6 1-15,-1-8-1 16,7-11-1-16,4-2 0 0,3-4 0 16,4 2 0-1,8 1 0-15,7 7 1 0,-4 5 0 32,8 10 0-32,-1 13 2 15,0 10 0-15,6 2 0 0,-2 5 1 16,-4 3 0-16,4-3 1 15,0 1-2-15,0-10 1 16,4-7-1-16,0-10 0 16,-4-3 0-16,-1-13-1 15,1-6 0-15,-5-5 1 0,0-4-1 16,-7 0 0-16,-5 4 0 16,-1 3 0-16,-2 7 0 15,-4 17 0-15,0 0-1 16,7 9 2-16,-7 13-1 15,0 2 0-15,7 5-1 16,-1 8-8-16,-2-5-31 0,-4-9 0 31,3-3-1-31,-3-20 0 16</inkml:trace>
  <inkml:trace contextRef="#ctx0" brushRef="#br0" timeOffset="2402.3166">3934 5593 25 0,'-7'-16'33'0,"14"30"1"16,5 12-5 0,10 11-13-16,15 24-4 15,6 8-4-15,8 11-2 0,3 2-4 16,2-2-10 0,0-10-20-16,0-12-8 0,-16-14 1 15,-2-13-2-15</inkml:trace>
  <inkml:trace contextRef="#ctx0" brushRef="#br0" timeOffset="2640.2879">4480 5657 36 0,'-16'6'36'0,"-19"9"0"0,-5 13-6 16,-6 16-14-16,-19 7-5 15,3 12-4-15,-4 5-3 16,-2 2-3-16,4 0-3 16,2-7-3-16,15 0-8 15,3-15-15-15,11-13-9 16,14-7 0 0,3-18 0-16</inkml:trace>
  <inkml:trace contextRef="#ctx0" brushRef="#br0" timeOffset="2956.0146">4885 5593 11 0,'-26'-22'31'15,"-3"16"1"-15,-8 2 0 16,-1 12-15 0,-2 11-7-16,0 13-4 15,3 14-2-15,3 7-1 16,11 12 0-16,8 5-1 16,9 1 0-16,6 1 0 15,8-2 0-15,9-12-1 16,10-7-2-16,7-7-5 15,4-18-12-15,0-18-16 0,13-3-1 16,-6-21 1-16,5 0 5 16</inkml:trace>
  <inkml:trace contextRef="#ctx0" brushRef="#br0" timeOffset="3325.2709">4805 5845 7 0,'13'-5'31'0,"-1"-7"0"16,17 12-3-16,0-3-11 15,1-1-6-15,2 4-4 32,-1 4-2-32,-1-4-2 0,-9 4-1 15,-6 2 0-15,-15-6-1 16,7 15 1-16,-16-1-1 15,-10-1 0-15,-7 7 0 16,-7-1 0-16,-1 2 1 16,0 1-2-16,3-3 2 15,6-2 0-15,11-5 1 0,14-12 0 16,7 13-1-16,19-9 1 16,5-4-1-16,8 0-1 15,6 0-7-15,-4 0-12 16,-3 0-18-16,4 2 0 0,-18-2-1 15,-4 0 1-15</inkml:trace>
  <inkml:trace contextRef="#ctx0" brushRef="#br0" timeOffset="3556.8331">5167 5613 33 0,'19'-19'35'0,"-1"5"2"0,10 22 0 16,-4 10-20-16,-3 10-7 16,0 20-2-16,-11 13-2 15,-1 9-1-15,-13 3-1 16,-5 1-2-16,-8-7-3 16,-3-7-5-16,2-8-9 15,3-12-24-15,3-26 0 0,12-14 0 16,0 0 0-16</inkml:trace>
  <inkml:trace contextRef="#ctx0" brushRef="#br0" timeOffset="3803.6981">5670 5819 39 0,'13'0'35'0,"5"-3"1"0,14 3-1 16,5 0-24-16,4-3-9 16,2-2-9-16,-3-2-23 15,2 12-5-15,-15-8 0 16,-4 7 0-16</inkml:trace>
  <inkml:trace contextRef="#ctx0" brushRef="#br0" timeOffset="3972.561">5687 5941 57 0,'0'0'39'16,"34"8"0"-16,1-8-8 0,1 0-16 15,14 2-10-15,-4-6-38 16,2 7-4-16,-9-11-1 16,1 6-1-16</inkml:trace>
  <inkml:trace contextRef="#ctx0" brushRef="#br0" timeOffset="4741.641">7478 5192 26 0,'-15'0'27'15,"-29"0"-3"-15,-18 0-12 16,-8 2-3-16,-21 3-2 15,-4-1 0-15,-2 1-2 0,7 1 1 16,7-6 0-16,17 3-1 16,11-3-1-16,21 0 1 15,21 5-2-15,22-2 1 16,22 7-2-16,13 0 1 16,11 9-1-16,5 5-1 15,-1 8 2-15,-7 9-1 0,-15 10 0 16,-22 5 0-16,-30 12 0 15,-25 3-1-15,-16 0 0 0,-12 1 0 16,-6-2 0 0,-1-7-1-16,13-6 1 15,10-8-1-15,23-11 1 0,21-3 0 32,25-10 2-32,21-4-2 0,24-9 1 15,22-3 0-15,18-3-1 16,16-2 1-16,8-4-2 15,-4 0-2-15,-1 0-4 16,-19-4-10-16,-15 4-21 16,-16 3-1-16,-28-3 0 15,-14 9 0-15</inkml:trace>
  <inkml:trace contextRef="#ctx0" brushRef="#br0" timeOffset="5143.1748">6542 6500 16 0,'0'0'33'15,"0"0"2"-15,11 4 0 0,-1 12-16 16,-6 6-6-16,2 7-4 0,-6 0-2 16,0 3-2-16,0-6-2 15,-6-5-2-15,2-13 0 16,4-8-3-16,0-12-1 16,7-10 1-16,5-5-2 15,0-2 1 1,7 0-1-16,1 4 3 15,3 5 0-15,0 11 2 16,-1 9 1-16,-1 13 0 16,-5 6 2-16,0 6-1 15,-8 3-2-15,2-2-5 16,-1 3-14-16,0-4-18 16,-9-12 1-16,9-1-2 0,-9-12 1 15</inkml:trace>
  <inkml:trace contextRef="#ctx0" brushRef="#br0" timeOffset="5289.6847">6893 6500 31 0,'25'0'32'0,"-7"0"1"16,10 2-4-16,-1-2-29 0,-1-4-26 16,8 10-4-1,-12-8-2-15,2 5 0 0</inkml:trace>
  <inkml:trace contextRef="#ctx0" brushRef="#br0" timeOffset="5443.1658">6967 6596 18 0,'-9'4'32'15,"9"-4"-2"-15,15 7 1 16,6-7-26-16,6 4-25 15,3-11-7-15,10 7-3 0,-3-8 0 16</inkml:trace>
  <inkml:trace contextRef="#ctx0" brushRef="#br0" timeOffset="5627.4988">7388 6597 6 0,'-15'0'28'0,"-1"-4"0"16,16 4-2-16,0 0-20 0,0 0-18 15,16-8-13-15,-6-2-2 16,15 10-2-16</inkml:trace>
  <inkml:trace contextRef="#ctx0" brushRef="#br0" timeOffset="5958.9823">7317 6546 12 0,'0'0'28'15,"0"0"0"-15,16 3-5 16,8-3-13-16,5 0-11 0,5-4-20 15,12 10-7-15,-8-11 1 0,7 5 4 16</inkml:trace>
  <inkml:trace contextRef="#ctx0" brushRef="#br0" timeOffset="6324.2568">7736 6565 19 0,'-22'-10'30'0,"22"10"-2"0,-18-26-3 15,15 7-16 1,6 0-4-16,6 3-3 0,4 4-2 16,5 6 1-16,1 6 1 15,-1 5 0-15,0 9 1 0,2 6 1 16,-5 4 1-16,1-7 0 15,1 2 2-15,-4-10-1 16,9-3-1-16,-6-12 1 16,2-1 1-16,-8-12 0 15,-2 3-1 1,-11-3 0-16,-5 6-1 16,-15 3-1-16,-2 1-1 15,-5 7-6-15,-3-4-14 16,0 1-23-16,11 0 0 15,4-15 0-15,10-8 0 16</inkml:trace>
  <inkml:trace contextRef="#ctx0" brushRef="#br0" timeOffset="6661.5972">6927 4778 58 0,'0'0'33'15,"9"15"1"-15,-9 9-18 16,0 4-9-16,0 0-4 16,5 9-8-16,-5-2-15 0,-2-7-13 15,2-2 0-15,-15-20-1 16</inkml:trace>
  <inkml:trace contextRef="#ctx0" brushRef="#br0" timeOffset="7077.2227">6762 4919 20 0,'10'-14'26'16,"11"14"1"-16,1 0-9 15,9-4-12-15,7 4-3 16,-1 0-1-16,6 7 0 15,-6-5-1-15,0 7 0 0,-12 0 3 16,-3 1 0-16,-13-1 2 16,-9 1 0-16,0-10 1 15,-15 0-1-15,2-10 1 0,1-4-2 16,3-6-2-16,6-2-2 16,3-2-1-16,10 2-1 15,8 6 0-15,6 4 0 16,7 9 0-16,0 3 0 15,3 11 1-15,-3 2 0 0,0 4 0 16,0-1 2-16,-3-1 0 16,-4-2 2-16,-7-9 0 15,1 1 2-15,-6-13 0 16,-12 8 0-16,6-23 0 16,-11 9-1-16,-11-4-2 15,-2 4-3 1,-4 9-9-16,-4 5-28 15,-6 5-2-15,9 7 0 16,-2 2-1-16</inkml:trace>
  <inkml:trace contextRef="#ctx0" brushRef="#br0" timeOffset="8132.1092">8309 5726 28 0,'-19'-8'33'16,"-17"-4"-1"-16,-1 6-10 15,-4 10-5-15,1 2-7 16,5 12-4-16,5 4-3 15,14 6 0 1,10 0-1-16,15 1 0 16,10-5 0-16,12-3 1 15,3-5 0-15,9-7 0 0,-3-9 0 16,-2-6 1 0,-7-12-2-16,-7-6 1 15,-17-13-1-15,-11-8 0 0,-14-10-1 16,-7-2 0-16,-6-9 0 0,-2-3-1 15,8 5 0-15,2 0-1 16,11 10-2-16,12 11-3 16,16 13-7-16,8 10-17 15,9 8-8-15,10 12 1 16,-4 4-1-16</inkml:trace>
  <inkml:trace contextRef="#ctx0" brushRef="#br0" timeOffset="8482.1324">8565 5574 24 0,'0'26'33'0,"-9"0"0"16,12 7-11-16,-3 4-6 0,0 1-4 15,0 3-2 1,0-8-5-16,0-1 0 0,0-10-1 15,0-4 0-15,0-18 1 16,0 0-1-16,0 0 0 16,0-23 0-16,0-9-1 0,-3-9 0 15,-1-7-1-15,-2-8-1 16,0-4-1-16,0-1 1 16,2 3-1-16,4 2 0 15,0 10 0-15,8 4 0 16,3 14-1-16,8 3-2 15,6 12-5 1,3 0-9-16,2 4-21 16,10 9 0-16,-2 0 0 15,6 12-1-15</inkml:trace>
  <inkml:trace contextRef="#ctx0" brushRef="#br0" timeOffset="8733.0867">8612 5891 25 0,'-12'12'32'0,"12"-12"0"15,0 0-3-15,18 9-17 16,9-9-5-16,8 0-5 15,5 0-17-15,6 9-15 16,-11-12-2-16,-1 7-1 16,-17-6 5-16</inkml:trace>
  <inkml:trace contextRef="#ctx0" brushRef="#br0" timeOffset="9050.8946">8757 5634 38 0,'9'-21'35'0,"13"15"1"0,-6 6-5 15,-1 10-16-15,1 7-5 16,-4-2-4-16,-1 9-1 16,-6-1-2-16,1 0-1 15,-6-6-1-15,0-6 0 16,0-11-2-16,0 0 1 0,18-18-1 31,-5 3 0-31,3-4-1 0,0-3 1 16,2 7 0-1,4 5 1-15,-4 10 1 16,0 6-1-16,-5 7 1 0,-3 7-1 16,-2 5-5-16,-5 1-14 15,-3-2-16-15,4-2-2 16,-7-12 0-16,3 3 0 0</inkml:trace>
  <inkml:trace contextRef="#ctx0" brushRef="#br0" timeOffset="9436.0975">9101 5357 14 0,'13'-14'30'0,"-2"-5"1"15,15 10-1-15,-4-2-17 16,5 2-4-16,5 5-3 0,-1 1-3 16,-3 3 1-16,-4 3-2 31,-2 1 0-31,-7 5 0 16,-4 4 1-16,-3 2-1 15,-4 8 1-15,-4 4 0 0,5 8 0 16,-5 5 1-16,4 8 0 15,-1-1 0-15,3 4 0 16,-3 0-1-16,1-1 0 16,-4-7 0-16,0-6-1 0,-6-1 0 15,-1-7 1-15,-6-4 0 16,1-8-2-16,-7-2 1 16,1-6-3-16,-1-6-3 15,-2-3-8-15,11-6-16 16,10 6-12-16,-14-24 1 15,19 10-1 1</inkml:trace>
  <inkml:trace contextRef="#ctx0" brushRef="#br0" timeOffset="9836.913">9706 5564 35 0,'22'-3'34'0,"-3"-1"0"16,11 4-8-16,2 0-12 16,1 0-5-1,1 4-2-15,-3-4-3 16,-1 7-2-16,-10-4 0 15,-7 5-1-15,-7 1-1 16,-6 3 0-16,-14 5 0 16,0 1 0-16,-5 1-1 15,-8 7 1-15,-1 1-1 16,0-3 1-16,3-2 1 0,5 0 0 16,9-5 1-16,11-1 1 15,3-7 0-15,15-1 1 16,5-8-2-16,7 0-2 15,8 0-8-15,2-5-20 16,-3-7-9-16,0 3-1 0,-8-8 1 16</inkml:trace>
  <inkml:trace contextRef="#ctx0" brushRef="#br0" timeOffset="10083.6447">9845 5346 26 0,'13'-14'34'0,"12"11"1"15,3-6-1-15,10 4-16 16,1 0-11-16,2 5-11 0,-1 0-20 15,-6-5-10-15,0 8 0 16,-12-8-1-16</inkml:trace>
  <inkml:trace contextRef="#ctx0" brushRef="#br0" timeOffset="10452.4844">10239 5208 31 0,'0'0'34'15,"10"-5"1"-15,-1 10-8 0,0 7-10 16,-5 3-5 0,5 9-5-16,-6-1-1 0,3 2-1 15,-2-3-2-15,1-3 0 16,-1-3-1-16,1-5-2 0,-5-11 0 16,16-9 0-16,-7-3-2 15,4-6 1-15,0-3-1 16,-2-3 0-16,5-1 0 15,-3 0 1-15,-4 4-1 16,3 4 3-16,-3 8 0 16,4 9 1-16,-4 0 2 0,0 12 1 15,-2 2-1-15,6 9 1 16,-8 0 0-16,5 2 0 16,-4 1 0-16,0-1-3 15,-2-6-2-15,-2-5-8 16,2 1-31-16,-4-5-1 15,0-10-2 1,-6 9 2-16</inkml:trace>
  <inkml:trace contextRef="#ctx0" brushRef="#br0" timeOffset="11887.634">4966 8388 27 0,'-17'0'30'15,"-13"0"-4"-15,1 5-10 16,-1 4-3-16,0 0-3 31,8 10-2-31,3 1-3 0,16 8-1 16,10 2-1-16,10 0 0 15,12-1 1-15,5-3-1 16,1-4 1-16,6-6 0 16,-7-11 0-16,-5-5 0 15,-9-12-2-15,-10-6 1 16,-12-14-2-16,-9-4 1 0,-7-13-1 16,-10-11-1-16,0-8 1 15,-3-7-2-15,6-3 0 0,6 1 0 16,13 4-1-1,6 4 0-15,14 13-2 0,9 9-2 16,12 19-5-16,2 9-13 31,0 11-11-31,10 13 0 0,-10 6 0 16</inkml:trace>
  <inkml:trace contextRef="#ctx0" brushRef="#br0" timeOffset="12188.0605">5280 8374 13 0,'-6'41'27'16,"12"7"-2"-16,-6-7-9 16,4-3-4-16,2-9-4 15,-2-11-1-15,4-8-2 16,-8-10-1-16,11-10 0 0,-11-10 1 15,5-7-1-15,-10-12-1 16,-1-6-1-16,-5-10 0 16,2-1-1-16,-1-2 0 0,3-2 0 15,0 1 0 1,7 1 0-16,5 7 1 0,7 10-1 31,10 6-1-31,6 8-2 16,6 9-8-16,3 11-17 0,-3-2-5 15,10 13-1-15,-7 1 0 16</inkml:trace>
  <inkml:trace contextRef="#ctx0" brushRef="#br0" timeOffset="12441.4108">5284 8601 11 0,'0'21'31'16,"-4"-11"2"-16,20 3-5 0,3-1-12 15,5-6-9 1,6 3-11-16,-1-9-25 0,6 0 0 15,-12-9-3-15,6 5 1 16</inkml:trace>
  <inkml:trace contextRef="#ctx0" brushRef="#br0" timeOffset="12757.6236">5476 8378 44 0,'20'-5'35'16,"-5"2"1"-16,7 7-15 0,-3 11-6 31,-7-3-6-31,5 9-1 16,-7-4-3-16,-1 0-3 15,-3-5-1-15,-6-12-2 16,12 0 0-16,-2-15-1 16,2 1 0-16,1-8 0 15,2 3 1-15,0-1 1 0,1 7 1 16,0 9 1-16,-8 8 0 15,4 9 0-15,-5 7 0 16,0 3-2-16,-3 5-7 16,1-4-15-16,-2-5-15 0,3-1 0 15,-6-18 0 1</inkml:trace>
  <inkml:trace contextRef="#ctx0" brushRef="#br0" timeOffset="13142.3231">5756 8026 25 0,'25'-11'29'0,"-3"-10"0"15,12 8-14-15,-1 1-6 16,-2 1-2-16,-3 6-1 15,-7 5-1-15,-2 9 1 16,-7 4-1-16,-2 10-1 0,-7 5 1 16,3 10 0-16,-6 5 0 15,5 11 1-15,1 4 0 16,1 4 0-16,0 1 0 16,3 0 0-16,0 0 0 0,3-2-2 15,-4-6 1 1,-2-6-2-16,-7-12 0 0,0-5-2 15,-5-9 0-15,-8-4-1 16,-7-9-1-16,-2-10-2 0,1-5-6 16,-5-5-12-16,7-4-20 15,6-1 0-15,3-11 1 16,17 6 0-16</inkml:trace>
  <inkml:trace contextRef="#ctx0" brushRef="#br0" timeOffset="13388.917">6366 8300 28 0,'9'0'33'15,"3"-9"1"-15,18 9-5 16,2 0-16-16,5-3-7 16,0 3-7-1,3 0-13-15,-2 6-18 16,-11-10-1-16,1 10-1 16,-18-11 6-16</inkml:trace>
  <inkml:trace contextRef="#ctx0" brushRef="#br0" timeOffset="13542.1446">6436 8401 58 0,'6'11'37'0,"11"-6"-2"16,8-5-11-16,9 4-15 16,3-4-33-16,3 3-8 15,-7-7-4-15,5 6-1 16</inkml:trace>
  <inkml:trace contextRef="#ctx0" brushRef="#br0" timeOffset="14359.3929">7690 7307 27 0,'-47'-25'28'0,"3"15"-6"16,-9 3-9-16,1 13-3 0,6 10-2 16,9 10-3-16,9 11-1 15,12 6-1-15,13 10-1 0,12 5 0 16,10 3 0 0,12-1-2-16,9 0 2 0,1-3-1 15,2-6 0-15,0 0 0 31,-9-8 0-31,-9-5 1 16,-11-3-1-16,-20-6 0 0,-14-3 0 16,-14-6 1-16,-10-1-1 15,-6-7 0-15,-2-3-1 16,6-2 1-16,5-4-1 16,13 2 0-16,18 0 1 15,10 4-1-15,17 5 1 0,7 6 0 16,4 5 1-16,1 11 0 15,-8 10 1-15,-12 5 0 16,-9 11 0-16,-22 10-1 16,-8 11 0-16,-18 5 0 15,-10 6 0-15,-8 3-1 16,5 0 0-16,1-4 0 0,8-3 0 16,14-7 0-16,7-8 0 15,18-12 0-15,13-8 1 16,17-9-1-16,14-5 0 15,13-9-2-15,11-11-4 0,10-8-17 16,12-5-14 0,-5-18 0-1,8-4-1-15,-11-18 0 16</inkml:trace>
  <inkml:trace contextRef="#ctx0" brushRef="#br0" timeOffset="14891.3213">8281 7520 58 0,'0'-42'26'0,"4"8"-5"16,-4 10-4-16,-6 2-4 0,6 22-3 15,0 0-3 1,-12 4-2-16,5 15-1 0,4 12-2 16,-3 7-1-16,2 8 0 15,-4 7 0-15,-2 1 1 16,1-6-1-16,-3-6 0 0,-2-9 0 16,2-6 0-16,-3-13 0 15,6-8 0-15,9-6 0 16,0 0-1-16,12-17-1 15,7 6-1-15,9 4-6 16,2-2-7-16,5 4-16 31,8 6-5-31,-9-5 0 0,7 8 0 16</inkml:trace>
  <inkml:trace contextRef="#ctx0" brushRef="#br0" timeOffset="15022.502">8735 7732 27 0,'29'17'33'0,"-14"2"-1"0,-3 6-7 16,-6 6-6-16,-6-1-6 15,-8 6-7-15,-4-5-12 16,4 0-25-16,-13-19-2 0,11-1-2 16,-7-12 0-16</inkml:trace>
  <inkml:trace contextRef="#ctx0" brushRef="#br0" timeOffset="15590.9714">9241 7422 26 0,'25'-9'34'16,"-4"6"1"-1,4 13-4-15,-3 9-13 16,-10 5-5-16,1 8-3 0,-9 1-3 16,-4 4-1-16,0-6-2 15,-4-6-1-15,-3-11-2 16,7-14 0-16,0 0-1 15,7-24-1-15,5-2 1 16,7-6-2-16,2-2 1 0,1-1 0 16,1 5 0-16,1 11 0 15,-6 5 2-15,-2 14 0 16,-4 10 0-16,-6 8 1 16,-6 6 0-16,0 10-1 15,0 4 1-15,0 0-2 16,0 1-6-1,0-8-9-15,0-10-23 16,16-1 0-16,-3-18 0 16,5-4-1-16</inkml:trace>
  <inkml:trace contextRef="#ctx0" brushRef="#br0" timeOffset="15775.4477">9777 7475 16 0,'0'0'32'16,"0"0"0"-16,10 10 1 16,4-10-17-16,6 0-7 15,5 3-8-15,5 2-11 16,1 3-20-16,-8-8-1 0,4 3-2 16,-11-7 0-16</inkml:trace>
  <inkml:trace contextRef="#ctx0" brushRef="#br0" timeOffset="15944.0026">9824 7571 40 0,'0'0'33'0,"0"12"1"16,7-12-9-16,11 0-15 15,7 0-11-15,5 3-8 16,8 3-8-16,2-11-16 15,13 5 0-15,-1-8 0 16</inkml:trace>
  <inkml:trace contextRef="#ctx0" brushRef="#br0" timeOffset="16222.1742">10452 7428 57 0,'-21'-13'36'0,"-10"0"-1"0,0 0-15 31,4 13-8-31,-8 4-4 0,11 14-3 16,2 6-2-16,6 9-1 16,10 6-2-16,6 6 1 15,13-4-1-15,8-1 1 16,10-10 0-16,5-11 0 16,3-15 0-16,1-7 0 15,-2-17 1-15,-7-10-1 0,-9-9 0 16,-16-5-1-16,-12 1-2 15,-17 0-9-15,-5 1-26 16,-6 16 0-16,-12 4-1 16,3 17 0-16</inkml:trace>
  <inkml:trace contextRef="#ctx0" brushRef="#br0" timeOffset="16822.7357">8056 8880 16 0,'-26'-9'30'15,"1"12"-3"-15,-6 9-7 0,4 10-5 16,12 12-3-16,5 2-2 0,13 5-2 15,7-4-1-15,18-3 1 16,8-10-1-16,11-4-1 16,0-17 1-16,2-9-2 15,-8-11 0-15,-10-11-2 16,-17-5-1-16,-14-1-1 0,-20 5-1 16,-15-2-4-16,-2 8-8 15,-3 6-21-15,0 2-5 16,11 10-1-16,5-3 1 15</inkml:trace>
  <inkml:trace contextRef="#ctx0" brushRef="#br0" timeOffset="17022.9477">8583 9103 35 0,'13'15'38'0,"-4"7"0"16,-9-2 0-16,-2-2-20 15,-8 3-22-15,-13-5-28 0,9 1-4 16,-14-14 0 0,15 5-3-16</inkml:trace>
  <inkml:trace contextRef="#ctx0" brushRef="#br0" timeOffset="17576.7728">9077 8845 29 0,'15'5'33'0,"-15"-5"0"0,15 22-3 16,-11 1-17-16,-4 2-6 16,0 2-1-16,-4-5-2 15,4 2-1-15,0-14-2 16,0-10-1-16,18-10 1 15,-5-9-2-15,7-6 1 16,-2-4 1-16,4-1 0 0,3 6 0 16,-4 3 2-16,1 14 0 15,-9 12 1-15,-2 14 0 16,-4 8-1-16,0 11 1 16,-4 3-1-16,-1-2-3 15,5-1-5-15,2-8-10 16,3-11-22-1,7-8-1-15,-4-15 0 16,11-7 0-16</inkml:trace>
  <inkml:trace contextRef="#ctx0" brushRef="#br0" timeOffset="17761.3494">9591 8818 34 0,'16'-3'35'0,"5"6"1"16,2-3-5-16,4 0-16 16,10 0-8-16,1 6-7 15,-1-6-14-15,-6 0-20 16,0 10 0 0,-12-10-2-16,2 6 1 15</inkml:trace>
  <inkml:trace contextRef="#ctx0" brushRef="#br0" timeOffset="17945.8656">9573 8951 45 0,'0'0'36'0,"15"0"2"16,10 0-4-16,10-5-19 15,14 5-7-15,0 5-8 0,2-5-12 16,-8-7-23-1,3 10-2-15,-14-8 0 16,-2 2 0-16</inkml:trace>
  <inkml:trace contextRef="#ctx0" brushRef="#br0" timeOffset="18147.0541">9907 8592 38 0,'-12'-9'38'0,"3"18"0"0,-10 10 0 16,-6 11-19-16,7 19-6 16,-10 12-6-16,2 7-3 15,-1 8-8-15,0-2-19 16,2-4-16-16,9-5 0 16,-2-16 0-16,10-8 0 15</inkml:trace>
  <inkml:trace contextRef="#ctx0" brushRef="#br0" timeOffset="18512.6887">10289 8707 45 0,'-27'0'30'0,"8"6"-6"15,-6 8-8-15,0 10-6 0,7 7-2 16,5 3-3-16,13 7 1 16,4-2 0-16,13 0 1 15,8-10-2-15,9-6 1 16,4-17-1-16,2-6 1 15,0-15-2-15,-2-9 0 0,-14-12 0 32,-5-1-1-32,-15-4 0 0,-7 2-1 15,-8 2-1 1,-7 2-7-16,-7 6-28 0,-3 19-5 16,-7 5 0-16,3 10 0 15</inkml:trace>
  <inkml:trace contextRef="#ctx0" brushRef="#br0" timeOffset="20215.4409">11746 5131 12 0,'23'0'30'15,"-18"15"1"-15,-5 35 3 16,-16 23-19-16,-8 21-5 15,2 22-1-15,-6 12 0 16,10 15-1 0,2-2-2-16,13-3-2 15,11-15-1-15,11-19 0 0,8-24-2 16,6-14-2 0,1-19 1-16,-2-20 0 0,-8-17-1 15,-7-10 1-15,-17 0-1 16,0-12 0-16,-10 12 1 15,-11 8 0-15,-3 18 1 0,-4 17 0 16,2 28 1-16,4 25-1 16,-1 25 1-16,11 22 1 15,3 17-1-15,9 17-1 16,6 5-4-16,-1 6-3 16,5-4-1-16,-4-12 1 15,1-6-1 1,-14-16 1-16,-7-8-1 15,-15-20-1-15,-5-15-19 16,-5-13-3-16,-9-34-1 16,11-9 0-16</inkml:trace>
  <inkml:trace contextRef="#ctx0" brushRef="#br0" timeOffset="20731.8094">12293 6310 25 0,'15'6'32'16,"7"-10"1"-16,22 4-6 15,14 0-15-15,10 0-3 0,13 5-2 16,6-1-8-16,0-1-8 16,-7-3-18-16,-2 5-6 15,-25-14 0-15,-4 9 0 16</inkml:trace>
  <inkml:trace contextRef="#ctx0" brushRef="#br0" timeOffset="21101.5154">12379 6454 13 0,'-9'8'31'0,"9"-8"0"16,0 0-8-16,28 0-5 16,9 0-5-16,11 0-3 15,7 0-4-15,13 0-4 16,0-8-6-16,0-1-5 15,-3 1-3-15,-12-9-2 16,-6 0 0 0,-10-2 0-16,-10-3 2 15,-8 1 5-15,-6-1 8 0,-3 4 6 16,-2 4 5-16,2 8 2 16,5 6 2-16,5 11 0 15,-2 1 0-15,0 13-2 16,-11 0-3-16,-2 7-2 15,-11-4-5-15,-6-4-7 0,-10-10-27 16,-5 0-6-16,-7-14-2 16,11 0-1-16</inkml:trace>
  <inkml:trace contextRef="#ctx0" brushRef="#br0" timeOffset="21616.6751">13808 5734 45 0,'20'13'37'16,"20"18"1"-16,0 8-13 15,7 12-9-15,6 18-3 0,0 1-5 16,2 7-5-16,-2-2-6 16,-12-12-11-16,-4-7-22 15,-4-10-2-15,-16-20 0 16,1-6-1-16</inkml:trace>
  <inkml:trace contextRef="#ctx0" brushRef="#br0" timeOffset="21834.7443">14380 5762 41 0,'-10'-33'37'0,"-5"24"0"16,-16 13 0-16,-15 10-23 16,2 18-3-16,-12 11-4 0,-3 11-4 15,-2 6-1-15,-1 3-5 16,5 4-4-16,2-5-4 15,12 2-8-15,5-11-16 16,7-20-3-16,12-3 0 16,4-22 1-16</inkml:trace>
  <inkml:trace contextRef="#ctx0" brushRef="#br0" timeOffset="22134.8119">14810 5578 7 0,'-26'6'30'16,"-16"4"1"-16,5 21 1 15,-11 7-16-15,3 14-3 16,8 12-3-16,4 5-5 15,13 7 0-15,8-1-1 0,12-2-1 16,14-7 0-16,6-15-4 16,11-4-4-16,3-15-12 15,2-13-17-15,9-7 0 16,-5-23-1-16,3 1 3 0</inkml:trace>
  <inkml:trace contextRef="#ctx0" brushRef="#br0" timeOffset="22488.3098">14705 5946 45 0,'0'0'34'0,"25"3"0"15,1-3-10-15,7 4-13 16,9 0-3-16,-1 0-4 15,2 1-3-15,-5-1-2 16,-7-4-2-16,-12 8 0 16,-19-8-2-16,5 11 1 15,-20-5 0 1,-8 3 1-16,-6 4 2 16,-5 1 1-16,-1 1 1 15,4 0 2-15,7 2 1 16,7-4 0-16,12 0 0 15,11-1 0-15,10-6-1 16,6 0-1-16,5-5-3 16,4 3-7-16,-1-4-16 0,-4-5-11 15,5 2 1-15,-12-11-2 0</inkml:trace>
  <inkml:trace contextRef="#ctx0" brushRef="#br0" timeOffset="22723.6914">15155 5651 50 0,'26'-6'36'16,"0"10"2"-16,5 15-7 0,4 19-13 16,-17 9-7-1,-4 20-3-15,-14 4-2 16,-6 8-1-16,-12 3-2 0,-6-3-3 15,0-3-3-15,-5-17-8 0,14-18-28 16,5-10-1-16,6-21-1 16,13-10 1-16</inkml:trace>
  <inkml:trace contextRef="#ctx0" brushRef="#br0" timeOffset="23024.5727">15676 5910 42 0,'21'-10'36'0,"4"13"1"0,1-3-3 16,8-3-19-16,10 3-5 0,-1 0-7 15,3 0-7-15,-3 5-7 16,-8-5-13-16,-8-5-12 16,1 8-1-16,-16-3 1 15</inkml:trace>
  <inkml:trace contextRef="#ctx0" brushRef="#br0" timeOffset="23262.4478">15689 6079 40 0,'14'5'36'0,"16"2"2"15,4-4-6-15,5-3-14 16,11 2-5-16,-7-2-5 16,4 4-5-16,-7-4-10 15,-11 4-29-15,-10-9-2 0,-5 5-1 16,-14 0 1 0</inkml:trace>
  <inkml:trace contextRef="#ctx0" brushRef="#br0" timeOffset="25079.3151">16510 5960 23 0,'17'-4'19'0,"-6"-10"1"16,5-1-4-16,-1-7-2 15,5-6-3-15,-2-4-1 16,3-3-2-16,-1-1 0 0,-9 0 0 15,2 7-1-15,-4 6-1 16,-2 8 0-16,-7 15-1 16,0 0-1-16,0 30-1 0,0 10 0 15,0 3-2-15,0 13 0 16,0 1 0-16,2 2-1 16,4-8 0-16,1-5-1 15,2-5-2-15,-6-16-8 16,4-7-18-16,5-7-6 31,-12-11-2-31,12-6 2 0</inkml:trace>
  <inkml:trace contextRef="#ctx0" brushRef="#br0" timeOffset="25326.4798">17034 5961 52 0,'0'0'39'0,"0"0"-1"31,0 0 1-31,4-14-25 0,6 14-8 16,-1 0-12-16,0 4-26 15,-9-4-5-15,22-4-1 16,-16-5 0-16</inkml:trace>
  <inkml:trace contextRef="#ctx0" brushRef="#br0" timeOffset="25897.3054">17365 5813 25 0,'0'0'32'0,"0"0"2"16,14 4-11-16,8-4-5 16,8-6-5-16,8 6-3 15,5-3-1-15,4 3-4 16,4-5-1-16,-3 5-2 0,-6 0-1 15,-8 4 0-15,-7 2 0 16,-7 1 0-16,-11 3 0 16,-9 5 0-16,-11 1-1 15,-7 7 0-15,-7 3 1 16,-6 1-1-16,-5 2 1 16,-3 2-2-1,4-7 1-15,2 4-1 16,7-6 1-16,5-4 0 15,9-7 1-15,12-1 0 16,0-10 1-16,22 8 0 0,1-8 0 16,7 0 0-1,5-2 0-15,4-3-1 0,0 5-4 16,-5-5-9-16,-2-2-24 0,-4 4-2 16,-10-6-1-16,-2 4 0 15</inkml:trace>
  <inkml:trace contextRef="#ctx0" brushRef="#br0" timeOffset="26597.9392">17965 5447 18 0,'-7'-11'23'15,"7"11"-1"-15,-22-5-4 16,10 5-4-16,0 10-3 15,-1-1-3-15,7 8-2 16,2 2-1-16,11 4 1 16,3-4 0-1,11-1 0-15,4-5 0 16,7-6 1-16,1-9 0 16,2-6 0-16,-7-15-1 0,-7 3 0 15,-14-11 0-15,-7 7-2 16,-17-3 0-16,-6 5-1 15,-9 5-3-15,-5 7-6 16,3 10-28-16,0 10-4 0,2 1-2 16,8 12 1-16</inkml:trace>
  <inkml:trace contextRef="#ctx0" brushRef="#br0" timeOffset="28117.1071">18503 5893 13 0,'0'0'33'16,"28"-5"-1"-16,-5 0 1 0,10 0-17 15,10 5-4-15,2 0-5 16,6-2-7-16,-2 2-6 0,-4-5-10 16,-6 2-8-16,-6 3-6 15,-15-7-2-15,-4 7-2 16</inkml:trace>
  <inkml:trace contextRef="#ctx0" brushRef="#br0" timeOffset="28316.9613">18557 6004 56 0,'14'6'30'0,"9"4"-2"16,13-4-6-16,4-6-4 15,8 0-9-15,1 3-12 0,0-1-29 16,-11-9-2-16,6 7-2 15,-12-15 0-15</inkml:trace>
  <inkml:trace contextRef="#ctx0" brushRef="#br0" timeOffset="28916.8822">19482 5784 26 0,'10'-31'31'0,"-10"-7"-1"16,10-4-9-16,-5 7-3 16,-5 0-3-16,4 9-3 15,-8 1-3-15,4 15-2 16,0 10-2-1,-6 14-2-15,3 9 0 16,3 11 0-16,-3 6-1 0,3 7 1 16,0 3 0-1,3 4 0-15,-3-1 0 0,6-5-1 16,-6-7 0-16,5-8 0 16,-5-8-1-16,0-3 0 15,-5-3 0-15,-2-11 0 0,-4-2-1 16,0-2 1-16,0-4-1 15,-2 4 0-15,13-4 0 16,-12 0 0-16,12 0 0 16,16-5 0-16,7 5 0 15,5 0 0-15,4 0 0 16,1 0-2-16,5 5-6 0,-9-4-26 16,-6-1-6-16,1 0 0 15,-10-7-1-15</inkml:trace>
  <inkml:trace contextRef="#ctx0" brushRef="#br0" timeOffset="29332.7165">20335 6116 47 0,'12'15'36'16,"-12"-1"-1"-16,-7 11-10 15,-8-2-39-15,-11-6-17 16,13 4-1-16,-7-16-2 0</inkml:trace>
  <inkml:trace contextRef="#ctx0" brushRef="#br0" timeOffset="29868.41">20995 5428 21 0,'7'-12'36'16,"2"5"1"-16,10 22 1 15,4 18-14-15,-1 9-7 0,7 18-6 31,-2 5-5-31,1 9 1 16,-5-2-3-16,-3-2 0 16,-7-15-1-16,-4-12-1 15,-3-18-1-15,1-9 0 0,-7-16 0 16,11-13 0-16,-2-15-1 16,4-10 1-16,-1-13-1 15,2-9 0-15,3-3 0 0,0-6-1 16,1 0 0-16,-2 4-1 15,0 9-2-15,-7 6-4 16,3 18-7-16,-12 8-15 16,0 11-11-16,0 13 2 15,0 0-1-15</inkml:trace>
  <inkml:trace contextRef="#ctx0" brushRef="#br0" timeOffset="30049.1308">21067 5651 23 0,'-3'17'35'0,"3"-17"0"16,21 14-1-16,6-9-16 16,7-2-15-16,8 5-26 0,-2-14-9 15,12 6-2-15,-9-5-1 16</inkml:trace>
  <inkml:trace contextRef="#ctx0" brushRef="#br0" timeOffset="30671.9149">21909 5696 17 0,'31'-4'33'15,"-10"-2"2"1,11 6-3-16,4 0-14 16,1-6-7-16,3 6-2 0,-2 2-3 15,-3 3-3-15,-6-2-1 16,-5 3-1 0,-10-1 0-16,-7 9-1 15,-7-3 1-15,-7 4-1 16,-9 3 1-16,-1 2 0 15,-11 2 0-15,-4 4-1 16,-2-3 1-16,-2 1-1 16,0 1 1-16,3-6 0 15,7 0 1-15,6-3-1 0,11-3 1 16,9-13-1-16,29 9 0 16,6-9 0-16,6 0 0 15,5 0 0-15,6 0 0 16,2-5 0-16,-4 3 1 15,-8 2 0-15,-10 0 1 16,-8 0 0-16,-11 0 0 0,0 0 1 16,-13 0-1-16,0 0 0 15,0 0-2-15,0 0-1 16,8 11-3-16,-8-11-9 0,0 0-28 16,0 0-1-16,-11 8 0 15,11-8 0-15</inkml:trace>
  <inkml:trace contextRef="#ctx0" brushRef="#br0" timeOffset="37162.5764">646 12929 15 0,'0'0'34'16,"53"35"1"-16,-53-35-9 0,38-63-3 15,-12 16-5-15,-1-18-5 16,-3-1-4-16,-3-14-3 16,3-2-1-16,-4-1-2 31,-8 5-2-31,2 5 1 0,-6 13-2 16,-6 9 1-16,0 51 0 15,10-66-1-15,-10 66 0 16,0 0 0-16,0 0 0 15,-16 66 0-15,16-15 0 16,9 19 1-16,1 5 0 16,8 5-1-16,7 7 2 0,6-10-2 15,10-7 0-15,2-12-4 16,-3-12-7-16,1-19-23 16,-8-5-5-16,-10-19 0 0,-10-6-1 15</inkml:trace>
  <inkml:trace contextRef="#ctx0" brushRef="#br0" timeOffset="37347.4442">740 12676 35 0,'0'0'33'16,"0"0"0"-16,51 15-6 0,-51-15-22 15,66 18-18-15,-19-5-14 16,2-9-2-16,-8 6-2 16,-41-10-1-16</inkml:trace>
  <inkml:trace contextRef="#ctx0" brushRef="#br0" timeOffset="37648.1009">690 12547 29 0,'-47'-46'32'0,"47"46"0"0,0 0 0 15,0 0-25-15,0 0-14 16,0 0-22-16,0 0-3 16,77 31 0-16,-36-3 1 15</inkml:trace>
  <inkml:trace contextRef="#ctx0" brushRef="#br0" timeOffset="38017.2132">1360 12789 13 0,'11'17'32'0,"6"-17"1"16,8 10 0-16,5-14-14 16,1-3-9-16,3-1-2 0,-3-6-3 15,-8-4-1-15,-8-4 0 16,-8 1-2-16,-17-1 0 16,-5-2-1-1,-8 6-1-15,-6 0 1 16,-4 9-2-16,2 9 1 15,1 8 0-15,5 11 1 16,8 10-1-16,6 10 1 16,7 10 0-16,4 9 1 15,4 0-2-15,4-2-3 16,3 0-6-16,1-6-18 0,-5-16-9 16,7 0 0-16,-4-18 0 15</inkml:trace>
  <inkml:trace contextRef="#ctx0" brushRef="#br0" timeOffset="38348.176">2008 12662 28 0,'7'18'35'15,"-21"-3"0"-15,0 5 1 16,-8 1-20-16,-7-5-6 31,3 0-5-31,-7-4-4 0,8-8-3 16,-1-4-2-16,1-12-1 15,6-1 0-15,7-5 0 16,7-4 1-16,5 0 1 16,11 3 3-16,5 9 3 15,10 0 2-15,3 10 0 16,1 8 0-16,5 6 0 0,1 6-2 15,-7-1-9-15,-5 0-27 16,1 4-1-16,-12-9-2 16,0 7 1-16</inkml:trace>
  <inkml:trace contextRef="#ctx0" brushRef="#br0" timeOffset="39386.1504">3778 14071 12 0,'0'-14'31'15,"22"14"2"-15,0 5-1 16,9 9-16-16,10 14-7 16,3 9-5-16,1 5-5 15,-2 4-15-15,8 5-16 16,-15-11 0-16,-2-1-1 0,-8-19 11 31</inkml:trace>
  <inkml:trace contextRef="#ctx0" brushRef="#br0" timeOffset="39601.4966">4198 14076 20 0,'-29'-5'34'0,"-1"13"2"16,-8 6-1-16,-11 10-17 15,2 13-7-15,-6 4-4 16,3 3-3-16,5 4-6 15,3-7-6-15,11-3-12 16,7 0-14-16,6-20-1 16,18-1-2-16,0-17 9 0</inkml:trace>
  <inkml:trace contextRef="#ctx0" brushRef="#br0" timeOffset="40002.3378">4417 14171 3 0,'0'36'30'0,"-12"-5"0"16,6 11-2-16,-1-4-15 0,-1-3-4 15,5-5-2-15,-1-9-1 16,4-10-2-16,0-11-1 16,0-21 0-16,4-7 0 15,-4-8-1-15,0-8 1 16,0-8-1-16,0-6-1 16,0 0 1-1,-4-1-1-15,4 4 1 16,-3 2 0-16,3 5 0 15,0 5-1-15,9 8 1 16,0 3-1-16,4 9 0 16,9 7-3-16,6 3-5 15,8 13-7-15,8 4-18 16,2-2-3-16,11 10 0 0,-6-4 0 16</inkml:trace>
  <inkml:trace contextRef="#ctx0" brushRef="#br0" timeOffset="40265.3197">4377 14420 27 0,'0'0'31'16,"31"17"-6"-16,-3-12-10 15,6 2-11-15,9 5-20 16,-6-16-10-16,7 8-2 16,-13-14-1-16</inkml:trace>
  <inkml:trace contextRef="#ctx0" brushRef="#br0" timeOffset="40603.6452">4622 14071 52 0,'12'8'38'31,"1"11"-1"-31,-4 9-16 0,-5 1-8 16,5 9-2-16,-9-5-4 15,6-1-2-15,-6-10-3 16,0-22-2-16,0 0-1 16,9-10 0-16,1-17 0 15,5-7-1-15,3 0 0 16,1-4 0-16,6 5 1 0,0 8 1 16,0 8 1-16,-1 9 0 15,-6 8 0-15,-3 12 2 16,-5 7-2-16,0 7 2 15,-10 4-2-15,0 0-2 16,6 6-11-16,-6 1-25 16,-8-13-2-16,8 2 0 0,0-15 0 15</inkml:trace>
  <inkml:trace contextRef="#ctx0" brushRef="#br0" timeOffset="41034.9888">4977 13843 45 0,'20'-9'33'15,"1"-3"2"-15,15 5-13 16,3 2-12-16,-4 0-4 0,4 5-2 15,-3-4-2-15,-7 4 0 16,-5 4-1-16,-8 4 0 16,-9 4-1-16,-2 2 1 15,-5 9-1-15,0 3 0 16,3 8 1-16,0 2 0 16,1 7 1-1,6 6 0-15,-2 2 1 16,2 3-1-16,-2-2 1 15,-2-2 0-15,-6-3-1 16,-3-6 1-16,-8-7-1 16,-4-3-1-16,-8-12 0 15,-2-6-1-15,-2-6-1 16,-2-7-2-16,6 0-7 0,-4-7-20 16,9-3-8-16,18 10-1 15,-15-24 0-15</inkml:trace>
  <inkml:trace contextRef="#ctx0" brushRef="#br0" timeOffset="41452.565">5783 14117 43 0,'9'0'34'0,"14"0"0"16,4 0-14-16,10-7-9 31,13 7-5-31,2-5-6 0,1 1-6 16,-3 4-10-16,-5 0-10 15,-13 0-7-15,-1 7-1 16,-19-4 2-16</inkml:trace>
  <inkml:trace contextRef="#ctx0" brushRef="#br0" timeOffset="41622.344">5882 14284 41 0,'0'0'36'0,"11"12"1"16,15-12-13-16,8-5-8 0,11 1-10 31,3-4-29-31,7 8-11 0,-10-13-2 16,1 5-1-16</inkml:trace>
  <inkml:trace contextRef="#ctx0" brushRef="#br0" timeOffset="42154.3732">6812 14033 43 0,'-25'7'34'0,"-8"0"0"0,4 10-10 15,7 10-11-15,-2 5-5 16,18 10 0-16,6-3-2 16,15 2 1-16,9-6-1 15,13-7-1-15,4-13 0 16,2-8-2-16,1-13 0 0,-3-10-1 16,-10-13-1-16,-10-9-1 15,-14-10 1-15,-11-6-1 16,-15-6-1-16,-2 2 0 15,-10-5 0-15,0 0 0 16,6 5-1-16,4 3 0 16,11 6-2-1,10 5-2-15,25 14-4 16,1 1-10-16,6 8-17 16,9 13-2-16,0 4 0 15,7 16 1-15</inkml:trace>
  <inkml:trace contextRef="#ctx0" brushRef="#br0" timeOffset="42522.9776">7249 13955 18 0,'-13'20'35'0,"11"10"1"16,-2 0 0-16,4 6-17 0,0 6-6 15,0-3-3-15,4-3-3 16,-4-7-1-16,6-5-2 16,-6-12-1-16,0-12 0 15,0 0-1-15,12-22 0 16,-15-6 0-16,0-4-1 31,-4-9-1-31,-1-6 1 0,-2-3-1 16,3-4 0-16,-1-1 0 15,4 0 0-15,4 6-1 16,6-1 1-16,7 10-1 16,5 4-2-16,7 13-3 0,1 0-4 15,11 15-9 1,-3 8-19-16,2 0-1 0,5 8-1 16,-6-3 2-16</inkml:trace>
  <inkml:trace contextRef="#ctx0" brushRef="#br0" timeOffset="42788.7452">7287 14289 32 0,'6'15'33'16,"6"-15"0"-16,13 0-10 15,2 4-12-15,2-4-8 16,2 0-14-16,-7 0-21 0,5 0-1 16,-15-8 0-1,3 8 8-15</inkml:trace>
  <inkml:trace contextRef="#ctx0" brushRef="#br0" timeOffset="43094.3453">7451 14022 33 0,'15'-17'37'16,"3"4"2"-16,1 5-3 15,6 13-17-15,-6 2-6 0,3 8-5 16,-11 0-2-16,3 6-2 15,-6-4-2-15,-4 0 0 16,2-5-2-16,-6-12 0 16,10 0-1-16,-2-11-1 15,5-2 1-15,0-9-1 16,5 5 0-16,1-2 2 0,-1 4 0 16,1 8 1-16,-4 7 1 15,-2 11 0-15,-2 5 1 16,0 8-1-16,-5 3-2 15,-1 2-5-15,5 1-23 0,-4-5-12 16,-4-10 0 0,7-5-1-1</inkml:trace>
  <inkml:trace contextRef="#ctx0" brushRef="#br0" timeOffset="43526.0473">7885 13604 26 0,'27'-6'33'0,"1"-5"0"15,6 11-2-15,0-4-19 16,-2 0-5-1,-1 4-2-15,-3 4-2 16,-3 5-1-16,-7 0 1 16,-2 6 0-16,-4 2-1 15,-3 11 2-15,-1 1-2 16,2 10 2-16,-3 5 0 0,3 5-1 16,3 1 0-1,-1 7-1-15,-3-2 0 0,3 4 0 16,-6-6-1-16,-6 0 0 15,0-7-1-15,-10-5 1 0,-8-7-1 16,-6-5 0-16,-5-10 0 16,-5-7 1-16,1-6-2 15,-2-12-5-15,10 0-15 16,6-7-18-16,-2-11 1 0,15 3-1 16,0-11 0-16</inkml:trace>
  <inkml:trace contextRef="#ctx0" brushRef="#br0" timeOffset="44095.1476">8921 13987 19 0,'-15'6'30'16,"-1"-6"-1"-16,16 0-8 16,13 0-5-16,21 0-3 15,23 0-2-15,23 0-2 0,26 0-2 16,18 0 0-16,15 0-2 16,6 4-2-16,5-4-2 15,-8 4-2-15,-11-6-5 16,-18 2-5-16,-19-7-5 0,-19 2-5 15,-17-1-2 1,-18 0-1-16,-18 1 1 0,-22 5 1 31</inkml:trace>
  <inkml:trace contextRef="#ctx0" brushRef="#br0" timeOffset="44311.1429">10143 13912 47 0,'0'0'19'0,"25"-9"2"16,11 13-4-16,12 0-1 0,4-1-2 16,4 6-2-16,-10-1-3 15,0 7-2-15,-17-1-1 16,-10 1-2-16,-19-3-3 16,-15 0-5-16,-11 0-10 15,-11-1-16-15,-14-5-7 16,-2 1 0-1,-16-7-1-15</inkml:trace>
  <inkml:trace contextRef="#ctx0" brushRef="#br0" timeOffset="44673.3164">9118 13805 11 0,'-11'6'29'15,"-13"-6"1"-15,-7 14-11 16,-3 1-3-16,-5 7-3 15,3 4-2-15,5-2-2 16,10 2-2-16,11-3-1 31,14 3-3-31,11-7 0 0,13 0-3 16,13-3-5-16,11-5-5 16,7-6-19-16,12 2-6 15,0-14 0-15,10-3 0 16</inkml:trace>
  <inkml:trace contextRef="#ctx0" brushRef="#br0" timeOffset="45129.9416">9551 13273 37 0,'-3'-18'34'0,"22"12"0"16,8-1-13-16,14-1-7 16,18 8-4-16,0-9-2 0,12 9-1 15,-6 9-2-15,-3 2-1 0,-13 3-1 16,-14 7-1-1,-20 3-1-15,-15 3 1 16,-12 5-1-16,-16 3 0 0,-13 0 0 16,-8 1 0-16,-1 0-1 15,1 1 0-15,2-1 0 32,4-7 0-32,9-5 0 0,10-3 0 15,7-4 1-15,14-5-1 16,3-12 1-16,31 11 1 15,1-11-1-15,14 0 1 16,10 0-1-16,6 0 1 16,6-3-1-16,-3-2-2 15,-2 10-8-15,-17 0-30 0,-9-5 0 16,-13 3-1-16,-24-3 1 16</inkml:trace>
  <inkml:trace contextRef="#ctx0" brushRef="#br0" timeOffset="46377.8571">11095 13564 35 0,'16'-10'34'0,"2"10"1"16,19 14-15-16,10 19-4 15,9 9-5-15,12 19-2 0,-1 8-1 16,2 8-4-16,-4 5-6 16,-9-8-5-16,-3-6-12 15,-7-10-18-15,-22-19 0 0,-1-10 0 16,-12-20 5-16</inkml:trace>
  <inkml:trace contextRef="#ctx0" brushRef="#br0" timeOffset="46615.9102">11742 13541 14 0,'-11'-13'35'0,"1"22"0"32,-14 8 2-32,-4 12-17 0,-10 17-6 15,-10 9-3-15,-4 13-3 16,-10 2-2-16,1 8-2 15,0-1-4-15,-3-7-2 16,9 0-4-16,4-16-4 16,16-8-9-16,10-10-15 15,9-23-5-15,16-13 1 0,13-11 3 16</inkml:trace>
  <inkml:trace contextRef="#ctx0" brushRef="#br0" timeOffset="46915.8183">12214 13466 10 0,'-17'-12'34'16,"-18"3"0"-16,2 18 1 15,-10 9-15-15,-4 13-8 0,5 17-3 16,0 12-3-16,13 10-1 16,7 8-2-16,10 6-1 15,12-1 0-15,12 0 0 16,13-11-1-16,8-12-4 16,12-7-8-16,1-12-25 15,-2-23-1-15,4-9 0 0,-6-20 0 16</inkml:trace>
  <inkml:trace contextRef="#ctx0" brushRef="#br0" timeOffset="47316.6902">12172 13771 56 0,'25'0'37'16,"-4"0"0"-16,8 3-15 15,8 2-11-15,0-5-4 0,3 9-3 16,-6-9-3-16,-5 3 0 16,-8 2-1-16,-11 1 0 15,-10-6-1-15,-10 20 1 16,-9-5-1-16,-9 0 1 15,-2 8 0-15,-3-1-1 16,1 1 2 0,6 0-1-16,4-2 1 15,11-2 0-15,11-6 0 16,6-1 0-16,12-8 0 16,7-1 1-16,6-3-2 15,6 0-3-15,3 0-11 16,-3-3-23-16,-3-8-1 15,-3 6 0-15,-12-8 1 0</inkml:trace>
  <inkml:trace contextRef="#ctx0" brushRef="#br0" timeOffset="47535.0254">12529 13462 57 0,'27'4'37'16,"10"21"2"-16,1 15-8 16,0 12-19-16,1 17-3 15,-11 8-3-15,-9 14-1 16,-16 0-3-16,-9 2-2 16,-12-4-5-16,-10-16-12 0,-4-10-23 15,8-17 0-15,2-21-1 16,11-17 1-16</inkml:trace>
  <inkml:trace contextRef="#ctx0" brushRef="#br0" timeOffset="47833.9643">12990 13779 56 0,'21'0'37'16,"15"4"-1"-16,1 3-11 15,9-7-14-15,3 6-6 16,-2-1-8-16,-7-5-5 15,-5 4-13-15,-8-1-16 0,-16-6 1 16,-11 3-2-16,0 0 12 16</inkml:trace>
  <inkml:trace contextRef="#ctx0" brushRef="#br0" timeOffset="48018.9531">13040 13914 31 0,'16'3'37'0,"14"4"1"16,2-7-2-16,5 2-16 15,7 3-10-15,-2-5-13 16,-1 7-32-16,-10-13-1 16,-3 6-1-16,-13-10-1 0</inkml:trace>
  <inkml:trace contextRef="#ctx0" brushRef="#br0" timeOffset="49566.837">13781 13821 16 0,'19'0'31'32,"-11"-10"-1"-32,2-2-7 0,6-7-5 15,-2-7-4-15,6-2-5 16,-7-7-2-16,2 2-1 16,-6-1-2-16,0 7-1 15,-5 3 0-15,-4 10-1 16,0 14 0-16,-9 0-1 15,2 14 0-15,-2 11 0 0,-1 10-2 16,2 7 2-16,1 4-1 16,2 2 0-16,1 3 0 15,4-3 1-15,6-2-1 16,-2-5 0-16,1-6 1 16,-1-7-1-16,-4-8 0 15,0-1 0 1,-3-9 0-16,3-10-1 15,-20 12 1-15,2-12 0 16,-1 0 0-16,1 0 0 16,2 0 0-16,1 0-1 0,15 0 1 15,0 0 0 1,0 0 1-16,21 3-1 16,7-3 1-16,6 4 0 0,7-1-1 15,-1-3-6-15,4-6-29 16,2 6-1-16,-14-4-1 0,3 4 0 15</inkml:trace>
  <inkml:trace contextRef="#ctx0" brushRef="#br0" timeOffset="50106.3769">15138 13404 31 0,'10'-7'34'16,"15"28"0"-16,-5 13-10 31,0 15-9-31,8 14-4 0,-4 7-2 15,2 10-3-15,-4-5-1 16,-2-6-1-16,-3-10-1 16,-2-15-1-16,-5-15 0 15,2-14 0-15,1-19-2 16,5-14 2-16,1-15-2 16,1-10 2-16,0-12-2 0,0-7 0 15,1-3 1-15,-3-2-1 16,-3 6-1-16,-4 5-1 15,-3 11-2-15,-5 7-7 16,2 15-11-16,-5 11-15 16,-11 5-2-16,2 10 1 15,-8 4 6 1</inkml:trace>
  <inkml:trace contextRef="#ctx0" brushRef="#br0" timeOffset="50269.1576">15215 13722 24 0,'-5'11'34'0,"5"-11"1"0,16 2-5 15,12-2-15-15,12 4-18 16,10 2-26-16,-4-10-3 16,16 9-1-16,-9-10-2 15</inkml:trace>
  <inkml:trace contextRef="#ctx0" brushRef="#br0" timeOffset="50873.6135">16393 13659 31 0,'18'-7'34'0,"13"7"-1"16,3-3-11-16,7-3-7 0,2 6-4 15,-8 0-3-15,1 0-2 16,-8 7-3-16,-9 4-1 16,-13 0 0-16,-15 6-1 0,-9 2 0 15,-11 5 0-15,-5 1 0 16,-6 2 0-16,-5 0 0 15,3-1-1-15,5 1 1 16,6-3-1-16,9-3 1 16,13-8 1-16,12-4 1 0,16-4 0 15,11-5 0-15,15 0 1 16,3 0 1-16,8 0-1 16,3 0 0-16,-2 7-1 15,-6-7-1-15,-7 7 0 16,-12-2 0-16,-7-2-1 15,-7-3-1 1,-6 3-1-16,-12-3-3 16,0 0-12-16,0 0-26 15,-12 4 0-15,2-4 0 16,10 0 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31T15:21:39.89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1124 4688 20 0,'-56'-22'29'0,"56"22"0"16,-80 0-10-16,35 2-5 0,2 12-5 16,43-14-2-16,-67 50-1 15,67-50 0-15,-22 75-1 16,22-75-1-16,38 79 1 15,-38-79 0-15,86 69-1 0,-26-44-1 16,0-6-1-16,-3-10 0 16,-14-5-1-16,-19-4-1 15,-24 0 1-15,0 0 1 32,0 0-1-32,-86-13 1 0,24 17-1 15,-5 1-1-15,3 11 1 16,3 6 0-16,17 3-2 15,44-25 1-15,-55 65 1 16,55-65 0-16,0 77 2 16,0-77 1-16,52 70-1 15,-3-43 2-15,1-3-1 0,16-12-2 16,1-6 0-16,2-10-1 16,-4-8 0-16,-8-9-2 15,-6-3 1-15,-11-1-1 16,-10 0 0-16,-13 0 1 15,-10 3 0-15,-7 7 0 16,0 15-1 0,-9 0 1-16,4 10-1 15,5 9 1-15,0-2 0 0,5 12-3 16,0-4-7-16,2 0-24 16,4 0-5-16,-11-25 0 15,17 16-1-15</inkml:trace>
  <inkml:trace contextRef="#ctx0" brushRef="#br0" timeOffset="155.0171">1322 4839 39 0,'-7'-9'32'0,"-3"-1"-4"15,10 10-14 1,0 13-37-16,0-13-6 15,15 24-3-15,-2-9 4 0</inkml:trace>
  <inkml:trace contextRef="#ctx0" brushRef="#br0" timeOffset="339.3675">1486 5161 31 0,'19'38'35'0,"-2"-8"0"0,1-5-8 15,1 2-3-15,-4-13-8 16,1 1-3-16,-4-15-4 15,2 0-1-15,-2-6-3 16,-2-7-2-16,-1-3-6 16,-4-6-10-16,-2-4-26 15,6 7-2-15,-5-5 0 0,3 5 1 16</inkml:trace>
  <inkml:trace contextRef="#ctx0" brushRef="#br0" timeOffset="740.0283">2081 5193 39 0,'-7'23'37'0,"-3"6"1"16,-10-1-3-16,0-10-17 0,0-4-7 16,-7-5-8-16,3-9-3 15,8-4-5 1,-3-8 0-16,13-5-2 0,4-10 0 15,4 7 1-15,8 0 1 16,2 5 3-16,10 5 2 0,1 10 5 16,3 10-1-16,-7-1 3 15,6 8-1-15,-3 3-1 16,-1-2 1-16,1-3-2 16,-2-5-1-16,-1-10 0 15,1-2-1 1,-2-10-1-16,1-3 0 15,0-3 1-15,-4-1-2 16,-2 0 1-16,-1 10 0 16,-12 9 1-16,22 5 0 15,-13 12 1-15,-3 7-2 16,-1 5-5-16,-2 2-34 16,-1-4-1-16,11-5-1 0,2-15-1 15</inkml:trace>
  <inkml:trace contextRef="#ctx0" brushRef="#br0" timeOffset="1440.5938">3952 5627 5 0,'0'0'31'0,"0"0"1"16,28 36 1-16,7 5-15 15,10 11-7-15,9 17-5 16,5 3-1-16,3 6-6 15,-3-3-11-15,-4 0-20 32,-15-20-1-32,-3-4-1 0,-16-21 6 15</inkml:trace>
  <inkml:trace contextRef="#ctx0" brushRef="#br0" timeOffset="1687.5323">4570 5584 67 0,'-31'0'36'15,"2"23"-5"-15,-11 19-16 16,-10 8-5-16,-6 17-3 16,-11 3-1-16,1 7-3 0,-2-1-2 31,6-3-3-31,10-6-3 0,5-13-7 15,16-6-7 1,9-16-18-16,9-20 0 0,13-12-1 16,13-12 13-16</inkml:trace>
  <inkml:trace contextRef="#ctx0" brushRef="#br0" timeOffset="1973.0722">4870 5561 9 0,'-60'13'61'16,"18"2"-34"-16,2 16-12 15,3 12-5 1,-1 13-2-16,10 9-3 0,4 8 0 15,17 2-1-15,11-3 0 16,14-8-1-16,12-7-2 16,11-8-2-16,9-13-8 15,6-6-23-15,1-21-3 0,4-9 1 16,-12-15-1-16</inkml:trace>
  <inkml:trace contextRef="#ctx0" brushRef="#br0" timeOffset="2303.9515">4946 5874 34 0,'0'0'31'16,"18"-5"2"-16,9 5-13 15,2 5-10 1,4-5-4-16,4 0-2 15,-5 0-2-15,-2 0-1 16,-10 3-1-16,-8 3-1 16,-12-6 1-16,-7 16-1 15,-14-2 1-15,-5 5-1 16,-3 0 1-16,-2 3-1 0,3 0 1 16,3 1 0-16,8-3 1 15,9 1-1-15,8-8 1 0,15-3 0 16,10-3-1-1,6-7-8-15,4-7-24 0,11 7-1 16,-9-15 1-16,5 3-1 16</inkml:trace>
  <inkml:trace contextRef="#ctx0" brushRef="#br0" timeOffset="2541.8416">5305 5610 39 0,'13'-21'35'0,"11"21"1"0,4 18-7 15,3 11-15-15,2 17-5 16,-8 15-2-16,-5 12-2 16,-11 6-1-16,-9 1-2 15,-9-5-2-15,-8-9-7 16,0-4-5-16,3-9-26 15,0-30 0-15,14-11 0 0,6-22 0 16</inkml:trace>
  <inkml:trace contextRef="#ctx0" brushRef="#br0" timeOffset="2789.2532">5919 5905 31 0,'13'-5'31'0,"18"5"1"0,0-4-5 15,6-1-25-15,3 2-9 16,3-2-17-16,0 8-7 15,-16-9 0-15,0 9 2 16</inkml:trace>
  <inkml:trace contextRef="#ctx0" brushRef="#br0" timeOffset="2957.4922">5905 6050 50 0,'33'17'37'16,"-6"-14"0"-16,13-1-13 0,4-2-12 16,0 0-33-16,2 0-11 15,-18-7-4-15,6 7 0 0</inkml:trace>
  <inkml:trace contextRef="#ctx0" brushRef="#br0" timeOffset="3805.6237">7708 5233 38 0,'-28'-8'16'0,"-18"12"0"16,-22-4 0-16,-7 0-7 16,-5 0-2-16,-4 4-1 15,3-4-1-15,7 2-1 16,12 3 0-16,12-5-1 0,17 5 0 15,10 2-1-15,23-7 1 16,-6 21-1-16,24-3 0 16,14 1 0-16,14 5 0 15,8 8 1-15,4 1-1 0,-5 6-1 16,-3 2 1-16,-17 7-2 16,-14 3 1-16,-23 6-1 31,-23 3 0-31,-23 1 0 0,-15 4-1 15,-12-3 1-15,-4 1-1 16,4-10 2-16,5-3 0 16,17-10 1-16,14-4 0 15,29-10 1-15,24-3 1 16,29-8-1-16,20-4 0 16,26-3-1-16,22-1 1 0,12-1-2 15,3-2-3-15,-3 2-4 16,-14 0-11-16,-20 0-18 15,-12 10-2-15,-37-7 0 16,-17 8 1-16</inkml:trace>
  <inkml:trace contextRef="#ctx0" brushRef="#br0" timeOffset="4221.388">6678 6523 5 0,'9'12'29'0,"-5"-2"3"16,4 15-8-16,-1 0-9 15,-3 2-3-15,1 5-3 0,-5-4-1 16,4-2-4-16,-4-10 0 16,0-16-4-16,0 0 0 15,9-13 1-15,4-7-3 16,2-7 1-16,3 1 0 16,-2-1 0-16,6 6 0 15,-3 6 2 1,-4 10-1-16,3 10 1 15,-9 10 1-15,-2 6 0 16,-1 3 0-16,-3 4-2 16,1-2-9-16,-1 2-18 15,-3-12-5-15,12-3-1 0,-12-13-1 16</inkml:trace>
  <inkml:trace contextRef="#ctx0" brushRef="#br0" timeOffset="4375.0461">7062 6559 43 0,'19'-4'32'15,"10"10"-1"1,-2-6-17-16,2 3-27 16,8 7-16-16,-12-10 0 15,3 8-3-15</inkml:trace>
  <inkml:trace contextRef="#ctx0" brushRef="#br0" timeOffset="4544.0848">7073 6667 45 0,'14'3'31'15,"3"-9"0"1,11 6-19-16,6 0-35 0,-4-6-6 15,14 6-1-15,-10-5-2 0</inkml:trace>
  <inkml:trace contextRef="#ctx0" brushRef="#br0" timeOffset="4728.0522">7485 6649 21 0,'-19'0'32'0,"19"0"0"16,0 0-2-16,16 0-20 15,-1 4-21-15,-1 0-20 16,10 9 0-16,-6-10-1 16,12 6 13-16</inkml:trace>
  <inkml:trace contextRef="#ctx0" brushRef="#br0" timeOffset="5060.566">7769 6685 6 0,'-18'-6'30'0,"5"6"1"31,-11-12-1-31,11-1-16 0,2-3-7 16,4-3-4-1,7-4-2-15,10 2-1 0,5 2 0 16,7 2 1-16,3 10 2 15,0 7 2-15,-1 7 0 16,-4 6 2-16,-2 8 0 16,-3-1 0-16,4 8-1 0,-4-6 0 15,3-3-2-15,-2-9-1 16,4-5 0-16,-6-10-2 16,2-3 1-16,-10-6-2 15,-6-5 2-15,-9 0-3 16,-7 0-2-16,-6 4-11 15,-8 7-24 1,-8-10 1-16,4 8-1 16,-9-12 0-16</inkml:trace>
  <inkml:trace contextRef="#ctx0" brushRef="#br0" timeOffset="5460.9099">7159 4731 64 0,'0'0'32'16,"13"6"-3"-16,-7 13-15 15,-6 9-7-15,9 8-4 16,-6 2-5-16,6 4-7 0,-5-5-20 16,5 1-4-16,-12-17 0 0,6 3-1 15</inkml:trace>
  <inkml:trace contextRef="#ctx0" brushRef="#br0" timeOffset="5891.9321">7079 4913 25 0,'0'0'29'0,"25"0"0"16,-8 0-5-16,10 0-22 15,2 6-8-15,8-3-6 16,5 3-3-16,-2-6 0 16,-1 10 1-16,-7-6 4 15,-7 1 6-15,-6 0 6 16,-8 3 7-16,-11-8 7 0,0 0 3 15,-18 4 2-15,4-11-2 16,-3-3-6-16,5-4-7 16,5-5-2-16,7-1-3 15,6-1-1-15,7 3-2 16,9 4 0-16,3 7 1 16,5 7 1-16,-2 9 2 0,1 5 0 15,-1 6 0-15,0 2 0 16,-4-2 1-16,-2 3-1 0,-1-8 2 15,-2-8 0 1,-3-7 1-16,-4-5 0 0,-2-7 0 16,-10-7 1-16,-4 0-1 31,-9-6-1-31,-5 5-4 0,-1 9-11 16,-5 7-26-16,-10 0-2 15,10 11 1-15,-5 2-1 16</inkml:trace>
  <inkml:trace contextRef="#ctx0" brushRef="#br0" timeOffset="9369.0658">8436 5835 9 0,'6'-10'30'0,"-14"-2"2"16,-1 5-8-16,-8 7-6 0,-4 0-5 15,0 11-3-15,-2 2-4 16,2 11-2-16,5 3-1 16,7 7-2-16,9 0 2 15,9-3-2-15,7-4 1 0,11-7-1 16,5-6 3-16,2-7-3 31,-3-14 2-31,-5-10-1 16,-13-12 0-16,-8-5 0 15,-13-9-1-15,-12-9 1 0,-6-7-2 16,-7-5 1-16,3 1-1 16,7 3 0-16,10 1 0 15,13 9 0-15,13 6-2 16,12 12-5-16,15 8-18 0,9 16-11 16,-7 2 0-16,4 15-1 15</inkml:trace>
  <inkml:trace contextRef="#ctx0" brushRef="#br0" timeOffset="9715.88">8764 5756 14 0,'0'18'34'16,"2"15"0"-16,-2-2 1 15,0 5-18-15,6 5-5 16,-6-6-3-16,5 0-3 0,-5-13-1 16,0-5-2-16,0-17 1 15,0 0-1-15,5-17-1 16,-10-8 2-16,-3-11-1 16,0-10 0-16,-1-7-2 15,-1-5 1-15,6 2 0 16,-1-4-2-16,5 7 1 0,5 4-1 15,8 6-1-15,8 11-2 16,11 11-5-16,2 3-12 16,1 8-18-16,10 10 0 15,-4 0-2-15,4 11 1 0</inkml:trace>
  <inkml:trace contextRef="#ctx0" brushRef="#br0" timeOffset="9952.8744">8838 6053 10 0,'-13'6'31'0,"23"7"2"15,5-7-5-15,11-6-15 16,4 4-9-16,7-8-27 16,10 8-5-1,-16-11-3-15,6 7 0 16</inkml:trace>
  <inkml:trace contextRef="#ctx0" brushRef="#br0" timeOffset="10284.8656">9064 5794 16 0,'25'0'32'0,"-25"0"1"16,22 25-4-16,-12-5-13 15,-6-5-6-15,3 8 0 16,-4-9-4-16,2 1-1 0,-5-15 0 15,0 0-3-15,0 0 0 16,18-17-1-16,-7-3 0 16,8 0 0-16,3 1-1 15,3 2 1-15,-3 3-1 16,3 11 1-16,-1 7 1 31,-5 12-1-31,-1 4 1 0,-5 3-7 16,-2-1-24-16,2 10-7 15,-10-13 0-15,8 0-1 16</inkml:trace>
  <inkml:trace contextRef="#ctx0" brushRef="#br0" timeOffset="10516.0868">9656 5840 34 0,'0'0'36'0,"0"0"0"0,26 8-3 16,1-8-17-16,4 2-9 16,3-2-15-16,-3-5-25 15,10 5-2-15,-7-6 0 16,-3 6-2-16</inkml:trace>
  <inkml:trace contextRef="#ctx0" brushRef="#br0" timeOffset="10884.9545">9962 5704 28 0,'29'6'34'15,"-7"5"2"-15,3 6-2 16,-7 10-16-16,-5-4-6 16,0 6-3-16,-7-4-4 15,-3 0 0-15,-3-6-3 16,-3-5 0-16,3-14-1 0,0 0-1 31,0 0 0-31,12-20-1 0,4-1 1 16,2 2-2-1,7-2 2-15,-3 1-1 0,1 5 1 16,3 10 1-16,-4 5 0 16,-7 12 1-16,-2 5-1 15,-6 4 2-15,-2 7-3 16,-5-2-10-16,0 0-27 0,3 3-1 16,-3-10-1-16,3 2 0 15</inkml:trace>
  <inkml:trace contextRef="#ctx0" brushRef="#br0" timeOffset="11200.6095">10664 6024 32 0,'-26'-20'34'16,"6"5"1"-16,2 1-15 15,-5 0-4-15,-1 4-3 0,2 5-4 16,3 8 0-16,-1 4-2 16,10 7-2-16,4 3 0 15,6 0-1-15,6 0 1 16,9-2-1-16,0-1-1 0,7-3-2 15,2-5-3-15,-5-10-12 16,0 0-26-16,3-3 0 16,-7-9 1-16,5 4-1 15</inkml:trace>
  <inkml:trace contextRef="#ctx0" brushRef="#br0" timeOffset="11617.9041">10692 5561 31 0,'16'-11'32'0,"15"8"1"16,-1-6-2-16,1 1-20 15,4 8-5-15,-1 0-4 16,-3 0-1-16,-6 0 0 31,-4 8 0-31,-4 1-2 0,-3 5 1 16,-1 8 0-16,-6 2 0 16,1 10 0-16,1 3 1 15,-2 4-1-15,2 6 2 16,0-2 0-16,-2 3 1 15,-1-7 1-15,0 1-1 16,-6-9 2-16,0-4 0 0,-13-7-1 16,2-5 0-16,-12-7-3 15,-5-10-7-15,0-7-30 16,1 3 0-16,-11-11-2 16,10 5 1-16</inkml:trace>
  <inkml:trace contextRef="#ctx0" brushRef="#br0" timeOffset="12171.6223">11383 5724 34 0,'12'0'35'0,"14"0"1"16,8-6-9-16,6 2-14 15,8 4-2-15,-2-5-3 16,1 5-2-16,-8 8-3 15,-8 3 0-15,-16 2-2 16,-15 8 0-16,-11 1 0 0,-12 5-1 16,-6-2 1-16,-2 3 0 15,1-3-1-15,2-4 1 16,7-2-1-16,10-2 2 16,11-6-1-16,16-2-1 15,5-6 2-15,9-3-2 16,8 0-5-1,1-3-19-15,1-6-13 16,4-1-2-16,-13-8 1 16</inkml:trace>
  <inkml:trace contextRef="#ctx0" brushRef="#br0" timeOffset="12387.4114">11610 5478 55 0,'9'-5'35'0,"14"9"0"16,-3-4-14-16,11 0-16 0,5 0-10 16,3 0-20-16,6 12-8 15,-11-12-2-15,6 12 0 16</inkml:trace>
  <inkml:trace contextRef="#ctx0" brushRef="#br0" timeOffset="12771.6496">12021 5341 18 0,'-8'-17'35'0,"8"17"1"15,0 0-1-15,0 0-14 16,19 19-6-16,-13-6-6 0,3 13-4 16,-3 1 0-16,2 0-1 15,-5-5-1-15,-3-2 0 0,5-6-1 16,-2-5 0 0,-3-9-1-16,12-2 0 0,-3-10-1 15,5-5 1-15,-1 0-1 31,5-2 0-31,0 2-1 0,0 2 0 16,-2 5 2-16,-2 3-1 16,-2 7 0-16,3 12 0 15,-6 2 1-15,0 4 1 16,-3 6-1-16,1 1 1 16,0 2-1-16,-1-2-2 15,0 4-11-15,0-8-27 0,-9-3-1 16,3-1 0-16,0-17 0 15</inkml:trace>
  <inkml:trace contextRef="#ctx0" brushRef="#br0" timeOffset="14173.9483">4830 8197 8 0,'-3'-12'31'0,"3"12"1"16,-26-6-7-16,-4 12-8 15,1 6-6-15,-4 7-3 0,8 5-3 16,0 8-2-16,13 4-1 16,12 1 0-16,9-3 1 15,13-2-1-15,6-7 1 16,3-8 0-16,3-8 0 15,-4-14 0-15,-4-13-1 16,-10-11 0-16,-11-10 0 0,-10-10 0 16,-11-5-2-16,-6-11 1 15,-3-2 0-15,1-5-1 16,5-1 0-16,7 5 0 16,12 3-1-16,10 13-1 15,10 3-4-15,11 21-10 0,3 19-19 31,0 3-1-31,6 21 0 0,-8 8 0 16</inkml:trace>
  <inkml:trace contextRef="#ctx0" brushRef="#br0" timeOffset="14520.6393">5118 8172 10 0,'-7'22'32'15,"7"12"1"-15,-9-4-1 16,5 6-15-16,4 2-5 16,-5-9-4-16,5 3-2 15,0-10-1-15,6-6 0 16,-6-16-1 0,0 0 0-16,0 0-1 15,5-23 1-15,-10-3-1 16,0-9-1-16,-2-9 0 15,2-9-2-15,-1-6 1 16,-3-4-1-16,2-1 0 16,4 6 0-16,3 2 0 15,3 8 0-15,4 9 0 0,6 8-1 16,8 14-2-16,6 2-4 16,8 15-6-16,1 0-16 0,1 0-8 15,6 12-1-15,-4-4 1 16</inkml:trace>
  <inkml:trace contextRef="#ctx0" brushRef="#br0" timeOffset="14774.0361">5076 8429 15 0,'-6'10'32'0,"18"4"1"16,2-9-4-16,5-1-15 16,10-1-8-16,0-3-17 15,6 8-19-15,-9-13-2 0,2 5 0 16,-13-6 9-16</inkml:trace>
  <inkml:trace contextRef="#ctx0" brushRef="#br0" timeOffset="15089.865">5277 8151 23 0,'13'5'34'0,"-13"-5"1"15,22 20-7-15,-14 1-11 16,1 1-6-16,-2 2-3 16,-1-5-2-16,-2 0-2 15,0-10-1-15,-4-9-1 0,14 0 0 16,-5-14-1-16,4-5 0 16,2-5 0-16,1 2 0 15,6-1-1-15,-2 7 1 16,0 5 0-16,-3 9-1 15,-2 8 1-15,-1 8 0 16,-1 6 0-16,-1 5-2 0,-6-4-8 16,4-4-26-16,1 7-2 15,-7-10-2-15,7-1 2 16</inkml:trace>
  <inkml:trace contextRef="#ctx0" brushRef="#br0" timeOffset="15321.2896">5682 8192 32 0,'0'0'37'0,"29"7"0"0,6-3 0 16,3 0-21-16,1-4-10 15,1-4-12-15,-4-2-28 16,1 6-2-16,-15-9-1 16,-3 9 0-16</inkml:trace>
  <inkml:trace contextRef="#ctx0" brushRef="#br0" timeOffset="15674.7481">5953 8090 30 0,'19'5'36'0,"3"12"1"15,-5 3-6-15,-3 1-13 0,1 8-5 16,-9-3-6 0,4 4-1-16,-7-8-3 15,-3-5 0-15,0-17-2 0,-3 9-1 16,3-9 1-16,6-18-2 15,3-5 1-15,0-3 0 16,7-5-1-16,2 3 1 0,4 4-1 16,-1 3 1-16,4 8 1 15,-6 7-1-15,3 10 1 16,-3 7 0-16,-7 6 0 16,-1 6 0-16,-1 5-3 15,-10-4-12-15,3-1-24 31,3 9 0-31,-6-10 0 0,10 4-1 16</inkml:trace>
  <inkml:trace contextRef="#ctx0" brushRef="#br0" timeOffset="15943.516">6486 8323 20 0,'-3'-14'29'0,"-15"-1"-2"15,2 6-6-15,-1 5-3 32,-6 4-3-32,5 15-1 0,-2-2-3 15,14 10-2-15,0-1-2 16,12 2-1-16,3-7-1 15,8-2-1-15,4-8-3 16,1-7-7-16,6-6-24 16,-3-4-9-16,-8-13 1 15,3 2-1-15</inkml:trace>
  <inkml:trace contextRef="#ctx0" brushRef="#br0" timeOffset="16343.179">6527 7917 36 0,'0'0'34'16,"12"-20"1"-16,9 10-13 0,8 8-7 15,-2-5-7-15,8 7-1 31,-5 0-2-31,-1 0-2 16,-5 4-2-16,-4 6 1 0,-5 6-1 16,-6 8-1-16,-2 4 1 15,-5 6 0-15,1 10 0 16,0 4-1-16,4 6 1 16,-1 3 0-16,0-2 1 15,0-1 1-15,-3-8 0 0,-3 0 0 16,-3-13 0-16,-3-5 0 15,-10-10-1-15,-3-9-1 16,-2-9-3-16,-3-6-4 16,7-3-7-16,-1-6-15 15,2-5-11-15,11 5 0 16,5-5 0 0</inkml:trace>
  <inkml:trace contextRef="#ctx0" brushRef="#br0" timeOffset="16574.9983">7143 8087 10 0,'16'0'32'0,"15"0"0"15,-3 0-1-15,10 3-16 16,-2-3-15-16,-1 0-20 0,1 6-10 16,-16-7-2-16,1 2 1 15</inkml:trace>
  <inkml:trace contextRef="#ctx0" brushRef="#br0" timeOffset="16759.6634">7135 8197 47 0,'0'0'37'0,"9"18"1"15,15-13-12-15,4-5-8 16,9 6-8-16,1-3-15 16,6 1-30-16,-17-11-2 0,4 7-1 15,-9-7 0-15</inkml:trace>
  <inkml:trace contextRef="#ctx0" brushRef="#br0" timeOffset="17507.2375">8353 7295 8 0,'-35'-16'27'0,"-13"2"-2"0,3 14-9 16,-4 10-3-16,9 14-5 15,6 12-2-15,12 11-2 31,10 10 1-31,12 5-1 0,9 7 1 16,9-5-1-16,5 0-1 16,4-1 0-16,-2-8 0 15,-4-1-1-15,-8-10 0 16,-3-6 0-16,-7-7 0 16,-6-8 1-16,-4-7-1 15,7-16 0-15,-13 5 0 0,13-15-1 16,7-1 1-16,3-2-1 15,6 6-1-15,2 3 1 16,0 4 1-16,-6 11-1 16,1 9 1-16,-10 6 0 15,-3 11 0-15,-9 7-1 16,-7 6 2 0,-5 8-2-16,-4 8 0 15,-1 6-1-15,2 6 1 16,-1 6-1-16,-2 3 1 0,4-2-1 15,1-2 0 1,5-3 1-16,1-6-1 16,9-5 0-16,2-10 2 0,8-9-1 15,9-5 1-15,9-12-1 0,11-11-2 16,8-7-17-16,7-6-19 16,-5-21 0-16,6-2-1 15,-8-21 0-15</inkml:trace>
  <inkml:trace contextRef="#ctx0" brushRef="#br0" timeOffset="18061.2043">8869 7541 13 0,'7'-28'34'0,"-7"-4"0"32,0 12-6-32,5 8-8 0,-5 12-5 15,0 0-4-15,6 19-3 16,1 10-3-16,-1 7-2 15,0 6 0-15,0 7 0 16,-2-1 0-16,-4 0-2 16,0-7 1-16,-10-5-1 15,-2-9 0-15,-1-10 0 0,-5-9-1 16,2-8 0-16,4 0 0 16,12 0 0-16,-12-17 0 15,21 7 0-15,4 0-2 16,11 5-3-16,5-2-4 15,10 10-9-15,-1 4-18 16,-2-7-1 0,7 10 0-16,-8-10 0 15</inkml:trace>
  <inkml:trace contextRef="#ctx0" brushRef="#br0" timeOffset="18223.9783">9402 7807 40 0,'28'13'34'0,"-10"-4"-3"0,2 6-9 16,-5 6-8-16,-8 4-7 16,-7-1-13-16,-10-5-24 15,0 4-3-15,-8-17 0 16,9 4-2-16</inkml:trace>
  <inkml:trace contextRef="#ctx0" brushRef="#br0" timeOffset="18745.8119">10031 7540 35 0,'16'0'34'0,"6"13"1"15,-9 8-8-15,-5 4-12 16,0 11-4 0,-8-5-4-16,0 1-2 15,-8-10-2-15,1-5-1 16,7-17-1-16,0 0 0 16,0-14-1-16,7-10 0 15,9-3 1-15,0-5-2 16,6 5 1-16,2 3 1 15,1 6 0-15,-3 12 0 0,0 12 1 16,-7 10 0-16,-6 8 0 16,-3 5 0-16,-3 3-1 0,-3 0-3 15,10-3-7 1,-7-1-25-16,4-18-4 0,8-3 0 16,0-14 0-16</inkml:trace>
  <inkml:trace contextRef="#ctx0" brushRef="#br0" timeOffset="18908.6721">10438 7570 47 0,'25'7'33'32,"-1"-7"0"-32,8 2-14 0,4 2-16 15,2-4-11-15,5 10-22 16,-15-14-2-16,6 9 0 15,-18-9 0-15</inkml:trace>
  <inkml:trace contextRef="#ctx0" brushRef="#br0" timeOffset="19077.5133">10497 7723 23 0,'0'0'35'0,"0"12"0"16,13-12 1-16,9-6-18 0,11 6-9 15,0 0-12-15,3 0-18 32,1 0-13-32,3 0-1 15,-6-5 0-15</inkml:trace>
  <inkml:trace contextRef="#ctx0" brushRef="#br0" timeOffset="19395.4578">10929 7529 42 0,'14'4'35'0,"-14"-4"1"16,22 23-10-16,-13 7-10 0,-9 0-6 15,5 8-3-15,-5-3-2 16,-5-2 0-16,-1-9-2 16,3-5 0-16,3-19-2 31,0 0 0-31,15-10 1 0,-2-13-1 15,5-6 0 1,6-2 0-16,-1-1-1 0,5 8 0 16,-4 4 1-16,-2 9-1 15,-4 11 1-15,-3 8-1 16,-4 7 0-16,-4 10-1 16,1 5-6-16,-8-3-14 0,-5-2-17 15,9 5-1-15,-4-10 0 16,7 3-1-16</inkml:trace>
  <inkml:trace contextRef="#ctx0" brushRef="#br0" timeOffset="19664.5128">11371 7803 22 0,'-12'0'29'16,"12"0"1"-16,-12 4-9 0,2 2-6 15,5 6-5 1,-1-2-1 0,9 4-2-16,3-3 1 15,8 1 0-15,0-7-1 16,6-3 0-16,-1-8-2 0,4 0 1 16,-8-8-2-16,0-3-1 15,-15 1-2-15,-5-4-4 16,-3 4-22-16,-6 6-13 15,-12-3-1-15,0 9 0 0</inkml:trace>
  <inkml:trace contextRef="#ctx0" brushRef="#br0" timeOffset="20212.6943">8785 8727 21 0,'0'0'31'16,"-16"-13"0"-16,1 13-11 15,3 8-5-15,-6 6-5 32,8 10-3-32,7 8-2 0,6 1 0 15,12 3 0-15,10-2 0 16,6-6 0-16,9-7 1 16,1-13-1-16,2-8 0 15,-9-19 0-15,-2-4-1 16,-14-11-1-16,-12-2 0 15,-21-3-1-15,-10 2-1 0,-16 5-4 16,-5 5-7-16,-1 12-27 0,5 10-2 16,-2 5 0-1,16 15 0-15</inkml:trace>
  <inkml:trace contextRef="#ctx0" brushRef="#br0" timeOffset="20428.2219">9459 8959 59 0,'15'5'38'15,"1"13"-2"-15,-11 2-10 16,-10 3-23-16,-5 12-35 15,-14-13-2-15,1 4-2 16,-10-16-1-16</inkml:trace>
  <inkml:trace contextRef="#ctx0" brushRef="#br0" timeOffset="21013.2556">10028 8653 40 0,'13'13'36'16,"-7"3"1"-16,0 12-5 0,3 8-19 15,-9 0-5 1,4 6-2-16,-4-9-2 0,-7-4-1 16,4-9-2-16,3-20 0 15,0 0 0-15,10-11 0 0,3-12-1 16,8-6 0-16,0-3 1 15,7 1-1-15,0 2 1 16,3 11 1-16,-2 9-1 16,-7 9 1-16,-4 12 0 15,-6 8 1-15,-6 7-2 0,-3 5-2 16,1 3-8-16,-4 1-30 16,0-14 0-16,9-6 0 15,-9-16-1-15</inkml:trace>
  <inkml:trace contextRef="#ctx0" brushRef="#br0" timeOffset="21197.8736">10473 8724 17 0,'11'-11'34'16,"5"5"0"-16,15 6 0 0,0 0-17 15,4-3-7-15,4 3-8 0,1 0-10 16,-8 8-15 0,-6-8-10-16,-3 8 0 0,-23-8-1 15</inkml:trace>
  <inkml:trace contextRef="#ctx0" brushRef="#br0" timeOffset="21366.8014">10515 8807 24 0,'-3'12'35'0,"3"-12"1"16,22 14 0-16,6-9-19 15,0-5-5-15,9 5-7 16,0-3-10-16,-3 5-24 16,-8-16-6-16,2 6-1 0,-11-12 0 15</inkml:trace>
  <inkml:trace contextRef="#ctx0" brushRef="#br0" timeOffset="21566.9323">10792 8504 25 0,'0'0'34'0,"-22"-5"4"16,10 26 0-16,-4 16-17 15,-9 9-7-15,4 23-5 0,-7 5-2 16,2 8-3-1,-2 1-5-15,1-6-11 0,6-14-26 16,7-5-1-16,5-22 0 16,9-15 0-16</inkml:trace>
  <inkml:trace contextRef="#ctx0" brushRef="#br0" timeOffset="22084.0523">11025 8599 29 0,'0'0'34'0,"19"12"0"0,-14 6-2 15,-1 5-17-15,2 10-5 16,-6-1-3-16,3 2-3 15,-3-7-1-15,0-4-1 16,0-13-1-16,0-10-1 16,13 0 0-16,1-14 0 15,3-8 1 1,3-5-2-16,4-6 1 16,5 3 0-16,0 2 1 15,-1 7 1-15,-5 9 0 16,-4 8 0-16,-7 6 0 15,-4 15 1-15,-8 7 0 16,-3 3-3-16,-3 9-4 16,-2-2-15-16,-1-7-19 0,9 7 0 15,6-12 0-15,6-1 0 0</inkml:trace>
  <inkml:trace contextRef="#ctx0" brushRef="#br0" timeOffset="22369.0508">11509 8848 17 0,'0'0'31'0,"4"-12"-1"15,-4 12-8-15,-15-5-6 16,0 5-2-16,2 5-4 16,-2 3-3-16,2 9-2 31,4-2-1-31,6 5 0 0,3-2 1 15,14-2-1-15,1-6 1 16,6-3-1-16,0-7 0 16,1-4 1-16,-5-7-2 15,-4-6 0-15,-11-2-2 16,-8-2-7-16,-1-6-32 0,-4 10 0 16,-6-12-2-16,4 10 1 15</inkml:trace>
  <inkml:trace contextRef="#ctx0" brushRef="#br0" timeOffset="23154.4022">13272 5361 23 0,'7'-18'28'0,"-17"18"1"16,-7 32-15-16,-9 38-6 0,-7 25 3 15,5 23-1 1,0 15-1-16,12 10-1 15,6-7-2-15,16-4 0 0,8-25-1 16,10-20-1-16,7-21-3 16,3-23 2-16,-1-21-2 31,2-17 1-31,-10-10 0 0,-7-8-1 16,-10-1 0-16,-8 14 0 15,0 0-1-15,-13 20 0 16,0 23 1-16,0 28-2 15,1 32 2-15,-4 24-1 16,12 30 1-16,0 17-1 16,4 14 2-16,8 12 0 0,2 10-1 15,0 0 0-15,5-7-1 16,4-2-1-16,-6-10-5 16,-8-19 0-16,-5-15-2 15,-10-27-3-15,-2-27-21 16,-7-27-5-16,-12-38 1 15,7-26 1 1</inkml:trace>
  <inkml:trace contextRef="#ctx0" brushRef="#br0" timeOffset="23555.8341">13765 6483 18 0,'16'-4'31'16,"16"4"1"-16,7-3-5 0,15 3-15 15,9 0-5 1,3-4-6-16,2 1-9 0,-5-5-18 15,2 8-5-15,-25-7-1 16,-6 7 2-16</inkml:trace>
  <inkml:trace contextRef="#ctx0" brushRef="#br0" timeOffset="23855.6313">13881 6603 33 0,'24'-6'27'0,"15"6"-10"16,3-5-3-16,10-3-10 15,0-1-4-15,-4-5-3 16,-4-2-1-16,-7 0-1 16,-7-3 2-16,-10 4 2 15,-5 1 2-15,-7 2 4 16,5 9 3-16,-13 3 2 0,22 12 1 15,-15 1 1-15,4 10 0 16,-11-3-2-16,3 7-2 16,-9 0-5-16,-9-8-20 0,-10-7-15 15,9 0-3 1,-8-19 0-16,11 0-2 0</inkml:trace>
  <inkml:trace contextRef="#ctx0" brushRef="#br0" timeOffset="24389.8253">14978 6090 34 0,'0'0'36'16,"18"0"1"-16,12 26-6 16,12 25-15-16,2 11-6 15,13 13-2-15,3 10-3 0,0 2-5 16,1 2-8 0,-12-11-13-1,-8-19-16-15,-1-9 0 16,-13-21 0-16,-1-11 1 15</inkml:trace>
  <inkml:trace contextRef="#ctx0" brushRef="#br0" timeOffset="24605.5562">15603 6152 22 0,'-21'-24'35'15,"-5"24"1"-15,-14 10-6 16,-11 18-12-16,-2 18-4 15,-12 8-4-15,1 11-3 16,1 3-4-16,2 5-4 16,7-3-4-16,4-10-6 0,10-9-13 15,12-9-12-15,9-23-1 16,16-5 0-16</inkml:trace>
  <inkml:trace contextRef="#ctx0" brushRef="#br0" timeOffset="24890.4785">15979 5979 23 0,'-24'3'34'16,"-16"5"1"-16,3 19 1 0,0 13-21 15,-1 12-3-15,10 15-3 16,4 7-4-16,11 9-1 16,10-2 0-16,15-4-1 15,4-9-1-15,10-10-2 16,7-12-4-16,2-18-11 16,1-16-22-1,5-12 0-15,-10-12-1 16,3-6 0-16</inkml:trace>
  <inkml:trace contextRef="#ctx0" brushRef="#br0" timeOffset="25207.797">15949 6354 29 0,'0'-20'36'0,"10"18"-1"16,8-8 1-16,10 7-20 15,7 3-7-15,0 0-5 16,0 2-3-16,-3 6 0 16,-7 5-2-1,-11 3 0-15,-14 5 0 16,-14-4-1-16,-9 3 1 16,-4 1 0-16,-1-1 0 15,-1 2 1-15,5-5 1 16,8-2 0-16,10-2 1 15,10-1 0-15,11-2 0 16,4-4-1-16,5-6-3 0,7 4-11 16,0-4-22-16,-9-10-1 15,3 3 0-15,-10-12 0 16</inkml:trace>
  <inkml:trace contextRef="#ctx0" brushRef="#br0" timeOffset="25423.9635">16276 6067 32 0,'24'0'37'16,"0"5"0"-16,10 22 2 15,4 7-19-15,-11 13-9 16,-1 13-2-16,-12 4-4 31,-1 7-1-31,-16 3-1 0,-8-3-5 16,-3-7-5-16,-7-12-16 15,-3-15-16-15,10-7-1 16,2-20 0-16,12-10 0 16</inkml:trace>
  <inkml:trace contextRef="#ctx0" brushRef="#br0" timeOffset="25709.0829">16718 6268 39 0,'22'0'37'0,"12"0"0"15,-3 4-2-15,3-4-21 16,6 3-6-16,-2 0-8 0,-4-3-10 16,-1 4-16-16,-4 1-10 15,-16-8-1-15,2 3 0 16</inkml:trace>
  <inkml:trace contextRef="#ctx0" brushRef="#br0" timeOffset="25940.8714">16715 6414 35 0,'3'16'38'16,"7"-11"0"-1,17 2-6-15,7-2-13 16,4-5-6-16,8 0-4 15,-2 0-6-15,-6-4-7 0,2-1-30 16,-10 5-4-16,-15-10-1 16,-4 10 0-16</inkml:trace>
  <inkml:trace contextRef="#ctx0" brushRef="#br0" timeOffset="28097.4317">17419 6416 23 0,'0'0'31'15,"0"0"-7"-15,0 0-5 0,0 0-4 16,8-23-3-16,2 0-4 15,2-1-1-15,1-8-2 16,0 0-2-16,-3-1 1 16,2 1-1-16,-4 4 1 15,-3 8-1-15,-5 5 0 16,0 15 0-16,0 10-1 0,0 15 0 16,0 13-1-16,0 8 1 15,4 5-1-15,1 7 1 16,-1 0-1-16,4-7 1 0,0-8-1 15,1-11 0 1,-2-10-3-16,-3-8-4 0,-4-14-14 31,19 2-17-31,-16-18-1 16,5 3 1-16,-4-7-1 16</inkml:trace>
  <inkml:trace contextRef="#ctx0" brushRef="#br0" timeOffset="28360.506">17861 6443 57 0,'0'0'37'16,"11"0"0"-16,-11 0-8 15,0 0-36-15,14 0-25 16,-14 0-5-16,0 0 0 16,7-10 0-16</inkml:trace>
  <inkml:trace contextRef="#ctx0" brushRef="#br0" timeOffset="28814.3134">18100 6236 6 0,'13'-5'34'0,"11"5"2"15,4 0-3-15,6-4-12 0,7 4-2 16,-2 0-6-16,5 4-5 16,-9-4-3-16,-2 9-1 15,-11 0-2-15,-8 5 0 16,-9 3 0-16,-9 3-1 0,-11 4 0 15,-6 4 0 1,-7-1-1-16,-4 5 1 0,-4 0-1 16,1-4 1-16,2-4-1 15,7-2 0-15,7-7 0 16,11-2 1-16,8-13 0 0,21 7 1 16,10-7-1-16,9-3 1 15,2-1-1-15,3 0-2 31,1 4-3-31,-10-9-13 0,-7 4-22 16,-1 5-1-16,-15-13 0 16,-3 4 0-16</inkml:trace>
  <inkml:trace contextRef="#ctx0" brushRef="#br0" timeOffset="29299.3493">18388 6007 22 0,'0'0'34'0,"0"0"0"16,15 7-4-16,4-7-10 16,6 0-8-16,10 0-5 15,2 0-1-15,3-3-7 0,0 3-18 31,1 3-16-31,-17-3-1 16,1 0 0-16,-15 0-1 16</inkml:trace>
  <inkml:trace contextRef="#ctx0" brushRef="#br0" timeOffset="29916.2254">18861 5788 13 0,'0'0'33'16,"12"6"0"-16,-6 8-8 0,0 6-5 16,1 6-5-16,-7 0-4 15,6 3-1-15,-6-6-3 16,3 4-3-16,-3-11 1 16,0-6-1-16,0-10-2 15,0 0 1-15,11-19-2 31,-1 4 1-31,0-5-1 0,4-6 0 16,2-2-1-16,2 5 0 16,-2 2 0-16,1 9 0 15,0 4 1-15,-2 8 0 16,-4 14 1-16,-2 4 0 16,-2 4 1-16,-1 8-1 15,0 2 0-15,-1-2-4 0,2 0-8 16,-2-3-29-16,1-12-1 15,4-1 0-15,-10-14 0 16</inkml:trace>
  <inkml:trace contextRef="#ctx0" brushRef="#br0" timeOffset="30385.4768">19272 6101 35 0,'-11'-10'33'0,"11"10"-3"15,-20-2-6-15,8 2-6 16,0 7-8-16,-1-3-5 0,3 9-2 16,4-1-2-1,6 5-1-15,0-2 1 0,6 0-1 31,4-4 2-31,6-6-1 16,4-5 2-16,0-4 0 0,-2-6 1 16,-1-3 0-16,-8-3 0 15,0-1 0-15,-9-1-2 16,-7 4-4-16,-1 4-16 16,-3 2-19-16,-11-3-2 15,8 7 0-15,-2-1 0 0</inkml:trace>
  <inkml:trace contextRef="#ctx0" brushRef="#br0" timeOffset="31170.6933">19613 6292 40 0,'0'0'35'0,"21"9"-3"16,-3-9-9-16,7 0-7 16,7 0-6-16,5 0-5 15,4 0-5-15,2 3-6 16,-6-3-8-16,-5-3-14 15,-3 6-7-15,-16-10 0 16,2 11-1 0</inkml:trace>
  <inkml:trace contextRef="#ctx0" brushRef="#br0" timeOffset="31370.2927">19694 6449 53 0,'22'10'35'16,"2"-10"-6"-16,7 0-7 0,5 0-7 15,3 0-11-15,-2 0-26 16,-7-2-11-16,4 2-2 16,-13-10-1-16</inkml:trace>
  <inkml:trace contextRef="#ctx0" brushRef="#br0" timeOffset="32102.9018">20440 6180 8 0,'4'15'33'0,"6"-15"1"15,14 8 1-15,9-4-15 16,4-4-5-16,10 4-6 0,0-4-2 16,4 0-1-1,-7-4-2-15,-6 4-2 0,-7 0 0 16,-14 0-1-16,-17 0 0 0,0 14-1 15,-15-1 0-15,-11 5 1 16,-9 8-1-16,-3-1 1 16,-3 5-1-16,0-2 1 15,3 0-2-15,8-1 2 32,9-5-1-32,10-6 0 0,11-3 1 15,18-4 0-15,8-3-1 16,9-2 1-16,9-4 0 15,4 0 0-15,1 0 0 16,-2-4-1-16,-4-2-1 16,-10 2-2-16,-4 4-5 15,-14-8-14-15,-15 8-16 0,0 0-1 16,0-15 2-16,0 15 0 16</inkml:trace>
  <inkml:trace contextRef="#ctx0" brushRef="#br0" timeOffset="32573.0138">20823 5920 55 0,'0'0'34'0,"16"7"-3"15,3-7-9 1,9 5-8-16,6-5-7 0,6 6-6 15,2-3-17-15,6 3-19 16,-16-6 0-16,7 0-1 16,-14-6 0-16</inkml:trace>
  <inkml:trace contextRef="#ctx0" brushRef="#br0" timeOffset="33036.7587">21320 5775 33 0,'0'0'34'0,"13"0"0"0,-6 12-9 16,-4 2-7-16,3 10-6 15,-6-4-4-15,0 11-2 16,-5-4 0-16,1 2-3 16,-1-7 0-16,5-7-1 31,0-15 0-31,0 0 0 0,10 0-1 15,1-15 0-15,4-5-1 16,5-4 2-16,2 0-2 16,-2 2 0-16,1 6 0 15,-3 4 1-15,-2 8-1 16,-3 8 1-16,-4 5 0 16,-2 10 0-16,-2 5 0 0,-2 3-3 15,4 2-2-15,-2-7-12 16,-1 2-22-16,7-2-2 15,-2-8 1-15,5-2-1 0</inkml:trace>
  <inkml:trace contextRef="#ctx0" brushRef="#br0" timeOffset="33452.2916">21799 6017 22 0,'0'0'25'15,"4"-19"-1"-15,-4 10-3 16,-7-1-3-16,-2 1-3 15,-1 5-4-15,-6 4-3 0,0 4-3 16,-3 1-1-16,4 5-1 16,2 3-1-16,3 6 0 15,5 0 1-15,5 2 0 16,9-6 1-16,4 0 1 16,3-6-1-16,6-2 0 0,-1-7 0 31,0-4-1-31,-7-8 1 15,-1-3-2-15,-9-4 0 16,-4 0-2-16,-10 6-6 16,-8 4-33-16,-6-5 0 0,4 11-1 15,-6-2 0-15</inkml:trace>
  <inkml:trace contextRef="#ctx0" brushRef="#br0" timeOffset="34791.8944">829 10615 16 0,'0'0'28'0,"-59"47"-5"16,59-47-2-16,-40 89-3 16,27-24-3-16,8-1-3 15,8 11-2-15,15-11-2 16,16-7 0-16,10-14-2 0,5-12 0 15,4-28 0 1,4-14 0 0,-9-21 0-16,-4-7-1 0,-13-14 0 15,-19-5-2-15,-19-3 0 16,-15-3-1-16,-17 0-2 16,-5 8 0-16,-5 13-3 15,-4 6-5-15,7 19-14 16,46 18-18-16,-62-6 0 15,62 6-1-15,0 0 1 0</inkml:trace>
  <inkml:trace contextRef="#ctx0" brushRef="#br0" timeOffset="35091.3747">1260 11133 39 0,'0'14'29'16,"3"-1"-6"-1,1-4-4-15,-4-9-4 0,0 0-5 16,-4-14-3-16,4-4-1 16,4-7-2-16,1-2-1 0,5-6-1 15,3 2 0-15,7 3 1 16,-1 7-1-16,3 9 1 15,1 12 0-15,-4 9 1 16,1 11-2-16,-6 9-4 16,-5 2-7-16,-3 0-27 15,4 4 0-15,-4-8-1 0,5-1 0 16</inkml:trace>
  <inkml:trace contextRef="#ctx0" brushRef="#br0" timeOffset="35354.3998">1801 11114 14 0,'-6'-24'34'0,"-4"5"2"16,-5-8-2-16,-6 0-11 16,-2 7-6-16,-8 1-6 15,6 16-2-15,-2 3-3 0,6 10-2 16,7 11 0-16,6 5-2 15,8 3 0-15,13 0 1 16,4-5-1-16,8-2 0 16,3-7-1-16,-2-7-4 0,4-5-9 15,-9-3-27-15,0-16-1 16,-7-1 0-16,-8-12 0 16</inkml:trace>
  <inkml:trace contextRef="#ctx0" brushRef="#br0" timeOffset="35476.5955">1713 10760 49 0,'-24'-30'37'16,"9"14"1"-16,-4 1-4 15,10 12-29-15,9 3-35 16,-3 12-5-16,12 2-2 16,2-6 0-16</inkml:trace>
  <inkml:trace contextRef="#ctx0" brushRef="#br0" timeOffset="35776.465">1934 10919 7 0,'24'20'32'0,"-8"-12"0"16,8 5 1-16,4-9-17 15,4-4-6-15,-4-4-4 0,0-4-2 16,-10 2-3-16,-7-2 0 15,-11 8-1-15,2-16 1 16,-18 13 0-16,-1 3 0 16,-4 0 0-16,-3 12 2 0,6 3 0 15,2 4 0-15,9 5 1 16,3 2-1-16,13 2 0 16,6-2-4-16,6-2-4 15,10-3-12-15,-1-2-18 16,4-16 0-16,11-3-1 15,-3-8 1-15</inkml:trace>
  <inkml:trace contextRef="#ctx0" brushRef="#br0" timeOffset="36108.3305">2560 10872 25 0,'-25'0'35'0,"-12"0"1"31,12 13-3-31,7 1-17 0,6 1-6 15,12 8-3 1,9-5-3-16,9-1-1 0,1-2-1 16,3-5-2-16,-2-6-1 15,0-4-2-15,-8 0-1 16,-12 0 1-16,-6-14 0 16,-12 11 1-16,-8 3-1 0,-1 0 3 15,-2 8 2-15,1 3 2 16,1 5 2-16,10 8 0 15,6-6 2-15,21 11 0 16,5-9-1-16,18 1-1 16,-4-9-1-16,14 0-4 15,1-6-22 1,2-6-20-16,-6-6 0 16,-6-3-1-16,-11-10 0 15</inkml:trace>
  <inkml:trace contextRef="#ctx0" brushRef="#br0" timeOffset="36755.7348">3220 13239 50 0,'0'0'38'0,"0"0"1"16,0 0-6-16,26 22-19 16,-5 7-5-16,10 12-3 0,7 3-2 15,5 6-2-15,7 2-5 16,-1-10-11-16,2-7-25 16,-3 0-1-16,-13-17 0 15,-4-4-1-15</inkml:trace>
  <inkml:trace contextRef="#ctx0" brushRef="#br0" timeOffset="36978.306">3655 13283 22 0,'-6'-12'36'0,"-16"2"1"16,5 14 1-16,-10 11-17 15,-10 5-10 1,3 17-4-16,-9 6-1 15,3 7-3-15,-6 3-2 0,1-2-3 16,5 2-3-16,4-11-4 16,6-2-7-16,3-10-15 15,9-18-7-15,15-2 0 16,3-20 1-16</inkml:trace>
  <inkml:trace contextRef="#ctx0" brushRef="#br0" timeOffset="37327.1181">3837 13418 17 0,'0'37'31'0,"-15"-4"1"15,10 6-9-15,0 0-11 16,5-1-4-16,-5-5-1 15,5-9-1-15,5-10-1 16,-5-14-2-16,0 0 1 0,7-20 0 16,-7-6 0-16,0-11 0 0,-2-7 0 15,-3-8-1-15,0-5 0 16,-4-3-1-16,2 3-1 16,0-1 0-16,7 2-1 15,0 7 0-15,3 1 1 16,10 9-2-16,6 3 1 15,6 9-2 1,9 5-4-16,10 13-8 16,-1 5-22-16,4 1-1 15,8 10 0-15,-8-2 0 16</inkml:trace>
  <inkml:trace contextRef="#ctx0" brushRef="#br0" timeOffset="37580.9623">3840 13667 44 0,'0'0'36'16,"4"14"0"-16,12-14-11 15,8-4-14-15,14 4-6 16,-1-5-11-16,9 5-27 16,-7-14-2-16,-3 2-1 15,-11-7 0-15</inkml:trace>
  <inkml:trace contextRef="#ctx0" brushRef="#br0" timeOffset="37879.9549">4017 13357 21 0,'0'0'35'16,"9"-11"0"-16,4 18-1 0,0 6-17 16,-6 3-5-16,4 9-4 15,-7-2-1-15,1 4-3 16,-5-7-1-16,0-4-2 16,0-16-1-16,0 0 0 0,13-6 0 15,-4-15-1-15,7-3 0 16,3-2 0-16,5-1 1 31,-3 7 1-31,-1 6 0 16,1 9 0-16,-5 12 1 0,2 8-1 15,-6 11 1-15,-5 1-2 16,2 6-5-16,-6-3-18 16,1-6-15-16,4-2 0 15,-8-22 0-15</inkml:trace>
  <inkml:trace contextRef="#ctx0" brushRef="#br0" timeOffset="38260.2515">4418 13115 15 0,'9'-18'32'16,"16"10"0"-16,-4-6 0 15,7-3-18-15,0 9-8 16,3 1-3-16,-4 3 0 16,-6 4-2-16,0 4 1 0,-9 3-1 31,-3 5 0-31,-5 6 0 0,-4 6 0 16,0 8 2-16,0 7 0 15,2 3 1-15,4 6-1 16,0 2 2-16,1 4-1 15,-1-2 1-15,2 1 0 16,-3-9-2-16,-2-3 1 16,-3-8-2-16,-10-5 0 0,-6-12-1 15,-6-4-1-15,-5-5-2 16,-7-10-4-16,6 3-7 16,-9-9-19-16,8-4-6 15,9 4-1-15,4-4 0 16</inkml:trace>
  <inkml:trace contextRef="#ctx0" brushRef="#br0" timeOffset="38514.4485">4956 13292 35 0,'14'-5'34'16,"17"8"1"-16,-6-3-6 15,9 0-19-15,7 6-5 16,-4-2-6-16,-2 1-10 16,-5-5-20-1,-1 4-3-15,-15-4-1 16,3 0 0-16</inkml:trace>
  <inkml:trace contextRef="#ctx0" brushRef="#br0" timeOffset="38683.742">4986 13419 32 0,'0'0'37'15,"13"19"-1"-15,6-14-3 16,10-5-19-16,11 0-12 15,-4 0-34-15,8 0-2 16,-10-10-2-16,4 7-1 0</inkml:trace>
  <inkml:trace contextRef="#ctx0" brushRef="#br0" timeOffset="39300.3733">5948 13266 12 0,'-24'0'33'0,"-13"-7"1"16,7 12-10-16,-4 4-5 15,2 3-6-15,10 12-4 16,9 6-2-16,13 3-3 0,14 1 0 16,12 2 0-16,1-9 0 15,10-3-1-15,0-9 0 16,1-11 0-16,-8-11-1 15,-4-8 0-15,-16-16 0 16,-10-5-1-16,-12-9 0 16,-13-8 0-16,-7-7-1 0,-6-8 0 15,0-4 0-15,5 0 1 16,8 2-2-16,10 2 0 16,15 12-1-16,13 3-5 15,16 19-8-15,5 14-20 16,4 9-4-16,13 16 1 0,-8 4 0 31</inkml:trace>
  <inkml:trace contextRef="#ctx0" brushRef="#br0" timeOffset="39632.1205">6194 13337 29 0,'0'41'32'16,"0"-9"1"-16,3 0-14 16,4-3-3-16,-3-7-4 15,5-6-2-15,-9-16-3 16,18 0 0-16,-15-18-1 16,9-2-1-1,-9-13 0-15,0-8-2 16,-6-10-2-16,-2-3 1 15,-2-9-1-15,1 2 0 16,-1-3-1-16,2-1 1 16,5 4-1-16,9 8-1 15,4 7 0-15,8 8-2 16,10 15-4-16,-3 1-9 0,10 9-21 16,4 13-2-16,-4 4 0 0,6 8 1 15</inkml:trace>
  <inkml:trace contextRef="#ctx0" brushRef="#br0" timeOffset="39881.3407">6269 13512 3 0,'-15'7'33'16,"24"5"0"-16,6-9 0 15,14-3-16-15,7 6-7 16,2-6-8-16,5 6-16 16,-12-13-17-16,6 7-1 15,-17-17-2-15</inkml:trace>
  <inkml:trace contextRef="#ctx0" brushRef="#br0" timeOffset="40186.2939">6490 13187 30 0,'18'0'35'0,"-2"0"2"31,-1 17-6-31,3 4-14 0,-15-1-6 16,4 6-2-16,-7-1-3 15,0-3-2-15,-4-6-2 16,-1-4-1-16,5-12-1 16,0 0-1-16,12-24 0 15,1 4 0-15,5-2-1 16,1-3 1-16,5 4 0 0,2 7 2 16,1 4 0-16,-5 10 1 15,-6 12 0-15,-2 7 0 16,-7 6 0-16,-1 5-3 15,-2 5-12-15,-1 0-25 16,-10-12-1-16,7 2 0 16,4-16-1-1</inkml:trace>
  <inkml:trace contextRef="#ctx0" brushRef="#br0" timeOffset="40387.3688">7079 13315 65 0,'11'6'38'15,"7"-6"0"-15,9-9-15 16,7 9-15-16,3 0-9 16,-1 0-19-16,-5-4-17 15,1 4 0-15,-10-10-1 16</inkml:trace>
  <inkml:trace contextRef="#ctx0" brushRef="#br0" timeOffset="40789.6629">7382 13142 52 0,'26'5'37'0,"4"14"0"0,-5 5-10 16,-6-1-15-16,2 9-4 15,-11-1-3-15,-2 1-2 16,-8-4 0-16,0-5-2 0,-6-6 0 16,2-6-1-16,4-11-1 15,0 0 0-15,0-17 0 16,7-7-1-16,7 0 0 15,1-3 1-15,7 0-1 16,-1 3 2-16,6 6 0 16,-5 5 0-1,3 8 1-15,-6 9 0 16,-1 9 1-16,-5 4-1 16,-4 6 1-16,-6 4-2 15,-3 3-3-15,-5-1-14 16,-5 0-20-16,4 1-2 15,0-11 1-15,6-1-1 16</inkml:trace>
  <inkml:trace contextRef="#ctx0" brushRef="#br0" timeOffset="41052.9059">7922 13430 9 0,'0'0'31'16,"-19"-17"1"-16,4 10-7 16,-3 2-6-16,-4 5-3 15,3 0-5-15,-1 7-1 16,9 10-2-16,4-3-1 16,7 6-1-16,10-2-1 15,6 2-1-15,-1-8 0 0,6-2-2 16,-2-7-3-16,-3-7-11 15,-3-6-26-15,-2-1-1 16,-5-10-1-16,-2 2 1 0</inkml:trace>
  <inkml:trace contextRef="#ctx0" brushRef="#br0" timeOffset="41490.2017">7981 12876 24 0,'22'-14'34'16,"-4"-5"1"-16,13 10-3 16,7 5-19-16,-2-4-4 15,4 12-3-15,-5 2-1 16,-1 5-1-16,-6 0-1 15,-3 6-1-15,-7 1-1 16,-5 2 1-16,-4 4-1 0,-2 2-1 16,-3 5 1-16,0 1-1 15,-1 5 0-15,1 3 1 16,2 4-1-16,1 3 1 16,-1-3-1-16,2 2 1 15,-1-4-1-15,-1-1 1 0,0-3 0 31,-6-4 0-31,-6-10 0 0,-5-4 0 16,-12-8 0 0,-5-4-1-16,-2-4 0 15,-8-11-8-15,5-5-29 0,0 7-1 16,0-8 0-16,14 4 0 16</inkml:trace>
  <inkml:trace contextRef="#ctx0" brushRef="#br0" timeOffset="42121.8425">8866 13142 9 0,'-24'0'30'0,"29"10"1"16,11-10-5-16,31 5-14 15,30 0 0-15,26-5 0 16,35 6-1-16,24-6-1 16,30 7-2-16,9-7-2 15,14 3-1-15,-4-3-3 16,-7 2-1-1,-21 3-1-15,-25-2-4 16,-27 2-6-16,-33-5-8 16,-26 0-8-16,-30-3-2 15,-28-2 2-15,-21-4 4 16,-15-1 7-16,-16-6 5 16,-5 2 8-16,-2-1 10 15,9 3 9-15,-15-10 22 16,51 22-21-16,0 0-5 15,21 5-2-15,4 4-1 16,9 6-1-16,-9-1-1 0,2 6 0 16,-12-2-3-1,-10 2-4-15,-13 0-6 0,-19-6-9 16,-13-7-17-16,-8 6-5 16,-21-9 1-16,-5 4-2 0</inkml:trace>
  <inkml:trace contextRef="#ctx0" brushRef="#br0" timeOffset="42491.0165">9033 13015 23 0,'0'0'32'15,"-19"14"1"-15,-2 0-10 0,-10 6-7 31,-3 1-6-31,4 6-1 0,-2-5-3 16,13 4 0 0,13-7-2-16,17-1-1 0,16 1-1 15,16-7-6-15,15 0-18 16,8-3-13-16,-1-13-1 16,12 1-1-16</inkml:trace>
  <inkml:trace contextRef="#ctx0" brushRef="#br0" timeOffset="42991.4586">9622 12462 8 0,'-11'-4'33'16,"20"4"2"-16,13-3 1 16,20-3-15-16,21 6-9 15,11-6-4-15,13 6 0 16,2 0-1-16,-3 0-3 16,-10 5-2-16,-11 5 0 0,-24 4-1 15,-23 5-1-15,-24 8 1 16,-19 2 0-16,-18 7 0 15,-7 2-1-15,-9 0 1 16,2 0 0-16,3-2-1 0,10-1 1 16,10-7-1-16,15-3 0 15,16-10 0-15,16-4 1 16,20-5-1-16,17-6 1 16,12 0-1-16,10-3 0 15,8-2 1-15,1 0-1 31,-6-1 0-31,-11 6 0 0,-14 0 0 16,-16 0 0-16,-13 6 0 16,-21-6 0-16,0 0-2 15,0 10-3-15,0-10-25 16,-12 9-8-16,3-9-1 16,9 0 1-16</inkml:trace>
  <inkml:trace contextRef="#ctx0" brushRef="#br0" timeOffset="43873.8061">11616 12717 31 0,'23'0'37'0,"5"9"0"32,20 20 0-32,11 17-21 0,8 7-7 15,11 13-4-15,7 8-7 16,-5-1-12-16,-5-7-22 16,1-3-1-16,-18-20 0 15,-8-8-1-15</inkml:trace>
  <inkml:trace contextRef="#ctx0" brushRef="#br0" timeOffset="44111.656">12299 12700 51 0,'-24'0'38'15,"-4"15"0"-15,-5 16-12 0,-15 10-12 16,-2 18-3-16,-16 5-5 15,-2 9 0-15,-7 3-3 16,4 1-3-16,3-3-3 0,3-13-3 16,17-10-8-16,4-16-18 15,19-17-7-15,21-9-1 32,13-18 0-32</inkml:trace>
  <inkml:trace contextRef="#ctx0" brushRef="#br0" timeOffset="44395.699">12795 12615 13 0,'-33'-19'34'16,"2"19"1"-16,-14 0 0 15,9 14-16-15,1 15-7 16,-5 10-4 0,9 16-3-16,3 8-1 15,10 7 0-15,11 0-2 16,10 0 0-16,6-4-1 16,13-11-3-16,12-4-4 0,1-19-15 15,5-13-15 1,7-6-1-16,-4-16 0 15,6 0 3-15</inkml:trace>
  <inkml:trace contextRef="#ctx0" brushRef="#br0" timeOffset="44742.879">12773 12941 17 0,'-9'-19'35'16,"21"15"1"-16,7-1-1 15,12 2-17-15,6 7-7 16,1-1-4-16,2 3-2 16,-3 0-3-16,-6 4-1 15,-12-1-1-15,-7 2-1 32,-12 3 1-32,-12 0-1 0,-7-1 0 15,-8 3 0-15,-2 2 1 16,2 1 1-16,2 0 0 15,7-4 1-15,4 2 1 16,14-3 0-16,7-4-1 16,11-1 1-16,4-3-1 15,6-6-2-15,6 4-8 0,-3-4-29 16,-2-9 0-16,2 1-2 0,-8-9 1 16</inkml:trace>
  <inkml:trace contextRef="#ctx0" brushRef="#br0" timeOffset="44959.54">13223 12647 54 0,'18'7'38'0,"1"7"1"15,7 19-5-15,-2 12-22 16,-8 8-5-16,-1 14-2 15,-9-1-2-15,-6-1-1 0,-6 2-3 16,-12-10-4-16,2-7-12 16,-5-11-22-16,-2-17 0 15,8-12-2-15,0-13 2 16</inkml:trace>
  <inkml:trace contextRef="#ctx0" brushRef="#br0" timeOffset="45212.7938">13593 12812 16 0,'24'9'34'0,"4"-6"0"15,13 7 1-15,0 2-16 16,10-6-12-16,-4-1-7 16,-1 0-11-16,-6 2-18 15,-15-7-4-15,-3 0-2 0,-22 0 1 16</inkml:trace>
  <inkml:trace contextRef="#ctx0" brushRef="#br0" timeOffset="45375.569">13654 12947 49 0,'3'9'38'15,"16"3"1"-15,12 0-15 16,3-9-6-16,9 6-7 0,-2-4-10 16,-1 4-31-16,-3-9-8 15,0 0 0-15,-18-11-1 16</inkml:trace>
  <inkml:trace contextRef="#ctx0" brushRef="#br0" timeOffset="46260.2382">14392 12779 31 0,'31'0'34'0,"-6"-4"-2"16,15 4-11-1,8 0-6-15,3 5-4 0,5 2-3 16,-9-2-2-16,-1 4-3 16,-11-2-1-16,-10 6-1 15,-19-4 0-15,-12 4 0 32,-15 1 0-32,-10 3 0 0,-10 3-1 15,0 4 1-15,-4 3-1 16,3-1 0-16,5-2 0 15,9 0 1-15,10-2 1 16,14-1 0-16,11-8 1 16,12-2-1-16,8-6 1 15,10 0 0-15,6-5-2 0,7 0-1 16,5 0-9-16,-5-5-29 16,-2-11-1-16,0 3 0 15,-10-10 0-15</inkml:trace>
  <inkml:trace contextRef="#ctx0" brushRef="#br0" timeOffset="46544.8458">14655 12547 40 0,'27'0'35'16,"-4"-2"1"-16,11 2-10 16,9 2-13-16,2-2-5 15,5 0-8 1,0 4-17-16,1 5-18 15,-19-9 0-15,1 10-1 16,-18-10 2-16</inkml:trace>
  <inkml:trace contextRef="#ctx0" brushRef="#br0" timeOffset="46947.4793">15117 12362 41 0,'19'-3'34'16,"-10"3"-1"-16,4 14-11 16,2 13-6-16,-9 2-5 15,1 10-3-15,-7-2-3 16,3 3 0-16,-3-11-2 15,0-4-1-15,0-12 0 32,0-13-1-32,11-4-1 0,4-11 0 15,-1-9 0-15,6-7 0 16,4 1-1-16,3-5 1 16,-2 5-1-16,0 9 1 15,0 6 1-15,-5 9-1 0,-2 10 1 16,-4 8 1-16,-4 7-2 15,-6 7 1-15,-4 6-1 16,0 2-7-16,0-2-19 0,0-1-12 16,-2-9-1-16,5 4 0 15</inkml:trace>
  <inkml:trace contextRef="#ctx0" brushRef="#br0" timeOffset="47301.276">15694 12639 28 0,'0'-9'35'0,"-6"-8"-1"16,-3 5-11-16,-1 2-7 0,-5 1-5 15,2 9-4-15,-4 0-3 16,8 9-3-16,1 4 1 16,8 4-1-16,0 1 2 15,11 1 0-15,2-4-1 32,7-1 2-32,-2-7 0 0,2-7 0 15,-3-7-1-15,-3-7 0 16,-8-3-4-16,-12-5-5 15,-4 0-32-15,-6 4-1 16,-6-2 0-16,7 10-1 16</inkml:trace>
  <inkml:trace contextRef="#ctx0" brushRef="#br0" timeOffset="52029.3215">16138 12864 12 0,'0'0'34'0,"0"0"2"15,19 5 0-15,5-8-17 16,18 3-6-16,2 0-4 0,10 0-6 16,2 0-5-1,-2-7-8-15,-2 7-11 0,-5 0-11 31,-14-6-4-31,-5 6 0 16</inkml:trace>
  <inkml:trace contextRef="#ctx0" brushRef="#br0" timeOffset="52309.9138">16290 12974 15 0,'-12'0'35'16,"12"0"0"-16,6 11-7 0,10-11-6 16,11 7-6-16,4-7-5 15,7 5-2-15,2-2-6 16,0-3-9-16,-5 0-31 15,5 2 0-15,-12-7-1 0,3 5 0 16</inkml:trace>
  <inkml:trace contextRef="#ctx0" brushRef="#br0" timeOffset="52746.746">17109 12910 4 0,'-31'7'28'0,"-3"-11"3"15,23 4-9-15,11 0-7 0,21-4-3 16,27 4 0-16,23 0-1 15,29 0-1-15,25-4-1 16,29 4-3-16,16-7-2 16,11 7-2-16,2-4-1 15,-4 1-2-15,-14 3-9 16,-21 7-22-16,-30-7-4 0,-20 0-1 16,-35 0 0-16</inkml:trace>
  <inkml:trace contextRef="#ctx0" brushRef="#br0" timeOffset="53093.4101">17754 12662 13 0,'3'-37'33'16,"8"-5"-2"-16,-11-12-6 0,7-8-4 16,0 2-4-16,-7-8-3 15,10 9-3-15,-10 4-2 16,0 12-3-1,-3 8-1-15,3 24-2 16,0 11 0-16,-3 34-2 16,3 15-3-16,6 8-7 15,5 14-31-15,-1 16 1 16,-4 1 0-16,5 2 0 16</inkml:trace>
  <inkml:trace contextRef="#ctx0" brushRef="#br0" timeOffset="53719.5421">17394 13372 9 0,'13'0'35'0,"14"7"2"15,6-7-6-15,6 0-9 16,10 0-5-16,0 0-6 16,5 0-3-16,-11-3-4 15,-3 3-1-15,-12 0-2 16,-9 0 0-1,-19 0 0-15,0 16-1 16,-21-2 1-16,-8 1 0 0,-8 7-1 16,-7 2 0-1,-3 5 1-15,-1 0-1 16,4 0 0-16,7-5 0 0,8-2 0 16,14-2 1-16,15-9 0 15,13-1 1-15,12-8 0 0,10-2 0 16,10 0 0-16,6 0 0 15,4 0 0-15,-4-4-1 16,-1 4-4-16,-9-6-7 16,-1-1-30-16,-5 2 0 15,-10-7 0-15,-4 1-1 16</inkml:trace>
  <inkml:trace contextRef="#ctx0" brushRef="#br0" timeOffset="54316.5306">17980 13113 32 0,'18'-5'35'15,"-7"10"0"-15,-8 3-11 16,9 11-4-16,-9 0-7 16,3 10-4-16,-6-5-2 0,-3 3-2 15,-3-9-1-15,2-1-2 0,1-8-1 16,3-9-1-1,5-9 0-15,3-8 0 0,7-1 0 16,4-6 0-16,2 2-1 16,1 0 1-16,-2 6 1 15,1 7 0-15,-4 9 0 32,-2 4 1-32,-5 11 0 0,-1 7 0 15,-5 3 0-15,2 2 0 16,0 2-2-16,-1-5-5 15,3 1-14-15,-2-4-21 16,-6-21-1-16,6 17 1 16,-6-17-1-16</inkml:trace>
  <inkml:trace contextRef="#ctx0" brushRef="#br0" timeOffset="54819.0115">18482 13355 28 0,'0'0'26'0,"-3"-14"-3"0,3 14 0 16,-14-13-5-16,0 7-3 15,1 6-5-15,-2 4-4 16,2 6-1-16,-2 0-2 16,5 3 0-16,4 6 0 15,6 1 0-15,7-2 0 0,10-4 0 32,0-2 1-32,7-7 0 15,0-5 0-15,3-8 0 16,-9-6 0-16,-4-1-1 15,-11-4-1-15,-10 0-6 0,-7-6-35 16,-7 15 0-16,-9-5-2 16,10 8 0-16</inkml:trace>
  <inkml:trace contextRef="#ctx0" brushRef="#br1" timeOffset="65021.9129">507 15129 54 0,'0'0'34'0,"-6"58"-2"16,6-9-15-16,-6 19-7 15,6 6-1-15,5 6-3 16,-2-2-3-16,4-6 0 16,2-14-1-16,0-12-2 15,-9-46 0-15,0 0 0 16,0 0 1-1,0 0-2-15,0 0 2 16,15-84-1-16,-22 24 1 16,0-13-1-16,-6-6 0 15,-2 3 1-15,5 2-1 0,-3 8 1 16,2 11 0 0,7 8-1-16,4 47 1 0,4-46 0 15,-4 46 0-15,0 0 0 0,42 48-1 16,-23-7 0-16,-1 8 1 15,-3 4 0-15,2-1 0 16,5 2-1-16,-6-8 1 16,-16-46-1-16,39 52 1 15,-39-52 0-15,0 0 0 16,60-25 0 0,-60 25 0-16,40-77-1 15,-22 27 0-15,-6 2 0 16,1 5 0-16,-13 43 0 15,18-66 0-15,-18 66 0 16,0 0 1-16,0 0 1 16,0 0 1-16,10 74 0 15,-10-20 0-15,0 10 0 0,10 4 0 16,-5 2-1-16,1-4-2 16,1-9-5-16,3-4-13 15,-10-53-22-15,17 62-1 16,-17-62 0-16,0 0 0 15</inkml:trace>
  <inkml:trace contextRef="#ctx0" brushRef="#br1" timeOffset="65692.1882">966 15541 29 0,'0'0'33'16,"0"0"0"-16,0 0-10 15,0 0-5-15,9 66-4 16,-9-66-2-16,9 56-2 15,-9-56-4-15,7 52 0 16,-7-52-2 0,0 0-2-16,0 0 1 15,0 0-2-15,0 0 1 16,30-52-1-16,-30 52 0 0,25-67 0 16,-25 67-1-1,31-56 1-15,-10 42-1 0,-1 14-1 16,-5 11 1-16,1 11 0 15,-1 10-4-15,-5 0-14 16,-10-32-21-16,5 66-2 0,5-40 1 16,2-5 0-16</inkml:trace>
  <inkml:trace contextRef="#ctx0" brushRef="#br1" timeOffset="66061.4249">1512 15582 49 0,'-28'-5'35'15,"1"10"1"-15,-3 4-14 32,-3 1-9-32,9 9-5 0,5 2-3 15,7 4 0-15,9 0-1 16,7 1-1-16,9-6 0 15,5-1 0-15,9-11 0 16,1-4 0-16,-1-8 0 16,-2-7 0-16,-6-13-1 0,-4-5 0 15,-8-10 0-15,-7-7-1 16,-4-10 0-16,-8-3-1 0,-5-6 0 16,0 1 0-16,1 4 0 15,6 1-1-15,8 14-1 16,2 6-5-16,16 16-14 15,10 12-20-15,8 9 1 16,8 11 0 0,1 5 0-16</inkml:trace>
  <inkml:trace contextRef="#ctx0" brushRef="#br1" timeOffset="66793.3424">1812 15464 27 0,'0'0'34'15,"0"-19"1"-15,0 19-4 16,0 0-14-16,-11-7-5 16,11 7-5-16,0 0-3 15,-6 16-1-15,6-16-2 32,4 16 0-32,-4-16 1 0,14 14-1 15,-1-8-1-15,-4-2 1 16,-9-4 0-16,12 5 0 15,-12-5-1-15,0 0 1 16,-10 9-1-16,-1-1 0 16,-8 1 1-16,-1 2-1 15,0 3 0-15,-3 1 0 0,4 2-1 16,5 2 1-16,7 5 0 16,7-2 0-16,10 1 0 15,4-2 2-15,9-4-2 16,3 0 2-16,4-8-1 15,4-5 0-15,-2-8 0 0,1-8 0 32,-7-7 0-32,0-4-1 15,-3-5 2-15,-6-4-2 16,-3 0 1-16,-7 6-1 16,-2 2 0-16,-5 10 0 0,0 14 0 15,0 0-1-15,-9 20 1 16,6 4 0-16,3 4 0 15,3 5 0-15,3-1 0 0,5-4 1 16,3-8 0-16,1-5 1 16,2-12-1-16,3-6 0 15,4-9 0-15,-1-11 1 16,-1-5-1-16,-4 0 0 16,-3-2-2-16,1 1-1 15,-1 8-5-15,-10-3-11 0,3 7-17 16,-8 17-4-16,9-8-1 15,-9 8 0-15</inkml:trace>
  <inkml:trace contextRef="#ctx0" brushRef="#br1" timeOffset="66946.4954">2328 15483 49 0,'0'0'39'15,"16"7"1"-15,-14 8-3 0,2 1-19 16,5 13-7-1,-6-2-6-15,3 4-6 0,3 1-31 16,1-2-8-16,-7-9 0 16,9-3-1-16</inkml:trace>
  <inkml:trace contextRef="#ctx0" brushRef="#br1" timeOffset="67510.4678">2529 15402 52 0,'10'0'36'16,"-10"0"-2"0,11 24-14-16,-1 8-7 0,-7 4-5 15,5 8-3-15,-4 0 0 0,3-1-2 16,-1-6-1-16,-3-8-1 15,4-12 0-15,-7-17-1 16,15-5 0-16,0-12 0 16,4-8-1-16,1-9 0 15,4-2 0-15,0-1 0 32,1 4 0-32,-3 4 0 0,-3 7 2 15,-11 6-1-15,-8 16 0 16,-12-3 1-16,-3 13-1 15,-1 5 1-15,-3 8-1 16,0 1 1-16,5 3-1 16,8 0 0-16,6-1 0 15,15-4-1-15,13-1-4 0,0-10-11 16,6-7-18-16,9 3-3 16,-3-14-1-16,4 2 1 15</inkml:trace>
  <inkml:trace contextRef="#ctx0" brushRef="#br1" timeOffset="67826.8272">3310 15511 27 0,'-2'10'35'16,"-2"7"-1"-16,-11 4-8 15,-4-1-6-15,-2 4-7 16,-12-7-4-16,3 1-4 15,-4-4-2-15,1-9-1 0,-2-5-1 16,7-13-1-16,6-6 0 16,4-9-1-16,9-3 0 15,9-1 0-15,8 2 0 16,5 3 1-16,14 7 1 16,2 10 0-16,2 10 1 15,6 15 0 1,-5 7 0-16,-1 12 1 15,-7 2-1-15,0 4-1 16,-7-1-5-16,-8-2-22 0,-4-12-13 16,5-3 0-16,-10-22 0 15</inkml:trace>
  <inkml:trace contextRef="#ctx0" brushRef="#br1" timeOffset="69556.048">3834 15424 38 0,'16'-4'38'16,"-16"4"0"-16,13-3 0 15,-13 3-19-15,0 0-12 0,0 0-6 16,0 0-8-1,0 0-21-15,0 0-10 0,0 0 0 16,0-10 0-16</inkml:trace>
  <inkml:trace contextRef="#ctx0" brushRef="#br1" timeOffset="69771.9737">3850 15628 76 0,'-9'0'41'16,"9"0"-1"-16,0 0-7 16,0 0-30-16,0 0-22 15,0 0-20-15,0 0-2 16,-16-12 0-16,16 12 0 0</inkml:trace>
  <inkml:trace contextRef="#ctx0" brushRef="#br1" timeOffset="70003.9515">3243 15022 34 0,'-14'-4'37'16,"-1"11"-1"-16,15 28-9 0,2 20-48 16,-4 0-9-16,11 25-4 15,-5-7-2-15</inkml:trace>
  <inkml:trace contextRef="#ctx0" brushRef="#br1" timeOffset="114997.3576">4939 15712 3 0,'-13'17'28'0,"-6"-17"-1"16,19 0-10-16,0-14-3 15,14-14-3-15,7-11-3 0,7-12-1 16,6-10-3-16,2-12-1 16,-3-3-1-16,-5-6-1 0,-7 6 0 15,-8 5 0-15,-9 11 0 16,-8 13 0 0,-6 16 1-16,-10 16 0 0,0 21 1 31,-6 17 1-31,6 21 0 0,4 14 0 15,7 18 0-15,6 3 0 16,12 6 0-16,10-4-2 16,9-8 0-16,10-12 0 15,8-14-1-15,2-19 0 16,6-17 0-16,-2-18 0 16,-2-11 0-16,-5-11 0 0,-7-7-1 15,-10-1 1-15,-9 3-1 16,-6 5 1-16,-13 8-1 15,0 12 1-15,0 9 0 16,-20 9-1-16,12 12 1 16,1 8 0-16,4 3-1 15,3 3-1-15,0-3-5 0,11 1-11 16,-3-4-18-16,-3-17-3 16,4-4 0-16,-9-19 0 15</inkml:trace>
  <inkml:trace contextRef="#ctx0" brushRef="#br1" timeOffset="115149.5121">5460 15282 35 0,'-12'-37'35'0,"12"18"0"16,-7 3-4-16,7 16-24 16,0 0-17-16,0 0-22 15,16 18-3-15,-10-6 0 16,12 10 5-16</inkml:trace>
  <inkml:trace contextRef="#ctx0" brushRef="#br1" timeOffset="115652.2154">5691 15525 14 0,'11'15'34'16,"-11"-15"1"-16,9 28-7 16,1-8-12-16,-4 0-3 15,6 5-3-15,1-6-3 0,2-5-2 16,1-7-2-16,4-7 0 16,-1-7 0-16,1-5-1 0,-3-12 0 15,1-2-1-15,-4-4 1 16,-3 0-2-16,-3 1 1 15,-5 6-2-15,1 6 1 16,-4 17 0-16,0 0 0 16,0 0 0-16,-5 20 0 15,5 5 0 1,0 3 0-16,5 1 1 16,0-5-1-16,5-2 1 15,4-8-1-15,3-5 1 16,1-9 0-16,2-13 0 15,1-2 0-15,-3-7 0 16,1-4-1-16,-1 3 0 16,-5 2 1-16,-2 4-1 0,-1 8 1 15,-10 9 0-15,12 8 0 16,-8 10 0-16,2 9-2 16,-6-1-4-16,9 6-18 0,0-1-16 15,-9-12 0 1,10 0 0-16,-10-19-1 15</inkml:trace>
  <inkml:trace contextRef="#ctx0" brushRef="#br1" timeOffset="116253.198">4783 15991 17 0,'10'10'32'15,"7"-10"-1"-15,13-3-11 16,8 3-4-16,2-3-3 16,6 3-3-16,-4-4-4 0,3 4-2 15,-9 0-1-15,-8 0 0 16,-13 7-2-16,-12 3 1 16,-14 4 0-16,-7 8-1 15,-11 3 1-15,-7 3 0 16,-8 3 0-16,1 0 0 15,2-2-1-15,9-2 0 0,10-2 0 16,11-13 1-16,11-12-1 16,22 12 0-16,6-12-1 15,8-7-1-15,10 4-9 16,2 1-25-16,-1-12-2 16,2 7-1-16,-5-4 0 0</inkml:trace>
  <inkml:trace contextRef="#ctx0" brushRef="#br1" timeOffset="116631.3943">5223 16094 24 0,'-15'0'34'15,"25"6"0"-15,4-6-10 16,10 0-10-16,14 0-5 16,1-3-1-16,9 3-2 15,-3-6-3 1,-1 2-3-16,-4 2-1 16,-6-3-1-16,-9-2 0 15,-10-1-1-15,-4-1 0 16,-6 0 0-16,-5 9 2 15,0-16-1-15,0 16 3 16,-8-11 0-16,8 11 1 16,0 0 1-16,6 14 1 0,2-2-1 15,-5 1 1-15,3 6 0 16,-6 2-1-16,0-2-3 0,0-1-8 16,-9 1-24-1,0-19-5-15,9 0 1 0,0 0-1 16</inkml:trace>
  <inkml:trace contextRef="#ctx0" brushRef="#br1" timeOffset="117217.063">6029 16017 25 0,'5'21'35'0,"-13"-6"0"15,-1 7-7-15,-5-2-12 0,-8-2-6 16,-1 0-3 0,-3-9-4-16,-2-4-1 0,3-10-1 31,6-4-1-31,7-9 1 0,3-1-1 16,9-5 0-16,5 0 0 15,10 3 0-15,6 2-1 16,7 4 2-16,0 7-1 15,1 4 2-15,2 4-1 16,-1 11 1-16,0 5-1 16,-6 3 1-16,1 0 0 0,-1-1 0 15,-1 0-1-15,-2-7 0 16,0-1 0-16,-1-10 0 16,-2-2 1-16,-5-12-1 15,-2-1 1-15,-7-2 0 16,-4-6 0-16,-12 5 0 15,-4 3 0 1,-12 1 0-16,-3 12-2 16,0 4-4-16,-3 4-19 15,-1 3-17-15,11 5 0 0,1-6 0 16,15 2-1 0</inkml:trace>
  <inkml:trace contextRef="#ctx0" brushRef="#br1" timeOffset="117970.8654">6679 15158 44 0,'0'-8'25'0,"0"8"-5"16,0 0-6 0,-3-9-5-16,3 9-2 0,0 0-1 15,8 14-1-15,5 10 1 16,9 12-1-16,9 6 0 0,12 13-1 15,3 6 1-15,8 4-4 16,4 5-4-16,-5-8-9 16,-6-14-21-16,2-1-3 31,-21-19 1-31,0-6-1 0</inkml:trace>
  <inkml:trace contextRef="#ctx0" brushRef="#br1" timeOffset="118202.4238">7119 15112 15 0,'-15'17'34'0,"-22"5"2"16,2 19-2-16,-14 10-16 15,-7 4-6-15,2 12-4 0,5 2-6 16,0-4-5-1,12-5-7 1,6-8-7-16,9-19-17 0,22-3-2 16,0-30 0-1,16 6 14-15</inkml:trace>
  <inkml:trace contextRef="#ctx0" brushRef="#br1" timeOffset="118487.2676">7559 15043 16 0,'-31'6'35'16,"-13"2"1"-16,2 13 0 0,-8 9-17 15,0 8-6-15,4 15-5 16,9 5-4-16,12 8-1 15,15 2 0-15,14 2-2 16,11-6 0-16,13-5-2 16,12-10-4-16,9-12-8 31,2-18-24-31,8-5 0 0,-11-23 0 16,6-5 0-16</inkml:trace>
  <inkml:trace contextRef="#ctx0" brushRef="#br1" timeOffset="118819.4807">7622 15320 27 0,'0'0'34'16,"0"0"0"-16,24-5-11 15,-2 5-8-15,6-4-5 16,3 4-4-16,-1 0-2 15,-1 0-2 1,-11 6-1-16,-8 3 0 16,-10 5 0-16,-13 1-1 15,-5 1 0-15,-4 1 1 16,-3 2-1-16,3-3 0 16,1-1 0-16,11-4 0 15,10-11 1-15,0 17 0 16,10-8-1-16,5-2 0 0,7 1-3 15,-1-4-13-15,-2-8-20 0,12 4 1 16,-8-13-1 0,1 2 2-16</inkml:trace>
  <inkml:trace contextRef="#ctx0" brushRef="#br1" timeOffset="119003.895">7981 15117 47 0,'28'-17'36'16,"-1"11"2"-16,8 15-9 15,8 20-15-15,-9 11-5 16,0 16-2-16,-12 7-3 16,-7 9 0-16,-11 1-3 31,-10-4-3-31,-7-2-9 0,-8-10-27 16,-8-17-2-16,10-11 0 15,-5-24 0-15</inkml:trace>
  <inkml:trace contextRef="#ctx0" brushRef="#br1" timeOffset="119357.5226">8550 15314 24 0,'0'0'36'15,"25"13"-1"-15,3-13 1 16,8 0-17-16,8 0-13 16,0 4-7-16,-4-4-10 15,0-6-23-15,-6 6 0 16,-16-7-2-16,-1 7 0 16</inkml:trace>
  <inkml:trace contextRef="#ctx0" brushRef="#br1" timeOffset="119489.1446">8609 15451 19 0,'0'0'35'15,"34"15"0"-15,-6-15-4 16,18 0-21-16,6 0-34 16,-5-9-7-16,10 9-2 0,-11-10-1 15</inkml:trace>
  <inkml:trace contextRef="#ctx0" brushRef="#br1" timeOffset="120158.6629">9327 15424 2 0,'7'24'34'15,"1"-8"1"1,12-4 0-16,5-12-17 0,9-14-4 16,12-12-4-16,4-19-2 15,6-6-2-15,-1-22-4 16,-1-10-1-16,-8-6-1 16,-15-3 0-1,-13 5-1-15,-18 11 0 16,-12 11 1-16,-13 17-1 15,-9 20 2-15,-10 28-1 16,4 23 1-16,3 25 0 16,9 18 0-16,13 14 0 15,15 9 1-15,12 1-1 16,14 2 1-16,16-10-1 0,9-11 0 16,6-17 0-16,3-16 0 15,-5-17-2-15,-3-16 1 16,-7-15-1-16,-10-9-1 15,-11-13 1-15,-5-4 0 0,-8 0 1 16,-7 2-1 0,-4 8 3-16,-10 8-1 0,10 18 1 15,-14 0 0-15,10 19 0 16,0 6 1-16,4 6-2 0,0 1 0 16,4-2-2-16,5 2-5 15,-6-12-9-15,-3-9-23 16,6 0 0-16,-6-11-1 31,0 0 1-31</inkml:trace>
  <inkml:trace contextRef="#ctx0" brushRef="#br1" timeOffset="120290.1712">10001 15105 29 0,'6'-13'32'0,"-6"-3"-3"16,0 16-15-16,11 12-36 0,-11-12-7 15,0 21-3-15,-4-8 12 16</inkml:trace>
  <inkml:trace contextRef="#ctx0" brushRef="#br1" timeOffset="120737.8339">10221 15311 19 0,'6'15'36'15,"0"10"1"-15,-9-3 0 0,3-1-15 16,7 5-10-16,-7-3-5 16,6-5-1-16,0-9-2 15,6-9-2-15,0-4 0 16,4-9-1-16,-1-6 0 0,1-2 0 16,-1 2 0-16,1 1-1 15,-4 5 0-15,1 11 0 16,-4 7 0-16,0 8 1 15,1 5-1-15,-4 4 1 16,3 0-1-16,0 0 2 16,4-6-1-16,-1-8 0 0,1-8 0 15,2-8 0-15,-2-10 0 16,5-5-1-16,-3-6 0 16,-2-6 0-16,0 2 0 15,-1 0-1-15,-2 7 0 16,1 6 0-16,0 10 2 15,-1 10-1 1,1 3 1-16,-2 16 0 16,2 3 1-16,-1 8-1 0,3 3-1 15,-7-5-8 1,3-6-31-16,-2 3-2 0,-7-10 1 16,-6-1-1-16</inkml:trace>
  <inkml:trace contextRef="#ctx0" brushRef="#br1" timeOffset="121323.2556">9232 15797 10 0,'0'0'34'16,"24"5"1"-16,-1-5-2 16,11 0-16-16,5 0-6 15,2-3-2-15,-1 3-4 16,-6 6-1-16,-6 5-1 31,-12 3-2-31,-13 6 1 0,-14 4-1 16,-9 1 0-16,-8 3 1 15,-5 1-2-15,-2-2 1 16,7-1-1-16,3-6 2 16,4-3-1-16,12-7 1 15,9-10-1-15,15 10 1 16,9-10 0-16,8-4-1 0,7-4-4 15,10 2-14-15,5 2-20 16,-8-6-1-16,7 6-1 0,-10-5 1 16</inkml:trace>
  <inkml:trace contextRef="#ctx0" brushRef="#br1" timeOffset="121639.6261">9709 15937 14 0,'-14'-8'34'15,"14"8"1"-15,0 0-2 16,23-14-14-16,6 14-7 0,4-7-5 16,8 7-2-16,0-4-1 15,-1 0-3-15,-3-1-1 16,-6 1-1-16,-9 1 0 15,-7-3 0-15,-15 6 0 16,11-10 0-16,-11 10 1 16,0-10 1-1,0 10 1-15,0 0 0 16,0 0 1-16,-4 14 1 16,4-4-1-16,0 8-2 0,4 1-7 15,-4-1-24 1,-8-7-7-16,8 3 0 0,0-14-1 15</inkml:trace>
  <inkml:trace contextRef="#ctx0" brushRef="#br1" timeOffset="122059.4141">10394 15879 40 0,'13'21'35'16,"-20"-8"-7"-16,-7-1-7 16,-3 1-5-16,-10-6-6 15,3-7-5-15,-4-4-4 16,5-9-2-16,5-2 0 16,9-4 0-1,9-3 0-15,5 5 0 16,8 3 1-16,6 9 2 15,4 5 0-15,4 7 1 0,1 7 1 16,3 6-1 0,-3 1 1-16,2 4-1 15,-2-7 0-15,-3-5-1 0,0-5 1 16,0-8-1-16,-7-12 0 0,-3-6 1 16,-9-8-1-16,-6 1 0 15,-12 1-1-15,-7 0-3 16,-5 11-16-16,-4 5-21 15,-9 0-1-15,6 8 0 16,0-5 0-16</inkml:trace>
  <inkml:trace contextRef="#ctx0" brushRef="#br1" timeOffset="122440.333">11323 15383 49 0,'0'0'36'16,"39"4"1"-16,10 0-19 31,20-8-5-31,27 8-2 0,12-8-2 16,18 4-2-16,4-4-4 15,2 1-4-15,-7 3-7 16,-17-2-19-16,-23 2-13 16,-15 0 1-16,-27-5 0 15</inkml:trace>
  <inkml:trace contextRef="#ctx0" brushRef="#br1" timeOffset="122740.8436">11735 15197 23 0,'0'-47'33'15,"5"-3"3"-15,1-7-9 16,0-7-10-16,4 6-3 15,-7 0-3-15,5 14-3 16,-8 8-2-16,4 17-1 0,-4 19-3 16,0 23 0-16,3 20-5 15,-3 14-5-15,6 10-31 16,1 13 1-16,-3 3 0 16,4 5-1-16</inkml:trace>
  <inkml:trace contextRef="#ctx0" brushRef="#br1" timeOffset="123226.1363">11440 15843 26 0,'0'0'33'15,"28"0"1"-15,2 0-5 16,9 0-18-16,3 5-3 15,4 2-2-15,-1-3-2 16,0 4 0-16,-10 2-1 31,-12 4-2-31,-16 1 1 0,-11 4-1 16,-15-2 0-16,-7 4 0 16,-12 4 0-16,-2-1 0 15,-3-2-1-15,2-3 0 16,6-2 1-16,9 0 1 15,10-5 0-15,13-3 0 16,12-4 0-16,11 1 1 0,7-6-1 16,10 0-2-16,6 0-8 0,2 3-27 15,-3-12-3 1,4 5 0-16,-7-8-1 16</inkml:trace>
  <inkml:trace contextRef="#ctx0" brushRef="#br1" timeOffset="123664.3376">11901 15629 66 0,'20'-6'33'0,"-4"6"-9"16,1 4-7-16,-2 15-4 0,-5 1-5 16,-2 12-2-16,-8-3-2 0,0 0-1 15,-5-2 0-15,0-8-2 16,5-19-1-16,0 0 1 15,0 0-1-15,13-23-1 16,4 0 1-16,1-2 0 31,4-1-1-31,0 4 1 0,1 7 0 16,-2 8 0-16,-5 11 0 16,-4 6 0-16,-3 9-1 15,-6 4-3-15,3 8-11 16,-6 0-19-16,0-5-3 15,7 2-1-15,-7-9 1 16</inkml:trace>
  <inkml:trace contextRef="#ctx0" brushRef="#br1" timeOffset="123896.4693">12259 15857 23 0,'0'0'34'0,"0"0"2"15,9-5 0-15,-9 5-17 16,9 14-9-1,1-1-5-15,-2-1-2 16,8 1 0-16,1-4 0 0,-2 1 0 16,0-10 0-1,1 0 0-15,-7-14 0 16,-2 1 0-16,-7-6 0 0,-7 4-1 16,-8-2-1-16,-1 2-5 15,-1 8-18-15,-1 4-18 0,-4-6 0 16,8 6 0-16,2-3 0 15</inkml:trace>
  <inkml:trace contextRef="#ctx0" brushRef="#br1" timeOffset="124280.8397">12965 15304 19 0,'0'0'34'15,"0"0"0"-15,32 0-3 16,-1 4-16-16,3-4-6 16,7 4-6-16,1 1-4 15,2-2-12-15,-7-6-21 16,1 6 1-1,-19-8-2-15,-1 5 7 16</inkml:trace>
  <inkml:trace contextRef="#ctx0" brushRef="#br1" timeOffset="124443.6053">12953 15426 41 0,'0'0'37'0,"35"12"-1"15,5-7-15-15,3-5-7 16,7 0-15-16,-3-5-31 16,11 5-2-16,-12-6-2 15,1 0 0-15</inkml:trace>
  <inkml:trace contextRef="#ctx0" brushRef="#br1" timeOffset="124944.446">14029 15119 13 0,'-34'-19'33'16,"6"16"0"-16,-12 3-3 16,6 16-14-16,0 14-7 15,6 4-4-15,5 13-2 31,12 4 0-31,11 5 0 0,9-1 1 16,12-5 1-16,14-16 0 16,14-5 0-16,9-21 1 15,9-11-1-15,-5-21 1 16,-1-12 0-16,-17-15-2 16,-20-5 0-16,-27-2-1 15,-18 3 0-15,-23 10-2 0,-12 7-4 16,1 14-20-16,2 14-18 15,6 10 0-15,20 6-1 16,14 7 0-16</inkml:trace>
  <inkml:trace contextRef="#ctx0" brushRef="#br1" timeOffset="126868.5348">14955 15391 49 0,'23'18'36'0,"-17"8"-1"15,-6 18-17-15,-12 0-35 16,-10-8-13-16,10 4-3 16,-10-21-1-16</inkml:trace>
  <inkml:trace contextRef="#ctx0" brushRef="#br1" timeOffset="127205.5068">15596 15294 36 0,'7'23'34'0,"-18"-4"0"0,-11-1-11 15,-6 4-11-15,-9-5-6 16,-2-7-3-16,-1-7-3 16,3-9-1-16,6-8-1 15,11-6 0-15,10-3 0 0,10-3 1 16,10 7 0-16,7 5 2 16,7 9 3-16,9 14 0 0,1 6 1 15,2 8 0 1,-1 5 1-16,-1 8-2 0,-3-3-2 15,-5-3-4-15,-5-4-11 32,-9-8-22-32,-12-18-2 0,0 0 0 15,-12-21-1 1</inkml:trace>
  <inkml:trace contextRef="#ctx0" brushRef="#br1" timeOffset="127353.1533">15511 15132 54 0,'5'-10'32'0,"-5"10"-6"0,0 0-25 16,18 10-26-16,-18-10-5 16,27 23-3-16,-18-10 9 15</inkml:trace>
  <inkml:trace contextRef="#ctx0" brushRef="#br1" timeOffset="127622.4922">15754 15407 34 0,'35'28'37'0,"-2"-10"1"16,1-9-4-16,1-1-17 16,-8-12-7-16,2-5-4 0,-4-10-2 15,-10 0-1 1,-3-9-2-16,-9-4-1 16,-9 0 0-16,-7 3-1 0,-5 4-1 15,-10 4 1-15,3 12 0 0,-6 4-1 16,6 12 1-16,3 11 0 15,10 10 1-15,6 6 0 16,6 7 1-16,7 8-1 16,3 3 0-16,1 0-1 15,5 3-8-15,-3-4-22 0,-2-13-7 16,4-3 1-16,-5-18-1 16</inkml:trace>
  <inkml:trace contextRef="#ctx0" brushRef="#br1" timeOffset="127953.6992">16476 15252 43 0,'-8'14'38'0,"-8"15"0"15,-13-1-2 1,-8-1-23-16,3 2-5 15,-8-6-6-15,4-8-1 0,3-7-3 16,8-14-1-16,8-6 0 0,7-12 0 16,12-1 0-16,3-6 1 15,12 4 2-15,5 3 2 16,4 10 1-16,7 9 1 16,0 10 0-16,3 12 0 31,-6 5 0-31,-4 9-2 0,-4 3-5 15,-6 6-34-15,-4-14-1 16,-1-1-1-16,-9-12-1 16</inkml:trace>
  <inkml:trace contextRef="#ctx0" brushRef="#br1" timeOffset="128674.5342">17499 15141 18 0,'0'0'34'16,"21"7"1"0,-2-7-10-16,13 0-9 0,10 0-4 15,0 0-2-15,8 0-3 16,-6-4-3-16,-2 4-1 16,-8-3-2-16,-9 3 0 0,-14 5 0 15,-11 4 0-15,-17 8 0 16,-10 5 0-16,-8 3-1 15,-3 3 1-15,-1 1 0 16,1 0-1-16,5-3 1 16,8-3 0-16,14-11 1 15,11-12-1 1,22 12 1-16,6-12 1 16,10-8-2-16,7 3-2 15,6-1-8-15,0 1-20 16,0-4-10-16,1 5 1 15,-9-6-2-15</inkml:trace>
  <inkml:trace contextRef="#ctx0" brushRef="#br1" timeOffset="128875.0733">18155 15168 30 0,'11'-14'33'0,"16"11"0"16,-1-4-10-16,10 0-12 16,8 7-5-16,-2 0-8 15,0 0-11-15,-6-5-17 16,-1 10-3-16,-17-8-1 16,0 10 11-16</inkml:trace>
  <inkml:trace contextRef="#ctx0" brushRef="#br1" timeOffset="129025.2327">18219 15262 22 0,'-13'7'35'16,"22"3"2"-16,4-10-8 16,17 0-10-16,8 4-9 0,4-4-21 15,11 0-20-15,-10-9-4 16,14 1-1-16,-7-13 0 0</inkml:trace>
  <inkml:trace contextRef="#ctx0" brushRef="#br1" timeOffset="129679.1695">19225 15187 28 0,'-16'9'34'16,"1"10"0"-16,-15-13-9 15,-8 3-12-15,-2-1-4 16,-1-8-5-16,2-5-1 0,7-8-2 15,5-3 0-15,11-5 0 16,10-1-1-16,11-5 0 16,9 4 0-16,10 2 2 15,7 6 0-15,3 6 0 16,3 9 1-16,-3 6 1 16,3 13 0-16,-6 5 0 0,1 9 0 15,-5 1-1-15,2 0 0 16,3-3-1-16,1-2 0 15,3-9-1-15,2-5 0 16,1-11 1-16,-2-8-1 16,-5-13-1-16,-7-7 1 15,-12-6-1 1,-13-3 0-16,-9-2 0 16,-14 4 0-16,-8 2-1 15,-10 7 1-15,-4 14-1 16,-4 8-5-16,8 9-22 15,3 12-11-15,2-1-1 0,14 3 0 16</inkml:trace>
  <inkml:trace contextRef="#ctx0" brushRef="#br1" timeOffset="130458.6466">20314 14947 15 0,'0'12'33'0,"0"15"1"16,-8-1-5-16,5 6-13 31,7 8-4-31,3-8-2 0,11-2-2 16,1-12-1-16,8-7-1 15,1-14-1-15,3-6-1 16,-4-11 0-16,-1-6-3 15,-8-7-3-15,-9-2-4 16,-3 2-5-16,-9-3-7 16,3 7-8-16,-4 7-1 0,4 5 0 15,0 7 2-15,12 16 7 16,3 6 7-16,8 9 8 16,33 43 29-1,-34-32-6-15,4 6 2 16,-7-2 0-16,-8-11-4 0,-2 1-3 31,-9-13-3-31,0-13-4 16,-10 6-2-16,7-17-3 0,-1-9-1 15,7-8 0-15,4-2-1 16,7-3-1-16,5 3 0 16,4 0 1-16,2 10-1 15,0 9 2-15,-3 11-1 16,-2 11 0-16,-6 6 1 0,-4 9 0 15,-7 3-2-15,-3 4-2 16,0 3-7-16,-3-8-15 16,-2-8-13-16,10-4-1 15,-5-16 1-15</inkml:trace>
  <inkml:trace contextRef="#ctx0" brushRef="#br1" timeOffset="130758.7977">21162 14993 15 0,'23'12'36'16,"-16"3"1"-16,-7 7-4 0,-6 5-12 16,-11-2-6-1,-2 0-6 1,-8-8-5-16,0-3-2 16,2-9-3-16,-2-10-2 15,6-7 0-15,3-9-2 0,10-4 1 16,3-6-1-16,13 3 1 15,3-2 2-15,4 7 2 16,7 8 1-16,1 7 2 16,4 12 0-16,-2 6 1 0,2 10-1 15,-8 2 1-15,1 8-2 16,-3-2-3-16,-6-2-5 16,0-4-20-16,0 0-10 15,-11-22-1-15,7 9 1 16</inkml:trace>
  <inkml:trace contextRef="#ctx0" brushRef="#br1" timeOffset="131059.8967">21060 14648 29 0,'3'-35'37'15,"12"20"1"-15,-4 6-2 16,3 15-20-16,-1 9-23 15,-7 8-26-15,5 10-3 16,-4-6-1-16,9 12 0 16</inkml:trace>
  <inkml:trace contextRef="#ctx0" brushRef="#br1" timeOffset="131445.5913">21262 15122 23 0,'12'4'37'0,"16"7"0"16,2-4-2-16,6-5-17 15,9 4-4-15,-5-6-6 16,5-9-3-16,-11-5-2 31,-4-4-1-31,-12-9-1 0,-13 0 0 16,-10-5-1-16,-14-3 1 15,-8 2-1-15,-5 8-1 16,-3 9 1-16,-3 9 0 16,0 18 0-16,7 14 0 15,7 14 0-15,12 14 0 16,12 13 1-16,5 6-1 0,8 5-2 15,1-6-6-15,8-7-30 16,1 0-1-16,-7-16 1 16,5-9-1-16</inkml:trace>
  <inkml:trace contextRef="#ctx0" brushRef="#br1" timeOffset="131714.8889">21695 14991 36 0,'18'0'37'15,"8"17"1"-15,-4 8-3 16,2 5-19-16,5 19-5 15,-8 2-3-15,0 6-4 16,-3-1-4-16,-7-6-6 16,1-3-9-16,-7-8-22 0,-5-22-3 15,0-8 1-15,0-9 0 16</inkml:trace>
  <inkml:trace contextRef="#ctx0" brushRef="#br1" timeOffset="131883.3078">21971 14999 59 0,'-24'13'40'0,"-15"12"1"15,-9 11-9-15,-3 14-18 0,-9 2-8 16,6 2-9-16,12-4-27 16,7-2-9-16,5-12 0 15,16-8-2-15</inkml:trace>
  <inkml:trace contextRef="#ctx0" brushRef="#br1" timeOffset="132483.5859">22278 14855 42 0,'0'0'34'16,"0"0"0"-16,-12 12-14 15,12 1-9-15,0 6-4 16,0-2-3-16,5 3-1 0,2-2-1 15,5-1-1-15,-1-4-2 16,0-2 0-16,1-4 1 16,-12-7-2-16,9 3 1 0,-9-3 0 15,-9 0 1-15,-4 0 0 16,-6 6 1-16,1 3 0 16,-3 1 0-16,3 4 1 15,5 2 0-15,7 2-1 16,6-2 0-16,10 1 1 31,1-5-1-31,11-1 1 0,4-4-1 16,1-3 0-16,1-4 0 15,1-9 0-15,1-5-1 16,0-5 1-16,1-4-1 16,-6-5 0-16,-5 1-1 15,-3-2 2-15,-6 1 0 16,0 7 1-16,-7 7 1 0,-4 14 0 15,0 0 1-15,-12 14 0 16,9 8 0-16,6 10 0 0,1 1-2 16,0 2-7-1,0-4-35-15,5-2 0 16,3-12 0-16,7-1-2 0</inkml:trace>
  <inkml:trace contextRef="#ctx0" brushRef="#br1" timeOffset="133262.8425">20541 15675 19 0,'0'0'36'15,"0"0"1"-15,-2 33-2 16,-1 14-15-16,-5 14-6 16,5 19-5-16,-5 5-3 0,4 7-2 15,0-6-5-15,1-11-6 16,3-9-13-16,0-14-17 16,-13-24-2-16,7-8 1 15,-6-23 1-15</inkml:trace>
  <inkml:trace contextRef="#ctx0" brushRef="#br1" timeOffset="133663.5033">20501 15983 14 0,'32'-13'30'0,"14"13"1"15,-8 0-6-15,3-1-16 16,-3 2-3-16,-5-1-2 0,-6 0-2 15,-8-4-1-15,-7-8 0 16,-6-5-1-16,-6-3 0 16,-5-1 0-16,2 1 0 15,-1 1 0-15,4 5 2 0,0 14 0 16,0 0 1-16,0 0 1 31,13 22-1-31,-13-2 1 0,4 1-1 16,-4-2 1-16,0-3-3 15,0-3 1-15,0-13 0 16,0 0-1-16,16-12 0 16,0-3-1-16,3 1 0 15,1-1 0-15,0 4 1 16,-2 5 0-16,-3 6 0 0,-5 13-1 16,-5 4 1-16,-5 6-3 15,-7-1-6-15,7 5-12 16,0 0-15-16,-4-10-1 15,10 0 1-15</inkml:trace>
  <inkml:trace contextRef="#ctx0" brushRef="#br1" timeOffset="133985.9425">21166 15877 64 0,'0'-10'35'0,"-10"1"-11"0,-2 3-8 16,12 6-5-16,-13 13-2 16,13 1-3-16,7-2-1 0,7 8-2 15,3-3 1-15,3 3-1 16,0-5 0-16,1-2 0 16,-4-8-1-16,-2-5 0 15,-5-3-1-15,-5-9 1 16,-9-6-1-16,-1-7 0 0,-6-13-1 15,4-6 0-15,1-5 0 16,2-2 0-16,4-1-1 16,4 3-2-16,6 7-4 15,-2 3-11-15,7 13-21 16,0 13-1-16,-5 5 1 16,8 17-1-1</inkml:trace>
  <inkml:trace contextRef="#ctx0" brushRef="#br1" timeOffset="134818.2897">21638 15709 29 0,'-23'-4'32'0,"23"4"-3"16,-17 20-10-16,17-7-5 16,8 8-4-16,4-2-3 15,7 1 0-15,0-5-3 16,5-1 1-16,-3-8-3 15,-2 0 0-15,-6-6-1 16,-13 0 0-16,0-10-1 0,-15 2 0 16,-4 3-1-16,-9 2 1 15,-3 3-1-15,0 7 1 16,2 3-1-16,5 5 2 16,8 5-1-16,6 1 1 15,10 1 0-15,7-2 0 16,10 0 1-16,4-2 0 0,6-8 0 15,8-3 0-15,-1-7-1 0,1-3 1 16,-3-8-1-16,1-4 0 16,-5-6-1-16,-5 1 1 15,-4-3 0-15,-6 2-1 16,-5 4 0-16,-2 6 1 31,-6 11 0-31,0 0 0 0,0 0 0 16,-6 21 0-16,3-2 0 15,3 6 0-15,0-2 0 16,3 2 0-16,3-6 0 16,4-4 0-16,5-6 0 15,1-8 0-15,3-4 0 16,1-6 0-16,-1-8 0 0,-1-5-1 16,1 2-2-16,-7-1-1 15,2 5-4-15,-11-3-5 16,5 10-8-16,-8-3-8 15,0 12-2-15,13-12 0 0,-13 12 5 16,15-12 5 0,-3 2 9-1,2 1 11-15,11-11 33 16,-10 13-7 0,-5 4 3-16,-10 3-3 0,17 10-3 15,-17 0-5-15,8 13-5 16,-8 2-4-16,3 6-3 15,-3-3-4-15,0 0-8 16,0-9-26-16,2 0-7 0,-4-9-1 16,2-10 0-16</inkml:trace>
  <inkml:trace contextRef="#ctx0" brushRef="#br1" timeOffset="135534.5982">22383 15805 7 0,'0'0'33'16,"18"3"1"-16,-18-3 0 15,11 23-14-15,-11-1-8 16,0 1-3-16,-5 1-4 0,-3-1-1 16,-1-5-2-16,0-7 1 15,9-11-1-15,-10 7-1 16,14-16 0-16,2-7-1 15,8-5-1-15,3-1 0 16,4-3 0-16,0-1-1 16,-1 6 1-1,-2 2 0-15,-6 6 1 16,-12 12 0-16,15 0 1 16,-15 0 0-16,4 21 0 15,-4-1 1-15,10 4-2 16,0 0 1-16,7 3-2 15,7-1-1-15,1-6 0 16,4 1-2-16,-1-5-1 0,3-7 0 16,0-9 1-16,0 0-1 15,-2-8 2-15,-2-3 2 0,-1-7 0 16,-7-6 2 0,-1 2 2-16,-5-5 0 15,-10 1 0-15,-6 0 1 0,-7 3 0 16,-10 2 1-16,0 5-1 0,-7 5 0 15,-1 11-1-15,-2 0 1 16,7 10 0-16,1 5-1 16,10 7 0-16,10 4-1 15,7 2 0-15,10 0 0 16,5-2 0-16,4-5-1 31,8-3-2-31,-1-6-4 0,-7-12-9 16,-1-11-24-16,4-2-1 15,-13-11-1-15,0-1 0 16</inkml:trace>
  <inkml:trace contextRef="#ctx0" brushRef="#br1" timeOffset="135688.2343">22898 15470 24 0,'-9'-25'34'0,"9"25"1"16,0 0-3-16,0 0-26 15,5 34-32-15,-5-14-7 0,12 14-1 16,-7-5 0-16</inkml:trace>
  <inkml:trace contextRef="#ctx0" brushRef="#br1" timeOffset="135951.2886">23242 15941 45 0,'23'0'39'0,"-14"-4"0"16,7 4-6-1,-4 8-16-15,-12-8-8 16,0 0-8-16,0 0-36 16,0 0-3-16,-5-11-1 0,-10 9 0 15</inkml:trace>
  <inkml:trace contextRef="#ctx0" brushRef="#br2" timeOffset="146552.6283">653 16970 26 0,'0'0'35'16,"18"64"1"-16,-12-7-7 16,1 16-15-16,-1 21-3 15,3-7-6-15,3 0-4 16,-3-9-10-16,-5-8-9 0,-4-28-15 15,0-42 1-15,9 43-4 16,-9-43 8-16</inkml:trace>
  <inkml:trace contextRef="#ctx0" brushRef="#br2" timeOffset="146853.5725">605 16992 14 0,'0'0'29'15,"0"0"0"-15,56-31-13 16,-56 31-7-16,60 4-2 0,-60-4-1 16,77 0 0-16,-77 0-2 31,72 0 1-31,-72 0 0 0,59-7 0 16,-59 7 0-1,0 0 1-15,0 0 1 0,34 46 0 16,-34-46 0-16,-10 92-3 15,4-33 2-15,-4 20-1 16,4 3-2-16,6 1-3 16,0-4-8-16,6-5-14 0,4-24-17 15,6-7 4-15,-16-43-2 16,45 32-1-16</inkml:trace>
  <inkml:trace contextRef="#ctx0" brushRef="#br2" timeOffset="147185.1644">1438 17563 8 0,'-4'-11'33'0,"-4"-8"-2"0,-5 1 5 0,-2-6-19 15,-7-3-2 1,-3 3-5-16,-6 2 0 0,3 12-6 16,-4 10 2-16,6 12 1 15,5 5-3-15,10 8 0 16,6 3-3-16,13 6 3 16,8-4-3-16,5 2 2 0,12-11-3 31,0-9-2-31,-1 0-14 15,-2-10-23-15,1-16 0 16,-8-6-3-16,-9-11 2 16</inkml:trace>
  <inkml:trace contextRef="#ctx0" brushRef="#br2" timeOffset="147339.302">1339 17138 47 0,'-19'-20'36'0,"7"1"1"16,12 19-16-16,0 0-49 0,0 0-5 15,21 9-2 1,-2-4-1-16</inkml:trace>
  <inkml:trace contextRef="#ctx0" brushRef="#br2" timeOffset="147740.0194">1519 17207 38 0,'21'-51'38'0,"4"8"-2"16,3-4-14-16,1 8-6 0,1 16-2 15,-8 18-5-15,2 25-3 16,-6 17 0-16,0 18-3 16,-2 17 2-16,-1 1 1 15,5 9-4-15,-1 3 0 16,2-13-1-16,-2-5 0 16,-2-18-1-1,-1-15 3-15,-2-21-4 16,-2-9 0-16,-12-4 0 0,0-26 2 15,-12 3 1-15,-9-10-1 16,-7 3-2-16,-4 7 1 16,-5 11 0-16,0 6 0 15,-4 6-4-15,1 3-9 16,6 9-28-16,15 8-1 0,5-8 0 16,10-3 2-16</inkml:trace>
  <inkml:trace contextRef="#ctx0" brushRef="#br2" timeOffset="148087.7076">2200 17527 5 0,'-5'-17'34'0,"-17"-7"0"16,4 5 1-16,-8 3-14 16,-5 0-4-16,7 12-6 15,-7 8-1-15,6 10-2 16,3 8-4-16,12 7 2 0,10 0-4 15,7 3 2-15,12-6-6 16,8-11-5-16,11-5-33 16,4-6 2-16,-7-8-1 15,6-11 1-15</inkml:trace>
  <inkml:trace contextRef="#ctx0" brushRef="#br2" timeOffset="148388.2647">2389 17406 23 0,'0'0'35'15,"23"-3"4"-15,-23 3-5 16,13 5-14-16,-6 15-3 16,-3-3-7-16,-1 8-2 0,-3 0-2 15,7 4-2-15,-7 0-3 16,8-5-2-16,5-3-12 16,3-8-26-16,-4-8-2 15,12-5 0-15,-2-9 0 31</inkml:trace>
  <inkml:trace contextRef="#ctx0" brushRef="#br2" timeOffset="148810.5277">3153 17336 22 0,'0'0'36'0,"0"0"3"15,15 0-2-15,-15 0-15 16,0 0-15-16,0 0-4 15,6 9-8-15,-6-9-27 16,0 0-4-16,0 0-3 16,0 0 3-1</inkml:trace>
  <inkml:trace contextRef="#ctx0" brushRef="#br2" timeOffset="149142.8286">3162 17546 53 0,'0'0'40'16,"0"0"0"-16,12 0-12 16,-12 0-7-16,0 0-6 15,0 0-6-15,10 0-2 16,-10 0-4-16,5-10-4 16,-5 10-26-1,0 0-15-15,0 0-1 16,0 0 1-16</inkml:trace>
  <inkml:trace contextRef="#ctx0" brushRef="#br2" timeOffset="154703.1704">4401 17295 23 0,'0'0'31'16,"31"12"-11"-16,1-8-3 16,9-4-4-16,14 0 0 15,1-4-5-15,5-6-2 16,-3 1-2-16,-6 3 0 15,-12 2-2-15,-13 4 0 0,-18 9-1 16,-16 5 3-16,-20 12-2 16,-9 12 1-16,-11 3-1 15,-5 2 1-15,-1-2-1 16,3-4 1-16,9-8-2 16,11-1 0-16,12-13 0 15,18-15 0 1,0 0 1-16,31 7-1 15,2-14 0-15,9 7-4 16,12 5-14-16,8-10-19 0,-11-1-1 16,4 6 0-1,-6-11-2-15</inkml:trace>
  <inkml:trace contextRef="#ctx0" brushRef="#br2" timeOffset="154972.0933">5127 17345 27 0,'15'-6'34'0,"15"6"2"15,-1-6-5-15,7 3-17 16,9 6-8 0,-3-3-7-16,-2 6-16 15,-9 0-18-15,2 7 2 16,-13-6-2-16</inkml:trace>
  <inkml:trace contextRef="#ctx0" brushRef="#br2" timeOffset="155173.1229">5172 17500 30 0,'0'0'38'0,"0"0"1"16,0 0-1-16,34 7-21 31,-4-12-10-31,13 12-9 0,8-13-32 15,5 6-1-15,-8-12-3 16,6 2 1-16</inkml:trace>
  <inkml:trace contextRef="#ctx0" brushRef="#br2" timeOffset="155624.0781">5950 17256 10 0,'-20'-3'34'0,"-14"-3"1"16,0 15-1-16,-3 5-21 0,-2 4-4 15,11 14-2-15,6 3-3 16,13 11 0-16,18-3-3 16,13 3 2-16,9-9-2 15,16 1 1-15,4-17 0 16,3-13 2-16,1-12 1 15,-2-16 0-15,-18-11 1 0,-5-10-1 16,-23-3 2-16,-13-4-3 16,-22 3 1-16,-16 7-4 15,-8 12-11-15,0 9-32 0,-5 10 0 16,11 12 0-16,7-2 0 16</inkml:trace>
  <inkml:trace contextRef="#ctx0" brushRef="#br2" timeOffset="156543.4688">7122 17345 3 0,'0'20'30'16,"-9"1"4"-16,6 9-11 16,6 1-4-16,3-2-5 0,15-3 0 15,2-7-4-15,10-10-1 16,1-12-2-16,5-7-1 0,-6-9-1 16,-2-8-2-1,-10-2-2-15,-11-1-6 0,-4 8-7 16,-12 6-26-16,-6-1 0 15,2 5 1-15,-5 7-1 0</inkml:trace>
  <inkml:trace contextRef="#ctx0" brushRef="#br2" timeOffset="156827.9643">7646 17466 18 0,'17'27'33'15,"-17"-5"-1"-15,-7-8-7 16,-6 1-13-16,-2-13-5 16,-1-2-3-16,1-12-2 15,5-7-3-15,5-7 1 16,5-5-1-16,2 3 1 16,11 1-1-16,-1 5 4 0,9 10 1 15,-2 8 0-15,2 11 4 0,-4 12-3 16,4 13 2-1,-6-1-4-15,0 7-2 16,2-3-12-16,-3 3-24 16,-5-18-2-16,8 2-1 0,-4-17 1 31</inkml:trace>
  <inkml:trace contextRef="#ctx0" brushRef="#br2" timeOffset="157122.8325">8151 17379 26 0,'10'27'35'0,"-20"-8"2"0,-9 3-9 15,-2 2-13-15,-10-4-8 16,3-2-3-16,-3-9-3 16,3-5-1-16,4-11 0 15,5-3 0-15,10-7 1 16,3-5-3-16,9-2 3 15,6 5-1-15,7 7 3 0,8 5-1 16,1 9 1-16,3 11 0 16,2 3 1-16,-1 12-2 15,-1 4-6-15,-9-3-19 16,-5 3-14-16,-2-8 0 0,-12-24-2 16</inkml:trace>
  <inkml:trace contextRef="#ctx0" brushRef="#br2" timeOffset="157291.4859">7966 17149 39 0,'-3'-26'37'0,"-4"9"0"16,7 17-7-16,16 9-48 0,-16-9-15 15,24 29-3-15,-11-9 1 16</inkml:trace>
  <inkml:trace contextRef="#ctx0" brushRef="#br2" timeOffset="157791.6912">8366 17458 33 0,'28'15'34'16,"-1"-2"-3"-16,6 0-11 15,7-3-5-15,-2-7-4 16,0-12-4-16,-5-5-2 16,-6-4-5-16,-12-6 2 15,-9-3-4-15,-12-5 3 16,-11 2-3-16,-12 0 1 0,-5 9 0 15,-6 13 0-15,2 11 3 16,0 12-1-16,8 13 1 16,10 10-1-16,8 11 3 15,12 9-2-15,7 4 1 16,8 0-1-16,6-2-1 0,1-3-4 16,2-5-7-16,-24-52-23 15,46 73-3-15,-28-59 4 16,5-14-5-16</inkml:trace>
  <inkml:trace contextRef="#ctx0" brushRef="#br2" timeOffset="157960.9729">8835 17369 40 0,'34'25'35'16,"-10"6"5"-16,-1 0-10 15,-1 13-19-15,-8 7-4 16,6 11-1-16,-5 2-11 16,-3-1-20-16,-7-20-11 0,6-14-1 15,-5-6-1-15</inkml:trace>
  <inkml:trace contextRef="#ctx0" brushRef="#br2" timeOffset="158161.2627">9095 17411 50 0,'-28'7'35'0,"-2"12"2"15,-17 3-14-15,-2 14-13 0,1 3-3 16,-3 2-7-16,3 6-13 16,6-6-22-16,14-1-1 15,-3-19-1-15,21 14 2 16</inkml:trace>
  <inkml:trace contextRef="#ctx0" brushRef="#br2" timeOffset="158777.5452">9486 17330 8 0,'-16'-20'32'0,"11"9"-3"0,-8 7-6 15,-3 0-4-15,7 10-4 16,-4 1-4-16,6 3-5 16,5 4-2-16,2 3 0 0,7-2-2 15,6-1 1-15,2-1-2 16,1-4 1-16,-2-2-2 16,3-1 1-16,-6-6-1 15,-11 0-1-15,0 0 1 16,-12 0 0-16,-4 0-1 15,-6 6 0 1,-1 1 1-16,0-1 0 16,-1 10-1-16,8 1 2 15,6-1 0-15,10 2-1 16,10-4 0-16,5-1 1 16,8-5 0-16,4-4 0 15,5-4 0-15,3-5 0 16,-2-3-1-16,1-6 0 0,-4-5 0 15,-4-5-1-15,-5 0 0 16,-6 4-1-16,-6 1 3 16,-5 5-2-16,-4 1 2 0,0 13 1 15,-13 7 0 1,8 6 2-16,5 12-1 0,0-2 1 16,7-1-4-16,4 2-3 15,8-1-25-15,9-3-10 0,-6-15 0 16,11-5 0-16</inkml:trace>
  <inkml:trace contextRef="#ctx0" brushRef="#br2" timeOffset="159331.2107">10652 17362 15 0,'0'20'30'0,"9"4"-8"16,-6 1-9-16,-3-2-5 0,0-4 0 15,-6-6-4-15,6-13 0 16,-10-12-1-16,5-5 0 16,5-5 1-16,5-2-1 15,2-7 4-15,11-1-3 16,4 3 2-16,7 11-1 16,2 4 0-16,6 14 0 0,-7 0-1 15,1 10 1-15,-6 4-3 16,-6 13 0-16,-7 5-6 15,-6 2-6-15,-3-1-14 16,3-1-10-16,-9-8-4 0,13 1 2 16</inkml:trace>
  <inkml:trace contextRef="#ctx0" brushRef="#br2" timeOffset="159632.2567">11241 17429 34 0,'7'-23'24'0,"-7"1"-3"15,-3 3-1-15,-7-1-5 16,-12 6-2-16,-1 6-4 16,-10 5-2-16,4 10 1 15,-1 5-3-15,6 4 0 16,6 9-2-16,11 3 0 15,13-1-1 1,8 0 1-16,9-1-1 16,5-5-2-16,4-3-1 15,-1-5-4-15,2-9-8 16,-8-4-17-16,-10-15-8 16,0-5-1-16,-13-13 1 15</inkml:trace>
  <inkml:trace contextRef="#ctx0" brushRef="#br2" timeOffset="159795.538">11190 17058 55 0,'-5'-17'37'16,"-1"3"0"-16,6 14-16 15,0 0-15-15,16 6-24 16,0 10-18-16,-2-5 0 16,11 8-1-1</inkml:trace>
  <inkml:trace contextRef="#ctx0" brushRef="#br2" timeOffset="160196.1826">11394 17166 21 0,'14'-39'34'0,"6"-4"2"0,7 0-15 16,13 14-6-16,-1 14-4 16,6 15-1-16,-8 15-2 15,-3 17-1-15,-9 9-3 16,-7 15 1-16,-8 6-2 31,-3 7 1-31,-7-12-2 0,0-4 0 16,-5-10 0-16,5-10 0 15,0-11-1-15,0-22-1 16,0 0 0-16,5-11 1 16,-5-10-1-16,-5 0-2 15,-3 0 1-15,-7 5 0 16,-5 5 1-16,-6 11 0 0,-5 7-2 15,-1 11-1-15,7 11-6 16,-5-3-16-16,7-8-13 16,17 0-1-16,6-18 1 15</inkml:trace>
  <inkml:trace contextRef="#ctx0" brushRef="#br2" timeOffset="160696.917">12090 17461 29 0,'7'-17'26'0,"-7"-4"-7"15,-8-2-1-15,-2 2-3 16,-6 1-1-16,0 6-4 16,-9 5-1-16,3 6-2 0,-5 6-3 15,6 9 1-15,4 2-3 16,8 11 2-16,9-1-2 16,5-3 0-16,7-8 0 15,8 1-1-15,5-11-1 16,6-6 1-16,3-7 0 31,0-11-2-31,5-4 1 0,1 1 0 16,1-2 1-16,-1 6-2 0,0 6 2 15,1 3-1-15,-8 5 2 16,-2 16 1-16,-9 5 0 16,-10 6 0-16,-7 8-1 15,-5-3 3-15,-14 0-4 16,-1 2 2-16,-4-2-2 0,-6-7-2 15,2-2-4-15,-1-12-12 16,0-5-23-16,11 3-1 16,1-8 1-16,5-10 0 15</inkml:trace>
  <inkml:trace contextRef="#ctx0" brushRef="#br0" timeOffset="191326.8559">19200 12857 20 0,'23'-4'22'0,"14"-5"-6"15,7-9-1-15,8-14-1 16,3-14-1-16,4-22-2 0,7-19-2 16,1-29 0-16,2-10-2 15,-4-24-3-15,-10-11-1 16,-6-7-1-16,-8 1-1 0,-10 5 0 16,-10 16 0-16,-14 13-1 15,-7 20 1-15,-13 21 0 16,4 18 1-16,-3 18-1 0,3 16 0 15,0 12 0-15,2 11 0 16,7 17 0-16,-8-9-1 16,8 9 0-16,0 0-1 15,0 0 1-15,0 14 0 16,0-4 0-16,-7 3 1 31,-2 5-1-31,-4 2 0 0,-2 3 0 16,-4 1 1-16,0-1-1 15,1-2 0-15,3-5 0 16,0-3 1-16,15-13-1 16,0 0 0-16,-4-20 1 15,13-3-1-15,3-4 1 16,4-5-1-16,-4 3 1 0,4-3 0 16,-4 4 1-16,0 7 0 15,-3 10 0-15,2 11 1 0,1 5 0 16,4 12 1-1,2 7-4-15,1 3-12 0,1 2-24 16,8 8-1-16,-6-14 0 31,8-5 0-31</inkml:trace>
  <inkml:trace contextRef="#ctx0" brushRef="#br0" timeOffset="192060.7255">18330 8350 42 0,'0'0'33'16,"-3"21"-7"-1,-1 15-5-15,4 19-5 0,0 11-4 16,0 21-3-16,-5 8-1 16,5 10-1-16,-3-2-3 15,3-11 0-15,-3-10-2 16,3-14-3-1,0-13-5-15,-5-21-16 16,5-16-15-16,7-9-1 16,-5-18 1-16,9 0-1 15</inkml:trace>
  <inkml:trace contextRef="#ctx0" brushRef="#br0" timeOffset="192661.8805">18591 8560 8 0,'3'-20'34'16,"10"20"1"-16,7 3 2 0,5 14-14 15,15 12-5-15,-5 3-4 16,14 16-3-16,-2 5-3 16,2 8-2-16,-8 0-3 15,-4-2-6-15,-4-3-9 0,-13-9-22 16,-5-14-5-16,1-11 0 15,-16-22-1-15</inkml:trace>
  <inkml:trace contextRef="#ctx0" brushRef="#br0" timeOffset="192893.6663">19065 8576 20 0,'-17'-2'36'0,"5"17"1"15,-15 2 1-15,-7 9-17 16,0 14-6-16,-10 7-5 0,1 12-2 31,-4 1-4-31,1 5-3 16,5-4-3-16,6-13-4 0,11-3-12 16,10-10-21-1,8-23 1-15,17-12-2 0,5-15 2 16</inkml:trace>
  <inkml:trace contextRef="#ctx0" brushRef="#br0" timeOffset="193247.4259">19420 8513 28 0,'-18'-14'30'0,"-14"2"-5"16,0 12-3-16,-3 10-5 0,-3 11-3 15,8 12-5 1,-3 8-1-16,9 16-3 0,4 4 0 16,10 7-2-16,10 4 0 15,7-2-1-15,12-6-4 16,6-9-6-16,11-9-14 0,7-9-14 16,-5-28 0-16,7-3 0 15</inkml:trace>
  <inkml:trace contextRef="#ctx0" brushRef="#br0" timeOffset="193617.2539">19380 8790 35 0,'0'0'33'16,"12"0"0"-16,7 0-8 0,0 3-12 16,3-3-6-16,3 0-2 15,-3 0-1-15,1 4-2 16,-7 0-1-16,-4 2 0 0,-12 6-1 16,-8 3 0-16,-9 4 0 15,-5 0 0-15,-4 1 0 31,0 6 0-31,-1-5 1 0,5 1 1 16,5-5 0-16,12-2 1 16,5-15-1-16,19 17 1 15,5-12-1-15,7-5-5 16,6 0-11-16,1 0-21 16,-4-14-1-16,1 6-1 15,-13-3 0-15</inkml:trace>
  <inkml:trace contextRef="#ctx0" brushRef="#br0" timeOffset="193849.0386">19592 8586 29 0,'31'-12'37'0,"2"8"1"16,5 13 0-16,-2 13-17 15,-10 7-8-15,1 17-3 0,-14 5-2 16,-10 15-3-16,-16 1-2 16,-8 0-3-16,-5-7-5 15,-7-12-11-15,4-11-23 0,8-10-2 16,2-21 1-16,19-6 0 16</inkml:trace>
  <inkml:trace contextRef="#ctx0" brushRef="#br0" timeOffset="194265.3733">20041 8433 50 0,'6'-15'35'0,"-6"4"-2"15,0 11-11-15,0 32-4 16,-6 6-6-16,6 23-5 16,0 11-2-16,0 13-1 15,0 9-1-15,0 2 0 16,0-7-2 0,3-9-4-16,2-6-11 15,7-21-24-15,-8-23-1 16,9-11 0-16,-13-19 1 15</inkml:trace>
  <inkml:trace contextRef="#ctx0" brushRef="#br0" timeOffset="194681.6612">20499 8773 34 0,'0'0'35'16,"17"9"-1"-16,4-9-7 15,5 5-11-15,3-5-6 0,8 0-8 16,2 0-12-16,-1-4-16 15,-9-4-8-15,4 8-1 0,-18-7 0 16</inkml:trace>
  <inkml:trace contextRef="#ctx0" brushRef="#br0" timeOffset="194866.4753">20480 8932 41 0,'14'10'38'16,"11"-6"1"-16,0-4-6 15,6-3-13-15,10 3-7 0,-3 0-11 16,-3 0-33-16,-5 0-6 16,1-3-1-16,-13-5-1 15</inkml:trace>
  <inkml:trace contextRef="#ctx0" brushRef="#br0" timeOffset="195498.3489">21221 8890 9 0,'-65'6'52'16,"65"-6"-31"-1,21 14-3-15,34-10-5 0,26 1-2 16,29-5-1-16,35 8-1 15,27-8-2-15,24 0-1 16,15 0-1 0,7 0-1-16,-7-4-1 15,-7 0-1-15,-21 4-2 16,-28 0-8-16,-26 0-21 16,-28 4-6-16,-38-7-2 15,-18 10 1-15</inkml:trace>
  <inkml:trace contextRef="#ctx0" brushRef="#br0" timeOffset="195920.7161">22125 8601 23 0,'10'-24'32'0,"11"4"0"15,-8-11-8-15,2-13-7 16,2 1-3-16,-8-9-3 16,4-3-2-16,-9-1 0 15,1 6-3-15,-5 3 0 0,0 11-1 16,-10 13-2-16,10 23 0 16,-16 23-1-16,10 19 0 15,1 21-2-15,5 4-4 16,3 8-32-16,5 10-3 15,-1-5 0-15,9-5-1 0</inkml:trace>
  <inkml:trace contextRef="#ctx0" brushRef="#br0" timeOffset="197338.1042">21317 9131 26 0,'0'-13'33'15,"0"13"-5"-15,0 0-3 16,0 0-4-16,-3 29-5 16,-5 13-3-16,1 24-3 15,-5 15-4-15,4 12-1 16,-3 6 0-16,0 3-2 0,4-6 0 15,4-7-1-15,3-14-3 16,0-19-3-16,3-14-5 16,0-14-30-16,1-18 1 15,7-5-1-15,-5-18 0 0</inkml:trace>
  <inkml:trace contextRef="#ctx0" brushRef="#br0" timeOffset="199454.4778">21532 9486 12 0,'0'0'29'0,"0"0"-4"16,12 3-2-16,-12 11-5 0,6 8-3 15,-1 8-4-15,-5 0-1 16,7 9 0-16,-7-5-4 15,9 0-1-15,-9-6-1 16,4-3-1-16,-4-10 0 16,0-15-1-16,0 0 0 15,0 0-1-15,3-21 1 0,-3-4-1 16,4 0 0-16,0-8-1 16,3-1 0-16,2 2 0 15,9 3 0-15,5 5 0 16,2 5 0-16,3 9 0 15,5 5-4-15,-5 5-12 32,-4 7-21-32,4 6 0 0,-11-4 0 15,4 6-1-15</inkml:trace>
  <inkml:trace contextRef="#ctx0" brushRef="#br0" timeOffset="200155.0736">21989 9649 35 0,'0'0'31'0,"12"7"-5"15,1-2-6 1,6-3-6-16,5 7-3 0,-1-4-2 15,7-1-2-15,-5-4-2 32,2 0-1-32,-4-11-2 0,-4 2 0 15,-5-4 0-15,-5-4-1 16,-9 1 0-16,-3-2 0 16,-8-1-1-16,-9 5 1 15,-1 0-1-15,-7 5 0 16,-5 6 0-16,3 6 0 15,3 6 0-15,-1 5-1 0,4 10 2 16,7 3-1-16,5 2 1 16,10 7 1-16,4-2 0 15,8-3 2-15,8-2-1 16,10 0 0-16,4-10 1 16,8-2-2-16,0-7-3 15,0-6-8 1,-2-8-29-16,-2 2-1 15,-13-10 0-15,0 2-1 16</inkml:trace>
  <inkml:trace contextRef="#ctx0" brushRef="#br0" timeOffset="201239.8924">22446 9211 45 0,'0'0'35'0,"8"-14"-5"16,-8 14-6-16,0-9-9 15,0 9-5-15,0 0-8 0,0 0-9 16,10-4-18-16,-10 4-11 16,0 0 1-16,14 9-1 0</inkml:trace>
  <inkml:trace contextRef="#ctx0" brushRef="#br0" timeOffset="201687.4628">22486 9305 20 0,'0'0'26'16,"6"-12"-1"-16,-6 12-2 16,0 0-5-16,6 15-3 15,-2-1-4-15,-4-2-2 16,3 7-1-16,-3-3 0 16,-3 7-2-16,-7-8-1 31,-3 1-1-31,-5-5-1 0,-4-5-1 15,0-6-4-15,-2 0-5 16,6-9-16-16,18 9-13 16,-19-24-2-16,24 9 1 15</inkml:trace>
  <inkml:trace contextRef="#ctx0" brushRef="#br0" timeOffset="202406.1612">22696 9244 7 0,'-11'0'26'15,"11"13"-7"-15,0-4-2 0,0 6-1 16,-4 2-2-1,4 2 0-15,7 2-2 0,1-3-1 16,4 5-3-16,0-8-1 16,5-2-1-16,0-4-2 15,7-5 0-15,-4-4-2 0,3-6 0 16,-6-4 0-16,1-2-1 16,-3-5 0-16,-2-1 0 31,-8 0-1-31,-2 3 1 0,-3-1-1 15,0 3 0-15,0 13 0 16,-11-14 0-16,11 14 0 16,-9 4 0-16,9-4 0 15,-4 14-1-15,7-3 2 16,3 3-1-16,2-2 0 16,-2 8 0-16,7-7 0 0,-4 0 0 15,4 2 1-15,4-4-1 16,2-3 1-16,2-3 0 15,-2-5 0-15,-2-4 0 16,-1-2 1-16,0-8 0 16,-3-1 0-16,-4-3 0 15,-9-5 0 1,-12 1-1-16,2 1 0 16,-1 1 0-16,-2 3-1 0,-2 5-4 15,3 6-7 1,-1 6-19-16,1-4-9 0,12 4 0 15,-6 10 0-15</inkml:trace>
  <inkml:trace contextRef="#ctx0" brushRef="#br0" timeOffset="203275.9009">23290 9235 11 0,'0'0'18'15,"0"0"-2"-15,11-10-1 0,-11 10-2 16,0 0-1-16,0 0-2 15,0 0-1-15,0 0-2 16,-9-8-2-16,9 8-2 0,0 0 0 16,0 10 0-16,-4-1 1 15,4 7 0-15,-3 3 2 16,11 14 0-16,-8 2 2 16,0 13 1-16,0 5-1 31,9 10 1-31,-9-2-2 0,8 2-1 15,-2-5-1-15,-3 0 0 16,1-12-1-16,0-4 0 16,-1-13-2-16,0-4 1 15,4-10-1-15,3-2 0 16,-10-13-1-16,9 9 0 16,-9-9-1-16,0 0-2 0,0 0-5 15,0-10-21-15,-12-1-14 16,5 0 0-16,0-7-1 15</inkml:trace>
  <inkml:trace contextRef="#ctx0" brushRef="#br0" timeOffset="207368.7349">23516 9293 5 0,'0'0'22'16,"0"0"-1"-16,0 0-3 15,8 9-3-15,-8 3-2 16,0 6-1-16,0-2-2 0,0 4 0 15,0-6-2-15,0 1-1 16,0-15-1-16,0 0-1 16,12 4-1-16,-5-13 0 15,0-10-1-15,7-3 1 16,-2-5-3-16,6-1 0 16,0 3 0-1,-7-2 0-15,-1 7-1 16,4 2 0-16,-5 8 0 15,4 6 0-15,-4 6 0 0,-5 7 1 16,-4 8-1 0,9 3 1-16,0 4 1 0,-3 2-1 15,7-1 0-15,-10 1-3 16,5-2-5-16,2-2-17 0,-1-10-12 16,-2 3-1-16,-7-15-1 15</inkml:trace>
  <inkml:trace contextRef="#ctx0" brushRef="#br0" timeOffset="207837.9012">23919 9394 27 0,'0'0'25'0,"0"-15"-2"16,0 15-3-16,-14-14-4 15,1 6-3-15,-1 7-3 16,-6 1-3-1,5 0-2-15,-2 5-2 16,5 4 0-16,0 6-2 16,5 2-1-16,2 6 1 15,5-3-1-15,9 2 0 16,6-3 1-16,7-5-1 16,-4-1 1-16,2-11 0 15,6-2 0-15,-3-9 0 0,-4-3 1 16,-3-10 1-16,-13 3 0 15,-12-8 1-15,-1 3-1 16,-5 2-1-16,-1 3-5 16,-2 5-26-16,-3 10-6 15,-8 2-3-15,11 12 1 16</inkml:trace>
  <inkml:trace contextRef="#ctx0" brushRef="#br0" timeOffset="210683.0235">21985 10422 29 0,'0'0'28'0,"10"-14"-2"16,-10 14-5 0,3 10-4-16,-3 2-5 15,0 11-3-15,-5 5-3 0,5 5-3 16,0 4-1-16,0-5-6 15,8 2-12-15,0-1-15 0,-8-11-3 16,15-4 0-16,-15-18 1 16</inkml:trace>
  <inkml:trace contextRef="#ctx0" brushRef="#br0" timeOffset="210884.0345">22113 10487 40 0,'9'0'32'0,"-9"0"-5"16,0 0-5-16,7 23-3 15,-7-4-6-15,0 8-2 16,0 0-3-16,0 4-4 16,4-2-22-16,7 0-18 0,-8-9 0 15,7 6-1-15,-3-14-1 0</inkml:trace>
  <inkml:trace contextRef="#ctx0" brushRef="#br0" timeOffset="211484.3408">20998 11718 20 0,'0'0'26'0,"22"8"-7"16,47-5-2-16,41-3-1 0,34 0 0 15,35 0-3-15,31 0-2 16,20-6-3-16,18 2-1 15,3-2-4-15,-7-3-1 16,-23 1-3-16,-26-2-2 16,-32 5-3-16,-32-4-9 15,-40 1-16 1,-34 8-5-16,-57 0 2 16,0 0 3-16</inkml:trace>
  <inkml:trace contextRef="#ctx0" brushRef="#br0" timeOffset="211831.7407">22117 11388 28 0,'6'-41'29'0,"-10"-5"-5"16,4-2-2-16,-3 2-4 15,-4-1-5-15,7 9-1 16,-8 6-3-16,8 15-2 0,0 17-2 15,0 13-1-15,4 15-1 16,5 14-5-16,5 13-13 16,2 15-21-16,-10-7 0 15,8 10-1-15,-10-8 0 16</inkml:trace>
  <inkml:trace contextRef="#ctx0" brushRef="#br0" timeOffset="212332.8973">21031 12083 33 0,'0'0'33'0,"0"0"-5"0,0 11-4 16,0 23-5-16,-6 9-5 15,6 12-4-15,-8 6-2 16,5 7-2-16,-3-1-1 0,2 0-3 15,4-9-3-15,-3-15-7 16,10-8-21-16,2-7-9 16,-4-18 0-16,10 0 1 15</inkml:trace>
  <inkml:trace contextRef="#ctx0" brushRef="#br0" timeOffset="212717.3959">21221 12346 25 0,'11'0'31'0,"-11"0"-4"0,15 18-5 15,-1 3-4-15,-3 1-3 16,2 5-3-16,-3 1-2 16,0 1-2-16,-6-2-3 0,1-8-2 15,-5-4-1-15,0-3 0 16,0-12-1-16,0 0 1 16,0 0-1-16,-9-21 0 15,9 4-1-15,3-5 0 16,2-1 1-16,2 0-2 15,3-1 1 1,6 2-1-16,5 8-4 16,-3 1-10-16,3 3-19 15,3 10-4-15,-7 0 0 16,7 8 0-16</inkml:trace>
  <inkml:trace contextRef="#ctx0" brushRef="#br0" timeOffset="213033.73">21636 12151 40 0,'0'0'25'0,"0"0"-2"15,0 18-2-15,2 11-2 16,-2 8-4-16,5 12-3 16,-5 1-2-16,6 13 0 31,-6-7-3-31,4 1-3 0,-4-7-1 16,4-8-1-16,-4-10-3 15,0-7-7-15,9-9-24 16,-2-7-6-16,-7-9-2 15,12-11 2-15</inkml:trace>
  <inkml:trace contextRef="#ctx0" brushRef="#br0" timeOffset="213518.6683">21793 12090 32 0,'17'0'31'0,"-17"0"-7"16,15 18-5-16,-7-4-5 0,-3 3-4 15,2 2-1-15,-2-2-4 16,-5-3 0-16,0-5-1 16,0-9-1-16,0 0-1 15,0 0-1-15,4-13 1 16,-1-3-2-16,2-3 0 16,2-5-1-16,4 2 0 0,0-2-1 15,3 7 1-15,-2 2-1 16,2 6 1-16,-2 6 1 15,2 3 1-15,-3 9 1 16,-2 1 0-16,-1 6 0 16,-1-2 0-16,-1 5 0 0,-3-1 0 31,3 1-2-31,1 3-9 0,-4-1-18 16,-3-7-8-16,7 4-1 15,-4-8 0-15</inkml:trace>
  <inkml:trace contextRef="#ctx0" brushRef="#br0" timeOffset="213856.8431">22220 12206 43 0,'-2'-17'32'16,"2"17"-8"-16,-14-14-5 15,3 9-5-15,0 5-5 16,-3 5-4-16,5 4-1 0,0 1-3 16,4 7 0-16,5 1-1 15,3 1 1-15,3-3 0 16,6-1 1-16,0-6 0 0,2-1 1 15,0-8 0-15,-2-6 0 16,-6-6 0-16,2-2-1 16,-5-3-6-16,-6 0-21 15,-3-6-12-15,6 5 1 16,-13-4-1-16</inkml:trace>
  <inkml:trace contextRef="#ctx0" brushRef="#br0" timeOffset="214338.9093">22488 12080 18 0,'0'-9'27'0,"0"9"-2"16,-6 9-3-16,1 11-4 15,5 9-3-15,0 8-2 16,5 13-1-16,-5 2-1 16,8 8-2-16,-6 1-1 0,7 2-3 15,-4-11-1-15,2-4-1 16,-3-10-1-16,-4-7-2 15,0-9-4-15,3-11-15 0,-3-11-20 16,0 0 0-16,9-15 0 16,2 1 0-16</inkml:trace>
  <inkml:trace contextRef="#ctx0" brushRef="#br0" timeOffset="214878.9806">22787 12407 6 0,'23'15'28'16,"-6"-8"0"-16,10 0-9 15,-5-3-4-15,1-4-5 16,1-4-1-16,-7-3-3 15,0-5-2-15,-3-2-1 16,-7-2-1-16,-7-2-1 0,-6-4-1 16,-5 6 1-16,-6 0-1 15,-1 6 1-15,-9 10-1 16,-1 0 0-16,-3 10 0 16,4 6 2-16,6 8 0 15,2 0 2-15,5 8 0 0,7-3 0 16,12 3 1-16,6-4 0 0,9 2 0 31,5-9-1-15,4-2-2-16,4-5-1 15,1-8-5-15,4-6-10 0,-4 0-19 16,-10-14-3-16,-1-2-1 16,-6-9 1-16</inkml:trace>
  <inkml:trace contextRef="#ctx0" brushRef="#br0" timeOffset="215327.2726">23154 11962 44 0,'0'0'35'0,"0"0"-3"16,0 0-9-1,0 0-8-15,0 0-10 16,0 0-10-16,0 0-16 16,0 0-14-16,10 9 1 15,-10-9-1-15</inkml:trace>
  <inkml:trace contextRef="#ctx0" brushRef="#br0" timeOffset="215543.6424">23188 12078 42 0,'7'26'34'0,"-10"-7"-5"15,0 4-6-15,-5 2-7 16,-7-5-3-16,3-1-3 0,-4-8-5 16,2-2-2-16,-5-4-7 15,-1-14-10-15,3-4-21 16,17 4-1-16,-4-11-1 15,4 5-1-15</inkml:trace>
  <inkml:trace contextRef="#ctx0" brushRef="#br0" timeOffset="216165.7831">23307 12010 21 0,'0'0'22'0,"0"0"-3"16,-2 12-3-16,2-3-3 16,0 6-3-16,0 3 1 15,0 1-1-15,7 2-1 0,4-2-2 16,4 1-1-16,-1-3-2 15,0-2-1-15,5-10 0 16,-1-5-1-16,5 0 0 16,-6-11-1-16,-3 0 0 15,-7-6 0-15,2-1-1 16,-4 3 0-16,1-3 1 0,-13 5-1 16,1 2 0-16,6 11-1 15,-16-9 1-15,16 9 0 16,0 0 0-16,-4 15-1 0,4-2 1 15,0 3 0 1,10 1 0-16,-3 1 0 0,7-3 1 31,3 1-1-31,-7-5 0 16,2-4 1-16,6-7-1 0,1-5 1 16,-5-4-1-16,6-7 2 15,-11-2-2-15,-9-2-4 16,0-5-7-16,-3-3-22 15,-6 12-3-15,-8-2 1 16,17 18-1-16</inkml:trace>
  <inkml:trace contextRef="#ctx0" brushRef="#br0" timeOffset="216744.9575">23747 12027 9 0,'0'0'30'0,"0"28"-4"16,4 0-2-16,0 8-2 15,2 14-2-15,-1 3-2 16,4 11-3-16,-9-4-4 15,6 5-2-15,-6-8-3 0,3-3-3 16,2-12 0-16,1-4-1 0,-6-13-2 16,0-9-7-1,0-16-23-15,19 11-9 0,-9-22-1 16,-7-3 0-16</inkml:trace>
  <inkml:trace contextRef="#ctx0" brushRef="#br0" timeOffset="217268.779">23964 11955 28 0,'14'18'27'15,"-4"2"-2"-15,3-1-5 16,-8 5-4-16,-5-6-2 16,10-4-3-16,-10-14-2 15,5 12-4-15,-5-12-1 0,8-4-1 16,0-8-1-16,0-4 0 16,6-2-1-16,-2-4 0 15,1 2-2-15,-5 0 1 16,0 2-1-16,-1 1 0 15,-2 6 0-15,-5 11 0 16,14-4 1-16,-11 13 0 0,-3 6 1 16,14 3-1-16,-10 5 2 15,9 2-1-15,-6 3 1 16,-3 0-2-16,5-2-8 16,6-2-21-16,0-7-8 15,-15 0 0-15,13-8 1 0</inkml:trace>
  <inkml:trace contextRef="#ctx0" brushRef="#br0" timeOffset="217701.653">24390 12111 40 0,'-11'-17'25'15,"11"17"-3"-15,0 0-5 16,0 0-4-16,-29-11-5 15,12 15-2-15,17-4-1 0,-14 22-2 16,14-8 0-16,0-14 0 16,0 0 0-16,7 59-1 15,-7-59 1-15,0 0 0 0,46 40-2 16,-46-40 1-16,0 0-1 16,49-9-1-16,-49 9 1 15,0 0-1-15,19-58 0 16,-19 58 1-16,-7-46-1 15,7 46 0-15,0 0-3 16,-36-51-12 0,24 39-21-16,-10 12 0 15,1-7 0-15,5 11 1 16</inkml:trace>
  <inkml:trace contextRef="#ctx0" brushRef="#br2" timeOffset="221018.5874">23514 11957 20 0,'-22'22'23'0,"3"11"-2"16,-18 9-1-16,-13 8-3 15,-6 13 0-15,-9 5-3 16,-11 10-2-16,-4 2-3 16,1 4-3-16,-4-6-3 15,12-3-1-15,8-8-3 32,7-14-3-32,18-9-8 0,6-8-20 15,8-21-4-15,15-7 1 16,2-18-1-16</inkml:trace>
  <inkml:trace contextRef="#ctx0" brushRef="#br2" timeOffset="221488.7767">23403 11951 23 0,'16'-4'20'0,"-5"-7"-4"16,7 5-2-16,0-1-3 16,2-1-3-16,3 1-1 15,-6 3-2 1,1 4 0-16,-8-6-1 15,2 12 1-15,-12-6 2 16,8 15-1-16,-8-4 0 16,-4 5-1-16,0-2 0 15,-5 1-4-15,2 0-12 0,4 2-21 16,3-17-2-16,0 0 0 16,-11 0-1-16</inkml:trace>
  <inkml:trace contextRef="#ctx0" brushRef="#br2" timeOffset="222309.6959">23854 11579 15 0,'0'0'17'15,"0"-19"-2"-15,0 19-3 16,16-9-1-16,-16 9-2 16,0 0-1-16,0 0-2 15,0 0-1 1,0 0-1-16,0 0 0 15,0 0-1-15,-5 14-1 0,1 0 0 16,4 3 1-16,0 2-1 16,6 5 0-16,-1-1 0 15,-5 0 0-15,6 2 0 16,-1-6-1-16,4-1 0 16,-3-4 0-16,-2-1 0 0,-4-13 0 15,-7 13-1-15,7-13 1 16,0 0 0-16,0 0 0 15,-14 10 0-15,14-10 0 16,-19 0 0-16,19 0 0 16,-15-8 0-16,15 8 0 15,-17-4-1 1,3 2 0-16,4 2 1 16,10 0-1-16,0 0 0 15,-9-5 0-15,9 5-1 16,0 0 1-16,15 2 0 15,5-2 0-15,2 0 0 16,2 3-1-16,6-3 1 0,-3 0 0 16,1 0 0-16,-6 0 0 15,-1 0 2-15,-4 0 0 16,-8 0 0-16,-9 0 0 16,0 0 1-16,0 0-1 0,0 0 0 15,0 0 0-15,-10 0-3 16,10 0-3-16,-10 0-6 15,10 0-20-15,0 0-4 0,-19 6-1 16,8-6 1-16</inkml:trace>
  <inkml:trace contextRef="#ctx0" brushRef="#br0" timeOffset="225388.0032">21981 12953 23 0,'0'0'31'0,"0"0"-5"0,2 9-4 16,-2 7-5-16,-5 1-5 16,5 10-3-16,-7-3-3 0,3 5-1 15,-1-3-5-15,5-6-5 16,0-1-7-16,0-2-12 16,0-17-10-16,6 11-1 15,-6-11 1-15</inkml:trace>
  <inkml:trace contextRef="#ctx0" brushRef="#br0" timeOffset="225588.2864">22132 13015 34 0,'12'-8'34'31,"-12"8"1"-31,0 0-12 0,-10 22-7 16,3-7-5-16,3 7-3 15,0-1-3-15,4 1-6 16,0-1-17-16,9 1-18 16,-9-10 0-16,9 0 0 15,-9-12-1-15</inkml:trace>
  <inkml:trace contextRef="#ctx0" brushRef="#br0" timeOffset="228552.3233">21159 13713 13 0,'9'-22'19'0,"-5"-11"-1"15,4-3-3 1,-4-1-1-16,0-2-2 0,0 2-1 15,-4 4-1-15,4 9-3 16,-4 2-1-16,0 13-3 0,0 9 0 16,0 0 0-16,-6 19 0 15,6 3 0-15,0 7-1 16,0 7 0-16,-4 3 1 16,4 3 0-16,0-2 0 15,0-4-1-15,-3-4 0 16,3-3 0-1,-8-8-1-15,4-7 0 16,4-14 0-16,-18 16-1 16,18-16 0-16,-16 0-1 15,16 0 0-15,-14-14-1 16,14 14 0-16,3-16 1 16,-3 16-1-16,23-14 1 15,-4 12 0-15,2-2 0 0,6 4-4 16,-3 5-13-16,-3-5-16 15,2 13 0-15,-9-10 1 16,8 6 8-16</inkml:trace>
  <inkml:trace contextRef="#ctx0" brushRef="#br0" timeOffset="229006.4735">21685 13450 33 0,'14'-17'21'16,"-8"2"-2"-16,-6 15-3 15,9-8-3-15,-9 8-1 16,-8 25-3-16,-8 6-2 0,0 11 0 16,-12 14-2-16,-3 9 0 15,-12 7 1-15,3 9-1 31,-5-5 0-31,9-2-2 16,1-10 0-16,8-10-2 0,6-13 1 16,8-10-1-16,6-12 0 15,7-19 0-15,3 9-1 16,-3-9-4-16,10-9-6 16,-10 9-22-16,12-24-6 15,0 15 2-15,-6-5-2 0</inkml:trace>
  <inkml:trace contextRef="#ctx0" brushRef="#br0" timeOffset="230172.5327">21805 13735 16 0,'0'0'30'0,"0"0"-3"15,14 24-4-15,-7 1-4 16,-1 4-3-16,2 12-3 16,-4 0-2-16,2 5-2 15,-3-6-3-15,0-3-2 0,-3-8-1 16,0-2-2-16,0-12 1 15,0-15 0-15,0 0-1 16,0 0 0-16,4-18 0 16,4-6 0-16,1-2 0 0,6-8-1 15,4 2 0-15,7-1 0 32,8 5-1-32,0 5 1 0,1 8-1 15,-1 6 1-15,-3 9-1 16,-6 0-5-16,-2 7-24 15,-8 5-9-15,-15-12 2 16,17 9-1-16</inkml:trace>
  <inkml:trace contextRef="#ctx0" brushRef="#br0" timeOffset="232602.0733">22302 13546 34 0,'0'0'24'16,"14"0"-2"-16,-5 11-3 0,0 7-3 15,-4 2-3-15,1 5-1 16,-6 1-3-16,5 0-2 16,-5-4-2-16,0-2-1 15,0-6-2-15,0-3 1 0,0-11-1 16,0 0-1-1,0 0 1-15,0 0-1 0,0 0 1 16,12-13-1-16,-6 0 0 0,5-6 0 16,0-3-1-16,4 2 1 15,-1-5-1-15,5 3 0 16,-2 5 0-16,-1 2-1 16,-1 8 1-16,-3 4 0 31,1 6 0-31,-1 4 0 0,-2 8 0 15,-5 5 1-15,1 1-1 16,0 3 1-16,-2 3 0 16,-2-3-1-16,5 1-3 15,-4-7-12-15,-3-4-23 16,19-1 0-16,-19-13 0 16,26 9 0-16</inkml:trace>
  <inkml:trace contextRef="#ctx0" brushRef="#br0" timeOffset="233219.7614">22855 13784 5 0,'0'0'27'0,"-7"-14"-5"16,7 14-5-16,-19-13-3 0,6 6-4 16,-2 2-2-16,0 2-3 31,-3 3-1-31,0 0-2 15,1 6 1-15,1 0 0 16,5 4 0-16,2 2 0 0,4 3 1 16,5-1-1-16,3 1 1 15,8-1-1-15,6-1 0 16,3-4 0-16,5-2-1 16,-1-7 0-16,3 0 0 0,-6-7-1 15,0-5 1-15,-6-2 1 16,-7-1-1-16,-8-4 1 15,-9 3-1-15,-6 0 0 16,-4 2-5-16,2 5-14 16,1 5-19-16,-15-3 1 15,15 10-2 1,-12-3 1-16</inkml:trace>
  <inkml:trace contextRef="#ctx0" brushRef="#br0" timeOffset="313108.2088">14441 16766 24 0,'0'0'21'15,"13"13"13"-15,-10 1-20 16,3 13-1-16,-3 9-2 15,1 12 0-15,-4 3-3 16,0 12-1-16,0 0-3 16,0 2-6-16,0-9-2 15,0-14-7-15,3-16-9 16,3-14-10 0,-6-12-3-16,9-23-2 15</inkml:trace>
  <inkml:trace contextRef="#ctx0" brushRef="#br0" timeOffset="313392.8837">14386 16731 27 0,'12'-16'24'16,"3"-3"-3"-16,10 5-6 0,3 2-4 16,6 5-3-16,4 2-1 15,-4 5-1-15,-1 3-2 16,-4 4 1-16,-6 11-1 15,-6 5 2-15,-5 9-1 16,-9 6 0-16,-3 7 1 0,0 2-1 16,-6 6-1-16,1 1-1 15,5 2-2-15,0-2-3 16,0-7-7-16,10-6-9 16,4-5-18-16,-2-14-1 15,13-7-2-15,-6-15 14 31</inkml:trace>
  <inkml:trace contextRef="#ctx0" brushRef="#br0" timeOffset="314089.3684">15079 16996 10 0,'-7'-11'33'0,"-17"-4"1"15,13 11-6-15,-5 4-10 16,-2 4-6-16,11 9-3 16,-2-2-4-16,9 4-2 15,6-3-2-15,4 3 1 16,5-3-1 0,3-3 0-16,0-1 0 15,-3-3-1-15,0-5 1 16,-5 4-1-16,-10-4 0 15,0 0 0-15,-10 3 0 16,-6 2 0-16,-6 4-1 16,0-3 1-16,-2 5 0 15,2 1 0-15,4 5 0 0,5 1 0 16,13-3 0-16,6 4-2 16,13-6 2-16,5-3-3 15,7 2 0-15,5-9-2 16,6-6 1-16,1-6-1 15,6 0-1-15,-6-14 0 0,-2 6-1 16,-6-4 4-16,-6-1 1 0,-5-2 2 16,-12 6 2-1,-12-1 2-15,-8 4 4 16,-6 6 0-16,-9 2 1 0,3 7-1 16,-5 0 0-16,7 10-2 15,2-1-3-15,10 9 0 31,6-1-2-31,9 1 0 0,10-1 0 16,2 0 0-16,0-5-1 16,3 1 1-16,-4-6 0 15,1-3 0-15,-8-4 0 16,-6-13 0-16,-11-9 0 16,-4-1 0-16,-8-13 0 15,-3-12 0-15,-2-6 0 0,-3-8-1 16,4-1 0-16,2 5-1 15,8 7-2-15,4 0-5 16,15 21-9-16,3 12-19 16,4 8-3-16,8 17 0 0,-1 3 1 15</inkml:trace>
  <inkml:trace contextRef="#ctx0" brushRef="#br0" timeOffset="314294.9134">15542 17019 31 0,'0'18'37'0,"-8"-2"0"0,8 7 0 16,5-1-22-16,-5-3-6 16,8 6-6-16,1-1-7 15,-3-7-15-15,-6-17-16 16,17 15-2-16,-14-26-1 15,6 0 3-15</inkml:trace>
  <inkml:trace contextRef="#ctx0" brushRef="#br0" timeOffset="314495.4596">15494 16781 30 0,'-9'-19'35'16,"9"19"1"-16,-5-10-1 0,5 10-22 15,0 0-14-15,0 0-21 0,14 22-12 16,-14-22-2 0,16 27 1-16</inkml:trace>
  <inkml:trace contextRef="#ctx0" brushRef="#br0" timeOffset="314727.2586">15810 16977 17 0,'-13'3'34'0,"5"12"1"16,-9-5-4-16,5 5-12 15,4 6-8-15,3-3-4 16,9 5-3 0,3-2-1-16,10-5 0 15,2-3-1-15,7-9 1 16,-2-10 0-16,1 2 2 15,-7-11 1-15,-6-2-1 16,-12-3 1-16,-6-2-1 16,-12-2-2-16,-4 3-4 15,-3 6-22-15,-3-4-17 0,-2-1-2 16,7 2 1-16,6-5-1 0</inkml:trace>
  <inkml:trace contextRef="#ctx0" brushRef="#br0" timeOffset="315696.8296">16948 16571 11 0,'-7'-12'29'0,"-8"17"-2"16,-22-5-8-16,-9 5-6 15,-4 4-3-15,-6-4-3 0,7 4-1 16,2-3-3-16,7 4 0 16,11-6-1-16,17 0-1 15,12-4 0-15,24 8 0 16,11-1 0-16,6 3 1 15,2 1 1-15,3 4 0 16,-6 8 0 0,-5 9 0-16,-17 6 0 15,-11 4-1-15,-20 0 0 16,-8 1 1-16,-10-3-2 0,-1-2 0 16,-4-9-1-1,2-12 1-15,5-9-1 0,7-8 0 16,8-4 0-16,14 4-1 15,-4-18 1-15,16 4 0 0,11 1 0 16,4 1 0-16,11 5 0 16,2 7 0-16,3 0 0 15,-3 5 0-15,-3 5-1 16,-6 9 1-16,-5 0 0 16,-6 6-1-16,-7-2 1 15,-4-3 1-15,-2-1-1 0,2-1 0 16,-3-8 0-16,4-6 0 15,6-4 0-15,2-6 1 16,2-3-1-16,5-1 0 16,1-4 0-16,-4-4 0 15,2 0 1-15,-3-4 0 32,-5 3-1-32,-7-1 1 0,-3 3 0 15,-6 2 0-15,0 1 1 16,-6 4-1-16,6 10 1 15,-12-4-2-15,12 4-1 16,-12 9-7-16,12-9-21 0,0 22-8 16,0-22 0-16,-12 25 0 15</inkml:trace>
  <inkml:trace contextRef="#ctx0" brushRef="#br0" timeOffset="315913.4844">17117 16709 12 0,'0'-10'25'0,"-8"1"-8"15,8 9-18-15,0 0-20 16,0 14-4-16,8 1 19 16</inkml:trace>
  <inkml:trace contextRef="#ctx0" brushRef="#br0" timeOffset="316160.8998">17276 16837 44 0,'23'32'37'0,"9"14"0"15,-2 9-11-15,-3 2-11 0,2 14-6 16,-5-3-4-16,-7-3-3 16,-6-6-3-16,-11-4 0 31,-7-11-1-31,-8-13-2 0,-1-14 2 15,-5-24-3-15,4-12 2 16,2-13 0-16,4-8 2 16,5-9 1-16,6-2 1 15,6-5 0-15,6 0 0 16,6 8 3-16,3 5-2 16,2 4-1-16,1 9-5 0,-4-2-7 15,2 6-16-15,1 14-9 16,-10-2 1-16,2 8-1 15</inkml:trace>
  <inkml:trace contextRef="#ctx0" brushRef="#br0" timeOffset="316499.2141">17572 16840 41 0,'11'6'35'0,"-3"10"0"15,0 5-15-15,-1 1-7 0,4 10-4 16,-5-3-1-16,6 2-3 15,-6-3-3-15,1-5-2 32,-4-9-2-32,-3-14-3 0,10 4-1 15,-10-17-1-15,9-4 0 16,-4-11 0-16,6 2 1 16,-5-3 1-16,4 3 3 15,-5-1 2-15,-2 8 2 16,-3 7 2-16,0 12 1 15,-10 0 1-15,-4 8 0 0,4 6-1 16,0 0 0-16,5 8-1 16,2-5 0-16,9 0-1 15,4-1-1-15,8-10-2 16,7-1-9-16,7-5-27 16,-3-11 0-16,8-3-1 15,-4-15-1 1</inkml:trace>
  <inkml:trace contextRef="#ctx0" brushRef="#br0" timeOffset="316999.4792">17888 16675 27 0,'21'-32'34'0,"3"0"-8"16,5 4-1-16,3 14-4 15,-3 14-5-15,3 14-3 32,-7 14-4-32,-2 14-1 0,-7 10-2 15,-3 5-1-15,-6-1-2 16,2 4-1-16,-7-11-1 0,-2-13 1 16,0-9-2-1,-2-13 0-15,-9-14-2 0,-1-5 1 16,-6-2 1-16,-7-5-2 15,0 2 1-15,-2 1-1 16,0 4 1-16,3 10 0 0,3 4-2 16,7-1-2-16,10 8-5 15,4-16-8-15,4 17-16 16,13-14-4-16,-2-12 0 16,12-4 0-16</inkml:trace>
  <inkml:trace contextRef="#ctx0" brushRef="#br0" timeOffset="317200.7742">18284 16788 20 0,'19'0'35'0,"-10"-9"2"16,1 17-9-16,-2 11-6 16,-4 0-6-16,5 14-5 0,-9-1-4 15,5 2-8-15,-2-2-17 16,4 2-19-16,-7-13-1 15,0-4-1-15,0-17-1 16</inkml:trace>
  <inkml:trace contextRef="#ctx0" brushRef="#br0" timeOffset="317932.9913">18713 16798 12 0,'-21'0'32'15,"-13"-11"0"-15,3 11-7 0,0 6-8 16,-1 2-7 0,8 11-2-16,4 5-3 0,15 9-1 31,9-1-1-31,6 0-1 15,8-8 0-15,6-2 0 0,1-7 0 16,3-10 0-16,-1-13 0 16,-4-6-1-16,-5-10 1 15,-3-3 0-15,-5-2 0 16,-6 1-2-16,0 5 1 16,-4 1 0-16,0 7-1 0,0 15 1 15,0 0-1-15,10 10 1 16,-2 9 1-16,3 1-1 15,2-3 0-15,5 4 1 16,1-5 0-16,3-2 0 16,-1-7-1-16,1-11 0 15,-2-6 0 1,1-5 0-16,-4 0 0 16,0-1-1-16,-6-1 1 15,-3 2-1-15,-2 0 0 16,-6 15 0-16,0 0 0 15,0 0 0-15,12 6 0 16,-12-6 1-16,5 9-2 0,-5-9 1 16,12 9 1-16,-12-9-1 15,16-6 1-15,-7-2-1 16,1-2 0-16,1 6 0 16,1 0 1-16,-1 8 0 15,-1 9 0-15,-2 1 1 0,-4 5-1 16,0 5-1-16,-4 5-2 15,-10-9-9-15,-5-4-28 0,5-4-1 16,-8-12-1-16,6 0 0 16</inkml:trace>
  <inkml:trace contextRef="#ctx0" brushRef="#br0" timeOffset="318301.9087">19547 16725 46 0,'13'-6'40'0,"-13"6"-1"15,0 0 0-15,7 9-23 16,-7-9-8-16,0 0-6 15,0 0-9-15,0 0-16 16,-13 3-16-16,13-3-1 16,0 0 0-16</inkml:trace>
  <inkml:trace contextRef="#ctx0" brushRef="#br0" timeOffset="318580.9057">19512 16931 49 0,'0'0'39'0,"0"0"2"31,11 10-9-31,-11-10-12 0,0 0-7 15,0 0-6-15,10-12-3 16,-10 12-9-16,0 0-32 16,0 0-4-16,0 0 0 15,-4-10-2-15</inkml:trace>
  <inkml:trace contextRef="#ctx0" brushRef="#br0" timeOffset="319150.6192">16300 17521 22 0,'0'0'34'16,"0"0"2"-16,9 11 0 0,-16 10-18 16,7 11-6-1,0 12-5-15,0 17-1 0,0 3-3 16,0 4-6-16,-2-7 3 16,2-2-6-16,0-11-2 0,-6-1-8 15,6-47-16-15,0 0-9 16,0 0 3-16,0 0 9 15</inkml:trace>
  <inkml:trace contextRef="#ctx0" brushRef="#br0" timeOffset="319619.1674">16511 17713 7 0,'0'0'30'16,"0"0"4"-16,0 0 0 15,16-13-16-15,1 13-4 16,2-6-4-16,9 11-2 0,0-1 0 15,3-1-2-15,-3 2-2 0,0 4-1 16,-6-1-2 0,-7 7 1-16,-7 1-1 0,-8-3 0 15,0-13 0-15,0 0 2 16,-48 60-2-16,48-60 2 16,-55 55 0-16,55-55-5 31,-54 38 6-31,54-38-2 0,0 0-4 15,-43 49-1-15,43-49 5 16,0 0-8-16,0 0 7 16,59-12 3-16,-59 12-5 15,58 0-2-15,-58 0-1 16,62-5-15-16,-62 5-21 16,53 0 5-16,-53 0-3 0,41-9-1 15</inkml:trace>
  <inkml:trace contextRef="#ctx0" brushRef="#br0" timeOffset="320004.3793">17018 17587 32 0,'0'0'32'16,"0"0"-1"-16,0 0-8 15,0 29-5-15,-5-2-6 16,5 3-3-16,-6 17-3 15,3 2 1 1,-2 6-4-16,1 6-8 16,0-5 6-16,-1-8-2 15,1-5 2-15,4-43-3 16,-4 59-3-16,4-59-12 16,0 0-19-16,0 0 3 15,12-44-2-15,-12 44 0 16</inkml:trace>
  <inkml:trace contextRef="#ctx0" brushRef="#br0" timeOffset="320535.4409">17351 17665 6 0,'-10'0'29'0,"10"0"3"15,10 9-4-15,7-3-10 16,9 0-5-16,3-2-4 0,8 6-2 16,0-2 0-1,3-3-1-15,-4 0-2 0,-2 0-1 16,-11-5-2-16,-4 5 0 31,-7 2 0-31,-12-7 0 0,0 10 0 16,-13 2 1-16,-7 0-2 15,20-12 3-15,-55 42 1 16,55-42 0-16,-66 43 1 16,66-43-1-16,-55 45 0 15,55-45-4-15,0 0-4 16,-25 49-20-16,25-49-14 0,0 0 0 15,52-8 0-15</inkml:trace>
  <inkml:trace contextRef="#ctx0" brushRef="#br0" timeOffset="321067.8721">18155 17662 19 0,'-24'-17'29'15,"6"12"-4"-15,-13 1-2 16,0 4-6-16,-3 0-4 16,-4 6-5-16,5 7-2 15,0 4-3-15,9 11 0 16,24-28-1-16,-21 69 2 15,21-69 1 1,20 70 0-16,-20-70 1 16,63 58 0-16,-20-41 0 15,7-12 0-15,-2-18 1 16,-1-11-4-16,-8-4-2 16,-5-7 2-16,-16-8-1 15,-9 4 0-15,-18 0 1 16,-10 6-1-16,-11 13-1 0,-3 6 0 15,-5 9-2-15,-5 5-11 0,3 10-30 16,6 8 1 0,5-7-2-16,11 5 0 0</inkml:trace>
  <inkml:trace contextRef="#ctx0" brushRef="#br0" timeOffset="411550.7045">602 14076 26 0,'0'0'34'0,"0"0"2"16,0 0-9-16,44-21-10 16,-44 21-4-16,25 53-4 15,-25-53-3-15,19 85 0 16,-14-40-2-16,2-3-2 16,-7-42 0-16,-4 63-1 15,4-63 0-15,0 0 0 0,0 0 0 16,0 0 0-16,0 0 0 15,-9-70 0-15,9 70-1 0,23-71 0 16,-23 71 0 0,37-57 1-16,-37 57-1 15,0 0 0-15,56-27 1 0,-56 27 0 32,0 0 0-32,24 56 0 0,-24-56 0 15,7 64 0-15,-7-64 0 16,6 67-4-16,-6-67-6 15,9 57-18-15,-9-57-12 16,0 0 0-16,0 0 0 16</inkml:trace>
  <inkml:trace contextRef="#ctx0" brushRef="#br0" timeOffset="411988.7232">1142 14459 12 0,'-21'-43'31'16,"21"43"0"-16,0 0-6 16,-44-34-8-16,44 34-6 15,0 0-3-15,0 0-3 16,-49 23-2-16,49-23-1 16,-10 44 0-16,10-44 1 15,15 46 2 1,-15-46 1-16,0 0 1 15,52 43-1-15,-32-38 0 16,4-11 0-16,-24 6 1 16,26-28-4-16,-20 11-1 15,-6 17-6-15,6-44-14 16,-6 44-19-16,0-43-3 16,0 25 0-16,10 6-2 0</inkml:trace>
  <inkml:trace contextRef="#ctx0" brushRef="#br0" timeOffset="412505.2632">1367 14111 53 0,'0'0'36'16,"0"0"0"-16,10 4-12 16,16 7-11-16,10-1-6 15,-1 4-3-15,10 1 0 0,-2 3-1 16,0-6-1 0,-2-1-1-16,-7 0-1 0,-10-2 0 31,-12 1 0-31,1-1-1 15,-13 1 0-15,-3-1 1 0,-9 3 0 16,-8 3 1-16,-6 2 0 16,-6 3 0-16,-2-1 0 15,2 0 0-15,-1 2 0 16,5-3-1-16,3-1-4 16,5-6-5-16,13-2-16 0,7-9-13 15,0 0 0-15,21 0-1 16</inkml:trace>
  <inkml:trace contextRef="#ctx0" brushRef="#br0" timeOffset="412990.8555">2148 14206 19 0,'0'0'34'15,"-29"-19"-1"-15,12 12-7 16,-6 3-7-16,-4 4-7 15,1 4-3-15,-2 6-3 0,7 7-3 16,2 5-1-16,4 7 0 16,8 5-2-16,2 3 1 15,11 0 0-15,8 1 0 16,3-6 1-16,9-3 1 16,7-11-1-16,4-3 1 15,1-15-1 1,3 0 1-16,-1-15 1 15,-7-7-1-15,-5-7 0 16,-6-5 0-16,-14-5 0 16,-8-2-1-16,-8-2 0 15,-11 6 0-15,-5 3-4 16,-6 5-10-16,-3 8-28 16,7 12-1-16,-3 1 0 0,10 13 0 15</inkml:trace>
  <inkml:trace contextRef="#ctx0" brushRef="#br0" timeOffset="413507.0455">2777 14286 27 0,'0'0'26'16,"0"0"-7"-16,-12 3-7 31,12-3-3-31,-6 11-3 0,6 0 0 15,0-11 2-15,9 16 1 16,-9-16 0-16,15 7 1 16,-15-7 0-16,18-6-2 15,-11-4 1-15,0 1-3 16,-4-1-3-16,-3-5-5 16,0 15-10-16,0 0-21 0,-17-9-4 15,17 9-1-15,-24 9 0 16</inkml:trace>
  <inkml:trace contextRef="#ctx0" brushRef="#br0" timeOffset="414009.5286">2802 14570 48 0,'0'0'23'0,"0"0"-4"16,0 0-2-16,-14-8-4 15,14 8-2-15,-11-3-3 16,11 3-2-16,-10 3-2 16,10-3-1-16,-12 10-1 0,12-10 0 31,-5 17 0-31,8-7 1 0,-3-10 2 15,12 17-1-15,-12-17 2 16,21 3-2-16,-12-8 1 16,8 1 0-16,-5-5-1 15,0 0 0-15,-12 9-2 16,7-13 0-16,-7 13-4 16,-13-7-15-16,3 5-22 0,1 2-2 15,-7-7 0-15,16 7 0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31T15:27:29.90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3063 7449 30 0,'0'0'22'15,"31"-36"-2"-15,11-13-1 0,24-21 0 16,24-17-4-16,25-17-5 16,24-2-1-16,13 1-4 15,3 12-1-15,-9 11-1 16,-13 14 0-16,-18 18-3 15,-21 19 1-15,-28 14-1 16,-24 9 1-16,-24 4 0 0,-5 0 0 16,-13 4-1-16,0 0 1 15,0-9 0-15,0 9 0 16,-22-12-1-16,9 2 1 16,-5-2-1-16,2 2 0 0,1-5 0 15,0 0 0 1,4-2 0-1,3 2 0-15,8-2-1 16,6 7 1-16,7 4 0 16,5 3 1-16,7 8 1 0,0 5 0 15,-4 4 1-15,-6 10 0 16,-9 2 0-16,-6 2-1 16,-6 4-12-16,-3-4-27 15,-15-8 0-15,5-1-1 0,-9-14-1 16</inkml:trace>
  <inkml:trace contextRef="#ctx0" brushRef="#br0" timeOffset="747.756">881 7403 40 0,'0'0'37'15,"0"0"-1"-15,0 0-9 16,0 0-9-16,0 0-5 15,0 0-3-15,0 55-5 16,0 11-2-16,0 9-1 16,0 7 0-16,4 2 0 15,-4 1-1-15,6-4-1 0,0-14-2 16,1-11-5-16,-7-56-14 16,6 50-17-16,-6-50-1 15,0 0 0-15,0 0 1 16</inkml:trace>
  <inkml:trace contextRef="#ctx0" brushRef="#br0" timeOffset="1165.8363">1077 7672 25 0,'0'0'34'16,"0"0"2"-16,0 0-4 15,14-19-11-15,10 13-8 16,6 6-4-16,4 0-3 16,0 3-2-16,2-3-1 15,-8 0-2-15,0 4-1 0,-7-1 1 16,-7 4 0-16,-8 3 0 15,-10 2-1-15,-5 6 0 16,-13 5 0-16,22-23 1 16,-58 57 0-16,58-57 0 0,-64 56 0 15,64-56-1 1,-58 47 1 0,58-47 0-16,-15 31 0 0,28-24-1 15,15-4-1-15,4-3 0 16,8 0-8-16,2 0-21 15,4-10-8-15,-3 6-2 16,-2-7 3-16</inkml:trace>
  <inkml:trace contextRef="#ctx0" brushRef="#br0" timeOffset="1465.8883">1498 7490 54 0,'-3'-22'38'16,"3"8"-1"-16,0 14-7 16,0 0-16-16,-4 15-5 15,4 17-4-15,3 16-2 0,-3 10-1 16,6 12 0-1,-3 7-1-15,3 2 1 0,-3-4-1 16,2-4 0-16,0-11-1 16,-2-16-3-16,3-9-12 0,3-13-24 15,1-18 0-15,4-7 0 16,1-12 0-16</inkml:trace>
  <inkml:trace contextRef="#ctx0" brushRef="#br0" timeOffset="1886.1293">1764 7593 65 0,'0'0'37'0,"0"0"1"16,9 0-10-16,15 9-17 0,8 0-5 15,5 5-3-15,5-3 0 0,1 6-2 16,-1-3-1-16,-4 1 0 16,-5-2-1-16,-11-2 1 15,-5 1-1-15,-8-2 1 16,-9 4 0-16,-7-4 0 15,-6 3 1-15,-5 4 0 32,-7-2 1-32,0 5-1 0,-8 1 2 15,2-1 0-15,2-1-1 16,1-1-1-16,9-2-2 16,5-6-6-16,10 0-27 15,4-10-5-15,0 0-2 16,14 9 0-16</inkml:trace>
  <inkml:trace contextRef="#ctx0" brushRef="#br0" timeOffset="2404.8571">2550 7611 67 0,'-14'-9'35'16,"-11"0"-10"-16,-1-2-8 15,-1 11-6-15,-4 0-4 0,3 10-3 16,3 5-3-16,3 9 0 16,7 8-1-16,9 5 0 15,6 3 1-15,13 1-1 16,6-3 1-16,9-4 0 15,8-9 0-15,7-7-1 16,0-11 2 0,1-7 0-16,-7-17 1 15,-3-5 1-15,-12-11 0 0,-5-5-1 16,-17-3 1 0,-4-3 0-16,-12 2-1 0,-5 1 0 15,-1 12-6-15,-6 3-14 16,-2 12-22-16,1 14-1 15,-5 0 0-15,3 18-1 0</inkml:trace>
  <inkml:trace contextRef="#ctx0" brushRef="#br0" timeOffset="14773.7908">17815 5905 24 0,'0'0'28'0,"0"0"2"16,0 0-3-16,12 15-2 15,9-3-4-15,16 13-5 0,8-4-3 16,14 11-2-16,-2 0-4 16,7 8-2-16,-1-3-1 15,0-2-3-15,-7-1 0 32,-12-10-2-32,-12 0-2 0,-9-7-4 15,-1-1-6-15,-13-10-15 16,-9-6-13-16,0 0-1 15,-6-12 1-15</inkml:trace>
  <inkml:trace contextRef="#ctx0" brushRef="#br0" timeOffset="15258.8221">18296 5989 42 0,'27'-11'34'0,"-10"-6"-5"16,-3 2-6-16,0 5-5 16,-6-4-5-16,4 7-3 15,-12-3-2-15,0 10-2 16,0 0-2-16,0-9-1 16,0 9-1-16,-19 7-1 15,-1 3 1-15,-6 6 0 0,-11 6 0 16,-8 9-1-16,-8 4 1 15,-7 5 1-15,2-1-1 16,1 3 1-16,5-6-1 16,7 0 0-16,12-10 0 15,11-6 0-15,7-8 0 16,9-2 0 0,6-10-3-16,0 0-8 15,0 0-33-15,19 0 0 16,-8-7-1-16,7-4 0 15</inkml:trace>
  <inkml:trace contextRef="#ctx0" brushRef="#br0" timeOffset="15991.1047">18011 2435 51 0,'0'-14'37'0,"0"14"-2"15,0 0-10-15,-2 17-13 32,2 9-4-32,-8 6-3 0,5 7-1 15,-2 11-3-15,5 6-2 16,0 2-7-16,-4-1-16 16,4 1-12-16,7 1-1 15,-2-13 0-15</inkml:trace>
  <inkml:trace contextRef="#ctx0" brushRef="#br0" timeOffset="16276.1138">17971 3249 58 0,'0'-9'38'0,"7"28"31"32,-7-3-59-32,4 13-5 15,0 5-5-15,-4 2-7 16,8 3-19-16,1 7-12 15,-9-6 2-15,0 4-2 16</inkml:trace>
  <inkml:trace contextRef="#ctx0" brushRef="#br0" timeOffset="16561.5701">18044 3931 48 0,'0'0'39'0,"5"12"-1"0,-5 7 1 16,0 6-20-16,-5 1-13 15,5 8-6-15,4 10-6 0,-4 2-22 16,-4-3-10-16,4 5 0 16,-4-4-1-16</inkml:trace>
  <inkml:trace contextRef="#ctx0" brushRef="#br0" timeOffset="16830.3358">17949 4836 66 0,'0'0'38'16,"0"19"1"-16,0-2-6 15,0-3-26-15,3 11-4 0,3 2-4 16,-6 1-5-16,7 6-15 16,-2 0-16-16,-10-9-2 15,5 7 1-15,-7-9 0 0</inkml:trace>
  <inkml:trace contextRef="#ctx0" brushRef="#br0" timeOffset="17061.4305">17972 5373 69 0,'-5'23'37'0,"5"7"-1"15,0 7-7-15,-5-6-24 16,5 3-2-16,0-1-4 15,5 0-5-15,-1-2-15 0,3 3-16 16,-7-15 0-16,8-1 0 16,-8-18-1-16</inkml:trace>
  <inkml:trace contextRef="#ctx0" brushRef="#br0" timeOffset="37806.6668">2517 12760 17 0,'0'-9'19'15,"12"-1"0"1,1-17-2-16,12-4-2 0,14-9-2 31,20-12-1-31,25-7-2 0,20-6-1 16,31-1-2-16,14 2 0 15,16 11-2-15,2 8-2 16,0 10-1-16,-9 11 0 16,-13 11-2-16,-20 7 0 15,-24 6 0-15,-25 0 0 16,-18 0 0-16,-18-4-1 0,-14-3 1 16,-14 0 0-16,-12 7 0 15,-6-17 0-15,-3 8 0 16,-1-3 0-16,-1 3 0 15,1 0 0-15,10 9 0 16,-13-14 0-16,13 14-1 16,0 0 1-16,0 0-1 0,0 0 1 15,0 0-1-15,13 0 2 16,-3 7 0-16,-2 2 0 16,-1 0 1-16,-4 1 1 15,-3 0-1-15,0 1 1 16,-4-2-5-16,-2 3-14 0,0-2-19 31,-9-10-1-31,15 0-1 0,-27 5 0 16</inkml:trace>
  <inkml:trace contextRef="#ctx0" brushRef="#br0" timeOffset="38492.0507">717 11202 29 0,'0'0'32'15,"3"-46"0"-15,-3 46-12 16,0 0-3-16,10 61-5 0,-7-10-3 15,1 14-3-15,2 15-2 16,0 7 1-16,0 2-2 16,0-2 0-16,-3-6-3 0,4-9 0 15,2-15-4-15,-4-15-6 16,-5-42-16-16,0 0-10 31,0 0 0-31,48 19 0 0</inkml:trace>
  <inkml:trace contextRef="#ctx0" brushRef="#br0" timeOffset="38893.0256">975 11442 24 0,'0'0'35'0,"0"0"0"16,0 0 1-1,0 0-19-15,35-12-8 16,5 12-3-16,3 2 0 16,-3-2-3-16,1 7-2 15,-5-1-1-15,-12 5 0 0,-11 1-1 16,-8 5 2-16,-5-17 0 15,-28 44 0-15,28-44 0 16,-53 51 1-16,53-51-1 16,-66 50-1-16,66-50 1 0,-49 42 0 15,49-42-1-15,0 0 0 16,0 0 0-16,0 0 1 16,15 43-4-16,7-43-4 15,12 8-10-15,0-2-17 16,0-6-3-16,3 0-1 0,-5-2 1 15</inkml:trace>
  <inkml:trace contextRef="#ctx0" brushRef="#br0" timeOffset="39193.6455">1334 11301 30 0,'-5'-25'36'0,"-2"-2"0"15,2 11-11-15,5 16-7 16,0 0-6-16,9 11-4 0,-1 16-3 16,1 7-2-1,4 11-1-15,1 10-1 0,-2 11 1 16,0 3 0-16,1-3-1 16,-4 0 1-16,-3-9 0 0,-1-3-1 15,0-12 1-15,-1-7 0 16,3-9-2-16,-3-8-2 15,4-6-6-15,-8-12-27 16,23 0-2-16,-1-12-2 16,0-12 1-1</inkml:trace>
  <inkml:trace contextRef="#ctx0" brushRef="#br0" timeOffset="39756.3205">2013 11373 16 0,'14'0'25'16,"-14"0"-2"-16,16-9-3 15,-16 9-5-15,10 0-3 16,-10 0-3-16,0 0-2 16,-12 12-1-16,-2-3-1 15,-6 4-1-15,-10 2 0 16,-4 2 0-16,-6 1-2 0,2 2-1 16,-2 2 0-16,5-7 0 15,4 3 1-15,8-5-1 16,10 1 2-16,13-4 1 15,10 3 0-15,11-1 1 16,9-1 0-16,5 4 1 16,3-2-1-1,3 3-1-15,-2-3-1 16,-3 2-1-16,-7-5-1 16,-5 2 1-16,-11-1-4 0,-13-11-7 15,18 9-30-15,-18-9-1 16,0 0-1-16,10-6 1 15</inkml:trace>
  <inkml:trace contextRef="#ctx0" brushRef="#br0" timeOffset="40494.8034">2662 11425 21 0,'12'1'34'0,"-12"-1"0"15,0 0-10-15,-5 22-7 16,-7-5-5-16,-1 5-2 0,-15 0-2 16,0-2-1-16,-9-3-4 15,3-3 0-15,-4-8-1 16,2-6 0-16,1-11-1 15,8-8 0-15,5-3-1 16,13-5-1-16,9 2 2 16,0-3 0-1,15 1 0-15,7 8 1 16,6 4-1-16,6 6 0 16,3 5 1-16,0 4-1 15,-7 5 1-15,5 9-1 16,-7 0-1-16,3 5 1 15,-9 4-1-15,1 2 1 16,0 0-1-16,-1-1 1 0,0-4-1 16,5-6 1-16,-1-4-1 15,4-10 1-15,1-3 0 16,0-11 0-16,-6-8 0 0,2-2-1 16,-3-8 1-16,-10-4 0 15,-11-3-1-15,-6 3 0 16,-10 2 0-16,-12 4 0 0,-2 8 0 15,-10 5 0-15,0 12-1 16,0 9 1-16,-1 10 0 16,4 9 0-16,6 6-1 15,2 3-5-15,12 0-33 16,4 10-2-16,-1-9 1 31,11 4 0-31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31T14:38:36.96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2702 8156 41 0,'0'0'24'0,"-12"-5"-4"0,12-6-2 16,9-5-4-16,11-18-3 15,20-9-2-15,14-18-1 16,22-14-1-16,23-16-1 16,28-3 1-16,14-7-2 0,11 9-1 15,-5 4-1-15,-13 15-1 16,-16 14-1-1,-16 17 0 1,-27 11 0-16,-29 12-1 0,-21 7 1 16,-16 1 0-16,-9 2 0 15,0 9 0-15,-12-18-1 16,6 8 0-16,-4 3 1 16,-2-1-1-16,-1 3 0 15,-2 1 0-15,-1-1 0 0,1 5-1 16,-1-3 2-16,1 1-1 15,3-4-1-15,12 6 1 16,-4-12 0-16,16 6 0 16,10 0 0-16,6 0 0 15,10 4-1-15,5 2 1 16,1 4 0-16,-2 6 1 0,-9 2 1 16,-12 4 0-16,-15-1 0 15,-9 8 0-15,-16-3-1 16,-6-2-4-16,1 5-20 15,-5 0-16-15,-5-11 0 16,7 8-1-16,-4-10 0 16</inkml:trace>
  <inkml:trace contextRef="#ctx0" brushRef="#br0" timeOffset="616.0804">795 8138 45 0,'0'0'35'16,"0"0"1"-16,0 0-11 31,19 83-10-31,-17-18-4 0,-2 10-3 16,7 12-1-16,-1-3-3 16,-6 4 0-16,4-13-2 15,-4-5-1-15,0-14 1 16,0-14-4-16,0-42-5 15,-4 48-10-15,4-48-21 16,0 0 0-16,0 0 0 0,0 0-1 16</inkml:trace>
  <inkml:trace contextRef="#ctx0" brushRef="#br0" timeOffset="1046.9929">991 8552 19 0,'-31'-41'34'16,"31"41"2"-16,0 0-2 15,0 0-13-15,71-3-5 0,-31 3-5 16,7 0-2-16,8 0-2 15,-7 0-3-15,2-4-2 16,-13 4-1-16,-5 4-1 16,-12 5 1-16,-13 2-1 15,-17 3 0-15,-11 5-1 16,21-19 1-16,-62 50 1 0,62-50-2 16,-76 52 2-16,76-52-1 15,-59 37 0-15,59-37 0 16,0 0 1-16,0 0 0 15,-27 36-2-15,39-36 1 16,10 0 0-16,3-7-2 0,8 7-5 31,-1-7-11-31,4-3-21 0,0 5 1 16,2-5-1 0,-5 8 1-16</inkml:trace>
  <inkml:trace contextRef="#ctx0" brushRef="#br0" timeOffset="1379.9759">1550 8165 45 0,'-5'-14'34'16,"5"14"1"-16,-11 28-12 15,8 1-8-15,6 20-6 16,3 9-3-16,-1 10-3 16,0 7 1-16,0 3-2 0,-1-2 0 15,2-3 0-15,-6-10 0 0,3-9 0 16,-6-13 0-16,3-8-1 15,0-6-8-15,0-7-26 16,0-20-4-16,9 0 0 16,-1-15-1-16</inkml:trace>
  <inkml:trace contextRef="#ctx0" brushRef="#br0" timeOffset="1901.4742">1835 8453 38 0,'12'15'33'0,"8"-12"1"15,10 8-10-15,7 1-12 16,3-5-2-1,8 6-2-15,1-1-3 16,-3 0-2-16,-8-5-1 16,-5 3-1-16,-9-1 0 15,-5-4 0-15,-6 0 0 16,-13-5 0-16,0 0 0 16,-14 12-1-16,-6-5 2 15,-2 6-1-15,-6 1 0 0,-6 4 1 16,-4-2 0-16,3 6-1 15,3-3 1-15,5 0-1 16,7-2 0-16,4-6-3 16,11 3-7-16,5-5-21 15,0-9-8-15,26 0 0 0,-14-6 0 16</inkml:trace>
  <inkml:trace contextRef="#ctx0" brushRef="#br0" timeOffset="2449.3571">2536 8620 61 0,'8'-21'31'16,"8"-4"-9"-16,0 2-6 16,-4-5-2-16,4 4-4 15,-8-2-1-15,2 9-2 0,-4 0 0 16,-2 4-2-16,-4 4-1 15,0 9-1-15,0 0-1 16,-10 16-1-16,7 4 0 16,-1 0 0-16,4 8-1 15,-5 4 0-15,5 5-1 16,0-6-3-16,12 7-10 0,-8-8-19 16,-1-9-6-16,5 2 0 15,-5-12 1-15</inkml:trace>
  <inkml:trace contextRef="#ctx0" brushRef="#br0" timeOffset="2680.0453">2392 8778 27 0,'0'9'35'15,"0"-9"2"-15,23 10-5 0,5-5-14 16,9-5-5-16,12 7-2 0,4-7-4 16,12 0-4-1,3 0-6-15,-3 0-8 0,-6 0-13 16,-4 4-13-16,-20-4 0 16,-1 6-1-16</inkml:trace>
  <inkml:trace contextRef="#ctx0" brushRef="#br0" timeOffset="3202.7553">2446 9070 18 0,'0'0'32'16,"0"-16"0"0,9 1-9-16,13-2-4 15,-1-3-2-15,16 6-4 0,-5 0-3 16,7 9-1-16,-5 5-4 15,-5 9 0-15,-8 11-2 16,-9 11-2-16,-12 3-1 16,-11 4-3-16,-9 6 0 15,-14-3-2-15,-5 0 0 0,-2-9 0 16,1-5-1-16,-4-14 1 16,14-4 1-16,0-9 2 15,12-8 2-15,13-5 0 16,11-1 2-16,6-1 1 15,12 3-1-15,9 9 2 16,0 3 0-16,7 6 0 0,-7 6 0 16,3 5-1-16,-6 0 0 15,-4 2-1-15,-8-1 0 16,-2-5-3-16,-1-2-12 16,0-7-24-16,-12-13 0 15,-3 9 0-15,9-27-1 0</inkml:trace>
  <inkml:trace contextRef="#ctx0" brushRef="#br1" timeOffset="60949.0836">18622 6240 61 0,'-23'-6'28'0,"23"6"-4"15,0 0-4-15,16 15-5 16,10 4-4-16,5 5-3 0,11 4-1 16,2 4-1-16,6 3-1 15,-4-2-1-15,-1 1-2 16,-6-6-3-16,-8-6-4 16,-4-2-7-16,-13-7-18 15,-14-13-8-15,15 0-1 16,-15-10 1-16</inkml:trace>
  <inkml:trace contextRef="#ctx0" brushRef="#br1" timeOffset="61527.2708">18956 6147 23 0,'9'4'27'0,"-9"-4"-4"15,-5 12-4-15,3-1-1 0,-9 1-3 16,2 9-2 0,-7-1-2-16,-6 13 0 15,-8 2-3-15,1 8-1 0,-8 1-1 16,5 2-1-16,-1-3-2 0,6-1 0 15,2-12-2 1,10-3 0-16,7-13-4 0,8-14-16 16,0 0-19-16,0-14 0 15,6-5-1-15,9 0 0 16</inkml:trace>
  <inkml:trace contextRef="#ctx0" brushRef="#br1" timeOffset="65418.3479">18987 3164 35 0,'0'-19'28'0,"0"19"-6"16,0 0-2-1,0 0-3-15,0 0-4 0,-9 19-5 16,9 9-4 0,-3 9 0-16,3 11-3 15,0 13-5-15,0 4-11 16,-3 0-17-16,9 10-2 16,-6-12 1-16,9 1 1 15</inkml:trace>
  <inkml:trace contextRef="#ctx0" brushRef="#br1" timeOffset="65719.1133">18965 3909 40 0,'0'0'34'0,"0"19"0"0,0 3-14 15,4 7-6-15,-4 5-4 32,0 15-7-32,0 9-9 0,-4 7-12 15,-5-3-14-15,9 4-2 16,-12-11 0-16,9 6 4 15</inkml:trace>
  <inkml:trace contextRef="#ctx0" brushRef="#br1" timeOffset="65972.5011">18940 4630 33 0,'-6'15'25'16,"6"11"-7"-16,0 3-3 15,0 13-7-15,0 5-11 0,-5-2-17 16,5 17-6-1,-6-16-2-15,6 12 7 0</inkml:trace>
  <inkml:trace contextRef="#ctx0" brushRef="#br1" timeOffset="66220.0901">18909 5492 38 0,'0'17'33'15,"-11"-2"1"-15,7 11-1 16,-5 8-23 0,1 4-7-16,3 3-2 15,1 11-11-15,1-2-14 16,-2-9-8-16,10 7-1 15,-8-16-1-15</inkml:trace>
  <inkml:trace contextRef="#ctx0" brushRef="#br1" timeOffset="66372.9391">18879 5990 26 0,'-2'24'3'0,"-6"3"-3"16,3-3-2 0,5 2-24-16</inkml:trace>
  <inkml:trace contextRef="#ctx0" brushRef="#br1" timeOffset="66973.3785">19219 6711 32 0,'0'0'34'15,"-8"-12"1"-15,8 12-9 16,0 0-6-16,18 19-6 16,4 0-4-16,5 1-5 15,8 7-4-15,8 6-11 0,3-1-25 16,-8-6-1-16,4 8-1 15,-12-7 1-15</inkml:trace>
  <inkml:trace contextRef="#ctx0" brushRef="#br1" timeOffset="67289.1118">19699 7016 30 0,'10'4'36'0,"8"11"1"16,-1-5 0-16,4 2-16 0,10 8-9 16,-4 2-8-1,4-3-5-15,1 5-11 0,-4 5-21 16,-6-11-3-16,3 9-1 0,-8-13 0 16</inkml:trace>
  <inkml:trace contextRef="#ctx0" brushRef="#br1" timeOffset="67636.2519">20233 7236 42 0,'10'-5'38'0,"8"10"1"15,-4-2-3-15,6 0-15 0,12 11-4 16,0-8-3-16,10 9-6 0,0-2-3 15,3 1-9-15,-2 5-36 16,0 8-1-16,-18-3-2 16,-8 13 0-16</inkml:trace>
  <inkml:trace contextRef="#ctx0" brushRef="#br1" timeOffset="68806.8959">16688 7197 30 0,'28'-19'30'0,"18"6"-8"15,-3-6-4-15,3 5-10 0,4-3-11 16,1-2-17-16,3 5-8 16,-13-4-1-16,3 13 2 15</inkml:trace>
  <inkml:trace contextRef="#ctx0" brushRef="#br1" timeOffset="69155.8621">17230 7045 47 0,'15'-14'32'15,"10"2"-10"-15,11-7-7 16,11-5-2-16,9-2-8 16,4 3-12-16,4 5-22 15,-11-4-1-15,-1 13-2 16,-19-5-1-16</inkml:trace>
  <inkml:trace contextRef="#ctx0" brushRef="#br1" timeOffset="69460.5762">17825 6812 31 0,'12'-12'32'16,"13"5"0"-16,-2-3-10 16,10-5-11-16,7 3-12 15,3-4-18-15,7 6-11 16,-10-9-1-16,8 11 0 0</inkml:trace>
  <inkml:trace contextRef="#ctx0" brushRef="#br1" timeOffset="69756.3855">18485 6549 49 0,'24'-7'35'0,"1"-6"-4"16,5-2-7-16,5 3-9 15,3 1-16-15,5 11-29 16,-22-12-3-16,5 12-3 16,-14-9 1-16</inkml:trace>
  <inkml:trace contextRef="#ctx0" brushRef="#br0" timeOffset="97489.7364">19043 2421 25 0,'3'-11'34'0,"-3"11"1"16,0 0-10-16,-3 25-5 15,-2 12-4-15,5 15-4 0,0 9-6 16,0 12 1-16,0 3-4 16,5 7 1-16,-5-6-3 15,3-12-2-15,2-7-4 16,-5-19-5-16,7-10-12 0,0-11-15 15,-7-18 0-15,11-13-1 16,-8-8 1-16</inkml:trace>
  <inkml:trace contextRef="#ctx0" brushRef="#br0" timeOffset="97874.8712">19061 2530 13 0,'0'0'31'0,"0"0"2"16,0 0-6-16,-17 9-10 16,4-6-6-16,3 11-4 0,-5 1-2 15,5-2-3 1,-3 0 0-16,5-3 0 15,8-10 0-15,-10 10-1 0,10-10 0 16,3-11 0-16,3-2 0 0,2-4 1 16,0-5-1-16,2-5 1 15,0 5-2-15,2 1 0 16,-1 7 2-16,-1-1-1 16,-1 10 1-16,3 5 1 15,-3 9-1-15,3 9 0 31,-1 6 0-31,3-3-2 0,0 4-10 16,-1 8-19-16,-3-15-8 16,7 8 1-16,-8-16-1 15</inkml:trace>
  <inkml:trace contextRef="#ctx0" brushRef="#br0" timeOffset="98306.5407">19417 2269 50 0,'0'0'36'16,"3"-15"-7"-16,-3 15-8 16,0 0-4-16,0 0-6 15,3 12-2-15,-3 4-5 16,4 7 0-16,-1 3-3 15,6 13 0-15,-2-3 0 16,2-2 1-16,0 3-1 0,-2-5-3 16,4-4 0-16,-7-10-2 15,2-2-7-15,-6-16-9 16,0 0-12-16,0 0-6 16,-14-19 1-16,3 9 0 15</inkml:trace>
  <inkml:trace contextRef="#ctx0" brushRef="#br0" timeOffset="98444.2067">19373 2467 27 0,'0'0'33'15,"16"15"2"-15,-1-15-9 16,4-2-8-16,7 2-8 16,-1-9-12-16,3 14-24 15,-5-10-6-15,6-2-3 0,-11-2 1 16</inkml:trace>
  <inkml:trace contextRef="#ctx0" brushRef="#br0" timeOffset="99126.4934">19855 2346 44 0,'-8'17'28'16,"-2"-3"-4"-16,0-2-5 15,-3 5-4-15,-5-7-5 16,4 3-2-16,-7-7-2 16,4-6-2-16,0-11-2 15,2 3 1-15,2-5-2 31,4 2 1-31,2-1 0 0,7-6-1 16,0-2-1-16,0 5 0 16,8 2 0-16,3 9-1 15,2 4 2-15,2-5-1 16,1 10-1-16,2 12 0 16,-2 2 0-16,3 3 1 15,-4 2 0-15,1-4 1 0,-2-6-1 16,2 8 0-16,-1-11-1 15,1-6 2-15,-1-5-1 0,2-7 0 16,-1-5 0-16,-1 2 0 16,-1-2 2-16,0-5 0 15,-7 0 2-15,0-4 1 32,-7 4 0-32,0 2 1 0,-11-2-1 15,2 11-1-15,-8-2-1 16,-1 8-1-16,0 12-5 15,-2 2-12-15,-1 4-25 16,6 3-1-16,1-4 1 16,5 5 0-16</inkml:trace>
  <inkml:trace contextRef="#ctx0" brushRef="#br2" timeOffset="138464.8727">18101 6650 47 0,'-7'-14'19'15,"7"14"-1"-15,0 0-1 16,-12 0-3-16,12 0-2 15,-15-2-2-15,15 2-1 0,-16-8-1 16,16 8-1-16,-18-6-2 16,18 6-1-16,-18-5-1 15,9 5 0-15,-1 0-1 16,1 0 0-16,-2 4 0 16,11-4 0-16,-18 6-1 15,8 0 0-15,-1-2 1 0,11-4-1 16,-17 5 0-16,17-5-1 15,-17 5 1-15,17-5-1 16,-14 8 1-16,14-8-1 16,-11 9 0-16,11-9-1 15,-10 13 3-15,10-13-2 16,-10 11 1 0,10-11-1-16,-8 10 0 15,8-10 1-15,-9 13-1 0,9-13 1 16,-8 11-1-16,8-11 1 15,-6 13-2-15,6-13 1 16,-5 14 1-16,5-14-1 16,0 12 0-16,0-12 0 15,0 10 0-15,0-10 0 0,0 10 0 16,0-10 0-16,0 12 0 16,0-12 1-16,3 15 0 15,-3-6-1-15,0-9 0 16,5 12 1-16,-5-12-1 15,4 12 0-15,-4-12 1 16,7 14-1 0,-7-14 0-16,5 8 1 15,-5-8-1-15,8 12 1 16,-8-12 0-16,11 12-1 16,-11-12 1-16,10 11-1 15,-10-11 0-15,15 13 0 16,-15-13 1-16,16 12-1 0,-16-12 0 15,15 6 1-15,-6-6-1 0,1 0 1 16,-1 0-1 0,0 0 1-16,4 0-1 0,-2 0 1 15,-1 0-2-15,0 0 2 16,-1 2-1-16,-9-2 0 16,16-2 0-16,-16 2 1 15,15-6-1-15,-15 6 0 0,13 0 0 16,-13 0 0-16,15-7 1 15,-5 7-1-15,-10 0 0 16,15 0-1-16,-15 0 2 16,15-3 0-16,-15 3-1 15,13-7 0-15,-13 7 0 32,14-8 0-32,-14 8 1 0,15-10-1 15,-15 10 0-15,11-13 0 16,-11 13 1-16,12-9-1 15,-12 9 0-15,9-10 0 16,-9 10 1-16,10-12-1 16,-10 12 0-16,9-13-1 15,-9 13 2-15,6-12-1 0,-6 12 0 16,7-11 0-16,-7 11 0 16,0 0 0-16,4-12 0 0,-4 12 1 15,3-10-1-15,-3 10 0 16,0-10 0-16,0 10 0 15,0-13 0-15,0 13 1 32,0-15-1-32,0 15 0 0,0-9 0 15,0 9 0-15,-4-10 0 16,4 10 1-16,-6-14-1 16,6 14-1-16,-7-10 2 15,7 10-1-15,-7-12 0 16,7 12 1-16,-11-12-1 15,11 12 1-15,-10-7 0 0,10 7 0 16,-13-14-1-16,13 14 1 16,-14-14-1-16,14 14 0 15,-14-13 0-15,14 13 0 16,-14-12 0-16,14 12 0 16,-13-7 0-16,2 7-2 15,4 8-6-15,-2 1-34 0,-6-3 0 16,2 4-1-16,-2-10 2 0</inkml:trace>
  <inkml:trace contextRef="#ctx0" brushRef="#br0" timeOffset="145352.6785">826 11254 21 0,'0'0'34'16,"0"0"1"-16,0 0-3 31,0 0-11-31,-10 89-5 0,16-20-5 16,-2 10-2-16,2 9-1 16,1 4-4-16,-1-7-6 15,0-3-4-15,0-19-11 16,-3-18-18-16,-3-45-2 15,-3 47-1-15,3-47 0 16</inkml:trace>
  <inkml:trace contextRef="#ctx0" brushRef="#br0" timeOffset="145653.2054">730 11337 5 0,'27'-65'28'31,"-27"65"1"-31,48-51 0 0,-48 51-15 16,65-33-5-16,-65 33-3 16,80-17-1-16,-80 17-2 15,75 0 1-15,-75 0 0 16,55 26 2-16,-55-26 1 16,25 51 0-16,-25-51 1 15,3 80 1-15,-3-29-1 0,-6 12 0 16,0 4-2-16,1 3-1 15,5 3-1-15,-8-2-2 16,8-1-3-16,0-13-4 16,8-3-11-16,3-16-23 15,8-18-1-15,9-4 0 16,2-16 0 0</inkml:trace>
  <inkml:trace contextRef="#ctx0" brushRef="#br0" timeOffset="146000.3136">1661 11913 27 0,'3'-19'31'0,"-3"10"1"15,0-9-9-15,-4-3-6 16,-4 1-4-16,-9-5-3 15,-5 2-1-15,-9 0-2 16,-1 5-1-16,-6 3-3 0,0 12 0 16,2 9-1-16,5 11-1 15,10 6 1-15,9 9-1 16,12 5 1-16,5 1-1 16,7-6 1-16,12-1-1 15,2-10 1-15,5-8-1 16,2-6-4-1,-5-12-9-15,-2-11-23 16,-3-3-3-16,-6-9 0 16,-6-4 0-16</inkml:trace>
  <inkml:trace contextRef="#ctx0" brushRef="#br0" timeOffset="146116.2924">1502 11512 38 0,'-13'-22'32'16,"13"22"-3"-16,-12-10-9 0,4 1-41 15,20 16-6-15,1-2-3 16,5 12-2-16</inkml:trace>
  <inkml:trace contextRef="#ctx0" brushRef="#br0" timeOffset="146486.2223">1701 11601 25 0,'-6'-55'34'16,"9"3"1"-16,5-7-2 15,7 3-15-15,9 16-4 0,4 12-3 16,9 26-2-16,-3 11-2 16,2 20-2-16,-6 17 0 15,-6 15-2-15,-5 7-1 16,2 3 0-16,-9-2 0 15,-2-4-1-15,-8-5 0 16,-2-9-1-16,0-14 0 0,4-14 0 16,-4-7-1-16,0-16 0 0,0 0-1 15,-20-13 0 1,8 1 0-16,-5 1 1 0,-5 5 0 16,-3 6 1-16,-4 14 0 15,2 1 0-15,3 8-3 31,-1-1-10-31,8-6-23 0,9 2-2 16,8-18 1-16,9 9-2 16</inkml:trace>
  <inkml:trace contextRef="#ctx0" brushRef="#br0" timeOffset="146918.9003">2473 11826 16 0,'-16'-25'32'15,"2"4"1"-15,-14-5 1 32,0 9-16-32,-3 6-5 15,-3 7-5-15,3 11-3 0,6 6-1 16,3 10-1-16,11 5-2 15,8 4-1-15,8 1 1 16,10-6 0-16,6-8-1 16,5-5 1-16,2-9 0 15,3-10 0-15,0-9 0 0,1-4 1 16,4-10-1-16,0 4 2 16,-4-2 0-16,5 11 0 15,-6 2 0-15,-3 13 1 16,-6 3-1-16,-3 12 0 15,-14 8-1-15,-5 4 0 16,-5 3-1 0,-5 0-1-16,-6-2-2 15,-8-9-8-15,5-12-28 16,4-4-2-16,-4-12 1 16,8-5 0-16</inkml:trace>
  <inkml:trace contextRef="#ctx0" brushRef="#br0" timeOffset="147335.0239">3367 11701 66 0,'6'13'37'0,"15"-13"1"15,20 0-19-15,8 0-7 0,1 0-4 16,12 0-3 0,2 0-6-16,-1-6-6 0,-4 2-17 15,-7 4-14-15,-21 0 0 16,-5 6 0-16</inkml:trace>
  <inkml:trace contextRef="#ctx0" brushRef="#br0" timeOffset="147657.7908">3429 11895 20 0,'0'0'35'0,"0"9"-2"15,20-5-4-15,9-4-7 0,15 0-4 16,1-4-3-16,9 4-4 15,1 0-4-15,0 0-2 0,-7 0-2 16,-9 0-1 0,-13 0-2-16,-10 0-5 0,-2-6-31 15,-14 6-3-15,0 0 0 32,-14 0-1-32</inkml:trace>
  <inkml:trace contextRef="#ctx0" brushRef="#br0" timeOffset="152847.8867">4742 11281 30 0,'14'0'35'0,"3"5"0"15,18 24-4-15,10 17-16 16,7 15-6-16,13 17-1 0,1 1-3 16,3 6-3-16,1-2-8 15,-11-9-10-15,-9-15-20 16,-5-6 1-16,-17-27-2 0,-5-9 1 15</inkml:trace>
  <inkml:trace contextRef="#ctx0" brushRef="#br0" timeOffset="153085.7154">5414 11318 22 0,'-16'-10'34'0,"-5"15"2"31,-18 10-5-31,-11 13-13 0,-1 19-4 16,-14 8-4-16,-2 13-3 15,-3 3-2-15,-1 5-2 16,1-2-1-16,9-4-3 16,8-11-3-16,10-12-7 15,18-18-15-15,19-8-11 16,6-21 0-16,16 0-1 0</inkml:trace>
  <inkml:trace contextRef="#ctx0" brushRef="#br0" timeOffset="153385.5003">5798 11235 24 0,'-37'8'31'15,"-9"2"1"-15,-3 13-9 16,6 12-8-16,1 14-5 0,10 12-2 16,2 9-1-16,12 8-1 15,8-1-2-15,13 2 0 16,12-7-1-16,9-7-2 15,9-13-4-15,5-16-7 16,12-18-18-16,7-8-8 16,-5-17 1-16,8-4-1 0</inkml:trace>
  <inkml:trace contextRef="#ctx0" brushRef="#br0" timeOffset="153748.1313">5873 11621 12 0,'-24'-18'33'15,"24"18"2"-15,-6-18 0 0,19 8-15 16,15 10-6-16,5 0-4 16,10 9-3-16,0-1-1 15,3 3-2-15,-5 1-2 16,-7 3-1-16,-12 2 0 0,-16 4 0 15,-16 1 0-15,-15 5 0 16,-8-2-1-16,-8 4 1 16,-2-3-1-16,0-2 0 15,5-5 0-15,10-1 1 16,16-9 0-16,12-9 0 16,15 9 0-1,13-9 0-15,7 0 0 16,11 0-1-16,10 0-5 15,-1 0-9-15,1 0-23 16,-4 0-1-16,-11 0-1 16,0 0 1-16</inkml:trace>
  <inkml:trace contextRef="#ctx0" brushRef="#br0" timeOffset="153968.6442">6294 11371 47 0,'13'-24'36'0,"14"21"2"16,4 14-6-16,3 13-18 16,6 19-5-16,-7 15-3 0,-9 13-1 15,-12 8-2-15,-12 6 0 16,-12-3-2-16,-10-7-3 16,-3-10-12-16,1-14-24 15,-5-23-1-15,13-14 0 16,7-19 0-16</inkml:trace>
  <inkml:trace contextRef="#ctx0" brushRef="#br0" timeOffset="154549.392">7079 11759 28 0,'0'0'32'0,"24"14"0"15,8-9-14-15,21 2-5 16,15 2-3-16,9 0-2 15,13 0-1-15,2-4-3 16,2 0-2-16,-8-5-2 16,-12 0-1-16,-14 0-2 0,-17-10 0 31,-15 2-1-31,-16-3 0 16,-12 1 1-16,-2 0 0 15,-8 2 2-15,-3 0 1 0,4 5 1 16,9 3 1-16,0 0 1 15,6 14 1-15,4-2 2 16,0 5 1-16,-2 0-1 0,-1 7 1 16,-7-4-1-16,0 2-1 15,-9-4-3-15,-4-2-11 16,1-11-27-16,12-5-1 16,-13 8-1-16,13-8 0 15</inkml:trace>
  <inkml:trace contextRef="#ctx0" brushRef="#br0" timeOffset="155187.5393">8863 11624 29 0,'10'6'34'15,"-5"19"2"-15,-14 5-9 16,-22-2-12-16,-3 6-1 16,-12-5-4-16,-1-1-4 0,-6-11-2 15,4-9-2-15,5-12 0 16,7-9-2-16,6-7 1 16,12-8-1-16,10-4 0 15,9-2-1-15,10 3 1 16,8 0 0-16,10 10 0 31,6 10 0-31,6 11 0 0,4 7 0 16,4 12 1-16,3 10 0 15,1 6-1-15,-1 4 1 16,1 2-1-16,-3-3 1 16,4-10 0-16,-7-2 0 15,-1-12-1-15,-3-8 1 16,-5-10 0-16,-2-11 1 0,-14-9 0 15,-5-9 1-15,-16-12 1 0,-6-1-1 16,-16-1 0 0,-6 5 1-16,-9 5-1 0,-9 13-2 15,-2 19-3-15,-4 13-12 16,-4 18-27-16,11 20 0 31,-9 8 0-31,1 16-1 0</inkml:trace>
  <inkml:trace contextRef="#ctx0" brushRef="#br0" timeOffset="156553.7316">792 13026 28 0,'0'0'33'0,"0"0"1"16,0 0-7-16,6 82-10 16,-15 3-4-16,2 9-3 15,4 16-2-15,3-4-2 16,0-7-2-16,0-12-2 16,4-17 0-1,2-24-2-15,-6-46 1 16,0 0 0-16,0 0-1 15,37-41 0-15,-37-15-1 16,0-13 1-16,0-13-1 0,-12-1 0 16,5-5 0-16,-2 4-1 15,0 9 1-15,0 12 0 16,9 13 0-16,0 50 1 0,12-42 0 16,-12 42 0-16,0 0 1 15,65 58 1-15,-33-12-1 16,1 3 1-16,5-1-1 15,1-7 1-15,2-8-3 16,0-13 2-16,-2-15-2 31,2-17 0-31,-5-14 1 0,-3-16 0 16,-8-11-1-16,-3-7 1 16,-7-3 0-16,-4 4 0 15,-3 5 1-15,-8 12-1 16,0 17 0-16,0 25 1 0,0 0 0 15,0 42 0 1,0 11 1-16,0 15 0 0,0 13 1 16,4 13-1-16,-2 4 0 15,3-2-3-15,4-7-6 0,0-3-14 16,6-8-18-16,-2-19 1 16,1-10-2-16,2-22 1 15</inkml:trace>
  <inkml:trace contextRef="#ctx0" brushRef="#br0" timeOffset="156838.5933">1534 13561 45 0,'16'0'37'16,"1"19"0"-16,-8 13-2 15,-9-1-23-15,12 10-2 0,-10-9-2 16,1-1-3-16,-3-9-3 15,7-12-3-15,5-16 0 16,4-13-1-16,3-6 0 16,3-7 0-16,4 2 0 15,-1 0 1-15,0 9 1 16,-2 10 1-16,-6 15 1 0,-5 13-1 16,-4 10-3-16,-5 4-9 0,-3 1-24 15,0 4-1 1,4-9-1-16,3-3-1 0</inkml:trace>
  <inkml:trace contextRef="#ctx0" brushRef="#br0" timeOffset="157175.8656">2145 13556 61 0,'-40'-16'36'15,"2"13"0"-15,-5 10-13 16,1 6-11-16,17 15-4 0,5 7-5 16,12 3 0-16,11 3-2 15,13-3 0-15,4-5 1 16,10-7-2-16,5-12 3 16,-1-9-1-16,1-12 0 15,-11-11 0-15,-2-14 0 16,-7-10-1-1,-8-15 0-15,-7-7 0 16,-16-12-1-16,-2-5 0 0,-6-6 0 16,3 4 0-1,1 8 0-15,1 5-3 16,13 19-5-16,6 8-21 0,21 20-9 16,14 17-1-16,6 9 0 15</inkml:trace>
  <inkml:trace contextRef="#ctx0" brushRef="#br0" timeOffset="158078.6327">2578 13483 28 0,'-11'-16'34'16,"-14"-1"2"-16,0 7-11 15,-4 10-6-15,-4 7-6 16,5 5-4-16,6 8-3 0,9 4-2 16,11 4-2-16,11-2-2 15,13 0 0-15,3-5 0 16,6-5 0-16,-1-3-1 16,-5-5 0-16,0-8 0 15,-7 0-1-15,-18 0 0 16,0 0 1-1,-18-8 0-15,-7 8 0 16,-2 0 1-16,-5 8-1 16,2 0 1-16,0 4 0 15,4 5 0-15,13 1 0 16,6 2 0-16,11-1 0 16,6 4 0-16,10-2 0 15,4-4 1-15,5-5-2 0,5 0 2 16,1-10-1-16,2-4 0 0,-3-8 0 15,1-7 0-15,-4-6 1 16,0-8-2-16,-3-2 2 16,-8-1 0-16,-4 3 0 15,-3 4 0-15,0 13 0 16,-13 14 1 0,11 5 1-16,-8 19 0 15,-3 6-1-15,6 11 1 16,1 0-1-16,6 0 0 15,-2-8 0-15,5-7 0 16,-1-11-1-16,5-9 0 16,2-16 1-16,2-8-1 15,-2-11 0-15,-4-3-1 0,-2-2-2 16,0-4-5-16,-1 6-5 16,-6-3-9-16,3 9-11 15,-2 6 0-15,-4 7 2 16,1 2 7-16,4 1 9 15,-11 10 9-15,13-14 11 0,-4 11 39 16,3 3-13 0,-5 11-2-16,2 7-5 0,-9 4-7 15,10 14-5 1,-10-1-6-16,0 5-11 0,0-4-32 16,0 8-2-16,0-18-2 15,12 1 0-15</inkml:trace>
  <inkml:trace contextRef="#ctx0" brushRef="#br0" timeOffset="158795.2642">3469 13539 14 0,'15'-7'33'0,"-15"7"1"0,10 22 0 16,-10 11-15 0,-7 0-9-16,4 8-3 0,-3-2-2 15,6-2-2-15,-4-7-3 16,4-9-2-16,3-13-2 0,-3-8-1 16,17-14-1-16,-2-9-1 15,7-3 1-15,2-8 0 16,5-2 1-16,-5 2 2 15,0 3 2-15,1 6 3 16,-12 6 1-16,-6 11 2 0,-7 8 0 16,-12 4 0-16,-4 9 1 15,3 7-1-15,-2 5-2 16,4 4 1-16,11 2-1 16,8 2-1-16,10-1-1 15,11-1 0-15,10-6 0 31,5-4 0-31,2-6-1 0,7-6 1 16,-1-9-1-16,-2-7 1 16,0-9 0-16,-3-5-1 15,-10-11 2-15,-6-4-2 16,-10-6 2-16,-9-2 0 16,-12 1 2-16,-15 6-1 0,-12 6 2 15,-4 13-1-15,-7 8 0 0,1 16 0 16,3 10 0-16,8 12-1 15,12 5-1-15,14 4-1 16,13-2-1-16,11-3 0 16,12-7-1-16,2-8-3 15,6-5-20-15,-1-5-16 32,-12-15 0-32,-4 0 0 0,-14-13 0 15</inkml:trace>
  <inkml:trace contextRef="#ctx0" brushRef="#br0" timeOffset="159158.0666">4986 13505 12 0,'25'7'31'16,"3"-7"0"-16,15 7-3 16,7-7-14-16,2 3-9 15,1 0-17-15,-8-6-17 16,3 9-1-16,-21-6-1 16</inkml:trace>
  <inkml:trace contextRef="#ctx0" brushRef="#br0" timeOffset="159543.204">4994 13750 23 0,'0'12'39'16,"10"-5"1"-16,18-3-1 15,13-1-14-15,6-3-8 16,13 0-4-16,-1 0-7 0,3-3-3 16,-3 3-9-16,-15 6-33 31,-10-6-1-31,-9 0-1 0,-15 0 0 0</inkml:trace>
  <inkml:trace contextRef="#ctx0" brushRef="#br0" timeOffset="160145.1385">6453 13201 25 0,'15'4'33'16,"10"16"3"-16,20 21-1 15,10 14-20-15,3 11-6 0,13 13-2 16,-3 5-5-16,-2-4-8 16,-8-9-22-16,0-3-7 15,-19-25-1-15,-5-8 0 16</inkml:trace>
  <inkml:trace contextRef="#ctx0" brushRef="#br0" timeOffset="160383.2018">7144 13212 40 0,'-16'-11'36'15,"-9"22"1"-15,-24 6 0 32,-11 13-24-32,-4 15-4 0,-13 10-3 15,-4 13-2-15,0 6-1 16,1 4-2-16,8-2-3 15,10-9-1-15,13-1-5 16,8-20-7-16,17-9-15 16,17-16-8-16,7-21 0 15,25-2 1-15</inkml:trace>
  <inkml:trace contextRef="#ctx0" brushRef="#br0" timeOffset="160681.4199">7680 13099 29 0,'-46'0'34'0,"-13"5"1"15,-1 18 0-15,-4 9-20 16,8 10-5-16,12 21-3 15,8 9-1-15,20 8-1 0,13 3-1 16,18 1-1-16,16-12-1 16,17-5-1-16,4-9-6 15,2-18-10-15,-1-21-22 16,3-6-1-16,-12-18 0 16,0-8-1-16</inkml:trace>
  <inkml:trace contextRef="#ctx0" brushRef="#br0" timeOffset="161016.0789">7680 13404 25 0,'-12'0'35'16,"0"-3"1"-16,12 3 1 0,14 7-19 15,9-7-7 1,10 6-3-16,2-1-4 15,8 3-1-15,-3 3-2 0,-5 1 0 16,-10 0-1-16,-7 6 0 16,-18-1 0-16,-7 1 0 15,-11 1 0-15,-4-3 0 0,-2-2 0 16,-1-3 0-16,7-3 0 16,1 1 1-16,9-4-1 15,8-5 1-15,0 11-1 16,14-5 1-16,3 0-1 15,4 1-2-15,8 3-6 32,-3-4-19-32,2-6-11 0,6 0 1 15,-6-12 0-15</inkml:trace>
  <inkml:trace contextRef="#ctx0" brushRef="#br0" timeOffset="161279.5138">8071 13187 16 0,'24'-4'35'15,"13"17"1"1,1 7 2-16,3 10-16 0,0 19-6 16,-11 4-3-16,-5 20-3 31,-20 2-2-31,-10 7-1 0,-17-5-3 15,-9-6-1-15,-6-8-3 16,0-15-5-16,6-12-15 16,9-18-20-16,3-18-1 15,19 0 0-15,-2-32 0 16</inkml:trace>
  <inkml:trace contextRef="#ctx0" brushRef="#br0" timeOffset="161732.0273">8859 13418 52 0,'22'0'36'16,"18"0"-1"-16,5 7-13 16,10-7-10-16,9 5-6 15,2 3-6 1,-4-3-7-16,-3 2-19 15,-6 9-9-15,-22-8-1 16,-4 6 0-16</inkml:trace>
  <inkml:trace contextRef="#ctx0" brushRef="#br0" timeOffset="161917.2619">8910 13636 15 0,'-17'7'36'0,"21"8"0"16,5-12 1-16,18-3-16 16,12 8-7-16,3-8-4 15,11 6-8-15,5-6-27 0,5 0-10 16,-10-8-1-16,0 3-2 16</inkml:trace>
  <inkml:trace contextRef="#ctx0" brushRef="#br0" timeOffset="162402.1985">10035 13329 54 0,'-31'-25'35'0,"3"10"-3"0,-13 6-15 15,-2 7-5-15,2 14-3 16,1 10-3-16,10 14-3 16,8 14 0-16,10 9-1 15,12 4 1-15,14 2 1 16,12-2-1-16,15-7 1 16,13-10-1-16,12-17 1 0,5-18-1 15,3-19 1-15,-5-22-1 16,-4-11 1-16,-15-15-1 15,-20-7 0-15,-19-4 0 0,-29 1-1 16,-20 6-2 0,-15 11-4-16,-3 16-37 15,-9 12-1-15,-1 5 0 0,6 13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31T15:07:47.92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10442 11592 10 0,'10'-7'31'0,"-10"7"1"16,-10-12-9-16,10 12-5 16,-23 19-5-16,14 4-3 0,-6 6-3 15,8 8-1 1,4 1-2-16,9 7 0 15,7-7-1-15,11-4 0 0,7-8 0 16,7-11-1-16,-4-10 1 0,0-5-1 16,-12-10 1-1,-7-4-1-15,-15-1 1 0,-19-2-2 16,-8 3 1-16,-4-1-3 16,-1 5-6-16,-4-4-11 15,4 0-20-15,11 6 0 16,5-6 0-16,16 14 0 0</inkml:trace>
  <inkml:trace contextRef="#ctx0" brushRef="#br0" timeOffset="179.074">10593 11635 24 0,'43'-10'32'0,"-3"-9"1"16,13 9-5-16,-3 0-15 15,-4 3-7-15,-2 7-6 16,-5 6-8-16,-13 6-12 16,-18-3-12-16,-1 11-1 15,-16-7 1-15</inkml:trace>
  <inkml:trace contextRef="#ctx0" brushRef="#br0" timeOffset="585.0309">10782 11630 25 0,'10'14'34'15,"5"4"0"-15,-5 3-9 16,8 4-8-16,-2 9-5 31,-1-5-5-31,3 4-4 0,-4-3-7 16,-3-9-6-16,4-4-7 16,-2-13-5-16,1-4-1 15,3-9 0-15,0-8 4 16,2-4 5-16,4-4 11 15,-1 4 8-15,-2-1 9 16,18 3 31-16,-19 19-20 16,-7 9-2-16,1 8-3 15,-13-2-6-15,6 9-4 16,-8-6-3-16,2-3-2 16,-5-5-3-16,5-10-1 15,0 0-1-15,10-19-1 16,3 2 1-1,4-5-1-15,1 1 0 16,1 1 0-16,-1 11 1 0,-1 4 1 16,-1 14 0-1,-5 10-1-15,-3 5 0 0,-5 6-6 16,1-1-32-16,3 9 0 16,1-8-1-16,18-3 1 15</inkml:trace>
  <inkml:trace contextRef="#ctx0" brushRef="#br0" timeOffset="1147.4041">12361 11655 34 0,'-16'31'34'0,"8"15"2"16,1 2-14-16,7-3-6 15,12 2-4-15,4-14-2 16,16-8-2-16,2-15-2 16,8-14-3-16,-4-14 0 15,3-11-1-15,-9-17-1 16,-9-12-1-1,-17-10 0-15,-19-5 0 16,-14-2 0-16,-14 0 0 16,-13 10-1-16,-9 5 0 15,0 17 1-15,5 17-1 16,6 15 1-16,14 14 0 16,13 18 0-16,19 9 0 15,19 7-1-15,17 4-2 0,16 0-3 16,10-9-8-16,16 0-17 15,8 2-7-15,-2-15 1 16,4 0 0-16</inkml:trace>
  <inkml:trace contextRef="#ctx0" brushRef="#br0" timeOffset="1501.0983">12948 11618 18 0,'-17'-7'31'15,"-7"-7"1"-15,-4 10-12 16,3 8-5-16,3 5-3 31,7 7-3-31,8 1-3 0,14 3-2 16,5-6-1-16,7 3-2 16,3-7 0-16,3-5 0 15,-3-5-1-15,-5 0 0 16,-17 0 0-16,0 0-1 15,0 0 0-15,-24 0 1 16,-3 5 1-16,1 4 0 0,-2 4 1 16,3 2 1-16,7 3 0 15,9 2 1-15,9-2-1 16,12 1 1-16,3-2-1 16,5-3-1-16,4-4-2 15,4-6-6-15,-1-4-21 0,-2-7-10 31,-6-9 0-31,-1-2-1 0</inkml:trace>
  <inkml:trace contextRef="#ctx0" brushRef="#br0" timeOffset="1632.6245">12934 11393 44 0,'-3'-20'35'15,"-9"2"-2"-15,12 18-6 0,0 0-26 16,0 0-22-16,4 18-12 15,-4-3-2-15,15 12 1 16</inkml:trace>
  <inkml:trace contextRef="#ctx0" brushRef="#br0" timeOffset="1948.4145">13282 11644 21 0,'-16'-22'32'0,"2"11"1"16,-12-2-7-1,-2 7-8-15,0 11-6 16,-5 4-5-16,7 11-1 16,5 6-2-16,8 7-1 0,13 0 0 15,13 0 0 1,6-4 0-16,8-5 0 0,2-7 1 15,1-7-1-15,-5-10-1 16,-4 0-2-16,-9-6-1 0,-12-7-3 16,-5 2-4-16,-14-10-10 15,0 0-13-15,1 4-6 16,-9-6-1-16,9 8 2 16</inkml:trace>
  <inkml:trace contextRef="#ctx0" brushRef="#br0" timeOffset="2265.757">13354 11710 30 0,'20'19'37'0,"-9"-6"1"16,0 0-7-16,-4 7-7 15,-7-6-8-15,6 7-5 16,-6-9-5-16,0 0-2 0,0-12-2 15,9 0-1-15,0-9-1 16,11-8-1-16,4-2 1 16,4-5 0-16,4 1 0 15,3 3-1-15,-2 8 2 16,-3 6-1 0,-4 12 2-16,-5 3-1 15,-11 14 1-15,-4 6 0 16,-6 2-4-16,-5-2-7 15,0 0-31-15,-1 0 0 16,-1-10-1-16,7 1 0 16</inkml:trace>
  <inkml:trace contextRef="#ctx0" brushRef="#br0" timeOffset="2804.5056">14693 11529 40 0,'14'-11'35'16,"17"3"-2"-16,7 2-13 15,6-2-4-15,5 8-5 0,2-6-3 16,-6 6-3-16,-3 4-2 15,-12 6-2-15,-15 4 1 16,-12 4-2-16,-14 6 1 16,-9 1 0-16,-11 5 0 15,-4 2 0-15,-6 2-1 0,1-5 0 32,2 0 1-32,3-3 0 15,9-6 0-15,10-3 0 16,16-7 1-16,11-1 0 15,15-5-1-15,4-4 0 0,10 0-3 16,4 0-9-16,4-11-26 16,3 7-2-16,-8-9 1 15,7 3-1-15</inkml:trace>
  <inkml:trace contextRef="#ctx0" brushRef="#br0" timeOffset="3004.6011">15338 11555 49 0,'18'0'35'0,"10"0"0"16,1 7-11-16,5-7-14 16,8 0-6-16,-1 3-8 15,-4-3-13-15,-6-3-17 16,-2 6 0-1,-15-8-1-15,-1 5 3 16</inkml:trace>
  <inkml:trace contextRef="#ctx0" brushRef="#br0" timeOffset="3186.8349">15381 11667 42 0,'-9'6'36'0,"15"6"1"0,11-7-12 16,5-5-8-16,13 4-5 15,-1-4-4-15,7 0-7 16,-1 0-20-16,3 6-17 16,-12-10-2-16,5 4 0 15,-13 0-1-15</inkml:trace>
  <inkml:trace contextRef="#ctx0" brushRef="#br0" timeOffset="3584.6372">15906 11630 33 0,'0'0'36'15,"18"5"0"-15,13-10-2 31,19 0-18-31,21 5-6 0,7 0-3 16,12 0-1-16,-3 0-3 16,2-4-3-16,-7 4-7 15,-14-6-13-15,-15 2-17 16,-4-1-1-16,-24-3-1 16,-4 8 1-16</inkml:trace>
  <inkml:trace contextRef="#ctx0" brushRef="#br0" timeOffset="3851.387">16228 11313 37 0,'0'-41'35'0,"-5"-5"1"16,5 0-15-16,4 8-4 15,-4 4-6-15,2 11-1 16,-2 5-3-16,0 18-3 16,0 0-1-16,0 23-1 15,0 9-1-15,5 15-3 0,-1 10-4 16,-4 7-11-16,6 2-20 16,4 8-1-16,-10-10 1 15,11 2-1-15</inkml:trace>
  <inkml:trace contextRef="#ctx0" brushRef="#br0" timeOffset="4320.4257">16100 11976 2 0,'0'0'30'15,"-18"-24"0"-15,29 8 2 0,6-2-15 16,8-5-4-16,15 8-1 16,2 2-1-16,6 13-1 15,-4 0 1-15,-1 13-3 0,-15 4-1 16,-9 10-2-16,-19 1 0 15,-10 4-2-15,-17-1 0 16,-4-2-2-16,-10-7-1 16,-1-3-1-16,4-6 0 15,7-6-1-15,9-7-1 16,9 0 2 0,13 0-1-16,10-13 1 15,9 8 1-15,8 5 1 16,4 0 1-16,6 7 0 15,-3 0 1-15,4 6-1 16,-7-4 1-16,-3 5-1 16,-7-5 0-16,-2-7-3 15,-6 5-7-15,-13-7-30 0,0 0-3 16,6-12 1-16,-18-2-2 16</inkml:trace>
  <inkml:trace contextRef="#ctx0" brushRef="#br0" timeOffset="5220.1993">11684 13487 3 0,'-9'-4'27'0,"-18"-3"0"16,3 7-9-16,-6 0-4 15,2 14-3-15,0 4-3 16,6 8-2-16,7 8-1 16,11 2-1-16,10 3 1 15,7-5 0-15,16-3 1 0,2-9 0 16,6-6 1-16,-6-12-1 15,0-4 1-15,-13-13-2 16,-8-2-1-16,-18-6-1 16,-12 1 0-16,-13-2-3 0,-5 2-4 15,2 3-6-15,-4 0-19 32,4 1-8-32,12 7-1 0,9-3 1 15</inkml:trace>
  <inkml:trace contextRef="#ctx0" brushRef="#br0" timeOffset="5387.3644">11776 13491 33 0,'43'0'33'0,"-6"-4"0"16,5 0-13-16,0 4-7 16,-5 0-7-16,-3 0-7 15,-3 0-14-15,-4 7-15 16,-16-13-3-16,2 6 0 15,-13 0 8-15</inkml:trace>
  <inkml:trace contextRef="#ctx0" brushRef="#br0" timeOffset="5536.3441">11923 13520 25 0,'-6'26'34'0,"10"8"-1"15,-4 0-7-15,8-2-11 0,0 3-7 31,0-3-8-31,-1-3-13 0,0-13-14 16,10-1-7 0,-8-15 1-16,6-4 0 0</inkml:trace>
  <inkml:trace contextRef="#ctx0" brushRef="#br0" timeOffset="5806.4615">12144 13611 17 0,'22'9'35'0,"-9"2"1"16,5 13-2-16,-12 5-12 15,-6-7-9-15,4 5-4 16,-4-6-3-16,-3-4-2 16,3-17-1-16,0 0-2 15,0 0 0-15,17-16-1 16,-3-4 0 0,3-1 0-16,0 1 0 15,4 1 0-15,-1 9 0 16,-2 6 2-16,-7 11-1 15,2 12 0-15,-7 7 0 16,-2 4-3-16,2 9-18 0,-4 1-17 16,-4-8-1-1,4 4-1-15,1-17 1 0</inkml:trace>
  <inkml:trace contextRef="#ctx0" brushRef="#br0" timeOffset="6354.336">13316 13462 28 0,'0'28'35'0,"-6"0"0"16,0 8-2-16,6 7-20 0,-7-3-2 15,14 0-2-15,5-13-2 16,13-8-1-16,3-19-2 16,3-9-1-16,0-16 0 15,6-9-2-15,-6-10 0 32,-9-11 0-32,-10-8-2 0,-18-3 1 15,-16-6-1-15,-15 2-1 16,-9 5 1-16,-7 4 0 15,-8 13 0-15,1 12 0 16,5 18 1-16,10 14 0 16,15 19 0-16,17 12-1 15,16 11 0-15,16 7-3 0,19 2-5 16,14-1-12-16,13-5-16 16,12-2 0-16,-5-8-1 15,8 1 5-15</inkml:trace>
  <inkml:trace contextRef="#ctx0" brushRef="#br0" timeOffset="6722.8257">13927 13359 5 0,'-19'-4'31'16,"-11"-5"1"-16,10 9-2 15,-1 9-15-15,5 2-4 0,10 7-4 16,6 2-3-16,10 1-1 16,8-3-1-16,4-2-2 15,-1-1-1-15,1-8-1 16,-3-1-2-16,-7-6 0 16,-12 0 0-16,0 0 0 15,-12 6 2-15,-9-2 1 0,-4 2 3 16,-1 3 0-16,2 4 3 15,1 2 1-15,5 2 0 16,13 4 1-16,5-6-2 16,11 4 0-16,3-1-1 15,10-5-2-15,-3 2-4 16,5-11-10 0,-8-4-23-16,4 0 0 15,-12-14-1-15,3 2 0 16</inkml:trace>
  <inkml:trace contextRef="#ctx0" brushRef="#br0" timeOffset="6869.6234">13909 13225 47 0,'-13'-29'35'16,"13"12"-1"-16,-7 7-11 16,7 10-27-16,0 0-25 15,4 10-4-15,6 8-1 16,-5-5-1-16</inkml:trace>
  <inkml:trace contextRef="#ctx0" brushRef="#br0" timeOffset="7191.5418">14222 13416 22 0,'-13'-6'33'0,"-15"0"-1"16,7 9-4-16,-1 6-13 16,0 5-5-16,6 11-5 0,10 3-1 15,9 4 0 1,7-1-1-16,8-1 0 16,1-5 0-16,6-8 0 0,-7-9 0 15,-2-5-1-15,-16-3 1 0,6-13-3 16,-15 1-3-16,-12-7-11 15,-7-2-22-15,8 4 0 16,-8-5-1-16,10 5 0 16</inkml:trace>
  <inkml:trace contextRef="#ctx0" brushRef="#br0" timeOffset="7455.8273">14290 13438 36 0,'41'9'39'0,"-2"10"0"15,-17-2 1-15,-6 0-21 16,-1 10-5-16,-15-7-7 16,0 4-3-16,-10-10-1 15,10-14-2-15,-14 8-1 0,11-18 0 16,3-5-2-16,7-9 1 16,7-1 0-16,-2-4-1 0,7 5 2 15,-1 5 0 1,4 2 1-16,0 16 1 0,-3 5 0 15,0 10 1-15,-5 5-1 32,-1 6 0-32,-4 6-1 15,-6-2-5-15,3 7-18 0,-6-9-18 16,-4-7-2-16,1 1 1 16,-7-8-1-16</inkml:trace>
  <inkml:trace contextRef="#ctx0" brushRef="#br0" timeOffset="7956.2565">15551 13277 57 0,'21'0'36'15,"14"3"-3"-15,1 2-14 16,3-5-6-16,5 10-5 16,-10-8-3-16,0 7-2 15,-15-1-1-15,-7 6-1 0,-20 4 0 16,-12-1-1-16,-7 4 1 16,-5 2 0-16,-6 3-1 15,4 0 0-15,2-4 0 16,5 0 1-16,12-5 0 15,12 0 0-15,10-8 0 16,12-1 1 0,9-3-1-16,8-1 0 15,4 1-3-15,1-5-8 16,9 0-23-16,0 0-5 16,-4-4-1-16,-2 4 0 15</inkml:trace>
  <inkml:trace contextRef="#ctx0" brushRef="#br0" timeOffset="8171.6531">16008 13298 33 0,'25'0'34'0,"2"0"-1"0,13 0-8 16,8 0-14-16,1 0-6 15,2 0-9-15,-3 0-19 16,2 4-9-16,-21-8-1 16,-1 4 0-16</inkml:trace>
  <inkml:trace contextRef="#ctx0" brushRef="#br0" timeOffset="8356.4733">16102 13397 21 0,'-7'13'34'0,"7"-13"0"15,0 11-3-15,18-3-17 0,5-4-5 16,10-1-7-16,8 3-9 0,8-1-23 16,-2-10-3-1,12 5-1-15,-4-9-1 0</inkml:trace>
  <inkml:trace contextRef="#ctx0" brushRef="#br0" timeOffset="8757.5037">16964 13215 20 0,'-29'-18'31'15,"-2"14"1"-15,-6-2-11 16,0 12-5-16,0 6-4 16,0 8-4-16,9 6-2 15,6 6 0 1,15 6-1-16,11 0 0 15,11 2 0-15,13-9-1 16,12-2 0-16,7-8-1 0,6-11 0 16,-2-10 0-1,3-10-1-15,-11-11 0 0,-8-8 1 16,-13-6 0-16,-17-2 0 16,-21-4-1-16,-9 4-1 0,-8 6-4 15,-11 4-22-15,-1 1-15 16,8 9 0-16,2 0-1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31T15:10:51.44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18299 7059 33 0,'0'0'24'16,"0"0"-2"-16,-10 0-1 0,10 0-2 31,0 0-3-31,-9-10-3 0,9 10-3 16,0 0-2 0,0 0-2-16,0 0-1 15,21 18-2-15,-2-8-1 0,6 4-1 16,6 4-4-16,1-5-11 15,1 2-23-15,7 2 0 16,-11-10 0-16,5 2 0 0</inkml:trace>
  <inkml:trace contextRef="#ctx0" brushRef="#br0" timeOffset="548.9132">18741 7366 62 0,'0'0'37'0,"0"0"0"16,6 8-12-16,14 1-10 15,-1 3-6-15,11 5-2 0,2-2-3 16,5 7-3-16,3 0-6 0,0-7-15 16,-6 3-18-16,0 6-1 15,-11-6 0-15,4 3 0 16</inkml:trace>
  <inkml:trace contextRef="#ctx0" brushRef="#br0" timeOffset="1048.811">19333 7636 55 0,'0'0'37'0,"28"16"0"16,-9-6-9-16,2 0-12 0,9 8-8 16,-2-4-12-16,2 10-31 15,-10-9-1-15,6 6-1 16,-14-16-1-16</inkml:trace>
  <inkml:trace contextRef="#ctx0" brushRef="#br0" timeOffset="9745.0337">8776 5211 22 0,'0'0'30'15,"-10"0"-5"-15,10 0-3 16,10-15-4-16,5-11-5 16,12-10-1-16,5-16-2 0,16-8-3 15,13-17-1-15,17-10-1 16,8-11-1-16,14 0-2 16,-2 6-1-16,-7 14-4 15,-8 15 0-15,-17 11-4 16,-18 22-7-16,-19 20-12 15,-29 10-9 1,0 24-1-16,-22-2 1 16</inkml:trace>
  <inkml:trace contextRef="#ctx0" brushRef="#br0" timeOffset="10130.7166">8838 4910 6 0,'0'-11'31'0,"0"11"2"16,7 11 0-16,-17 7-15 15,4 15-6-15,-4-1-2 16,1 6-3-16,0-3-2 0,5 2-1 16,4-11-2-16,13-5 0 15,5-14 0-15,10-7 0 16,9-9-6-16,1-6-19 15,2-14-11-15,8 3 0 16,-6-15-1-16</inkml:trace>
  <inkml:trace contextRef="#ctx0" brushRef="#br0" timeOffset="10680.8236">9864 4013 29 0,'0'0'34'0,"0"0"1"15,10 14-2-15,-7 6-17 16,-3 0-6-16,5 7-3 16,-5-3-1-1,7 4-1-15,-7-4-1 16,3-5-2-16,-3-8-1 15,0-11 0-15,0 0-1 16,0-11 0-16,-3-5 0 16,0-6-1-16,3-3 0 15,-6-5 0-15,6 2-1 16,0 2 1-16,9 1-1 0,-1 6 2 16,6 3-2-16,-1 4 1 15,5 2 0-15,0 6 0 0,1 4 0 16,-1 0 1-1,1 10 1-15,-4-1 0 0,-3 4 0 16,1 2 0-16,-3 3 0 31,-3 0-5-31,7 2-6 0,-7 0-13 16,2-7-13-16,9 2 1 16,-5-8-1-16</inkml:trace>
  <inkml:trace contextRef="#ctx0" brushRef="#br0" timeOffset="10965.4602">10332 3984 32 0,'0'-14'34'16,"-12"-6"0"-16,-1 4-11 16,1 6-4-16,-3 1-7 15,-1 9-3-15,-3 0-4 16,4 3-2-16,3 12-1 0,2 2-1 15,4 4 0-15,6 1 0 16,7-1 1-16,5 0-1 16,1-3 2-16,5-3 0 15,3-8-1-15,-1-3-1 0,1-4-3 16,-6-12-6 0,-2-6-25-1,-1 3-4-15,-12-11-1 16,0 2 0-16</inkml:trace>
  <inkml:trace contextRef="#ctx0" brushRef="#br0" timeOffset="11081.0841">10249 3705 55 0,'-16'-16'33'0,"16"16"-10"16,-12 0-35-16,2-12-13 15,10 12-5-15,0 0-3 16</inkml:trace>
  <inkml:trace contextRef="#ctx0" brushRef="#br0" timeOffset="11528.4803">10376 3803 5 0,'-18'-29'31'16,"14"1"1"-16,-2-13 2 0,6 0-14 16,10 1-5-16,-1 0-3 0,10 7-4 15,1 6-1-15,5 17 0 16,0 10-1-16,6 13-2 16,-5 9-1-16,1 13 0 15,-1 7 0-15,-2 8 0 16,-5-2-1-16,3-1 0 0,-8-4-1 15,-1-5 0-15,-3-10 0 16,-2-8 0-16,-1-6-1 16,-7-14 0-16,0 0 0 15,0 0-1-15,-9-18 1 16,-4 4-1-16,0-1 0 31,-4 1-1-31,0 6 0 0,-1 4 0 16,-3 9 0-16,2 8 1 15,3 6-3-15,4-1-3 16,6 10-15-16,6-5-15 16,-6-10 0-16,11 2 0 15,-5-15 0-15</inkml:trace>
  <inkml:trace contextRef="#ctx0" brushRef="#br0" timeOffset="12013.5272">10942 3775 30 0,'0'-16'30'0,"0"3"-7"15,-7 0-4-15,-4 2-4 16,0 2-2-16,-9 1-4 0,2 8-2 16,-4 5-2-16,1 7-3 15,0 3 0-15,7 2-1 16,3 2-1-16,7 2 0 16,4-2 1-16,4-1 0 15,5-4 0-15,3-6 1 16,6-8 1-16,2 0-1 0,1-10 0 15,3-7 0-15,-1-6 0 16,2-7 0-16,2-5-1 0,-1 2-1 16,-3 0 1-16,0 5 0 15,-1 5 0-15,1 8 0 16,-4 8 1-16,0 14 0 31,-4 4 0-31,-2 13 0 0,-4 2 0 16,0 3 0-16,-9 0-2 15,0 2-1-15,-6 1-7 16,-6-7-16-16,-5-7-14 16,3 1 0-16,-8-13 0 15</inkml:trace>
  <inkml:trace contextRef="#ctx0" brushRef="#br1" timeOffset="15652.1605">6304 4478 43 0,'-3'-19'32'0,"3"19"-4"16,14-10-9-16,3 10-6 16,14 5-4-16,9 9-3 15,14 10-1-15,9 5 0 16,10 16 0-16,0 5-2 0,4 10-1 16,-8 6 0-16,-8 3 0 15,-10 2-1-15,-9-6 0 0,-10-4-2 16,-10-6 1-16,-7-12 0 15,-5-11-2-15,-7-9-6 16,-3-14-9-16,0-9-14 31,0 0-4-31,-16-18-1 0,16 18 0 16</inkml:trace>
  <inkml:trace contextRef="#ctx0" brushRef="#br1" timeOffset="15953.0805">6936 5128 18 0,'16'3'31'16,"-16"-3"2"-1,18 5-10-15,0 7-5 16,-2-3-3-16,7 4-1 0,-5-4-3 16,6 4-1-16,-8-11-1 15,5 3-2-15,-9-15-1 16,2 0-1-16,-8-12-1 16,0-3-6-16,0-3-29 15,-6 2-8-15,0-3-1 0,-6 0 0 16</inkml:trace>
  <inkml:trace contextRef="#ctx0" brushRef="#br1" timeOffset="16500.5065">5498 4238 6 0,'0'0'64'15,"0"12"-31"1,16 10-12-16,3 6-6 16,10 14-5-16,3 2-3 15,5 5 0-15,2 3-2 0,2-3-1 16,-6-10-5-16,-8-3-4 0,-2-12-7 15,-11-5-16 1,-14-19-7-16,0 0-2 0,-4-12 1 16</inkml:trace>
  <inkml:trace contextRef="#ctx0" brushRef="#br1" timeOffset="16937.897">5668 4475 44 0,'12'-12'28'16,"4"8"-7"-16,-1-1-10 15,1 0-6-15,3-6-3 16,1-1-3-16,-3-2-3 31,-2-6-1-31,-7-4-1 0,-5 1 0 16,-3-6 2-16,-8-1 2 16,-1 6 4-16,-5-3 5 15,3 8 2-15,0 1 1 16,1 5 1-16,3 3-1 15,7 10-1-15,0 0-2 16,3 18-2-16,4-4-2 0,0 0-1 16,-4-1 0-16,5 0 1 15,-5-4-1-15,-3-9 0 16,0 0 0-16,7-15-1 16,-7-5 0-16,0-3-1 0,0 0 1 15,6-1-2-15,-3 2 1 31,3 7 0-31,5 8-1 16,1 7 1-16,2 13 1 0,-1 2-2 16,2 4 0-16,1 1-4 15,1 1-5-15,1-9-6 16,-4-2-10-16,6-6-9 16,-5-14 0-16,5-1 1 15</inkml:trace>
  <inkml:trace contextRef="#ctx0" brushRef="#br1" timeOffset="17253.8907">6059 3980 50 0,'0'0'32'16,"-19"8"-6"-16,10-3-9 0,-2 9-5 16,3-1-5-16,8 3-3 15,0 2-1-15,13 2-1 16,2-6-1-16,4 1 2 15,2-8-1-15,1 0 2 0,-3-7-1 16,-4-8 0-16,-9-5 0 31,-6-6 0-31,-9-3-2 16,-7-3 1-16,-9-6-1 0,-8-6-1 16,-3-4 1-16,1-3 0 15,-3-2-1-15,6 3 0 16,5 7 0-16,9-2-3 15,11 11-6-15,7 4-17 16,7 7-11-16,14 7 0 0,2-1-1 16</inkml:trace>
  <inkml:trace contextRef="#ctx0" brushRef="#br1" timeOffset="18039.3092">6238 3673 59 0,'0'17'26'0,"-3"-4"-11"15,3 2-6-15,0 0-3 16,7-1-3-16,2 1 0 16,3-6 0-16,0-5-1 15,1-4 1-15,-4-4 0 16,-9 4-1-16,14-15 1 0,-14 15-2 16,-5-10 0-16,-5 10 0 15,-1 1-1-15,-4 8 0 16,2 8-1-16,1 1 1 15,5 3-1-15,4-2 2 16,6 4 0-16,4-5 0 31,7-4 1-31,3-5 0 0,1-5 0 16,3-8 1-16,-2-4-1 16,-2-6 1-16,-3-3-1 15,-5-5 0-15,-2-1 0 16,-7-4 0-16,0 2 0 0,0 3 1 15,-3 2-2 1,-1 4 0-16,4 6 0 0,0 10-1 16,0 0 1-16,10 5-1 15,0 9-1-15,2-1 1 16,4 2-1-16,-1-1 2 0,1 0 0 16,-1-6 0-16,0-2 1 15,-5-8 0-15,-1-8 0 31,-3-4 0-31,0-3 0 0,-6-7 0 16,0-2-1-16,0-2-1 16,0 2-1-16,0 2-1 15,-6 4 0-15,6 6-1 16,-4 1 0-16,4 13 0 16,0-16 0-16,0 16 1 15,0 0 1-15,0 0 1 0,0 0 1 16,0 0 1-16,16 5 0 15,-16-5 1-15,18 20-1 16,-8-7 0-16,2-1-4 16,1 8-10-16,0-1-24 15,-6-5-1-15,4 0 0 16,-11-14 0-16</inkml:trace>
  <inkml:trace contextRef="#ctx0" brushRef="#br1" timeOffset="18270.9696">6595 3463 34 0,'0'-9'35'0,"9"14"1"15,-9-5-3-15,18 14-17 16,1 4-6-16,-3-1-4 15,6 6 0-15,-2 2-5 16,-3-3-8-16,-1 1-15 0,1-3-15 16,-17-20 0-16,13 14-1 15</inkml:trace>
  <inkml:trace contextRef="#ctx0" brushRef="#br1" timeOffset="18555.9686">6750 3387 41 0,'0'0'38'16,"-7"-15"-2"-16,7 15-5 15,0 0-14-15,0 0-7 0,0 0-5 16,-6 17-2 0,6 1-2-16,0-3-1 0,0 4 1 15,0-1-1-15,0-1 0 0,0-2 0 16,4-1 1-16,0-5-1 15,-4-9 1-15,14 14 0 16,-1-14 0-16,2 0-3 16,4-7-2-16,5 0-5 15,2-7-25-15,2-10-4 16,5 4 0 0,-8-11 0-16</inkml:trace>
  <inkml:trace contextRef="#ctx0" brushRef="#br1" timeOffset="18917.9416">7054 3282 48 0,'-3'-14'24'0,"-3"-1"-1"16,-4 0-1-16,-2 8-2 16,-7-7-5-16,4 14-2 0,-7-3-3 15,7 9-3-15,-4 1-2 16,7 6-3-16,5 0 0 16,7 2-2-16,0 2 2 15,12-1-1-15,1 0 0 31,2-5 1-31,7-2 0 0,-4-5-1 16,-1-4-1-16,-1-6-1 16,-2-2-8-16,-10-9-13 15,-4-6-17-15,0 2-1 16,-10-11 0-16,-2-2 0 16</inkml:trace>
  <inkml:trace contextRef="#ctx0" brushRef="#br1" timeOffset="19071.145">6759 2856 61 0,'-20'-17'37'16,"6"0"2"-16,14 17-11 16,0 0-14-16,12 8-6 15,5 11-7-15,7 15-11 16,4 2-29-16,-3-1 1 0,10 5 0 31,-11-4 0-31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31T14:42:18.65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15598 3342 10 0,'22'13'32'15,"-6"-5"0"-15,0 9-7 0,-11 9-6 16,-8 3-6-16,-8 3-9 16,-5-8-24-16,2-2-10 15,-10-14-1-15,8 0-1 16</inkml:trace>
  <inkml:trace contextRef="#ctx0" brushRef="#br0" timeOffset="684.3708">16331 3263 16 0,'3'-12'30'0,"-3"12"-5"15,12-17-1-15,-9 2-5 16,-3 1-3-16,-3-4-4 15,-3 1-3-15,-10-2-3 16,1 6-1-16,-10 2-3 16,-2 6 0-16,-5 5-2 0,-1 6 0 15,1 8-1-15,1 8 1 0,7 6 0 16,8 0-2-16,6 3 3 16,10-2-2-16,10-4 2 15,9-1-1-15,8-7 1 16,5-11-1-16,2-6 1 15,6-7 0-15,-6-9-1 32,-2-3 2-32,-5-2-2 0,-8-2 2 15,-4-1-2-15,-8 3 1 16,-7 2-1-16,-4 9 1 16,-5 2-1-16,-1 8 0 15,-2 8 1-15,3 2-1 16,2 12 1-16,7 0-1 15,0 5 0-15,13-2-5 0,12 0-9 16,9-1-22-16,6-19 1 16,13-2-1-16,-3-10 0 15</inkml:trace>
  <inkml:trace contextRef="#ctx0" brushRef="#br0" timeOffset="1116.7879">17313 3062 12 0,'-9'-19'31'0,"-3"7"1"16,-16-4 0-16,-3 8-15 15,-5 8-7-15,-4 6-3 0,4 7-2 16,2 4-3-1,7 9 0-15,8 5-1 0,7 3-1 32,12 0 1-32,8-3 0 15,7 1 0-15,8-5 1 0,4-3-3 16,2-10-3-16,5-1-5 16,0-8-11-16,-8-9-13 15,4 4-1-15,-12-18 0 16</inkml:trace>
  <inkml:trace contextRef="#ctx0" brushRef="#br0" timeOffset="1301.7973">17010 3116 4 0,'0'0'25'0,"0"9"-6"15,18-6-4 1,6 1-3-16,11 2-5 15,6-2-9-15,1-4-19 16,13 10-3-16,-9-15-1 16,10 13 16-16</inkml:trace>
  <inkml:trace contextRef="#ctx0" brushRef="#br0" timeOffset="1601.7592">17741 2769 29 0,'-3'-22'32'16,"3"22"2"-16,0 0 0 15,-7 24-19-15,7 13-4 16,-8 17-4-16,5 6-2 15,-5 7-2-15,6 10 0 16,-4-1-6 0,2-7-8-16,4-10-21 15,4-6-4-15,-4-19 0 16,7-7 0-16</inkml:trace>
  <inkml:trace contextRef="#ctx0" brushRef="#br0" timeOffset="1817.9929">17821 2836 48 0,'0'-26'35'16,"0"17"2"-16,0 9 0 0,-8 15-24 16,8 24-5-16,0 6-3 31,0 15-2-31,0 8 0 0,0 4-1 15,5 3-3-15,-5-6-3 16,8-8-9-16,-8-14-20 16,4-18-5-16,-2-3 0 15,-2-26 0-15</inkml:trace>
  <inkml:trace contextRef="#ctx0" brushRef="#br0" timeOffset="2204.542">17734 2830 43 0,'35'-42'35'15,"-1"0"1"-15,11 9-11 0,3 19-9 16,0 9-4-16,1 20-5 0,-9 14-3 16,-10 25-1-16,-18 13-3 15,-15 8-1-15,-15 6-1 16,-13-7-1-16,-5-1 0 15,-5-11 0-15,1-11 0 32,6-17-1-32,11-16 3 0,11-14 0 15,12-4 1-15,4-18 1 16,9-1-1-16,8 0 2 16,3 4 0-16,5 3 0 15,1 8 0-15,4 9 0 16,-3 9 1-16,0 4-1 15,-8 5 0-15,-3 0-3 0,-3 0-5 16,-8-1-16-16,-4-10-14 16,8 5 1-16,-13-17-2 15,17 15 1-15</inkml:trace>
  <inkml:trace contextRef="#ctx0" brushRef="#br0" timeOffset="2373.7929">18404 3398 58 0,'9'0'38'16,"-9"0"-9"-16,0 0-29 0,0 0-19 15,-10-7-16-15,10 7-2 16</inkml:trace>
  <inkml:trace contextRef="#ctx0" brushRef="#br0" timeOffset="5861.5265">1167 4973 30 0,'-49'-57'30'16,"5"40"2"-16,-5 4-13 15,-10 8-5-15,3 10-3 16,3 14-5 0,7 18-1-16,15 6-3 15,19 11 1-15,20-1 0 16,11 1 0-16,19-6-1 0,17-4 2 15,4-13-3-15,9-12 1 16,4-7-1 0,-10-12 0-16,-7 0-1 0,-17-9 0 15,-17-6-1-15,-21 15 1 0,0 0 1 16,-62-45 0-16,6 36 0 16,-6 9-1-16,-9 3 0 15,3 14 1-15,12 10 0 16,4 9-1-16,14 7 0 15,17 8 0-15,15 3 1 16,14-6 1 0,18-3-1-16,-26-45 1 15,84 61 0-15,-23-43-2 16,10-18 1-16,1-8 0 16,5-15 0-16,-11-5-1 15,-7-2 1-15,-11-1-1 16,-9 8 1-16,-11-1 1 15,-19 9-1-15,-9 15 1 0,0 0-1 16,-14 23-1-16,7 3 1 0,0 3-1 16,4 9-4-1,-3-3-8-15,6 6-7 16,9-3-19-16,-4-19 0 0,6-2 0 16,-11-17 0-16</inkml:trace>
  <inkml:trace contextRef="#ctx0" brushRef="#br0" timeOffset="5993.5953">1328 5138 52 0,'-11'-18'28'0,"11"18"-16"0,-12 6-19 15,12-6-21-15,-5 26-4 16</inkml:trace>
  <inkml:trace contextRef="#ctx0" brushRef="#br0" timeOffset="6278.2677">1588 5380 49 0,'0'0'36'32,"-6"19"1"-32,12-6-1 0,-1 1-21 15,4 10-9-15,1-2-2 16,2 1 0-16,-3-5-2 16,2-1 0-16,0-5-1 15,-2-5-2-15,2-7-5 16,-11 0-16-16,14-21-16 15,-2 9 1-15,1-10-1 0,4-2 0 16</inkml:trace>
  <inkml:trace contextRef="#ctx0" brushRef="#br0" timeOffset="6709.3018">2188 5504 41 0,'-34'24'32'0,"6"0"0"16,-12-5-13-16,3-12-8 0,9-7-6 16,5-10-2-1,9-9-3-15,7-9-1 0,7-2-1 32,10-3-1-32,-1 1 1 15,5 9 0-15,7 10 1 0,-2 7 3 16,5 12 1-16,-3 7 2 15,1 9 0-15,0 6 0 16,4 3 0-16,-3-2 0 16,2-5 1-16,-2-4-2 15,2-9-1-15,-5-11-1 0,8-7 0 16,-6-12 0-16,-2-5 0 16,-3-5-1-16,-1 2-1 15,-4-1 1-15,-6 3-1 16,0 9 0-16,-6 16 2 15,0 0-1-15,0 0 0 16,10 28 0 0,-3-1-1-16,-2 4-12 15,4 3-24-15,-9-10-2 16,4 4 0-16,-4-13 0 16</inkml:trace>
  <inkml:trace contextRef="#ctx0" brushRef="#br0" timeOffset="7410.0393">3791 4979 56 0,'0'-15'34'0,"0"15"2"15,13 5-18-15,17 29-4 16,14 16-5-16,14 20-4 16,5 9-2-16,8 10-1 15,4 4-6-15,-10-13-9 0,-3-11-20 16,-4-6-4-16,-18-24 0 15,-2-11 0-15</inkml:trace>
  <inkml:trace contextRef="#ctx0" brushRef="#br0" timeOffset="7625.6963">4520 4937 45 0,'-22'-27'35'0,"-6"25"0"15,-18 16-9-15,-13 15-14 16,-5 16-4-16,-12 13-3 16,-2 14-1-16,1 4-4 15,5 4-1-15,6 4-4 0,8-12-4 16,13-5-9-16,14-4-14 16,4-24-4-16,16-5 1 15,1-21 2-15</inkml:trace>
  <inkml:trace contextRef="#ctx0" brushRef="#br0" timeOffset="7925.4033">4881 4809 31 0,'-28'0'32'0,"-20"0"1"16,-2 17-9-16,-5 14-9 15,-2 8-6-15,11 16-2 0,3 6-4 16,17 12 0 0,11 4-1-16,10 2-1 15,14 0 0-15,12-7 0 0,9-10-4 16,6-11-7-16,10-14-16 0,4-8-9 15,-10-23 1-15,10-6-1 16</inkml:trace>
  <inkml:trace contextRef="#ctx0" brushRef="#br0" timeOffset="8278.6178">4863 5167 27 0,'0'0'33'16,"-13"-9"2"-16,23 9-1 15,3 0-17-15,4 0-8 0,11 3-3 16,0 1-3-16,3 1-1 16,1 2-1-16,-4 0 0 15,-6-2-2-15,-11 7 1 16,-11 0-1-16,-7 0 0 15,-9 4 1-15,-8 0-1 16,-5 1 1 0,-4 0 0-16,2 2 1 15,5 0-1-15,7-3 2 16,8 0-1-16,11-2 1 0,11 1-1 16,6-6 1-1,11 3-2-15,6-2-2 16,-3-7-16-16,0-6-18 0,8 3 1 15,-17-14-1-15,7-1 0 0</inkml:trace>
  <inkml:trace contextRef="#ctx0" brushRef="#br0" timeOffset="8494.3755">5107 4925 34 0,'15'-15'35'0,"4"6"0"16,12 21 0-16,5 13-19 15,2 11-8-15,3 15-2 16,-9 15-1-16,-9 13-1 16,-15 10-1-16,-8 1-1 15,-12-1-3-15,-7-10-5 32,-2-8-17-32,-3-10-14 0,3-32 0 15,11-15 0-15</inkml:trace>
  <inkml:trace contextRef="#ctx0" brushRef="#br0" timeOffset="8794.2131">5725 5174 41 0,'22'-4'32'15,"14"7"0"-15,-2-3-15 16,6 0-10-16,4 0-11 15,-4-6-19-15,3 6-7 0,-22-5-1 16,2 10-1-16</inkml:trace>
  <inkml:trace contextRef="#ctx0" brushRef="#br0" timeOffset="8962.1896">5766 5288 31 0,'26'20'35'15,"-4"-18"0"-15,7 8-4 16,5-10-26-16,-7 0-29 16,13 4-6-16,-12-13-3 15,8 9-1-15</inkml:trace>
  <inkml:trace contextRef="#ctx0" brushRef="#br0" timeOffset="9912.6725">7544 4505 37 0,'-54'-5'16'0,"-14"5"-5"16,-18 5-4-16,-7-3-1 15,-2-2-2-15,-1 5 1 0,8-5 1 16,17 0 1-16,9 0 0 16,18 0 0-16,19-3-2 15,16-1-1-15,21 4 1 16,16 0-2-16,12 7-1 15,13 7-2-15,0 5 2 32,2 8-1-32,-4 9 1 0,-14 10 0 15,-22 5 0-15,-21 13-1 16,-22 5 0-16,-21 3 0 16,-16 3 0-16,-13-1-1 15,-6-9 1-15,6 0-1 16,4-12 0-16,16-7-1 0,14-10 1 15,19-5 0-15,21-6 1 0,18-6-1 16,22-2 0 0,23-5 2-16,19 1 0 0,18-1 1 15,15-1-1-15,8-7 1 16,8 4 0-16,-2-2-1 16,-8-2 0-16,-18 2-1 15,-18-6-5 1,-17 7-6-16,-17-3-17 15,-20-8-8-15,-13 4 1 16,-14 0-1-16</inkml:trace>
  <inkml:trace contextRef="#ctx0" brushRef="#br0" timeOffset="10382.0342">6496 5800 39 0,'9'-4'31'0,"12"11"-4"32,-8 7-11-32,-3 5-6 0,1 9 0 15,-7 1-3-15,-1 5-1 16,-3-7-2-16,-3-8-2 16,-1-7-1-16,4-12-1 15,0-10-1-15,7-4 0 16,2-10 0-16,1-5 1 15,2 1-2-15,3 5 2 0,0 2-1 16,2 12 2-16,-2 9 0 16,0 8 1-16,-5 6-1 15,-1 11 1-15,-2 1-1 16,-1 6-3-16,1-1-7 16,-7-4-13-16,0-10-12 15,8 2 0 1,-8-19 0-16</inkml:trace>
  <inkml:trace contextRef="#ctx0" brushRef="#br0" timeOffset="10543.9918">6855 5840 41 0,'18'-7'30'15,"17"10"0"-15,-4-3-13 16,0 0-17-16,7 0-13 15,-11 0-14-15,8 4-3 16,-17-6 0-16</inkml:trace>
  <inkml:trace contextRef="#ctx0" brushRef="#br0" timeOffset="10728.7778">6858 5931 43 0,'0'0'30'16,"15"9"2"0,8-7-13-16,7 2-16 15,-2-4-12-15,12 5-19 16,-7-12-1-16,10 7-1 16,-9-12 0-16</inkml:trace>
  <inkml:trace contextRef="#ctx0" brushRef="#br0" timeOffset="10913.6854">7187 5899 17 0,'0'0'28'15,"31"1"15"1,-7-2-59-1,14 10-10-15,-13-9-1 16,16 4 9-16</inkml:trace>
  <inkml:trace contextRef="#ctx0" brushRef="#br0" timeOffset="11185.4249">7478 5918 5 0,'0'0'27'0,"-30"-10"1"16,20 1-4-16,-8-9-11 15,11-2-7-15,7 1-2 16,6 2-1-16,5 5 0 0,3 2 1 16,5 10 1-1,0 7 0-15,6 10 2 0,-4-2 1 16,3 7 0-16,-2-5 0 16,3 2 0-16,-3-9-2 0,-1-3 0 15,-4-7 0-15,1-7-3 16,-9-4-1-16,-5-10-4 15,-4 2-6-15,-13-10-16 32,-1-2-13-32,0-2-2 0,-10-13 1 15</inkml:trace>
  <inkml:trace contextRef="#ctx0" brushRef="#br0" timeOffset="11565.9758">6992 4129 38 0,'0'-12'28'0,"0"12"1"15,0 21-12-15,-4 1-9 16,4 7-5-16,-5 6-5 15,5 0-6-15,0-1-12 16,9 0-8-16,-9-19-2 0,5 2 1 16</inkml:trace>
  <inkml:trace contextRef="#ctx0" brushRef="#br0" timeOffset="11987.8569">6839 4203 40 0,'0'0'27'15,"0"0"-2"-15,0 0-11 16,23 9-6-16,2-4-5 16,5 3 0-16,1 1-1 0,4-2 1 15,-4 2-1-15,-3-6 1 16,-7 1 0-16,-2-4-1 16,-19 0 1-16,15-2-1 15,-15-8 1-15,0-4-1 16,-4-1 0-16,4-1 0 15,0-2-2 1,4 2-1-16,8 1 1 16,0 6-1-16,5 4 0 15,1 5 1-15,3 9-1 16,2 4 1-16,2 3 0 0,-1 4 0 16,4-2 1-1,-3 0 0-15,6-5 1 16,-1-4 0-16,-1-9 1 0,-1 0 2 15,-6-12 1-15,-4-3-1 0,-12-4 1 16,-6 0-1-16,-10-3 0 16,-8 4-1-16,-6 2-2 15,-4 6-2-15,-1 10-5 16,2 0-10-16,-2 7-23 16,8 10 0-16,0 3 0 0,8 10 0 15</inkml:trace>
  <inkml:trace contextRef="#ctx0" brushRef="#br0" timeOffset="13204.6757">8325 4538 21 0,'-12'7'27'0,"-19"4"-1"16,-6 22-9-16,-7 18-4 15,0 21-3-15,4 14 0 16,3 8-3-16,16 13-1 15,11-2-2-15,12 2-1 0,15-8-5 16,10-16-8-16,7-23-17 16,10-8-5-16,-1-24-1 0,4-11 1 15</inkml:trace>
  <inkml:trace contextRef="#ctx0" brushRef="#br0" timeOffset="13404.4483">8366 5167 52 0,'9'0'30'16,"3"0"1"-16,10 3-19 15,15 6-9-15,4-2-17 16,12 6-15-16,-6-13 0 0,9 9-2 15,-10-14 7-15</inkml:trace>
  <inkml:trace contextRef="#ctx0" brushRef="#br0" timeOffset="13936.6225">9096 5266 23 0,'18'-7'28'16,"-11"-10"-8"-16,4-1-3 15,-1-3-3-15,-7-3-2 16,-3-1-2-16,-3-1-3 15,-9-3-1-15,-7 3-2 16,-3 2-2-16,-6 7-1 16,-3 7-1-16,-5 10 0 0,1 12 1 15,7 6-2-15,3 12 1 16,7 2 0-16,9 6 0 16,9 2 1-16,8-7-1 15,9-6 1-15,7-6 1 16,7-9 0-16,0-12-1 0,4-3 1 31,-2-10 0-31,-4-11-2 0,-2-4 2 16,-8 0-2-1,-7-4 0-15,-6 3 0 0,-6 2 0 16,-6 4-1-16,-3 13 0 16,-2 10 0-16,0 5 1 15,2 12-1-15,5 6 1 16,7 5 0-16,4 4 0 0,5-2 0 15,3-8-3-15,5-2-11 16,5 1-19-16,-7-21 1 16,7 0-2-16,-10-12 2 15</inkml:trace>
  <inkml:trace contextRef="#ctx0" brushRef="#br0" timeOffset="14290.8386">9188 4666 28 0,'0'0'31'0,"0"0"0"16,13 16-7-16,-4 7-13 15,-5 1-5-15,4 3-1 16,-4-3 0-16,5-1-1 15,-3-9-2-15,3-5 0 16,4-9-1-16,-1-10 1 16,3-7-1-16,4-2 0 0,0-1 0 15,2-3-2-15,-3 6 1 16,-1 7 1-16,-5 5-1 16,-1 12 1-16,-4 5-1 15,1 6 0-15,0 8-10 16,2 8-22-16,-8-10-1 31,11 8 0-31,-7-8-1 0</inkml:trace>
  <inkml:trace contextRef="#ctx0" brushRef="#br0" timeOffset="14753.5252">9644 5008 4 0,'0'0'30'16,"0"12"1"-16,5 9 1 15,-5 1-14-15,4 6-6 16,-1 5-1-16,1 0-3 16,5 4-1-16,1-6-2 15,5-2-2-15,1-9 0 16,2-6-1-16,7-11 0 0,-1-3 0 16,0-15 0-16,-1-7 0 15,-2-7-1-15,-2-7 0 16,-6-1-1-16,-1-1 0 15,-8 5 0-15,-4 4 0 16,-3 8-1-16,-4 11 1 16,7 10-1-16,-9 15 1 0,5 8 0 15,4 5 0-15,0 4-1 0,4 1-2 16,4-1-11 0,8 0-21-16,-7-14 0 0,6 0 0 15,-2-16-1-15</inkml:trace>
  <inkml:trace contextRef="#ctx0" brushRef="#br0" timeOffset="15107.5476">10177 5011 12 0,'-9'21'32'0,"5"10"2"16,-4 1 0-16,4 5-14 0,4 5-9 15,-3 0-2-15,6 1-1 16,-3-11-2-16,7-3-2 16,-4-12-1-16,-3-17-1 15,15 6 0-15,-8-17 0 16,-1-14 0-16,-3-8 0 0,-3-12-1 31,-3-10 0-31,-4-9-1 0,-5-3 1 16,0-1 0-1,-1 2-1-15,4 2 0 16,6 8 0-16,3 4-1 0,4 14 1 16,14 10-1-16,9 9-1 15,9 8-3-15,3 1-8 16,10 4-21-16,4 16-3 0,-3-3 1 16,2 10-1-16</inkml:trace>
  <inkml:trace contextRef="#ctx0" brushRef="#br0" timeOffset="15375.9711">10233 5366 22 0,'0'0'34'16,"-12"9"-1"-16,24-2 0 15,4-5-17-15,2-2-5 0,11 0-5 16,6 6-14 0,5-6-22-16,-10-8-3 15,7 4-1-15,-13-10 0 0</inkml:trace>
  <inkml:trace contextRef="#ctx0" brushRef="#br0" timeOffset="15623.5708">10400 5148 31 0,'0'0'33'15,"13"0"0"-15,9-7 1 16,9 7-25-16,6 0-13 0,-3-3-25 16,12 7-2-16,-11-4-1 15,2 6-1-15</inkml:trace>
  <inkml:trace contextRef="#ctx0" brushRef="#br0" timeOffset="16076.7999">10764 5068 34 0,'24'5'32'0,"-15"4"1"16,5 9-15-16,-3 6-6 15,-5 4-1-15,1 2-2 16,-7-4-2-16,0-1-1 0,0-8-2 15,-6-4 0-15,6-13-2 16,0 0-1-16,-7-10-1 16,10-10 1-16,4-5-1 15,3-4-1-15,7 2 0 16,2-1-1-16,4 5 2 16,0 6 0-1,-1 8 1-15,3 14 0 16,-5 8 1-16,-5 8 0 0,-4 7 0 15,-4 4 0-15,-7 5-2 16,3-7-7-16,-3 2-15 16,7-5-15-16,-11-14 1 15,10 1-1-15</inkml:trace>
  <inkml:trace contextRef="#ctx0" brushRef="#br0" timeOffset="16240.0823">11165 5192 34 0,'0'0'33'16,"20"0"0"-1,-7-5 0-15,13 5-24 16,0 0-13-16,3-8-22 16,8 13-6-16,-13-10 0 15,10 5 0-15</inkml:trace>
  <inkml:trace contextRef="#ctx0" brushRef="#br0" timeOffset="16475.3929">11563 5142 15 0,'-3'-22'33'0,"9"3"1"16,-6-9-2-16,3 4-11 16,4 4-6-16,-7-1-5 15,6 12-2-15,-6 9-2 16,0 0-1-16,12 22-1 0,-7 6-1 15,0 1-1-15,1 7 0 16,-3 0 0-16,1 0-3 16,1 2-13-16,0-3-23 15,-8-16-1-15,3 3 0 16,-5-12-1-16</inkml:trace>
  <inkml:trace contextRef="#ctx0" brushRef="#br0" timeOffset="16977.8832">11768 4741 17 0,'12'-19'28'0,"8"19"2"31,-1 0-2-31,7 0-18 0,8 0-4 16,1 2-1-16,-1 3-1 16,-3-5-1-16,-3 3-1 15,-5-3 0-15,-5 0-1 16,-7 4 0-16,-11-4 0 15,10 0-1-15,-10 0 1 16,0 0 1-16,0 16 0 0,0 2 0 16,0 4 2-16,0 10-1 15,0 8 1-15,0 9 0 16,7 4 0-16,-3 2-1 16,5 2 2-16,-5-6-2 15,3-1 1-15,-7-12-1 16,4-1 1-16,-8-9 0 0,-7-5-1 15,-8-8 0-15,-1-3-2 0,-5-6 0 16,-3-1-3 0,4 1-4-16,-8-9-15 0,5-1-17 15,11 4-1-15,1-10 0 16,15 10 0-16</inkml:trace>
  <inkml:trace contextRef="#ctx0" brushRef="#br0" timeOffset="17458.6639">12213 4505 20 0,'30'4'33'15,"14"29"2"-15,2 9-4 16,-2 23-16-16,6 20-2 16,-8 7-2-16,-4 14-2 15,-14-1-4-15,-11 0-2 16,-19-11-2-1,-10-8 0-15,-11-15-3 16,-5-16-2-16,2-14-6 16,-1-16-12-16,3-19-14 15,15-6 0-15,-2-14 0 16,15 0 6-16</inkml:trace>
  <inkml:trace contextRef="#ctx0" brushRef="#br0" timeOffset="17875.0027">12879 5036 63 0,'21'0'34'0,"4"-9"-3"16,7 3-17-16,14 6-5 31,-5 0-2-31,-1 6-1 0,-3 1-2 16,-6 5-1-16,-16 5-1 16,-12 2-1-16,-14 3 0 15,-11 3 0-15,-7-1 0 16,-2 2 0-16,0 0-1 15,-2-6 1-15,7-3-2 16,8-2 2-16,12-6-1 0,6-9 1 16,16 10 0-16,8-10-1 0,4 0 0 15,6-3-4-15,6 3-8 16,0-2-24-16,-6-8 0 16,1 3 0-16,-11-9-1 15</inkml:trace>
  <inkml:trace contextRef="#ctx0" brushRef="#br0" timeOffset="18081.6321">13086 4798 53 0,'28'5'30'16,"-3"-5"-3"-16,12 0-29 16,0 9-19-16,-5-9-6 15,11 8-2-15,-15-14 0 16</inkml:trace>
  <inkml:trace contextRef="#ctx0" brushRef="#br0" timeOffset="18384.125">13465 4700 57 0,'0'0'35'15,"10"-11"0"-15,-10 11-11 16,6 10-10-16,-6 1-5 31,3 10-5-31,-3-3-1 0,0 4-1 16,0-3 1-16,6-2-1 16,-3-7-1-16,-3-10 1 15,15 4-2-15,-2-13 0 16,1-1 1-16,3-5-1 15,1-3 0-15,1 0-1 16,-1 4 1-16,-2 6 0 0,-4 1 1 16,-2 7 0-16,-10 0-1 15,17 24 1-15,-12-7 1 16,0 4-1-16,2 5-2 16,-4-2-4-16,0-1-33 0,-3 2 0 15,-6-4 0 1,-1 0-1-1</inkml:trace>
  <inkml:trace contextRef="#ctx0" brushRef="#br0" timeOffset="19215.3791">14103 5124 43 0,'28'5'32'0,"1"-5"1"0,14 0-14 16,3 4-11-16,4-4-9 15,3 5-17-15,-7-10-13 0,1 10 0 16,-16-10-1-16</inkml:trace>
  <inkml:trace contextRef="#ctx0" brushRef="#br0" timeOffset="19384.265">14178 5252 39 0,'0'0'31'16,"19"5"2"-16,15-5-13 16,10-3-13-16,1-1-24 15,14 4-10-15,-9-9-3 16,12 9-2-1</inkml:trace>
  <inkml:trace contextRef="#ctx0" brushRef="#br0" timeOffset="19663.4266">15069 5217 29 0,'15'0'34'16,"9"-4"2"-16,20 2-1 15,4 4-20-15,7-2-5 16,6 7-9-16,-4-7-31 15,5 5-3-15,-15-8-1 16,7 3-2-16</inkml:trace>
  <inkml:trace contextRef="#ctx0" brushRef="#br0" timeOffset="20387.0804">17093 4580 22 0,'16'-13'27'16,"-16"13"-10"-16,-13-20-1 15,-18 11-2-15,-21-5-4 16,-16-1-4-16,-10 4-3 0,-13 0-1 16,3 6-1-1,-3 1 0-15,11 4-1 16,9 4 0 0,18 6 1-16,22 2 2 15,18 2 0-15,22 1 2 0,22 7 0 16,16-2 1-16,20 6 1 15,9 3-1-15,2 4-2 16,-5 3 0-16,-7 2-1 16,-23 7-1-16,-25 4-1 15,-30 4 0-15,-28 5 0 0,-25 0 0 16,-16 1 0-16,-11 3 0 16,-4-4-1-16,7-3 1 15,13-7-2-15,14-10 2 16,19-6-1-16,27-9 1 15,23-5 0-15,24-8 0 16,24-4 0 0,22-6 0-16,23 0 1 15,20 0-1-15,8 0 0 16,3 0 0-16,-1 0-2 16,-5 0-5-16,-17 3-12 15,-22-3-19-15,-15 9 0 16,-32-4 0-16,-12 4 1 0</inkml:trace>
  <inkml:trace contextRef="#ctx0" brushRef="#br0" timeOffset="20865.945">16086 5779 20 0,'0'0'31'0,"24"15"0"16,-17 4-4 0,-1 4-14-16,0 3-3 0,-6 3-3 15,4 0-2-15,-4-7 0 16,-4-3-3-16,1-5 0 16,3-14-2-16,0 0 1 0,10-14-1 15,2-5 0-15,6-1 1 16,1-5-2-16,3 2 1 15,0 3 1-15,0 6 1 32,-4 7-1-32,0 12 1 0,-5 5 0 15,-4 10 0-15,-5 3 0 16,1 7-3-16,1 0-8 16,-2 4-19-16,2-15-6 15,12-2 0-15,-5-14-1 16</inkml:trace>
  <inkml:trace contextRef="#ctx0" brushRef="#br0" timeOffset="21035.5022">16479 5836 25 0,'13'-4'30'0,"12"4"0"15,0-3-1-15,12 1-23 16,-3 2-8-16,3-4-15 0,4 9-12 15,-14-12-1-15,1 7 1 16</inkml:trace>
  <inkml:trace contextRef="#ctx0" brushRef="#br0" timeOffset="21204.3924">16502 5913 12 0,'-10'5'31'0,"14"6"0"16,-4-11-3-16,31 3-12 16,-3-3-10-16,3-5-20 15,11 9-14-15,-11-11-2 0,9 7-1 16</inkml:trace>
  <inkml:trace contextRef="#ctx0" brushRef="#br0" timeOffset="21451.4048">16857 5946 31 0,'-12'-4'32'15,"22"4"0"-15,2-4-3 0,10-2-17 16,6 6-8-16,5-3-14 16,5 6-20-16,-8-10-1 15,8 7-1-15,-11-8-1 16</inkml:trace>
  <inkml:trace contextRef="#ctx0" brushRef="#br0" timeOffset="21766.5927">17204 5944 25 0,'-26'-7'26'16,"9"7"-2"-16,-5-12-12 15,11-4-9-15,7-2-2 32,4 1-2-32,10 0 0 0,5 2 2 15,3 3 3-15,1 5 3 16,3 7 2-16,-3 6 2 0,0 10 0 15,-4-2 1 1,3 8-1-16,-3 0-1 0,2 0-2 16,-1-9-3-16,4 0-1 15,-3-8-1-15,0-10 0 0,-2-6-1 16,-5-5-1-16,-6-8-1 16,-4 0-2-16,-7 2-9 15,-10-3-26-15,-9-12-1 16,-1 2 0-16,-11-13 0 15</inkml:trace>
  <inkml:trace contextRef="#ctx0" brushRef="#br0" timeOffset="22235.1027">16600 4036 52 0,'0'0'34'0,"-5"9"-1"16,5 9-10-16,0 11-11 16,0 3-5-16,0 8-4 15,5 0-3-15,-2-6-6 0,4 0-15 16,-2-1-13-16,-10-19 0 16,2 0-1-16</inkml:trace>
  <inkml:trace contextRef="#ctx0" brushRef="#br0" timeOffset="22666.8119">16455 4226 7 0,'13'0'26'0,"-2"-9"1"16,15 9-4-16,-1-4-11 16,12-2-7-16,-1 3-2 15,9-4 0-15,-2 2-1 0,0-2 0 16,-5 5 1-16,-8 2 2 15,-5 0 0-15,-13 6 1 0,-2 2 1 16,-10-8-1-16,-13 16 0 16,-3-11-1-16,1-5-2 15,-3 0-4-15,2-5-2 16,3-5-4-16,6-5 0 16,7 0 0-16,7-4-1 15,9 6 2-15,1 0 1 0,6 5 3 16,2 8 3-16,3 6 1 15,0 5 2-15,-3 6 0 16,5 3 0-16,-2 1 0 16,3 0 0-16,-2-3 0 15,2-4 1-15,-4-7 1 0,1-7 1 32,-8-10-1-32,-3 0 1 15,-10-10 0-15,-7 0-2 16,-9-2 0-16,-5 0-5 15,-7 9-8-15,-9 9-28 0,-6-6-1 16,6 15-1-16,-7-2 0 16</inkml:trace>
  <inkml:trace contextRef="#ctx0" brushRef="#br0" timeOffset="23437.7589">18011 5314 13 0,'52'-23'46'16,"-30"5"-26"-1,-8-10-5-15,-6-4-2 16,-8-2-3-16,-13-3-2 16,-7 5-2-16,-9 0-1 15,-3 8-2-15,-6 10-1 0,-1 6-1 16,0 12 0-16,7 10-1 16,7 11 0-16,6 6 0 0,10 4 1 15,9 1 0-15,5-5 0 16,10 1 1-16,8-9 0 15,4-8 0-15,3-8 0 32,4-7 0-32,-1-9 0 0,0-4 0 15,-2-5-1-15,-5-2 0 16,-4 0 0-16,-5 1-1 16,-5 3 0-16,-1 8 1 15,-11 8-1-15,13 5 1 16,-9 7 0-16,2 10-1 15,1 1 0-15,3-2-2 0,2 7-6 16,-3-10-13-16,-9-18-13 16,21 13-1-16,-13-26 1 15</inkml:trace>
  <inkml:trace contextRef="#ctx0" brushRef="#br0" timeOffset="23753.6774">18192 4686 56 0,'11'26'31'16,"-11"-7"-2"-16,3 1-20 16,4 4-2-16,-7-2-2 0,4-3-1 15,-4-6-1-15,0-13-1 16,11 0-1-16,-2-15 1 15,3-3-1-15,7-3 0 16,2-3 1-16,6 1 0 16,-1 3 1-16,0 8 0 15,-5 5 0-15,0 11 1 0,-4 8 0 16,-3 7-4-16,-7 8-7 16,0 12-25-16,-7-9-3 15,11 5 0-15,-11-8-1 16</inkml:trace>
  <inkml:trace contextRef="#ctx0" brushRef="#br0" timeOffset="24237.9764">18665 5068 30 0,'12'-2'30'16,"7"9"-5"-16,-9 7-4 15,-6 5-7 1,2 13-4-16,-6-3-1 15,0 3-2-15,4-1-3 16,1-2 0-16,2-6-2 16,6-1 0-16,6-6 0 15,3-12-1-15,5-4 0 16,4-7 0-16,-3-10-1 16,1-1 0-16,-5-5 0 0,-3-9 0 15,-8 1-1-15,-4 2 2 16,-7 4-1-16,-2 3 0 15,-2 6 1-15,-4 7-1 16,6 9 0-16,-12 5 1 0,9 9 0 16,3 5-1-16,4 5 0 15,0 1-3-15,4 4-10 16,1 3-20-16,-3-13-1 16,8 0-1-16,-14-19 1 15</inkml:trace>
  <inkml:trace contextRef="#ctx0" brushRef="#br0" timeOffset="24591.4534">19210 5109 32 0,'0'0'32'0,"12"5"1"16,-12 15-3-16,-9 3-15 15,9 7-6-15,0 0-1 16,4 2-2-16,-4-8 0 15,3-6-2-15,-3-9 0 0,0-9-1 16,0 0-1-16,0 0 0 16,5-29-1-16,-5 3 1 15,-2-13-1-15,-1-6 0 16,-3-12 0-16,-1-4-1 16,1-7 1-16,-1-2-1 15,-1 3 1 1,4 7-1-16,4 6-1 15,0 10 1-15,3 11-1 0,9 11 0 16,8 8-3 0,4 6-4-16,13 8-9 15,7 7-18-15,5-7-2 0,7 15 0 16,-1-5-1-16</inkml:trace>
  <inkml:trace contextRef="#ctx0" brushRef="#br0" timeOffset="24869.2733">19207 5323 51 0,'0'0'37'32,"33"15"-1"-32,-8-8-4 0,8-7-19 15,7 7-4-15,1-7-10 16,-4 5-17-16,-7-10-18 16,1-1-1-16,-13-6 0 15,-1 0 0-15</inkml:trace>
  <inkml:trace contextRef="#ctx0" brushRef="#br0" timeOffset="25053.4591">19426 5052 50 0,'0'0'37'0,"18"0"-1"31,2 7-2-31,-2-7-24 0,13 7-8 15,1 0-21-15,8 0-15 16,-9-12-1-16,0 5-1 16,-12-7 0-16</inkml:trace>
  <inkml:trace contextRef="#ctx0" brushRef="#br0" timeOffset="25389.4238">19770 4952 25 0,'22'5'34'16,"-12"4"2"-16,8 14-3 0,-6 0-14 16,-3 2-7-1,3 6-2-15,-7-4-3 0,2-1-3 16,-7-6-1-16,5-6-1 16,-5-14-2-16,0 0 0 0,13 0 0 15,-4-17-1-15,2-4 1 16,2-3-1-16,5-1 0 15,-1 3 1-15,-1 1 0 32,1 8 1-32,-5 9 1 0,1 8-1 15,-3 6 1-15,-1 9 0 16,-3 3 0-16,0 2-4 16,1-1-14-16,3 1-22 15,-10-12 0-15,5 0 0 16,-5-12 0-16</inkml:trace>
  <inkml:trace contextRef="#ctx0" brushRef="#br0" timeOffset="25606.8435">20226 5085 31 0,'0'0'36'0,"14"-5"1"16,4 0 0 0,7 5-14-16,8-3-12 0,-2 3-9 15,0-6-7-15,0-2-27 16,-3 8-4-16,-7-12-1 16,-1 6 0-16</inkml:trace>
  <inkml:trace contextRef="#ctx0" brushRef="#br0" timeOffset="25770.1175">20580 4938 51 0,'0'0'38'15,"6"9"0"1,-6 10-4-16,0-1-19 16,6 13-7-16,-6-2-3 15,4 0-5-15,2 2-19 16,3-2-19-16,-9-16 0 15,9-1-1-15,-9-12 0 16</inkml:trace>
  <inkml:trace contextRef="#ctx0" brushRef="#br0" timeOffset="26208.3401">20765 4703 38 0,'15'-7'33'15,"11"10"2"-15,1 3-8 16,9-6-13-16,7 3-5 16,-1-3-2-16,1 0-2 15,-5 0-1 1,-6 0-2-16,-6-3 0 15,-6-2-1-15,-7 5 0 16,-13 0-2-16,11 0 2 16,-11 0-1-16,0 21-1 15,0-5 2-15,0 13-1 16,0 3 0-16,3 9 1 16,6 6 1-16,-1 4-1 0,3 1 2 15,-2-1-1-15,-2-1 1 0,-7-9 0 16,0-5 0-1,-13-9-1-15,-5-4 0 16,-5-7-1-16,-4-8-7 0,5-8-26 16,1-5-7-16,-1-9-1 31,15 0 0-31</inkml:trace>
  <inkml:trace contextRef="#ctx0" brushRef="#br0" timeOffset="26693.1126">21586 4882 20 0,'25'-5'34'16,"-1"-8"2"-16,5 13-1 15,6-6-16-15,-7 5-4 0,2 5-7 16,-11 2-1-16,-3 7-3 16,-16 3-1-16,-13 7-1 15,-7 3 0-15,-4 3-1 16,-5 0 0-16,1 2 0 16,3-2-1-16,5-5 0 0,11-1 1 15,13-9-1-15,13-4 1 16,9-2-1-16,7-8-1 15,6 0-2-15,6 3-5 16,-3-7-15-16,-1-6-15 16,-3 3 0-16,-10-7 1 15,-4 3-1 1</inkml:trace>
  <inkml:trace contextRef="#ctx0" brushRef="#br0" timeOffset="26909.7339">21738 4630 38 0,'0'0'32'16,"26"-5"0"-16,-5 1-6 15,10 0-16-15,9 4-8 16,3 0-10-16,5 4-22 15,-8-8-1-15,6 4-2 0,-15-7 2 16</inkml:trace>
  <inkml:trace contextRef="#ctx0" brushRef="#br0" timeOffset="27226.4073">22241 4475 19 0,'3'-17'31'15,"7"20"0"-15,-10-3 1 16,6 17-20-16,0 5-2 0,-3-1-5 16,3 4 0-1,-1-3-2-15,0-1 0 16,0-7-1-16,0-4 0 0,5-6 0 16,3-8-1-16,2-2 0 0,4-8 0 15,3 3 0-15,0-5 0 16,-1 2 0-16,3 0 1 15,-4 4 0-15,-3 10 1 16,-5 0 0-16,-4 13 1 16,-3 2-1-16,-2 4 0 15,-3 9-8 1,-4 4-27-16,-6-6-4 16,4 4-1-16,-7-8 0 15</inkml:trace>
  <inkml:trace contextRef="#ctx0" brushRef="#br0" timeOffset="27927.2714">18797 5635 16 0,'19'23'25'16,"16"6"-8"-16,3-7-2 15,11 0-4-15,12-10-3 16,11-12-1-16,11-7-2 16,10-9-1-16,11-3 0 0,2 4-1 15,0 6 0-15,-8 5 1 16,-6 13-1-16,-15 9 2 16,-15 10 0-16,-20 1-1 15,-11 6 0-15,-14-7 0 16,-3-3-1-16,-7-11-3 15,-7-14-11 1,11 0-20-16,2-2-3 16,-8-15 2-16,10 6-2 15</inkml:trace>
  <inkml:trace contextRef="#ctx0" brushRef="#br0" timeOffset="28258.9436">20033 5842 34 0,'0'0'32'0,"0"0"0"16,14-14-10-16,4 2-9 0,5-10-4 15,9 2-4-15,10-6-3 16,8 2 0-16,6 6 0 15,8-1-1-15,5 7 0 16,5 5 0-16,-1 7 0 16,-1 0 0-16,-5 5-1 15,-4 0 0 1,-5-8-2-16,-8-2-3 16,-9-6-6-16,-8 1-14 15,-19-12-8-15,1 12-1 16,-15-10 0-16</inkml:trace>
  <inkml:trace contextRef="#ctx0" brushRef="#br0" timeOffset="29799.0108">19159 6392 26 0,'2'-34'21'16,"7"5"0"-1,-5 0-1-15,-1 2-4 0,0 6-3 16,-3 5-4-16,0 16-2 31,0 0-2-31,-5 10-1 0,2 17-1 16,3 4 0-16,-3 10-2 15,3 3 2-15,0 1-1 16,5 2 1-16,-2-8-1 16,-3-3-1-16,0-8 1 15,-4-9-2-15,-3-6 0 16,-2-8-1-16,-2-5 0 0,2-4 0 16,9 4-1-16,-10-11 0 15,13 0 0-15,8 4 0 16,7 3-3-16,2-2-7 15,8 6-12-15,9 5-8 16,-11-10-1-16,10 11 0 16</inkml:trace>
  <inkml:trace contextRef="#ctx0" brushRef="#br0" timeOffset="29946.7161">19532 6571 30 0,'0'0'33'0,"15"19"2"15,-15-5-9 1,0 3-12-16,-7 3-13 0,-6-7-28 16,3 9-3-16,-9-14-2 15,10 3-1-15</inkml:trace>
  <inkml:trace contextRef="#ctx0" brushRef="#br0" timeOffset="30399.9844">19785 6336 42 0,'11'5'33'16,"6"15"-2"-1,-1 6-11-15,-9 1-5 16,-1 9-4-16,-6-1-3 0,0 0-1 16,-2-10-3-16,-4-5-2 0,1-7-2 15,5-13-2-15,0 0 1 16,0 0-2-16,12-23 1 15,2 0-1-15,7 1 1 16,1-2 0-16,2 5 2 16,-2 1 1-16,0 4 1 0,-3 12 0 15,-5 4 1-15,-3 10 1 16,-6 4-1-16,-1 4 0 16,-4 1-2-16,0 2-5 15,0-1-13-15,6 0-20 16,-6-11 1-16,5 2-1 31,-5-13 0-31</inkml:trace>
  <inkml:trace contextRef="#ctx0" brushRef="#br0" timeOffset="30747.6665">20427 6321 45 0,'14'0'33'15,"-14"0"1"-15,0 0-14 16,-12 7-8-16,-4-1-5 31,-4 6-3-31,-1-1-2 0,0 2 0 16,0-1-1-16,5-1 0 15,3-2-1-15,13-9 1 16,-5 14 0-16,5-14 0 16,21 12 0-16,-1-7-1 15,4-1-1-15,2-1-5 16,5 0-10-16,0 6-16 0,-9-9-2 16,5 5-1-16,-16-5 0 15</inkml:trace>
  <inkml:trace contextRef="#ctx0" brushRef="#br0" timeOffset="30920.29">20270 6546 43 0,'-13'3'35'0,"13"9"-2"16,11-10-11-16,7-2-7 15,10 7-5-15,2-7-8 16,3 0-11-16,0 0-23 31,7 0-3-31,-8-9 0 0,7 9-1 16</inkml:trace>
  <inkml:trace contextRef="#ctx0" brushRef="#br0" timeOffset="31183.0944">20693 6454 59 0,'9'-4'36'15,"13"8"-4"-15,0-4-13 0,3 0-6 16,6 5-5-16,-2-1-7 15,-2-4-11-15,-5 0-24 16,2 4-2-16,-7-8 0 16,6 4 0-16</inkml:trace>
  <inkml:trace contextRef="#ctx0" brushRef="#br0" timeOffset="31620.7688">21054 6268 63 0,'0'-22'30'0,"0"5"-9"16,0 17-6-16,7-9-3 0,-3 18-4 16,-4 2-1-16,0 12-4 15,3 1-1-15,0 9 0 16,1 1 0-16,-1 2 0 15,2-2 0-15,1-4-1 16,-2-6 0-16,-1-2 0 0,-3-8 0 16,0-4 0-16,0-10 0 15,-6 12 0-15,6-12 0 16,-14 0 0-16,14 0-1 16,-14-4 0-16,14 4 1 15,0 0-2-15,-8-12 1 16,8 12-1-1,14 0 1-15,-4-3 0 16,7 3-1-16,1 3 1 16,0-3 0-16,0 3 0 15,-1-3 1-15,-2 4-1 16,0-2-3-16,-15-2-9 16,12 0-24-16,-12 0 0 0,0 0 0 15,0 0-1-15</inkml:trace>
  <inkml:trace contextRef="#ctx0" brushRef="#br0" timeOffset="32821.772">876 7265 23 0,'0'0'33'16,"0"0"1"-1,0 0-3-15,0 0-11 0,0 0-8 16,68-9-5-16,-19 5-4 15,-2-2-3-15,6 6-6 16,-7 0-8-16,-8 4-14 31,-3 11-7-31,-17-8 0 0,-13 10-1 16</inkml:trace>
  <inkml:trace contextRef="#ctx0" brushRef="#br0" timeOffset="33006.5915">919 7411 66 0,'0'0'37'15,"0"0"-1"-15,47 16-14 16,-10-16-12-16,6 0-10 16,7 5-32-16,0-12-3 0,-1 7-1 15,-8-12-2 1</inkml:trace>
  <inkml:trace contextRef="#ctx0" brushRef="#br0" timeOffset="33438.3832">1950 7374 45 0,'-11'5'36'0,"20"-1"2"16,7 2-4-16,8-6-18 15,24 2-7-15,8-2-4 16,9 0-8-16,8-12-31 0,8 7-2 16,-7-12-2-16,8 0 0 15</inkml:trace>
  <inkml:trace contextRef="#ctx0" brushRef="#br0" timeOffset="34224.2818">4008 6829 53 0,'-34'-7'20'0,"-9"7"-4"16,-17-7-4-16,-13-1-5 15,-8 4-1-15,-4-3-1 0,8 2-1 16,6 2 0-16,12-1-1 16,9-1 0-16,18 5 1 15,12 7 0-15,20-7 0 16,15 17 0-16,14-3 0 0,14-2-1 16,10 11 1-16,9 2-1 15,5 5-1-15,2 4-1 31,-7 7 0-31,-15 4 0 0,-19 9 0 16,-28 11 0-16,-21 7-1 16,-27 5 1-16,-16 7 0 15,-14 5-1-15,-10-1 1 16,-1-6 1-16,8-6-1 16,14-12 1-16,16-7 1 15,21-10 1-15,20-11-1 0,20-11 1 16,27-7-1-16,18-7 0 15,17-5 0-15,12-6-1 16,12 3-1-16,2-7-1 16,2-3 0-16,-5 3-4 15,-14-4-8-15,-7 2-28 16,-8 8 0 0,-21-2 1-16,-7 3-2 15</inkml:trace>
  <inkml:trace contextRef="#ctx0" brushRef="#br0" timeOffset="34871.6351">3009 8364 48 0,'6'9'33'15,"7"13"0"-15,-9 3-15 16,1-1-9-16,-1 7-1 16,-4-6-2-16,3 3-2 15,-10-13-1-15,7-3-1 16,0-12 0 0,0 0-2-16,-9-22 1 15,13 3-1-15,1-5 0 16,5-3 0-16,6 3 0 15,-4 2 1-15,6 8 0 16,1 12 0-16,-3 8 1 16,2 8-1-16,-3 4 1 15,-2 8 0-15,-6 1-2 0,-2 0-3 16,2-1-10-16,-4-4-21 16,-3-12-2-16,0-10-1 15,0 0 0-15</inkml:trace>
  <inkml:trace contextRef="#ctx0" brushRef="#br0" timeOffset="35055.6932">3360 8397 56 0,'23'-8'35'15,"10"8"-1"-15,-2-8-11 31,3 3-18-31,3-1-7 0,0 2-18 16,-2 4-13-16,-11 0-1 16,-2 0-1-16</inkml:trace>
  <inkml:trace contextRef="#ctx0" brushRef="#br0" timeOffset="35226.3172">3354 8514 36 0,'0'0'32'0,"16"6"1"16,8-6-5-16,7 0-19 15,4-3-10-15,-1 0-16 0,1-7-13 32,13 10-3-32,-15-10 1 0</inkml:trace>
  <inkml:trace contextRef="#ctx0" brushRef="#br0" timeOffset="35456.7292">3770 8468 66 0,'-19'0'35'0,"19"0"-4"15,0 0-16-15,20-12-7 16,0 12-4-16,6-6-3 15,3 6-1-15,6 3-4 16,2-3-5-16,7 5-8 0,-2 5-16 16,-10-10-1-16,-1 9-1 15,-9-9 8-15</inkml:trace>
  <inkml:trace contextRef="#ctx0" brushRef="#br0" timeOffset="38784.1357">4427 8402 14 0,'-9'13'30'0,"-1"8"-2"16,-15 0-5-16,-3-3-7 15,-6-3-5-15,-3-6-4 16,6-5-4-16,0-10-1 16,7-5-1-16,7-7-1 15,9-6-1-15,8 4 1 16,7-2-1-16,0 9 0 0,10 5 2 15,4 8 0-15,1 7 2 16,5 7 0-16,2 6 1 16,-1 1-1-16,12 1 2 15,0-5-1-15,3 0-1 16,-3-12 1-16,-2-1-1 16,-13-6 1-16,-3-3-1 0,-22 5 0 15,0 0 0-15,-19-10-3 16,-12 8-9-16,-3-2-26 0,6 4-3 15,-3-7 1-15,15 0-1 16</inkml:trace>
  <inkml:trace contextRef="#ctx0" brushRef="#br0" timeOffset="39421.5836">3348 6416 55 0,'-16'5'36'0,"16"-5"-4"16,15 9-11-16,-2-9-8 15,18 7-4-15,1-7-4 16,8 8-2-16,3-4-11 15,3 4-26-15,-8-11-3 0,1 3 0 16,-10-7 0-16</inkml:trace>
  <inkml:trace contextRef="#ctx0" brushRef="#br0" timeOffset="39821.9148">3825 6437 21 0,'15'-12'31'15,"-8"-10"0"-15,6 3-10 16,-1 0-5-16,-3-5-5 16,4 3-2-16,-5-2-2 15,2 6-1-15,-4 0-1 0,-2 7-1 16,-4 1-1 0,0 9-1-16,0 0-1 0,0 12 0 15,0 10 0-15,0 4-1 16,0 8 1-16,0 7-1 0,0 1 1 15,0-1-2-15,3 4-13 16,4-3-22-16,-7-16 0 16,0 1 0-16,-4-13 0 31</inkml:trace>
  <inkml:trace contextRef="#ctx0" brushRef="#br0" timeOffset="42029.0578">4753 7722 15 0,'12'-28'27'15,"6"1"-5"-15,-6 0-3 0,-6-2-4 16,-6 0-2-16,-8 0-2 15,-8 7-1-15,-8 1-3 16,-1 8-1-16,-7 9-3 16,-2 12 0-16,7 11-1 15,2 7 0-15,6 11-2 16,7 5 1-16,9 0-1 0,8-2 0 16,11-5 0-16,5-12 1 0,8-10 0 15,2-8 0 1,3-13 0-16,0-6 0 0,-3-5 0 15,-3-3 0-15,-10-3 0 16,-5 7 1-16,-6 3-1 31,-7 15 0-31,0 0 0 0,0 0 0 16,-13 12 0-16,13 6 0 16,3 4-2-16,5-4-4 15,7-1-14-15,7-1-16 16,-12-16-1-16,7 4 0 15,-8-12 0-15</inkml:trace>
  <inkml:trace contextRef="#ctx0" brushRef="#br0" timeOffset="42395.0669">4815 7093 46 0,'12'7'35'0,"-6"8"2"15,6 10-6-15,-3 6-21 0,-6 5-1 16,2 2-3-16,-5-6-1 16,5-3-1-16,-5-10-2 15,4-9-2-15,-4-10-1 0,20-13 0 16,-6-5 0-16,3-7-1 15,3-1 1-15,2 0-1 16,3 2 1-16,-3 8 1 16,-4 4 1-16,0 12 1 15,-5 6-1-15,-2 11 1 16,-6 6 0-16,-5 5 0 0,0 5-3 16,0-2-10-16,-6-2-26 15,9 3 0-15,-3-13-1 16,12 3 0-16</inkml:trace>
  <inkml:trace contextRef="#ctx0" brushRef="#br0" timeOffset="42933.0792">5298 7472 27 0,'0'0'34'0,"22"10"0"16,-1-10-5-16,8 0-13 16,12 4-5-16,-3-4-2 15,7 0-2-15,-6 0-3 0,-2 4-2 16,-9-4 0-16,-6 5-1 15,-22-5 0-15,5 15-1 16,-19-5 1-16,-11 6-1 0,-7 5 0 16,-3 5 0-16,-5 6-1 15,1-2 0-15,0 2 1 32,7-2-1-32,7-5 0 0,11 0 1 15,8-4 1-15,12-6 0 16,6-6 0-16,10-4 0 15,8 0 0-15,7-5-2 16,5 0-10-16,3 0-25 16,-9-17-1-16,5 6 0 15,-11-9 1-15</inkml:trace>
  <inkml:trace contextRef="#ctx0" brushRef="#br0" timeOffset="43180.6026">5479 7282 26 0,'19'0'34'15,"-3"-8"0"-15,14 8 0 31,1 0-16-31,5 0-17 0,0 5-16 16,-1 1-17-16,6 4-1 16,-8-10 0-16,2 8 0 15</inkml:trace>
  <inkml:trace contextRef="#ctx0" brushRef="#br0" timeOffset="43666.3792">5857 7118 47 0,'0'0'35'0,"22"0"0"15,-11 6-12-15,-11-6-8 0,18 26-5 16,-16-11-4-16,1 3 0 16,-3-2-2-16,0 2-1 15,-3-8-1-15,3-1-1 16,0-9-1-16,0 0 0 15,0 0 0-15,0-24-1 16,10 4 0-16,3-3 0 0,4-4 0 16,5 0 0-16,4 7 1 15,1 2 0-15,4 7 0 16,-3 11 2-16,-3 5 0 16,-2 10 1-16,-6 8 0 15,-5 5 0-15,-9 1-2 31,-3 7-3-31,0-2-30 0,0 2-6 16,-9-6-2-16,5 0 1 0</inkml:trace>
  <inkml:trace contextRef="#ctx0" brushRef="#br0" timeOffset="44683.8725">6719 7490 32 0,'20'0'33'0,"3"-12"1"15,20 12-4-15,5-3-19 0,1 3-11 16,3 3-18-16,-5-3-13 16,6 7-1-16,-20-7-1 15</inkml:trace>
  <inkml:trace contextRef="#ctx0" brushRef="#br0" timeOffset="44869.0449">6812 7654 60 0,'12'0'36'0,"19"10"-1"15,4-10-13-15,10 6-19 32,7 1-26-32,-1-7-9 0,5 0-2 15,-12-5-2-15</inkml:trace>
  <inkml:trace contextRef="#ctx0" brushRef="#br0" timeOffset="45139.4785">7703 7504 47 0,'15'-5'37'0,"15"5"0"16,10 0-9 0,7 0-13-16,12 4-5 0,-1 3-9 15,1 4-34-15,-6-11-2 16,1 10-1-16,-11-10-2 15</inkml:trace>
  <inkml:trace contextRef="#ctx0" brushRef="#br0" timeOffset="45954.5598">9635 6824 18 0,'10'-12'26'0,"-10"12"-9"16,-26-13-2-16,-8 8-2 15,-16 1-4-15,-12-5-2 16,-8-1-3-16,-6 4-1 15,0 0-2-15,5 0 0 0,9 3 1 16,8-1 0-16,14 4 1 16,13 10 1-16,14 4 0 0,13 2 1 15,13 5 1 1,14 1-1-16,14 6-1 16,12 4 0-16,11 6-1 0,0 2-1 15,-3 4 0-15,-9 6-1 0,-15 6-1 31,-19 9 1-31,-18 6-1 16,-27 4 0-16,-14 5 0 16,-14 2 0-16,-4-2 0 15,-7-5 0-15,1-6 1 16,6-8 0-16,7-12 1 16,11-15 1-16,17-5 0 0,15-13 1 15,21-11-1-15,19-5 1 16,21-3-1-16,20-8-1 15,18 2 1-15,9-1-2 16,3 2-1-16,0 4-3 16,-14 4-10-16,-10 0-23 15,-17 5-3-15,-24-1 2 0,-16 6-2 16</inkml:trace>
  <inkml:trace contextRef="#ctx0" brushRef="#br0" timeOffset="46517.1776">8810 8192 44 0,'9'14'33'0,"4"13"1"16,-7 7-12 0,-6-2-12-16,7 4-3 0,-11-6-3 15,1-2-3-15,-3-14-2 16,6-14 0-16,0 0-1 0,10-15 0 15,4-8 0-15,2-9 1 16,5 1 1-16,5 2 1 16,1 4 1-16,-1 9 2 15,-4 11-1-15,-2 9 2 0,-7 11-1 16,-3 12-1-16,-5 2-2 16,-5 2-7-16,0-2-23 15,7 3-6-15,-7-15 0 16,5-2-1-16</inkml:trace>
  <inkml:trace contextRef="#ctx0" brushRef="#br0" timeOffset="46686.7337">9235 8211 42 0,'11'-4'32'0,"15"8"-1"15,-8-4-8-15,7-4-41 0,12 8-11 16,-15-9-2 0,11 10 0-16</inkml:trace>
  <inkml:trace contextRef="#ctx0" brushRef="#br0" timeOffset="46856.0345">9219 8306 49 0,'0'0'34'0,"0"16"1"15,9-15-6-15,14-1-29 16,7 6-23-16,2-13-8 16,14 7-2-16,-3-9-1 0</inkml:trace>
  <inkml:trace contextRef="#ctx0" brushRef="#br0" timeOffset="47055.691">9576 8281 39 0,'0'0'31'15,"0"0"0"-15,22-13-9 16,2 13-22-16,3 0-14 15,-1 0-15-15,9 10-2 32,-11-10 1-32,7 11 12 0</inkml:trace>
  <inkml:trace contextRef="#ctx0" brushRef="#br0" timeOffset="47356.5718">9871 8291 54 0,'-26'-5'33'0,"8"-1"0"0,-1-5-14 16,7-9-12-16,12 2-3 16,0-2-2-16,12 3-2 15,4 5 0-15,5 9 1 16,-2 3 0-16,3 12 0 16,-6 1 2-16,2 7 0 0,-3-1 0 31,2 0 2-31,0-4 0 15,5-4-1-15,-3-11 1 16,2 0-1-16,-2-11-1 16,-6-4 0-16,-4-2-3 0,-9-2-3 15,-10 1-16-15,-1 4-19 16,-12-8 0-16,-1 6-1 16,-7-4 1-16</inkml:trace>
  <inkml:trace contextRef="#ctx0" brushRef="#br0" timeOffset="48921.5263">9087 6474 36 0,'17'12'33'0,"-1"-12"2"16,9 5-4-16,9-1-21 0,3-1-13 15,1 3-24-15,-2-6-5 16,5 6-2-16,-10-6 0 16</inkml:trace>
  <inkml:trace contextRef="#ctx0" brushRef="#br0" timeOffset="49220.8684">9527 6437 15 0,'18'-12'28'16,"-9"-11"1"-16,6 5-9 16,5-2-6-16,-5 1-2 15,3 6-2-15,-9-2-1 16,5 8 0-16,-14 7-1 0,12 14-1 15,-12 0-1-15,5 10-1 16,-5 3-1-16,4 5 0 16,-4 1-2-16,7-1-5 15,-2-3-29-15,-1-1-4 0,-4-10-1 16,3 1-1 0</inkml:trace>
  <inkml:trace contextRef="#ctx0" brushRef="#br0" timeOffset="49743.4121">10571 6899 28 0,'-34'29'31'0,"-3"25"-1"16,-6 17-12-16,3 16-2 16,8 16-2-16,7 5-2 15,19 10-3-15,12-6-6 16,10-11-12-16,12-14-24 16,10-8 0-16,-1-28-3 31,8-7 0-31</inkml:trace>
  <inkml:trace contextRef="#ctx0" brushRef="#br0" timeOffset="50408.8791">11021 7650 24 0,'0'-22'26'16,"8"-1"-8"-16,-8-5-2 0,-4-1-3 15,-5 1-2-15,-8 1-2 16,-5 7-3-16,-9 5-1 31,-2 10-1-31,-5 10-1 0,1 8 0 16,3 11-1-16,6 5 0 15,10 8-1-15,12 4 0 16,8-5 0-16,14-2 1 16,11-10-1-16,11-5 1 15,0-14-1-15,6-10 0 16,-2-12 0-16,-2-9 0 0,-8-6 0 15,-5-3-1-15,-10-3 1 16,-10 4 0-16,-7 5 0 16,-2 9 1-16,-11 5 0 15,2 12 0-15,-3 9 0 16,7 12 1-16,2 11-1 16,5 2 0-16,9 4-1 0,7 1-3 15,6 0-8-15,4-2-20 16,-1-14-5-16,4-3-1 0,-3-17 0 15</inkml:trace>
  <inkml:trace contextRef="#ctx0" brushRef="#br0" timeOffset="50809.125">11321 7428 54 0,'22'0'35'16,"-6"0"0"-16,15 0-16 15,1 0-8-15,1 3-3 16,1 2-3-16,-3 0-2 15,-5 4-2 1,-9 2 0-16,-7 3 0 16,-10 3-1-16,-17 3 1 15,1 4-1-15,-8 0-1 16,-2 2 1-16,0-1 0 0,1-2-1 16,3-3 1-1,9-2 0-15,11-4 0 0,4-5 1 16,11 0 0-16,8-5 0 15,5-1-1-15,8-3-3 0,-3 0-8 16,3-11-24-16,2 6-1 16,-8-11 0-16,1 3 0 15</inkml:trace>
  <inkml:trace contextRef="#ctx0" brushRef="#br0" timeOffset="51079.113">11473 7227 30 0,'17'-6'33'0,"16"6"0"15,0-5-2 1,4 5-20-16,5 0-8 0,0 2-16 16,2 9-18-16,-13-11 0 0,0 11-2 15,-14-6 1-15</inkml:trace>
  <inkml:trace contextRef="#ctx0" brushRef="#br0" timeOffset="51279.6543">11914 7068 27 0,'0'0'34'16,"5"-9"1"-16,-5 9-1 16,10 21-15-16,-10-5-7 15,5 9-5-15,-5 6-3 16,3 2-8-16,0 3-30 0,2 4-1 15,-5-11 0-15,7 1-2 16</inkml:trace>
  <inkml:trace contextRef="#ctx0" brushRef="#br0" timeOffset="51626.7612">12200 6904 86 0,'40'43'38'15,"0"9"-6"-15,-8 15-17 16,4 16-3-16,-20 13-3 16,-9 13-3-16,-23 0-2 0,-11-2-1 15,-14-7-3-15,-6-14-2 16,4-11-10-16,2-19-27 16,13-26-1-16,16-22 0 15,12-25 0-15</inkml:trace>
  <inkml:trace contextRef="#ctx0" brushRef="#br0" timeOffset="52111.6498">12557 6753 43 0,'12'13'34'0,"-12"0"0"16,8 6-11-16,-8 3-10 16,0 0-3-16,0 3-4 15,0-6-1-15,-2-2-1 16,2-17-2-16,2 11 0 0,-2-11 0 16,16-19-1-16,-3 2-1 0,2-3 1 15,5 1-1-15,4 0 0 16,-3 4 1-16,-2 3 0 15,0 4 0-15,-3 8 2 16,-1 6 0-16,-3 8 0 16,-5 6 0-16,-1 4 0 0,-2 0 0 15,-2 3-4-15,4 7-12 16,0-6-26-16,-9-8 0 16,3-2-1-16,-6-8 1 15</inkml:trace>
  <inkml:trace contextRef="#ctx0" brushRef="#br0" timeOffset="56119.0253">13201 7546 24 0,'10'6'31'0,"20"3"0"31,-2-3-11-31,16-6-9 0,5 0-7 16,3 0-16-16,5 0-16 15,-14-3-1-15,4 3-2 16</inkml:trace>
  <inkml:trace contextRef="#ctx0" brushRef="#br0" timeOffset="56319.1305">13251 7686 45 0,'9'13'33'0,"10"-10"0"31,18-3-13-31,3 5-15 0,11-5-20 16,4 4-14-1,-5-13-1-15,9 9-3 0</inkml:trace>
  <inkml:trace contextRef="#ctx0" brushRef="#br0" timeOffset="56651.3581">14222 7616 77 0,'36'9'37'0,"5"-3"-5"15,12-3-18-15,6-3-7 0,6 0-33 16,6-3-8-16,-13-12-1 15,2 4-1-15</inkml:trace>
  <inkml:trace contextRef="#ctx0" brushRef="#br0" timeOffset="57574.4305">16228 6883 56 0,'0'0'30'15,"-18"-9"-12"-15,-19 2-5 16,-16 7-4-16,-12-6-5 16,-13 6-2-16,-8 0-1 0,-2 6 0 15,2-2-1-15,10 2 0 16,14 3 1-16,10 0-1 0,18-2 1 16,16 3 0-16,18-1 1 15,10 6 0-15,16 2 1 16,10 6-1-16,10 5 1 31,12 6 0-31,1 5-2 0,3 4-1 16,-8 7-2-16,-11 1 0 15,-13 7-1-15,-19 1 0 16,-18 6-2-16,-21 3 0 16,-16 3 1-16,-21 1 1 15,-7 0 1-15,-5-4 2 16,1-5 0-16,6-3 2 0,11-12 1 15,16-7 2-15,16-11 1 16,30-8 0-16,24-11-1 16,25 0 1-16,24-11-1 15,23 0-1-15,16-4 0 16,12 3-1-16,4-5-1 0,-5 3 0 31,-14 3-1-31,-13 0 0 16,-20 0 0-16,-19 0-1 0,-19 0 0 15,-13 0 0 1,-15 0-1-16,-13 0-4 0,0 0-16 16,0 0-15-16,0-13 0 15,0 13 0-15,-20-20-1 16</inkml:trace>
  <inkml:trace contextRef="#ctx0" brushRef="#br0" timeOffset="58276.8881">15258 8338 29 0,'22'9'31'16,"-9"-2"2"-16,1 9-12 15,-3 7-6-15,-8 1-4 16,2 8-4-16,-5-8-2 0,-5 2-2 16,2-10-3-16,3-16-2 15,0 0 0-15,0 0 0 0,16-18 0 16,0-8-1-16,9 1 1 15,0-6 1-15,2 4 1 16,3 3 2-16,-5 7 0 16,1 11 1-1,-11 6 1-15,1 11 0 16,-10 7 0-16,0 9-1 16,-6 0 0-16,0-1-2 15,-6 1-4-15,3-5-15 16,3-13-16-16,6 5-2 15,-6-14 2-15,22-4-1 16</inkml:trace>
  <inkml:trace contextRef="#ctx0" brushRef="#br0" timeOffset="58476.9327">15797 8374 38 0,'0'0'33'16,"28"-8"1"-16,-12 8-3 16,9 0-24-16,5 0-10 0,1-2-22 15,4 6-7-15,-11-11-1 16,7 11 0-16</inkml:trace>
  <inkml:trace contextRef="#ctx0" brushRef="#br0" timeOffset="58655.8141">15838 8486 40 0,'0'0'35'0,"13"5"-1"16,1-9 0-16,12-1-25 15,1 4-8-15,10 1-11 16,-3-4-12-16,1-5-12 15,11 9 0-15,-11-12-1 16</inkml:trace>
  <inkml:trace contextRef="#ctx0" brushRef="#br0" timeOffset="59024.9248">16287 8462 38 0,'0'0'29'0,"0"0"-8"16,9 0-6-16,-9 0-3 15,11-18-3-15,0 7-1 16,-2-4-2-16,4-1 0 16,-3-1 0-16,2 1 0 15,1-2 0-15,-6 8-1 16,0 1-1-16,-7 9 0 0,10 0 0 15,-10 0-1-15,3 17-1 16,-3 3 0-16,0 1-1 16,0 6 1-16,-6 0-1 15,6 0 0-15,-3 1 0 16,3 1 0-16,0-6 0 16,-3-3-2-1,3 0-1-15,-4-10-10 16,4-10-25-16,0 12-1 15,0-12 0-15,0 0 0 0</inkml:trace>
  <inkml:trace contextRef="#ctx0" brushRef="#br0" timeOffset="59679.0967">15657 6374 34 0,'15'8'34'0,"-15"3"-2"16,0 9-10-16,4 9-5 15,-4-1-6-15,0 7-3 0,0 2-4 16,0-6-7-1,3-2-14-15,2-3-17 16,-5-16 0-16,0-10-1 0,0 0 0 31</inkml:trace>
  <inkml:trace contextRef="#ctx0" brushRef="#br0" timeOffset="59842.1013">15541 6565 35 0,'20'0'28'0,"-6"-4"-3"0,9-1-14 16,11 1-7-16,6 4-7 15,5-3-10-15,-5-4-14 16,13 11 0-16,-12-8-1 16</inkml:trace>
  <inkml:trace contextRef="#ctx0" brushRef="#br0" timeOffset="60227.2383">16017 6588 28 0,'-30'0'57'15,"15"0"-39"-15,-3-10-5 16,1-3-5-16,7 0-4 0,4-4-1 16,6 2-1-1,10-1-2-15,2 3 0 0,3 4 0 16,5 1 1-16,4 4-1 15,-2 4 1-15,0 5 0 0,2 2 0 16,-1 3 1-16,1 2 1 16,-3 1-1-16,-1 2 0 15,-2-4 2-15,3 0 0 16,-5-7 1-16,0-1 0 0,-4-8-1 16,3 0 1-16,-8-9 0 15,2-1 0-15,-9-4 0 16,-4 1-2-16,-7 0-1 15,-2 5 0-15,-10 4-1 16,-4 4-3-16,-4 12-8 16,-2 9-28-1,-2-3-1-15,7 11 0 16,0-2 0-16</inkml:trace>
  <inkml:trace contextRef="#ctx0" brushRef="#br0" timeOffset="61529.0687">17336 7088 26 0,'-33'9'29'0,"0"21"-1"16,-13 13-11-16,-1 18-4 0,7 21-2 16,2 8-2-1,15 11-1-15,12 1-2 0,14-1-4 16,15-11-9-16,13-9-13 15,8-21-12-15,17-9-1 0,-2-25-1 16</inkml:trace>
  <inkml:trace contextRef="#ctx0" brushRef="#br0" timeOffset="62199.7729">17698 7853 22 0,'11'-14'28'0,"5"2"-7"16,0-4-2-16,-1-5-4 15,1-1-3-15,-9-3-3 31,3 2 0-31,-10-6-3 0,0 2 0 16,-13-2-2-16,-2 5-2 16,-7 5 0-16,-3 5-1 15,-3 6-1-15,-3 8 0 16,3 13-1-16,1 12 1 16,10 10 0-16,4 4 0 15,5 1-1-15,8 3 2 0,6-5-2 16,7-2 2-16,5-11-1 15,6-10 1-15,4-8-1 16,0-7 0-16,-1-10-1 16,0-9 0-16,-3-3 1 0,-2-9-1 15,-9-2 0-15,-1 4 0 32,-7 1 1-32,-5 6 0 15,0 9 1-15,0 13 0 16,-12 4 0-16,9 17 1 0,3 4-1 15,0 7 1-15,0 2-1 16,9 0 0-16,3 0-5 16,3-10-12-16,-1-6-17 15,10-5-1-15,-4-13 0 0,9 0-1 16</inkml:trace>
  <inkml:trace contextRef="#ctx0" brushRef="#br0" timeOffset="62947.8404">18052 7635 9 0,'34'5'59'16,"-7"-5"-38"0,9-5-5-16,1 5-3 0,1 0-4 15,-1 5-2-15,-5-2-3 16,-5 3 0-16,-13 6-2 15,-7 4 0-15,-14 2-1 16,-7 5 0-16,-10 1 0 0,-7 2 0 16,-4-1 0-16,-1-1-1 15,3-3-1-15,0-3 1 16,12-4 1-16,10-2 0 16,11-12 1-16,11 12 1 15,9-12 0-15,8 5 0 31,3-5 0-31,6 0-1 0,1 0-6 16,-5-5-15-16,-4-4-16 16,3 1 0-16,-10-8-1 15,4 3 1-15</inkml:trace>
  <inkml:trace contextRef="#ctx0" brushRef="#br0" timeOffset="63185.641">18268 7453 41 0,'21'0'33'0,"-4"0"0"16,13 0-5-16,2 0-20 15,1 0-10-15,2 5-17 16,-8-9-13-16,6 11 0 16,-16-10-2-16</inkml:trace>
  <inkml:trace contextRef="#ctx0" brushRef="#br0" timeOffset="63448.189">18620 7372 8 0,'17'-27'62'16,"-7"14"-35"-16,-3 1-10 16,-7 12-3-16,0 0-3 0,11 5-2 15,-8 12-1-15,-3 2-3 31,2 9 0-31,-2-2-2 0,0 8-3 16,6-2-14-16,1 0-21 16,-12-12 0-16,12 4 0 15,-12-16-1-15</inkml:trace>
  <inkml:trace contextRef="#ctx0" brushRef="#br0" timeOffset="63864.2769">18958 7209 21 0,'16'3'34'15,"10"21"3"-15,-3 10 0 16,-3 16-17-16,1 23-6 15,-13 9-4-15,-8 13-1 16,-10 2-3 0,-7 1-3-16,-12-6-1 15,-4-11-2-15,2-13-2 16,-1-25-5-16,11-10-16 16,11-17-15-16,10-16 0 15,4-23 0-15,4-13 0 16</inkml:trace>
  <inkml:trace contextRef="#ctx0" brushRef="#br0" timeOffset="64486.7178">19240 7263 7 0,'0'0'26'0,"0"0"-6"16,0 0-1-16,11 0-4 0,-1 2-2 16,4-2-1-16,3 0-1 15,7 0-2-15,6 0-2 16,1 0-2-16,4 0-1 15,-4 0-1-15,1 0-1 0,-4 0 0 16,-4 5-1-16,-7-5 0 16,-5 0-1-16,-12 0-1 15,0 0-2-15,0 0-8 16,0 0-17-16,-11-5-5 16,11 5-1-16,-14-7 0 15</inkml:trace>
  <inkml:trace contextRef="#ctx0" brushRef="#br0" timeOffset="65349.3569">19711 7154 57 0,'9'0'23'0,"2"11"-4"16,2 2-2-16,-5 1-4 0,1 5-3 16,-9 3-2-1,6 2-3-15,-8-4 0 0,2-2-1 16,-7-5-1-16,7-13 0 15,-11 15-1-15,11-15 0 0,0 0-1 16,-4-13 0-16,8-1-1 16,2 0 0-16,3-5 0 15,4 2-1-15,4 0 0 32,0 0 0-32,1 3 1 0,2 5 0 15,0 2-1-15,-2 7 1 16,-2 0 1-16,0 10 0 15,-5 0 0-15,0 5 0 16,-3 4 1-16,-2 3 0 16,-3 1 0-16,-3 0 0 15,0-2-1-15,0 2 1 0,-3-1-1 16,3-3-1-16,-3-5 1 16,3-2-1-16,0-2 0 15,0-10 1-15,0 16-1 16,0-16 0-16,0 0 1 15,0 0 0-15,0 0-1 16,0 0 1 0,0 0-1-16,0 0 0 15,0 0-2-15,0 0-3 0,11 0-18 16,-11 0-14 0,0 0-1-16,2-10 1 15,-8 0-1-15</inkml:trace>
  <inkml:trace contextRef="#ctx0" brushRef="#br0" timeOffset="70039.4504">20630 7756 31 0,'35'9'34'0,"-8"-9"-1"16,14 4-9-16,6 1-8 0,4-5-6 31,7 0-7-31,0-5-8 0,-3 1-8 15,-7-3-12 1,-6 10-9-16,-18-6 1 16,-10 11-2-16</inkml:trace>
  <inkml:trace contextRef="#ctx0" brushRef="#br0" timeOffset="70309.51">20778 7937 47 0,'35'6'34'0,"1"-6"-3"16,11 0-11-16,4 0-3 15,-3 0-7-15,1 2-2 16,-10-7-3-16,-3 5-2 15,-12 0-5-15,-9 0-7 0,-15 0-24 16,0 0-3-16,0 0 1 16,0 0-1-16</inkml:trace>
  <inkml:trace contextRef="#ctx0" brushRef="#br0" timeOffset="71644.3946">743 9871 28 0,'0'0'32'15,"0"0"-3"-15,59 21-10 16,-59-21-4-16,80 7-2 16,-31-3-7-16,-5 1-9 0,2-3-14 15,-46-2-13-15,70 9-2 16,-70-9 1-16,0 0 3 15</inkml:trace>
  <inkml:trace contextRef="#ctx0" brushRef="#br0" timeOffset="71828.722">789 10035 51 0,'0'0'36'15,"0"0"-3"-15,40 13-9 16,-40-13-10-16,84 5-9 0,-38-1-19 16,7-4-19-16,0 3-2 0,-6-6-1 15,-1 3-1 1</inkml:trace>
  <inkml:trace contextRef="#ctx0" brushRef="#br0" timeOffset="72198.685">1739 9979 46 0,'0'0'36'31,"28"6"0"-31,0-9-7 0,13-4-13 16,20 7-4-16,7-7-3 15,10 4-3-15,-7-6-3 16,0 6-1-16,-10 3-3 16,-12 0-9-16,-16 6-28 15,-11 0-1-15,-22-6 0 16,-5 14 0-16</inkml:trace>
  <inkml:trace contextRef="#ctx0" brushRef="#br0" timeOffset="73047.1765">3815 9569 18 0,'17'-5'14'0,"-17"5"-3"16,-13 0-2-16,-22 0-3 0,-20 4 0 15,-16 2-3-15,-16 1-1 16,-3 1 0-16,0-1-1 16,9-1 1-16,4-1 3 15,15 0 0-15,19 0 0 0,16-1 2 16,27-4-1-16,2 9 1 15,25 4 0-15,14-3-1 16,17 13-1-16,11 0-2 16,6 6 1-16,-2 7-2 0,-7 6-1 15,-20 6 0-15,-18 8-2 16,-25 5-1-16,-24 3 0 16,-25 7 0-16,-20 1 0 15,-14 3 2-15,-4-5 2 16,-3-4 1-16,10-8 2 31,9-7 1-31,17-3 1 0,15-14 0 16,26-3 0-16,20-12-1 15,24-1-2-15,25-9-1 16,24-4-1-16,17-5 0 16,21-5-1-16,5 1 0 15,1-6 0-15,-3 6-2 16,-11-4 0-16,-17 8-4 0,-22-3-7 15,-16 3-21-15,-23 0-4 0,-22 0-2 16,-13 0 1 0</inkml:trace>
  <inkml:trace contextRef="#ctx0" brushRef="#br0" timeOffset="73532.8489">2846 10984 34 0,'21'-2'30'16,"-8"4"-3"-16,5 12-4 0,-2 10-5 15,-7 4-7-15,0 8-1 0,-9-4-4 16,0 1-1 0,-3-9-2-16,3-7-1 0,0-17-1 15,0 0-2-15,10-4 0 16,2-15 0-16,7-3 0 31,8-3-1-31,1-1 1 0,-3 3 0 16,0 8 2-16,-1 7 0 15,-11 8 1-15,0 10 0 16,-7 6 0-16,-6 11 0 16,0-2 0-16,-3 3-2 15,0 4-4-15,0-9-12 16,3-8-20-16,9-2 0 0,-9-13 0 15,24 0-2-15</inkml:trace>
  <inkml:trace contextRef="#ctx0" brushRef="#br0" timeOffset="73717.7699">3301 11058 51 0,'19'-4'35'0,"15"4"-1"16,0-5-13-16,9-1-16 15,0 2-10-15,-2-5-24 16,6 9-5-16,-19-4 0 0,3 8 0 16</inkml:trace>
  <inkml:trace contextRef="#ctx0" brushRef="#br0" timeOffset="73902.1774">3360 11133 15 0,'-4'9'31'16,"4"-9"0"-16,47 4 15 15,-12-4-42 1,8-4-11-16,4 1-14 15,9 6-9-15,-13-9 0 16,3 6-1-16</inkml:trace>
  <inkml:trace contextRef="#ctx0" brushRef="#br0" timeOffset="74202.8555">3831 11139 26 0,'0'0'24'0,"3"-20"13"16,4 6-23-16,2-3-4 15,-2-4-1-15,1-3-1 16,-1-4 0-16,2 6 0 16,-6 0 0-16,7 6-1 15,-10 4-1-15,0 12 1 16,0 0-1-16,6 18-2 31,-6 5 0-31,5 6-2 0,-5 7 0 16,10 1 1-16,-7-1-1 15,1-2 0-15,1-2-1 16,0-8-2-16,1-1-5 16,-6-10-22-16,0-13-11 15,0 0-1-15,-10-4 1 16</inkml:trace>
  <inkml:trace contextRef="#ctx0" brushRef="#br0" timeOffset="74703.0344">3276 9085 16 0,'6'9'31'16,"-6"10"2"-16,5 13-4 0,0 4-14 15,-2 1-5-15,3 3-4 16,-2-3-8-16,-1-5-12 16,-3-12-17-16,6 0-1 15,-6-20-1-15,-12 2 6 16</inkml:trace>
  <inkml:trace contextRef="#ctx0" brushRef="#br0" timeOffset="75165.9488">3162 9252 33 0,'19'0'30'16,"-5"0"1"-16,15 5-13 16,1-1-9-1,5-1-6-15,8-3-7 16,0 3-8-16,1-3-4 16,-3 4-2-16,-1-4 0 15,-6 5 3-15,-6 0 4 16,-9 1 6-16,-19-6 7 15,0 15 8-15,-10-9 7 0,-6 3 1 16,-8-9 0-16,2-7-4 0,0-3-3 16,3-4-4-1,7-1-2-15,12-7-3 0,6 0-1 16,9 3-1-16,5 4 0 16,5 7 1-16,5 8 0 15,1 3 1-15,1 6 1 16,-2 2 0-16,1 6 0 0,-6-3 1 15,6 4 0-15,0-8-1 16,0-1 0-16,-3-9 1 16,0 0 0-16,-9-5 0 15,-1-5 0-15,-15-7 1 16,-3 3-1-16,-19-1 0 31,-5 6 0-31,-6 4-2 0,-5 5-2 16,3 14-10-16,-1 4-28 15,-1 3-1-15,12 10 0 16,-3-1 0-16</inkml:trace>
  <inkml:trace contextRef="#ctx0" brushRef="#br0" timeOffset="76909.9887">4911 9662 36 0,'-31'6'32'0,"-10"16"-10"0,-5 14-3 16,-1 24-3-16,3 16-4 16,7 18-2-16,10 7-2 15,14 3-3-15,16-1-4 16,18-7-10-16,14-7-20 15,9-28-6-15,17-16 0 16,-4-22-1-16</inkml:trace>
  <inkml:trace contextRef="#ctx0" brushRef="#br0" timeOffset="77411.4929">5332 10398 37 0,'7'-14'30'0,"7"-1"-6"16,-7-3-4-16,0-5-3 15,-2-4-4-15,-10-6-3 0,1 4-2 16,-12 0-4-16,-1 7 0 15,-8 3-2-15,-6 10-1 16,-4 9-1-16,2 14 1 16,2 10-1-16,5 10 0 15,7 7 0-15,9 1 1 16,10 0-1 0,8-1 1-16,11-12 0 15,9-4 0-15,3-13 0 16,5-12-1-16,-1-6 0 15,-2-12 0-15,-5-7 0 16,-6-5 0-16,-5-3-1 0,-8-4 1 16,-9 4 0-1,-5 5-1-15,-3 9 2 0,-2 6-1 0,0 13 0 16,10 0 1-16,-14 22-1 16,14 2 0-16,7 5 1 15,7 2-1-15,3 1-2 16,0-3-5-16,7-10-15 15,6 0-15-15,-12-16 1 16,4-3-1 0</inkml:trace>
  <inkml:trace contextRef="#ctx0" brushRef="#br0" timeOffset="77627.9311">5277 9980 23 0,'0'0'32'15,"19"-9"0"-15,9 13 0 0,3 1-22 16,9-2-17 0,8 8-22-16,-6-11-2 15,6 13 0-15,-12-13 1 0</inkml:trace>
  <inkml:trace contextRef="#ctx0" brushRef="#br0" timeOffset="77875.3475">5683 9872 19 0,'10'-19'30'0,"-10"-4"3"15,9 3-12-15,0 3-4 16,-7 3-5-16,-2 14-3 15,9-12-2-15,-9 12 0 16,5 12-2-16,-5 7 0 16,-4 8 0-16,4 5-2 15,-5 6 1-15,2 7 0 0,3-2-2 16,0 0-6-16,3-2-19 16,2-7-14-16,-1-15-1 15,4 0 1-15</inkml:trace>
  <inkml:trace contextRef="#ctx0" brushRef="#br0" timeOffset="78629.7222">5913 10142 36 0,'0'0'33'0,"0"0"-4"16,14 5-9-16,7-5-4 15,3 0-5-15,8 0-2 0,3 0-2 16,3 0-2-16,0 0-2 16,-5 0-1-16,-8 0-1 15,-3 0 0-15,-6 3-1 0,-5-3 0 16,-11 0 0-16,0 0 1 16,0 10-1-16,-9-1 0 15,-7 0 0-15,1 6 0 16,-6 3 1-16,-4 2-1 15,-3 5 0-15,0 0 0 16,1-2-1 0,2 1 1-16,6-5 0 15,5-1 0-15,3-4 0 16,7 0 0-16,4-14 0 16,11 14 1-16,3-10 0 15,7-4 0-15,9 0 0 0,4 0 0 16,5-3-1-1,2-2 1-15,0 3-1 0,-7-1 1 16,-6-2-1-16,-4 5 0 16,-8 0 0-16,-4 0 1 0,-12 0 0 15,0 0 0-15,0 0-1 16,0 0 0-16,0 0-5 16,-3-9-15-16,3 9-17 15,-11-7-1 1,11 7 0-16,-11-8 0 15</inkml:trace>
  <inkml:trace contextRef="#ctx0" brushRef="#br0" timeOffset="79130.2613">6409 9709 51 0,'30'9'36'0,"-2"-1"1"16,2 14-15-16,5 19-6 15,-9 5-5-15,1 20-3 0,-14 11-2 16,-4 9-2-16,-15 2-2 16,-9-1 0-16,-5-7-1 15,-1-6-1-15,0-14-2 16,-1-13-1-16,10-15-2 16,-1-16-5-16,13-16-19 15,0 0-10 1,0-12 0-16,7-5 1 15</inkml:trace>
  <inkml:trace contextRef="#ctx0" brushRef="#br0" timeOffset="79761.9904">6676 9532 20 0,'5'-10'32'15,"13"10"2"-15,2 0-11 0,-1 5-4 16,-1 5-5-16,-2 3-3 15,-1 7-3-15,-9 0-3 0,-2 1-1 16,-11-2-1-16,2-6-1 16,-6 0-2-16,2-10 0 15,9-3 0-15,-15-13-1 16,15-3-1-16,9-3 0 16,6 1 1-16,4-4-1 15,6 3 2 1,3 4 1-16,-1 6 1 15,6 3 0-15,-6 6 2 16,-3 10 0-16,-8-4 0 16,2 12 1-16,-8 0-1 15,0 7 0-15,-5 0-1 16,-1 4 0-16,-1-2-2 16,1-3 0-16,-2 0-3 0,-2-5-4 15,6-5-32-15,-6-1-2 16,0-13 0-16,-7 12-1 15</inkml:trace>
  <inkml:trace contextRef="#ctx0" brushRef="#br0" timeOffset="82724.8907">7535 10132 41 0,'0'0'26'0,"0"0"-2"16,21 10-4-16,7-5-4 0,9-5-4 15,10 5-4-15,6-1-1 16,3 1-5-16,-1 5-6 16,-5-3-7-16,-7 0-11 15,-5 5-12-15,-24-6 0 16,-1 4-1-16</inkml:trace>
  <inkml:trace contextRef="#ctx0" brushRef="#br0" timeOffset="83025.7081">7612 10312 20 0,'16'6'32'0,"5"-6"0"16,13 0-9-1,9 6-4-15,1-6-3 16,10 4-4-16,-8-4-3 16,0 4-3-16,-6-4-3 15,-9 0-6-15,-9 0-23 16,-10 0-9-16,-12 0-2 15,0 0 1-15</inkml:trace>
  <inkml:trace contextRef="#ctx0" brushRef="#br0" timeOffset="83843.3634">8698 10297 2 0,'0'0'31'31,"26"9"1"-31,4-5-8 0,13 0-3 16,12 6-4-16,9-3-1 15,10 2-5-15,-6-6-4 16,3 5-2-16,-12-6-3 16,-6 0-2-16,-13 3-6 15,-17-5-15-15,-23 0-14 16,11 6-1-16,-11-6 0 0</inkml:trace>
  <inkml:trace contextRef="#ctx0" brushRef="#br0" timeOffset="84506.4367">9797 10265 15 0,'-60'7'22'0,"13"-7"-3"0,30 0-2 16,29 5-2-16,37-5-3 15,41 0-2-15,41 0-2 16,33 4 0-16,41-4-1 15,33 4 0-15,28-4-1 16,23 5-2-16,10-5-1 16,-3 0-1-1,-11 0-1-15,-17 0-2 16,-30-5-5-16,-33 1-7 16,-34 0-6-16,-35 4-12 15,-44-14-3-15,-23 9 0 16,-40-8 17-16</inkml:trace>
  <inkml:trace contextRef="#ctx0" brushRef="#br0" timeOffset="85675.4267">10497 9871 6 0,'18'-18'27'16,"7"4"-3"-16,-10-10-3 0,-3 1-3 15,-4-4-4-15,-8-2-2 16,-4-1-2-16,-9 1-2 15,-2 5-2-15,-9 1-2 16,-2 10-1-16,-1 8-1 16,-4 12-1-1,2 8 0-15,5 10-1 16,3 6 1-16,8 3-1 16,7 6 1-16,6-3 0 15,10-7-1-15,7-2 2 16,9-9-1-16,7-5 0 15,5-9 1-15,0-5-1 16,-2-12 1-16,-2-1-1 0,-5-6 0 16,-5-3-1-16,-9-3 1 15,-9 5-1-15,-6-1 0 16,-5 11-1-16,5 10 1 16,-12-7 1-16,12 7-1 15,-10 26 0-15,10-8 1 0,10 5-1 16,4 1-2-16,-1-6-7 0,6-3-17 15,8-1-10 1,-12-14 1-16,11 0-2 0</inkml:trace>
  <inkml:trace contextRef="#ctx0" brushRef="#br0" timeOffset="85907.7163">10593 9346 14 0,'0'0'31'0,"18"7"1"16,5-7 0-16,16 4-20 15,2-1-9-15,4 2-17 0,10 3-14 16,-13-8-2-1,2 6-1-15</inkml:trace>
  <inkml:trace contextRef="#ctx0" brushRef="#br0" timeOffset="86208.1565">11027 9343 10 0,'0'-19'31'0,"12"3"-1"0,-7-2-4 16,1-5-6-16,0 5-3 15,-3-1-5-15,2 4-2 16,-5 3-2-16,0 12-2 16,0-17-2-16,0 17-2 15,0 0 0-15,-3 20 0 16,3 0-1-1,0 6 0-15,0 3 0 16,5 0 0-16,-1 4-3 16,0-6-8-16,-2-3-26 15,6 1-1-15,-8-13-1 16,3 2 1-16</inkml:trace>
  <inkml:trace contextRef="#ctx0" brushRef="#br0" timeOffset="86862.1889">11293 9607 29 0,'0'0'29'16,"16"0"-5"-16,7 1-4 16,7-1-4-16,3 0-5 15,7 0-1-15,0 0-3 16,1 0-2-1,-3-1-2-15,-6 1 0 16,-8 0-2-16,-7 0 0 16,-17 0 0-16,0 0 0 15,0 10-1-15,-14 3 1 16,-8 1-1-16,-6 7 1 16,-6 3-1-16,-5 4 0 15,1 0 0-15,0-1 1 0,3-2-1 16,8-2 0-16,6-4 1 15,13-5 1-15,13-3 0 16,14-3 1-16,8-4-1 16,13-4 1-16,4 0 0 15,6 0-2-15,-4 0-2 0,-6 0-14 16,-7-3-22-16,-4 6 0 0,-13-6 0 16,-4 6-1-1</inkml:trace>
  <inkml:trace contextRef="#ctx0" brushRef="#br0" timeOffset="87494.7568">9839 11025 21 0,'19'-6'30'0,"-10"-10"-5"15,10-3-3-15,-4-10-4 16,4-4-6-16,-1 0-2 0,-1-3-2 16,-3 5-2-16,-4 2 0 15,-4 7-1-15,-3 8-2 16,-3 14 0-16,0 12-1 15,0 16 0-15,-3 14 0 16,3 9-1-16,0 7 0 31,0 6 1-31,3 2-1 0,0-2-1 16,3-9-4-16,-6-9-16 16,3-13-17-16,10-9 0 0,-13-24 0 15,25 13-1-15</inkml:trace>
  <inkml:trace contextRef="#ctx0" brushRef="#br0" timeOffset="87732.4449">10307 11114 20 0,'16'-4'33'0,"9"4"1"16,6-5 1-16,6 0-21 15,9 5-4-15,4-3-7 16,-3 3-15-16,-8-4-19 16,5 11-3-16,-21-7 1 15,4 14-2-15</inkml:trace>
  <inkml:trace contextRef="#ctx0" brushRef="#br0" timeOffset="88334.5468">11183 11147 45 0,'19'-5'27'0,"0"-1"-4"16,-4-5-4-16,-4-4-3 15,-2-5-5-15,-9-3-3 0,0-1-3 16,-4-4-2-16,-7 6-1 0,-11-2 0 16,-4 10 0-1,-5 5-2-15,-3 9 0 0,1 9 0 16,0 11 0-16,7 6 0 16,4 8 0-16,12 0-1 15,10 2 2-15,6-1-1 31,8-6 0-31,11-6 0 0,2-8 1 16,4-10 0-16,4-5-1 16,-3-5 1-16,-3-8-1 15,-1-2 0-15,-6-5 0 16,-8-3 0-16,-3 2 0 16,-6 5-1-16,-5 3 1 15,0 13 0-15,0 0 0 0,0 0 0 16,-2 13 1-16,2 7 0 15,9 7 1-15,-1 0 0 16,5 1-1-16,2-3-3 16,2-7-5-16,4-1-16 15,5-7-13-15,-12-17 1 16,12 4-2 0</inkml:trace>
  <inkml:trace contextRef="#ctx0" brushRef="#br0" timeOffset="88582.1146">11241 10779 31 0,'0'0'33'0,"0"0"-1"15,25 5-7-15,2-5-14 16,8 0-4-16,1 4-6 0,8-4-8 16,0 5-15-16,-9-10-10 15,4 5-1-15,-14-5 0 16</inkml:trace>
  <inkml:trace contextRef="#ctx0" brushRef="#br0" timeOffset="88834.9083">11672 10675 41 0,'0'-22'34'0,"5"5"-6"16,-1 2-6-16,-4 0-4 16,3 6-5-16,-3 9-4 15,0 0-2-15,0 0-2 0,0 18-1 16,-3 2-1-16,3 7-1 15,0 6 0-15,5 1-2 16,-2 5-3-16,-3-5-11 16,3-7-24-16,5-3 0 15,-8-6-1-15,10-4 0 32</inkml:trace>
  <inkml:trace contextRef="#ctx0" brushRef="#br0" timeOffset="89339.4317">12052 10849 6 0,'26'0'31'0,"-7"-5"0"16,10 4-5-16,1 1-7 16,4 0-5-16,1 5-5 15,-5-5-1-15,-1 7-3 16,-10-4-1-16,-5 3-1 15,-14-6-1-15,4 16 0 0,-15-5-1 16,-9 4 0-16,-5 3 0 16,-5 4 1-16,-2 1-2 0,-5 1 0 15,5 4 0-15,2-5 1 16,4 0-1-16,12-4 2 16,8-2 0-16,14-6 0 15,10-3 1 1,11-3 0-16,2-5 0 15,9 0 0-15,1 0-1 16,2-5 0-16,-3 2-3 16,-9-2-6-16,-2-4-28 15,-11 4-3-15,-18 5 0 16,15-12 0-16</inkml:trace>
  <inkml:trace contextRef="#ctx0" brushRef="#br0" timeOffset="89887.0762">13720 10182 25 0,'18'15'34'15,"6"17"0"-15,-18-3-3 16,-6 3-13-16,-5 2-6 16,-11-5-8-16,-6-7-18 15,-8-11-18-15,8 1-3 0,0-18 0 16,12 0-1-16</inkml:trace>
  <inkml:trace contextRef="#ctx0" brushRef="#br0" timeOffset="92989.6701">14541 9414 3 0,'0'0'29'0,"3"12"3"16,-3 15-1-16,0 20-12 15,3 14-5-15,-3 12-4 16,-3 10 0-16,-3-2-2 16,6 2-2-16,-5-13-3 15,1-7-2 1,4-13-4-16,-2-13-10 16,2-15-22-16,7-1 0 15,-7-21 0-15,13 13 0 16</inkml:trace>
  <inkml:trace contextRef="#ctx0" brushRef="#br0" timeOffset="93643.4919">15020 10053 21 0,'7'-10'31'16,"9"2"-1"-16,-8-9-7 0,3-4-6 16,-4-1-5-1,-4-2-4-15,2-5-1 0,-10 1-3 16,-2 2-1-16,-6 2-2 16,-5 5 0-16,-4 6 0 0,-6 7-1 15,0 11 0-15,-1 9 0 16,7 5 0-16,2 13 1 15,7 2 0-15,13 2 0 16,4-3 0-16,11-1 1 16,9-4 0-16,5-10 0 15,5-8-1 1,0-10 0-16,2-4 0 16,-5-6-1-16,-5-8-1 15,-7-6 1-15,-5-4-2 16,-7 1 1-16,-7 2 1 15,0 2-1-15,-7 5 1 16,-2 6 1-16,9 12-1 16,-10 0 1-16,10 16 1 0,5 3-1 15,0 1 0-15,8 3-1 16,3 0-3-16,-1-8-8 16,5-3-21-16,0-6-3 0,-4-11-1 15,4-5 0-15</inkml:trace>
  <inkml:trace contextRef="#ctx0" brushRef="#br0" timeOffset="93822.1007">15086 9564 31 0,'19'0'32'15,"0"-4"0"-15,15 4-3 16,-2 8-20-16,7-2-14 16,3 8-23-16,-6-12-3 15,2 10-1-15,-10-12 0 16</inkml:trace>
  <inkml:trace contextRef="#ctx0" brushRef="#br0" timeOffset="94090.5096">15449 9555 42 0,'0'-23'32'0,"13"4"-5"16,-4 0-9-16,-3 0-4 0,6 6-3 15,-7-1-2-15,4 6-1 16,-9 8-2-16,0 0-1 15,10 8-1-15,-10 10 0 16,4 2-2-16,-1 7-1 16,0 7-6-16,-3-2-20 0,4 0-12 15,5 0 0-15,-9-7 0 16</inkml:trace>
  <inkml:trace contextRef="#ctx0" brushRef="#br0" timeOffset="94622.5735">15657 9844 27 0,'0'0'35'0,"0"0"0"15,0 0-4-15,22-5-11 16,7 5-5-16,2 0-7 15,6 0-1-15,0 0-3 16,6 5 0-16,-8-5-2 16,1 3-1-16,-8-3 0 15,-5 6 0 1,-8-6-1-16,-3 4 0 16,-12-4 0-16,0 0 0 15,0 14 0-15,-21-9 0 16,-1 5-1-16,-6 4 1 15,-7 5 0-15,2-2 0 16,-2 3 0-16,1-2 0 16,7 1 0-16,8-3-1 0,7-1 1 15,12-15 0-15,8 15-1 16,8-15-2-16,14 0-7 16,3 0-23-16,6-8-4 15,5 3-1-15,-1-5 0 0</inkml:trace>
  <inkml:trace contextRef="#ctx0" brushRef="#br0" timeOffset="94991.8712">16268 9574 37 0,'4'-42'35'16,"3"4"-4"-16,-2 12-5 0,-5 11-6 15,0 15-5-15,6 29-5 0,-2 14-3 16,-4 10-2-1,8 15-1-15,-4 10-1 16,2 9 0-16,-3-4-1 0,3 1 1 16,-3-14-2-16,-3-9 0 31,3-14-2-31,-3-10-2 16,0-6-9-16,0-16-27 15,0-15-1-15,0 0 1 0,0-10-1 16</inkml:trace>
  <inkml:trace contextRef="#ctx0" brushRef="#br0" timeOffset="96092.2907">17111 9792 29 0,'14'9'30'0,"-29"-4"-5"0,-9 4-8 31,-11 6-4-31,-10-1-4 0,-6 2-4 16,0 0-1-16,2 0-2 15,3-2-1-15,13-1 1 16,9-3 2-16,19 2-1 15,13-2 2-15,17 1-1 16,7-2 1-16,8 8 0 16,9-3-2-16,1 2-7 0,2-3-20 15,0 4-11-15,-16-10 0 16,1 5-1-16</inkml:trace>
  <inkml:trace contextRef="#ctx0" brushRef="#br0" timeOffset="96677.7248">17537 9895 56 0,'4'-27'25'0,"1"-2"-3"15,0 0-3-15,-5-2-5 16,0 7-4-16,0-2-2 15,0 11-2-15,-3 1-2 16,3 14 0-16,0 0-2 16,-8 17 1-16,8 2-2 15,0 5 0 1,0 5 0-16,8 1 1 16,-4 3-1-16,3 0 1 15,2 0-2-15,-2-5 1 16,-1 0 0-16,-6-5 0 0,0 0 0 15,-8-3 0 1,-6-6-1-16,-2-1 0 16,-5-4 1-16,2 1 0 0,-5-6-1 15,7-4 0-15,5 2 0 16,12-2 0-16,0 0 0 0,22-6 1 16,2 6-1-16,8 0 0 15,7 0 0-15,3 4 0 16,0 0 0-16,-4-4 0 15,-5 6-5 1,-10-2-23-16,-4-7-10 16,-2 3 0-16,-17 0 0 15</inkml:trace>
  <inkml:trace contextRef="#ctx0" brushRef="#br0" timeOffset="97680.5341">18468 9755 21 0,'0'0'32'0,"20"14"0"16,5-9-9-16,21-5-7 16,15 5-4-16,6-5-3 15,9 0-3-15,7 0-5 16,-1-5-4-16,-2 5-6 31,-15-5-7-31,-12 5-5 0,-13 2-8 16,-18-2-5-16,-3 12 1 15</inkml:trace>
  <inkml:trace contextRef="#ctx0" brushRef="#br0" timeOffset="97927.8817">18620 9899 30 0,'14'-7'32'16,"24"7"1"-16,6 0-13 16,13 0-6-1,9 2-3-15,4-2-4 16,2 10-3-16,-4-4-5 15,-7-2-6-15,-7 1-8 16,-12-2-10-16,-13-6-5 16,-5 3-4-16,-18-11 1 15</inkml:trace>
  <inkml:trace contextRef="#ctx0" brushRef="#br0" timeOffset="98112.7954">19219 9720 28 0,'16'-3'26'0,"-4"3"-1"15,11 7-5-15,1 8-3 16,-2 3-4-16,-1 8-4 0,-9-3-2 16,-3 3-3-16,-9-1-5 15,-14-4-12-15,-11-7-19 0,-3 7-1 16,-13-15 1 0,2 2-2-16</inkml:trace>
  <inkml:trace contextRef="#ctx0" brushRef="#br0" timeOffset="98351.4163">18659 9639 30 0,'-19'18'31'0,"-12"3"-2"15,2 5-10-15,6 10-2 16,1 0-4-16,15 8-2 16,7-3-2-16,19 2-3 15,10-7-10-15,11-5-28 16,-2-13-2-16,11 0-2 16,-9-18 0-1</inkml:trace>
  <inkml:trace contextRef="#ctx0" brushRef="#br0" timeOffset="100253.5754">19946 9373 36 0,'8'-13'30'15,"-8"1"-7"-15,0 12-4 16,0 17-4-16,0 12-3 0,3 17-3 16,-3 17-3-16,6 8 0 15,-6 8 0-15,5 7-2 16,-5-5-2-16,3-6-7 16,1-10-17-16,3-9-13 15,-7-24 0-15,7-6-1 16</inkml:trace>
  <inkml:trace contextRef="#ctx0" brushRef="#br0" timeOffset="100831.2692">20274 9626 21 0,'0'0'29'0,"15"5"-6"16,10 0-4-16,8 2-4 15,9-1-3-15,4-2-2 16,2 2-3-16,-1-6-3 0,-5 8-1 16,-10-7-2-16,-11 3 0 0,-21-4 0 15,0 18 0 1,-21-7-1-16,-7 6 1 0,-9 1-1 16,-4 6 1-16,-4-1-1 15,5 0 1-15,5-4-1 16,10 0 1-16,13-2-1 0,12-2 1 15,13-6-1-15,11-2 1 16,8-2-2-16,7-2-4 16,6-3-17-16,7 6-12 15,-9-12 1-15,3 6 0 16</inkml:trace>
  <inkml:trace contextRef="#ctx0" brushRef="#br0" timeOffset="101188.4675">20818 9373 27 0,'3'-17'32'0,"-3"17"2"16,12-10-2-16,-12 10-15 31,6 36-5-31,-6 3-5 0,6 18-2 16,-2 12-2-16,3 6 2 16,-2 7-2-16,5 0 0 15,-2-7-1-15,-1-9 0 16,0-14-1-16,-1-15-2 0,-1-10-3 15,-5-10-19 1,0-17-14-16,0 0 0 0,0-10-1 16,0-4 1-16</inkml:trace>
  <inkml:trace contextRef="#ctx0" brushRef="#br0" timeOffset="101788.5178">21637 9583 28 0,'18'-2'30'0,"-18"2"-5"0,16-10-5 16,-16 10-3-16,-10 7-5 16,-8 5-3-16,-14 1-3 15,-7 6-1-15,-7 2-2 16,-3-1-1-16,1 2-1 15,-1-1 0-15,7-4-1 16,9 0 1-16,11-5-1 0,16 0 1 16,6-12 0-16,21 18 0 15,8-11 1-15,11 2 0 16,4-1 0-16,8 6-1 16,1-2 1-16,-1 0-1 15,-6 4-4-15,-7-7-12 16,-11-2-20-1,2 2-1-15,-15-9 0 16,3 0 0-16</inkml:trace>
  <inkml:trace contextRef="#ctx0" brushRef="#br0" timeOffset="102320.9755">22114 9334 24 0,'0'0'32'16,"8"-12"0"-16,-8 12-7 15,0 19-6-15,-3 5-4 16,3 22-4-16,0 5-3 16,6 15 0-16,-6 3-1 15,9 4-2-15,-3-1 0 31,2-3-2-31,-3-9-2 0,2-12-6 16,1-11-14-16,-1-10-20 16,-7-11 1-16,3-4-1 15,-3-12-1-15</inkml:trace>
  <inkml:trace contextRef="#ctx0" brushRef="#br0" timeOffset="103061.2698">22750 9881 21 0,'7'-13'22'16,"6"5"-2"-16,-4-8-1 16,-1 2-4-16,-5-6-2 15,-3-7-2-15,-6 1-2 16,-7-3-3-16,-5 1-1 15,-5 0-1-15,-2 6-1 0,-5 3 0 16,-2 9-1-16,-5 10-1 16,6 9 0-16,1 10 0 15,8 8-1-15,7 5 1 16,5 2-1-16,10-2 1 16,7 2 1-16,14-7-1 15,6-3 0-15,5-10 0 0,5-6 0 16,-2-8-2-16,3-3 0 15,-3-9 0-15,-1-4 0 16,-10-4 0-16,-9-4-1 16,-8 1 2-16,-1 0 0 0,-6 1 0 15,-6 7 1 1,-3 6 0 0,0 6 0-16,-3 9 0 0,12 5 0 15,0 6 0 1,5 3-1-16,3 4 1 0,1-1-2 15,4 0-6-15,2-1-10 16,-1-7-18-16,0 3 0 16,-4-8 1-16,7 2 0 15</inkml:trace>
  <inkml:trace contextRef="#ctx0" brushRef="#br0" timeOffset="103439.8066">23077 9426 48 0,'8'-15'31'16,"-8"-2"-6"-16,0 17-5 0,0 0-6 15,0 17-4-15,5 12-3 16,0 17-1-16,5 10-2 16,2 9 0-16,-6 6 0 15,1 2 0-15,6-3-1 0,-2-6-1 16,-1-10-1-16,-7-11-2 15,-9-13-7-15,3-11-28 16,6-2-1-16,-3-17 0 16,-13 6 0-16</inkml:trace>
  <inkml:trace contextRef="#ctx0" brushRef="#br0" timeOffset="104277.3109">19627 9044 26 0,'11'38'29'16,"-11"13"-9"-16,3 31-4 15,-3 25-4-15,3 14 1 16,0 19-2-16,-3 6-1 16,0 7-4-16,-3-9-2 15,-1-10-2-15,-1-26-2 0,-2-14-6 16,4-17-15-1,3-11-11-15,-9-29-1 0,9-11 0 16</inkml:trace>
  <inkml:trace contextRef="#ctx0" brushRef="#br0" timeOffset="104740.7753">20054 8997 21 0,'169'-4'17'0,"25"-8"0"0,47 4-2 16,31 0-2-1,37 8-3-15,18 4-2 0,13 5-2 32,-6 7 0-32,-13 5-1 0,-11 3 0 15,-27 0-2-15,-32 3-2 16,-44-2-11-16,-22 5-20 16,-62-18 0-16,-21 5-1 15,-53-17 6-15</inkml:trace>
  <inkml:trace contextRef="#ctx0" brushRef="#br0" timeOffset="105163.3737">23825 9175 25 0,'5'40'30'0,"-5"16"-1"0,-5 30-11 16,-8 29-4-16,-9 15 0 16,3 18-4-16,-2 6-2 15,10 2-3-15,-2-6-2 16,-1-17-8-16,1-23-14 15,6-17-14-15,0-35-2 16,7-13 1 0</inkml:trace>
  <inkml:trace contextRef="#ctx0" brushRef="#br0" timeOffset="105663.6119">19536 10504 18 0,'-16'-9'24'15,"26"9"-7"-15,12-2-3 16,24 2-2-16,24 0-1 0,33-3-1 16,33 3 0-16,42 0-2 15,35 0-1-15,43 0-1 0,38 0-1 16,24 0-1 0,19 0-1-16,0 0-1 0,-5 5 0 15,-23 0-2-15,-29 0-8 16,-49-5-24-16,-35 9-2 15,-57-13 0-15,-44 4 0 32</inkml:trace>
  <inkml:trace contextRef="#ctx0" brushRef="#br0" timeOffset="106264.0984">19959 10829 7 0,'13'10'29'0,"-13"12"2"16,6 21 1 0,-10 8-18-16,-4 6-5 15,3 11-1-15,-3-5-2 16,5-3-3-16,3-10-5 0,0-17-4 16,6-11-10-16,-1-12-11 15,-10-23-4-15,5-2-2 16,-12-18 10-16</inkml:trace>
  <inkml:trace contextRef="#ctx0" brushRef="#br0" timeOffset="106527.2331">19932 10853 14 0,'34'-9'12'0,"9"9"-1"16,1 0-3-16,2 4-1 15,-3-4 0 1,-4 0 0-16,-6-4 1 15,-7-1 0-15,-8 1 1 16,-8 4 1-16,-10 0 0 16,6 15 0-16,-6 8 0 15,-8 10 0-15,3 13-2 16,-4 3-1-16,4 11 0 16,-2 1-2-16,4-1-3 0,3-3-7 15,3-11-8-15,4-13-22 16,13-4-1-16,-5-16 0 0,10-4-1 15</inkml:trace>
  <inkml:trace contextRef="#ctx0" brushRef="#br0" timeOffset="106912.3763">20577 11090 19 0,'-25'-4'25'15,"12"14"-5"-15,1-1-9 16,7 4-4-16,5 3-1 16,16 1-2-16,4-4 1 15,5-2-1-15,3-1 0 16,1-5-1-16,-4-5-2 15,-8 0 0-15,-17 0-1 0,5-11 0 16,-22 5 0-16,-9 2 1 16,-2 4 2-16,-6 0 0 15,1 2 1-15,2 7 0 16,8 4 1-16,8 5 0 0,12 6 0 16,9-4-1-16,13 1-1 31,10-1-4-31,6-6-7 15,7-2-13-15,8-2-12 0,-9-10 0 16,10 0 0-16</inkml:trace>
  <inkml:trace contextRef="#ctx0" brushRef="#br0" timeOffset="107244.0557">21019 11134 8 0,'-17'-5'29'0,"-10"-5"1"15,6 13-5-15,-4 2-8 16,3 4-6-16,11 10-4 16,1 1 0-16,10 7 0 15,9-3-1-15,5 4-1 0,6-6 1 16,5-4-2-16,-2-8 0 16,1-4-2-16,-5-11 0 15,-2-8 0-15,-9-7-1 0,-8-9 0 16,-7-7-1-1,-6-11 1-15,-3-5-1 0,-1-6 0 32,4 1 0-32,5-3 0 15,8 5 0-15,11 6-2 0,4 10-3 16,4 9-7-16,5 12-15 16,3 16-9-16,-11 2 0 15,2 20 0-15</inkml:trace>
  <inkml:trace contextRef="#ctx0" brushRef="#br0" timeOffset="107482.3636">21140 11060 26 0,'10'4'34'16,"-10"4"1"-16,11 13-8 16,-1 5-9-16,-4 1-6 15,3 7-5-15,-1 0-9 16,-3 2-24-16,-5-13-7 0,9 2-2 16,-9-14-1-16</inkml:trace>
  <inkml:trace contextRef="#ctx0" brushRef="#br0" timeOffset="107682.9037">21204 10849 46 0,'-8'-30'34'16,"8"18"0"-16,0-2-8 15,0 14-20-15,7 9-15 16,-4 1-23-16,12 13-1 16,-4-1-2-16,7 13 1 0</inkml:trace>
  <inkml:trace contextRef="#ctx0" brushRef="#br0" timeOffset="107983.6271">21509 11127 16 0,'-28'-17'29'0,"6"15"0"16,-7-1-4-16,7 6-14 16,8 11-1-16,2 6-3 31,12 6 0-31,6 0 0 0,13 3 0 15,5-8 1-15,8 2-1 16,-1-10 0-16,4-8-2 16,-7-8-1-16,0-6-2 15,-11-7 0-15,-8-6-2 16,-9-2-7-16,-9 0-24 16,-8-8-6-16,1 10-1 0,-6-1 1 15</inkml:trace>
  <inkml:trace contextRef="#ctx0" brushRef="#br0" timeOffset="108933.5881">22609 10778 31 0,'0'0'30'0,"0"0"1"16,-37-9-14-16,-5 9-6 0,-6 0-5 31,-5 0-3-31,0 7-2 0,4-4 0 15,13 2-1-15,16-1 0 16,20-4 1-16,13 14-1 16,11-8 2-16,9 8-1 15,9 3 1-15,2 5-1 16,-5 3 1-16,-10 6 0 16,-16 4 0-16,-19 0 0 0,-14 3-1 15,-15-3 0-15,-7 1 0 16,-10-5 0-16,2-3-1 15,3-4 0-15,14-3 1 16,13-3-1-16,13-5 1 16,14-1 0-16,9-2-1 15,13-5 1 1,9-5-1-16,8 0-3 16,5 0-2-16,5-8-3 15,-2-3 1-15,1-2-1 16,-9-2 2-16,-5-4 0 15,-13 2 3-15,-9 1 4 0,-9 0 3 16,-10 5 3-16,0 11 0 16,-14-10 0-16,5 19 0 15,-4 2 0-15,9 3-1 0,-1 9-1 16,11 5 0-16,4-6 0 16,9 6-1-16,2-8 0 15,6-1 0-15,4-10-1 16,3-4 0-16,-3-11-2 15,-7-4 0 1,0-3-2-16,-10-7-2 16,-3-2-4-16,-6-8-4 15,0 1-7-15,-12-1 0 16,0 2-1-16,-2-8 2 16,-1 7 4-16,-2-6 3 15,4 6 8-15,-2 3 5 16,0 5 8-16,10-1 0 0,-6 7 1 15,6 3-4-15,0 12-9 16,0 0-21-16,-13-7-6 16,13 7-3-16,0 0 0 0</inkml:trace>
  <inkml:trace contextRef="#ctx0" brushRef="#br0" timeOffset="109249.7151">22911 11012 50 0,'23'27'35'0,"10"12"2"15,0 5-15-15,-3 9-9 16,8 12-4-16,-11 4-4 16,-1 2-2-16,-10 3-6 31,-12-5-2-31,-12-3-3 0,-20-11-2 16,-4-10 0-16,-11-20 0 15,5-10 0-15,0-17 3 16,3-15 5-16,2-57 7 15,41 27 1 1,10-9 3-16,12 1-1 16,4-2 1-16,4 1-2 0,-1 4-1 15,0 2-1-15,-7 5-2 16,-7 6-3-16,-7 6-6 16,-16 5-15-16,-6 0-14 15,11 11 0-15,-11-4-1 16,6 21 3-16</inkml:trace>
  <inkml:trace contextRef="#ctx0" brushRef="#br0" timeOffset="109469.3919">23282 11001 44 0,'13'0'33'16,"-13"10"1"-16,10 9-15 0,-5 9-6 15,-5 4-6-15,2 5-1 16,-2 0-4-16,4 1-6 16,4-4-10-16,-8-2-19 15,-5-18-2-15,16-4 0 16,-11-10 0-16</inkml:trace>
  <inkml:trace contextRef="#ctx0" brushRef="#br0" timeOffset="109650.7964">23402 11128 27 0,'-34'0'30'0,"18"5"-3"0,1 4-8 31,7 0-5-31,8 5-5 0,6 6-2 16,6 1-2-16,9-1-4 15,1 0-10-15,-1-11-21 16,11 8-3-16,-7-17 1 15,11 5-2-15</inkml:trace>
  <inkml:trace contextRef="#ctx0" brushRef="#br0" timeOffset="110036.2553">23594 10937 54 0,'25'-37'30'16,"6"8"-8"-16,-2 6-2 15,11 15-3-15,-3 8-4 16,-2 24-2-16,-9 6-4 0,-7 13-1 16,-4 4-2-1,4 9-1-15,-7 0 1 0,-7 1-2 16,-5-8 1-16,0-8-2 0,-4-8 0 15,10-13-1-15,0-8-1 16,-6-12 0-16,-3-12-2 16,-1-7 1-16,-3-5 0 15,-3-3 0-15,0 1-1 16,-11 1 1-16,-5 6 1 16,-7 9-1-1,3 10 1-15,2 0-4 16,9 16-11-16,2 4-21 15,-5-5 0-15,15 5 1 16,0-8 0-16</inkml:trace>
  <inkml:trace contextRef="#ctx0" brushRef="#br0" timeOffset="110252.4178">24098 11040 44 0,'14'4'36'0,"-14"-4"1"0,7 23-11 15,1 2-11-15,-8-2-6 16,0 9-6-16,0 1-9 16,0 4-26-16,-5-15-4 15,17 0 0-15,-12-22-1 16</inkml:trace>
  <inkml:trace contextRef="#ctx0" brushRef="#br0" timeOffset="110574.4337">24376 11060 13 0,'0'0'32'0,"0"-16"-1"15,-23 16 2-15,7 10-17 0,-7 7-5 16,11 5-4-16,3 7-2 31,4 0 0-31,5 5-2 0,0-34 2 16,17 55-2-16,-17-55 1 15,0 0-2-15,59 32 0 16,-59-32-1-16,14-10-5 16,-14 10-10-16,0-42-22 15,0 42 0-15,-25-52-1 16,13 30-1-16</inkml:trace>
  <inkml:trace contextRef="#ctx0" brushRef="#br0" timeOffset="111106.8634">24475 11119 46 0,'0'0'35'15,"50"21"2"-15,-50-21-15 16,0 0-6-16,20 45-6 16,-20-45-4-16,0 0 0 15,13 58-3-15,-13-58 0 16,0 0-1-16,0 0-1 0,0 0 0 31,0 0 0-31,0 0-1 16,0 0-1-16,52-8 1 0,-52 8 0 15,33-46 0-15,-33 46-1 16,0 0 1-16,42-42 1 16,-42 42-1-16,0 0 0 15,0 0 1-15,0 0 0 16,47 35-1-16,-47-35 1 0,0 0 0 15,0 0-1-15,46 19 0 16,-46-19 0-16,52-21 0 16,-52 21-1-16,0 0 1 15,57-58-1-15,-57 58 1 16,49-40-1-16,-49 40 1 16,46-15 1-1,-46 15 0-15,0 0 0 16,0 0 1-16,39 51 0 15,-39-51 0-15,0 61 0 16,0-61 1-16,-26 61-1 16,26-61 0-16,-14 52-2 15,14-52-2-15,0 0-3 16,-47 45-15-16,47-45-21 0,0 0 0 16,0 0 0-16,0 0 0 15</inkml:trace>
  <inkml:trace contextRef="#ctx0" brushRef="#br0" timeOffset="125943.815">1043 12659 14 0,'0'0'29'16,"-62"-48"1"-16,18 27-8 15,-2 10-7-15,2 8-5 16,2 6-1-16,42-3-3 0,-65 39-1 16,65-39-1-16,-28 69-1 15,28-69-1-15,25 81 1 16,-25-81 1-16,65 72-1 16,-22-46 0-16,7-6 0 15,5-6-1-15,-11-9 0 16,-44-5-1-16,59-4 0 0,-59 4-1 15,0 0 0-15,0 0-1 16,-62-16 0-16,8 20 0 16,6 5 0-16,-3 7 0 15,2 9-1-15,49-25 2 16,-59 65-1-16,59-65 1 0,-18 82 0 31,18-82 0-31,33 78 1 16,-33-78 0-16,71 51 1 0,-27-39-1 15,6-12 1-15,4-7 0 16,0-10-2-16,-1-8 0 16,-4-10 1-16,-11-4-1 15,-10-3 0-15,-1 1-1 16,-8 4 2-16,-10 7-2 0,-4 10 3 16,-5 20-1-16,0 0 0 15,-10 13 0-15,16 16 0 16,-6 7 1-16,0 2-2 15,7 3 0-15,2-2-4 16,-3-10-6-16,5-9-21 16,0 0-6-1,-11-20 0-15,0 0 0 16</inkml:trace>
  <inkml:trace contextRef="#ctx0" brushRef="#br0" timeOffset="126106.1634">1160 12621 61 0,'0'0'36'0,"0"0"-4"15,0 0-17-15,0 0-33 16,-11-9-15-16,13 27-1 16,2-2-1-16</inkml:trace>
  <inkml:trace contextRef="#ctx0" brushRef="#br0" timeOffset="126391.3483">1391 13031 34 0,'7'16'33'0,"0"3"-6"0,3 2-1 16,-3 3-5-16,3 8-4 15,-1-4-6-15,3 5-3 16,4-8-2-16,-1-6-2 16,3-10-1-16,3-9-1 15,3-9 0-15,0-10 0 16,0-9 0-16,-4-9-2 0,-5 0-4 16,-5-6-8-16,-1 5-19 0,-6 7-8 15,-6-1 0 1,0 14 0-16</inkml:trace>
  <inkml:trace contextRef="#ctx0" brushRef="#br0" timeOffset="126829.4304">1988 13054 45 0,'-9'32'35'15,"-10"-5"2"-15,2-7-10 16,-1 3-11-16,-7-8-9 0,0-3-3 16,0-8-4-16,5-8-1 15,3-5-1-15,3-13-2 16,7 3 0-16,4-6-1 16,5 4 2-16,4 1 0 15,10 7 1-15,0 6 1 16,7 7 2-1,-2 11 0-15,4 4 1 16,-1 7 1-16,0-2-1 0,3 1 0 16,-2-5 1-16,-2-2 0 15,-3-9-1-15,3-5 0 16,-8-9 0-16,6-6 0 16,-6-5-1-16,-4-2 0 15,-3 0 1-15,1 2 0 0,-9 7 1 16,0 13-1-16,0 0 1 15,0 0 0-15,9 25 0 16,-9 1-1-16,5 6-3 16,1-3-8-16,4-4-29 15,12 1 0-15,-1-13 0 16,23 0-2-16</inkml:trace>
  <inkml:trace contextRef="#ctx0" brushRef="#br0" timeOffset="127308.193">3884 13012 32 0,'31'19'33'16,"15"26"0"-16,-2 15-8 15,14 11-16-15,5 17-2 0,-2 1-1 16,5 1-3-16,-4-7-7 15,-6-7-14-15,-12-20-15 0,1-6-1 16,-19-25 0 0,4-9 10-16</inkml:trace>
  <inkml:trace contextRef="#ctx0" brushRef="#br0" timeOffset="127530.8762">4560 13080 37 0,'-12'0'34'16,"-16"7"2"-16,-7 10-12 31,-4 16-11-31,-11 6-3 0,0 15-2 16,-10 8-2-16,2 9-2 16,-1 4-1-16,1 0-2 15,4-1-3-15,5-9-2 16,15-6-10-16,6-12-17 15,4-21-6-15,17-5 0 16,7-21 0-16</inkml:trace>
  <inkml:trace contextRef="#ctx0" brushRef="#br0" timeOffset="127862.9475">5093 12988 17 0,'-37'-22'30'0,"3"18"2"15,-18 4-6-15,0 11-12 0,-1 19-4 16,-4 14-2-16,8 17-2 15,2 14 0-15,9 8-2 16,10 8-1-16,13 2 0 16,15-6-2-16,10-4 1 15,15-14-3-15,9-12-5 16,12-15-21-16,13-10-8 0,-5-25 0 16,8-7-1-16</inkml:trace>
  <inkml:trace contextRef="#ctx0" brushRef="#br0" timeOffset="128232.7767">5011 13398 8 0,'12'8'32'15,"1"-8"0"-15,21 4 0 16,-3-4-17-16,9-4-7 0,3 4-1 16,-1-5-3-16,-3 5-1 15,-8 0-2-15,-10 5 1 16,-21-5-2-16,0 19 1 16,-19-1 0-16,-9 1-1 15,-8 6 1-15,-1-3-1 16,-2 6 0-1,3-2 1-15,8-2 0 16,9-2 1-16,7-5 0 16,16-3 1-16,11-4-1 0,10 1 1 15,3-5-2 1,7-6-5-16,7-6-27 0,0 3-5 16,-9-12 1-16,4 5-2 15</inkml:trace>
  <inkml:trace contextRef="#ctx0" brushRef="#br0" timeOffset="128533.0852">5439 13106 57 0,'9'12'37'16,"9"17"1"-16,0 9-14 16,-6 6-12-16,3 16-5 15,-4 6-1-15,-1 6-2 0,-10 0-1 16,0-3 0-16,-7-7-2 16,-2-8 0-16,-5-6-2 15,-2-16-3-15,3-8-10 16,2-13-25-16,-5-14 0 0,5-2-1 15,-1-13 1-15</inkml:trace>
  <inkml:trace contextRef="#ctx0" brushRef="#br0" timeOffset="129049.3541">5948 13366 11 0,'12'0'30'16,"22"4"1"-16,-3-4-8 15,14 5-9-15,5-2-4 16,0-3-4-16,3 4-7 15,-1-4-7-15,-9 5-9 16,-8-10-13-16,-1 10-1 0,-24-12-1 16</inkml:trace>
  <inkml:trace contextRef="#ctx0" brushRef="#br0" timeOffset="129265.3247">6067 13503 33 0,'6'10'34'15,"17"-10"-9"-15,8 0-3 16,9 5-5-16,4-5-3 16,2 0-8-16,1 0-18 15,2 0-21-15,-15-10-1 0,-3 10-1 16,-12-12-1-16</inkml:trace>
  <inkml:trace contextRef="#ctx0" brushRef="#br0" timeOffset="132999.1119">6889 13457 32 0,'0'0'19'15,"37"7"0"-15,31-7-1 16,44 0-2-16,31 3-3 16,40-3-2-16,31 0-2 15,25 0-3-15,18-5-1 0,7 1-1 16,1-2-4-16,-15 1-12 16,-17 5-21-16,-44-9-1 15,-28 9 0-15,-58-9 0 16</inkml:trace>
  <inkml:trace contextRef="#ctx0" brushRef="#br0" timeOffset="133368.1072">8106 13208 35 0,'2'-44'34'0,"7"-6"1"16,-5-7-13-16,-4-12-6 15,3 10-3-15,-6-1-3 16,3 9-3-16,0 8-1 16,-3 19-2-16,3 24-1 15,-7 17-1-15,7 30-2 32,0 12-5-32,9 14-29 0,-3 15-4 15,-6 1 0-15,9 7-1 16</inkml:trace>
  <inkml:trace contextRef="#ctx0" brushRef="#br0" timeOffset="133868.4093">7011 14120 36 0,'18'-15'27'0,"-6"-7"-4"16,3-9-4-16,-1-3-3 16,1-9-6-16,0 6 0 0,-5-1-1 15,-1 4-1-15,-6 5-3 16,0 10-1-16,-3 19 0 15,0 0-1-15,-3 31 0 16,3 10-1-16,0 12 0 16,0 13-1-16,-3 7 0 0,3 4-2 15,6-2-4-15,-6-10-11 32,7-12-22-32,2-9 0 0,0-20 0 15,7-7-1-15</inkml:trace>
  <inkml:trace contextRef="#ctx0" brushRef="#br0" timeOffset="134085.0748">7363 14187 26 0,'17'0'35'0,"0"-7"1"15,21 7 0-15,5 4-19 16,4-4-9 0,5 3-14-16,-4-3-27 15,7 5-1-15,-11-13-2 0,9 8 0 16</inkml:trace>
  <inkml:trace contextRef="#ctx0" brushRef="#br0" timeOffset="134639.3695">8167 14300 10 0,'30'-6'29'0,"-8"-13"-9"16,4 4-1-16,-8-4-2 15,-3-7-3-15,-5 4-3 32,-10-6-2-32,-3 0-2 0,-9-1-2 15,-10 0-2-15,-6 2-1 16,-4 8 0-16,-5 8-2 0,1 11 1 15,1 10-1-15,4 10 0 16,10 14 0-16,5 7 0 16,10 7 0-16,11-2 1 15,9-3 0-15,7-8 0 0,10-10-1 16,3-11 1-16,6-14 0 16,-2-8-1-16,-3-11 1 15,-5-9-1-15,-5-5 1 16,-7-3-1-16,-8 0 0 15,-5 5 0-15,-5 6 0 16,-5 7 1 0,-1 7 0-16,6 11 0 15,-14 15 1-15,14 6 0 16,-5 6-1-16,5 9 1 16,9-2-2-16,3 3-3 15,7-3-15-15,4-3-17 16,-5-17-1-16,9-1 0 15,-1-18 0-15</inkml:trace>
  <inkml:trace contextRef="#ctx0" brushRef="#br0" timeOffset="135055.2857">8535 14021 24 0,'0'0'34'15,"0"0"-1"-15,14 3-4 16,11-3-16-16,4 0-4 16,7 6-3-16,2-6-1 0,5 5-2 15,-3-2-1-15,-6 3 0 16,-10 2-2-16,-14 2 1 15,-13 4-1-15,-12 3 1 16,-13 4-1-16,-6 2 0 16,-3 4 1-16,-1-1-1 15,-2-1 0-15,12-2 1 0,8-1 1 16,12-3 0-16,11-4 1 16,10-2-1-16,12-7 1 15,6-1-1-15,9 1-1 0,3-6-6 16,5 0-14-16,0 3-18 15,-10-12-1-15,-1 5 0 32,-12-11 1-32</inkml:trace>
  <inkml:trace contextRef="#ctx0" brushRef="#br0" timeOffset="135287.2029">8746 13808 43 0,'20'-3'32'16,"15"8"1"-16,-4-5-17 15,9 5-9 1,0-2-9-16,-2-3-22 15,2 7-8-15,-12-7 0 16,3 0-1-16</inkml:trace>
  <inkml:trace contextRef="#ctx0" brushRef="#br0" timeOffset="135603.3651">9219 13743 39 0,'9'-11'33'16,"1"-8"-7"-16,-3 5-6 15,1-1-4-15,-2 0-3 0,1 4-4 16,-7-1-3-16,0 12-1 16,9-13-3-16,-9 13 0 15,0 0 0-15,6 20-1 16,-6-1 1-16,0 9-1 15,0 4 0-15,3 6 1 16,-3 3 1 0,3 2-2-16,-3-5 1 15,7-4-1-15,-4-5-7 16,3-5-31-16,-6-24-1 16,3 14 0-16,-8-23-1 0</inkml:trace>
  <inkml:trace contextRef="#ctx0" brushRef="#br0" timeOffset="137545.1151">9955 13257 33 0,'7'8'34'0,"10"-8"0"15,14 0-12-15,10 6-6 0,8-6-5 16,7 2-5-16,2-2-6 15,-1 0-8-15,1-2-12 16,-11 4-9-16,-19-7-6 16,-4 13 0-16</inkml:trace>
  <inkml:trace contextRef="#ctx0" brushRef="#br0" timeOffset="137746.1911">10042 13391 30 0,'8'15'34'15,"8"-15"0"-15,11 0-10 16,11 4-8-16,2-4-7 16,4 4-12-16,-1-4-28 15,4 0-2-15,-7-4-2 0,3 4 1 16</inkml:trace>
  <inkml:trace contextRef="#ctx0" brushRef="#br0" timeOffset="138509.5624">10842 13317 21 0,'64'5'29'15,"7"-5"-12"-15,36 0 1 16,31-5-2-16,32 0-3 16,28 5 0-16,17-4-2 31,15 4 0-31,-6-3-4 0,-7 3-5 16,-22 3-12-16,-21 6-23 15,-44-9-2-15,-25 0 0 16,-45 0-1-16</inkml:trace>
  <inkml:trace contextRef="#ctx0" brushRef="#br0" timeOffset="139964.1813">11591 12743 36 0,'25'0'33'16,"18"3"0"-16,8-3-16 0,5 0-2 15,9 4-4-15,-4-4-3 16,-1 5-3-16,-10 0-1 16,-12 8-2-16,-17 3 0 15,-21 6-1-15,-16 1 0 16,-13 5 0-16,-10 3 0 16,-6-1 0-16,-3-2 0 0,2-4 0 31,6-4 0-31,16-3 1 15,12-7 1-15,12-10-1 16,29 9 1-16,11-9 0 16,10 0-2-16,7 0-4 15,12 0-22-15,4 0-14 16,-2-2 1-16,2 4-2 0</inkml:trace>
  <inkml:trace contextRef="#ctx0" brushRef="#br0" timeOffset="140595.9889">11005 13653 23 0,'29'8'33'0,"-2"-8"2"0,22-3-9 15,7 3-11-15,3 0-2 16,5 3-4-16,-6 1-3 16,-10 6-3-16,-13 2 0 15,-20 5 0-15,-20 2-2 16,-14 8 0-16,-12 2 0 0,-10 3 0 16,-1 1 0-16,1-1 0 15,6-1 0-15,7-4 0 16,10-3 2-16,15-7-2 15,11-5 2-15,15-3-1 16,7-9 0-16,14 0-1 16,12 0-3-16,3-7-7 0,7-5-29 15,-2 8-1-15,-5-5 1 16,-2 3-1-16</inkml:trace>
  <inkml:trace contextRef="#ctx0" brushRef="#br0" timeOffset="140812.6606">11742 13859 39 0,'24'-7'34'16,"1"1"1"-16,15 6-3 0,7-6-24 15,7 3-14-15,6 6-25 16,-12-9-2-16,9 9-2 16,-13-6 0-16</inkml:trace>
  <inkml:trace contextRef="#ctx0" brushRef="#br0" timeOffset="141429.3703">12569 13873 20 0,'28'7'31'0,"-8"-11"-5"15,1 0-4-15,-4-4-4 16,-1-6-6-16,-1-2-2 16,-5-8-3-16,-1-2-2 15,-6-4-1-15,-3-2-2 16,-11 1 1-16,-5 3-1 31,-9 8-1-31,-3 10 1 0,-10 10-1 16,-2 10-1-16,3 12 1 15,3 7-1-15,11 9 0 16,12 0 1-16,11 0-1 0,6-6 1 16,10-6-1-1,14-5 1-15,4-13 0 16,7-3-1-16,-3-13 1 0,-2-6-1 15,-5-8-1-15,-3-5 1 16,-6-3-1-16,-5 0 0 0,-9 3 1 16,-2 4-1-16,-6 8 1 15,0 15 0-15,0 0 1 16,-13 9 0-16,13 11 0 31,7 9 1-31,5 0 0 0,7 5 0 16,2-5 1-16,10-3-2 15,1-1-5-15,-5-6-33 16,-2-19 1-16,3 0-2 16,-15-12 0-16</inkml:trace>
  <inkml:trace contextRef="#ctx0" brushRef="#br0" timeOffset="151391.2851">13571 13286 29 0,'21'7'37'0,"1"9"0"16,-15 6-7 0,-12 2-12-16,-6 5-7 0,-8 0-20 15,4-3-23-15,-17-11-3 16,11-3-2-16,-2-16 0 15</inkml:trace>
  <inkml:trace contextRef="#ctx0" brushRef="#br0" timeOffset="151929.2525">14355 12547 30 0,'0'0'34'0,"-3"13"-1"16,3 17-11-16,-4 23-3 15,-2 13-6-15,6 17-3 0,-4 4-1 16,4 2-2-16,-6-3-2 16,6-7-1-16,0-13-1 15,0-14-3-15,0-17-1 16,-2-13-7-16,4-11-17 15,-2-11-14-15,0 0 1 16,13-13-1 0</inkml:trace>
  <inkml:trace contextRef="#ctx0" brushRef="#br0" timeOffset="152345.9099">14569 12905 12 0,'15'0'34'16,"1"-4"0"-16,10 12 0 15,6-8-18-15,3 0-4 16,5 5-4-16,-3-5-2 16,0 6-3-16,-9 0-1 15,-8 4-1-15,-9 1 0 16,-11 6 0-16,-11-1-1 16,-5 7 1-16,-9 0-1 0,-7 4 1 15,0-4 0-15,0 2-1 0,3-5 0 16,5-5 0-1,4-1 1-15,13-5 0 0,7-9 0 16,11 9 0-16,9-9 0 16,7 0-1-16,5 6-5 15,-1-6-9-15,2-6-21 0,6 6-1 16,-13 0-1-16,3 0 0 16</inkml:trace>
  <inkml:trace contextRef="#ctx0" brushRef="#br0" timeOffset="152662.8454">15065 12691 24 0,'7'-23'36'15,"-7"1"0"-15,0 22-1 0,0-12-18 16,0 12-4-16,0 28-4 0,0 4-3 16,5 20-2-1,1 7-1-15,2 12 0 0,-3 6-1 16,1-1 0-16,0 0 0 16,0-7-1-16,-3-13-2 31,-3-15-3-31,5-8-6 0,-5-11-26 15,0-22-3-15,0 0 0 16,0 0 0-16</inkml:trace>
  <inkml:trace contextRef="#ctx0" brushRef="#br0" timeOffset="153133.7839">15697 12780 13 0,'22'0'58'15,"-22"0"-34"1,-9 12-5-16,-7 1-5 16,-13 0-2-16,-4 3-3 15,-10 2-4-15,2 3-2 16,0-1-2-16,2-4 0 15,8 1 0-15,9-4 0 0,13-1 0 16,12-4 1-16,15 1 1 16,10 3 0-16,4 0 0 15,8 2 0-15,-2-1 1 16,0 2-3-16,-2 4-11 16,-3-3-27-16,-14-9 0 15,2 3-1 1,-11-10 0-16</inkml:trace>
  <inkml:trace contextRef="#ctx0" brushRef="#br0" timeOffset="153596.5752">16077 12656 41 0,'5'-26'33'0,"-7"4"-5"16,2 7-7-16,0 15-5 0,0 0-4 16,0 38-2-16,0 4-3 15,6 19-2-15,1 8-1 16,-2 7 0-16,2-4-2 15,5-1 0-15,-3-9 0 0,0-8-1 16,-3-14 0-16,-3-17 0 16,1-9-5-16,-4-14-12 15,0 0-22-15,0-10-1 16,-7-5 1-16,10 1-1 16</inkml:trace>
  <inkml:trace contextRef="#ctx0" brushRef="#br0" timeOffset="154219.3711">16594 13109 8 0,'16'-3'26'0,"-11"-11"-1"15,6 2-6-15,-3-6-4 16,-5-6-3-16,-3 1-2 16,-9-7-2-16,0 4 0 0,-10 3-2 15,-2 2-1-15,-7 6-1 16,-3 9-1-16,-3 8-1 16,3 12-1-16,4 10 0 15,7 4 1-15,8 3-2 16,5 2 2-16,7-1-1 15,16-3 1-15,6-8-1 0,2-8 0 16,7-9-1-16,1-4 0 16,2-12-1-16,-6-7 0 0,0-6 0 15,-7-3 0-15,-5-1 0 16,-6 2 1-16,-6 4 1 16,-4 6 0-16,-2 8 1 31,2 9 1-31,-16 5 0 0,13 10 0 15,3 7-1-15,0 3 0 16,3 1 0-16,10 3-2 16,-3-3-4-16,2-5-8 15,4-5-24-15,2-4-1 16,-9-12 0-16,7 5-1 16</inkml:trace>
  <inkml:trace contextRef="#ctx0" brushRef="#br0" timeOffset="154721.9387">16895 12649 9 0,'-3'-24'34'15,"8"14"1"-15,-5-1-2 0,0 11-13 16,0 0-7-16,-5 18-5 16,5 7-4-16,0 8-2 0,0 13-1 15,0 11 0-15,3 7 1 16,-3 4-1-16,7 0 0 16,-2-4 0-16,1-6 1 15,-2-8-1-15,2-9-1 16,-2-12 1-16,-1-10-1 15,0-5 1 1,-3-4-1-16,0-10 0 16,4 12 0-16,-4-12 0 15,0 0 1-15,0 0 0 16,0 0 1-16,0 0 0 16,0 0 1-16,0 0-1 15,0 0 2-15,0 0-2 0,0 0 1 16,0 0-1-16,0 0-1 0,0 0 0 15,0 0 0 1,0 0-1-16,0 0 0 0,0 0-1 16,0 0 0-16,0 0-4 15,0-14-6-15,0 14-19 16,11-9-9-16,-11-2 1 16,0 11-1-16</inkml:trace>
  <inkml:trace contextRef="#ctx0" brushRef="#br0" timeOffset="206728.1194">628 16269 36 0,'46'29'35'15,"-46"-29"-7"-15,38-55-5 16,-38 55-4-16,55-98-2 0,-24 35-6 16,4-13-5-16,-8-2-1 15,-5-2-1-15,-7 9-1 16,-5 6 0-16,-1 14-1 16,-9 51 0-16,-6-60-1 15,6 60 0-15,0 0-1 16,-22 53 0-16,25-2 0 0,7 11 0 15,2 9 0-15,7 7 1 16,9 3-1-16,0-8 0 16,5-7-1-16,-5-11-5 15,-6-13-5-15,-22-42-24 16,24 53-3-16,-24-53-1 16,0 0 0-1</inkml:trace>
  <inkml:trace contextRef="#ctx0" brushRef="#br0" timeOffset="206923.5213">816 16097 32 0,'0'0'31'16,"50"21"-2"-16,-50-21-22 0,84 32-26 16,-34-32-6-16,-50 0-1 15,68 5-2-15</inkml:trace>
  <inkml:trace contextRef="#ctx0" brushRef="#br0" timeOffset="207107.4239">740 15948 53 0,'0'0'35'16,"-59"-16"0"-16,59 16-9 15,0 0-25-15,0 0-16 16,0 0-18-16,30 51-1 15,-30-51 0-15,81 37 1 16</inkml:trace>
  <inkml:trace contextRef="#ctx0" brushRef="#br0" timeOffset="207330.097">1236 16180 22 0,'16'26'34'15,"-4"-9"1"-15,4 0 0 16,10 2-22-1,4-9-3-15,2 1-1 16,5-15-1-16,-4-3-3 16,-4-11-1-16,-12-4-1 15,-7-6-1-15,-10 1-1 16,-6-4 0-16,-10 6-1 16,-6 1 0-16,-6 12 0 15,-6 12-1-15,3 8 1 0,3 15-1 16,4 9 1-16,5 10 0 15,7 6 0-15,5 6-1 16,7-2-1-16,13 4-4 16,-1-17-4-16,8-4-13 15,10-10-14-15,-2-20 0 16,7-11 0-16</inkml:trace>
  <inkml:trace contextRef="#ctx0" brushRef="#br0" timeOffset="207630.0499">1816 16161 47 0,'17'6'37'16,"-17"-6"0"-16,0 23-14 31,-7 0-7-31,-12-5-4 0,1 3-5 16,-12-10-3-16,2-8-3 16,-2-3-3-16,-1-16-1 15,10-3-1-15,5-8 0 16,7 2 1-16,9-3 0 15,9 7 2-15,5 4 3 16,9 8 2-16,5 15 1 0,3 3 1 16,4 13-1-16,-4 2 1 15,-4 5-2-15,-2 2-4 16,-6-2-16-16,-8-7-24 16,3-3 0-16,-14-19-2 15,9 10 2-15</inkml:trace>
  <inkml:trace contextRef="#ctx0" brushRef="#br0" timeOffset="208235.2954">4755 16653 2 0,'-18'-19'33'0,"18"19"3"31,12 9 0-31,16 9-15 0,12 15-6 16,5 9-5-16,8 9-1 16,2 2-2-16,6 6-5 15,-5-4-6-15,-7-5-9 16,-7-9-16-16,-8-10-9 16,-17-23 1-16,2-3-1 15</inkml:trace>
  <inkml:trace contextRef="#ctx0" brushRef="#br0" timeOffset="208467.623">5259 16615 5 0,'-5'-8'34'32,"5"8"2"-32,-26 13 1 0,-5 6-18 15,-3 19-5-15,-13 4-5 16,1 13-1-16,-7-2-3 15,3 3-1-15,4-5-3 16,4-3-2-16,9-9-2 16,8-12-4-16,15-10-7 15,10-17-17-15,0 0-6 0,16-12-1 16,5-8 1-16</inkml:trace>
  <inkml:trace contextRef="#ctx0" brushRef="#br0" timeOffset="208884.5335">5459 16579 19 0,'-11'16'34'16,"4"18"0"-16,-5 7-4 15,3 11-17-15,1 10-3 0,0 0-3 16,8 0-1-16,-3-4-3 16,3-5 0-16,4-10-2 15,2-17 0-15,-3-14 0 16,-3-12 0-16,6-26 0 16,-6-3-1-16,-3-18 2 15,-5-10-2-15,-3-7 1 0,-4-7-1 16,-1-2 1-16,2 6-1 15,0 2 1-15,4 7-1 16,5 14 1-16,5 3 0 16,12 12 0-16,10 6 0 0,9 9-2 15,9 0-2 1,10 9-5 0,1 1-11-16,3-3-17 15,7 14-2-15,-8-3 2 16,1 13 5-16</inkml:trace>
  <inkml:trace contextRef="#ctx0" brushRef="#br0" timeOffset="209116.8236">5411 17070 9 0,'-18'9'33'16,"18"6"0"-16,0-15 0 15,25 6-21-15,8 0-3 16,2-6-4-16,9 0-8 16,1 0-16-16,3 0-13 0,-14-10-1 15,2 13-1 1</inkml:trace>
  <inkml:trace contextRef="#ctx0" brushRef="#br0" timeOffset="209454.5707">5602 16744 34 0,'16'-3'36'16,"-6"3"1"-16,7 14-3 15,-2 7-21-15,-7 5-3 16,4 9-2-16,-5-1-3 16,-1 7-1-16,-6-8-2 15,3-12-1-15,-3-12-2 16,0-9 0-16,12-22-1 16,-2-4 0-16,5-8 1 0,1-5 0 15,5 1 0-15,0 9 0 16,-1 7 1-16,-2 12 2 15,-5 17-1-15,-2 13 0 16,-5 4-1-16,-3 10-1 16,-3 4-8-16,0 3-23 15,-5-11-6-15,5 1-1 0,0-21 1 16</inkml:trace>
  <inkml:trace contextRef="#ctx0" brushRef="#br0" timeOffset="209840.6243">5998 16490 28 0,'13'-13'34'15,"-1"-4"0"-15,17 5 0 16,-4 0-23-16,9 0-5 15,7 8-3-15,-3 0 0 0,-5 4-1 16,-5 9 0-16,-6 6 1 16,-11 7-1-16,-4 10 1 15,-7 11 0-15,0 3 0 16,-6 7 1-16,6 10-1 16,0 0 0-16,6 9-1 0,-3-11 1 31,4 0 0-31,-7-9-2 0,0-5 2 15,-7-13-2 1,-9-5-1-16,-8-14 1 16,-4-11-1-16,-4-4-1 0,-5-10-3 15,9 0-6-15,-3-4-19 16,7-4-10-16,13 5-1 16,7-7 0-16</inkml:trace>
  <inkml:trace contextRef="#ctx0" brushRef="#br0" timeOffset="210140.7893">6635 16705 29 0,'18'-6'33'0,"17"6"1"16,5 5-13-16,4-5-6 0,5 3-6 16,-2-3-5-16,-4 0-7 15,-6 7-8-15,-8-2-10 16,-14-5-13-16,-3 4 0 15,-12-4-1-15</inkml:trace>
  <inkml:trace contextRef="#ctx0" brushRef="#br0" timeOffset="210357.5131">6679 16849 17 0,'-22'7'37'0,"22"8"0"15,0-5-4 1,21-10-11-16,11 5-6 15,5-5-4-15,6 4-7 16,7-3-14-16,0 3-28 16,-11-9-1-16,-1 5-1 15,-11-14 0-15</inkml:trace>
  <inkml:trace contextRef="#ctx0" brushRef="#br0" timeOffset="210620.5643">7302 16745 24 0,'13'0'37'16,"4"-2"1"-16,18 9-2 0,2-1-19 15,4-6-5-15,5 6-5 16,5 1-9-16,-10-2-26 16,-3-5-9-16,-3 0 0 15,-14-5-2-15</inkml:trace>
  <inkml:trace contextRef="#ctx0" brushRef="#br0" timeOffset="211190.619">8149 16834 6 0,'18'-14'29'0,"-6"-10"-1"15,1 1-6-15,-1-2-6 16,-9-4-2-16,-3 0-4 15,-15-3-1-15,2 9-2 16,-14 5 0-16,-4 8-2 0,-4 6 0 16,-2 12-2-1,-1 5 0 1,5 14-1-16,7 5-1 16,9 11 0-16,7-3-1 15,10 0 1-15,15-3-1 16,4-9 1-16,9-4-1 0,9-11 1 15,1-13-1-15,2-18 1 16,0-6-1-16,-3-6 0 16,-6-8 1-16,-6 0-2 0,-9 0 1 15,-10 6 0-15,-6 8 0 16,-6 10 0-16,-6 14 1 16,0 9-1-16,-4 10 1 15,6 10 0-15,3 7-1 16,7 4 2-16,7 1-4 15,6-5-2-15,8-3-8 0,1-8-19 16,-1-16-6-16,5-2-1 16,-11-23 0-16</inkml:trace>
  <inkml:trace contextRef="#ctx0" brushRef="#br0" timeOffset="211538.2938">8216 16180 16 0,'9'-20'35'16,"14"20"1"-16,-5 6 1 16,1 12-17-16,-3 18-8 0,-7-4-3 15,3 7-2-15,-6-7-3 16,-2-2-1-16,-4-13-2 15,0-17 0-15,12-6-1 16,-3-15 0-16,4-9 0 16,1 3-1-16,2-7 1 15,2 7-1 1,2 8 2-16,-2 12 0 16,-3 14 0-16,-4 12 1 15,-4 8-1-15,-4 7-2 16,3 7-9-16,-3 1-28 15,-6-11 0-15,6-2-1 16,-3-9 1-16</inkml:trace>
  <inkml:trace contextRef="#ctx0" brushRef="#br0" timeOffset="212043.8789">8732 16592 4 0,'16'-13'31'16,"5"13"2"-16,-8 4 1 16,-6 7-17-16,1 12-5 15,-8 1-3-15,0 7-1 16,-6-4-3-16,6 7 0 16,0-2-2-16,7-6 0 0,6-6-1 15,4-11-1-15,9-9 0 16,5-4 0-16,0-11-1 15,3-12-1-15,-1-10 0 0,-5-1 0 16,-5-3 0 0,-5 3 2-16,-6 6 1 0,-6 9 2 31,-9 10 0-31,3 13 2 16,-15 17-1-16,5 16 0 0,-1 6 0 15,5 7-1-15,2 3-4 16,4-1-2-16,6-2-8 15,4-14-13-15,5-13-17 16,10-9-1-16,2-14 0 16,5-2-1-16</inkml:trace>
  <inkml:trace contextRef="#ctx0" brushRef="#br0" timeOffset="212445.1569">9316 16552 21 0,'-10'13'36'0,"7"14"0"16,-6 1 1-16,2 7-20 16,4 9-7-16,0 0-3 0,6 1-3 31,0-7 0-31,4-7-2 0,-1-12-1 15,0-9 0-15,-6-10 1 16,13-24-1-16,-11-4 1 16,-2-17-1-16,0-8 1 15,-6-8-1-15,-3-7 0 16,-3-2 0-16,-1-5 1 16,1 4-1-16,2 4-1 0,7 12 1 15,3 9-1-15,10 7 0 16,9 16 0-16,8 7-2 15,10 12-4-15,4 4-7 16,9 4-22-16,-2 8-3 16,-2-4-2-16,2 7 1 15</inkml:trace>
  <inkml:trace contextRef="#ctx0" brushRef="#br0" timeOffset="212676.6794">9325 16855 48 0,'-16'16'38'0,"19"0"0"15,12-6-10-15,10-7-16 16,10 3-9-16,8-2-11 15,10-4-26 1,-10-6-4-16,7 6 0 16,-10 0 0-16</inkml:trace>
  <inkml:trace contextRef="#ctx0" brushRef="#br0" timeOffset="212977.4889">9682 16648 33 0,'8'0'37'16,"8"0"0"-16,9 0-4 16,12 1-17-16,-4-1-11 31,5 0-14-31,-3-1-25 0,9 5-2 16,-7-4-2-16,-4 0 1 15</inkml:trace>
  <inkml:trace contextRef="#ctx0" brushRef="#br0" timeOffset="213309.5481">10011 16491 32 0,'0'0'37'15,"0"0"0"-15,17 17-3 16,-4 5-18-16,-4 4-6 15,4 11-2 1,0-1-3-16,-6 1-2 16,-2-7 0-16,-5-10-2 15,0-20 0-15,15 6-1 0,-2-19 1 16,2-11-2-16,6-3 2 16,1-7-1-16,4 5 0 15,1 8 0-15,-2 9 1 16,-3 12 0-16,-3 9-1 0,-7 13 1 15,-3 9-1-15,-3 3-6 16,-1 5-24-16,1-3-9 16,-6-12-1-16,5 4 1 15</inkml:trace>
  <inkml:trace contextRef="#ctx0" brushRef="#br0" timeOffset="213547.8805">10567 16590 11 0,'0'0'35'0,"0"0"0"15,19 0-2-15,2 8-14 16,10-8-10-16,10 4-9 0,-1-8-30 15,7 7-3-15,-16-12-1 16,7 9-1-16</inkml:trace>
  <inkml:trace contextRef="#ctx0" brushRef="#br0" timeOffset="213826.5556">10959 16592 41 0,'12'-16'34'16,"-3"-8"1"-16,7-5-12 15,1 5-10-15,-6-4-3 16,4 7-2-16,-4 4-1 16,0 9-1-16,-11 8-2 15,11 8 1-15,-7 14-2 16,0 10 0-16,-4 8-2 0,6 6 2 15,-6 1-2-15,6 3 0 0,-1-1-4 16,-5-6-5-16,6-14-31 16,-2-3-1-16,-4-26-1 15,7 13 1-15</inkml:trace>
  <inkml:trace contextRef="#ctx0" brushRef="#br0" timeOffset="214295.9409">11276 16155 19 0,'14'-5'34'15,"3"-6"-1"-15,11 3 0 16,1 0-19-16,6-2-5 16,1 5-3-16,-1-2-2 0,-2 7-2 15,-8 0 0-15,-5 5 0 16,-8 8 0-16,-6 7-2 0,-6 7 1 16,0 8 0-16,-6 5 0 15,1 7 0-15,1 2 1 16,4 4-1-16,0 1 1 31,5 1 0-31,5-5 0 0,4 0 1 16,0-5-1-16,0-4 1 15,-3-10-1-15,-1-3 0 16,-10-10 0-16,-8-1 0 16,-12-9 0-16,-5-4 0 15,-11-4-2-15,-1 0 1 16,-2 0-1-16,0 0-4 0,9 0-6 15,3 0-24-15,13-8-7 16,14 8 1-16,14-11 1 16</inkml:trace>
  <inkml:trace contextRef="#ctx0" brushRef="#br0" timeOffset="214683.5141">12059 16505 39 0,'36'0'36'0,"25"0"1"15,17 0 0-15,12 0-26 16,24 3-4-16,10 2-3 16,7 5 0-16,-1 0-1 15,-3-1-4-15,-6 4-5 16,-16-6-6-16,-5 0-10 15,-16-3-17 1,-26-8 1-16,-14 0 0 0,-28-12 17 16</inkml:trace>
  <inkml:trace contextRef="#ctx0" brushRef="#br0" timeOffset="214883.3436">13248 16390 28 0,'24'10'34'0,"4"-1"2"15,13 6-9-15,0 4-12 16,-2 0-4-16,-4 4-2 16,-8 0-4-16,-10-1-4 15,-12 0-4-15,-20-8-10 16,-13 1-14-16,-10-2-11 16,-20-8 2-1,-4 7-1-15</inkml:trace>
  <inkml:trace contextRef="#ctx0" brushRef="#br0" timeOffset="215199.7769">12423 16343 16 0,'0'0'34'0,"-22"-9"1"16,-8 16-7-16,-11 5-10 16,-14 1-6-16,4 8-1 15,-4-1-4-15,12 7 0 16,7-4-2-16,18 7-1 15,18-3 0-15,21-1-1 16,17-4-1-16,15-1-3 0,10 1-8 16,5-7-26-16,3-15-3 15,5-5-1-15,-9-16 0 16</inkml:trace>
  <inkml:trace contextRef="#ctx0" brushRef="#br0" timeOffset="215684.9587">12624 15588 37 0,'0'0'36'0,"17"-11"1"15,10 11-5-15,16 6-20 16,8-2-4-16,10 5-1 16,8-4-1-16,5 6-2 15,-3-3-1-15,-6 4-1 16,-15-4-1-16,-9 2 0 0,-17 1 0 16,-15 8 0-16,-22 1-1 15,-11 5 1-15,-17 5 0 16,-11 5-1-16,-6 4 1 15,-4-2-1-15,2 1 1 0,7-1-1 16,7-7 0-16,12-3 1 31,13-4 0-31,21-7 0 16,11-4 0-16,20-5 1 0,10-1 0 16,14-6 0-16,8-4 0 15,8 4-1-15,2-8 1 16,-10 4-1-16,-7 2-1 15,-12-4-1-15,-7 12-12 16,-16 0-28-16,-21-6 0 0,0 0 0 16,-25 6-1-16</inkml:trace>
  <inkml:trace contextRef="#ctx0" brushRef="#br0" timeOffset="216349.3351">14048 15986 32 0,'9'-10'38'0,"13"20"1"16,2 15-1-1,4 12-21-15,19 19-4 16,-1 8-6-16,14 9 0 16,-4 5-5-16,0-7-6 15,-8-6-6-15,-10-17-15 16,-10-14-14-16,0-17-2 16,-18-14 2-16</inkml:trace>
  <inkml:trace contextRef="#ctx0" brushRef="#br0" timeOffset="216571.8833">14581 15989 22 0,'0'-20'36'15,"0"20"3"-15,-22 2-1 16,-9 15-15-16,-9 22-10 0,-22 9-4 16,-6 8-4-16,-6 6-1 15,-3 2-2-15,2 1-3 16,9-9-2-16,10-5-3 15,11-18-3-15,22-5-11 16,17-12-20-16,6-16 1 31,31-3 1-31,4-10 4 0</inkml:trace>
  <inkml:trace contextRef="#ctx0" brushRef="#br0" timeOffset="216872.6963">15089 15882 11 0,'-24'-6'32'0,"-18"-4"2"15,3 23 1-15,-11 6-18 31,1 11-6-31,4 16-2 0,4 11-1 16,8 12-2-16,14 2-1 16,14 3-2-16,13-2 0 15,13-4-2-15,10-4-4 16,6-14-6-16,9-16-20 16,3-8-9-16,-7-20 1 15,2-6 0-15</inkml:trace>
  <inkml:trace contextRef="#ctx0" brushRef="#br0" timeOffset="217220.3823">14986 16148 36 0,'12'-5'36'0,"3"-5"0"16,15 7-6-16,8 6-18 15,-5 0-5-15,8 9-1 16,-6-1-2-16,-4 4-2 31,-14 2-1-31,-10 7 0 0,-12 1 0 16,-12-2-1-16,-11 2 1 16,-3-3-1-16,0-1 0 15,1-2 0-15,8-4 1 16,3 0 0-16,11-4 1 15,11 0 0-15,9-6-1 16,8 7 1-16,5-6-1 0,2-2-3 16,5 5-9-16,-2-6-25 15,-4-11-2-15,3 0-1 16,-8-11 1-16</inkml:trace>
  <inkml:trace contextRef="#ctx0" brushRef="#br0" timeOffset="217420.9258">15395 16025 28 0,'14'-24'37'16,"11"24"2"-16,-1 7 0 15,0 15-18-15,9 21-8 16,-12 8-4-16,-1 15-2 16,-14 1-2-16,-6 7-1 15,-11-1-2-15,-10-5-3 0,-4-8-5 16,-8-19-10-16,3-16-25 15,3-7-1-15,2-18 2 16,11-9-2-16</inkml:trace>
  <inkml:trace contextRef="#ctx0" brushRef="#br0" timeOffset="217737.3523">15949 16193 27 0,'19'0'35'0,"3"-5"0"0,18 10-1 16,3-2-21-16,4-3-6 15,3 7-6-15,-1 1-9 16,-9-6-12-16,-12-2-14 16,0 5-1-16,-19-5 0 15</inkml:trace>
  <inkml:trace contextRef="#ctx0" brushRef="#br0" timeOffset="217955.5313">15968 16332 53 0,'15'9'37'0,"10"-9"-2"15,6 0-13-15,12 4-9 0,4 1-9 16,-3-5-23-16,-7 0-15 0,7 0-2 15,-20-6-1-15</inkml:trace>
  <inkml:trace contextRef="#ctx0" brushRef="#br0" timeOffset="218638.8443">16700 16345 20 0,'12'0'28'0,"10"-11"0"15,22 8-13-15,27-3-3 16,22-2-2-16,33 3 0 16,23 0-1-16,27 5-1 15,17-6-1-15,13 6 1 0,9-3-2 16,-2 3-2-16,-11-3-3 16,-15 3-5-16,-16 3-9 15,-20 2-22-15,-31-8-1 16,-17 6 0-16,-45-11 0 15</inkml:trace>
  <inkml:trace contextRef="#ctx0" brushRef="#br0" timeOffset="219039.9924">17725 15954 33 0,'25'-31'33'15,"-11"-16"1"-15,1-5-14 16,1 3-6-16,-8-4-1 16,1 9-3-16,-9 2-1 15,5 11-2-15,-5 9-1 32,0 22-2-32,0 0-2 0,4 33 0 15,0 8-1-15,-2 10-6 16,5 16-13-16,0 6-20 15,-7-2 0-15,0 7-1 16,-10-17 1-16</inkml:trace>
  <inkml:trace contextRef="#ctx0" brushRef="#br0" timeOffset="219493.2255">16968 16840 27 0,'10'-22'34'0,"-2"-11"1"16,4-7-13-16,8-1-5 15,-4-5-1-15,5 8-2 0,-8 1-3 16,4 13-2-16,-9 8-2 15,2 20-2-15,-10 13-1 0,0 18-2 16,0 7-1 0,-6 16 0-16,0 5 0 15,2 5-1-15,1-3-2 0,0-9-2 32,6-3-7-32,-3-17-17 15,0-9-13-15,7-15-1 0,-7-12 2 16</inkml:trace>
  <inkml:trace contextRef="#ctx0" brushRef="#br0" timeOffset="219709.887">17351 16864 67 0,'15'0'37'15,"15"0"2"-15,6 5-20 16,0-5-9 0,10 5-6-16,4-1-10 15,-1 4-30-15,-4-13-2 16,3-3 0-16,-13-8 0 0</inkml:trace>
  <inkml:trace contextRef="#ctx0" brushRef="#br0" timeOffset="220279.1307">18261 16910 25 0,'10'-19'30'15,"-16"-6"-7"-15,-1-4-7 16,-5 7-1-16,-9-2-1 0,-3 12-3 15,-11 2-1 1,1 10-1-16,-6 7-3 0,5 16 0 16,1 8-3-16,9 8-1 15,7 2 0-15,12-2-1 0,10-5 0 16,11 1-1-16,12-13 1 16,5-9 1-16,7-13-1 15,0-9 0-15,-3-10 1 16,-1-7-2-16,-6 0 1 15,-8-6 0-15,-8 3 0 32,-7-2 0-32,-6 8-1 0,-5 10 0 15,5 13 0-15,-19 0 0 16,7 13 0-16,2 7 0 16,5 7-1-16,5 7 1 15,0 0-1-15,9-3-4 16,9 1-5-16,0-10-22 15,4-8-7-15,12-5 1 0,-3-11 0 16</inkml:trace>
  <inkml:trace contextRef="#ctx0" brushRef="#br0" timeOffset="220680.2871">18455 16791 37 0,'15'5'35'16,"0"-8"0"-16,9 3-10 16,2 3-14-16,1-3-4 0,5 0-1 15,-2 0-2-15,-2 8-2 16,-5-4 0-16,-6 3-1 15,-17-7 0-15,0 21 0 16,-15-2-1-16,-7 7 1 16,-5-1-1-16,-2 0 1 15,-3-1-1-15,3-1 1 0,6-2 0 16,7-1 0-16,8-8 1 16,8-12 0-16,16 10 0 15,7-4 0-15,6-6 0 16,1 0-2-16,8 5-5 15,-6-12-12-15,-5-2-21 16,7 9-1 0,-13-15 0-16,1 5 0 15</inkml:trace>
  <inkml:trace contextRef="#ctx0" brushRef="#br0" timeOffset="220912.0739">18646 16569 34 0,'16'0'33'16,"17"7"-1"-16,-2 0-14 15,4-4-13 1,0-3-6-16,0 0-9 15,0 0-11-15,-8-8-4 16,2-1-1-16,-11-8 2 16</inkml:trace>
  <inkml:trace contextRef="#ctx0" brushRef="#br0" timeOffset="221128.2354">19005 16471 47 0,'0'0'31'0,"0"0"-2"0,0 0-3 15,-13 23-7-15,13 1-6 16,-7-2-3-16,7 8-3 0,0-5-2 15,4 4-3-15,-1 0-5 16,-3-9-16-16,0-10-21 16,7 1 1-16,-7-11-1 15,0 0 1-15</inkml:trace>
  <inkml:trace contextRef="#ctx0" brushRef="#br0" timeOffset="221413.4248">19644 16240 37 0,'24'11'36'16,"-9"1"2"-16,-2 6-4 31,-13 11-22-31,-10 0-13 0,1 5-31 15,-14-15-2-15,9 1-1 16,-4-16-2-16</inkml:trace>
  <inkml:trace contextRef="#ctx0" brushRef="#br0" timeOffset="221767.637">20252 15605 33 0,'0'0'36'0,"0"11"1"16,-3 18-6-16,-1 13-14 0,7 21-5 15,-3 7-4-15,0 14-2 16,0 1-2-16,0-2-4 16,3-7-4-16,-3-13-10 15,-3-20-25-15,7-5 1 16,-4-22-1-16,0-16 0 15</inkml:trace>
  <inkml:trace contextRef="#ctx0" brushRef="#br0" timeOffset="222215.5931">20553 15830 18 0,'0'0'34'0,"0"0"1"15,17 0-3-15,8 0-16 16,6-4-5-16,9 7-3 15,0-3-1-15,0 7-2 16,-8 0-2-16,-5 2 0 16,-18 5-1-16,-12 1-1 15,-15 3 1 1,-11 1-2-16,-6 0 1 16,-2-2 0-16,-1-2 0 15,6-1-1-15,8-5 0 16,8-1-1-16,16-8 2 15,0 15-1-15,12-11 0 16,7 2 0-16,6 3-2 16,3-5-5-16,5 6-11 0,3-4-19 15,-9-6-1-15,4 0 1 0,-8-10-1 16</inkml:trace>
  <inkml:trace contextRef="#ctx0" brushRef="#br0" timeOffset="222431.758">20998 15623 45 0,'0'-24'35'16,"0"24"1"-16,4 16-10 15,-4 11-13-15,0 20-3 16,0 8-3-16,6 12-1 16,-6 2-1-16,2 5 0 31,-2-3-1-31,4-5-1 0,1-6-3 15,-5-12-6-15,6-6-11 16,2-12-23-16,-8-18 0 16,0-12 0-16,11-7 0 15</inkml:trace>
  <inkml:trace contextRef="#ctx0" brushRef="#br0" timeOffset="222870.6138">21723 15731 39 0,'0'0'35'0,"0"0"-1"16,-22 20-12-16,-11-7-6 16,-5 7-3-16,-12-2-5 15,2 0-3-15,-3-2-2 16,6-2-1-16,5-5 0 0,9-2-1 31,14-4 0-31,17-3 0 0,0 10 1 16,16-4-1-1,14-3 2-15,6 7-2 0,4 1 1 16,3 5-2-16,3 1-6 16,-8-2-22-16,-5-6-11 15,-2 4 0-15,-17-9-1 16</inkml:trace>
  <inkml:trace contextRef="#ctx0" brushRef="#br0" timeOffset="223233.9257">22120 15491 32 0,'3'-37'34'0,"4"24"-4"16,-7 13-8-16,-5 29-4 15,5 20-3-15,-8 14-5 16,8 13-3-16,-7 7-1 16,3 5-1-16,-3-4-1 0,5-9-2 15,2-10-4-15,-5-18-9 16,1-16-27-16,4-7 0 16,0-24-2-16,0 0 2 15</inkml:trace>
  <inkml:trace contextRef="#ctx0" brushRef="#br0" timeOffset="224173.0523">22613 16001 20 0,'21'-8'31'16,"-11"-9"-7"-16,2 1-4 0,-4-2-3 15,-8-4-5-15,0 1-1 16,-10-2-3-16,-4 4 0 15,-14-5-2-15,-3 11-2 16,-6 0 0-16,-2 8-1 16,-2 5-1-16,4 13 0 31,3 5-1-31,10 8-1 0,12 3 1 16,12 1 0-16,7 0 0 15,12-4-1-15,10-2 2 16,6-7-2-16,4-13 1 15,1-4-2-15,-3-9 0 16,-4-8 1-16,-5-3-2 0,-5-3 1 16,-11-1 0-16,-2 4 0 0,-8 2 1 15,-4 7 0 1,2 11 1-16,-15 5-2 16,12 8 2-16,-1 7-1 0,4 2 1 15,0 3-1-15,7 3 1 16,5-3-1-16,3-6-2 31,6-6-2-31,2-2-4 0,0-15 0 16,2-3-1-16,-6-13 0 15,5-6-1-15,-5-12 1 16,2-5 2-16,-5-11 3 16,-2-8 3-16,2-6 4 15,-2-6 3-15,2 8 1 16,-1 3 2-16,-5 12-1 0,-3 7 1 15,3 18-1-15,-10 16-1 16,5 24-1-16,-5 18-1 16,0 17-2-16,-10 13 0 15,10 9 0-15,-10 7 1 16,5 6-1-16,-1-5 1 16,0 0-1-16,-1-14-1 0,4-8-1 15,3-13 0-15,0-10 0 16,0-9 0-16,3-7-1 0,0-7 1 15,-3-11 0-15,12 7-1 16,-12-7 1-16,0 0 0 16,0 0-1-16,0 0 1 31,7-12-1-31,-7 12 0 0,0 0 0 16,0-11 0-16,0 11 1 15,0 0-2-15,0 0 1 16,6-11-2-16,-6 11-6 15,9-12-31-15,-9 12-2 16,-3-17-1-16,3 8 1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31T14:46:07.94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1242 10848 35 0,'-78'-52'30'0,"25"39"-6"15,7 4-5-15,-7 4-4 16,4 12-4-16,2 5-2 15,47-12-4-15,-67 65-1 0,54-19-1 16,13 1-1-16,6 4 0 16,16-5 0-16,5-3 1 15,16-7-1-15,4-8-1 16,0-14 0-16,1-7 0 16,-8-7 0-16,-10-7-1 15,-12-2-1-15,-18 9 2 0,0 0-2 16,-46-32 2-16,46 32-1 15,-93 0 0-15,38 10 0 16,7 8 0-16,-1 10 1 16,49-28-3-16,-71 74 2 15,54-29-1-15,12 4 2 16,10-7-1 0,-5-42 1-16,47 73 0 15,-47-73 0-15,84 32 1 0,-34-32-2 16,8-9 1-16,2-13-1 15,-5-2 0-15,-8-10-1 16,-3-1 1-16,-10 0-1 16,-16 4 1-16,0 4 1 15,-10 8 1-15,-8 19-1 0,0 0 1 16,0 0 0-16,-10 31 0 16,10-5 0-16,0 6-4 15,5 4-5-15,-5-7-16 16,5-6-15-16,2-2 0 15,-7-21 0-15</inkml:trace>
  <inkml:trace contextRef="#ctx0" brushRef="#br0" timeOffset="165.1807">1230 10993 40 0,'-9'-18'32'0,"3"-2"-3"16,6 20-14-16,0 0-42 16,0 0-3-16,3 23-3 0,-3-8 8 15</inkml:trace>
  <inkml:trace contextRef="#ctx0" brushRef="#br0" timeOffset="380.501">1373 11281 35 0,'18'24'36'0,"-1"-1"0"16,2-4-10-16,6 7-9 15,-5-6-5-15,5-2-2 32,-7-8-3-32,3-9-3 0,-4-6 0 15,0-10-2-15,1-5-2 16,-4-8-4-16,-1-2-10 15,0 4-21-15,-6-5-2 16,4 8-1-16,-2 5-1 16</inkml:trace>
  <inkml:trace contextRef="#ctx0" brushRef="#br0" timeOffset="797.1608">1932 11314 40 0,'0'27'36'16,"-6"3"1"-16,-14-4-5 0,-9-8-16 15,7-3-8-15,-11-6-5 32,2-9-3-32,4-5-4 15,3-8-2-15,12-6-1 0,9-10 1 16,9 6 0-16,2 1 2 16,12 4 3-16,2 9 5 15,2 9 1-15,7 10 2 16,-4 3 1-16,1 13 0 15,-4-5 0-15,1 6-2 0,-7-8-1 16,10-4-2-16,-7-8 0 16,-2-7-2-16,1-14 0 15,-6-1 0-15,0-7-2 16,-4-5 2-16,1 3-2 16,-4 0 1-16,-1 9 0 15,-6 15 0-15,0 0 1 0,11 6 0 16,-7 12 0-16,2 12 1 15,1 6-1-15,0 1-3 16,3 0-9-16,2-7-29 16,-6-12 0-16,-1-2 0 15,-5-16-1-15</inkml:trace>
  <inkml:trace contextRef="#ctx0" brushRef="#br0" timeOffset="1519.6991">3784 11123 41 0,'-11'-15'36'0,"22"12"1"0,11 10-13 16,16 13-6-16,21 21-6 16,6 9-4-16,10 16-4 15,-1 5-1-15,3 3-5 16,-8-2-6-16,-11-13-13 15,-17-13-17-15,-7-11 0 16,-19-24-1 0,1-11 3-16</inkml:trace>
  <inkml:trace contextRef="#ctx0" brushRef="#br0" timeOffset="1735.6485">4405 11108 21 0,'-6'-18'36'15,"-4"18"0"-15,-17 15-5 0,-10 12-11 16,-10 19-6-16,-16 5-3 16,-5 12-2-16,-9 5-3 15,3-2-2-15,0-2-2 16,12-7-1-16,9-11-4 16,13-9-1-16,17-13-4 15,11-17-6 1,22-11-19-16,11-6-6 15,7-7 0-15,13-5 0 16</inkml:trace>
  <inkml:trace contextRef="#ctx0" brushRef="#br0" timeOffset="2020.6906">4880 11010 21 0,'-41'-17'33'16,"-5"17"1"-16,-11 4-4 15,-5 12-15-15,10 18-4 0,-2 9-4 16,9 13-2-16,8 5-1 16,15 13 0-16,10-1-1 15,18 2 0-15,10-4-1 16,12-7-1-16,11-7-5 15,5-16-9-15,6-11-23 32,11-12-1-32,-8-23-1 0,6-7 1 15</inkml:trace>
  <inkml:trace contextRef="#ctx0" brushRef="#br0" timeOffset="2351.9971">4815 11294 56 0,'8'0'35'0,"10"0"-11"15,12 0-7 1,10 0-6-16,1 6-5 16,2-2-1-16,-1 0-2 0,-6 6-2 31,-16 0-1-31,-14 6 0 0,-18 4 0 15,-12-1 0-15,-10 3 0 16,-6 3 0-16,-5-2 0 16,6 0 1-16,4-3 1 15,11-2 1-15,14-9 0 16,17 1 0-16,15-5 0 16,9-1 0-16,9-4-2 0,1 0-5 15,8-4-19-15,0 4-14 16,-13-13-1-16,-1 6 0 15</inkml:trace>
  <inkml:trace contextRef="#ctx0" brushRef="#br0" timeOffset="2567.7913">5196 11147 36 0,'16'-7'35'15,"1"7"2"-15,16 16-5 16,-1 17-17-16,-6 8-5 15,3 14-2-15,-11 7-2 16,-5 4-2 0,-13 4-1-16,-7-6-3 15,-6-6-5-15,-11-16-9 0,0-9-24 16,2-9-1-16,-5-20 0 16,13-4 0-16</inkml:trace>
  <inkml:trace contextRef="#ctx0" brushRef="#br0" timeOffset="2800.2073">5716 11371 41 0,'23'-2'35'0,"8"4"0"16,-2-2-5-16,6 0-23 16,4 0-7-16,-2 0-24 15,1 8-9-15,-19-8-2 16,2 3 0-16</inkml:trace>
  <inkml:trace contextRef="#ctx0" brushRef="#br0" timeOffset="2953.0603">5708 11504 37 0,'10'5'36'0,"16"1"1"15,7 2-6-15,4-8-19 0,5 3-14 16,-7-3-29-16,6 6-3 16,-13-9-2-16,3 3-1 15</inkml:trace>
  <inkml:trace contextRef="#ctx0" brushRef="#br0" timeOffset="3453.3893">6325 11443 29 0,'9'11'32'15,"10"-11"-2"-15,27 0-10 16,35 0-4-16,28-6-2 15,34 6-2-15,27-9-2 16,28 0-3-16,13-4-1 16,16 3-3-16,-4 1-1 15,-14-1-4-15,-21 5-7 0,-31 1-15 16,-38-4-14-16,-25 8 0 0,-48-2 0 16</inkml:trace>
  <inkml:trace contextRef="#ctx0" brushRef="#br0" timeOffset="3922.9173">7047 10857 17 0,'16'0'35'16,"0"0"1"-16,15 0 0 16,8 0-19-16,5 0-5 15,9 0-2 1,0 0-3-16,-3 6-1 15,-5-6-2-15,-13 9-2 16,-10-3-1-16,-16 6 0 0,-15 7 0 16,-16 0-1-1,-10 8 1-15,-8 3-1 16,-5 2 0-16,3 0 1 0,2-3-1 16,8-2 0-16,7-5 0 0,13-3 0 15,19-10 1-15,17-5 0 16,20-4 0-16,11 0 0 15,11 2-1-15,3-2-2 16,7 7-8-16,-10-2-20 16,-11 4-8-16,-10 6-1 15,-29-1 0-15</inkml:trace>
  <inkml:trace contextRef="#ctx0" brushRef="#br0" timeOffset="4386.2451">6473 11759 35 0,'0'0'35'16,"23"0"-6"-16,8 5-8 15,9-10-4-15,16 5-2 16,5-5-4-16,8 5-4 16,-7-3-3-16,-6 3-2 31,-7 0-1-31,-15 4 0 0,-12 6 0 15,-18 3-1-15,-17 6 1 16,-9 1 0-16,-12 6 0 16,-6 3-1-16,-1 0 1 15,-2 3-1-15,3-5 0 16,7-3 0-16,7-1 0 16,13-5 0-16,10-7 0 0,12-3 1 15,16-6-1-15,7-2 0 16,5 0-2-16,3-7-7 15,4-2-28-15,3 5-1 0,-7-6 0 16,-3 2 0-16</inkml:trace>
  <inkml:trace contextRef="#ctx0" brushRef="#br0" timeOffset="4587.017">7131 11889 16 0,'0'0'32'0,"12"-3"1"0,14 3-5 15,8 0-13-15,3 0-11 16,0 0-16-16,1-4-17 16,7 9-2-16,-13-7-1 15,11 6 9-15</inkml:trace>
  <inkml:trace contextRef="#ctx0" brushRef="#br0" timeOffset="5087.645">7866 12017 10 0,'0'0'31'15,"22"-10"1"-15,-10-4-1 16,0-1-17-16,4-1-4 16,-3-3-3-16,-2-2-2 15,-7-6-1-15,-4 1-1 16,-11 0-1-16,-9 4 0 16,-11 5-1-16,-6 6 0 0,-4 5-1 15,-5 12 1-15,3 5-1 16,6 10 1-16,8 7 2 15,11 6-1-15,12-3 1 16,11 3 0-16,9-6 1 16,10-1-1-16,7-9 1 15,9-8-2 1,-3-10 0-16,1-6-2 16,0-8-1-16,-5-8 0 15,-2-5-1-15,-7-3 0 16,-10 2 0-16,-5 0 1 0,-3 6-1 15,-6 7 2-15,0 15 2 16,0 0 0 0,0 0 1-16,-4 29 0 0,8-5 1 15,8 7-1-15,0 1 0 0,4-3-2 16,2-1-7-16,-1-5-32 16,-2-12 0-16,7-7-1 15,-4-13-1-15</inkml:trace>
  <inkml:trace contextRef="#ctx0" brushRef="#br1" timeOffset="10816.522">897 13099 14 0,'0'0'31'16,"0"0"1"-16,-13 70-8 16,13-13-7-16,0 19-4 0,0 6-2 15,0 6-1-15,0-6-3 16,0-7-2-16,7-20-1 16,-7-55-1-16,6 54-1 15,-6-54 0-15,0 0 0 0,22-86 0 16,-15 26 0-16,-7-10-1 15,-4-5 0-15,1-2-1 16,-3 4 1-16,2 8-1 16,-4 9 0-1,2 13-1-15,6 43 0 16,0 0 0-16,0 0 0 16,0 0 1-16,0 0 0 15,36 72 0-15,-23-20 0 16,9 3 0-16,2-4 2 15,-2-6-1-15,-22-45 0 16,56 49-1-16,-26-49-1 0,8-12 1 16,-3-17-1-16,-9-12 1 15,-2-12-1-15,-6-1 0 16,-2-1 0-16,-8 1 1 0,-8 11-1 16,4 4 1-1,-4 19 1-15,0 20 0 16,0 0 0-16,8 40 1 0,-2 6 1 15,5 16 0-15,-3 9 0 0,0 10 1 16,1 0-2-16,3-4-4 16,-1-2-7-16,-5-7-30 15,1-22 0-15,-2-9-1 16,-5-16 0-16</inkml:trace>
  <inkml:trace contextRef="#ctx0" brushRef="#br1" timeOffset="11117.8149">1478 13569 36 0,'16'23'36'0,"-13"-4"1"16,3 9 1-16,-6 2-23 15,0-7-6-15,4 7-1 16,-4-11-3-16,5-6-2 15,2-13-1-15,8-15-1 16,-1-8 0-16,6-6 0 16,2-3 0-1,4 1-1-15,1 4 1 16,-1 3-1-16,-6 14 2 0,-1 10-1 16,-4 15 1-1,-2 9-1-15,-4 8-4 16,-9-3-16-16,6 0-19 0,0 1-1 15,-6-10 0-15,3-3-1 16</inkml:trace>
  <inkml:trace contextRef="#ctx0" brushRef="#br1" timeOffset="11481.1251">2026 13520 45 0,'0'0'36'0,"-13"0"0"16,2 14 1-16,0 8-25 16,-1 2-6-16,7 8-4 15,5-1 0-15,7 1 0 16,3-6 0-16,1-5-1 16,11-10 1-1,3-3 0-15,-2-8 0 16,0-11-1-16,-4-5 1 15,-10-6-1-15,-4-3 1 0,-5-8-1 16,-19-4 0 0,-2-6 0-16,-7-10 0 0,-5-5 0 15,2-6-1-15,3 0 1 16,6-2-1-16,7 2 0 0,12 9-1 16,3 5-2-16,14 18-7 15,6 13-19-15,9 15-10 16,1 14 0-16,2 9 0 15</inkml:trace>
  <inkml:trace contextRef="#ctx0" brushRef="#br1" timeOffset="12118.5209">2402 13433 36 0,'-20'-10'33'0,"6"13"2"16,-2-3-10-16,8 7-10 0,8 8-5 15,0-1-3-15,12 1-1 16,0-1-2-16,10-2-1 0,0-6 0 15,-4-3-1-15,-3-3-1 16,-15 0-1-16,0 0 0 16,0 0-1-16,-22-7 1 15,-9 14-1-15,-5 6-1 16,-1 4 1-16,1 9 1 31,0-1 0-31,15 3 0 0,7-1 1 16,9-4 0-16,17-5 1 15,7-7 0-15,11-11 0 16,6-6 0-16,6-6 0 16,-3-9-1-16,2-4 0 15,-2-3-1-15,-6-1 0 16,-5 1 0-16,-4 9-1 0,-7 6 1 16,-5 9 0-16,0 11 0 15,-3 8 1-15,0 8 0 16,-2 6-1-16,3 2 2 0,4 1-1 15,-4-4 0 1,7-4 0-16,-6-12 0 0,3-5 1 31,1-12-1-31,5-5 1 16,-4-9-1-16,0-5 1 0,-1-2-2 16,-5-2-3-16,1 7-6 15,-7 4-23-15,-4 0-9 16,-6 8 1-16,-1-1-1 15</inkml:trace>
  <inkml:trace contextRef="#ctx0" brushRef="#br1" timeOffset="12281.6141">2951 13459 61 0,'0'0'38'15,"16"17"2"-15,-13 6-13 16,-3-4-13-16,6 14-5 0,-2 3-6 15,0 1-14-15,-4-3-27 16,4 2-1-16,-4-8-1 16,6-3 0-16</inkml:trace>
  <inkml:trace contextRef="#ctx0" brushRef="#br1" timeOffset="12734.6002">3239 13479 25 0,'10'11'35'16,"-4"0"1"-16,9 15 0 0,-8 4-19 16,1 1-8-16,-1 7-2 15,-1-5-4-15,-2-2-2 16,-4-5-3-16,0-9-1 15,0-8-2-15,0-9-1 16,14-7 0-16,-1-9 0 16,12 1 1-1,2-11 1-15,5 1 2 16,-1 2 1-16,3 1 2 16,-3 3 2-16,-6 3 0 15,-3 0 0-15,-10 1 1 16,-9 7-1-16,-10-4 1 15,-2 8-1-15,-10 4-1 16,-2 4-1-16,-7 5 1 0,4 10 0 16,-2 4 0-16,8 8 2 15,6-1 0-15,9 4 1 16,3-8-1-16,15 3 0 16,1-9-1-16,14-8-6 0,4-12-33 15,3 0-2-15,-5-10 0 16,12-2-1-16</inkml:trace>
  <inkml:trace contextRef="#ctx0" brushRef="#br1" timeOffset="13166.342">4107 13527 28 0,'0'0'33'15,"-16"32"2"-15,-12-8-4 0,-5 0-17 16,-7 5-6-1,-4-7-4-15,0 0-2 16,1-8-3-16,1-11 0 0,7-9-1 31,4-10 1-31,9-4-1 0,9-9 0 16,8 0 2-16,5 0 0 16,6 3 2-16,9 11 1 15,6 6 1-15,10 9 0 16,0 13 1-16,3 7 0 15,-2 7-1-15,-1 7-1 16,-7 2-2-16,-4-3-8 0,-2-6-24 16,-3 2-6-16,-15-16-1 15,10-2 0-15</inkml:trace>
  <inkml:trace contextRef="#ctx0" brushRef="#br1" timeOffset="13319.5264">4083 13204 57 0,'0'-11'34'0,"0"11"-8"15,0 0-29 1,0 0-28-16,18 11-4 16,-18-11 0-1</inkml:trace>
  <inkml:trace contextRef="#ctx0" brushRef="#br1" timeOffset="13551.1905">4598 13447 47 0,'0'0'38'15,"6"-9"0"-15,-6 9-1 16,0 0-24-16,0 0-13 16,0 0-17-1,0 0-19-15,11 0-2 16,-11 0 0-16,4 8 0 16</inkml:trace>
  <inkml:trace contextRef="#ctx0" brushRef="#br1" timeOffset="13735.1764">4615 13704 83 0,'4'9'41'0,"-4"-9"1"16,0 0-14-16,0 0-22 15,0 0-13-15,0 0-32 16,0 0-2-16,0-12 0 0,-3 2 0 15</inkml:trace>
  <inkml:trace contextRef="#ctx0" brushRef="#br1" timeOffset="14397.6982">5470 13353 11 0,'21'5'34'0,"2"-5"1"15,9-3-2-15,0 3-15 16,8-5-5-16,12 5-5 16,-1-7-2-16,3 5-3 15,-6-2-1-15,-5 4-1 16,-10 9 0-16,-12 0-1 0,-12 8 0 15,-20 8 1-15,-13 7-1 16,-7 6 0-16,-9 5 0 16,-5 1 0-16,2-1 0 15,1-6 0-15,8-3 1 0,12-8 0 16,10-4 1-16,12-9 0 31,13-7 1-31,12 0-1 0,11-6 0 16,7 0-1-1,11 0-5-15,-4-8-16 16,1-2-17-16,5 3-1 0,-9-8 0 16,2 1-1-16</inkml:trace>
  <inkml:trace contextRef="#ctx0" brushRef="#br1" timeOffset="14635.6931">6213 13430 19 0,'10'-7'35'0,"15"7"0"16,0-7 0-16,15 5-18 15,3 2-7-15,-2 0-6 16,-1 0-6-16,0 0-13 15,-3 4-16-15,-13-4-3 16,-2 0-1-16,-22 0 0 0</inkml:trace>
  <inkml:trace contextRef="#ctx0" brushRef="#br1" timeOffset="14798.13">6266 13566 15 0,'0'12'31'0,"0"-12"-1"16,25 5-10-16,0-5-4 16,10 0-6-16,5-4-11 15,-1-4-25-15,11 8-5 16,-10-12 0-16,13 7-1 16</inkml:trace>
  <inkml:trace contextRef="#ctx0" brushRef="#br1" timeOffset="15199.0456">7162 13325 27 0,'-21'-8'31'15,"-10"-4"0"-15,3 7-14 16,-3 5-6-16,-1 5-5 15,2 9 0-15,1 8-2 16,8 9 0-16,8 7 0 31,8 4 2-31,5 5 0 0,12 4 0 16,7-6-1-16,12-1 0 16,6-11 0-16,9-8-1 15,1-14-1-15,3-15 0 16,-2-16 0-16,-3-6-1 15,-8-18 0-15,-10-4 0 16,-15-5 0-16,-12 2 0 0,-17 5 0 16,-6 8-1-16,-10 7 0 15,-5 10-4-15,1 12-13 16,5 9-24-16,-1 0-1 16,8 2 1-16,4-2-1 15</inkml:trace>
  <inkml:trace contextRef="#ctx0" brushRef="#br2" timeOffset="17573.4736">889 14725 31 0,'0'0'36'0,"0"0"2"15,43 34 0-15,-35 12-18 16,-1 21-9-16,-4 9-2 16,-3 8-2-16,-3-3-4 15,0-3-3-15,-1-11-4 0,-1-21-7 16,5-46-17-16,-9 55-10 16,9-55-1-16,0 0 0 15</inkml:trace>
  <inkml:trace contextRef="#ctx0" brushRef="#br2" timeOffset="17873.2529">876 14780 20 0,'15'-41'31'16,"-15"41"0"0,44-51 0-16,-44 51-18 0,56-26-6 15,-19 21-4-15,6 2-2 16,7 3-1-16,-4 0 1 15,-1-4-1-15,-11 4 0 0,-3 5 2 16,-10 4 1-16,-8 7 3 16,-13 9 0-16,-9 11 0 15,-1 18 2-15,4 6-1 16,0 14 0-16,6 2-1 16,0 3-2-16,6-1-2 15,6-4-1-15,7-9-4 0,0-17-10 16,-4-14-25-16,7-8-1 15,-4-16-1-15,-1-5 1 16</inkml:trace>
  <inkml:trace contextRef="#ctx0" brushRef="#br2" timeOffset="18189.0791">1866 15255 24 0,'0'-17'35'16,"-6"3"1"-16,-7-8 1 15,-2-1-15-15,-1 5-10 0,-9-5-4 16,1 10-3-16,-7 3-1 16,1 7-2-16,2 8-1 15,3 10 1-15,8 6 0 16,10 8 0-16,7 1 1 15,10 3 0-15,6-4 1 16,7-3 0 0,4-9 0-16,4-3-3 15,-2-8-3-15,-7-13-14 16,-2-8-24-16,-2-4-1 16,-8-10 0-16,-1-5 0 15</inkml:trace>
  <inkml:trace contextRef="#ctx0" brushRef="#br2" timeOffset="18322.1144">1720 14822 66 0,'-29'-14'61'15,"29"14"-69"-15,0 0-21 16,-5 12-5-16,17 7-2 16</inkml:trace>
  <inkml:trace contextRef="#ctx0" brushRef="#br2" timeOffset="18742.8057">1912 14998 26 0,'5'-53'35'16,"18"9"1"-16,-1-2-7 15,14 10-11-15,9 19-5 0,3 17-3 16,4 22-2-16,-7 15-3 16,0 18-2-16,-9 8 0 15,0 9-1-15,-12-1 1 16,-1-9-1-16,-7-8-1 15,-5-13 0-15,-3-15 0 16,-5-11-1 0,-3-15 0-16,0-12-1 15,-3-9 0-15,-7-1 0 0,-2 0 0 16,-4 3 0-16,-10 14 1 16,-5 5 0-16,-3 13 1 15,-3 10-2-15,0 7-3 16,3-1-15-16,-2-3-19 15,11-3-1-15,8-17 0 0,17-6 0 16</inkml:trace>
  <inkml:trace contextRef="#ctx0" brushRef="#br2" timeOffset="19260.3256">2762 15141 63 0,'-22'-32'26'16,"-6"9"-2"-16,-6 6-6 16,0 11-2-16,-4 6-4 15,11 17-4-15,1 3-2 0,12 9-1 16,6 3-2-16,13 3 0 16,7-7-1-16,15 0 0 15,5-13 0-15,5-3-1 16,3-9-2-16,7-10-2 15,-1-6-2-15,-3-13-1 16,4-1-1 0,-13-7 0-16,-3 4 0 15,-9-2 1-15,-6 10 3 16,-6 6 2-16,-10 16 4 16,0 0 1-16,-17 9 1 15,14 14 1-15,-1 3 0 0,4 9-1 16,7-4-2-1,3-1-3-15,5 3-10 0,4-7-26 16,-6-9-1-16,4 0 0 0,-7-14-1 16</inkml:trace>
  <inkml:trace contextRef="#ctx0" brushRef="#br2" timeOffset="19507.9722">3512 15057 65 0,'10'-7'41'32,"-3"7"-1"-32,-7 0-4 0,0 0-23 15,0 0-7-15,4 11-7 16,-4-11-11-16,-15 11-27 15,12-1-1-15,3-10-1 16,-10 12-1-16</inkml:trace>
  <inkml:trace contextRef="#ctx0" brushRef="#br2" timeOffset="19692.8736">3549 15293 54 0,'10'10'41'32,"-10"-10"-1"-32,11 5 0 0,-11-5-25 15,14 0-29-15,-14 0-23 16,0 0-2-16,8-14-1 16,-8-1 0-16</inkml:trace>
  <inkml:trace contextRef="#ctx0" brushRef="#br2" timeOffset="20377.3772">4581 14916 17 0,'26'0'33'15,"-8"-4"1"-15,11 1-4 0,1 3-15 16,8-2-6-16,5 2-2 16,-3 0-3-16,-4 9-1 15,-7 1-1-15,-13 6 0 16,-11 7-1-16,-12 3 1 15,-14 5-1-15,-9 4 1 0,-7-1-1 16,-3 0 0-16,-1-1 0 16,4-7 0-16,6-3 1 15,9-2 1-15,9-8 0 16,13-2 1-16,0-11 0 16,31 13 0-16,1-13-1 15,11-3-2 1,7 3-5-16,3-10-22 15,6-2-12-15,2 0-2 16,-5-7 1-16</inkml:trace>
  <inkml:trace contextRef="#ctx0" brushRef="#br2" timeOffset="20577.5191">5121 15080 39 0,'0'0'35'0,"17"0"1"16,8 0-6-16,11 0-17 15,2 0-8-15,4 0-6 0,4 0-21 16,6 4-13-16,-14-10-1 16,7 3 0-16</inkml:trace>
  <inkml:trace contextRef="#ctx0" brushRef="#br2" timeOffset="21062.2783">5780 15123 31 0,'21'-3'30'0,"-7"-10"-5"0,7 0-10 16,-3-3-4-16,-2-5-2 16,-2-6-2-16,-5-2-3 0,-6-4 0 15,-8-2-2 1,-7 4 0-16,-7 6 0 16,-5 3-1-16,-9 12 0 0,-3 10-1 31,1 9 2-31,4 14-1 0,5 10 2 15,8 7 0 1,10 1 0-16,15 2 0 0,5-5 0 16,13-2 1-16,5-12-2 15,6-8 0-15,-1-11-1 16,0-8-1-16,-7-11 0 16,-1-7-1-16,-6-5 1 0,-7-4-1 15,-8 0 1-15,-2 2 1 16,-4 6 0-16,0 9 0 15,0 13 0-15,-14 5 1 16,7 11-1-16,7 9 1 16,0 5-2-16,9 1-4 15,3 4-5-15,7-5-28 0,5-13 0 16,15 0-1-16,3-14 1 16</inkml:trace>
  <inkml:trace contextRef="#ctx0" brushRef="#br2" timeOffset="21332.1542">6369 14932 45 0,'33'4'35'0,"-1"-4"1"16,14 0-6-16,-2 4-22 15,-1-1-8-15,-2-3-10 16,-2 0-18-16,-1 11-7 16,-22-11 0-16,2 9-1 15</inkml:trace>
  <inkml:trace contextRef="#ctx0" brushRef="#br2" timeOffset="21494.9098">6490 15088 23 0,'-4'12'35'0,"4"-12"0"16,16 11 0-16,8-7-18 0,5-4-13 15,7 0-15-15,-1-3-22 16,18-1-1-16,-4-12-1 15,8 8 0-15</inkml:trace>
  <inkml:trace contextRef="#ctx0" brushRef="#br2" timeOffset="21911.285">7236 14809 66 0,'-18'-19'25'0,"-6"7"-3"16,-2 12-4-16,-5 0-5 0,4 23-4 15,2 9-3-15,6 13-1 0,7 6-3 16,12 6 0 0,15-3 0-16,7 0 0 0,9-7 0 15,10-13 1-15,2-12-1 16,9-11 0-16,-5-15 0 16,0-13 0-16,-8-12 1 31,-8-12-1-31,-15-10 1 0,-9-3-2 15,-17 1 1-15,-11 4-1 16,-7 8-3-16,-12 8-7 16,-1 9-30-16,1 20-1 15,-4 4 0-15,13 16 0 16</inkml:trace>
  <inkml:trace contextRef="#ctx0" brushRef="#br2" timeOffset="22296.2114">8111 14919 34 0,'18'7'35'16,"14"-3"0"-16,5 2-10 15,16-6-10-15,15 5-4 16,6-5-3-16,5 7-3 15,-1-3-4-15,0 2-4 0,-7 2-7 16,-16-8-10-16,-12 0-12 16,-8 10-5-16,-22-10 0 15,-13 0 8-15</inkml:trace>
  <inkml:trace contextRef="#ctx0" brushRef="#br2" timeOffset="22511.7648">8204 15095 18 0,'-19'0'32'0,"19"0"-6"15,16 5-3-15,15-5-2 16,16 0-3-16,11 0-4 16,11 3-4-16,3-3-5 0,2 0-3 15,-8 0-4-15,-8-3-5 16,-8 3-11-16,-16-5-16 15,-15-7-3-15,-9 2 0 16,-17-9 4-16</inkml:trace>
  <inkml:trace contextRef="#ctx0" brushRef="#br2" timeOffset="22696.8823">8691 14841 13 0,'26'-5'33'0,"11"15"3"15,0-1 0-15,-3 8-18 16,4 11-4-16,-16 1-4 0,-1 7-1 16,-14-3-3-16,-7 2-1 0,-20-6-4 15,-7-3-4 1,-4-6-20-16,0-5-15 0,-7-12 0 16,9-3-1-16</inkml:trace>
  <inkml:trace contextRef="#ctx0" brushRef="#br2" timeOffset="23234.7601">9448 14859 25 0,'26'0'36'16,"1"-7"0"-16,15 7 0 16,1 3-19-16,6-3-7 31,0 6-3-31,-3 0-3 0,-2 2-2 16,-13 1 0-16,-9 6-1 15,-13 2-1-15,-15 3 1 16,-15 3-1-16,-8 1 0 15,-8 4 0-15,-6 1 1 16,2 0-1-16,1-4 0 16,3-3 1-16,12-2-1 0,11-4 1 15,14-4 1-15,11-3-1 16,15-3 0-16,10-2 0 16,7-4-2-16,8 0-6 15,-2 0-21-15,3-10-9 16,1 5-2-16,-3-9 1 15</inkml:trace>
  <inkml:trace contextRef="#ctx0" brushRef="#br2" timeOffset="23450.1629">10081 14868 39 0,'12'-7'34'16,"19"7"0"-16,7 4-7 16,0-4-17-16,8 0-5 15,3 0-5-15,-8-4-8 16,2 1-16-16,-5 6-10 16,-17-9 0-16,-3 6 0 0</inkml:trace>
  <inkml:trace contextRef="#ctx0" brushRef="#br2" timeOffset="23612.2">10135 15003 27 0,'0'15'36'0,"0"-15"0"16,24 7-10-16,7 0-8 15,0-7-6-15,10 8-9 16,2-14-34-16,6 12-3 15,-12-14-2-15,3 3 0 0</inkml:trace>
  <inkml:trace contextRef="#ctx0" brushRef="#br2" timeOffset="24282.4373">10938 15086 24 0,'22'-10'31'0,"1"3"-7"15,-1-5-2 1,0-5-6-16,-4-3-2 16,-2-9-5-16,-5 1-1 0,-8-5-3 15,-3 2-1-15,-9-3-1 0,-8 6-1 16,-8 6-1-16,-8 5 0 15,-7 11-1-15,0 6 0 16,-2 16 1-16,1 6-1 16,5 9 0-16,7 8 1 31,11 1 0-31,9 0 0 0,15 0 1 16,9-9 0-16,10-7-1 15,9-8 1-15,3-12 0 16,7-7-1-16,-3-9 0 15,1-7-1-15,-5-5 0 16,-9-5 0-16,-7-2-1 16,-11 2 0-16,-4 6 0 0,-11 2 0 15,-2 7 0-15,-2 11 1 16,-6 7 0-16,8 13 1 16,3 5 0-16,8 9 2 15,6-1-1-15,11 6 1 16,2-2 1-16,5-3-1 0,1-6-3 31,-5-9-7-31,-5-8-31 16,1-4-2-16,-20-4 1 15,15-16-1-15</inkml:trace>
  <inkml:trace contextRef="#ctx0" brushRef="#br0" timeOffset="32174.2899">4312 7797 31 0,'0'0'17'0,"0"0"-3"16,-4-19-2-16,11-3-2 15,8-14-4 1,8-18-1-16,13-20-3 16,21-23 0-16,26-26 1 15,26-22 0-15,33-21-1 16,39-17 2-16,30-6 0 15,20 4 1-15,4 14 0 16,-3 24-1-16,-28 28 0 16,-22 27-1-16,-41 30 1 0,-37 26-1 15,-45 18-1-15,-26 16 0 16,-33 2 0-16,0 0-1 0,-20 7 1 16,2-3-1-1,-1-4 1-15,1 0-2 0,2 0 1 16,4-4-1-16,2 4 0 15,10 0 0-15,-12 0-1 0,12 0 2 16,0 0-2-16,0 0 2 16,0 0-1-16,-11-5 1 15,11 5-1-15,-11-9 1 16,1 7 0-16,1-1 0 16,-3-3 0-16,-1 2 0 31,1-2 1-31,2 6-1 0,10 0 0 15,-11-8 0-15,11 8 0 16,8-8-1-16,6 5 0 16,10-3 0-16,4 3 0 15,6-2 0-15,4 1 0 16,0 4 1-16,-6 0 0 16,-3 2 1-16,-8 3 3 0,-5 3 0 15,-16 2 0-15,0 6 2 0,-16 0-1 16,3 6 0-1,-5-2-1-15,0 4-1 16,-1-2-2-16,1-2-9 0,1-2-33 16,5-3-3-16,-3-15 1 15,3-5 1 1</inkml:trace>
  <inkml:trace contextRef="#ctx0" brushRef="#br0" timeOffset="38288.0826">2619 7831 25 0,'0'0'32'0,"7"-15"-3"0,-7 15-5 15,0 15-4-15,-4 7-4 16,4 20-3-16,-3 9-5 16,3 14-1-16,-4 10 0 0,4 9-3 15,0-4 0-15,4-1-2 16,-1-12-1-16,1-14-3 15,4-12-9-15,2-13-28 16,-10-28 1-16,18 4-1 31,-13-20 0-31</inkml:trace>
  <inkml:trace contextRef="#ctx0" brushRef="#br0" timeOffset="38735.0453">2750 8076 51 0,'0'0'33'0,"15"-6"-2"16,3 3-14 0,17 3-5-16,0 0-3 0,13 4-2 15,-4-4 0-15,2 3-2 16,-6-3-2-16,-5 8-1 16,-13 0-1-16,-11 0 0 15,-11 4 0-15,-15 2 0 0,-9 0 0 16,-8 4 0-16,-5 4-1 15,-3-3 0-15,0 3 0 16,3-2 0-16,2-5 0 16,13 3 0-16,7-5 0 15,15-13-1-15,15 11 2 16,7-11-1-16,9 0 0 0,10-6-5 16,4 6-15-16,8-5-17 15,-9-3 0-15,0 8-1 16,-10 0 0-16</inkml:trace>
  <inkml:trace contextRef="#ctx0" brushRef="#br0" timeOffset="39136.5657">3239 7917 22 0,'4'-15'33'16,"-8"-5"-1"-1,4 10-10-15,0 10-5 16,0 0-5-16,0 10-2 16,4 14-2-16,2 13-3 15,-6 5 0-15,3 17-1 16,0 4 1-16,0 6-1 16,-3 0 0-16,4-1-2 15,-4-12 0-15,-4-8 0 0,4-12-1 16,0-12-3-16,5-11-11 0,-5-13-26 15,0 0 1-15,17-12-1 16,-14-4 0-16</inkml:trace>
  <inkml:trace contextRef="#ctx0" brushRef="#br0" timeOffset="39652.2148">3825 8061 31 0,'0'0'33'0,"0"0"-3"0,-18 15-7 15,-5-2-5-15,-1 4-6 31,-13 1-3-31,2-1-3 0,-4 2-3 16,-2-3-1-16,4-3-1 16,6 1-1-16,9-3 0 15,8-2 1-15,14-9 1 16,0 17 0-16,14-9 0 16,11 2 2-16,2 4-1 15,5 3 1-15,2 0-1 0,0-1 0 16,-6 0-1-16,0 0 0 15,-6-1-3-15,-7-6-7 16,6-9-28-16,-7 5-3 16,-14-5 0-16,19-4-1 15</inkml:trace>
  <inkml:trace contextRef="#ctx0" brushRef="#br0" timeOffset="40189.316">4247 8165 20 0,'6'-14'33'0,"7"2"0"16,-4-8-9-16,0-4-6 16,3 2-4-16,-6-6-3 15,0 3-2-15,-2 4-2 16,2 5-2-16,-6 3 0 16,0 13-2-16,0 0 0 0,0 0-1 15,-10 11-1-15,10 6-1 16,0 2 1-16,7 9-1 15,-1 2 1-15,1 3 0 16,2-2-1-16,3 0 1 0,-2 0-3 16,2-6-3-16,3-2-9 15,-8-10-18-15,-7-13-7 32,12 9 0-32,-12-9 1 0</inkml:trace>
  <inkml:trace contextRef="#ctx0" brushRef="#br0" timeOffset="40436.7946">4059 8352 68 0,'0'9'36'0,"18"-9"-9"15,16 0-6-15,6 0-7 16,12 0-5-16,1-1-1 15,9 1-6-15,4 0-8 16,-8-4-11-16,-7-5-20 0,-3 9-1 16,-15-5-1-16,-3 5 0 15</inkml:trace>
  <inkml:trace contextRef="#ctx0" brushRef="#br0" timeOffset="40937.6752">4094 8673 34 0,'-5'-16'35'0,"15"0"0"15,8-3-12-15,6-2-6 16,10 3-4 0,0-1-4-16,7 12-1 15,-7 1-2-15,4 12-1 16,-11 7-2-16,-8 6 0 0,-10 7-1 15,-9 2-1 1,-12 1-1-16,-10 0-1 0,-6-1-1 16,-6-6-3-16,2-3 1 15,-4-11-1-15,8-3 0 0,3-5 0 16,10-5 1-16,15 5 2 16,-3-17 2-16,15 10 1 15,9 4 2-15,8 3 0 16,2 8 0-16,5 3 1 15,-1 4-1-15,5 2-1 16,-5-3 0-16,-1 1-1 0,-2-6-2 16,-5-6-2-16,-3 2-5 15,-12-9-17-15,-12 4-13 16,18-11 1-16,-18 2-1 16</inkml:trace>
  <inkml:trace contextRef="#ctx0" brushRef="#br0" timeOffset="89427.3524">19081 2573 12 0,'8'-9'32'16,"-8"9"1"-16,-4 29-4 15,4 19-11-15,0 25-5 0,-2 16-4 16,-2 13-1-16,4 6-1 15,0-2-3-15,0-1-4 16,4-16-6-16,-4-18-11 16,0-24-16-16,3-3-2 15,-6-26-1-15,9-1 1 16</inkml:trace>
  <inkml:trace contextRef="#ctx0" brushRef="#br0" timeOffset="89810.1526">19059 2554 20 0,'-3'22'24'0,"-16"-1"-4"16,2 8-15-16,3-1-1 15,-1-2-1-15,5-5-1 0,4-8 0 16,6-13 1-16,0 0-1 16,13-22-1-16,-2-2 4 15,3-5-1-15,0-3 2 16,3 3 0-16,-3 1 0 15,-4 9-1-15,0 8 1 0,1 9 0 16,-11 2-1-16,15 19-1 16,-10 5-4-16,2 3-6 15,4-2-13-15,8 3-11 16,-7-16-3-16,8 3 1 16</inkml:trace>
  <inkml:trace contextRef="#ctx0" brushRef="#br0" timeOffset="90032.5233">19461 2314 36 0,'8'-14'33'0,"-8"-1"2"15,0 27-2-15,4 5-20 0,-4 15-5 16,0 5-4-16,4 1-3 15,1 13 0-15,1 0-4 16,-2-8-8-16,1-7-17 16,5-4-6-16,-10-18-1 15,0-14 1 1</inkml:trace>
  <inkml:trace contextRef="#ctx0" brushRef="#br0" timeOffset="90180.2157">19359 2486 30 0,'14'0'28'16,"2"15"0"-16,1-11-18 0,4-4-18 15,12 13-16-15,-1-17-1 16,16 4-2-16,-6-18 16 16</inkml:trace>
  <inkml:trace contextRef="#ctx0" brushRef="#br0" timeOffset="90580.4763">19909 2494 33 0,'-44'0'31'0,"6"0"-2"16,-4-9-9-16,5-5-8 16,8-5-4-16,6 0-3 31,9-2-2-31,7 1-1 0,7-7-1 15,11 11-1-15,5-1 0 16,2 4 0-16,6 13 1 16,2 0 1-16,3 15 0 15,1 2 0-15,2 7 1 16,-2-3 0-16,2 4 0 16,-1-4-1-16,1-1 1 0,-2-9 0 15,-2-7 0-15,-4-14 0 16,-3-5 1-16,-8-14 0 15,-6 0-1-15,-14-9 1 16,-4 5-2-16,-13-2 0 0,-2 6-1 16,-9 19 0-1,-3 5-3 1,6 23-3-16,-3 2-10 16,11 8-23-16,5 8-1 15,4 2 1-15,12-1-1 0</inkml:trace>
  <inkml:trace contextRef="#ctx0" brushRef="#br2" timeOffset="94470.1356">16052 7285 11 0,'21'-17'31'0,"19"7"0"16,1-9-6-16,8 0-14 16,10 1-25-1,-2-10-11-15,14 8-3 16,-10-10-2-16</inkml:trace>
  <inkml:trace contextRef="#ctx0" brushRef="#br2" timeOffset="95002.6838">16668 7156 6 0,'16'-6'29'0,"16"6"0"16,-1-13-7-16,15 3-13 15,3-4-14-15,-5-4-19 16,14 9-2-16,-14-9-3 16</inkml:trace>
  <inkml:trace contextRef="#ctx0" brushRef="#br2" timeOffset="95372.299">17289 6960 17 0,'14'-4'32'0,"20"4"0"15,2-13-3-15,11-3-15 16,8-5-14-16,-3-7-27 0,13 8-3 15,-9-11-2-15,0 7 0 16</inkml:trace>
  <inkml:trace contextRef="#ctx0" brushRef="#br2" timeOffset="95819.4897">18020 6679 23 0,'28'-12'33'0,"15"7"0"0,3-12-11 15,11 4-17 1,10 2-26-16,-18-13-6 0,6 11-4 16,-19-12-2-16</inkml:trace>
  <inkml:trace contextRef="#ctx0" brushRef="#br2" timeOffset="96720.4973">18975 6440 19 0,'0'0'33'0,"0"0"2"16,15 5 0-16,1 12-18 16,8 4-5-16,5 7-8 0,4 3-13 15,1-2-23-15,11 7-2 16,-4-15 0-16,9 1-1 15</inkml:trace>
  <inkml:trace contextRef="#ctx0" brushRef="#br2" timeOffset="97306.2561">19542 6753 29 0,'25'15'34'0,"-4"-2"1"0,14 9-4 16,0 4-21-16,1 2-25 15,4 10-14-15,-9-9-4 0,6 10 0 16</inkml:trace>
  <inkml:trace contextRef="#ctx0" brushRef="#br2" timeOffset="98060.0104">18525 6199 42 0,'-9'-10'36'16,"9"10"2"0,0 0-10-1,20 14-8-15,8 3-5 16,2 3-6-16,13 13-3 15,1-2-1-15,7 11 0 0,-4-2-2 16,-1-1-1-16,-7-1-2 16,-9-1-3-16,-4-8-6 15,-14-7-17-15,-3-5-14 16,2-5-1-16,-11-12 0 0</inkml:trace>
  <inkml:trace contextRef="#ctx0" brushRef="#br2" timeOffset="98491.1324">18924 6186 25 0,'0'0'37'16,"5"-12"1"-16,-5 12 0 15,0 0-15-15,0 0-8 16,-16 19-5-16,-1-2-5 0,-4 12 0 15,-10 4-3-15,-6 7 1 16,-6 2-1-16,-3 0-1 16,0-3 0-16,2-2 0 15,5-6 0-15,6-7-1 16,8-8 1-16,10-7-1 31,6-2 0-31,9-7-4 0,0 0-15 16,16 0-21-16,-5-4 0 15,8-2-1-15,-1-9 1 16</inkml:trace>
  <inkml:trace contextRef="#ctx0" brushRef="#br2" timeOffset="99260.5304">18975 3887 33 0,'0'0'35'0,"0"0"0"16,0 0-9-16,5 22-8 0,-5-3-6 15,0 12-3 1,0-1-5-16,0 11-6 0,0 0-17 15,7 5-16-15,-7-12 0 16,9 7-2-16,-9-12 0 0</inkml:trace>
  <inkml:trace contextRef="#ctx0" brushRef="#br2" timeOffset="99507.0864">18992 4416 27 0,'0'14'37'16,"0"-14"-1"-16,0 24-1 15,6-5-12-15,-6-5-10 0,2 11-5 16,-2-4-6-16,0 2-9 15,0 1-26-15,8 7-4 16,-13-7 0-16,5 8 0 0</inkml:trace>
  <inkml:trace contextRef="#ctx0" brushRef="#br2" timeOffset="99708.6854">18956 4900 53 0,'9'18'36'0,"-9"-18"0"16,-3 27-2-16,3-9-25 31,-6 1-4-31,6 4-2 0,0 4-6 16,-4-1-11-16,4-3-22 16,6 5 0-16,-6-11 0 15,4 10-1-15</inkml:trace>
  <inkml:trace contextRef="#ctx0" brushRef="#br2" timeOffset="99892.7502">18928 5429 46 0,'6'15'37'16,"-6"-5"0"0,0 3-3-16,0 4-18 0,0-5-9 15,0 6-5-15,0 1-6 31,0-7-10-31,4 4-12 0,2 1-9 16,-6-17-1-16,8 22-1 16</inkml:trace>
  <inkml:trace contextRef="#ctx0" brushRef="#br2" timeOffset="100024.7754">18968 5709 27 0,'7'24'32'0,"-10"-10"-3"0,6 4-6 16,-3-4-7-16,0 1-10 15,0-2-14-15,0-13-21 16,0 20-3-16,0-20 0 16,-10 12 1-16</inkml:trace>
  <inkml:trace contextRef="#ctx0" brushRef="#br2" timeOffset="100209.389">18943 5999 59 0,'0'18'40'0,"0"-4"0"0,0 0-2 16,0 4-21-16,0-2-9 31,0 11-2-31,0-2-1 0,0 1-3 16,0 0-3-16,-5-9-9 16,1-4-31-16,4-1 0 15,0-12-1-15,-15-4 1 16</inkml:trace>
  <inkml:trace contextRef="#ctx0" brushRef="#br1" timeOffset="127270.2349">17989 6654 19 0,'0'0'34'15,"3"-22"1"-15,-6 10-5 16,0-1-7-16,-10-1-6 15,13 14-4-15,-27-18-4 32,9 17-1-32,-7-5-2 0,2 6-1 15,-4 0-1-15,0 5-1 16,0 0-1-16,3 7 0 16,3 4 1-16,4 3-1 15,5 1 1-15,9 7-1 16,3-3 1-16,11 8-2 0,7-6 2 15,9-1-1-15,8-7 0 0,11-8 0 16,4-10-1 0,2 0 0-16,-1-16 2 0,-6-9-1 15,-5-8 0-15,-14-4 1 16,-16-3-1-16,-15 1 1 16,-13 0-1-16,-12 7 1 31,-7 3-3-31,-1 10 0 0,0 11-4 15,-5 3-13-15,10 11-29 16,4 7-1-16,7 3 1 16,7 1 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31T15:08:04.22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8335 13343 22 0,'13'-6'36'0,"-13"6"-1"16,0 0-2-16,0 0-15 0,0 0-11 15,0 0-11-15,0 0-25 16,8 6-5-16,-8-6-2 16,0 12 1-16</inkml:trace>
  <inkml:trace contextRef="#ctx0" brushRef="#br0" timeOffset="153.3664">8356 13531 18 0,'0'0'33'16,"0"10"1"-16,0-10-3 15,0 0-25-15,0 0-32 0,0 0-3 16,16 5-3-16,-16-5-2 0</inkml:trace>
  <inkml:trace contextRef="#ctx0" brushRef="#br0" timeOffset="469.6473">8987 13234 50 0,'0'23'35'15,"0"18"2"-15,0 16-12 16,0 11-13-16,0 16-3 16,6 6-3-16,0 0-5 0,1-3-5 15,-1-14-10 1,3-16-21-16,0-10-2 15,-6-25 0 1,4-8-1-16</inkml:trace>
  <inkml:trace contextRef="#ctx0" brushRef="#br0" timeOffset="616.1969">8981 13528 19 0,'16'-6'31'16,"-2"-6"-1"-16,14 10 0 15,-3 2-22-15,6 0-13 16,6 0-14-16,-5-11-10 16,8 7-1-16,-12-13 0 15</inkml:trace>
  <inkml:trace contextRef="#ctx0" brushRef="#br0" timeOffset="869.4071">9290 13341 36 0,'0'-12'35'16,"0"22"1"-16,4 6-11 15,-4 4-7-15,6 9-7 16,-6-3-3-16,3 1-3 16,-3-4-2-1,6-12-1-15,-6-11-1 16,19-5-1-16,-1-13 0 0,1-3 0 16,3-5 0-16,3 3-1 15,3 1 1-15,-1 9-1 16,-6 8 1-16,-2 12 0 15,-3 12 0-15,-7 7-3 16,1 12-10-16,-7 7-23 0,-3-7-1 16,6 2 0-16,1-10 0 15</inkml:trace>
  <inkml:trace contextRef="#ctx0" brushRef="#br0" timeOffset="1216.8747">9867 13343 51 0,'-30'-10'34'16,"7"10"1"-16,-1 8-14 16,2 6-10-16,10 7-5 0,6 7-2 15,12 4-1-15,6-2 0 16,10 0-1-16,-1-8 1 0,5-8-1 15,-2-9 0 1,1-8 0-16,-7-11-1 16,-4-9 0-16,-10-8 1 0,-4-10-2 15,-8-8 0-15,-8-5 0 16,-2-7 0-16,-1-4 0 0,3-1-1 16,5 2 1-16,7 10-3 15,4 8-3-15,13 21-5 16,6 10-20-16,8 11-7 15,10 21 1-15,-3 3 0 16</inkml:trace>
  <inkml:trace contextRef="#ctx0" brushRef="#br0" timeOffset="1840.1175">10277 13254 26 0,'-25'-12'31'16,"25"12"-1"0,-15 9-12-16,20-1-5 0,8 7-4 15,3 0-4-15,8 4 0 31,1-5-1-31,-3 2-2 0,-3-7-1 16,-4-1-1-16,-15-8-1 16,0 0 1-16,-10 4-1 15,-11-4 0-15,-4 0 0 16,-6 0 1-16,-2 4-1 16,1 2 2-16,7 0-1 15,6 6 1-15,7-1 1 0,12 2 0 16,6 2 1-16,13-1-1 15,2 0 0-15,7-4 1 16,0-3-1-16,4-7 0 16,-1 0-1-16,0-12 0 15,-1-1 0-15,-5-6 0 16,0-4-1-16,-6 1 1 0,-3 3-1 16,-2 3 1-16,-1 5 0 15,-4 8 1-15,-9 3 0 16,12 13 0-16,-5 4 0 0,-1 6 0 15,4 1 0-15,-2-1 0 16,1-2-1-16,4-6 0 31,0-7 0-31,1-8 0 0,3-6 1 16,-4-8-1-16,2-8 1 16,0 3-3-16,-3-5-3 15,-2 4-5-15,5 3-14 16,-5 5-15-16,-5-2 0 15,5 7-1-15,-4-3 3 16</inkml:trace>
  <inkml:trace contextRef="#ctx0" brushRef="#br0" timeOffset="1987.2836">10822 13283 76 0,'0'0'38'16,"13"21"-2"-16,-4-1-15 15,-9-1-10-15,3 10-4 16,-3-3-7-1,0-5-13-15,-7-4-26 16,11-1 0-16,-4-16 0 0,0 0-1 16</inkml:trace>
  <inkml:trace contextRef="#ctx0" brushRef="#br0" timeOffset="2118.1295">10876 12988 25 0,'0'-15'28'15,"-10"-1"-8"-15,10 16-20 16,0 0-20-16,-15 9-8 16,23 9 4-16</inkml:trace>
  <inkml:trace contextRef="#ctx0" brushRef="#br0" timeOffset="2572.0356">11203 13101 16 0,'22'-54'29'0,"-9"-10"2"0,1 1-16 15,-4 5-1 1,-6 4-1-16,1 17-1 0,-10 9-1 16,5 28-1-16,-13 3-3 15,10 31-1-15,3 18-2 16,6 14 0-1,4 14-1-15,5 8 0 16,-1 5 0-16,0 2 1 16,-7-2-2-16,-7-7 0 15,-7-11 0-15,-9-10-3 16,-8-16-2-16,-10-16-3 16,1-13-2-16,-1-20-6 15,11-10-8-15,4-16-9 0,7-12-7 16,15-2 2-16,2-3 5 15</inkml:trace>
  <inkml:trace contextRef="#ctx0" brushRef="#br0" timeOffset="3071.8321">11682 13264 10 0,'-5'-16'31'16,"5"16"1"-16,-19-12-7 0,6 5-9 15,2 7-5-15,-2 0-4 16,5 13-2-16,8-1-2 31,3 2-1-31,8 1-2 0,3-3 0 16,4-2 0-16,0-3-1 16,2-1 0-16,-7-6 0 15,-3 0-1-15,-10 0 1 16,0 0-1-16,-14 0 1 15,-2 4 1-15,0 0-1 16,-2 6 2-16,3 0-1 0,3 3 1 16,5 4 1-16,7-1 0 15,8 2 0-15,3-2 1 16,7 0-1-16,5-6 1 16,5-4-1-16,-1-6 1 15,1-8-2-15,0-4 1 16,-2-5-1-1,-3-6 0-15,-1-3 0 16,-7 0 0-16,-2 2 1 16,-4 6-1-16,-3 6 1 0,-6 12 1 15,0 0-1 1,-3 10 1-16,3 12-1 0,0 7-6 16,0 2-14-16,0-1-19 15,19 2 1-15,6-12-2 0,22-2 1 16</inkml:trace>
  <inkml:trace contextRef="#ctx0" brushRef="#br0" timeOffset="3672.7906">12587 13261 12 0,'-12'-10'31'15,"12"10"2"-15,15 6-3 0,5-6-14 16,13 4-4-16,2-4-3 15,11 5-1-15,-3-5-3 16,0 0-2-16,-5 0-2 0,-10 2 0 16,-7-2-2-16,-21 0 0 15,0 0 0-15,-18 17 0 16,-6-6 0-16,-2 2 0 16,1 7 1-16,1 4 0 15,6 1 0-15,11 3 0 31,14-1 0-31,11 2 1 0,12-1-1 16,10-8 1-16,5-3 0 16,7-10-1-16,1-7 0 15,-1-9 0-15,-8-8-1 16,-1-4 1-16,-12-7 0 16,-9-1-1-16,-13-2 2 15,-15 4 0-15,-10 1 1 0,-8 6 2 16,-7 3 0-16,-3 13-1 15,-3 4 1-15,8 9 0 0,5 6-1 16,15 7 1 0,9 2-2-16,12-2 1 15,11-1-2-15,6-6-1 0,8-1-8 32,-1-4-29-32,-5-17-2 0,2 0 0 15,-15-9-1-15</inkml:trace>
  <inkml:trace contextRef="#ctx0" brushRef="#br0" timeOffset="4042.3033">14159 12966 50 0,'25'17'37'0,"15"19"-1"0,4 11-8 16,6 8-18-16,8 13-3 15,-1 4-6-15,-2 0-7 16,-5-11-28-16,-7 3-2 16,-17-21-1-16,-4-7-1 15</inkml:trace>
  <inkml:trace contextRef="#ctx0" brushRef="#br0" timeOffset="4274.5179">14688 13029 30 0,'-26'5'36'0,"-16"4"1"15,-3 21 1-15,-11 12-22 16,-5 2-5-16,4 12-4 15,-2 2-3-15,3 5-3 0,7 0-2 16,5-5-4-16,10-5-5 16,1-13-8-16,14-14-14 15,15-5-6-15,4-21 0 16,17-8 2-16</inkml:trace>
  <inkml:trace contextRef="#ctx0" brushRef="#br0" timeOffset="4543.5697">15077 12913 38 0,'-29'0'34'16,"-11"5"0"-16,-3 13-9 15,1 10-10-15,1 10-7 31,8 14-2-31,7 5-1 0,10 8 0 16,11 0-2-16,10 3 0 16,9-5 0-16,10-5-1 15,7-9-3-15,3-15-5 16,6-7-18-16,3-7-13 0,-9-20 0 16,4-6-1-1</inkml:trace>
  <inkml:trace contextRef="#ctx0" brushRef="#br0" timeOffset="4890.8223">15003 13241 43 0,'0'-14'35'0,"21"12"-4"16,3-1-10-16,7-2-7 15,7 5-4-15,-3 8-4 16,0-1-3-16,-5 0-1 16,-7 3-2-16,-11 2 0 15,-12 0-2-15,-7 1 2 0,-9 1-2 16,-3 0 1-16,-2 1 0 16,-3 2 0-16,7-4 2 15,2 0 1-15,6 2 0 16,9-5 1-16,7 1 0 0,6-3 0 15,5-1-1 1,2-1-2-16,3-6-5 0,7 4-16 16,3-4-15-16,-10-6-1 15,5-2 0-15,-9-10 0 0</inkml:trace>
  <inkml:trace contextRef="#ctx0" brushRef="#br0" timeOffset="5106.4826">15401 12980 38 0,'23'-4'36'15,"0"11"3"-15,10 16-2 16,5 14-19-16,-8 6-5 16,6 14-4-16,-17 3-1 15,-4 10-2-15,-18-2 0 0,-9-1-2 16,-13-4-4-16,-8-9-7 15,3-6-24-15,-3-9-11 16,-3-15 0-16,8-10 0 16</inkml:trace>
  <inkml:trace contextRef="#ctx0" brushRef="#br0" timeOffset="5691.7257">11926 14850 31 0,'12'0'31'32,"-12"0"-1"-32,3 11-15 0,-3 8-36 15,0-19-8-15,-3 20-1 16,3-20 4-16</inkml:trace>
  <inkml:trace contextRef="#ctx0" brushRef="#br0" timeOffset="5844.8575">11945 15057 41 0,'0'0'37'0,"-7"16"0"16,7-16-2-16,-12 5-32 15,12 4-31-15,0-9-5 0,0 0-3 32,0-14-1-32</inkml:trace>
  <inkml:trace contextRef="#ctx0" brushRef="#br0" timeOffset="6377.0059">13003 14854 32 0,'-6'33'32'0,"-13"-4"0"0,-3 5-16 15,-6-2-4-15,-3-9-5 16,0-3-2-16,-3-11-3 16,6-9-1-16,4-14 0 15,8-7-1-15,4-8 0 0,12-5 0 16,3-1 1-16,11 4 0 16,6 7 2-16,5 10 0 15,3 14 0-15,2 13 1 16,-2 12 0-16,-3 13-2 15,-3 8-6-15,-4-2-12 16,-5-2-18 0,9-2-2-16,-11-13 0 15,9-8 2-15</inkml:trace>
  <inkml:trace contextRef="#ctx0" brushRef="#br0" timeOffset="6677.4246">13152 14913 30 0,'0'0'33'16,"0"0"0"-16,3 23-12 0,-3-2-8 16,-3 6-5-16,-1 0-2 15,4-5-2-15,-5-8-2 16,5-14-1-16,0 0-2 16,0-18 0-16,9-9 1 15,4-8-1-15,2-4 1 0,3 1 1 16,4 1 1-16,-3 9 0 15,2 10 1-15,-2 15 0 16,-1 11 1-16,-1 16-1 16,-8 9 0-16,0 7-2 15,-3 5-3-15,-6-1-9 32,3-8-22-32,9 3-4 0,-9-14 0 15,10-6 0-15</inkml:trace>
  <inkml:trace contextRef="#ctx0" brushRef="#br0" timeOffset="7177.2234">13747 14820 31 0,'-22'-19'33'0,"4"13"0"16,-3 4-13-16,2 4-6 15,9 15-5-15,4-2-4 32,9 4-1-32,3 0-1 0,10-4-1 15,2-5 0-15,4 0-2 16,0-6 0-16,-3-4-1 16,-4 0-1-16,-15 0 1 15,0 0-2-15,-12-11 1 16,-4 11 0-16,-8 8 1 15,1 1 0-15,-2 6 2 0,5 5 0 16,7 5 1-16,6 1 0 16,7 3 0-16,13-5 0 15,5-4 0-15,5-7-1 16,8-6 1-16,2-7-1 16,1-13 0-16,-2-5 0 15,-1-9-1-15,-4-3 1 0,-5-5-1 16,-4 1 2-16,-11 3-1 15,-1 5 2-15,-6 6-1 0,0 8 1 16,0 12 0 0,-13 18 0-16,8 5 0 15,1 6-1-15,4 6-4 0,0 4-7 32,0-4-19-32,3-7-10 0,6-2-1 15,-2-13 1-15</inkml:trace>
  <inkml:trace contextRef="#ctx0" brushRef="#br0" timeOffset="7509.0949">14113 14993 38 0,'12'27'37'16,"-6"-14"1"-16,7 0-4 15,6 1-20-15,-7-5-4 16,10 0-3-16,-2-9-1 15,3-3-3-15,-4-9 0 16,2-5-2 0,-9-9 0-16,1-1-1 15,-7-4 0-15,-6-3-1 16,-8-1 1-16,-11 4-1 16,-3 8 0-16,-9 10 0 0,0 13 0 15,-4 10 1 1,1 15 0-16,3 13 1 15,7 8-1-15,9 14 2 0,6 5-1 16,9-1-3-16,3 3-9 0,7-2-28 16,-6-19 1-16,12-1-2 15,-11-19 1-15</inkml:trace>
  <inkml:trace contextRef="#ctx0" brushRef="#br0" timeOffset="7824.2963">14497 14773 41 0,'20'6'38'0,"-8"8"1"15,0 12-7-15,-3 10-15 0,-6 2-6 16,3 6-5-16,2-4-9 0,-8-6-13 16,0-15-22-1,0-3-1-15,0-16 0 0,-10-4-1 16</inkml:trace>
  <inkml:trace contextRef="#ctx0" brushRef="#br0" timeOffset="7963.2086">14460 14534 43 0,'6'-16'36'15,"-6"2"-4"-15,10 14-15 16,-10 0-42-16,13 8-7 15,5 6-2-15,-8-3-2 0</inkml:trace>
  <inkml:trace contextRef="#ctx0" brushRef="#br0" timeOffset="8395.4365">14799 14454 25 0,'0'-56'35'0,"5"14"1"15,5 7-6-15,0 18-12 16,7 17-6-16,-4 17-5 16,5 24-2-16,-5 12-2 15,1 17-1-15,-5 14 1 0,-1 5-1 16,-4 3-1-16,-4 1 0 16,-5-7 0-16,-5-3 0 15,-4-6 0-15,-1-12 0 16,-6-14 0-16,0-11-2 15,-3-11-2-15,1-15-3 16,2-7-3 0,-1-19-7-16,8-6-9 0,3-7-9 15,2-10-3 1,13 2 0-16</inkml:trace>
  <inkml:trace contextRef="#ctx0" brushRef="#br0" timeOffset="8879.942">15254 14750 29 0,'9'-6'34'15,"-18"-4"0"-15,-4 10-13 16,-2 7-6-16,-4 2-5 16,7 5-4-16,3 2-2 15,9 5-1 1,3-2-1-16,8 1-1 15,7-6 0-15,4-3 0 16,1-6-2-16,2 0 0 16,-3-5 0-16,-7-10-2 15,-6 4 1-15,-9-3-1 16,0 9 0-16,-15-4 1 16,-4 8 1-16,-1 4 0 0,-2 4 0 15,4 8 2-15,4 3 0 16,5 4 1-16,9-4 0 0,9 1 1 15,6-3-1-15,7-4 1 16,3-10-1-16,6-7 0 16,4-5 0-16,-2-11-1 15,-2-7 0-15,0-4 0 0,-5-6 0 16,-2-3-1-16,-5 2 1 16,-4 3 1-16,-6 5 0 15,-3 8 0-15,-6 18 0 16,0 0 0-16,0 12 0 15,0 12-1-15,0 9-5 32,3-1-7-32,7 4-26 0,8 3-1 15,1-11 0-15,12 0 0 16</inkml:trace>
  <inkml:trace contextRef="#ctx0" brushRef="#br0" timeOffset="9498.1289">16058 14783 29 0,'21'0'31'16,"0"-4"-2"-16,20-2-12 16,-1 3-6-16,7 1-4 15,1 2-3-15,-3-4-1 16,-8 4-1-16,-6-4 0 16,-12 4-1-16,-19 0 0 0,0 0 0 15,0 0 0-15,-26 4-1 16,6 2 1-16,-2 7-1 15,0 1 0-15,4 8 0 16,2 5 1-16,11 7-1 16,5-1 0-16,12 4 1 15,10-3-1-15,5 2 0 0,8-9-1 16,5-3 0-16,6-11-3 16,-4-7-1-16,9-6 0 15,-8-12-1-15,-5-3 1 16,-8-11 1-16,-5 0 3 0,-9-8 2 15,-13-2 3-15,-9 3 3 32,-12-3 1-32,-5 9 1 15,-8 1-1-15,-3 15-1 0,0 8-2 16,3 13-1-16,2 8-1 16,12 11 0-16,7 6-1 15,14 1 1-15,12-1-1 16,5-2 0-16,6-9-1 15,4-9-2-15,4-6-8 0,-1-7-28 16,-12-16-1-16,2-1 0 16,-17-12 0-16</inkml:trace>
  <inkml:trace contextRef="#ctx0" brushRef="#br0" timeOffset="9867.3622">17399 14561 47 0,'38'14'38'15,"17"21"2"-15,2 9-7 16,4 7-19-16,8 14-2 15,-6 2-5-15,1 0-7 16,-8-5-12-16,-9-8-26 16,-19-20-2-16,-1-6 0 0,-16-18 0 15</inkml:trace>
  <inkml:trace contextRef="#ctx0" brushRef="#br0" timeOffset="10082.878">18017 14508 35 0,'-13'4'37'16,"-15"10"1"-16,-7 15 1 16,-14 8-25-16,-9 9-4 15,0 13-3-15,-6 5-2 16,0 4-3-16,5-1-5 16,0-8-3-16,14-2-9 31,4-9-16-31,9-17-8 0,17-10 0 15,15-21 0-15</inkml:trace>
  <inkml:trace contextRef="#ctx0" brushRef="#br0" timeOffset="10368.1913">18403 14362 41 0,'-27'-3'34'0,"-11"3"2"31,-1 12-16-31,-2 21-7 0,-4 13-4 16,10 16-3-16,5 5-1 15,10 11 0-15,11-2 0 16,12 3-1-16,9-7 0 15,15-8-1-15,8-11-5 16,9-14-10-16,-2-16-26 16,6-6 0-16,-5-21-1 0,7-6 0 15</inkml:trace>
  <inkml:trace contextRef="#ctx0" brushRef="#br0" timeOffset="10769.2536">18423 14700 22 0,'0'0'33'16,"13"-9"3"-16,5 6-4 31,13-3-17-31,12 6-4 0,-4-3-2 15,6 3-2-15,-7 3-1 16,-6 1-3-16,-10 1 0 16,-13 7-2-16,-17 0 1 15,-11 5-2-15,-9 5 1 16,-5 0 0-16,-3 0 0 16,2 1-1-16,4-1 1 0,8 0 0 15,9-4 0-15,13-2 0 16,7-6 0-16,12-1 1 15,6-1-1-15,6-1-1 16,3-1-5-16,0-6-8 16,-1-10-26-16,3 7 0 15,-12-10 0 1,4 2-1-16</inkml:trace>
  <inkml:trace contextRef="#ctx0" brushRef="#br0" timeOffset="11053.5454">18847 14441 27 0,'18'-9'37'15,"-1"6"2"-15,5 19 0 16,-1 15-17-16,3 5-7 16,4 18-5-16,-13 6-3 15,1 13 0-15,-16 3-1 16,-5 1-2-16,-15-3-1 15,-3-5-1 1,-9-5-1-16,-2-7 0 16,6-11-1-16,3-12-2 15,7-10 0-15,6-8 0 16,7-7-2-16,5-9-1 16,0 0-6-16,0 0-16 15,0 0-15-15,0-9 1 16,0-2 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31T15:11:26.621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7283 5114 31 0,'0'0'18'0,"0"0"-1"0,-9 10-1 15,9-10-3-15,0 0 0 16,0 0-1-16,0 0-1 15,3-15-1-15,3 5-1 0,-6-16 0 16,11-1-1-16,4-17-1 16,8-16-1-16,12-24-2 15,18-18 0-15,15-23-1 16,16-11-1-16,14-9 0 16,15-1-1-1,1 1 0-15,-5 20 0 16,-16 21 1-16,-12 24-1 15,-22 22 0-15,-13 21 0 16,-18 15-1-16,-19 14-1 16,-9 8-3-16,0 0-5 15,-3 14-13-15,-3 2-17 16,-9-4-1-16,-1 12 0 0,-12-1 1 16</inkml:trace>
  <inkml:trace contextRef="#ctx0" brushRef="#br0" timeOffset="562.2584">7262 4942 37 0,'0'0'35'0,"9"-10"1"16,-9 10-4-16,0 0-14 15,0 0-6-15,9 20-4 0,-9-3-2 16,0 3-2-16,0 2 0 16,0-1-1-16,0 0 0 15,0-1-1-15,3-6 0 16,4 0 0-16,-7-14 0 0,21 11 1 16,-5-11-1-16,2-8-1 15,1-1-5-15,2-4-30 16,2-10-6-16,7-2-1 15,-5-13 0-15</inkml:trace>
  <inkml:trace contextRef="#ctx0" brushRef="#br0" timeOffset="1062.8046">8319 3273 32 0,'-6'-10'33'0,"6"10"1"16,9 10-8-16,1 9-10 15,7 12-4-15,3 7-4 16,5 14-2-16,0 2 1 0,2 6-2 16,-1-3-1-16,-4-3-3 15,-4-5-7-15,-5-16-12 16,-8-11-18-16,2-5-2 0,-7-17 0 15,0 0 0 1</inkml:trace>
  <inkml:trace contextRef="#ctx0" brushRef="#br0" timeOffset="1500.8654">8464 3488 52 0,'8'-17'32'16,"10"9"1"-16,-1-5-18 31,1-3-8-31,3-2-7 0,-1 0-5 16,-3-1-5-16,-4-1-1 15,-6-4-1-15,-2 3 2 16,-5-1 2-16,0 5 3 16,0 5 4-16,-5-2 5 15,5 14 6-15,0-11 3 16,0 11 1-16,5 11-1 0,1 8-1 15,-2-5-1-15,5 5-2 16,-6-3 0-16,3 0-3 16,-3-4-1-16,1-2-2 0,-4-10-1 15,0-10 1 1,0-6-2-16,2-4 0 0,-2-2 0 31,4 2 0-31,-4-1-2 0,6 1 2 16,-2 6 0-16,-4 14 1 15,14 0-2-15,-4 9 2 16,-4 8 0-16,6 0-2 16,1 5-3-16,-1-1-7 15,4 1-17-15,2-4-13 16,-1-10 1-16,7-6 0 0</inkml:trace>
  <inkml:trace contextRef="#ctx0" brushRef="#br0" timeOffset="1847.8045">9009 3132 57 0,'-19'0'36'0,"-12"-4"-3"16,9 4-12-16,-2 9-9 0,2-1-5 15,9 6-4-15,7 2 1 16,6 1-1-16,7-2-1 31,8-2 0-31,3-3 1 16,3-6 0-16,-1-4 0 15,-1-4 0-15,-4-12-1 0,-5-1 0 16,-10-11 0-16,-7-5 0 16,-8-12 1-16,-1-1-2 15,-6-7 1-15,1 4-1 16,-2 0 1-16,6 0-3 0,4 9-1 15,4 6-6-15,18 15-8 16,0 9-19-16,12 0-6 16,11 6 2-16,-1 4-2 15</inkml:trace>
  <inkml:trace contextRef="#ctx0" brushRef="#br0" timeOffset="2501.5384">9166 2871 27 0,'-18'0'30'0,"10"14"-1"16,1-5-14-16,7 2-5 0,9-2-3 15,0 4-1-15,6-2-1 16,1-3 0-16,0 0-2 16,-4-3 0-16,-3-1-1 0,-9-4 0 15,0 0-1-15,-9 12 1 16,-6-2-1-16,-1 2 1 16,-2 3 0-16,2-6 0 15,1 9 1-15,5-5 0 16,8 7 0-16,2-8 0 31,9 0 0-31,4-4 1 0,5-3-1 16,0-5 0-16,4-9 0 15,-3-1-1-15,2-9-1 16,-3-3 1-16,-2-6 0 16,-4-1-1-16,-2-3 0 15,-1 9-1-15,-5 0 1 16,-4 4 1-16,5 4-1 0,-5 15 0 15,0 0 0-15,0 0 0 16,7 10 0-16,-1 5 1 0,0-1-1 16,5 4-1-1,-1 2 1-15,1-3-1 16,1-6 0-16,0-4 2 0,1-7-2 31,-6-4 1-31,-7 4 0 0,17-22 1 16,-11 2-1-16,0-4 1 15,0-2-1-15,0 3-1 16,-2 4-1-16,-1 4-1 16,-3-4-4-16,6 9-11 15,-6 10-20-15,-3-12-4 16,3 12 0-16,0 0 0 0</inkml:trace>
  <inkml:trace contextRef="#ctx0" brushRef="#br0" timeOffset="2717.1915">9499 2738 52 0,'0'0'32'15,"9"-7"-2"-15,-9 7-8 16,15 7-6-16,-15-7-4 16,15 22-2-16,-8-7-3 0,2 8 0 15,0-4-4-15,1 3-7 16,-1-2-16-16,6-8-18 31,-15-12-1-31,10 16-1 16,-10-16 1-16</inkml:trace>
  <inkml:trace contextRef="#ctx0" brushRef="#br0" timeOffset="3418.5024">9625 2689 23 0,'0'0'34'0,"0"0"1"16,13 12-1-16,-3 5-16 16,-2-3-6-1,9 6-2-15,-8-3-3 16,0 2-2-16,0-4-3 15,-3-1 0-15,-2-4-2 16,-4-10 0-16,0 0-1 16,9-5-1-16,-6-7-1 0,-3-2 0 15,6-3 0-15,0-7-1 16,0 3 2-16,-3-4 0 16,1 8 1-16,2 0 1 15,-6 5 1-15,3 3 1 0,-3 9 1 16,0 0 0-16,0 0 0 15,-10 4 0-15,4 5 0 16,1 1 0-16,5-10-1 16,-7 24 0-1,7-12-1-15,0 2 1 16,6 2-2-16,3-7 1 16,9-1-2-16,1-6-2 15,7 5-3-15,-1-7-3 16,6-5-1-16,-1-9-1 15,4 4 0-15,-9-7 2 16,3 8 3-16,-10-6 3 0,-2-2 6 16,-4 2 3-16,-6-4 3 15,-6 19 1-15,0-28 0 16,-6 18-1-16,-6-9-1 16,2 4-2-16,-5 3-1 15,3 7-3-15,-4 2-1 16,1 3 0-16,3 8 1 0,3-1-1 15,5 5 0-15,1 7 0 0,3-4 0 16,3 3 1-16,6-1 0 16,4-2 1-16,0-10-2 15,2 0-1-15,3-5-3 16,-3-5-3-16,4 0-9 31,-10-8-21-31,-2-7-4 0,-3-7-2 16,-8 2 2-16</inkml:trace>
  <inkml:trace contextRef="#ctx0" brushRef="#br0" timeOffset="3565.6483">9880 2164 66 0,'-13'-12'38'0,"1"5"0"0,12 7-12 16,0 16-14-16,3 2-7 15,6 13-6-15,6 11-14 16,4 0-23-16,-9 2 1 15,5 0-1-15,-9-6 0 16</inkml:trace>
  <inkml:trace contextRef="#ctx0" brushRef="#br1" timeOffset="6475.3486">8649 5075 17 0,'0'0'24'16,"0"-22"-2"-16,17 0-2 15,7-13-3-15,18-14-3 16,15-12-2-16,20-18-4 16,19-13 0-16,16-7-3 15,14-3 0-15,-1 5-1 0,-5 8-2 16,-14 14-3-16,-19 15-1 15,-16 17-2-15,-27 15-7 16,-20 15-10-16,-14 13-13 16,-20 1 0-16,-2 13 1 15</inkml:trace>
  <inkml:trace contextRef="#ctx0" brushRef="#br1" timeOffset="6961.67">8699 4841 29 0,'0'0'25'0,"0"0"-5"0,0 0-3 16,-12 22-5-16,5-1-1 16,-6 4-3-16,4 1 0 15,-3 0-1-15,5-3 0 16,-2-7-1-16,9 1 1 16,0-17 0-16,15 12-1 15,1-12 1 1,6-7-1-16,2-2-1 15,8 3-3-15,5-1-7 16,-6-1-32-16,0-13-1 16,7 2 0-16,-8-17-1 15</inkml:trace>
  <inkml:trace contextRef="#ctx0" brushRef="#br1" timeOffset="7663.1018">10025 3928 42 0,'0'0'31'0,"-12"-4"2"16,12 4-14-16,7 14-8 15,-4 1-3-15,5 3-4 16,2-1 0-16,-1 1-1 16,-1-3 1-16,0 0 0 15,-8-15-1 1,6 9 0-16,-6-9-1 15,0-18 0-15,-10-1-1 16,2 0 1-16,-1 0-1 0,-1-5-1 16,0 2 0-16,4 3 0 15,1 1-1-15,5 6 1 16,0 3 0-16,11-3-1 16,7 7 1-16,1-5-1 0,4 2 1 15,1 2-1-15,1 1 1 16,-3-2-1-16,-4 4 0 15,-5 3 0-15,-3 0 1 16,-10 0 0-16,11 20 0 16,-8-7 1-16,1 3-1 15,2 6 1-15,0-3 0 0,4 2-4 16,2 1-11-16,4 1-20 16,-1-15-2-16,3 2 0 15,-5-10 0-15</inkml:trace>
  <inkml:trace contextRef="#ctx0" brushRef="#br1" timeOffset="7931.4379">10497 3764 49 0,'-16'0'35'0,"-8"-8"-2"16,2 8-11-16,4 0-7 15,-1 8-7-15,6 3-3 0,4 2-3 16,6 4 0-16,3-1 0 16,9 2 0-16,0-4 0 15,6 0 1-15,4-6-1 16,1-1 0-16,-2-7-1 16,1-2-5-16,-1-5-8 15,-6-3-18 1,-5-14-7-16,-4 2 0 15,-10-10 0-15</inkml:trace>
  <inkml:trace contextRef="#ctx0" brushRef="#br1" timeOffset="8062.9637">10398 3523 40 0,'-13'-23'37'0,"-6"3"0"16,11 8-4-16,8 12-14 0,-20-9-9 15,20 9-14-15,0 0-31 16,7 14-2-16,-7-14-1 15,21 22 1-15</inkml:trace>
  <inkml:trace contextRef="#ctx0" brushRef="#br1" timeOffset="8478.8248">10500 3612 34 0,'-13'-23'33'0,"-2"-14"2"15,15 2-5-15,0-4-17 16,7 6-4-16,7 1-3 16,3 8-1-16,4 14 0 15,-2 10-1-15,5 8 0 16,-2 11 0-16,3 10 0 15,-1 3 0-15,2 6-1 0,1-3 0 16,-2 0 0-16,-3-7-1 16,-1-6-1-16,-2-8 0 15,-7-4-1-15,-2-10 0 16,-10 0 0-16,3-18 0 16,-9 4-1-16,0 3 0 0,-7 6 0 31,-5 5 1-31,-1 5-1 0,-6 13 1 15,3 7 0 1,1 3-2-16,2 3-2 0,4 2-8 16,5-4-24-16,2-11-3 15,8-6 0-15,0-12 0 16</inkml:trace>
  <inkml:trace contextRef="#ctx0" brushRef="#br1" timeOffset="8997.4175">11035 3538 34 0,'-11'-25'31'16,"4"1"0"-16,-5 1-10 15,0-2-4-15,-1 9-6 32,-4 3-2-32,3 9-3 15,-1 4-2-15,5 13-2 0,6 1-1 16,4 10-1-16,0-3 0 16,5 1 1-16,4-2-1 15,3-4 1-15,2-8 0 16,0-8 0-16,2-3 0 15,-2-9 0-15,-2-7 0 0,2-5 0 16,-2-5 0-16,4-5 1 16,0 5-2-16,2 2 2 15,2 3-1-15,3 2 0 16,0 9 1-16,1 8 0 16,-1 5 0-16,-1 12 1 15,-7 2 0 1,-4 5 0-16,-5 1 0 15,-6 6 0-15,-3-3-2 16,-6-1 0-16,0 0-8 16,-8-5-22-16,-1-9-11 15,6 0 0-15,-6-8-1 16</inkml:trace>
  <inkml:trace contextRef="#ctx0" brushRef="#br1" timeOffset="13774.6526">18220 6882 17 0,'0'0'30'16,"0"0"-3"-16,7 8-6 16,-7-8-5-1,17 13-2-15,-3-7-4 16,4 9-2-16,9-1-9 16,2 5-20-16,-3-6-11 15,10 11 0-15,-10-10-1 16</inkml:trace>
  <inkml:trace contextRef="#ctx0" brushRef="#br1" timeOffset="14274.9636">18585 7144 51 0,'0'0'34'0,"11"5"2"0,2 2-16 31,5 3-6-31,6 2-5 0,6 2-5 16,5 3-12-16,4 4-25 16,-6-6-1-16,5 2-2 15,-11-11 0-15</inkml:trace>
  <inkml:trace contextRef="#ctx0" brushRef="#br1" timeOffset="14690.6646">18959 7371 22 0,'0'0'34'16,"9"12"1"-16,-9-12-1 0,23 10-13 16,0 0-10-16,1 2-3 15,6 5-7-15,1 1-14 16,7 4-20-16,-10-8-3 15,3 10 0-15,-10-6 0 16</inkml:trace>
  <inkml:trace contextRef="#ctx0" brushRef="#br1" timeOffset="17116.1758">20010 7025 14 0,'0'0'33'0,"0"0"1"16,17 15-1-16,-3-3-13 15,7-2-7-15,12 8-5 16,0 2-12-16,6 4-26 16,-5-11-3-16,8 11-2 15,-13-12 0-15</inkml:trace>
  <inkml:trace contextRef="#ctx0" brushRef="#br1" timeOffset="17648.933">20463 7236 27 0,'0'0'35'16,"0"0"1"0,15 7-7-16,2 3-8 0,4 0-8 15,7 1-12-15,-4-3-30 32,14 12-4-32,-11-9-3 0,5 8-1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31T14:50:36.96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1164 4434 36 0,'0'0'21'16,"-22"-63"-1"-16,22 63-5 16,-55-62-2-16,55 62-4 0,-69-41-2 31,69 41-4-31,-75 0 0 0,75 0-2 15,-70 45-1 1,70-45 0-16,-37 75 0 16,30-28 0-16,14-2 1 0,2-4 0 15,-9-41 1-15,55 68 0 16,-55-68 0-16,74 36 1 16,-74-36 0-16,66 14 1 0,-66-14-2 15,0 0 0-15,0 0 0 16,0 0-1-16,0 0 0 15,0 0-1-15,-76-32-1 16,76 32 0-16,-75 23 0 16,75-23 0-16,-53 52 1 15,53-52 0-15,-29 67 0 0,29-67 1 16,9 72 1-16,-9-72 0 16,48 52 0-16,-48-52 1 15,73 23-1-15,-22-23-1 16,4-10 0-16,0-6-1 15,5-5 1-15,-10-7-1 16,-3 3 0 0,-10 0-1-16,-7 4 1 15,-9 5 0-15,-11 9 0 16,-10 7 0-16,-3 10 0 0,-4 9 0 16,4 8 0-16,-1 2 0 15,4 8 0-15,0-4-2 16,0 5-5-16,6-8-13 15,-6-11-15-15,13-4 0 0,-13-15 0 16,18-5 6-16</inkml:trace>
  <inkml:trace contextRef="#ctx0" brushRef="#br0" timeOffset="115.4312">1377 4407 28 0,'-19'-14'26'0,"-2"4"-5"16,1 6-27-16,14 18-16 16,6-14-4-16,0 31 6 15</inkml:trace>
  <inkml:trace contextRef="#ctx0" brushRef="#br0" timeOffset="400.2917">1540 4734 44 0,'-6'17'30'0,"-2"0"-7"15,4 2-4-15,4 4-4 0,6 0-4 16,6 2-3-16,1-3-2 16,10-2-1-16,0-6 0 15,7-5-1-15,-1-13 0 16,2-5 0-16,1-15-1 15,0-4-1-15,-4-4 0 32,-5-2-4-32,-1 3-8 0,-13 7-17 15,-3 4-10-15,-6 20-1 16,0-12 0-16</inkml:trace>
  <inkml:trace contextRef="#ctx0" brushRef="#br0" timeOffset="885.1775">2174 4792 53 0,'-12'7'36'0,"2"11"-1"16,-13-1-16-16,-3 1-6 0,1 2-5 31,-7-2-4-31,8-3-2 0,-2-4-3 15,0-11 0-15,9 0-3 16,-2-13 1-16,10-4-1 16,6-5-1-16,7 3 1 15,-1-5 0-15,10 6 2 16,3 5 2-16,3 6 1 16,8 7 1-16,0 9 2 0,0 6 0 15,1 2-1-15,1 4 2 16,1 1-2-16,-1 1 1 15,2-8 0-15,-3-6-1 16,0-9-1-16,-1-3 0 16,-4-9 0-16,2-6 0 15,-7-10 0-15,2-4-1 0,-7 0 0 16,-1 3-1-16,-6 3-1 16,2 7 1-16,-2 4 0 15,-6 15 0-15,0 0 0 16,13 18 0-16,-9 5 1 0,5 5 0 15,-2 1-1-15,-1-3-8 32,-3-1-29-32,13 3-2 15,-13-15 1-15,11-3-1 16</inkml:trace>
  <inkml:trace contextRef="#ctx0" brushRef="#br0" timeOffset="1817.2986">3828 4596 40 0,'16'0'32'0,"14"21"-9"16,8 11-4-16,2 12-6 15,10 14-3 1,0 7-3-16,5 5-2 16,1 5-7-16,-6-7-9 15,-7-12-22-15,3 0-1 16,-15-20 0-16,0-5 0 15</inkml:trace>
  <inkml:trace contextRef="#ctx0" brushRef="#br0" timeOffset="2055.2979">4462 4536 35 0,'-13'-22'36'0,"-4"22"0"0,-19 10-3 15,-11 11-18-15,-5 18-4 16,-13 12-4-16,-4 14-3 0,-8 10-1 16,-4 5-3-16,4-2-3 15,6-3-1-15,14-10-4 16,8-14-4-16,17-14-14 16,11-12-11-16,21-25 0 31,0 0 1-31</inkml:trace>
  <inkml:trace contextRef="#ctx0" brushRef="#br0" timeOffset="2371.0386">4955 4388 31 0,'-37'-17'33'0,"-3"20"1"15,-12 6-11 1,-7 11-11-16,0 17-4 16,0 10-3-16,11 16-1 0,1 6-1 15,16 8 0-15,13 7 1 16,11-1-1-1,11-4 0-15,14-4 0 0,10-12-3 16,9-14-5-16,16-14-22 16,9-10-9-16,-4-25 0 0,7-7-1 15</inkml:trace>
  <inkml:trace contextRef="#ctx0" brushRef="#br0" timeOffset="2754.4033">4799 4715 56 0,'0'0'33'16,"19"0"-10"-16,9 0-9 15,11 5-4 1,0-1-3-16,6 1-1 15,-5-5-1-15,-2 5-2 16,-9 3-2-16,-14 1 0 16,-15 6-1-16,-11-1 0 15,-15 5 0-15,-3 2 1 16,-5 0-2-16,-1-1 0 0,4 0 1 16,4-5 0-16,9 0 1 0,14-2 0 15,12-2 0-15,10-1 0 16,6 0 1-16,9-4-3 15,7 3-7-15,-2 1-21 16,0-10-7-16,0-2 1 16,-12-10-1-16</inkml:trace>
  <inkml:trace contextRef="#ctx0" brushRef="#br0" timeOffset="2955.3835">5206 4529 36 0,'9'-22'34'0,"18"22"1"16,-2 5 2-16,4 16-24 0,8 18-4 15,-12 14-1-15,-5 13-2 16,-14 11 0-16,-6 5 0 16,-15-4-2-16,-7-3-2 15,-7-10-5-15,-5-13-5 16,9-15-31-16,8-15 0 0,3-22-1 15,14 0 0-15</inkml:trace>
  <inkml:trace contextRef="#ctx0" brushRef="#br0" timeOffset="3271.553">5729 4778 23 0,'13'-3'33'16,"15"6"2"-16,1-3-2 15,11 0-20-15,3 2-5 16,0-2-3-16,1 3-4 16,-4 2-10-16,-6-1-14 0,-12-4-10 31,0 1-1-31,-22-1 0 0</inkml:trace>
  <inkml:trace contextRef="#ctx0" brushRef="#br0" timeOffset="3455.2813">5742 4920 39 0,'7'10'37'0,"22"-3"-6"16,7-2-6-16,6-5-6 16,6 3-7-16,1-3-18 15,1 6-26-15,-13-10-2 16,-4 4-3-16,-16-9 0 15</inkml:trace>
  <inkml:trace contextRef="#ctx0" brushRef="#br0" timeOffset="4302.7168">7582 4195 19 0,'0'0'20'15,"-29"3"-5"-15,-17 2-1 16,-16-5-3-16,-10 0-2 0,-5 0-3 15,-4-5-3-15,4 5-1 16,9-6-1-16,10 2 2 0,16 0-1 16,11 4 0-16,16 0 0 15,15 0 1-15,18 4 1 16,13 5 0-16,10 1 1 16,11 11-3-16,-3 4 2 31,2 7 0-31,-14 6 0 0,-12 7-1 15,-22 4-1-15,-19 7 0 16,-21 4 0-16,-22 3 0 16,-9 0-1-16,-10-4 0 15,1-2-1-15,6-6 1 16,8-4 0-16,13-6 0 16,13-4 0-16,19-6 2 0,24-6-1 15,22-3 0-15,26-5 1 16,16-4-1-16,26-4 0 15,18 3 0-15,17-7 0 16,9 1 0-16,-1-4-1 0,-5-2 0 16,-13 0 0-16,-16 8 0 31,-21-8-3-31,-20 3-2 0,-17 3-12 16,-16-2-21-1,-31-4 1-15,0 0-1 16,-16 6 0-16</inkml:trace>
  <inkml:trace contextRef="#ctx0" brushRef="#br0" timeOffset="4855.9326">6570 5314 11 0,'0'0'29'15,"16"6"3"-15,-9 8-2 0,-2 4-14 16,5 12-5-16,-5 0-3 16,2 6 0-16,-4-6-1 0,0 0 0 15,-3-10-3-15,0-8 0 16,0-12-2-16,0 0-1 15,7-26 1-15,1 3-1 16,4-4-1-16,4-2 0 16,0 1-1-16,3 6 0 15,2 8 0 1,-5 9 0-16,-1 9 0 16,-2 10 1-16,-4 5 0 15,0 12-1-15,-3 1 0 16,-3-4-4-16,7 1-13 15,5-3-17-15,-3-14 0 16,10-2-1-16,-6-16 0 16</inkml:trace>
  <inkml:trace contextRef="#ctx0" brushRef="#br0" timeOffset="5019.2521">6994 5393 20 0,'18'6'33'15,"-5"-6"-1"-15,16 4 2 0,-4-4-22 16,4 0-11-16,3 0-14 16,-6-4-17-16,8 7-2 15,-16-8-1-15,0 5 10 16</inkml:trace>
  <inkml:trace contextRef="#ctx0" brushRef="#br0" timeOffset="5187.7129">7051 5479 51 0,'0'0'34'0,"0"12"1"16,15-12-14-16,4 3-14 16,8-3-8-16,7 0-20 0,10 2-11 15,-3-7-1-15,15 5-2 16</inkml:trace>
  <inkml:trace contextRef="#ctx0" brushRef="#br0" timeOffset="5372.5314">7392 5509 24 0,'-25'0'32'15,"25"0"0"-15,0 0-1 16,15 0-26-16,11 0-28 16,1-4-8-16,13 4 0 0,-6-10-1 15</inkml:trace>
  <inkml:trace contextRef="#ctx0" brushRef="#br0" timeOffset="5672.818">7639 5494 44 0,'-28'-17'29'16,"13"3"0"-16,-1-8-20 16,16 2-5-16,3-2-3 15,11 7-1-15,7 5 1 16,4 6 1-16,5 9 2 16,-4 7 1-16,1 8 0 15,-8-1 1 1,-1 5 0-16,-3-4 1 15,2 2-1-15,-1-6 0 0,-1-6-1 16,1-10-2-16,1-4 1 16,-1-7-1-16,0-6-2 15,-6-1-5-15,-10-9-12 16,-7-5-21-16,-3 1 0 16,-17-10-1-16,-5 4 0 0</inkml:trace>
  <inkml:trace contextRef="#ctx0" brushRef="#br0" timeOffset="6019.4082">7042 3813 10 0,'12'-3'29'0,"-12"3"2"16,0 0-1-16,12 25-16 15,-12 2-4-15,0 4-5 0,0 2-4 16,0 3-6-16,0-6-14 16,3-1-11-16,-12-14-1 15,6 2-1-15</inkml:trace>
  <inkml:trace contextRef="#ctx0" brushRef="#br0" timeOffset="6435.4996">6902 3947 17 0,'15'-4'27'16,"16"8"-2"-16,1-4-15 15,7 6-3-15,4-4-1 16,-2 2-1-16,-1-1-2 16,-8 1 0-16,-5 0 0 0,-8 1 0 15,-10-1-1-15,-9-4 1 16,-9 0-1-16,-3-8-1 15,-3 1-1-15,5-7-2 0,-1 2-1 16,11-2-1 0,4-1 0-16,9 5 1 0,6 3-1 31,5 7 2-31,5 0 1 0,-1 8 2 16,3 7 0-16,-3 4 2 15,-2 3 0-15,0 2 0 16,-1-1 1-16,0-5 1 15,2 0 1-15,-2-8 3 16,0-2-1-16,-4-16 0 16,1-2 1-16,-11-8-1 0,-3-1 0 15,-14-6-2-15,-6 3-2 16,-9 5-4-16,-12 0-8 16,0 5-27-16,-1 12-3 15,-6 0 0-15,9 17 0 16</inkml:trace>
  <inkml:trace contextRef="#ctx0" brushRef="#br0" timeOffset="7778.3074">8651 4008 53 0,'-37'28'25'0,"-9"24"-8"16,-3 26-4-16,5 22-1 15,3 17-3-15,9 18-1 16,7 4-1-16,16 2-2 16,13-11-5-16,14-18-9 15,10-23-24-15,15-7 0 16,-1-34-1-16,14-16 0 0</inkml:trace>
  <inkml:trace contextRef="#ctx0" brushRef="#br0" timeOffset="8294.3074">9031 4923 30 0,'15'-20'24'15,"0"3"-3"-15,-9-7-1 16,-2-2-4-16,-8-1-3 16,-5-2-5-16,-6 1-1 15,-7 8-2-15,-6 6-3 16,-6 8 0-16,0 9-2 0,-1 13 1 15,4 5-1-15,7 15 0 16,7 5-1-16,11 1 2 16,10-3-1-16,12-4 1 15,8-7 1-15,7-12-1 16,4-9 0-16,2-11 1 16,-2-13 0-1,-5-7 0-15,-2-5-1 16,-10-2 0-16,-3 3 0 0,-5 6-1 15,-4 2 0 1,-6 9 0-16,0 11-1 0,0 11 1 16,-3 9-1-16,3 3 0 15,4 4-1-15,5 4-4 16,-2-6-13-16,-1-8-15 0,12-1 0 16,-9-16-1-16,6-5 6 15</inkml:trace>
  <inkml:trace contextRef="#ctx0" brushRef="#br0" timeOffset="8625.301">9087 4393 2 0,'3'-9'29'0,"12"18"1"16,-15-9 1-16,13 21-19 15,-7 0-3 1,-3-2-2-16,2 4 1 16,-2-11-3-16,0-1-1 0,-3-11-1 15,10-11-2 1,0-5 0-16,5-3-1 16,3-1 1-16,1 0-1 0,-1 5 2 15,5 8-1-15,-8 7 0 16,0 11 1-16,-2 6 1 0,-4 8-2 15,-3 3-4-15,-2 4-19 16,-4-8-11-16,12 8 0 16,-9-11-2-16</inkml:trace>
  <inkml:trace contextRef="#ctx0" brushRef="#br0" timeOffset="9061.2458">9563 4724 23 0,'0'0'29'16,"0"0"2"-16,-12 18-15 0,9 1-4 15,3 4-5 1,0 5-1-16,3 1 0 16,7-3 0-16,5 1-2 0,0-11-1 15,10-3 0-15,1-11-1 0,-2-5 0 16,0-14 0-16,-1-2 0 16,-2-10-1-16,-5-2 0 15,0 3 1-15,-5 1 0 16,-7 2 0-16,-4 13-1 31,0 12 1-31,0 0-1 0,-9 8 1 16,5 13-1-16,-2 5 0 15,6 2-1-15,0 7-4 16,0-5-8-16,0-2-18 16,15 0-5-16,-9-12-2 15,11-4 2-15</inkml:trace>
  <inkml:trace contextRef="#ctx0" brushRef="#br0" timeOffset="9395.3687">10022 4780 26 0,'-4'30'29'16,"-10"-4"1"-16,5 5-17 0,5 1-3 15,-2 1-3-15,6-8-1 16,0-7-2-16,0-4 0 16,0-14-2-16,10-10 1 15,-2-12 1-15,2-4-1 16,-4-14 1-16,-2-6-1 0,-4-9 0 16,0-1 0-16,0-2 1 15,-4 2-2-15,-1 2 0 16,5 2 0-16,0 9-1 15,6 8 0-15,9 11-1 16,9 5-3-16,11 12-9 16,8 9-19-1,3 3-4-15,8 9 0 16,-8-4 0-16</inkml:trace>
  <inkml:trace contextRef="#ctx0" brushRef="#br0" timeOffset="9626.9042">10042 4971 20 0,'0'0'33'16,"8"17"0"-16,8-17-1 0,11 4-22 15,8-4-9-15,-1 0-23 16,8 0-8-16,-9-4 0 16,3 0-2-16</inkml:trace>
  <inkml:trace contextRef="#ctx0" brushRef="#br0" timeOffset="9943.0725">10231 4678 39 0,'8'8'33'0,"-8"-8"-1"15,10 17-12-15,-1 4-10 0,-6-2-4 16,3 8 1-16,-3-5-2 0,0-3-2 16,-3-5-2-16,0-14 0 15,17 0-3-15,-3-8 0 16,5-6 0-16,3-5-1 15,2 1 0-15,-1-2 1 16,1 3 1-16,-5 9 1 16,-4 8 1-1,-15 0 1-15,9 21 0 16,-9-2-1-16,0 8-4 16,-6-3-12-16,-2-5-17 15,13 7-1-15,-11-16 0 16,14 5 2-16</inkml:trace>
  <inkml:trace contextRef="#ctx0" brushRef="#br0" timeOffset="10313.485">10546 4517 46 0,'34'-5'30'0,"-8"-3"-10"15,4 3-9 1,1 5-2-16,-5-3-3 16,-1 3 0-16,-7 3-3 0,-2-1 1 15,-5 2-2-15,0 5 0 16,-3 1 0-16,-2 7 0 31,-2 3 1-31,-2 8-1 0,1 4 2 16,4 6 0-16,-7-1-1 15,6 4 1-15,-6 2 0 16,0 2 0-16,-10-9-1 16,-2-1 0-16,-9-6 0 15,-4-2-1-15,-6-8-2 16,-4-7 0-16,-1-4-6 0,2-8-8 16,5-8-24-16,14 0 0 15,3-6 1-15,24 3-1 16</inkml:trace>
  <inkml:trace contextRef="#ctx0" brushRef="#br0" timeOffset="10544.5865">11072 4825 56 0,'-3'-9'35'0,"20"5"-2"16,12 1-14-16,4-3-6 15,14 6-7-15,3 0-10 16,5 0-28-16,-8-4-1 16,1 4-2-16,-10-6-2 15</inkml:trace>
  <inkml:trace contextRef="#ctx0" brushRef="#br0" timeOffset="11113.9774">11783 4271 32 0,'3'11'29'16,"-13"6"2"-16,-4 17-12 16,4 17-9-1,-5 11-3-15,6 10 1 16,-4 2-1-16,5 5 0 16,2-10-2-16,6-6-1 15,-3-16-1-15,6-11-2 16,2-13 1-16,4-16-2 15,5-7 1-15,5-11-1 16,4-4 1-16,3-4 0 0,8 5-1 16,-1 0 0-16,4 9-1 15,-4 9 2-15,-8 9-1 16,-5 2 1-16,-12 7-1 16,-8 5 1-16,-13 1 1 0,-7-4-1 15,-11-4-1-15,-6-6-3 16,3-4-4-16,-4-10-6 0,10-4-10 15,4-4-11-15,5-12-2 16,13 1 1-16</inkml:trace>
  <inkml:trace contextRef="#ctx0" brushRef="#br0" timeOffset="11513.9844">11954 4211 35 0,'19'0'31'15,"-9"0"0"-15,4 10-15 16,-3 7-4-16,-6 3-5 15,1 4 0-15,-6-1-2 0,3-3-1 16,-3-6-2 0,0-14 0-1,0 0-2-15,0 0 0 16,18-15 0-16,-2-1-1 16,6-1 1-16,0-2-2 0,4 5 2 15,1 6-1-15,-4 8 2 16,-2 5 0-16,-6 7 0 15,-3 7 0-15,-5 5 0 16,-4 3-2-16,-3 4-17 0,0 4-15 16,-10-9 0-16,10 4 0 15,-12-7-1-15</inkml:trace>
  <inkml:trace contextRef="#ctx0" brushRef="#br0" timeOffset="12068.2182">12593 4622 9 0,'0'0'28'0,"0"0"0"16,-14 11-6-16,4 10-8 15,0 7-3-15,7 7-2 16,0 0 0-16,9 6-1 16,4-8-1-1,11-1 1-15,6-10-2 16,8-11-1-16,0-11-1 16,6-7 0-16,-4-10-2 15,0-8 0-15,-7-5 0 16,-5-7-1-16,-12-1-1 15,-4 6 0-15,-9 0 0 16,-7 8 0-16,-2 8-1 0,-6 8 0 16,2 14 1-16,2 13-1 0,4 8 1 15,7 6-1 1,6 3 1-16,1 2-3 0,8 3-5 16,1-8-14-16,2-9-14 15,6-2 0-15,-4-16 0 16</inkml:trace>
  <inkml:trace contextRef="#ctx0" brushRef="#br0" timeOffset="12384.5338">13071 4766 46 0,'0'23'32'0,"0"2"-12"0,-5 2-3 16,5 2-4-16,0-8-2 15,0 1 0-15,0-11-3 16,0-11-1-16,0 0-2 16,8-11 0-16,-8-11-1 15,3-6-1-15,-6-6-1 0,3-8-1 16,-5-8 0-16,1-3-1 0,4-1 1 16,0-2-2-1,0-1 1-15,9 3 0 16,3 3-1-16,4 13-2 0,6 6-1 15,2 8-5-15,8 15-12 16,5 9-15-16,-1 4-2 31,11 7 1-31,6 1 1 0</inkml:trace>
  <inkml:trace contextRef="#ctx0" brushRef="#br0" timeOffset="12631.7639">13053 4920 11 0,'-9'15'33'16,"9"-15"0"-1,9 19 1-15,15-12-18 16,4-4-4-16,6-3-11 0,3-4-25 16,11 4-9-1,-6-6 1-15,2-1-1 0</inkml:trace>
  <inkml:trace contextRef="#ctx0" brushRef="#br0" timeOffset="12847.096">13329 4720 36 0,'12'0'33'16,"-12"0"-2"-16,33-7-4 15,-7 4-25-15,1-2-27 16,11 5-5-16,-8 0-3 15,8 0 2-15</inkml:trace>
  <inkml:trace contextRef="#ctx0" brushRef="#br0" timeOffset="13216.6884">13667 4600 36 0,'16'8'35'0,"-5"1"1"16,5 9-9-16,-4 6-12 15,-7 3-4-15,6 7-2 16,-8-8-2-16,1 3-3 16,-4-7-1-16,0-10-1 15,0-12-2-15,11 3 0 16,-2-14 0-1,4-6 0-15,2-7-1 16,4-2 0-16,0 0-1 16,2 2 2-16,-4 6 0 15,-3 6 1-15,-1 12-1 16,-4 5 2-16,0 13-1 16,-6 5 1-16,-3 8-1 15,4-1-3-15,2 5-9 0,-2 0-26 16,-4-14-1-16,11-2 0 15,-11-19 0-15</inkml:trace>
  <inkml:trace contextRef="#ctx0" brushRef="#br0" timeOffset="13401.592">14159 4751 58 0,'0'0'34'16,"19"-5"-4"-16,3 5-14 31,2 0-11-31,9 5-24 0,-6-10-11 16,13 5-2-16,-12-6-2 16</inkml:trace>
  <inkml:trace contextRef="#ctx0" brushRef="#br0" timeOffset="13632.7802">14499 4635 47 0,'4'-14'35'0,"-4"-4"-6"16,7 8-8-16,4 16-4 15,-4 3-4-15,4 13-3 0,-3 5-3 31,0 4-1-31,-1 3-3 0,0 4-2 16,0-1-18 0,4-3-19-16,-11-13-2 0,10-2 0 15,-10-19-1-15</inkml:trace>
  <inkml:trace contextRef="#ctx0" brushRef="#br0" timeOffset="14102.5154">14711 4459 27 0,'25'-5'29'0,"14"8"1"16,0-6-17-16,1-2-3 15,3 1-3-15,-6-1-2 16,-1 0 0-16,-14 1-2 16,-4 2-2-16,-7 2 0 0,-11 0 0 15,0 0-1-15,6 20 0 16,-6-2 1-16,0 10-1 15,4 5 2-15,2 9 1 16,5 5 1-16,6 9 2 0,0 0 1 16,3-1 0-16,-8-3 0 15,-2-2 0-15,-15-8-2 16,-6-7 1-16,-16-9-2 16,-10-7-2-16,-6-10-1 15,0-9-3-15,1 0-8 31,2-9-23-31,11-7-4 0,17-1-2 16,9-7 0-16</inkml:trace>
  <inkml:trace contextRef="#ctx0" brushRef="#br0" timeOffset="14503.4445">15300 3941 24 0,'54'38'33'0,"1"18"3"16,7 22-13-16,-2 21-6 16,-16 16-1-16,-11 16-3 15,-24-5-2-15,-13 5-2 16,-20-12-3-16,-9-15-3 0,-8-17-5 15,-9-17-8 1,3-23-28-16,13-12 0 0,0-23 0 16,10-2-1-16</inkml:trace>
  <inkml:trace contextRef="#ctx0" brushRef="#br0" timeOffset="15203.7005">16060 4601 27 0,'17'0'32'0,"16"2"1"0,1-2-11 16,7 5-6-16,2 0-5 15,-6-1-2-15,1 4-4 16,-13 0-2-16,-9 4-1 16,-16 2-1-16,-13 4 0 15,-9 1 0-15,-9 0 1 31,-6 3-2-31,-1 2 1 0,1-2-1 16,6-3 0-16,4 0 0 16,14-4 2-16,11 2 0 15,9-3 0-15,13-4 1 16,14-1-1-16,3-4 1 0,6 0-5 16,7-5-17-16,6 0-17 15,-15-19-1-15,-1 6 0 16,-13-9-1-16</inkml:trace>
  <inkml:trace contextRef="#ctx0" brushRef="#br0" timeOffset="15403.5804">16236 4431 18 0,'23'-5'30'0,"-4"-1"0"16,18 6-3-16,1 0-20 15,8 0-17-15,10 11-16 0,-13-11-2 16,7 3-1-16,-16-8 11 16</inkml:trace>
  <inkml:trace contextRef="#ctx0" brushRef="#br0" timeOffset="15750.0318">16749 4241 38 0,'13'0'32'16,"-3"0"0"-16,-4 16-15 16,3 5-3-16,-5 4-7 15,1 4 0-15,-5-4-1 31,6-2 0-31,-6-3-3 0,0-4-1 16,0-16 0-16,12 0-1 16,-2-9 0-16,5-5-1 15,-2-4 1-15,5-2-2 16,-2 1 2-16,2 0-2 16,-2 7 2-16,-4 3-1 15,-3 9 1-15,1 7 1 0,-3 6 0 16,-2 8 0-16,-1 1 0 15,1 3-1-15,-1 5-8 16,-4 4-29-16,0-14 0 16,3 4-1-16,-9-11 0 15</inkml:trace>
  <inkml:trace contextRef="#ctx0" brushRef="#br0" timeOffset="17103.199">907 6907 27 0,'0'0'33'0,"59"20"1"16,-59-20-3-16,79 0-17 16,-29-3-4-16,-3 3-7 0,-3 0-9 15,-12 4-12 1,-1-4-15-1,-6 10-2-15,-10-10 0 16,-15 12 11-16</inkml:trace>
  <inkml:trace contextRef="#ctx0" brushRef="#br0" timeOffset="17270.2786">988 7045 53 0,'-47'45'38'16,"47"-45"1"-16,0 0-11 15,65 18-12-15,-18-18-8 16,-2 0-14-16,-4-8-29 16,12 8-3-16,-3-4 0 15,-4 4-2-15</inkml:trace>
  <inkml:trace contextRef="#ctx0" brushRef="#br0" timeOffset="18074.3586">2923 6433 11 0,'22'-8'26'0,"-22"8"-9"16,-13 0-6-16,-30 0-2 15,-16 8-1-15,-12-1-3 0,-7-2-2 16,-5-1 0 0,2 0-1-16,10-3-1 0,9 2 1 15,17-3 0-15,15 0-1 32,18 5 2-32,12-5 0 0,18 8 1 15,17 3 1-15,10-1 0 16,17 9 1-16,4 3-1 15,2 10 0-15,-6 1-1 16,-7 10 0-16,-23 8-1 16,-17 5-1-16,-27 12 0 15,-23 3 0-15,-23-1-1 0,-10 3 1 16,-13 1-1-16,3-4 1 16,5-9 1-16,11-6 0 15,13-13 0-15,14-4 0 0,19-11 1 16,23-2 0-1,19-11 0-15,19-5-1 16,18-4-1 0,20-5 0-16,15 0-1 15,14-8 0-15,3-1 0 0,0 1-1 16,-7-1-1 0,-8 4 0-16,-17 5-3 0,-21 0-9 15,-18 5-26-15,-13 4 0 16,-31-9 0-16,12 19 0 15</inkml:trace>
  <inkml:trace contextRef="#ctx0" brushRef="#br0" timeOffset="18606.1189">2063 7840 29 0,'0'-9'33'15,"14"13"0"-15,1 4-11 0,-2 2-6 16,1 9-4-16,-7 4-2 16,3 5-3-16,-10-4-2 15,3 3-1-15,-3-7-1 16,-7-7-2-16,7-13-1 15,0 0 0-15,0-11-2 16,11-11 1 0,5 0 0-16,4-5 0 15,1 1-1-15,7 4 2 16,-3 8 1-16,3 7 0 16,-5 11 1-16,-8 6 0 15,-3 9 0-15,-7 6 0 16,-5 4-2-16,3-4-8 0,-3-3-21 15,5-1-8-15,-5-21 1 16,8 18-2-16</inkml:trace>
  <inkml:trace contextRef="#ctx0" brushRef="#br0" timeOffset="18775.0966">2418 7856 30 0,'31'-3'31'15,"-10"-1"1"-15,13 4-5 16,-2 0-18-16,3 0-7 16,1 4-12-16,-5-4-21 15,5 0-1-15,-11 0 0 32,3 0 7-32</inkml:trace>
  <inkml:trace contextRef="#ctx0" brushRef="#br0" timeOffset="18954.4893">2489 7950 39 0,'0'0'34'0,"9"10"-1"16,4-5-13-16,11-5-10 0,1 3-9 15,12-1-18-15,4 7-15 16,-7-11 0-16,9 8-2 15</inkml:trace>
  <inkml:trace contextRef="#ctx0" brushRef="#br0" timeOffset="19238.636">3071 7890 28 0,'-11'-5'29'15,"-14"-7"-2"-15,2 7-11 0,-1 5-5 16,3 0-5-16,-2 9-1 16,5 4 0-16,8 11 0 15,8-5 0-15,14 5 1 16,1-6 2-16,11 3-1 16,4-11 1-16,3 1-1 0,-3-11-2 15,-1-9 1-15,-3-3-3 16,-13-7-3-16,-11 0-8 15,-6 1-24-15,-12-8-6 16,-2-1 0-16,-11-7-1 0</inkml:trace>
  <inkml:trace contextRef="#ctx0" brushRef="#br0" timeOffset="19654.4591">2374 5900 17 0,'0'0'31'0,"0"0"3"15,10 32-2-15,-10-4-16 16,0 7-6-16,3 6-4 0,1 2-2 16,4 1-6-16,0-4-14 15,0 0-17-15,-8-22-1 16,6 2-1-16,-6-20 6 16</inkml:trace>
  <inkml:trace contextRef="#ctx0" brushRef="#br0" timeOffset="20123.3118">2224 6139 38 0,'19'3'32'0,"-4"-3"-1"15,19 0-13-15,5 5-11 32,3-5-4-32,6 0-5 0,1 0-4 15,-2-5-2-15,-1 5 0 16,-8-3 0-16,-8 3 1 15,-8 6 3-15,-8 0 3 16,-12 3 5-16,-9 1 4 16,-5 0 1-16,-7-2 0 15,-3-3 0-15,1-5-2 0,0-10-2 16,5-2-3-16,7-5-1 0,9-5-1 16,4 0-1-1,10 2 0-15,7 2 0 0,4 4 0 16,3 8 1-16,3 6 1 15,1 1 1-15,1 13 1 32,-4 1-1-32,2 3 0 0,0 5 1 15,-1-4-1-15,2 0 0 16,-7-8 1-16,-1-3 1 16,-5-12 0-16,-3-1 1 15,-9-12 0-15,-7 1 0 16,-5-6-1-16,-13 2 1 15,-7-1-3-15,-3 7-5 0,0 8-14 16,1 6-21-16,-4 0-2 16,7 12 1-16,-3 2 0 15</inkml:trace>
  <inkml:trace contextRef="#ctx0" brushRef="#br0" timeOffset="21339.7376">3763 7250 9 0,'12'-14'22'0,"4"5"-2"16,-3-11 0-16,-4 1-4 15,-4-4-2-15,-5-5-3 16,-9 0-2-16,-6 0-1 15,-8 1-2-15,-6 8-2 0,-5 8-2 16,-4 7 0-16,-2 11-1 16,6 11 0-16,5 11 0 15,6 5-1-15,10 7 1 16,9 0 0-16,10-1 0 16,11-5 1-16,7-9-1 15,4-11 0 1,9-8 0-16,-3-7 0 15,3-9 0-15,-3-10-1 16,-5-7 1-16,-4-3-2 16,-6 1 1-16,-7 4 1 0,-7 2-2 15,-5 7 1-15,0 15 1 16,-9-9-1-16,9 9 0 16,-8 25 1-16,8-4-2 0,8 3-3 15,-1-2-10-15,5-6-20 16,7 2-1-16,-8-13 0 15,9-1 1-15</inkml:trace>
  <inkml:trace contextRef="#ctx0" brushRef="#br0" timeOffset="21725.3381">3844 6670 17 0,'6'-8'31'0,"7"13"3"16,-2 4-5-16,-4 7-11 15,2 9-6-15,-5 0-4 0,0 7-2 16,-4-10 0-16,0-1-2 15,-4-9-2-15,4-12-1 0,0 0-1 16,15-16-1-16,-6-6 1 16,7-4 0-16,2-1-2 15,3 2 2-15,2 6 0 16,1 7 1-16,-5 5 1 16,3 11 0-16,-4 8 0 15,-5 11 0 1,0 5 0-16,-11 4-5 15,8 4-23-15,-2 3-10 16,-8-6-1-16,11-1-1 16</inkml:trace>
  <inkml:trace contextRef="#ctx0" brushRef="#br0" timeOffset="22125.3708">4256 7103 28 0,'6'-12'35'0,"13"10"1"16,6-6-4-16,8 1-18 15,9 7-5-15,-1 0-2 16,-1 0-2-16,-8 4-1 15,-3 4-1-15,-13 2-2 32,-10 3 0-32,-12 2 0 0,-10 1 0 15,-5 5-1-15,-5-1 1 16,-4 2-1-16,-1 2 0 16,3-1 1-16,6-1-1 15,10-2 1-15,8 1-1 16,10-9 1-16,9 2-1 15,11-3 0-15,4-7-5 0,6-1-16 16,6-3-16-16,-10-7 0 16,6-3-1-16,-8-8 0 15</inkml:trace>
  <inkml:trace contextRef="#ctx0" brushRef="#br0" timeOffset="22357.6822">4498 6812 22 0,'12'-4'30'0,"17"9"1"0,-1-10-4 15,9 5-20-15,3 0-8 16,0 4-10-16,0 1-13 15,-11-9-6-15,1 4 1 16,-14-10 8-16</inkml:trace>
  <inkml:trace contextRef="#ctx0" brushRef="#br0" timeOffset="22659.5848">4849 6685 46 0,'0'-18'37'0,"0"18"1"15,0 0-11-15,5 19-8 16,0 4-8-16,-5 2-5 0,6 10-1 15,-6-6-2-15,0 2 0 32,3-3-1-32,-3-7-1 0,3-9 0 15,-3-12-2-15,17 0 1 16,-6-12-1-16,8-8 0 16,-2-4-1-16,3-3 0 15,2 4 0-15,-2 0 1 16,-3 5 0-16,-2 8 1 15,-2 7 1-15,-13 3 0 0,15 23 0 16,-9-2 1-16,-6 3-1 16,7 7-6-16,-7 6-33 15,0-11-1-15,0 6 0 16,0-10-1-16</inkml:trace>
  <inkml:trace contextRef="#ctx0" brushRef="#br0" timeOffset="23182.0574">5377 7261 41 0,'23'-3'34'15,"6"3"0"-15,18 0-17 16,12 0-12-16,8 0-31 16,13 5-4-16,-6-12-1 31,12 3-3-31</inkml:trace>
  <inkml:trace contextRef="#ctx0" brushRef="#br0" timeOffset="23881.7338">7408 6510 13 0,'0'0'28'0,"-18"-18"-2"15,-15 9-8-15,-9-2-6 16,-11 1-4-16,-10-3-2 16,-8 4-2-16,0 0-1 15,3 3-2-15,6 6-1 16,6 0 0-16,10 8 1 15,11 4-2-15,17 2 1 0,8 3 0 16,17 5 1-16,17 0 0 16,11 4 1-16,10 3 0 15,9 3-1-15,4 4 2 16,-2 3-2-16,-7 3 1 16,-14 4-1-16,-22 4 0 15,-16 7-1 1,-19-1 0-16,-16 2 0 15,-17 0 0-15,-7-1 0 16,-3-7 1-16,5-4 2 0,4-5 0 16,11-2 0-16,10-11 3 15,19 0-1-15,16-9 0 16,28-2 1-16,19-8-1 16,21-1-2-16,16-6 0 0,16-2 0 15,10 0-2-15,8 0 0 16,-5 0 0-16,-11 0-1 15,-13 7-2-15,-23-4-7 16,-16-3-29-16,-19 10 1 16,-31-10-1-16,0 0 1 15</inkml:trace>
  <inkml:trace contextRef="#ctx0" brushRef="#br0" timeOffset="24562.5076">6597 7742 24 0,'0'0'32'0,"16"10"2"15,-11 12-9-15,0 1-11 16,1 11-3-16,-6-1-3 16,6 5-1-16,-6-8-2 31,0-5-2-31,-6-8-1 0,6-17-1 16,0 0 0-16,0 0-1 15,16-27 0-15,-4 3 0 16,4-5-1-16,2-2 1 15,5 3-1-15,-2 5 2 16,0 8-1-16,0 11 1 16,-5 8 1-16,0 11-1 0,-4 4 1 15,-2 6 0-15,-4 4-1 16,3 0-4-16,1 0-9 16,0-7-25-16,-5-13 1 0,11-1-1 15,-5-13 0 1</inkml:trace>
  <inkml:trace contextRef="#ctx0" brushRef="#br0" timeOffset="24731.4668">6970 7778 30 0,'10'0'33'0,"11"6"0"16,-3-6-4-16,8 4-22 0,4 1-9 15,3-5-19-15,2 7-11 16,-12-10 0-16,1 8-1 16</inkml:trace>
  <inkml:trace contextRef="#ctx0" brushRef="#br0" timeOffset="24916.2124">6998 7889 28 0,'0'0'36'16,"10"14"-1"0,5-14-1-16,7 5-21 15,8-2-10 1,3-3-30-16,2 4-6 16,-9-4-1-16,11 0-2 0</inkml:trace>
  <inkml:trace contextRef="#ctx0" brushRef="#br0" timeOffset="25102.1033">7296 7918 28 0,'0'0'32'0,"19"-7"1"15,5 7-5-15,4-3-17 16,0 3-14-16,7 0-18 15,-2-4-10 1,11 6-2-16,-9-5 1 16</inkml:trace>
  <inkml:trace contextRef="#ctx0" brushRef="#br0" timeOffset="25449.6902">7770 7905 43 0,'-24'6'36'16,"5"-3"0"-16,-7-6-7 15,-5-9-16-15,10 3-7 0,2-4-3 16,6-6-3-16,13 0-1 16,4-4 0-16,9 6 0 15,5 2-1-15,7 6 2 16,2 9 2-16,-4 0 0 16,4 18 1-1,-4-4 0-15,1 11 1 16,-5-4-1-16,3 2 1 15,-4-4-1-15,4-6-1 16,0-3 0-16,-1-5 0 16,-3-11-1-16,-2-6 0 15,-5-4 1-15,-4-5-1 16,-10-4-1-16,-8 1 0 0,-6 2-4 16,-13 0-9-16,-4 3-26 15,-3 9 0-15,-10-1-1 16,6 5 1-16</inkml:trace>
  <inkml:trace contextRef="#ctx0" brushRef="#br0" timeOffset="25887.7913">6827 6133 25 0,'-12'-8'34'0,"25"8"0"15,1-6-1-15,12 3-18 16,8 3-8-16,5 0-11 16,1 0-17-16,2 0-12 15,7 9-1-15,-13-9 0 16</inkml:trace>
  <inkml:trace contextRef="#ctx0" brushRef="#br0" timeOffset="26187.915">7277 6087 36 0,'12'-10'33'0,"-8"-9"-8"16,1 4-5-1,-1 3-5 1,-4 12-4-16,6-10-2 16,-6 10-2-16,3 17-1 15,-3-2-3-15,4 13 0 0,-2 0-1 16,5 10-1-16,-1-1-6 16,0 6-30-16,-6-14-1 15,12 3-1-15,-9-13 0 16</inkml:trace>
  <inkml:trace contextRef="#ctx0" brushRef="#br0" timeOffset="27168.0873">8073 6595 42 0,'0'0'32'16,"0"21"-8"-16,0 23-5 0,-3 11-6 0,3 15-4 16,0 3-2-16,0 5-2 15,0-7-1-15,3-7-2 16,-3-13-1-16,0-12 1 15,0-11-1-15,0-15 0 16,0-13 0-16,0 0-1 16,4-28-1-1,6 0 1-15,9-3-1 16,5-3 0-16,7 3-1 16,6 6 1-16,6 11 1 15,1 14 0-15,-4 9 1 16,-6 13 0-16,-13 10 0 15,-8 3 1-15,-16 2 0 16,-8 0 0-16,-15-6-2 0,-8-9 0 16,-4-6-3-16,-5-10-2 15,3-6-4-15,0-9-6 16,9-4-16-16,8-2-5 16,2-8 1-16,21 8 4 15</inkml:trace>
  <inkml:trace contextRef="#ctx0" brushRef="#br0" timeOffset="28257.1137">8381 6491 4 0,'0'0'30'0,"0"0"2"15,9 16-9-15,-9 3-3 16,0 4-4-16,6 8-4 0,-6-2-1 15,0 3-3-15,-6-6-1 16,6-2-3-16,0-10 0 16,0-14-1-16,0 0-3 0,13-16 2 15,3-8-2-15,1-1 1 16,8-4-1-16,-2-4 0 16,2 6-1-16,0 5 1 15,-3 10 1-15,-4 12-2 16,-5 9 2-1,-7 11 0-15,-3 9-3 16,-3 8-13-16,-3 4-21 16,9 5-1-16,-2-9 0 15,11 5 0-15</inkml:trace>
  <inkml:trace contextRef="#ctx0" brushRef="#br0" timeOffset="30095.8336">8897 6933 32 0,'0'0'33'0,"-12"5"-3"16,20-5-9-16,12 2-5 15,7-4-4-15,10 2-4 16,5 0-3 0,4 3-1-16,-4-3-2 0,-1 4-1 15,-10-1 0-15,-10 5 0 16,-15 6-1-16,-12 4 1 15,-18 1-2-15,-10 3 2 16,-6 2-1-16,-3 1 1 16,2 0-1-16,0-4 0 15,8-4 0-15,10-5 1 0,14-2-1 16,9-10 0-16,19 11 1 16,6-7-1-16,9-4-1 15,6 0-7-15,4-5-22 16,7 5-6-16,-10-10 0 15,4 4 0-15</inkml:trace>
  <inkml:trace contextRef="#ctx0" brushRef="#br0" timeOffset="30345.6501">9083 6676 35 0,'17'0'34'0,"3"-4"0"16,15 4-9-16,8 0-13 15,4 0-8-15,2 5-12 0,0-10-23 16,2 10-1-16,-17-5-2 15,-1 0 0-15</inkml:trace>
  <inkml:trace contextRef="#ctx0" brushRef="#br0" timeOffset="30716.1058">9535 6529 13 0,'26'3'34'0,"-26"-3"1"16,18 24 0-16,-9-2-18 15,-6-1-4-15,7 6-5 0,-7 0-1 0,4-3-3 16,-4-5 0-16,2-6-3 16,-5-13-1-16,16 0 0 15,-4-6-1-15,3-11 1 16,2-2-2-16,1-5 2 15,4-2-2-15,-1 5 2 16,-2 0 0 0,-1 10 0-16,-2 6 3 15,-1 7 1-15,-5 11 1 16,3 6-1-16,-7 4 1 16,6 6 0-16,-6-1-1 15,0 3-4-15,1-2-21 16,-1-3-18-16,-6-11-2 15,6-3 2-15,-6-12-2 0</inkml:trace>
  <inkml:trace contextRef="#ctx0" brushRef="#br0" timeOffset="39916.922">10559 7045 19 0,'15'-5'28'0,"20"10"-2"0,4-5-12 16,11 0-6-16,0 0-9 15,2-5-14-15,4 7-12 16,-17-9-1-16,3 7 5 31</inkml:trace>
  <inkml:trace contextRef="#ctx0" brushRef="#br0" timeOffset="40117.0858">10593 7165 21 0,'40'10'32'0,"-6"-10"2"16,16 0-7-16,0 4-12 15,2-4-14-15,2 10-28 16,-14-10-3-16,0 3-2 16,-19-6-1-1</inkml:trace>
  <inkml:trace contextRef="#ctx0" brushRef="#br0" timeOffset="41449.861">11458 7115 22 0,'11'2'24'0,"36"-2"-5"16,28 0-1-16,34 0-3 16,29 0 2-16,38 0-4 15,31 8 0-15,20-4-4 16,18 4-2-16,0-1-1 16,-4 3-4-16,-20-1-3 0,-26-1-11 15,-40-8-22-15,-30 8-1 0,-45-13 0 16,-33 1-1-1</inkml:trace>
  <inkml:trace contextRef="#ctx0" brushRef="#br0" timeOffset="41796.9468">12502 6904 20 0,'-10'-25'31'0,"15"0"1"15,-5-14-10-15,10-7-10 16,8 0-1-16,-2-10-2 15,0 9-1-15,-1-3 0 16,-4 9-2-16,-7 4-2 0,-1 17-1 16,-3 20 0-16,-9 10 0 0,3 25-3 15,0 16-3 1,6 21-20-16,0 16-13 0,-6 6 0 16,6 5 0-16</inkml:trace>
  <inkml:trace contextRef="#ctx0" brushRef="#br0" timeOffset="42235.2645">11798 7660 34 0,'9'-26'21'16,"-5"-9"0"-16,2-3-3 31,4 1-1-31,-6-1-1 0,3 10-3 16,-7 5-2-16,0 23-2 16,0 0-2-16,14 33 0 15,-14 11-3-15,4 11-1 16,-4 9-1-16,5 3-4 15,1 3-7-15,0-6-21 16,2-19-8-16,6-8 1 0,-5-17 0 16</inkml:trace>
  <inkml:trace contextRef="#ctx0" brushRef="#br0" timeOffset="42435.5466">12044 7761 39 0,'25'-3'32'0,"3"-3"1"16,16 6-7-16,5 0-18 16,4 0-13-16,3 3-19 0,0-12-7 15,9 15-2-15,-19-15 1 0</inkml:trace>
  <inkml:trace contextRef="#ctx0" brushRef="#br0" timeOffset="42882.6896">12752 7841 7 0,'6'-10'30'0,"9"0"1"15,-5-8 0-15,2-4-14 16,0-4-7-16,-2-6-3 31,-8 0-3-31,-7-2 0 0,-7 2 0 16,-13 9-1-16,0 7-1 16,-10 11 0-16,-1 11-1 15,1 14-1-15,6 8 2 16,9 9-2-16,7 2 1 0,13-1-1 15,6-2 2-15,14-5-2 16,4-9 1-16,11-11 0 16,1-7-2-16,1-9 1 0,-3-8-1 15,-3-6 1-15,-9-7-1 16,-6 1 1-16,-7 2-1 16,-9 4 2-16,-6 6 0 15,6 13 1-15,-13 0-1 31,7 12 0-31,6 9 1 0,3 2-1 16,4 4-2-16,8-3-5 16,3-1-20-16,7-13-9 15,7 1 0-15,-5-11 0 16</inkml:trace>
  <inkml:trace contextRef="#ctx0" brushRef="#br0" timeOffset="43267.3137">13078 7606 52 0,'14'-4'35'0,"11"4"0"0,1 0-14 16,7-3-11-16,4 3-4 15,-2 0-2-15,3 3-3 16,-14 2 0-16,-6 1-2 16,-11 3 0-16,-7 0-1 15,-9 5 0-15,-10 2 0 0,-2 2 0 16,-8 2 1-16,1 1 0 16,0 1 2-16,3-3 0 15,8-2 2-15,6-2 0 16,6-1 0-16,5-2 1 15,16-4 0-15,2-4-1 16,10 0-1-16,6-1-4 0,3-3-8 16,3-10-24-16,6 6-3 15,-12-5 0-15,8 1 0 16</inkml:trace>
  <inkml:trace contextRef="#ctx0" brushRef="#br0" timeOffset="43499.0708">13322 7452 24 0,'12'0'33'0,"1"-3"1"0,16 6-1 16,2 2-19-16,2-5-12 15,-2 6-13-15,-2-11-21 16,5 10 0-16,-13-10-1 16,3 5 2-16</inkml:trace>
  <inkml:trace contextRef="#ctx0" brushRef="#br0" timeOffset="43636.8527">13689 7386 73 0,'11'24'38'0,"-11"-5"-3"16,0 6-18-16,3 7-10 16,-3-3-37-16,7 12-4 15,-13-14-2-15,12 1-1 0</inkml:trace>
  <inkml:trace contextRef="#ctx0" brushRef="#br0" timeOffset="45155.0529">11563 8551 7 0,'0'0'33'15,"5"10"2"-15,-5 20 0 16,5 15-14-16,-5 16-6 15,6 16-5-15,-3 6-2 16,4 11-2-16,-2-4-3 16,1-7-7-16,4-10-12 15,4-16-20-15,-9-26 0 0,8-11-1 16,-13-20 1-16</inkml:trace>
  <inkml:trace contextRef="#ctx0" brushRef="#br0" timeOffset="45501.9562">11724 8813 31 0,'26'0'34'0,"4"-7"0"15,17 7-6-15,2-4-16 16,4 1-5-16,3 3-1 15,-6 0-3-15,-6 3-1 0,-13 6-1 16,-19 2 0-16,-18 7-1 16,-15 4 1-16,-11 6-1 15,-6 5 0-15,-5 1 0 16,-1 2 0-16,6-7 0 16,7 2 0-16,10-8 1 15,15-3 0-15,14-8 1 0,13-6-1 16,8-6 0-16,8 0-3 15,8 0-10-15,3 0-22 16,-5-10-1-16,3 2 0 16,-11-6-1-16</inkml:trace>
  <inkml:trace contextRef="#ctx0" brushRef="#br0" timeOffset="45725.2983">12290 8586 44 0,'12'-3'35'0,"-12"3"1"15,12 28-15-15,-2 13-6 0,-3 10-5 16,4 16-2-16,-5 6-1 16,4 7-1-16,-6-2-4 15,2-7-2-15,-4-5-5 16,-4-12-14-16,-4-19-18 15,6-7-1-15,0-16 0 16,0-12 0 0</inkml:trace>
  <inkml:trace contextRef="#ctx0" brushRef="#br0" timeOffset="46103.9713">12519 8787 55 0,'13'0'36'0,"5"0"0"16,9 3-12-16,12 9-14 15,3 2-5-15,8 5 0 0,1-1-2 16,-2 1-1-16,-3-1-1 15,-10-4 0-15,-7 0-1 16,-10-5-1-16,-19-9 1 16,7 12 0-16,-18-4 0 15,-10 1-1-15,-7 8 2 32,-7 0 0-32,-1 5-1 0,-4 5 1 15,3-2-1-15,5 1-1 16,10-1-7-16,5-3-19 15,13-13-10-15,13 5 1 16,1-14-1-16</inkml:trace>
  <inkml:trace contextRef="#ctx0" brushRef="#br0" timeOffset="46457.7848">13179 8652 67 0,'0'-25'36'16,"0"25"-10"-16,0 0-6 15,0 18-6-15,7 23-3 16,-7 13-5-16,3 9-2 0,-3 9-2 16,0 2-4-1,6-1-13-15,1-6-23 0,-7-16 1 16,8-7-2-16,-8-20 1 15</inkml:trace>
  <inkml:trace contextRef="#ctx0" brushRef="#br0" timeOffset="46943.3139">13573 9076 22 0,'16'-6'30'15,"-6"-11"2"-15,-5-2-15 0,1 0-3 16,-6-4-3-16,-6-4-2 16,-9 1-2-16,-10 5-2 0,-5 2-1 15,-5 6-2 1,-5 8 0-16,1 5 0 15,1 14-1-15,7 9 2 0,9 5 0 32,15 4 0-32,7-3 0 0,17 3 1 15,10-10 0 1,3-1-1-16,8-14 1 0,0-2-2 16,-2-13 0-16,-1-3-1 15,-7-8 0-15,-6-2-1 16,-11-4 0-16,-1 0 0 15,-10 5-1-15,0 4 0 0,-6 4 1 16,6 12-1-16,-9 5 1 16,6 8 0-16,3 10-1 15,5 2 0-15,4 7-2 16,-2-6-6-16,8 3-14 16,0-1-14-16,-4-18 0 15,4 2-1 1,-3-12 1-16</inkml:trace>
  <inkml:trace contextRef="#ctx0" brushRef="#br0" timeOffset="47174.8273">13869 8678 66 0,'12'0'36'0,"-4"10"-2"0,-1 15-15 15,-1 8-7-15,3 18-3 16,-3-1-3-16,1 7-1 16,-2 0-2-16,2-2 0 15,-4-4-3-15,0-9-2 0,0-5-9 16,-3-8-27-16,-3-16 0 16,9-4-1-16,-6-9 0 15</inkml:trace>
  <inkml:trace contextRef="#ctx0" brushRef="#br0" timeOffset="48107.1231">14587 6904 40 0,'6'-17'34'0,"-9"7"-2"16,3 10-10-16,0 34-5 16,0 3-6-16,5 15-3 0,-2 1-4 15,3 7-3-15,0 1-8 16,-1-8-19-16,-5-15-10 15,9-7 0-15,-9-19 0 16</inkml:trace>
  <inkml:trace contextRef="#ctx0" brushRef="#br0" timeOffset="48260.667">14426 7118 66 0,'10'-15'37'15,"12"15"-5"-15,11 0-15 16,4 0-9-16,13 0-12 16,3 0-29-16,13 0-1 0,-5-6-1 15,7 6-2-15</inkml:trace>
  <inkml:trace contextRef="#ctx0" brushRef="#br0" timeOffset="49077.2585">15294 7131 3 0,'-23'0'26'15,"37"0"-4"-15,27 0-3 0,42-3-2 16,35 3-2-16,43-4 0 16,42 4-2-16,35-6-1 15,32 6-2-15,9 0-2 16,6 3-4-16,-15 4-3 16,-20-1-6-16,-31 5-12 0,-35 1-18 15,-53-12 0-15,-31 9-1 16,-49-9 1-16</inkml:trace>
  <inkml:trace contextRef="#ctx0" brushRef="#br0" timeOffset="49493.2948">16365 6890 26 0,'7'-22'33'16,"9"0"2"-16,-1-11-12 16,-3-10-6-16,6-2-2 15,-9-10-3-15,4 0-2 16,-10-4-3-16,1 10-2 16,-4 4-3-16,0 11-1 31,0 17 0-31,0 17-1 0,-4 29-2 15,4 16-7-15,0 15-28 16,5 20-2-16,-5 6 2 16,7 11-1-16</inkml:trace>
  <inkml:trace contextRef="#ctx0" brushRef="#br0" timeOffset="50030.9223">15494 7690 19 0,'0'-27'30'15,"14"-3"-3"-15,-6-7-7 16,3-7-3-16,1 2-4 16,-4-10-2-16,3 11-1 0,-8 2-1 31,1 11-3-31,-4 11 0 0,0 17-1 15,0 27-1 1,0 11-1-16,0 17-1 0,3 12 0 16,2 6-3-16,-2 1-6 15,7-4-14-15,3-5-16 16,-5-23 0-16,8-4-1 16,-5-23 1-16</inkml:trace>
  <inkml:trace contextRef="#ctx0" brushRef="#br0" timeOffset="50246.4142">15856 7745 37 0,'10'-8'35'16,"18"8"0"-16,2-4 1 15,8-1-25-15,8 5-9 16,1 0-12-16,5 0-24 16,-8-8 0-16,1 8-1 0,-13-7 0 15</inkml:trace>
  <inkml:trace contextRef="#ctx0" brushRef="#br0" timeOffset="50678.5093">16396 7408 23 0,'0'-25'34'16,"-3"8"1"-16,3 17 0 16,0 0-16-16,-7 26-6 31,7 7-4-31,-6 13-3 0,6 7-2 15,-5 2 0-15,5 6 0 16,0-7-1-16,5-6-1 16,1-12 0-16,4-12-1 15,2-16 0-15,3-8 0 16,4-17-1-16,2-1 0 16,5-5 0-16,2-3 0 0,0 4 0 15,2 9-1-15,2 8 1 0,-5 9-1 16,-6 9 0-1,-1 7 1-15,-11 6 0 16,-9 3 0-16,-6 3 0 0,-12-6 1 16,-8-2-1-16,-8-7-1 31,-3-7-3-31,-3-7-2 0,6-3-7 16,-3-3-18-16,8-8-7 15,17 0-1-15,6-6 1 16</inkml:trace>
  <inkml:trace contextRef="#ctx0" brushRef="#br0" timeOffset="51311.2262">16861 7628 27 0,'9'7'33'0,"3"-11"0"16,13 1-8-16,9 3-7 16,3 0-4-16,6 0-5 15,-6 0-1 1,4 8-3-16,-9-4-1 16,-7 5-2-16,-9 2 0 15,-13 6-1-15,-10-2 0 16,-9 7 0-16,-6-3 0 0,-5 4 1 15,-4-1-2-15,0 3 1 16,3-7-1-16,4 0 1 16,5-4 0-16,14-6 0 0,5-8-1 15,25 9-1-15,2-9-5 16,3-5-15-16,2-4-17 16,10 2 0-16,-4-6 0 15,5 2-1-15</inkml:trace>
  <inkml:trace contextRef="#ctx0" brushRef="#br0" timeOffset="51579.7975">17172 7469 21 0,'15'3'32'15,"13"3"1"1,0-6-5-16,4 3-15 16,6 2-4-16,0-1-8 0,-4-4-7 15,-2 0-12-15,-1 2-9 0,-14-10-5 16,6 8 0-16</inkml:trace>
  <inkml:trace contextRef="#ctx0" brushRef="#br0" timeOffset="51733.4501">17583 7380 64 0,'0'0'32'0,"9"0"-3"16,-9 0-7-16,6 30-6 15,-6-9-6-15,0 8-4 16,0 3-5-16,2 0-17 15,-4-4-20-15,4 3-1 16,-2-15-1-16,0 6-1 16</inkml:trace>
  <inkml:trace contextRef="#ctx0" brushRef="#br0" timeOffset="52634.3083">15458 8501 15 0,'10'-15'33'0,"-10"-3"-2"16,3 8-6-16,-3 10-4 16,4 27-4-16,3 16-4 0,-3 15-3 15,4 19-2-15,-3 6-3 16,4 11 0-16,-4-4-2 15,4-7-6-15,2-10-15 16,4-14-19-16,-8-26-1 16,6-10 0-16,-13-23-1 15</inkml:trace>
  <inkml:trace contextRef="#ctx0" brushRef="#br0" timeOffset="53234.7734">15717 8778 27 0,'13'-8'31'0,"15"8"-3"15,1-8-10-15,13 6-5 0,4 2-4 16,0 0-3-1,-2 0-1-15,-13 5-1 0,-13 4-3 16,-18 6 0-16,-12 2 0 16,-16 5 0-16,-12 2 0 31,0 1 0-31,-1 4-1 0,6-2 1 16,10 1 0-16,10-6 0 15,15-3 0-15,19-5 0 16,9-1 0-16,7-3-1 15,5-8-6-15,6-2-16 16,1 0-12-16,-13-15 1 16,4 8-2-16</inkml:trace>
  <inkml:trace contextRef="#ctx0" brushRef="#br0" timeOffset="53452.0891">16194 8473 46 0,'0'0'36'0,"12"8"2"16,-5 19-7-16,8 22-16 15,-6 9-4-15,5 17-4 16,-3 8-1-16,2 4-2 16,-7-5-5-16,-3-9-7 15,3-13-29-15,-6-7-2 16,-3-24 0-16,3-3-2 0</inkml:trace>
  <inkml:trace contextRef="#ctx0" brushRef="#br0" timeOffset="53883.8415">16857 8765 21 0,'15'-5'32'16,"-1"5"-4"-16,-14 0-3 16,-10 5-7-16,-11 0-5 0,-14-1-3 15,-5 5-2-15,-6 2-4 16,-3 1-2-16,1 1-1 16,8 1 1-16,10-3-2 15,14 2 0-15,22 2 0 16,13-1 1-16,18-1-1 31,12-2 1-31,4 3-4 0,0-2-11 16,-3-1-21-16,2 6 0 15,-18-10 0-15,-3 6 0 16</inkml:trace>
  <inkml:trace contextRef="#ctx0" brushRef="#br0" timeOffset="54271.4909">17159 8520 30 0,'0'-30'34'16,"11"12"-4"-16,-11 9-6 16,0 9-6-16,8 28-5 0,-8 9-3 15,5 18-3-15,-5 12-2 16,9 15 0-16,-6 4-1 15,3 0 0-15,-1-6-2 16,1-11-4-16,2-9-11 16,2-17-24-1,-10-22-1-15,11-10-1 16,-11-11 1-16</inkml:trace>
  <inkml:trace contextRef="#ctx0" brushRef="#br0" timeOffset="54736.3506">17497 8564 44 0,'0'-13'37'0,"6"27"1"15,-6 10-5 1,0 7-18-16,0 13-6 16,0 5-3-16,0 8-1 0,0-5-1 15,0 1-2-15,0-10 0 16,0-10 0-16,0-11-2 31,0-13 1-31,0-9-1 0,17-14 0 16,-1-5 0-16,3-3-1 15,6-4 1-15,5 6-1 16,4 6 0-16,1 9 0 16,-2 9 0-16,-1 6 0 15,-6 13 1-15,-7 5 0 16,-11 1 0-16,-8 5 0 0,-16-5 0 16,-8 0 1-16,-6-10-1 15,-5-4-3-15,0-3-4 16,-4-12-11-16,7-9-20 15,10 2 0-15,7-8-2 16,15 1 1-16</inkml:trace>
  <inkml:trace contextRef="#ctx0" brushRef="#br0" timeOffset="55103.6645">17992 8565 33 0,'10'-10'34'0,"-10"10"0"0,0 0-9 15,16 28-7-15,-10 4-6 16,7 22-3-16,-6 8-4 16,6 9 1-16,-7 3-2 15,5-1-1-15,-3-6 0 16,-2-7-1-16,-6-13-1 31,3-10 0-31,-3-13 0 0,0-9 0 16,0-15 0-16,0 9-6 15,0-9-29-15,4-10-5 16,-10-3 1-16,6 2-1 16</inkml:trace>
  <inkml:trace contextRef="#ctx0" brushRef="#br0" timeOffset="65386.0995">728 9948 30 0,'0'0'31'0,"0"0"-6"15,0 0-4-15,54 11-6 16,-54-11-5-16,87 6-2 15,-40-6-4-15,3 4-5 16,-8 1-9-16,-42-5-8 16,54 5-11-16,-54-5-3 15,0 0 0-15,0 0 11 0</inkml:trace>
  <inkml:trace contextRef="#ctx0" brushRef="#br0" timeOffset="65549.3578">770 10053 33 0,'0'0'35'0,"0"0"-4"0,0 0-5 16,22 42-6-16,-22-42-3 15,86 8-5-15,-38-5-8 0,1-3-20 16,0 5-20 0,-49-5 0-16,72-5-2 0,-44-1 0 15</inkml:trace>
  <inkml:trace contextRef="#ctx0" brushRef="#br0" timeOffset="66550.9474">1977 10067 26 0,'-100'4'14'0,"30"-4"1"16,34 5 2-16,36-5-2 16,45 6-1-16,44-2-1 15,50-4-2-15,47 0-2 16,49 0-1-16,39 3-2 15,42-3-1-15,27 0-2 0,12-3 0 16,-1-1-3-16,-3-2 2 0,-16-3-1 16,-24-1 0-16,-26 3 1 15,-37 0-2-15,-34-1-4 16,-30 4-17-16,-25 4-13 16,-49 0-2-16,-33 4 0 15</inkml:trace>
  <inkml:trace contextRef="#ctx0" brushRef="#br0" timeOffset="67353.2977">2132 10415 28 0,'-30'0'34'0,"-8"10"2"15,-14 14-11-15,-2 8-6 32,9 16-5-32,4 10-3 0,15 12-3 15,12 0-2-15,19 5-5 16,21-5-5-16,8-9-15 15,9-10-19-15,15-10 0 16,1-17 0-16,7-9 0 0</inkml:trace>
  <inkml:trace contextRef="#ctx0" brushRef="#br0" timeOffset="67670.4758">2294 10742 11 0,'-3'-24'30'0,"12"5"1"16,0-8-11-16,-3-5-3 16,7 6-2-16,-7-5-1 15,4 8-1-15,-10 2-2 16,5 9-2-16,-5 12-2 15,0 0-1-15,0 28-1 0,0 6-1 16,0 7-1-16,5 10-1 16,0 4-1-16,1-1-3 15,6 4-10-15,-4-10-27 16,2-16-1-16,3-8 0 0,-3-16 0 16</inkml:trace>
  <inkml:trace contextRef="#ctx0" brushRef="#br0" timeOffset="67910.2927">2511 10812 39 0,'0'0'38'16,"21"-7"0"-16,7 0-4 0,6 7-18 16,4 0-8-16,4 0-9 15,9-5-32-15,-5 9-4 16,-12-4 0-16,0 0-1 0</inkml:trace>
  <inkml:trace contextRef="#ctx0" brushRef="#br0" timeOffset="68426.1389">3146 10904 7 0,'15'-14'28'0,"7"4"-1"16,-12-7-7-16,2-6-4 15,-9 2-4-15,-6-2-4 16,-3-2-2-16,-9 1-1 16,-8 5-2-16,-5 5-1 15,-4 5 0 1,-3 9-1-16,3 9 0 15,2 6 1-15,6 11 0 0,7 4 0 16,14 3 0 0,10 2 0-16,7-6 1 0,12-5 0 15,8-6-1-15,0-11-1 16,3-7 0-16,0-7 0 16,-9-6-1-16,-6-8 1 0,-7-2-1 15,-11 0 0-15,-4 1 0 16,-7 7 1-16,-3 1 1 15,-2 9-1-15,0 10 1 16,3 5 0-16,6 9 0 16,3 5 0-16,12 2-2 15,0 3-4-15,4-2-9 0,1-9-23 16,7 3-1-16,-6-13 0 16,7-3-1-16</inkml:trace>
  <inkml:trace contextRef="#ctx0" brushRef="#br0" timeOffset="68775.731">3366 10703 28 0,'0'0'34'0,"32"-4"2"16,-7 4-7-16,2 0-14 15,7 4-6-15,0-1-3 0,0 5-2 16,-15 1-2-16,-4 0 0 16,-15 6-1-16,-9 2 0 15,-6 2-1-15,-8 3 1 16,-7-2-1-16,2 3 0 16,3-3 0-16,6 2 0 15,7-3 1 1,12-4 0-16,0-3 0 15,16-5 0-15,8-2 0 16,5-5-2-16,8 4-4 16,-6-8-13-16,-1-4-18 15,5 6-1-15,-7-8 0 16,-3 4 0-16</inkml:trace>
  <inkml:trace contextRef="#ctx0" brushRef="#br0" timeOffset="68979.7518">3540 10528 29 0,'25'0'32'15,"9"8"-1"-15,-7-8-8 16,5 6-23-16,2 3-24 15,-10-9-5-15,2 5-2 16,-11-7 1-16</inkml:trace>
  <inkml:trace contextRef="#ctx0" brushRef="#br0" timeOffset="69127.9084">3860 10439 31 0,'11'1'36'16,"-11"-1"1"-16,6 21-1 0,-2 3-18 15,-4 5-14-15,-3 3-17 16,-3 4-21-16,6 5-2 0,-10-9 0 16,10-1-2-1</inkml:trace>
  <inkml:trace contextRef="#ctx0" brushRef="#br0" timeOffset="69359.6997">4032 10318 39 0,'32'19'37'0,"-1"9"0"16,9 18 1-16,-5 7-27 16,-4 9-4-16,-12 13-2 0,-19 0-2 15,-10 0-2-15,-13-2-3 16,-13-12-17-16,-8-9-18 15,4-11-1-15,-4-21 0 16,11-10 0-16</inkml:trace>
  <inkml:trace contextRef="#ctx0" brushRef="#br0" timeOffset="69844.7113">4508 10369 20 0,'-28'10'32'0,"0"17"0"15,-9 7-10 1,-1 13-6-16,7 13-3 0,6 4-4 16,12 3-2-16,13 1-1 0,25-4-3 15,9-6-4-15,10-12-12 16,3-14-21-16,9-7-2 15,-7-21 0-15,2-4-1 16</inkml:trace>
  <inkml:trace contextRef="#ctx0" brushRef="#br0" timeOffset="70098.1255">4622 10639 49 0,'0'-31'29'0,"7"-2"-9"16,-1 0-2-16,0 1-4 0,0 7-3 15,-6 2-2-15,0 23-2 0,0 0 0 16,0 18-1 0,0 12-2-16,0 14-1 15,0 4-1-15,3 7-2 0,7 2-7 16,-1-4-23-16,3-13-7 15,9-3-1-15,-5-18-1 16</inkml:trace>
  <inkml:trace contextRef="#ctx0" brushRef="#br0" timeOffset="70298.6158">4907 10725 56 0,'0'0'36'16,"19"3"0"-16,14-6-18 15,5 3-11-15,2 0-11 16,5 3-25-16,-5-8-5 16,5 5-1-16,-9-9 0 0</inkml:trace>
  <inkml:trace contextRef="#ctx0" brushRef="#br0" timeOffset="70683.8321">5279 10389 40 0,'11'4'36'0,"-8"14"1"16,5 6-14-16,-4 19-9 15,-4 1-3-15,7 8-2 16,-7-5-3-16,0 1-1 16,-5-8-3-16,5-6-1 0,0-8-1 15,0-12 0-15,0-14-2 16,18-5 0-16,-4-6 0 16,5-5-1-16,6-3 1 15,3 2 0-15,4 5 0 16,3 4 2-16,-4 8 0 15,-4 9 2 1,-8 9-1-16,-8 6 1 16,-11 1 0-16,-14 7 0 15,-12-4-1-15,-6-2 0 0,-3-3-2 16,-6-11-3 0,6 0-9-16,1-7-20 0,7-15-4 15,15 0-1-15,4-8-1 16</inkml:trace>
  <inkml:trace contextRef="#ctx0" brushRef="#br0" timeOffset="71082.8076">5637 10662 15 0,'12'0'35'0,"16"5"1"31,6-5-4-31,-1 0-12 0,12 8-6 16,-8-6-5-16,0 7-2 15,-12 0-4-15,-5 4 0 16,-20 2-2-16,-12 4 1 0,-7 3-1 15,-9 1 0 1,1 0 0-16,-3 2 0 0,1-3-1 16,12-3 0-16,4-1 0 15,13-3 1-15,9-5-1 0,10-1 0 16,6-6-1-16,4-3-2 16,9 6-14-16,-1-6-21 15,-8-15 0-15,5 7 0 16,-15-12-1-16</inkml:trace>
  <inkml:trace contextRef="#ctx0" brushRef="#br0" timeOffset="71284.6042">5778 10517 13 0,'11'-7'34'16,"14"11"-1"-16,-2-4 1 16,8-4-20-16,3 4-12 15,-1 0-23-15,2 0-10 16,-14-6-1-16,2 0-1 0</inkml:trace>
  <inkml:trace contextRef="#ctx0" brushRef="#br0" timeOffset="71416.3069">6087 10386 42 0,'9'7'34'0,"-4"6"0"16,5 5-12-16,-4 11-12 31,1 8-13-31,-4 9-21 0,-3-9-8 16,3 4-2-16,-3-12 0 15</inkml:trace>
  <inkml:trace contextRef="#ctx0" brushRef="#br0" timeOffset="71763.266">6276 10248 37 0,'31'12'36'0,"-3"9"-3"16,6 8-9 0,6 16-5-16,-10 6-7 0,-1 15-2 15,-11 4-3-15,-8 9-2 16,-19-5-2-16,-5-5-2 0,-10 1-1 15,-8-12-1-15,-1-4-3 16,-2-11-3-16,4-5-12 16,7-13-19-16,-1-13-1 15,9 0 0-15,-5-12 2 16</inkml:trace>
  <inkml:trace contextRef="#ctx0" brushRef="#br0" timeOffset="73088.7693">2021 9678 50 0,'11'-25'31'0,"-11"-7"-8"16,7-8-4-16,3 1-4 0,-7-3-2 15,8 6-3-15,-7 1-2 16,3 13-2-16,-7 7-1 16,0 15-1-16,9 24 0 0,0 13-1 15,-4 10-1-15,0 9 0 16,-2 3-1-16,0 7 0 16,1-5-5-16,1-9-7 15,1-11-26-15,2-10-2 16,-5-16 0-16,11-6-1 31</inkml:trace>
  <inkml:trace contextRef="#ctx0" brushRef="#br0" timeOffset="73289.3996">2270 9681 54 0,'27'4'38'0,"1"-4"1"16,6 0-6-16,14 4-20 16,-3-4-8-16,4 2-6 0,7-4-27 15,0 2-9-15,-9-12-2 16,1 3 0-16</inkml:trace>
  <inkml:trace contextRef="#ctx0" brushRef="#br0" timeOffset="73705.1034">2802 9315 27 0,'0'-16'36'0,"0"16"2"15,13 8 0-15,-8 11-17 16,1 19-8-16,-6 9-5 16,0 11-2-1,3 5-1-15,-3 1-1 16,0-7-2-16,0-6 0 16,0-10-1-16,4-12 0 15,2-14-1-15,3-15 0 16,-2-13 0-16,6-6-1 0,2-6 0 15,7-3 0-15,5 4 1 16,-3 2-1-16,8 7 0 16,-4 11 1-16,-1 8-1 0,-4 11 2 15,-8 8-1-15,-12 5 1 16,-6-1-1-16,-10 6 0 16,-14-8-1-16,-7-4-3 15,0-1-7-15,-10-11-16 16,6-9-12-16,11 0-1 0,5-15 0 15</inkml:trace>
  <inkml:trace contextRef="#ctx0" brushRef="#br0" timeOffset="74105.7749">3165 9671 40 0,'12'0'35'0,"6"-3"1"16,11-2-13-1,9 5-8-15,-2-2-5 0,4 2-3 16,-8 4-2-16,-11 3-1 15,-6 3-3-15,-13 5 0 16,-9 2 0-16,-13 5 0 16,-8-1-1-1,-2 4 1-15,-4-6-1 16,7 2 0-16,7-2 0 16,5-6 0-16,12-1 1 15,3-12-1-15,28 10 0 16,0-10-1-16,9 0-7 15,-4-8-23-15,5-3-7 16,5-2 0-16,-6-2 1 0</inkml:trace>
  <inkml:trace contextRef="#ctx0" brushRef="#br0" timeOffset="74453.0527">3302 9434 33 0,'20'2'33'0,"1"-2"1"15,9 7-4-15,0-2-22 16,1 0-8-16,-3-5-10 31,-3 0-11-31,0 0-2 0,-6-10-2 16,0 2 3-16,-4-10 3 15,-3-5 8-15,1-3 11 16,-4-1 11-16,7-24 41 16,-10 32-24-1,0 6 0-15,-6 13-4 16,0 0-5-16,5 20-6 0,2 10-5 16,-7 3-5-16,0 6-10 15,0 2-31-15,4 5-1 16,-8-13-1-16,4-1 0 15</inkml:trace>
  <inkml:trace contextRef="#ctx0" brushRef="#br0" timeOffset="74937.8824">3868 9607 23 0,'13'-4'35'16,"4"22"1"0,-10 0 0-16,-3 13-19 0,5 9-7 15,-9 2-4-15,7 4-6 16,-4 0-13-16,0-5-22 0,-9-16 0 16,6-8-2-16,-13-11 0 15</inkml:trace>
  <inkml:trace contextRef="#ctx0" brushRef="#br0" timeOffset="75091.046">3767 9789 28 0,'24'0'34'0,"3"-2"0"16,15 2 0-16,3 0-24 15,8 0-11-15,1 0-14 16,-3 0-17-16,8 0-2 15,-12-8 1-15,0 8 9 16</inkml:trace>
  <inkml:trace contextRef="#ctx0" brushRef="#br0" timeOffset="75292.117">4359 9699 13 0,'0'-63'68'16,"-4"25"-41"-16,4 0-5 15,4 6-6-15,-4-2-3 0,3 12-4 16,-3 3-2-16,0 19-2 0,12 5-1 15,-6 18-1-15,-3 11 0 16,1 11-1-16,-4 6-2 16,6 6 1-16,0 3-6 15,-6-8-12-15,0-5-22 16,6-5 0-16,-6-17-1 31,10-6 0-31</inkml:trace>
  <inkml:trace contextRef="#ctx0" brushRef="#br0" timeOffset="75492.1487">4656 9760 55 0,'12'-8'39'0,"7"8"-1"16,6 0-5-16,5-4-23 0,11 4-10 15,2 0-21 1,4 0-15-16,-9-3-2 0,7 3-1 31</inkml:trace>
  <inkml:trace contextRef="#ctx0" brushRef="#br0" timeOffset="76339.8434">5287 9830 19 0,'23'0'33'16,"-11"-11"1"-16,5 2-10 16,2-2-6-16,-4-6-5 15,-2-5-4-15,-6-2-3 16,-7-2-2-16,-7-2-2 15,-9 3 0-15,-4 2-1 16,-6 4-1-16,-5 7 0 0,-2 11 0 16,1 6-1-16,5 12 1 0,7 7 0 15,11 1 0 1,4 6 0-16,10 1 1 0,6-4-1 16,10-3 1-16,7-8-1 15,-1-8-1-15,4-4-1 16,-3-10-1-1,1-2-1-15,-4-9-1 16,-3-2 1-16,-8-4 0 16,-2 3 1-16,-6 4 2 15,-3 1 3-15,-3 14 0 16,0 0 3-16,0 0 0 16,-12 19 0-16,12 3-1 15,0 0-1-15,9 3-2 0,3 3-6 16,-2-4-19-16,1-11-11 15,9-1-2-15,-5-12 1 16</inkml:trace>
  <inkml:trace contextRef="#ctx0" brushRef="#br0" timeOffset="76709.5757">5560 9528 53 0,'13'0'37'0,"14"9"-1"0,1 0-12 16,6-9-13-16,8 1-3 16,-5-1-4-16,-1 9-2 15,-9-5 0-15,-6 4-2 16,-14 3 1-16,-10 6-1 15,-9 2 0-15,-7 2 0 16,-4 4 0-16,-3-1 1 0,0 1-2 16,5-2 1-16,6-1 0 15,8-6 1-15,7-4-1 16,11-2 0-16,9-2 1 16,8-6-1-16,5 1-2 15,-1-3-8-15,3-5-27 16,3 2-1-1,-10-6 1-15,2-1-1 16</inkml:trace>
  <inkml:trace contextRef="#ctx0" brushRef="#br0" timeOffset="77058.2545">5739 9351 55 0,'14'0'36'16,"14"5"0"-16,2-1-13 15,-2-3-15-15,6 3-8 16,-3 0-10 0,-3-4-10-16,-5 0-6 15,-5-12 0-15,-3 0 2 16,-3-7 5-16,-3-1 8 15,0-5 10-15,-4 2 11 16,0 0 12-16,-2 3 4 0,-3 8 2 16,0 12-2-1,0 0-4-15,8 15-6 0,-1 11-6 16,-7 6-5-16,7 6-6 16,-1 1-30-16,-2 5-7 0,-4-7 0 15,0-4-2-15</inkml:trace>
  <inkml:trace contextRef="#ctx0" brushRef="#br0" timeOffset="77597.1453">6896 10043 17 0,'24'-8'33'0,"14"8"0"16,2 0-1-16,4-4-19 15,5 4-12-15,-3 0-14 0,-2 8-17 16,-13-12-3-16,0 9 1 15,-18-10 12-15</inkml:trace>
  <inkml:trace contextRef="#ctx0" brushRef="#br0" timeOffset="77744.3937">6989 10095 26 0,'0'13'37'15,"0"-13"-1"-15,36 10-8 31,5-6-7-31,3 1-12 0,8 0-32 16,-5-5-10-16,3 5-2 16,-13-5-2-16</inkml:trace>
  <inkml:trace contextRef="#ctx0" brushRef="#br0" timeOffset="105183.3369">7891 10178 22 0,'-82'0'17'0,"28"0"-1"0,88-4 14 16,62-1-18-1,52 2-2 1,51 1-3-1,47 2-1-15,45-4-1 0,36 4 0 16,23 0-2-16,15 4 1 16,-7 1-1-16,-17-1-2 15,-32-4 0-15,-36 3-1 16,-44-3 0-16,-36-2-1 16,-46 2-4-16,-42-8-19 0,-40-4-10 15,-22 5 3-15,-30-10-1 16</inkml:trace>
  <inkml:trace contextRef="#ctx0" brushRef="#br0" timeOffset="107684.4576">8310 9687 11 0,'-19'0'29'16,"-9"-15"0"-16,3-1-13 16,1-10-4-16,8-7-3 0,16-3 0 15,6-3-2-15,13 3-1 16,9 0-1-16,12 12 0 15,6 9 1-15,4 15-1 0,-6 15 0 16,-6 12 1-16,-20 16-2 16,-14 11 1-16,-19 4-2 15,-15 5 0-15,-16-3-1 16,-6-5-1-16,-3-11 0 16,3-13-1-16,8-11 0 15,11-15-1 1,14-9 0-16,13-6 0 15,16-5 0-15,8-1 0 16,9 5 2-16,6 2 0 16,3 9 0-16,4 4 1 15,-4 6 0-15,-4 8 1 16,-7 0-3-16,-2-3-4 16,-2-1-32-16,0 0-2 0,-10-9 0 15,8-2-1-15</inkml:trace>
  <inkml:trace contextRef="#ctx0" brushRef="#br0" timeOffset="109632.1122">8664 9747 34 0,'33'0'33'15,"5"-8"-6"1,10 1-5-16,7 4-5 15,-3-3-4-15,2 6-4 16,-8-5-7-16,-9 1-15 16,-15-1-21-16,-1 5-1 15,-21 0 0-15,23-15-1 16</inkml:trace>
  <inkml:trace contextRef="#ctx0" brushRef="#br0" timeOffset="110354.0526">9414 9392 11 0,'0'-23'29'16,"0"23"0"-16,-9-13-9 16,-13 22-5-16,-5 11-4 15,-8 15-4 1,1 13-2-16,3 12-2 16,10 5 0-16,7 7-3 15,14-5-2-15,11 2-9 0,14-9-14 16,6-17-7-1,16-6 1-15,-4-18 0 16</inkml:trace>
  <inkml:trace contextRef="#ctx0" brushRef="#br0" timeOffset="110801.7002">9682 9844 19 0,'8'-9'30'0,"-4"-15"1"16,2 2-11-16,0-2-4 16,-6-1-5-16,0 4-2 15,-12 1-2-15,-3 3-1 16,-8 7-2-16,-4 10 0 16,-5 0-2-16,1 18 0 15,3 2-1 1,4 6 0-16,8-1-1 15,10 5 0-15,12-6 1 0,7 0-1 16,11-6 1-16,4-9 0 16,3-4 0-16,3-10-1 15,-3-4 0-15,-5-4 0 16,-2-9 0-16,-8-2-1 16,-3-3 0-16,-5 1 0 0,-5 4 0 15,-3 3 0-15,-8 9 0 16,8 10 1-16,-13 6 0 15,10 12 0-15,3 4 1 16,0 5-1-16,9-1-1 16,-2 1-5-16,8-6-15 15,9 2-14 1,-8-14 0-16,6 3 0 16</inkml:trace>
  <inkml:trace contextRef="#ctx0" brushRef="#br0" timeOffset="111155.4085">10058 9611 32 0,'0'-13'32'0,"0"13"-1"31,0 17-10-31,-8 2-7 0,5 6-4 15,-3 6-3-15,6 5-2 16,-6 2 0-16,6-1-2 16,3-3-1-16,1-5-3 15,1-3-7-15,-2-10-14 16,-3-16-13-16,9 13 0 16,-9-13 0-16</inkml:trace>
  <inkml:trace contextRef="#ctx0" brushRef="#br0" timeOffset="111334.3476">9920 9812 22 0,'0'0'33'0,"15"0"0"16,10 3-7-16,6-3-11 0,3 0-9 15,3 4-16-15,-2-8-20 16,6 9-2-16,-11-12-1 15,5 7 4-15</inkml:trace>
  <inkml:trace contextRef="#ctx0" brushRef="#br0" timeOffset="111903.8455">10323 9415 38 0,'0'0'32'0,"-5"10"-1"15,-2 12-13-15,0 12-6 16,-2 10-5-16,3 5 0 15,-3 1-2-15,6 3 0 16,-1-7-2-16,4-5-1 16,0-14 0-16,0-8-1 15,0-19 0 1,19 5 1-16,-4-12-2 16,7-2 1-16,7-1 0 15,1 3-1-15,5 3 0 16,-1 4 0-16,-4 5 0 15,-7 10 1-15,-11 2-1 16,-12 3 1-16,-15 2 0 16,-8-3 0-16,-8-2-3 0,-6-6-7 15,0-11-20-15,9 6-7 0,-3-16-1 16,15 0 1 0</inkml:trace>
  <inkml:trace contextRef="#ctx0" brushRef="#br0" timeOffset="112173.2467">10631 9439 36 0,'30'6'36'15,"-8"11"1"-15,-4 12-2 16,-1 18-20-16,-17 8-5 16,-7 10-3-16,-15 3-2 15,-3 4-3-15,-6-6-3 0,0-11-7 16,6-9-18 0,6-8-12-16,7-20 0 0,18-8-1 15</inkml:trace>
  <inkml:trace contextRef="#ctx0" brushRef="#br0" timeOffset="112621.2174">10914 9755 36 0,'15'0'35'0,"11"2"1"15,-4-2-13-15,2 3-7 0,4 4-5 16,-11-2-4-1,1 6-3 1,-15 0-1-16,-9 6-1 16,-9 2-1-16,-4 0 0 15,-8 4 0-15,1-3 0 0,-2 1 0 16,6-2 0-16,7 0 0 16,7-5-1-16,11-5 2 15,13-1-1-15,6-8-1 16,7 7 1-16,5-7-2 0,2-4-5 15,4-2-21-15,0 1-11 16,-9-7 1-16,-1 1-1 16</inkml:trace>
  <inkml:trace contextRef="#ctx0" brushRef="#br0" timeOffset="112859.1579">11101 9589 28 0,'0'0'35'0,"16"-2"-1"16,4 4-5-16,3-2-13 15,2 4-7-15,3-1-7 0,0 3-8 16,0-2-11-1,-4-4-11-15,1 0-6 0,-9-9 0 16,5 5 2-16</inkml:trace>
  <inkml:trace contextRef="#ctx0" brushRef="#br0" timeOffset="113021.9324">11439 9501 57 0,'0'-11'34'16,"0"11"-5"-16,13 0-5 15,-13 0-7-15,0 16-5 16,0 0-4-16,6 9-3 15,-6 2-1 1,4 6 0-16,-4-4-1 16,0 2-3-16,6-4-5 15,-6 2-33-15,-7-13-1 16,10 0-1-16,-3-16 0 16</inkml:trace>
  <inkml:trace contextRef="#ctx0" brushRef="#br0" timeOffset="113775.9107">8073 10424 32 0,'-27'-9'33'0,"-8"18"-10"0,-4 11-2 15,-3 17-5-15,9 18-4 16,5 6-2-16,15 18-3 15,8 0-2-15,18 1-2 16,7-1-5-16,8-15-7 16,12-7-12-16,7-11-14 15,-9-19-1 1,5-13 0-16</inkml:trace>
  <inkml:trace contextRef="#ctx0" brushRef="#br0" timeOffset="114038.9593">8250 10760 19 0,'7'-24'31'16,"-7"-8"-3"-16,6 0-7 16,1 8-3-16,-4 1-5 15,3 9-2-15,-6 14-1 16,0 0-3-16,0 27 0 15,0 11-2 1,-4 9-1-16,1 8-1 16,0 2-1-16,3 4-1 15,4-7-5-15,1-11-8 16,2-11-25-16,8-7-1 16,-6-17 1-16,7-5-1 15</inkml:trace>
  <inkml:trace contextRef="#ctx0" brushRef="#br0" timeOffset="114223.8742">8462 10853 36 0,'0'0'35'0,"20"0"0"31,4 0-9-31,4 6-14 0,3-1-9 16,3 2-18-16,-6-7-17 15,11 1-2-15,-4-5-1 16,10 4 5-16</inkml:trace>
  <inkml:trace contextRef="#ctx0" brushRef="#br0" timeOffset="114708.3494">9025 10982 42 0,'8'-22'30'0,"1"2"-12"16,1-1-3-16,-3-6-4 15,-2 3-2-15,-8-4-1 0,-4 7-2 16,-7-1-1-16,-5 5-1 31,-8 7-2-31,-3 10 0 16,-2 8 0-16,1 7-1 0,3 8 0 15,5 5 0-15,8 5 0 16,12 1 0-16,9 1 1 16,12-6-1-16,5-11 0 15,8-3 0-15,3-8-1 16,2-7 1-16,-4-8-2 0,-2-6 1 15,-5-4-1-15,-9 0 1 16,-4 4-1-16,-6 0 1 16,-6 14 1-16,0 0 0 15,0 0 0-15,-5 10 1 16,5 6-1-16,0 7-3 16,9 0-8-1,0-2-22-15,1-8-4 16,11-4 0-16,-6-9 0 15</inkml:trace>
  <inkml:trace contextRef="#ctx0" brushRef="#br0" timeOffset="115040.0988">9248 10798 40 0,'24'0'35'15,"1"-5"1"-15,5 5-14 16,6 0-7-16,-3 5-6 16,1 4-3-16,-8-4-2 0,-9 8-2 15,-13-2 0-15,-11 6-1 16,-8 2 0-16,-10 1-1 16,-5 2 1-16,-1 1 0 15,2-5-1-15,4 2 1 16,10-6-1-16,9-2 1 31,6-12-1-31,18 11 1 0,1-11 0 16,6 0-1-16,6 0-4 15,3 0-9-15,-3-11-24 16,5 7-1-16,-10-13 1 16,2 6-1-16</inkml:trace>
  <inkml:trace contextRef="#ctx0" brushRef="#br0" timeOffset="115240.7252">9396 10630 36 0,'15'0'32'0,"14"8"1"0,1-6-11 16,4 3-13-16,-2 3-8 15,1-6-10-15,-4 1-12 16,-8-8-8-16,2 5 0 16,-14-14 1-16</inkml:trace>
  <inkml:trace contextRef="#ctx0" brushRef="#br0" timeOffset="115363.131">9676 10542 49 0,'0'0'28'15,"0"0"-1"-15,6 14-8 16,-3 5-6-16,-3 7-11 15,5-1-17-15,-10 2-16 0,10 7-2 16,-10-8 0 0,8-1 8-16</inkml:trace>
  <inkml:trace contextRef="#ctx0" brushRef="#br0" timeOffset="115594.4755">9818 10389 41 0,'31'0'36'16,"10"17"1"-16,-4 16-6 15,-2 6-16-15,3 19-6 16,-19 7-2-16,-10 11-2 16,-18 2-1-16,-9-4-3 15,-10-4-4-15,-13-9-14 16,-2-18-21-16,3-3-1 0,5-23 0 15,14-10 0-15</inkml:trace>
  <inkml:trace contextRef="#ctx0" brushRef="#br0" timeOffset="115879.3143">10277 10480 19 0,'-28'0'33'0,"9"15"2"0,-8 9-4 16,-2 11-15-16,7 17-5 15,-2 4-3-15,12 12-2 16,5 0-1-16,14 1-2 15,8-7-5-15,4-7-5 16,11-9-14-16,5-7-15 16,-5-20 0-16,8-4 0 0</inkml:trace>
  <inkml:trace contextRef="#ctx0" brushRef="#br0" timeOffset="116129.7887">10382 10816 2 0,'-6'-41'30'16,"12"8"1"-16,-2-5-8 0,1 6-4 15,4 3-1 1,-5 5-3-16,2 11-2 0,-6 13-1 16,0 0-4-16,6 24-2 15,-3 3-2-15,-3 5-1 16,9 11-1-1,-2 3-1-15,2-2-2 16,0-2-8-16,0-1-26 16,-2-13-3-16,5-6-1 15,-12-22 0-15</inkml:trace>
  <inkml:trace contextRef="#ctx0" brushRef="#br0" timeOffset="116330.5226">10645 10858 51 0,'19'0'36'16,"7"6"1"-16,3-6-11 0,6 0-15 16,3-1-11-16,5-5-24 15,0 6-11-15,-15-8-1 16,1 8-1-16</inkml:trace>
  <inkml:trace contextRef="#ctx0" brushRef="#br0" timeOffset="116815.4004">10986 10542 39 0,'10'-6'35'0,"-10"6"-2"15,9-7-11-15,0 21-5 31,-9 4-5-31,3 15-4 0,-6 7-1 16,0 7-2-16,-3 0-1 16,2 0-1-16,-1-5 0 15,5-6-2-15,0-11 0 16,4-11 0-16,7-10-1 16,5-13 0-16,6-2 0 15,5-2-1-15,4-2 1 0,0 2-1 16,0 7 1-16,0 6 0 15,-6 7 0-15,-7 10 0 16,-8 10 0-16,-10 2 1 16,-5 1 0-16,-8 0-1 15,-6-5-1-15,-4-4-2 16,3-1-6-16,-7-14-14 0,3-8-16 16,9-5 0-16,1-12 0 15,14 4 2-15</inkml:trace>
  <inkml:trace contextRef="#ctx0" brushRef="#br0" timeOffset="117184.6696">11424 10826 13 0,'0'0'32'16,"26"-8"2"-16,-6 2-8 15,7 1-7-15,5 5-6 16,-5 0-3-16,2 3-4 16,-13 5-1-16,-7 5-1 15,-14 5-3-15,-6 5 1 16,-9 4-1-1,-3 5 1-15,1-3-1 16,2 0 0-16,3-6 0 16,11 0 0-16,6-11-1 0,14-5 1 15,6-3-1 1,5-8-2-16,3 0-8 16,3-2-22-16,-4-8-4 0,4 1-1 15,-11-7 1-15</inkml:trace>
  <inkml:trace contextRef="#ctx0" brushRef="#br0" timeOffset="117516.5108">11476 10606 27 0,'19'-4'31'16,"7"12"-5"-16,-2-8-7 15,7 4-8-15,0-4-5 16,-2 0-9-16,1 0-6 16,-4-6-4-1,-3 0-3-15,-4-3 0 16,-5-4 1-16,-4-2 4 16,0 4 6-16,-4-1 7 15,0 2 6-15,-6 10 20 16,13-5-12-16,-10 14-1 15,-3 6-2-15,6 8-7 16,-6 0-12-16,5 6-21 16,-15-10-3-16,10 8-1 0,-7-13 6 15</inkml:trace>
  <inkml:trace contextRef="#ctx0" brushRef="#br0" timeOffset="117769.9361">11962 10384 30 0,'30'27'38'15,"8"16"1"-15,-5 10-5 0,-7 4-16 16,1 13-4-16,-17 4-4 15,-5 6-3-15,-20-5-3 16,-9-1-3-16,-5-10-6 0,-9-7-24 16,3-16-10-1,4-11-1-15,0-22 1 0</inkml:trace>
  <inkml:trace contextRef="#ctx0" brushRef="#br0" timeOffset="118448.646">11715 10169 10 0,'28'6'30'16,"2"-6"-5"-16,16 0-2 16,7-2-7-16,4-2-2 15,8 4-3-15,-7-8-3 0,-2 8-2 16,-11-5-2-16,-8 5-2 0,-15 0-1 16,-10-4-4-1,-12 4-27-15,0 0-3 0,0 0-1 16,0-9 1-16</inkml:trace>
  <inkml:trace contextRef="#ctx0" brushRef="#br1" timeOffset="147837.6067">14218 8649 2 0,'3'-13'12'15,"-3"-8"-1"-15,10-3-1 16,21-82 8 0,-6 23-11-16,18-23-1 15,19-25 0-15,25-27-1 0,23-29-1 16,34-27 1-16,33-22-1 15,37-19 1-15,35-14-1 16,35-18 1-16,33-4-1 16,30-7 0-16,20 10 1 15,19 13-4-15,5 20-2 0,-15 26-2 32,-29 30-3-32,-47 45-3 15,-52 35-1-15,-62 39 0 16,-47 28 1-16,-60 24 3 15,-42 17 4-15,-37 11 8 16,-20 4 3-16,5-4 1 16,2-6 1-16,0-1-1 15,3-1-1-15,0 3-2 0,10 5-3 16,-13-11-1-16,13 11-2 16,0 0 0-16,-10-3-1 15,10 3-1-15,0 0 0 16,0 0 0-16,0 0 0 15,16 4 0-15,-7-9 0 16,5 0 1-16,4-2-1 0,1 0 0 16,4 0 1-16,-1 7 2 15,1 0 1-15,-5 9 2 16,-6 6 1-16,-5 10 0 16,-7-5 1-16,-7 8-2 15,1-4-10-15,6-1-27 16,-14-23-1-1,14 0-2-15,0-23-1 16</inkml:trace>
  <inkml:trace contextRef="#ctx0" brushRef="#br1" timeOffset="148586.9094">20107 4045 49 0,'134'-6'19'16,"35"-3"1"-16,59 4-3 0,43-4-4 16,44 1-4-16,27 3-3 15,28 5-2-15,11 0-2 32,-4 5-1-32,-7 4-1 0,-41 1-5 15,-30-1-9-15,-52-2-18 16,-37 7 0-16,-68-14 0 15,-41 5 8-15</inkml:trace>
  <inkml:trace contextRef="#ctx0" brushRef="#br1" timeOffset="149071.8113">22244 2036 23 0,'6'55'26'0,"-8"28"-9"16,-2 44-5-16,0 43-2 15,-3 43 0-15,3 34 2 16,-7 24-2-16,3 23 1 16,1-6-1-16,3-4-2 15,4-15-1-15,4-15-1 32,8-20-7-32,-1-25-9 0,1-21-19 15,6-15-5-15,-12-30-2 16,1-18 0-16</inkml:trace>
  <inkml:trace contextRef="#ctx0" brushRef="#br1" timeOffset="149741.2104">22240 2073 9 0,'-16'15'17'0,"-8"3"-7"15,3 2-4-15,-1-1-2 16,6 0 1-16,4-3 3 16,6-3 1-16,6-13-1 15,17 0 2-15,0-15 0 0,1-11-1 16,4-6 0-16,-3-3-1 16,2 1-2-16,-8-3-1 15,-2 8 0-15,-4 8-2 16,-7 21-1-16,16 13 0 15,2 15-3-15,10 8-31 16,9 8-2 0,-3-3-1-16,16 15 0 15</inkml:trace>
  <inkml:trace contextRef="#ctx0" brushRef="#br1" timeOffset="150356.9984">22134 2808 14 0,'-2'-12'30'0,"2"12"0"15,-33 0-2-15,8-4-14 16,-2 4-8-16,-4 4-10 15,4-2-14-15,-7-2-12 0,16 10 0 16,-6-10 0-16</inkml:trace>
  <inkml:trace contextRef="#ctx0" brushRef="#br1" timeOffset="150525.2874">21735 2922 17 0,'0'0'18'0,"-12"5"-14"16,1-5-20-16,11 0-5 15,-17 0 20-15</inkml:trace>
  <inkml:trace contextRef="#ctx0" brushRef="#br1" timeOffset="150673.4385">21527 3072 9 0,'-5'17'25'15,"-7"-17"-4"-15,12 0-18 0,0 11-20 16,-11-20-5-16,11 9 4 16,0 0 18-16</inkml:trace>
  <inkml:trace contextRef="#ctx0" brushRef="#br1" timeOffset="150804.9584">21354 3199 19 0,'-6'17'29'0,"-6"-14"0"16,6 7-9-16,6-10-17 16,-10 8-20-16,10 4-9 15,-11-8-1-15,4 10-2 16</inkml:trace>
  <inkml:trace contextRef="#ctx0" brushRef="#br1" timeOffset="150958.6273">21109 3537 9 0,'0'23'24'16,"-5"-10"0"-16,5 2-23 15,0 7-20 1,0-22-2-16,-5 25 4 15,-5-19 17-15</inkml:trace>
  <inkml:trace contextRef="#ctx0" brushRef="#br1" timeOffset="151090.1479">21047 3831 25 0,'-11'19'30'0,"11"4"0"15,-10-7-6-15,4 0-26 0,6 5-19 16,-11-6-6-16,11 6-2 15,0-8 0-15</inkml:trace>
  <inkml:trace contextRef="#ctx0" brushRef="#br1" timeOffset="151228.174">21053 4195 13 0,'0'16'26'0,"11"8"0"15,-8-4-11-15,2-3-15 16,5 2-17-16,-10-10-7 15,11 14-1-15,-11-13 12 32</inkml:trace>
  <inkml:trace contextRef="#ctx0" brushRef="#br1" timeOffset="151375.3289">21175 4517 18 0,'6'10'23'0,"10"5"-11"16,-4 0-23-16,-12-15-10 15,28 27 1-15,-19-20 20 16</inkml:trace>
  <inkml:trace contextRef="#ctx0" brushRef="#br1" timeOffset="151524.9844">21388 4715 34 0,'17'5'31'16,"7"9"0"-16,-3-7-14 31,0-2-10-31,2 5-17 0,-7-6-17 15,11 4-2-15,-10-8-3 16,6 7 11-16</inkml:trace>
  <inkml:trace contextRef="#ctx0" brushRef="#br1" timeOffset="151660.5143">21662 4830 52 0,'0'0'32'15,"15"9"-2"-15,-15-9-25 16,11 0-32-16,7 4-2 15,-10-8-1-15,15 8-1 0</inkml:trace>
  <inkml:trace contextRef="#ctx0" brushRef="#br1" timeOffset="151792.0322">21993 4908 15 0,'24'5'18'0,"-11"-5"-10"16,-2 0-26-16,16 3-2 15,-12-9 18-15</inkml:trace>
  <inkml:trace contextRef="#ctx0" brushRef="#br1" timeOffset="151945.7048">22287 4957 26 0,'21'4'31'16,"-21"-4"-2"-16,17-4-9 15,-8 8-41-15,0-13-7 0,12 9-1 16,-8-10 2-16</inkml:trace>
  <inkml:trace contextRef="#ctx0" brushRef="#br1" timeOffset="152092.8507">22604 4945 46 0,'0'0'35'0,"20"-4"-2"15,-20 4-5-15,3-11-28 0,-3 11-16 16,6-19-16-16,10 12-1 16,-4-11-1-16</inkml:trace>
  <inkml:trace contextRef="#ctx0" brushRef="#br1" timeOffset="152127.6066">22855 4768 12 0,'18'0'24'15,"-18"0"-6"-15,9-19-26 16,4 19-10-16,-13-12-2 16,19 9 13-16</inkml:trace>
  <inkml:trace contextRef="#ctx0" brushRef="#br1" timeOffset="152277.4794">23138 4639 18 0,'8'-18'19'0,"1"8"-16"15,3 5-14-15,-6-17-10 0,12 16 14 16</inkml:trace>
  <inkml:trace contextRef="#ctx0" brushRef="#br1" timeOffset="152528.9075">23415 4229 6 0,'0'-14'6'0,"0"3"-6"15,9 3-11 1,-9-8 11-16</inkml:trace>
  <inkml:trace contextRef="#ctx0" brushRef="#br1" timeOffset="152778.7492">23480 3794 62 0,'-6'-23'33'0,"6"23"-5"0,-3-24-27 15,3 7-28-15,0 7-5 16,-13-7-1-16,16 6 2 16</inkml:trace>
  <inkml:trace contextRef="#ctx0" brushRef="#br1" timeOffset="152947.2828">23300 3473 52 0,'-18'-19'35'15,"12"6"1"-15,1-3-15 16,-2 1-30-16,13 5-21 16,-19-9-3-16,6 8-3 31,-12-7 1-31</inkml:trace>
  <inkml:trace contextRef="#ctx0" brushRef="#br1" timeOffset="153093.9515">23133 3212 52 0,'0'0'30'16,"-4"-20"-9"-16,-1 8-23 0,5 12-20 15,-13-25-5-15,13 25-2 16,-19-23 7-16</inkml:trace>
  <inkml:trace contextRef="#ctx0" brushRef="#br1" timeOffset="153232.4816">22987 3021 27 0,'0'0'29'16,"-26"-14"1"-16,15 8-15 0,11 6-12 15,-19-17-19-15,19 17-12 16,-18-16-1-16,9 16 0 15</inkml:trace>
  <inkml:trace contextRef="#ctx0" brushRef="#br1" timeOffset="153495.5336">22566 2813 12 0,'0'0'8'16,"-10"-5"0"-16,1 0 0 16,-5 3-1-16,4 2-1 15,-4-3 0-15,0-2 0 16,4 0 0-16,-2 1 0 16,2-1 0-16,0 5 0 31,10 0 0-31,-16-4-1 0,16 4 0 15,-13-4-6-15,4-1-25 0,9 5 0 16,0 0-2 0,9-14 9-16</inkml:trace>
  <inkml:trace contextRef="#ctx0" brushRef="#br1" timeOffset="154180.643">23751 1792 6 0,'23'-19'29'0,"-13"26"-2"16,-27 14-5-16,-18 33-5 16,-32 29-4-16,-19 18-6 0,-14 20-2 31,-7 7-6-31,-3-10-8 0,4-11-20 16,18-1-1-1,4-30-2-15,36-15 8 0</inkml:trace>
  <inkml:trace contextRef="#ctx0" brushRef="#br1" timeOffset="154412.9326">24023 2123 20 0,'0'0'19'16,"-7"32"1"-16,-34 15-2 15,-18 27-4 1,-18 18-2-16,-19 16-3 16,-18 19-1-16,-2 5-6 15,-4-4-5-15,19-17-8 16,13-9-15-16,25-36-5 16,37-9 0-16,22-39 12 0</inkml:trace>
  <inkml:trace contextRef="#ctx0" brushRef="#br1" timeOffset="154613.0213">24211 2492 7 0,'15'17'26'0,"-21"29"4"16,-39 13-13-16,-26 30-7 0,-29 21-1 15,-12 14 0-15,-18 6-2 16,1 2-5-16,7-5-4 15,16-14-15-15,24-12-13 16,19-39-1-16,50-12 0 16</inkml:trace>
  <inkml:trace contextRef="#ctx0" brushRef="#br1" timeOffset="154797.518">24272 3015 31 0,'-14'51'30'16,"-32"11"1"-16,-29 27-18 0,-33 22-5 15,-1 11-5-15,-12 3-4 16,9-4-9-16,4-4-12 0,18-24-8 16,34-10 0-16,25-33 8 15</inkml:trace>
  <inkml:trace contextRef="#ctx0" brushRef="#br1" timeOffset="154998.0575">24536 3505 27 0,'6'37'32'0,"-30"10"-1"15,-34 19-11-15,-42 21-7 16,-24 14-4-16,-20 16-6 0,-5 2-3 15,-3-1-5-15,32-7-9 16,12-3-16-16,19-29-2 16,39-13-1-16,29-34 13 15</inkml:trace>
  <inkml:trace contextRef="#ctx0" brushRef="#br1" timeOffset="155182.9695">24276 4250 26 0,'28'35'34'15,"-34"13"1"-15,-28 22 1 16,-35 13-24-16,-42 15-3 16,-28 14-6-16,3 6-2 31,-16-7-2-31,15 0-5 0,13-9-13 16,13-24-15-16,32-6-1 15,18-38 1-15</inkml:trace>
  <inkml:trace contextRef="#ctx0" brushRef="#br1" timeOffset="155352.2586">23455 5092 32 0,'-60'60'35'16,"-32"8"-2"-16,-15 17-2 15,-15 3-30-15,-2 3-15 16,11 2-14-16,9-16-4 15,20-2-1 1,2-25 9-16</inkml:trace>
  <inkml:trace contextRef="#ctx0" brushRef="#br1" timeOffset="155552.7953">22281 5324 24 0,'-58'50'29'16,"-8"24"0"-16,-25 1-1 16,-8 17-28-16,-8 8-4 15,-5 2-2-15,4 1-8 16,5-19-14-16,22-10-1 16,3-33 1-1,32-10 28-15</inkml:trace>
  <inkml:trace contextRef="#ctx0" brushRef="#br1" timeOffset="155715.5664">21748 5393 25 0,'-39'33'26'0,"-33"5"0"0,-8 22-19 15,-18 12-5-15,-7 9-7 16,1 4-10-16,-2-11-10 15,22-5 0-15,6-28 10 16</inkml:trace>
  <inkml:trace contextRef="#ctx0" brushRef="#br1" timeOffset="155916.1039">21313 5132 8 0,'-71'61'28'0,"-36"9"0"0,-9 26-2 16,-17 7-22-16,3 0-4 15,11-9-7-15,12-15-14 16,20-7-6-16,11-37 0 16,34-21 16-16</inkml:trace>
  <inkml:trace contextRef="#ctx0" brushRef="#br1" timeOffset="156101.0198">20992 4691 23 0,'-15'9'31'0,"-27"37"0"16,-39 18 0-16,-20 25-24 31,-15 14-3-31,-12 5-4 0,1 2-3 16,9-8-3-16,15-15-10 15,9-29-14-15,31-19-1 16,18-41 0-16,34-20 22 16</inkml:trace>
  <inkml:trace contextRef="#ctx0" brushRef="#br1" timeOffset="156285.7096">20901 4135 10 0,'6'-11'28'15,"-51"28"1"-15,-28 38-1 0,-31 17-22 16,-20 28-4 0,-12 9-4-16,6-2-5 0,13-5-5 15,17-20-12-15,29-17-5 16,18-41 2-16,35-24 26 0</inkml:trace>
  <inkml:trace contextRef="#ctx0" brushRef="#br1" timeOffset="156470.6272">21123 3314 8 0,'0'0'28'16,"-38"27"0"-16,-45 30 0 16,-21 26-22-16,-16 11-3 15,-7 12-1-15,6-4-5 16,14-14-6-16,19-14-12 0,19-35-6 15,36-25-1-15,21-45 14 16</inkml:trace>
  <inkml:trace contextRef="#ctx0" brushRef="#br1" timeOffset="156655.5404">21395 2563 22 0,'14'-33'28'15,"-31"49"0"-15,-48 23-14 0,-32 39-6 16,-26 19-6-16,-13 14-5 16,-4 7-5-16,11-11-8 15,23-7-6-15,19-37-6 16,42-21 4-16</inkml:trace>
  <inkml:trace contextRef="#ctx0" brushRef="#br1" timeOffset="156840.4479">21878 1502 15 0,'-56'19'23'0,"-30"45"-11"16,-37 27-7-16,-21 39-2 15,-12 21-3-15,-1-1-6 16,15-13-8-16,17-16-6 15,37-22 3-15,33-50 17 16</inkml:trace>
  <inkml:trace contextRef="#ctx0" brushRef="#br1" timeOffset="157056.6223">23156 1022 21 0,'0'0'30'16,"-104"71"-10"-16,-10 25-6 16,-32 38-4-16,-21 11-3 15,-7 22-5-15,11-6-7 16,22 3-4-16,27-36-6 31,35-35-6-31,48-35-7 0,31-58 3 16</inkml:trace>
  <inkml:trace contextRef="#ctx0" brushRef="#br1" timeOffset="157219.3934">23385 1266 3 0,'36'0'33'16,"-36"42"-1"-16,-49 24 1 15,-33 35-16-15,-32 25-10 0,-19 19-21 16,6 12-17-16,-5-3 1 15,29-24-3-15</inkml:trace>
  <inkml:trace contextRef="#ctx0" brushRef="#br1" timeOffset="160527.2764">24251 3999 23 0,'0'0'18'16,"0"0"-2"-16,7 15-4 15,-7-15-1-15,0 0 1 16,48 25-2-16,-48-25 0 16,62 20-2-16,-62-20-2 0,63 17 1 15,-63-17-1 1,0 0 0-16,0 0 0 0,0 0 0 15,16 56 1-15,-50-42-1 0,3 6-1 16,6-1-2-16,-15 2-3 16,14-2-10-16,4 0-20 15,-1-13-8-15,3 2-1 16,8-8 1-16</inkml:trace>
  <inkml:trace contextRef="#ctx0" brushRef="#br2" timeOffset="164575.729">16709 9287 10 0,'-13'17'15'0,"20"1"0"16,8 3 1-16,14 9-1 0,15 4 1 15,22-1-2-15,31 4-2 16,32-5-3-16,31-5-1 16,31-7-5-16,26-12-1 15,28-13-2-15,18-13-1 16,16-8 0-16,0-12-1 16,-4-5 1-16,-11-11-1 0,-22-2 1 15,-23 3 1-15,-35-1 1 16,-29 6 0-16,-41 7 1 15,-28 10-1-15,-31 6 1 16,-22 9-2-16,-15 8-1 16,-18 8 0-16,0 0-1 0,0 0 0 31,-9 0 0-31,0 0-1 0,-3-5 2 16,0 1 2-1,-4 0 0-15,4-2 1 0,2-1-1 16,10 7 0-16,-15-10 1 15,15 10-1-15,0 0-1 16,0 0 1-16,0 0-2 16,0 0 1-16,0 0 0 0,0 0 1 15,0 0-1-15,0-14 0 16,-6 1 0-16,-4 1 0 16,0-4 1-16,-1 2-1 15,1 1 0-15,10 13 0 16,-13-15 0-16,13 15 0 15,10 7 0 1,5-2 0-16,7 4 1 16,0 2 0-16,1 1 2 15,0 2 2-15,-8-3 0 16,-4 3 1-16,-11-2 0 16,-6 9-1-16,-7-4-12 15,4 5-26-15,-8-10-1 16,13 0-2-16,4-12-1 0</inkml:trace>
  <inkml:trace contextRef="#ctx0" brushRef="#br2" timeOffset="165156.7003">22753 6873 10 0,'-3'44'25'16,"8"39"-10"-16,5 39 1 16,-2 46-3-16,4 43 0 15,-7 49 1-15,3 28-2 16,-5 23 1-16,4 14-2 0,-7 7-3 15,0 2-2-15,-9-17-1 16,-5-16-2-16,3-22-2 16,5-31-7-16,1-26-20 15,5-26-10-15,0-43-1 0,11-30 0 16</inkml:trace>
  <inkml:trace contextRef="#ctx0" brushRef="#br2" timeOffset="165724.3313">22720 7081 27 0,'-33'9'21'15,"3"4"-3"-15,3-4-2 16,6-3-6-16,8-6-1 16,13 0-3-16,0-19 0 15,13-2-2-15,9 0 0 16,3-1-2-16,-1 0-1 16,-1 11 1-1,-3 11 0-15,0 8 0 16,1 14-6-16,-2 5-26 15,9 20-1-15,-3-4 0 16,24 10 1-16</inkml:trace>
  <inkml:trace contextRef="#ctx0" brushRef="#br2" timeOffset="166581.1969">20732 9184 18 0,'-12'-10'25'16,"36"5"-9"-16,25-4-3 16,39-1-2-16,36 0 0 15,45-2-1-15,43 2 0 16,40-2-1-16,43 3-1 0,27 1-3 16,17 1-1-16,6 5-2 15,6 2 0-15,-27 0-1 16,-6 5-2-16,-40 0-3 15,-26-1-2-15,-39 1 0 16,-31-5 0-16,-42 0 1 0,-42-5 0 31,-40 1 2-31,-58 4 1 0,0 0 3 16,0 0 3 0,7-47-2-16,-7 47-1 0,-59-21-1 15,59 21-1-15,-43-10-1 16,43 10-1-16,0 0-4 15,0 0-2-15,-46 0-2 16,46 0-10-16,0 0 11 16,0 0 3-16,0 0 4 15,0 0 5-15,76 39 17 16,-35-22-5 0,-41-17 1-16,0 0-1 15,40 54-8-15,-40-54-17 16,-43 21-15-16,43-21-3 0,-102-5-1 15</inkml:trace>
  <inkml:trace contextRef="#ctx0" brushRef="#br2" timeOffset="167281.1561">22727 7966 34 0,'-15'-10'31'0,"2"6"-8"16,-1-5-5-16,-3 2-5 16,-4 4-6-16,-4-2-9 15,1 5-11-15,-6-5-17 16,12 13-1-16,-10-8 0 0,11 9 13 16</inkml:trace>
  <inkml:trace contextRef="#ctx0" brushRef="#br2" timeOffset="167465.707">22330 8035 16 0,'-18'0'9'16,"0"0"-15"-16,8 7-10 16,-13-7 14-16</inkml:trace>
  <inkml:trace contextRef="#ctx0" brushRef="#br2" timeOffset="167628.7811">22113 8128 28 0,'-21'8'30'0,"9"6"1"15,-9-8-11-15,3 3-16 16,3 1-13-16,-4-6-18 16,13 11-3-16,-12-9 0 15,12 10 14-15</inkml:trace>
  <inkml:trace contextRef="#ctx0" brushRef="#br2" timeOffset="167798.065">21902 8397 32 0,'-14'14'23'0,"4"1"-16"15,3 3-18 1,-8-9-10-16,15 6-3 0,-11-15 19 31</inkml:trace>
  <inkml:trace contextRef="#ctx0" brushRef="#br2" timeOffset="167829.3128">21802 8599 21 0,'-18'22'32'16,"9"7"1"-16,-9-6-3 15,6 1-17-15,6 1-14 16,6-6-19-16,8 5-10 0,-4-11-1 16,12 8-1-16</inkml:trace>
  <inkml:trace contextRef="#ctx0" brushRef="#br2" timeOffset="167982.9771">21772 8997 24 0,'-4'32'31'16,"-10"-8"0"-1,11-1-6-15,-1-3-15 16,4-3-19-16,7 3-19 16,-7-10-1-16,18 9-2 15,-14-7 8-15</inkml:trace>
  <inkml:trace contextRef="#ctx0" brushRef="#br2" timeOffset="168165.8879">21788 9404 35 0,'-6'21'29'15,"14"7"1"-15,-8-5-17 16,8 0-25-16,8 6-15 16,-11-10-1-16,14 10-1 15</inkml:trace>
  <inkml:trace contextRef="#ctx0" brushRef="#br2" timeOffset="168199.1464">21915 9755 41 0,'0'9'32'0,"15"10"-1"16,-7-8-14-16,9 1-23 16,8 7-21-16,-10-14-2 15,13 9-2-15,-12-11 4 0</inkml:trace>
  <inkml:trace contextRef="#ctx0" brushRef="#br2" timeOffset="168368.432">22175 9922 43 0,'13'19'32'0,"-13"-19"1"0,21 19-10 16,-6-11-37-16,1-8-17 0,12 10 0 16,-3-14-1-16</inkml:trace>
  <inkml:trace contextRef="#ctx0" brushRef="#br2" timeOffset="168531.2133">22508 10022 35 0,'21'13'32'0,"-21"-13"0"0,19 4-10 16,-4-4-26-16,0-8-23 16,13 8-2-16,-8-7-3 15,10 7 4-15</inkml:trace>
  <inkml:trace contextRef="#ctx0" brushRef="#br2" timeOffset="168568.9682">22833 10026 20 0,'17'5'32'0,"-17"-5"0"15,21 0-2-15,-21 0-27 16,18-15-29-16,10 15-1 0,-9-10-3 16,14 10-1-1</inkml:trace>
  <inkml:trace contextRef="#ctx0" brushRef="#br2" timeOffset="168731.7523">23239 9988 49 0,'18'0'36'0,"-18"0"0"16,17-13-1-16,-9 3-32 16,10 1-19-16,5 3-19 15,-6-12 0-15,6 5-2 0,-5-6 2 16</inkml:trace>
  <inkml:trace contextRef="#ctx0" brushRef="#br2" timeOffset="168901.0301">23554 9803 2 0,'12'-14'26'0,"4"12"-3"16,-13-7-18-16,-3-5-22 0,10 7-3 16,-10-11 2-16,11 10 18 15</inkml:trace>
  <inkml:trace contextRef="#ctx0" brushRef="#br2" timeOffset="169070.3124">23774 9561 29 0,'12'-6'35'16,"0"-9"0"-16,2 3-2 0,-7 2-19 16,-4-2-13-16,0 0-17 15,-3-6-17-15,11 9-1 16,-7-10-1-16</inkml:trace>
  <inkml:trace contextRef="#ctx0" brushRef="#br2" timeOffset="169117.1961">23912 9271 28 0,'0'-25'31'0,"11"9"0"16,-16-3-8-16,5-3-30 15,0 11-21-15,0-7-1 16,0 4-2-1,-11-4 14-15</inkml:trace>
  <inkml:trace contextRef="#ctx0" brushRef="#br2" timeOffset="169286.4883">23883 8978 9 0,'4'-17'31'16,"-4"-8"0"0,9 9 0-16,-9-3-16 0,0 3-11 15,-3-2-10-15,-5-2-22 0,4 8-2 16,-7-10 0-16,2 8 4 15</inkml:trace>
  <inkml:trace contextRef="#ctx0" brushRef="#br2" timeOffset="169449.2597">23731 8606 17 0,'-8'-10'29'15,"-2"-9"-4"-15,3 6-13 16,7 13-33-16,-11-21-3 15,11 21-3-15,-4-23 17 16</inkml:trace>
  <inkml:trace contextRef="#ctx0" brushRef="#br2" timeOffset="169649.797">23385 8170 32 0,'0'0'31'0,"-14"-17"1"15,14 17-11-15,-16-15-9 31,-2 9-4-31,-2 2-3 0,1-2-2 16,-7 1-1-16,5 0-5 16,-10 0-9-16,-4-4-20 15,11 9-1-15,-8-11 0 16,8 11 1-16</inkml:trace>
  <inkml:trace contextRef="#ctx0" brushRef="#br2" timeOffset="170034.8622">22657 7949 8 0,'14'4'31'16,"-26"4"1"-16,-12 22 0 15,-29 14-18-15,-19 21-4 16,-14 17-2-16,-16 13-1 0,3 7-4 16,2 0-7-16,4-4-9 15,14-14-19-15,22-7 0 16,12-32-1-16,30-12 3 16</inkml:trace>
  <inkml:trace contextRef="#ctx0" brushRef="#br2" timeOffset="170272.9165">22784 8103 30 0,'-21'41'29'0,"-33"12"-7"0,-18 27-7 16,-15 13-4-16,-18 15-4 15,-3 7-3-15,2 2-4 16,10-3-9-16,10-20-18 16,25-8-2-16,10-32-1 15,32-8 8-15</inkml:trace>
  <inkml:trace contextRef="#ctx0" brushRef="#br2" timeOffset="170489.0869">23074 8228 36 0,'9'22'34'0,"-39"18"-4"16,-27 17-7-16,-20 26-6 16,-23 20-4-16,-11 24-3 15,-19 10-4-15,-3 8-3 16,2-2-4-16,5-8-5 15,25-7-10-15,15-18-20 16,18-36 0 0,33-23-1-16,19-32 1 0</inkml:trace>
  <inkml:trace contextRef="#ctx0" brushRef="#br2" timeOffset="170720.8872">23316 8443 48 0,'-13'34'36'0,"-40"17"-9"16,-25 27-6-16,-23 26-6 0,-25 20-3 16,-11 15-6-1,-5 7-7-15,-2 2-6 0,14-4-7 16,13-9-14-16,17-31-7 0,31-18-2 15,20-38 1-15</inkml:trace>
  <inkml:trace contextRef="#ctx0" brushRef="#br2" timeOffset="170952.6683">23509 8560 25 0,'21'4'34'16,"-34"14"2"-16,-27 21-13 15,-21 32-4-15,-29 19-7 0,-19 23-3 16,-25 21-5-16,-2 9-5 16,-6 4-7-16,6-8-9 15,17-14-15-15,23-18-5 16,18-30 2-16,33-19 4 15</inkml:trace>
  <inkml:trace contextRef="#ctx0" brushRef="#br2" timeOffset="171175.3386">23629 8780 32 0,'35'22'33'0,"-49"16"2"0,-26 14-19 16,-28 27-1-16,-29 17-3 16,-18 16-5-16,-10 9-5 15,-7 4-4-15,-1-9-11 16,14-9-15-16,14-24-6 16,32-13-2-16,21-36 1 15</inkml:trace>
  <inkml:trace contextRef="#ctx0" brushRef="#br2" timeOffset="171375.8793">23653 9099 20 0,'16'19'35'15,"-34"6"1"-15,-19 21 1 0,-23 14-20 16,-18 10-6-16,-14 22-5 15,-4 0-9-15,0 2-11 16,2-11-19-16,21-2-3 16,7-22 0-16,20-11-1 15</inkml:trace>
  <inkml:trace contextRef="#ctx0" brushRef="#br2" timeOffset="171576.4193">23704 9457 53 0,'-14'31'38'0,"-19"8"1"16,1 5-6-16,-1 7-19 15,-5-2-13-15,3 3-29 0,-2-15-9 16,13-5-1-1,2-16 0-15</inkml:trace>
  <inkml:trace contextRef="#ctx0" brushRef="#br0" timeOffset="176965.3007">23722 4333 11 0,'21'-9'46'16,"-15"-1"-25"-16,-2 1-4 15,2-3-3-15,-6-4-2 16,0 2-2-16,-6-4-2 16,3 4 0-16,-1-2-2 15,-6 5-1-15,-2 0-2 0,-9 7-2 16,2 4 0-16,3 3-1 0,-2 7 0 15,1 4-1 1,0 5 1-16,3 4-1 0,10 3 1 16,8-2 0-16,4-2 1 15,1-2-1-15,10-5 1 16,-3-6 0-16,3-9 0 31,9-3 0-31,-2-11 0 0,-6-1 0 16,-1-4-1-16,-1-4 1 15,-8 3 0-15,2 2-1 16,-9 1 0-16,-6 6 0 16,3 11 0-16,-17-6 0 15,17 6 0-15,-18 20 0 16,13-1-1-16,0 5 1 0,10-1 0 16,0 2-1-16,10 0-4 15,1-10-11-15,-6-6-20 16,4 0 1-16,-6-20-1 15,3 0 0-15</inkml:trace>
  <inkml:trace contextRef="#ctx0" brushRef="#br0" timeOffset="178087.9383">23416 4008 17 0,'0'0'8'0,"-11"9"-1"15,11-9 1-15,0 13-1 16,0-13 1-16,4 15 1 15,-4-15-2-15,8 10 1 16,-8-10-1-16,20-3-1 0,-20 3 1 16,6-14 0-16,-6 14-1 0,0-17 0 15,0 17-2 1,-10-13 0-16,10 13-1 0,0 0-2 16,-12-3-14-16,21 12-17 15,-18-15-1-15,9 6-1 16,0 0 9-16</inkml:trace>
  <inkml:trace contextRef="#ctx0" brushRef="#br0" timeOffset="179256.3639">23953 9162 10 0,'0'-9'10'15,"0"9"-2"-15,-13 0-2 16,0 3-1-16,13-3 0 0,-17 6 0 16,8-2 0-16,9-4 1 0,0 0 2 15,-9 12-1 1,9-12 1-16,20 0 0 0,-9 0 1 16,2-6 0-16,-1 3 2 15,-12 3-3-15,18-16-1 16,-10 6 0-1,-8 10-1-15,-14-12-1 16,1 9-2-16,-4 3-8 16,5 0-22-16,-1-3-7 15,0 9-1-15,-1-6 1 16</inkml:trace>
  <inkml:trace contextRef="#ctx0" brushRef="#br0" timeOffset="179991.4596">24116 9239 6 0,'0'0'25'0,"0"0"-4"0,0 0-4 16,0 0-4-16,0 22-3 15,0-7-3-15,0 8 0 16,0 2-1-16,-4 7 0 16,4-1 0-16,2 2-2 15,2 0 0-15,-4-4-1 0,0-2-1 31,-5-4 1-31,1-8-1 16,4-15 0-16,0 0-1 16,0 0 0-16,14-18 1 15,-8 2-1-15,2-3-1 0,13 0 1 16,-4 1-1-16,-5 4 0 16,9 6 1-16,-3 4-1 15,-4 8 0-15,-14-4 2 16,48 18-1-16,-48-18 0 0,24 33 0 15,-17-16-1-15,-10 2 1 16,3-3 0-16,-8 1-1 16,-14-3 0-16,9-2 0 15,-15-4 0-15,6-1 0 16,6-4-1-16,1 0 0 0,4-3-1 16,-3 0-1-16,7 0-1 15,-8 0-2-15,15 0-2 16,0 0-5-16,0 0-11 15,0 0-9-15,0 0 0 16,0 0 4-16</inkml:trace>
  <inkml:trace contextRef="#ctx0" brushRef="#br0" timeOffset="207116.1703">782 12658 42 0,'0'0'27'0,"29"-47"-2"16,-29 47-5-16,0 0-3 0,-2-56-4 16,2 56-4-16,0 0-2 15,-35-42-2-15,35 42-2 16,0 0-2-16,-44 0-1 16,44 0 0-16,0 0-1 0,-33 44 1 15,33-44 0-15,0 0 0 16,12 55 1-16,-12-55 0 15,0 0 0-15,52 34 2 16,-52-34 0-16,48-5-1 16,-48 5 2-16,0 0-2 15,30-42 1 1,-30 42 0-16,0 0-1 16,-23-54-1-16,23 54-1 15,0 0 0-15,-52-24 0 16,52 24-1-16,0 0 1 15,0 0 0-15,-35 43-1 16,35-43 1-16,0 0 0 16,16 51 0-16,-16-51 1 0,0 0 0 15,0 0 1-15,50 19-1 0,-50-19 1 16,0 0-1-16,0 0 1 16,12-55 0-16,-12 55 0 15,0 0-1-15,0 0-1 16,-30-44 0-16,30 44-4 15,0 0-16 1,0 0-20-16,0 0 0 16,0 0-1-16,0 0 0 15</inkml:trace>
  <inkml:trace contextRef="#ctx0" brushRef="#br0" timeOffset="207733.0156">1434 12815 13 0,'9'-22'29'16,"3"2"2"-16,0-12-12 16,2-12-3-16,5-2-2 15,-2-12-3-15,0 0 0 0,-4-10-1 16,-1 8-1-16,-4-1 0 31,-1 11-1-31,-4 11 0 0,1 8-3 16,-4 12 0-16,0 19-2 15,12 18 0-15,0 15-1 16,1 8-1-16,5 11 0 16,-1 8 1-16,3 5-1 15,2 0 1-15,-2-3-2 16,1-6-1-16,-6-12-4 0,2-1-9 15,-9-14-21-15,-5-15-7 16,-3-14 1-16,0 0 0 16</inkml:trace>
  <inkml:trace contextRef="#ctx0" brushRef="#br0" timeOffset="208083.3193">1478 12668 34 0,'0'0'31'15,"10"-9"0"-15,17 4-12 16,5-2-5-16,6 0-3 0,5 1-2 16,2-1-1-1,-4 2-2-15,1 1 0 0,-8 1-3 16,-8 3 0-16,-1 0-2 0,-1 10 0 16,-8-3-1-16,0 8 1 15,-1 0-1-15,-4 3 1 16,-2 3 0-16,5 1-1 15,-4-2 1-15,-2 1 1 16,-1-8 0-16,1-1 0 16,-8-12 1-16,15 0 0 0,-2-10-1 15,-2-7 1-15,2-6-1 16,-1-7 0-16,0 1-4 16,0-2-8-16,4 2-27 15,-7 5-3-15,-13 4-1 16,7 8 0-16</inkml:trace>
  <inkml:trace contextRef="#ctx0" brushRef="#br0" timeOffset="208834.3634">3202 12784 21 0,'27'-9'30'0,"-10"-11"-9"0,-5-3-1 15,0 0-4-15,-12-8-3 0,0 6-2 16,-14-6-2-16,-3 5-1 16,-10 0-3-16,-1 8-1 15,-7 4-1-15,1 11-1 16,0 10 0-16,3 11 0 31,6 5-1-31,10 11 0 0,12 2 0 16,6 1-1-16,12-1 1 15,7-2 0-15,6-10-1 16,5-7 1-16,2-10-1 16,3-10 1-16,-5-10-1 15,-4-6 0-15,-8-8 0 16,0-5 0-16,-11 1-1 0,-3 1 1 15,-7 2-1-15,0 6 2 16,-8 10-1-16,8 12 1 16,-11 3 0-16,11 14 0 15,0 3 1-15,6 5-1 16,3 2 1-16,7 1 0 0,-1-5-2 31,1-5-4-31,6 1-14 16,-1-6-20-16,-8-10 0 15,-1-1 0-15,-6-11-1 16</inkml:trace>
  <inkml:trace contextRef="#ctx0" brushRef="#br0" timeOffset="209867.0615">3630 12443 10 0,'0'0'30'16,"6"19"-7"-16,10-9-2 16,15-1-5-16,12 4-1 15,10-3-4-15,6 2-2 16,-1-6-4-16,2 2-1 0,-4-3-2 15,-8 1 0-15,-14 0-1 16,-15 2 0-16,-19 3 0 16,-9 5 0-16,-15 0 2 15,-7 4-2-15,-13 1 2 16,-3 2-1-16,-6-3 1 0,8 2-2 31,3-2 1-31,8-3-1 0,10-3 0 16,6-5-2-16,18-9-3 15,0 0-10-15,0 0-22 16,29-5 0-16,-6-8-1 16,11 1 1-16</inkml:trace>
  <inkml:trace contextRef="#ctx0" brushRef="#br0" timeOffset="210621.2526">4408 12148 7 0,'0'-19'30'0,"-9"1"1"16,9 18-8-1,-7 11-6-15,-1 15-4 16,8 18-3-16,-7 9-3 15,7 10-1-15,-6 4 0 16,6 4-1-16,0-4 0 16,3-6-2-16,0-10-1 15,1-14 1-15,2-15-1 0,3-9 0 16,-9-13-1-16,21-12 1 16,-11-5-2-16,6-11 2 15,3 0-2-15,5 0-1 16,0 5 0-16,5 4 1 0,4 10-1 15,-1 9 0-15,-1 9 1 16,-4 9 0-16,-5 6 1 31,-6 5-1-31,-10 1 1 0,-6-2 0 16,-15-2 0-16,-7-1-1 16,-3-9 0-16,-5-4 0 15,-3-3 1-15,0-7-1 16,5-2 0-16,3 0-1 15,6 0-1-15,1 0-5 16,18 0-8-16,0 0-22 0,0 0 0 16,0 0-1-16,16-9 1 15</inkml:trace>
  <inkml:trace contextRef="#ctx0" brushRef="#br0" timeOffset="259365.4822">5237 12796 30 0,'16'30'35'0,"-20"6"-1"15,-13 7-26-15,-9 6-26 0,-20-16-6 16,2 2-6 0,-13-23-3-16</inkml:trace>
  <inkml:trace contextRef="#ctx0" brushRef="#br0" timeOffset="260883.9814">5944 12291 19 0,'0'19'32'0,"0"22"1"16,-9 5-10-16,1 5-8 31,1 12-4-31,-1 0-4 15,0-5-5-15,1-7-5 16,3-12-2-16,4-11-7 0,-3-18-5 16,3-10-9-16,0-10-3 15,-6-16-1-15,10 2 11 16</inkml:trace>
  <inkml:trace contextRef="#ctx0" brushRef="#br0" timeOffset="261153.0662">5882 12341 4 0,'12'-41'17'15,"-2"0"-2"-15,5 11-2 16,4 2-4-16,3 14-2 16,1 6-2-16,3 13 0 15,1 3-2 1,6 11 0-16,-3 8 1 16,-2 3 2-16,0 7 1 15,-6 1 1-15,-4 7 2 16,-5 1-1-16,-7 7 1 15,-6-2-2-15,-6 4-1 0,-1-7-3 16,1-4-7 0,6-3-15-16,6-3-16 0,1-19-1 15,8-3 0-15,6-16 7 16</inkml:trace>
  <inkml:trace contextRef="#ctx0" brushRef="#br0" timeOffset="261538.1701">6620 12480 25 0,'-31'-16'30'0,"6"16"-3"16,0 0-12-16,6 12-6 31,7 3-3-31,6 5-2 0,6 1-1 15,6-2 0-15,10-1-1 16,2-4 0-16,0-4-1 16,2-4-1-16,-5-6-1 15,-2-5-1-15,-13 5 0 16,3-14 0-16,-16 8 0 16,-2-2 0-16,-5 8 2 0,-5 0 1 15,1 7 1-15,0 4 0 16,4 7 1-16,9 2 1 0,11 2-1 15,6 2 1-15,13-2-1 16,9-3-2-16,6-6-5 16,8-3-8-16,5-1-14 31,-6-16-7-31,8 2 0 0,-12-12 3 16</inkml:trace>
  <inkml:trace contextRef="#ctx0" brushRef="#br0" timeOffset="261838.1829">6946 12521 49 0,'-11'-3'33'16,"-13"3"-4"-16,-3 0-11 0,1 10-6 15,-4 4-5-15,8 10-2 16,3 3-2-16,13 2-1 16,10 2 0-16,10-4-1 15,5-2 1-15,12-5-2 16,0-9 1-16,3-6 0 15,-2-10 0-15,-5-6 0 0,-8-11-1 16,-7-5 1-16,-8-10-1 16,-8-9 1-16,-6-9-1 0,-1-5 0 15,0-4 1-15,3 0-1 16,2 1 1-16,6 6-1 16,6 11-2-16,7 5-7 31,11 17-20-31,4 19-7 0,-5 5-1 15,10 15 0-15</inkml:trace>
  <inkml:trace contextRef="#ctx0" brushRef="#br0" timeOffset="262070.4697">7188 12519 31 0,'-4'-13'37'16,"4"13"0"-16,4 15-2 0,-4 1-19 31,2 11-6-31,-2 2-5 16,0 5-7-16,6 2-14 15,1 1-20-15,-7-17-1 16,6 1-1-16,-6-21 0 0</inkml:trace>
  <inkml:trace contextRef="#ctx0" brushRef="#br0" timeOffset="262271.0071">7215 12264 50 0,'-3'-12'34'16,"-9"3"-5"-16,12 9-25 15,0 14-31 1,0-14-6-16,0 27-1 16</inkml:trace>
  <inkml:trace contextRef="#ctx0" brushRef="#br0" timeOffset="262540.5644">7511 12543 19 0,'-23'7'32'0,"-6"-2"0"16,11 14-5-16,2 0-15 16,2 5-5-16,11 6-4 0,9-1 0 15,10 0 0-15,5-9 2 16,6-4 0-16,6-11 2 15,0-5-1-15,-5-10 1 16,-1-3 0-16,-14-7-1 16,-10-3-1-16,-9 1-3 31,-9-2-5-31,-4 1-30 0,-4 5-6 16,-4-5 0-16,11 8-1 15</inkml:trace>
  <inkml:trace contextRef="#ctx0" brushRef="#br0" timeOffset="263410.2908">8845 12128 27 0,'7'3'30'0,"-24"-3"-3"0,-17 12-12 15,-16 0-3-15,-12-1-6 16,0 2-2-16,-6-3-2 15,12 2 0-15,9-6-1 16,15-2 0-16,17-4-1 0,15 0 1 16,25 5 1-16,10 1-1 31,12 11 0-31,7 6 2 16,0 5-1-16,-7 9 0 0,-12 5 1 15,-15 6-1-15,-20 4 0 16,-15-2 0-16,-23-5-1 15,-8-6 0-15,-7-8 0 16,-3-6 0-16,7-8-1 16,7-6 0-16,9-11 0 0,14 0-1 15,19 0 1-15,0 0 0 16,28-7-1-16,8 5 1 16,13 2-2-16,12-6-2 15,11 6 0-15,4-10 1 16,-1 4-1-16,-6-6 0 15,-9 5 1 1,-9-5 2-16,-16 2 1 16,-11 3 3-16,-24 7 1 15,0 0 0-15,0 0 1 16,-12 21-1-16,3-7 0 0,3 7-1 16,6 0 0-1,9 3-1-15,2-8 0 0,12 2 0 16,4-8 0-16,9-4 1 15,-2-10 1-15,2-3-1 0,-4-8 0 16,1-1-1-16,-8-4 0 16,-6-2-4-16,-9 5-9 15,-10-2-18-15,-10 1-9 16,0 2 0-16,-5-4 0 16</inkml:trace>
  <inkml:trace contextRef="#ctx0" brushRef="#br0" timeOffset="263610.8763">9132 12360 38 0,'-12'-21'36'16,"12"11"-1"-16,-9 0-5 31,9 10-28-31,0 13-24 0,7-2-11 16,2 12-2-16,-4-6 0 15</inkml:trace>
  <inkml:trace contextRef="#ctx0" brushRef="#br0" timeOffset="263827.0596">9300 12551 18 0,'28'32'35'0,"-4"0"1"15,6 12 1-15,-10 6-17 0,-4 8-8 16,6 9-6-16,-10 0-4 16,-9 3-4-16,-10 2-3 15,-8-9-2-15,-4-5-2 16,-11-17 0-16,2-14 1 31,-6-18 2-31,6-16 5 0,6-20 5 16,6-23 3-16,16-8 2 15,7-15 2-15,14 1 0 16,4-3 0-16,12 2-4 16,0 6-2-16,5 10-6 15,0 14-23-15,-5 8-14 16,-9 5-1-16,1 11 0 0</inkml:trace>
  <inkml:trace contextRef="#ctx0" brushRef="#br0" timeOffset="264228.3823">9749 12481 44 0,'-3'-10'34'0,"3"24"1"16,0 14-15-16,-6 6-10 16,6 7-5-16,-6 1-3 15,6-1-4-15,0-1-4 16,4-13-10-16,1-13-10 0,11-6-5 31,-7-16 0-31,10-3 1 0</inkml:trace>
  <inkml:trace contextRef="#ctx0" brushRef="#br0" timeOffset="264428.928">9877 12564 23 0,'-13'-10'26'0,"-2"13"-1"15,-7 4-5-15,0 5-4 16,4 5-4-16,1 3-4 0,8 4-2 15,9-3-3-15,15-1-3 16,5-1-7-16,5-2-17 16,0-14-8-16,6 2-1 15,-7-15 0-15</inkml:trace>
  <inkml:trace contextRef="#ctx0" brushRef="#br0" timeOffset="264714.0984">9964 12356 40 0,'18'-46'35'0,"-2"3"2"16,14 6-15-1,4 20-6-15,-3 10-4 0,7 22-3 16,-10 12-3-16,3 18-1 16,-10 9-1-16,-2 10-1 0,-6 1 0 15,-1 0-1-15,-3-5 0 16,-3-11-1-16,1-9 0 15,1-15 0-15,2-11-1 16,0-14 0-16,-1-9-1 16,-3-10 1-16,-6-2-1 0,-6-1 0 15,-7 5 1-15,-11 6-1 16,-7 6 0-16,-3 10 1 16,-1 8-3-16,1 3-6 15,9 8-20-15,4-1-10 16,3-9-1-16,18 2 1 31</inkml:trace>
  <inkml:trace contextRef="#ctx0" brushRef="#br0" timeOffset="264914.6479">10450 12513 32 0,'16'-8'36'15,"-16"8"0"-15,18 0-3 16,-9 14-18-16,-9 9-7 16,4 9-12-16,-4-3-30 15,0 8-1-15,0-9 0 16,3 4-1-16</inkml:trace>
  <inkml:trace contextRef="#ctx0" brushRef="#br0" timeOffset="265562.787">10842 12499 31 0,'-28'-10'31'0,"8"13"0"16,-10 5-11-16,8 6-11 0,6 10-3 15,4 2-3 1,5 3 0-16,7-1 0 16,10-6 0-1,5-3 0-15,5-10 0 16,1-9-1-16,0-3 0 0,1-11-1 16,-3-3 0-16,1-5-1 15,-6 1 0-15,1 1 0 16,-2 3 1-16,-1 7-1 15,2 4 3-15,0 6 0 16,3 6 0-16,-2 7 2 0,2 6-1 16,-4-4 0-16,1 6 0 15,-3-5-1-15,-4-3-1 16,-7-13 0-16,15 14-1 16,-15-14-1-16,18-15 1 15,-6 1-2-15,2-4 1 16,2 1-2-16,-2 3 1 0,1 3 0 15,-2 6 1-15,-3 5-1 16,1 7 1-16,-4 5 1 16,-1 4-3-16,0 0 0 15,-1-4-4-15,2 0-1 16,-7-12-2-16,17 0 1 0,-9-9 0 31,8-4 1-31,-4-8 4 0,4 1 3 16,1-1 4-1,0 3 3-15,3 9 2 0,-3-1-1 16,5 14 1-16,-4 2 0 16,6 9-3-16,-7 4-1 15,-3 7-2-15,-9-2 0 16,-1 3-1-16,-9-4-4 0,-10-7-15 16,-12-4-23-16,1-2 0 15,-10-10 1-15,4 0-1 16</inkml:trace>
  <inkml:trace contextRef="#ctx0" brushRef="#br0" timeOffset="266216.61">12222 12403 45 0,'30'0'37'0,"18"0"0"0,2-2-10 16,1-5-14-16,8 7-4 16,-6-5-6-16,-7 1-4 15,-5 4-5-15,-16-2-10 16,-7 2-15-16,-6 7-6 15,-12-7 0-15,0 12 0 16</inkml:trace>
  <inkml:trace contextRef="#ctx0" brushRef="#br0" timeOffset="266432.7821">12265 12526 15 0,'0'0'36'15,"12"9"0"-15,14-6-4 16,11-6-11-16,15 6-3 16,-3-6-6-16,8 3-4 0,-5 0-2 15,-5 0-3-15,-3 0-3 16,-17-6-7-16,-5 0-30 31,-12 6-3-31,-10 0 2 0,-7-10-2 16</inkml:trace>
  <inkml:trace contextRef="#ctx0" brushRef="#br0" timeOffset="267034.2004">13958 12015 27 0,'-47'-12'30'16,"4"12"-5"-1,-13 5-9-15,-3 12-4 16,6 12-2-16,5 11-3 16,12 14 0-16,13 5-1 15,16 5 1-15,16-4-1 16,20-1 1-16,16-13-1 16,18-6 0-16,8-22 0 0,9-12-2 15,-5-21 1-15,-1-12-3 16,-12-19 1-16,-15-10-2 15,-19-4 0-15,-25-7 0 16,-22 3 0-16,-15 0-1 0,-13 17-4 16,-8 5-6-16,2 17-25 15,-3 14-4-15,1 6-1 16,18 14 0-16</inkml:trace>
  <inkml:trace contextRef="#ctx0" brushRef="#br0" timeOffset="267450.7749">14203 11743 28 0,'12'-1'34'16,"-12"1"1"-16,-25 17-11 0,0 21-6 16,-14 12-6-16,-4 21-5 0,-11 14-1 15,-6 12-1 1,2 0-2-16,0-1 0 16,5-2-1-16,6-9-1 0,7-10 0 15,6-17-1-15,9-14 1 31,7-11-1-31,6-9 0 0,4-4-1 16,2-7 1-16,6-13-1 16,-3 12 0-16,3-12 1 15,0 0-1-15,0 0 0 16,0 0 1-16,0 0 0 16,0 0-4-16,-11-10-4 15,11 10-12-15,0 0-16 0,0 0-1 16,9-8 1-16,-9-2 3 15</inkml:trace>
  <inkml:trace contextRef="#ctx0" brushRef="#br0" timeOffset="270251.7584">14533 12573 25 0,'0'0'35'16,"8"11"0"-16,-8-11 0 15,0 0-23-15,4 10-18 16,-4-10-25-16,12 0-1 0,-12-11-3 16,12 8 0-16</inkml:trace>
  <inkml:trace contextRef="#ctx0" brushRef="#br0" timeOffset="270737.1484">15257 12541 37 0,'6'-18'27'16,"11"-1"-7"0,2-13-2-16,3-14-4 15,5-5-5-15,-2-12-2 16,1-4-2-16,-7-2 0 15,0 3-1-15,-10 4 0 0,-1 7 0 16,-8 14-1-16,0 14 0 16,-5 17-1-16,5 10 1 15,0 27-1-15,0 9 0 0,9 12-1 16,4 13-1-16,5 7 1 16,6 2 1-16,1-4-2 15,0-6 0-15,4-4-1 16,-6-15-4-16,0-8-7 15,-6-10-22-15,-7-21-3 16,-1-2 0-16,-14-10 0 0</inkml:trace>
  <inkml:trace contextRef="#ctx0" brushRef="#br0" timeOffset="270938.1865">15356 12373 18 0,'19'6'33'16,"0"-6"1"-16,14 8-5 16,3-2-14-16,0 2-12 15,-2 2-18-15,-9-5-16 16,8 3-2-16,-21-8 0 0</inkml:trace>
  <inkml:trace contextRef="#ctx0" brushRef="#br0" timeOffset="271138.7271">15263 12197 6 0,'-23'-19'29'0,"23"19"-1"15,-16-3-3-15,16 3-30 16,14 22-18 0,-4-15-4-16,18 18-2 15</inkml:trace>
  <inkml:trace contextRef="#ctx0" brushRef="#br0" timeOffset="271386.1375">15818 12505 32 0,'23'4'35'0,"9"5"0"15,-8-9-10-15,3 0-11 0,1 0-4 16,-6-8-5-16,0-1-1 15,-10-7-2-15,-6-1-1 16,-6-5 0-16,-9-4 0 0,-9 3-1 16,-1 1 0-16,-10 7 0 15,3 6 0-15,-2 9 0 16,3 11 0-16,6 7-1 16,3 11 2-16,7 8 0 15,3 6 0-15,6 1 1 31,0 2 0-31,6 0 0 0,1-3-1 16,3-5-3-16,-2-6-9 16,7-12-24-16,2-5-2 15,-2-15 0-15,10 0 0 16</inkml:trace>
  <inkml:trace contextRef="#ctx0" brushRef="#br0" timeOffset="271702.5691">16368 12464 30 0,'16'0'37'0,"-16"0"1"15,-7 13-6-15,-5 1-13 32,-13-4-7-32,0 5-4 0,-6-6-3 15,1-2-3-15,1-7-3 16,1 0-1-16,10-10 0 15,2-4 0-15,13-2-1 16,3 0 1-16,9 2 0 16,3 1 1-16,8 7 2 15,6 6 1-15,1 0-1 0,0 12 1 16,-2 4 0-16,0 0-4 16,-1 6-16-16,3 1-18 15,-16-10-1-15,8 4-1 16,-19-17 1-16</inkml:trace>
  <inkml:trace contextRef="#ctx0" brushRef="#br0" timeOffset="272224.8541">17394 12398 21 0,'-30'-13'32'16,"3"8"1"-16,-6 5-8 15,2 3-8-15,7 11-6 32,7 3-4-32,17 8-1 0,5-2-3 15,13 2 1-15,3-3-1 16,5-3 1-16,3-10-1 0,-2-4-1 15,-6-10 0 1,-7-7-1-16,-9-9 0 0,-5-11 0 16,-11-10 0-16,-4-8-1 15,-6-5 1-15,-1-4-1 0,1-3 0 16,7 4 0-16,5 4 0 16,4 6-3-16,13 14-2 15,4 8-5-15,15 13-17 16,6 13-9-16,-4 0-2 15,10 18 1-15</inkml:trace>
  <inkml:trace contextRef="#ctx0" brushRef="#br0" timeOffset="272789.3456">17702 12276 34 0,'-13'-5'33'16,"-8"-6"1"-16,4 9-13 16,0 4-6-16,3 4-6 15,6 6-4-15,8 1-2 16,8 4-2-16,8 0 0 0,5-1 0 16,1-6 1-16,1-2-2 15,-2-6 0-15,-3-2 0 0,-9-2 0 16,-9 2 0-16,-6-12 0 15,-7 8-1-15,-6 4 1 16,-2 4-1-16,0 4 1 16,-1 6 0-16,3 2 0 15,5 4 0-15,8 1 1 32,6-4 0-32,8 2-1 0,5-5 1 15,5-5 0-15,3-5 1 16,2-4-2-16,4-8 1 15,-4-5 0-15,0-2 0 16,-3-2 1-16,-2 1 0 16,-4-2 0-16,-4 8 0 15,0 1 0-15,-1 9 1 0,-9 0 0 16,16 15-1-16,-7-1 0 16,2 7-1-16,0-1 0 15,2-1 1-15,1-2-1 0,2-5 0 16,-1-8 0-16,1-4 0 15,-1-8-1-15,-1-7 1 32,-1-5-1-32,0-6-1 15,-1 2-6-15,-6-5-13 0,-6 1-18 16,0 7-2-16,0 0 0 16,0 9 0-16</inkml:trace>
  <inkml:trace contextRef="#ctx0" brushRef="#br0" timeOffset="273289.366">18716 12262 8 0,'-8'25'31'16,"8"15"2"-16,0-3-3 16,12 0-13-16,9 3-2 15,2-10-4-15,14-4 0 16,-4-17-2-16,5-9-2 15,-7-6-2-15,-2-13-1 32,-11-4-4-32,-9-9-3 0,-6 3-4 15,-13-7-8-15,2 6-17 16,1 4-6-16,-5 2 0 16,9 14 0-16</inkml:trace>
  <inkml:trace contextRef="#ctx0" brushRef="#br0" timeOffset="273543.5109">19099 12407 23 0,'14'19'32'0,"2"-2"-1"16,-16-2-8-16,0-15-7 15,0 9-4-15,0-9-5 16,-10-17-2-16,4 0-1 16,6-5-3-16,0-4 0 15,7-3-1 1,6 5 0-16,3 2 1 15,5 8 0-15,3 8 0 16,1 6 2-16,0 9 0 16,-6 5 1-16,-4 13 0 15,-8-1-1-15,0 5-2 16,-7-2-6-16,0 0-25 16,-7-12-7-16,12 2-1 0,-5-19 1 15</inkml:trace>
  <inkml:trace contextRef="#ctx0" brushRef="#br0" timeOffset="273844.3222">19686 12380 34 0,'-4'21'35'0,"-14"-6"1"16,-2 8-4-16,-3-4-18 0,-10-5-6 15,4-1-4-15,-3-6-3 16,2-7-1-16,4-3-1 15,3-8-1-15,10-4 1 32,5-5 0-32,8-1 1 0,10 0 2 15,7 3 1-15,6 8 0 16,3 6 1-16,6 10 0 16,-4 7 0-16,1 10-1 15,-5 2-1-15,-5 6-5 16,0 2-17-16,-2-4-17 15,-14-11-1-15,3-5 0 0,-6-13-1 16</inkml:trace>
  <inkml:trace contextRef="#ctx0" brushRef="#br0" timeOffset="274076.1106">19570 12139 61 0,'-5'-22'33'15,"5"22"-8"-15,0 0-33 16,0 0-20-16,13 24-4 0,-8-5-3 16</inkml:trace>
  <inkml:trace contextRef="#ctx0" brushRef="#br0" timeOffset="274276.6467">19807 12477 35 0,'39'27'37'15,"6"-1"1"-15,-10-9-5 16,-7-12-16-16,2 0-4 15,-8-11-6-15,-4-4-2 16,-9-9-3-16,-5-3-1 16,-12-9-1-16,-7 1-1 15,-6 0 0-15,-5 4-1 0,-3 7 1 16,-3 10 0-16,2 9 1 16,5 16 1-16,4 10 0 15,11 13 0-15,7 3 1 16,6 8 0-16,4 1 0 15,6 0-3-15,1-1-4 0,-3-5-27 32,1-12-7-32,4-7 0 0,-6-14-1 15</inkml:trace>
  <inkml:trace contextRef="#ctx0" brushRef="#br0" timeOffset="274476.9859">20120 12371 53 0,'20'7'38'15,"10"12"-1"-15,-1 4-7 16,-1 9-19-16,3 8-7 16,-4 5-9-16,-6 0-21 15,-5-12-11 1,0-2 1-16,-10-15-2 15</inkml:trace>
  <inkml:trace contextRef="#ctx0" brushRef="#br0" timeOffset="274693.1451">20375 12337 62 0,'-28'0'41'15,"-3"22"-1"-15,-2 11-3 0,-10 6-24 16,2 13-6-1,0 2-6-15,2-1-10 0,4-3-30 16,6 0-2-16,1-14 0 16,10-7 0-16</inkml:trace>
  <inkml:trace contextRef="#ctx0" brushRef="#br0" timeOffset="275179.788">20642 12235 26 0,'0'0'33'16,"-19"12"1"-16,19 5-4 15,0-2-17-15,6 2-5 0,7 0-4 16,5 1-4-16,4-7-3 0,2-2-3 16,-2-9 0-1,-1 0 0-15,-9-5 0 16,-12 5 2-16,3-18 1 0,-14 12 5 16,-5-1 2-16,-5 7 2 31,0 5 1-31,-4 3 0 0,6 7 0 15,3 2-1-15,8 3-1 16,8-2-1-16,5 4 0 16,4-3-1-16,7-3 0 15,4-4-1-15,4-6 0 16,2-6-2-16,2-2 0 16,-2-8-2-16,-4-8-1 0,4 1 1 15,-6-12-1-15,-2 3 0 16,-6-4 1-16,-5 7 1 15,-1 1 2-15,-6 12 2 16,0 10 0-16,0 0 1 0,0 19 0 16,-3 4 0-16,6 9 0 31,1 0-3-31,1-2-5 0,5-3-27 16,1 0-7-1,-3-14 0-15,5-2-1 0</inkml:trace>
  <inkml:trace contextRef="#ctx0" brushRef="#br0" timeOffset="275796.9087">21781 12325 26 0,'-11'-20'32'31,"2"11"-5"-31,-11 1-5 0,2 8-6 16,-1 8-6-16,-2 6-2 15,9 13-2-15,5-4-2 16,7 9 0-16,11-4 0 15,10-2 0-15,3-9 1 0,10-7-1 16,-1-10 0 0,-1-10-1-16,-11-10-1 0,-11-3 0 15,-10-5-1-15,-17 0-2 0,-7 7-9 16,-8 9-28-16,-6-4 1 16,8 11-2-16,2 0 1 15</inkml:trace>
  <inkml:trace contextRef="#ctx0" brushRef="#br0" timeOffset="276834.2398">22554 12025 45 0,'0'0'32'0,"0"20"-6"16,6 11-4-16,-10 12-5 16,4 13-5-16,-2-2-3 15,2 7-1-15,-4-8-3 16,1-3-1-16,-3-14-1 0,1-12 0 15,5-24-2-15,0 0 1 16,-10-19-1-16,10-12 0 16,0-12 0-16,0-12-1 15,0-9 0-15,6-2 0 16,-1 0 0-16,-1 5-1 16,-1 10 1-1,1 10-1-15,-4 20 1 16,0 21 0-16,14 2-1 15,-8 23 1-15,4 10 0 16,7 7 0-16,2 2 1 16,5 1-1-16,7-7 0 15,-1-7 0-15,1-7 0 16,2-13 0-16,-6-11 0 0,1-10 0 16,-2-11-1-16,-6-5 1 0,-6-11 0 15,0-1-1 1,-4-1 1-16,-3 4 0 15,0 10 0-15,-7 8 0 0,0 17 1 16,0 0 0-16,-5 32 0 16,5 3 0-16,0 14-1 0,5 2 2 15,-2 4-1-15,7-3 0 16,3-5-2-16,-5-6-1 16,6-7-6-16,-9-9-25 15,-2-14-6-15,13-6 0 16,-2-10-1-16</inkml:trace>
  <inkml:trace contextRef="#ctx0" brushRef="#br0" timeOffset="277439.9382">23427 12176 36 0,'-11'-9'34'0,"-18"-3"1"15,6 7-11 1,0 13-8-16,3-1-5 15,8 12-4-15,5 1-1 0,15 6-2 16,3-4 0-16,4 2-1 16,1-1-1-16,6-9-1 15,-8 0-2-15,0-9 0 16,-4-5-2-16,-10 0 1 0,-19-14-1 16,4 1 1-16,-7 4-1 15,-4 3 2-15,1 3 1 16,-4 3 1-16,3 9 1 31,13 3 0-31,10 2 0 0,7 7 1 16,14 0-1-16,4-2 0 15,7-4 0-15,12-1-2 16,4-4-2-16,-5-10-8 16,0-2-28-16,1-4 0 15,-12-11 0-15,8 3 0 16</inkml:trace>
  <inkml:trace contextRef="#ctx0" brushRef="#br0" timeOffset="277756.8412">23554 12238 32 0,'0'0'37'0,"-7"-16"0"16,14 5-8-16,11 11-10 31,-5-7-7-31,11 7-4 0,2-6-3 16,4 6-3-16,0 0-5 15,-6-6-6-15,-3 6-5 16,-7-3-4-16,-1 3-2 16,-13 0 0-16,0 0 2 15,0-14 5-15,0 14 6 16,-17 0 8-16,4 10 23 16,8 3-8-16,5 10 2 15,-6-1-1-15,9 11-2 16,-3-4-4-16,7 3-2 15,-2-1-5-15,1-2-5 16,-2-6-14-16,8-3-21 16,-1-17-1-1,-11-3-1-15,13 0 0 16</inkml:trace>
  <inkml:trace contextRef="#ctx0" brushRef="#br0" timeOffset="277988.6297">23898 12393 31 0,'0'0'36'0,"14"4"2"0,-14-4-4 16,12 4-15-16,-12-4-10 15,0 0-22-15,-10-9-21 16,10 9-2-16,-13-7-1 16,13 7-1-16</inkml:trace>
  <inkml:trace contextRef="#ctx0" brushRef="#br0" timeOffset="278542.0343">24324 11947 44 0,'0'0'36'0,"0"0"-3"16,61-5-10-16,-61 5-7 15,55 0-6-15,-8-6-3 16,2 6-2-16,-49 0-2 16,69 4-2-1,-69-4 0-15,43 11-1 16,-43-11 1-16,0 0-1 16,0 0 0-16,19 50 0 15,-19-50 0-15,-41 47 1 16,41-47 0-16,-45 66 0 15,45-66-1-15,-86 70 0 16,44-33 0-16,-2-1 1 0,9-5-2 16,12-1 1-16,-2-7 1 15,0 0-1-15,25-23 1 0,0 0 1 16,0 0 0 0,42 43 0-16,-42-43 0 0,64 7-1 15,-64-7 1-15,83 0-1 16,-28-3-1-16,-2 3 0 0,-53 0 0 15,56-8-1-15,-56 8 1 16,41-3 0-16,-41 3-1 16,0 0-3-16,0 0-5 15,0 0-12-15,0 0-18 16,0 0-1-16,0 0 0 31,0 0 0-31</inkml:trace>
  <inkml:trace contextRef="#ctx0" brushRef="#br0" timeOffset="278974.2453">25134 11708 20 0,'22'-51'30'0,"-22"51"-7"0,0 0-4 16,0 0-3-16,0 0-2 15,0 0-3-15,0 0-1 16,0 66-3-16,-14-18-1 16,9 2 1-16,5 5-3 15,6 2-6-15,14-10-14 16,-27-5-19-1,1 0-2-15,6-42-1 16,29 59 1-16</inkml:trace>
  <inkml:trace contextRef="#ctx0" brushRef="#br0" timeOffset="279344.2334">25129 12380 34 0,'0'0'40'16,"0"0"1"-16,0 0-3 16,0 0-13-16,0 0-11 0,0 0-7 15,0 0-3 1,0 0-7-16,0 0-30 15,47 14-8-15,-47-14 0 0,0 0 0 16</inkml:trace>
  <inkml:trace contextRef="#ctx0" brushRef="#br0" timeOffset="289211.5358">624 14638 20 0,'0'0'31'0,"34"-43"0"16,-34 43-8-16,0 0-5 15,0 0-4-15,0 0-4 0,0 0-3 16,-52-29-2-16,52 29-1 16,0 0-3-1,0 0 1-15,-37 42-2 16,37-42 1-16,0 0-1 16,5 58 1-16,-5-58-1 15,0 0 1-15,44 39 0 16,-44-39 1-16,44 0 0 15,-44 0 1-15,0 0 1 16,50-39-1-16,-50 39 1 0,9-43-1 16,-9 43 1-16,0 0-2 15,-47-53 1-15,47 53-2 16,-50-15 0-16,50 15 0 16,0 0-1-16,-48 24 1 15,48-24-2-15,0 0 2 16,5 50-1-16,-5-50 1 0,0 0-1 15,49 30 1-15,-49-30-1 16,0 0 1-16,52 0 0 16,-52 0-1-16,0 0 1 0,0 0-1 15,11-43 1 1,-11 43-2-16,0 0 2 16,0 0-3-1,-50-30-4-15,50 30-21 16,0 0-14-16,0 0 0 0,0 0 0 15</inkml:trace>
  <inkml:trace contextRef="#ctx0" brushRef="#br0" timeOffset="289812.4809">1443 14268 36 0,'-12'0'36'16,"0"28"0"-16,-4 20-5 16,-1 9-17-16,2 18-5 15,-5 3-2-15,5 7-3 16,-1-6-2-16,4-11-3 0,6-15 0 15,6-17-2-15,0-21 0 16,0-15-1-16,15-32 1 16,-7-11 1-16,0-13 0 15,-2-13 1-15,1-8 0 16,2-2 2-16,-4 3 1 31,3 12 0-31,0 10 1 0,3 18 0 16,3 14 0-16,1 22 1 15,3 18 0-15,6 18-1 16,-3 11 1-16,5 9-1 16,0 5 0-16,0 6 0 15,-2-4-2-15,-1-3-2 0,-3-3-5 16,-8-12-7-16,-1-8-16 0,-3-5-10 16,-14-15 0-1,-5-4 0-15</inkml:trace>
  <inkml:trace contextRef="#ctx0" brushRef="#br0" timeOffset="290113.2871">1360 14680 13 0,'10'-9'31'16,"11"-5"0"-16,7 14-5 16,6-3-10-16,10 3-6 15,-1 3-2-15,1 2-3 16,-2 1 0-16,0 2-1 15,-5 6-2-15,-6-3 1 16,-7 6-1-16,0-2-1 0,-7 2 1 16,3-1-1-16,-6-2 1 15,0-6 0-15,0-1 0 16,-2-7 1-16,4-3 0 16,-1-10 0-16,-3-2 0 15,-1-3 1-15,2 1-3 0,-7 0 0 16,2-2-7-16,-2 0-31 0,-6 19 0 15,-4-22-2-15,4 22 0 16</inkml:trace>
  <inkml:trace contextRef="#ctx0" brushRef="#br0" timeOffset="290983.6994">2929 14824 12 0,'20'-17'34'16,"-20"-10"0"-16,5-2-7 0,-8 3-5 15,-10-4-7-15,-2 6-1 16,-10-4-5-16,-3 8-2 16,-3 4-3-16,0 10-1 15,-4 6-1-15,9 9-1 16,1 10 0-16,10 9-1 0,8 6 1 16,7 2-1-16,9 1 1 15,10-4-1-15,6-5 0 16,8-10 0-16,2-12 0 15,2-10-1-15,-4-9 1 16,-1-8-1-16,-4-7 0 31,-7-4 0-31,-5 1 0 0,-13 2 0 16,-3 5 2-16,-3 7-1 16,-5 7 1-16,8 10 0 15,-10 5 0-15,10 12 1 16,10 5-1-16,4 9-1 15,7 4-6-15,-4 1-31 16,4-11-1-16,3-2-1 0,0-14 0 16</inkml:trace>
  <inkml:trace contextRef="#ctx0" brushRef="#br0" timeOffset="291515.6501">3818 14492 8 0,'0'0'30'16,"0"0"-1"-16,0 0-7 15,-24 0-4-15,-1 12-5 16,-15 1-4-16,0 7-2 31,-10 0 0-31,1 1-2 0,3-1-1 16,1 1-1-16,5-4 0 16,10-1-1-16,9-4 0 15,17-1 1-15,13-2 0 16,15 3 0-16,8 0 1 15,8 5-1-15,10-1-1 16,3 0-7-16,5-4-26 0,-5 2-6 16,-9-10-2-16,-1-1 1 15</inkml:trace>
  <inkml:trace contextRef="#ctx0" brushRef="#br0" timeOffset="292084.9908">4147 14243 19 0,'0'0'30'16,"0"0"2"-16,-8 34-8 0,8 2-10 16,-3 10-3-16,3 13-3 15,5 3-1-15,1 9-1 16,-2-4 0-16,2-5-1 15,-3-8-2-15,-3-8-1 16,0-10 0-16,0-13-1 31,0-10 0-31,0-13 0 0,0 0 0 16,20-18 0-16,-9 3 0 16,8-2-1-16,5 2 0 15,2 3 0-15,4 5 0 16,-2 7 0-16,0 5 0 15,-3 9 1-15,-7 3 1 0,-8 3 0 16,-10 1 1-16,-7 2-1 0,-14-4 1 16,-1-4 0-1,-6-4 0-15,-2-5-1 0,1-6-1 16,5 0-2-16,1 0-2 16,6-8-4-16,17 8-13 15,0 0-20-15,-11-12 0 31,11 12 0-31,14-9 0 0</inkml:trace>
  <inkml:trace contextRef="#ctx0" brushRef="#br0" timeOffset="332445.713">4929 14722 54 0,'9'15'38'0,"0"8"-8"0,-12 9-8 16,-8 5-11-1,-6 11-38-15,-13-21-5 0,9 2-3 16,-11-17-3-16</inkml:trace>
  <inkml:trace contextRef="#ctx0" brushRef="#br0" timeOffset="334950.461">5682 14022 35 0,'0'21'34'0,"0"25"-4"15,0 14-11-15,-4 12-6 16,4 11-3-16,-3 0-4 0,3 0-4 16,0-10-6-16,0-15-6 15,0-21-11-15,2-13-13 16,-2-24 0-16,10-12-1 15</inkml:trace>
  <inkml:trace contextRef="#ctx0" brushRef="#br0" timeOffset="335219.7222">5657 14062 24 0,'8'-40'31'0,"2"1"0"16,8 16-12-16,4 9-6 15,9 9-6-15,6 5-2 16,2 2-2-16,4 6-1 31,0 2 1-31,-7 2-3 0,-5-1 1 16,-10 9 1-16,-12 2 1 15,-9 11 0-15,-9 6 1 16,-3 12 0-16,-3 4 1 16,4 7-1-16,3 1-1 15,8-3-5-15,7 0-6 16,3-11-10-16,4-11-19 0,13-5 0 15,-4-18 1-15,8 0 8 16</inkml:trace>
  <inkml:trace contextRef="#ctx0" brushRef="#br0" timeOffset="335605.176">6409 14382 31 0,'-15'-32'33'16,"2"11"-9"-16,-5 6-8 16,-4 6-3-16,3 9-2 15,3 8-3-15,4 8-2 16,6 0-3-16,9 4-1 0,7-2-1 16,5-1 0-16,3-7-1 15,1 0 1-15,0-1-1 16,-4-6 1-16,-3-3-1 15,-12 0 0-15,0 0 0 16,-15 7 0-16,-6-1 0 16,-2 3 0-1,-2 5 0-15,1 3 1 16,5 2 0-16,7 4 0 16,12 0 1-16,12-3-1 15,7-3 1-15,8-3-3 0,11-5-5 16,3-9-6-1,1 0-9-15,-1-9-5 16,-1-6 0-16,0-4-1 0</inkml:trace>
  <inkml:trace contextRef="#ctx0" brushRef="#br0" timeOffset="335905.9873">6691 14401 54 0,'-6'-16'25'16,"-3"8"-1"-16,-4 5-5 15,-3 3-5-15,4 13-4 16,-3 0-4-16,9 7-2 0,6 2-2 15,6 2-1-15,6-1 0 16,4 0 0-16,5-3 0 16,1-7 1-16,2-4-1 15,-1-4 0-15,-7-5 0 16,-4-9 0-16,-6-5 0 16,-6-7 0-1,-13-9 0-15,-1-9 0 16,-6-9-1-16,-1-5 0 15,2-8 1-15,7 2-1 16,5 0 0-16,7 6-2 0,6 9-4 16,7 12-9-1,6 10-22-15,9 18 0 16,-4 4 0-16,7 19 0 0</inkml:trace>
  <inkml:trace contextRef="#ctx0" brushRef="#br0" timeOffset="336137.7741">6964 14387 35 0,'-6'14'38'0,"6"2"-1"16,-4 0 1-16,2 1-22 15,2 10-8-15,2 0-4 16,-2 1-6-16,7-1-12 15,-2-4-23-15,-5-23 0 16,4 13-2-16,-4-13 1 0</inkml:trace>
  <inkml:trace contextRef="#ctx0" brushRef="#br0" timeOffset="336353.9423">6936 14166 62 0,'0'-16'36'0,"-9"2"-1"0,9 14-21 15,0 0-42-15,-3 13-6 0,12 2-3 16,-6-4 0-16</inkml:trace>
  <inkml:trace contextRef="#ctx0" brushRef="#br0" timeOffset="336586.7426">7267 14457 15 0,'-15'4'31'16,"-10"-4"1"-16,10 16-4 0,-1-4-14 16,1 7-5-16,9 5-3 15,6-2-1-15,12 3 0 16,4-3 0-16,12-5 0 15,0-9 2-15,6-5-2 0,-3-12 1 16,-1-3-1 0,-11-9 1-1,-2-3-1-15,-17-3-1 16,-10 0-1-16,-9 7-3 0,-9 1-5 16,4 4-34-16,-5 9-1 15,-5-1-1-15,9 11 0 16</inkml:trace>
  <inkml:trace contextRef="#ctx0" brushRef="#br0" timeOffset="337524.2672">8627 13914 27 0,'0'-14'31'0,"0"14"-5"15,-22 0-9-15,-8-4-5 16,-7 8-5-16,-10-4-3 31,-1 3-1-31,-1-3-1 0,5 0 0 16,6 0-1-16,11 0-1 16,12 0 1-16,15 0 0 15,9 6 0-15,16 5 0 16,12 5 1-16,9 6-1 0,-2 4 2 15,0 11 0 1,-10 4-1-16,-13 12 1 0,-16 3-2 16,-15 2 1-16,-18 0 0 15,-11 0-1-15,-8-7-1 0,-1-6 1 16,3-10-1-16,6-13 1 16,11-11-2-16,12-6 1 15,16-5 0-15,10-14 0 31,15 3 0-31,8-2 0 0,10 1 0 16,7-1-1-16,6 4 0 16,-4 0 1-16,0 6-1 15,-9 3 1-15,-9 0-1 16,-3 0 1-16,-12 7-1 16,-7 0 1-16,-6 4 0 15,-3 2 0-15,-3-1 0 0,3 6 0 16,1 1 0-16,5 0 0 15,0-1 1-15,4-5 0 16,6-2-1-16,5-7 0 16,2-4 1-16,4-10-1 15,-2-3 0-15,0-1 1 16,-4-6-1-16,-2 4 2 0,-6 0 0 16,-4 3 0-16,-4 3 1 15,-8 10-1-15,0 0 0 16,0 0 0-16,0 0-1 15,0 13 0-15,0-13-2 0,2 15 0 16,-2-5-4-16,0-10-7 31,0 0-24-31,9 9-1 0,-9-9 0 16,0 0 0-16</inkml:trace>
  <inkml:trace contextRef="#ctx0" brushRef="#br0" timeOffset="337955.9995">8852 14126 32 0,'7'-18'36'0,"-10"-1"-1"16,3 19-3-16,-9 0-32 15,0 9-29-15,9 19-4 16,-9-2-2-16,15 15 0 15</inkml:trace>
  <inkml:trace contextRef="#ctx0" brushRef="#br0" timeOffset="338341.9634">9046 14284 27 0,'10'-2'37'0,"14"16"1"15,-4 8 1-15,5 10-23 16,4 21-5-16,-4 5-4 16,-3 14-2-16,-7 5-2 15,-10 3-3-15,-16-2 0 31,-8-5-1-31,-6-10-1 0,-9-17 0 16,-2-14-1-16,1-23 1 16,7-24 0-16,9-22 1 15,13-18 0-15,9-14 0 16,16-12 1-16,10-3 1 16,10 3-1-16,5 9 1 15,0 11-3-15,-5 8-7 0,-5 14-21 16,1 22-7-16,-20 3 0 15,-2 17 0-15</inkml:trace>
  <inkml:trace contextRef="#ctx0" brushRef="#br0" timeOffset="338573.7518">9390 14257 37 0,'10'3'36'15,"-10"-3"1"-15,7 29-2 16,1 0-21-16,-8 5-7 16,7 5-7-16,1 9-10 15,-5-7-13-15,0-9-13 0,3-3-1 16,-6-17 0-16</inkml:trace>
  <inkml:trace contextRef="#ctx0" brushRef="#br0" timeOffset="338796.4311">9532 14383 51 0,'-21'8'32'0,"5"6"-9"16,1 6-6-16,-1-6-6 0,11 6-3 16,5-3-3-16,11-3-3 15,9 1-10-15,1-3-20 31,6-12-5-31,11 0-2 0,-7-9 1 16</inkml:trace>
  <inkml:trace contextRef="#ctx0" brushRef="#br0" timeOffset="339095.7373">9576 14175 5 0,'10'-53'36'16,"18"10"1"-16,2 8-2 15,8 6-13-15,8 16-5 16,-5 8-3 0,4 19-5-16,-8 9-2 15,1 15-2-15,-13 8-1 16,-1 9 0-16,-11 1-2 0,-2-1 1 15,0-5-2 1,-7-7-1-16,-4-10 0 0,0-11 0 16,0-22 0-16,0 0-1 15,0 0 1-15,-11-27-1 0,0 9 0 16,-6 5 1-16,-4 7-1 16,-7 9 1-16,-5 11-1 15,-2 6-3-15,4 8-23 16,2 4-13-16,3-8 0 15,10-5 0-15</inkml:trace>
  <inkml:trace contextRef="#ctx0" brushRef="#br0" timeOffset="339462.471">10221 14197 22 0,'0'-17'36'15,"-9"2"1"-15,9 15-4 16,0 0-12 0,-4 18-8-16,4 11-6 15,0 3-6-15,0 3-9 16,6-1-24-16,-1 5-4 15,-5-12-1-15,11 4 0 0</inkml:trace>
  <inkml:trace contextRef="#ctx0" brushRef="#br0" timeOffset="339778.6293">10512 14245 25 0,'0'-13'29'16,"-15"-3"-7"-16,2 9-5 16,-5 7-4-16,2 6-4 15,1 13-3-15,2 5-1 16,10 7 0-16,3 1-1 15,9 2 1-15,4-6 0 0,5-3 0 16,-1-8-1-16,1-5-1 16,-2-10 0-16,-7-5-4 15,-9 3-11-15,5-16-22 16,-16-8-2-16,8 2 0 16,-10-8 0-16</inkml:trace>
  <inkml:trace contextRef="#ctx0" brushRef="#br0" timeOffset="340063.8153">10598 14195 25 0,'26'5'38'16,"5"11"1"-16,-7 2 1 16,-2 1-17-16,0 8-10 15,-13-2-5-15,1 4-3 32,-7-4-3-32,1-7 0 0,-4-8-2 15,0-10-1-15,12-15 0 16,-3-7 0-16,6-1 0 15,0-5 0-15,4 2 0 16,0 3 0-16,-1 7 1 16,1 11 1-16,-4 8 0 15,-2 12 0-15,-5 8 1 0,-4 3-2 16,-1 6-4-16,-6-3-21 16,-1-3-14-16,4-4-1 15,0-10 0-15</inkml:trace>
  <inkml:trace contextRef="#ctx0" brushRef="#br0" timeOffset="340564.1778">11151 14174 38 0,'25'19'35'16,"6"10"1"-16,-7-1-10 15,-8 1-12-15,3 7-5 0,-16-7-4 16,-3-5-4-16,-13-3-9 16,-7-6-25-16,-3-15-2 15,8-7-2-15,-1-8 1 16</inkml:trace>
  <inkml:trace contextRef="#ctx0" brushRef="#br0" timeOffset="341004.0421">11859 14079 43 0,'12'0'38'0,"-12"0"0"16,0 0-5-16,15 0-17 15,-15 0-11-15,0 0-6 16,9 0-14-16,-9 0-22 16,0 0 0-16,9 6-1 15,-9-6 0-15</inkml:trace>
  <inkml:trace contextRef="#ctx0" brushRef="#br0" timeOffset="341351.5816">11879 14297 53 0,'0'0'37'16,"0"0"-8"-16,0 0-5 16,0 0-7-16,10 8-5 0,-10-8-5 31,0 0-3-31,0 0-10 0,0 0-31 15,0 0-1 1,0-9-1-16,0-1 0 0</inkml:trace>
  <inkml:trace contextRef="#ctx0" brushRef="#br0" timeOffset="342771.485">12646 13643 10 0,'0'0'19'0,"6"24"-1"16,-6 6 0-16,6 18-2 16,-6 15-1-16,0 13-1 15,0 13-3-15,-5 5-3 16,5 3-1-16,-3-11-3 15,3-8-1 1,0-15-2-16,0-15-2 16,3-14-9-16,6-12-22 15,-9-22-2-15,15-3 0 16,-11-16 2-16</inkml:trace>
  <inkml:trace contextRef="#ctx0" brushRef="#br0" timeOffset="343757.8278">13152 14260 31 0,'24'13'30'16,"-11"-13"-6"-16,-1-7-6 15,-2-2-4-15,-4-10-4 0,0 0-4 16,-9-10-1-16,-4 0-2 15,-8-2-1-15,-9 5-1 16,-5 1 0-16,-4 10-1 16,-5 8-1-16,4 7 1 31,1 14 0-31,5 6 0 0,8 9-1 16,12 3 1-16,8 4 0 15,14-1 1-15,8-4-1 16,6-6 1-16,6-10-1 15,3-5 1-15,-2-14-1 16,2-7 1-16,-6-6-1 16,-9-7 0-16,-4-3 1 0,-12 0-1 15,-6 1 1-15,-5 5 0 16,-5 6 1-16,-5 5-1 16,2 5 1-16,0 10 0 15,4 7 0-15,9 8 0 0,0 4-1 16,10 7 0-1,5 1 0 1,0 2-2-16,7 2-9 0,-6-2-21 16,-1-11-5-16,4-4 0 15,-8-19-1-15</inkml:trace>
  <inkml:trace contextRef="#ctx0" brushRef="#br0" timeOffset="344089.8159">13535 13699 23 0,'0'0'35'0,"4"-10"1"16,0 25-4-16,1 14-14 15,-1 14-5-15,9 15-5 16,-5 11-3-16,8 11 0 16,-6 1-1-16,2 2-1 15,-2-4-1-15,-2-6-1 0,-8-13 0 16,3-11 0-16,-3-9-1 0,0-11-1 16,0-9-2-1,0-20-10-15,0 0-25 0,0 0-2 16,9-17 2-16,-3-4-2 15</inkml:trace>
  <inkml:trace contextRef="#ctx0" brushRef="#br0" timeOffset="344643.2988">14531 13952 11 0,'14'-11'32'0,"3"11"-1"15,-17 0-9-15,0 0-4 16,-33 17-6-16,-2-2-3 16,-8 5-2-16,-9 0-3 15,-2 4-1-15,-2-4-1 16,7-1-2-16,9-1 1 0,9-4 0 16,18-4 1-16,13 1 1 15,13-3 0-15,18 5 0 16,7-2 1-16,10 1 0 15,0-1 0-15,4 5-1 16,-2-1-5-16,-10-4-16 16,-9-3-19-16,3-1-1 0,-13-10-1 15,1 3 1-15</inkml:trace>
  <inkml:trace contextRef="#ctx0" brushRef="#br0" timeOffset="345244.7378">14978 13678 31 0,'0'9'34'0,"0"10"2"15,0 22-13-15,0 22-6 16,-5 9-5-16,5 17-3 16,-3 2-2-16,3 2-3 15,0-9 0-15,0-9-2 16,0-17-3-16,0-15-4 31,6-14-20-31,2-12-13 0,-8-17 1 16,12-10-2-16</inkml:trace>
  <inkml:trace contextRef="#ctx0" brushRef="#br0" timeOffset="345629.9335">15227 14021 14 0,'17'3'33'31,"2"-6"1"-31,12 8 1 0,1-1-21 16,4-4-6-16,3 8-1 15,-5-2-3-15,-1 2-1 16,-12-1-1-16,-8 5 0 16,-13 0-1-16,-8 3 0 15,-11 0-1-15,-4 4 1 16,-6-1-1-16,1-2 1 0,-1 5-1 16,7-6 0-16,6 0 0 15,7-3 1-15,9 0-1 16,12-3 1-16,11-1-1 0,4-3 0 15,5 2-4-15,4-7-9 16,1 0-17-16,4 6-6 16,-12-10 1-16,6 4-2 31</inkml:trace>
  <inkml:trace contextRef="#ctx0" brushRef="#br0" timeOffset="345945.9109">15694 13741 35 0,'9'-8'34'0,"-9"8"-2"15,0 0-11-15,10 22-4 16,-4 16-4-16,5 18-5 0,-6 9-2 15,4 18-1-15,-2 5-1 16,0 2 0-16,-2-3-2 16,2-6 1-16,-4-16-2 0,0-9 0 15,0-12 0 1,0-16-1-16,2-11-4 0,-5-17-13 31,0 0-21-31,0 0-1 16,10-19 0-16,-4 3-1 0</inkml:trace>
  <inkml:trace contextRef="#ctx0" brushRef="#br0" timeOffset="346615.5737">16570 13941 11 0,'0'0'29'0,"9"2"-4"16,-18 7-8-16,-7 3-4 15,-11 4-3-15,-14 0-3 16,1 4-1-16,-7-3-2 16,3 0-2-16,1-3-1 0,9-2 0 15,6 0 1 1,12-4 0-16,16-8 1 0,0 17 0 16,16-8 1-16,9 3 1 0,6 0 0 15,5 4 0-15,3-5-2 16,3 3-1-16,-2-1-9 15,-5 2-24-15,-6-15-4 16,7 10-1-16,-13-10 0 31</inkml:trace>
  <inkml:trace contextRef="#ctx0" brushRef="#br0" timeOffset="347015.8408">17047 13627 19 0,'4'-35'32'16,"0"16"2"-16,-4 10-11 0,-6 18-5 15,1 22-4-15,-6 13-4 16,3 19-4-16,-4 14-1 31,6 14-1-31,2 7 0 0,4 1-1 16,0-7-1-16,3-7-1 15,1-17 0-15,3-10-1 16,0-15-3-16,-3-19-10 16,-4-24-24-16,15 8-1 15,-12-23 1-15,8-2-1 16</inkml:trace>
  <inkml:trace contextRef="#ctx0" brushRef="#br0" timeOffset="347578.4924">17397 13684 30 0,'0'0'33'0,"-10"22"1"15,2 5-14-15,4 19-6 16,-5 9-4-16,9 11-2 0,-6-2-2 15,6 5-1-15,0-8-1 16,4-3-2-16,-4-10 0 16,0-13 0-16,0-13-1 15,0-22 1-15,0 0-1 16,0-19 0-16,8-7 0 31,7-3 0-31,5-5-1 0,7 3 0 16,7 7 0-16,6 12 0 15,1 12 0-15,-1 9 0 16,-6 13 0-16,-8 6 1 16,-9 6-1-16,-12 3 0 0,-12 2 1 15,-13-6-1-15,-11-4-1 16,-7-12-1-16,-1-3-4 16,-5-14-5-16,8 0-11 15,7-11-14-15,2-9-2 0,14 3 0 16,7-9 14-16</inkml:trace>
  <inkml:trace contextRef="#ctx0" brushRef="#br0" timeOffset="348132.8141">17906 13704 34 0,'0'-24'30'0,"9"9"-7"16,-6 5-5-16,-3 10-4 0,10 14-4 16,-7 9-3-16,2 15-2 15,0 11-2-15,2 15 0 16,-1 7 0-16,1 9 0 16,-7 2-1-16,4-3 1 15,-4-8-2-15,0-3 0 0,0-17-1 16,0-9 0-16,0-12 1 15,0-11-1-15,0-9 1 16,0-10-1-16,0 0 1 16,10 8-1-16,-10-8 1 15,0 0-1-15,11-9 0 16,-11 9-1-16,0 0 0 0,8-8-1 16,-8 8-1-16,0 0-1 15,7-10-2-15,-7 10 0 16,0 0-2-16,0-9-2 15,0 9-2-15,0 0-6 0,0 0-11 16,0 0-3 0,0-13 2-1,0 13 29-15</inkml:trace>
  <inkml:trace contextRef="#ctx0" brushRef="#br0" timeOffset="349718.9486">18820 14253 31 0,'22'31'32'15,"-17"1"-1"-15,-1 8-22 16,-9 8-26-16,-12-13-10 15,8 0-2-15,-13-23 0 16</inkml:trace>
  <inkml:trace contextRef="#ctx0" brushRef="#br0" timeOffset="350235.5849">19451 13977 22 0,'-22'6'11'0,"1"7"1"16,-3 3 1-16,4 10 0 0,5 2 0 16,6 6-1-16,15 3-1 15,7-1-1-15,12-3 0 16,3-10-2-16,7-5-1 15,-3-18-1-15,2-8-2 16,-10-15-1-16,-7-10-1 31,-13-18-1-31,-8-10 0 0,-9-9 0 16,-3-5-1-16,2-4 0 16,2 1 0-16,5 6 0 15,7 5-1-15,6 15 0 16,9 13-3-16,12 16-4 15,3 12-10-15,3 11-17 0,11 17 0 16,-5 1 0-16,6 17 13 16</inkml:trace>
  <inkml:trace contextRef="#ctx0" brushRef="#br0" timeOffset="350652.2932">20038 13967 18 0,'0'13'30'0,"0"9"-4"16,-10 1-3-16,-9-1-6 15,-5 4-3-15,-11-5-4 16,-5-2-4-16,-1-9-5 16,-3-3-2-16,4-7-2 15,4-8 0-15,12-6 0 16,8-3 0 0,13-5 0-16,9 3 2 15,9 3 2-15,9 7 2 0,4 6 1 16,6 7 2-1,-3 10 0-15,1 10 0 0,-7 6-1 16,-1 6-2-16,-5 5-5 16,-6 0-17-16,-7-9-16 15,6 4-2-15,-8-12 1 0,6-7 4 16</inkml:trace>
  <inkml:trace contextRef="#ctx0" brushRef="#br0" timeOffset="350999.5145">20237 13977 35 0,'27'10'34'16,"-8"-5"-1"-16,5 8-13 16,-6 12-8-16,-8-1-4 0,-3 4-3 15,-7 1-1-15,-5-6-2 31,-5-3-3-31,0-12-2 0,10-8-1 16,-9-8 0 0,15-5 0-16,0-11 0 15,8-2 0-15,-1 1 3 0,1 2 2 16,0 6 1-16,-5 6 2 16,-9 11 0-16,0 0 0 15,0 0 0-15,-9 23 0 0,2 1-1 16,1 0 0-16,6 7 0 15,0-3-3-15,15-5-4 16,5 1-18-16,10-7-12 16,-2-17-2-16,16 3 0 15</inkml:trace>
  <inkml:trace contextRef="#ctx0" brushRef="#br0" timeOffset="351601.2172">20570 13961 31 0,'13'3'30'15,"14"10"-6"-15,2-6-11 0,7-1-2 16,-1 0-4-16,-2-6-2 15,-2 0-2-15,-9-6-1 16,-4-1-1-16,-9-1-1 0,-9 8 1 16,-7-14-1-16,-7 11 0 15,-5 3-1-15,-2 4 1 16,-1 6-1-16,0 8 2 16,2 5-1-16,6 5 1 15,5 3 0-15,9 2 1 31,10-1 1-31,4 1 0 0,7-6 0 16,9-9 0-16,-2-8 0 16,8-6 0-16,-4-12-1 15,1-7-1-15,-6-8 1 16,-1-6-2-16,-8-3 1 0,-4 1-1 16,-3 4 1-16,-7 4-1 15,-4 6 1-15,0 6 0 16,0 11-1-16,-12 3 2 15,6 11-2-15,3 1 1 16,3 6 0-16,0 2 0 0,3-2 0 16,6 1 0-16,6-4 1 15,2-3 0-15,3-7 1 32,0-3-1-32,0-8 0 0,1-4 1 15,-2-2-2-15,-2-5-3 16,-4 1-5-16,-7-11-9 15,2 4-13-15,-3 1-6 16,-5-9 0-16,-5 0 4 16</inkml:trace>
  <inkml:trace contextRef="#ctx0" brushRef="#br0" timeOffset="351854.3306">21095 13793 54 0,'-4'-24'33'16,"-2"1"-3"-16,3 12-9 15,3 11-12-15,0 0-32 16,0 0-9-16,3 13-3 15,4 3-2-15</inkml:trace>
  <inkml:trace contextRef="#ctx0" brushRef="#br0" timeOffset="352170.7633">21275 13783 36 0,'23'-42'29'16,"14"1"-9"-16,4 3-2 15,0 5-2-15,4 11-2 0,-8 8-3 16,-1 22-2-16,-10 11-3 15,-1 19-1-15,-12 14-1 16,1 11-1-16,-7 4 0 16,0 7 0-16,-1-4-1 15,-1-7 0-15,-1-12 0 16,0-8-1 0,0-18-1-16,0-11 0 15,-4-14 0-15,0 0 0 16,0-24 0-16,-8 4-1 15,-2-1 1-15,-6 2 0 16,-2 8 0-16,-7 5 0 0,-5 12 0 16,-7 5 0-16,2 8-3 15,-5-2-5-15,6 1-11 0,6-3-19 16,-2-15 0-16,14-3-1 16,3-13 2-16</inkml:trace>
  <inkml:trace contextRef="#ctx0" brushRef="#br0" timeOffset="352539.9412">21937 13931 28 0,'0'0'36'0,"0"10"0"15,3 4-3-15,-10 8-15 16,4 1-8-16,3 7-5 16,3-1-4-16,-3 3-8 15,5-10-27-15,5 2-2 32,-4-11-1-32,11 2 0 0</inkml:trace>
  <inkml:trace contextRef="#ctx0" brushRef="#br0" timeOffset="353056.3871">22345 14064 29 0,'-8'-26'29'0,"-2"10"-6"15,-5-5-5-15,-5 3-5 0,2 2-3 16,-10 4-2-16,1 7-1 16,-4 5-1-16,5 10-1 15,4 5-1-15,11 9 0 16,5-2 0-16,11 4-1 15,8-2 0-15,8-6-1 0,5-9 0 16,10-9 0-16,1-4 0 16,-2-9-1-16,3-6 0 15,2-8 0-15,-5-2 0 16,2 2 0-16,2 0-1 16,-7 7 1-16,1 5-1 15,-2 7 1-15,-6 8 0 0,1 7 0 16,-1 6 0-16,-7 6 0 15,-6 3 1-15,-2 0-1 16,-10 1 0-16,-4-4 0 16,-7-3-1-16,-12-2 0 15,-5-2-2-15,-4-6-3 0,6 1-10 32,-7-7-11-32,6 0-12 0,9 0 0 15,2 0-1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31/10/2019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31/10/2019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31/10/2019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31/10/2019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31/10/2019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31/10/2019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31/10/2019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31/10/2019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31/10/2019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31/10/2019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31/10/2019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31/10/2019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31/10/2019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customXml" Target="../ink/ink7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customXml" Target="../ink/ink10.x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ustomXml" Target="../ink/ink12.xml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customXml" Target="../ink/ink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customXml" Target="../ink/ink3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1</a:t>
            </a:r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Μετασχηματισμός Ζ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sz="1800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sz="1800" dirty="0"/>
                  <a:t> </a:t>
                </a:r>
                <a:r>
                  <a:rPr lang="el-GR" sz="1800" dirty="0" smtClean="0"/>
                  <a:t>Βρείτε το </a:t>
                </a:r>
                <a:r>
                  <a:rPr lang="el-GR" sz="1800" dirty="0" err="1" smtClean="0"/>
                  <a:t>μετασχ</a:t>
                </a:r>
                <a:r>
                  <a:rPr lang="el-GR" sz="1800" dirty="0" smtClean="0"/>
                  <a:t>. Ζ του σήματος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26080" y="969840"/>
              <a:ext cx="8781840" cy="51998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760" y="957960"/>
                <a:ext cx="8799840" cy="522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51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37" y="487332"/>
            <a:ext cx="7077075" cy="312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sz="1800" dirty="0" smtClean="0"/>
              <a:t>Παράδειγμα:</a:t>
            </a:r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80800" y="807840"/>
              <a:ext cx="6958800" cy="47451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920" y="794520"/>
                <a:ext cx="6983280" cy="47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3000600" y="4587480"/>
              <a:ext cx="3842640" cy="9507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94480" y="4576680"/>
                <a:ext cx="3862800" cy="9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2614320" y="772200"/>
              <a:ext cx="4825440" cy="19382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05680" y="760320"/>
                <a:ext cx="4838040" cy="195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91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sz="1800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sz="1800" dirty="0"/>
                  <a:t> </a:t>
                </a:r>
                <a:r>
                  <a:rPr lang="el-GR" sz="1800" dirty="0" smtClean="0"/>
                  <a:t>Βρείτε το </a:t>
                </a:r>
                <a:r>
                  <a:rPr lang="el-GR" sz="1800" dirty="0" err="1" smtClean="0"/>
                  <a:t>μετασχ</a:t>
                </a:r>
                <a:r>
                  <a:rPr lang="el-GR" sz="1800" dirty="0" smtClean="0"/>
                  <a:t>. Ζ του σήματος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04840" y="367920"/>
              <a:ext cx="8859960" cy="5029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2960" y="362520"/>
                <a:ext cx="8880120" cy="50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225720" y="5611680"/>
              <a:ext cx="8759160" cy="8618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4200" y="5598360"/>
                <a:ext cx="8781840" cy="88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30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37" y="437460"/>
            <a:ext cx="6924675" cy="3143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sz="1800" dirty="0" smtClean="0"/>
              <a:t>Παράδειγμα:</a:t>
            </a:r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38320" y="2216520"/>
              <a:ext cx="7652880" cy="37101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840" y="2203920"/>
                <a:ext cx="7663320" cy="37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2624400" y="377640"/>
              <a:ext cx="1653840" cy="4173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15760" y="366480"/>
                <a:ext cx="1665360" cy="419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9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sz="1800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sz="1800" dirty="0"/>
                  <a:t> </a:t>
                </a:r>
                <a:r>
                  <a:rPr lang="el-GR" sz="1800" dirty="0" smtClean="0"/>
                  <a:t>Βρείτε το </a:t>
                </a:r>
                <a:r>
                  <a:rPr lang="el-GR" sz="1800" dirty="0" err="1" smtClean="0"/>
                  <a:t>μετασχ</a:t>
                </a:r>
                <a:r>
                  <a:rPr lang="el-GR" sz="1800" dirty="0" smtClean="0"/>
                  <a:t>. Ζ του σήματος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31480" y="1631160"/>
              <a:ext cx="7832160" cy="35751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760" y="1624320"/>
                <a:ext cx="7855920" cy="359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863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940" y="713755"/>
            <a:ext cx="6943725" cy="3162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sz="1800" dirty="0" smtClean="0"/>
              <a:t>Παράδειγμα:</a:t>
            </a:r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440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sz="1800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sz="1800" dirty="0"/>
                  <a:t> </a:t>
                </a:r>
                <a:r>
                  <a:rPr lang="el-GR" sz="1800" dirty="0" smtClean="0"/>
                  <a:t>Βρείτε το </a:t>
                </a:r>
                <a:r>
                  <a:rPr lang="el-GR" sz="1800" dirty="0" err="1" smtClean="0"/>
                  <a:t>μετασχ</a:t>
                </a:r>
                <a:r>
                  <a:rPr lang="el-GR" sz="1800" dirty="0" smtClean="0"/>
                  <a:t>. Ζ του σήματος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66680" y="1679760"/>
              <a:ext cx="8632080" cy="4833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440" y="1671840"/>
                <a:ext cx="8655840" cy="485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331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933"/>
          <a:stretch/>
        </p:blipFill>
        <p:spPr>
          <a:xfrm>
            <a:off x="1042553" y="274320"/>
            <a:ext cx="7048500" cy="3142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sz="1800" dirty="0" smtClean="0"/>
              <a:t>Παράδειγμα:</a:t>
            </a:r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379"/>
          <a:stretch/>
        </p:blipFill>
        <p:spPr>
          <a:xfrm>
            <a:off x="1042553" y="3516285"/>
            <a:ext cx="7029450" cy="30341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58120" y="871560"/>
              <a:ext cx="6374160" cy="37224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9480" y="860760"/>
                <a:ext cx="6394320" cy="373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13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Σύνδεση με το Μετασχηματισμό </a:t>
                </a:r>
                <a:r>
                  <a:rPr lang="en-US" b="1" dirty="0" smtClean="0"/>
                  <a:t>Fourier</a:t>
                </a: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Είναι προφανές πως 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l-GR" dirty="0" smtClean="0"/>
                  <a:t>, τότε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5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Εκτιμούμε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επάνω στο μοναδιαίο κύκλο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 παράδειγμα: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5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Μπορούμε πάντα να το κάνουμε αυτό?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ΌΧΙ! </a:t>
                </a:r>
                <a:endParaRPr lang="en-US" sz="160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Πρέπει ο μοναδιαίος κύκλος να περιλαμβάνεται στο πεδίο σύγκλισης του </a:t>
                </a:r>
                <a:r>
                  <a:rPr lang="el-GR" sz="1600" dirty="0" err="1" smtClean="0"/>
                  <a:t>μετασχ</a:t>
                </a:r>
                <a:r>
                  <a:rPr lang="el-GR" sz="1600" dirty="0" smtClean="0"/>
                  <a:t>. Ζ!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Αντιπαράδειγμα: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𝜋𝛿</m:t>
                      </m:r>
                      <m:d>
                        <m:dPr>
                          <m:ctrlPr>
                            <a:rPr lang="el-G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den>
                      </m:f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l-GR" sz="20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20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  <a:blipFill rotWithShape="0">
                <a:blip r:embed="rId2"/>
                <a:stretch>
                  <a:fillRect l="-1905" t="-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58000" y="5628770"/>
            <a:ext cx="1136684" cy="522649"/>
            <a:chOff x="6858000" y="5263009"/>
            <a:chExt cx="1136684" cy="522649"/>
          </a:xfrm>
        </p:grpSpPr>
        <p:sp>
          <p:nvSpPr>
            <p:cNvPr id="7" name="Rounded Rectangle 6"/>
            <p:cNvSpPr/>
            <p:nvPr/>
          </p:nvSpPr>
          <p:spPr>
            <a:xfrm>
              <a:off x="6858000" y="5311833"/>
              <a:ext cx="831273" cy="4738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" name="Lightning Bolt 7"/>
            <p:cNvSpPr/>
            <p:nvPr/>
          </p:nvSpPr>
          <p:spPr>
            <a:xfrm rot="20567145" flipH="1">
              <a:off x="7757770" y="5263009"/>
              <a:ext cx="236914" cy="498763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535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3939"/>
                <a:ext cx="8959042" cy="62262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Σύνδεση με το Μετασχηματισμό </a:t>
                </a:r>
                <a:r>
                  <a:rPr lang="en-US" b="1" dirty="0" smtClean="0"/>
                  <a:t>Fourier</a:t>
                </a: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 το</a:t>
                </a:r>
                <a:r>
                  <a:rPr lang="el-GR" dirty="0" smtClean="0"/>
                  <a:t> σήμα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l-GR" dirty="0" smtClean="0"/>
                  <a:t> δείξαμε ότι</a:t>
                </a:r>
                <a:r>
                  <a:rPr lang="el-GR" dirty="0"/>
                  <a:t/>
                </a:r>
                <a:br>
                  <a:rPr lang="el-GR" dirty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den>
                      </m:f>
                      <m:r>
                        <a:rPr lang="el-GR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Ας βάλουμε τιμές στον πόλο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dirty="0" smtClean="0"/>
                  <a:t>, κι ας υπολογίσουμε το μέτρο των δυο μετασχηματισμών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Έστω ότι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Δείτε τι συμβαίνει…</a:t>
                </a:r>
                <a:endParaRPr lang="el-G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3939"/>
                <a:ext cx="8959042" cy="6226233"/>
              </a:xfrm>
              <a:blipFill rotWithShape="0">
                <a:blip r:embed="rId2"/>
                <a:stretch>
                  <a:fillRect l="-1905" t="-17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7201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40"/>
            <a:ext cx="9056718" cy="5902036"/>
          </a:xfrm>
        </p:spPr>
        <p:txBody>
          <a:bodyPr>
            <a:normAutofit lnSpcReduction="10000"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Ως τώρα έχουμε αρκετά εργαλεία ανάλυσης σημάτων και συστημάτων τόσο στο χώρο του χρόνου όσο και σε αυτόν της συχνότητας</a:t>
            </a:r>
          </a:p>
          <a:p>
            <a:pPr marL="0" indent="0">
              <a:buClrTx/>
              <a:buSzPct val="120000"/>
              <a:buNone/>
            </a:pPr>
            <a:r>
              <a:rPr lang="el-GR" dirty="0"/>
              <a:t> </a:t>
            </a: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Παρ’ όλα αυτά, υπάρχουν ακόμα τα εξής προβλήματα:</a:t>
            </a:r>
          </a:p>
          <a:p>
            <a:pPr marL="544068" lvl="1" indent="-342900">
              <a:buClrTx/>
              <a:buSzPct val="120000"/>
              <a:buFont typeface="+mj-lt"/>
              <a:buAutoNum type="arabicPeriod"/>
            </a:pPr>
            <a:endParaRPr lang="en-US" dirty="0" smtClean="0"/>
          </a:p>
          <a:p>
            <a:pPr marL="544068" lvl="1" indent="-342900">
              <a:buClrTx/>
              <a:buSzPct val="120000"/>
              <a:buFont typeface="+mj-lt"/>
              <a:buAutoNum type="arabicPeriod"/>
            </a:pPr>
            <a:r>
              <a:rPr lang="el-GR" dirty="0" smtClean="0"/>
              <a:t>Υπάρχουν σήματα που δεν έχουν μετασχηματισμό </a:t>
            </a:r>
            <a:r>
              <a:rPr lang="en-US" dirty="0" smtClean="0"/>
              <a:t>Fourier</a:t>
            </a:r>
          </a:p>
          <a:p>
            <a:pPr marL="544068" lvl="1" indent="-342900">
              <a:buClrTx/>
              <a:buSzPct val="120000"/>
              <a:buFont typeface="+mj-lt"/>
              <a:buAutoNum type="arabicPeriod"/>
            </a:pPr>
            <a:r>
              <a:rPr lang="el-GR" dirty="0" smtClean="0"/>
              <a:t>Υπάρχουν συστήματα που δεν έχουν μετασχηματισμό </a:t>
            </a:r>
            <a:r>
              <a:rPr lang="en-US" dirty="0" smtClean="0"/>
              <a:t>Fourier</a:t>
            </a:r>
          </a:p>
          <a:p>
            <a:pPr marL="544068" lvl="1" indent="-342900">
              <a:buClrTx/>
              <a:buSzPct val="120000"/>
              <a:buFont typeface="+mj-lt"/>
              <a:buAutoNum type="arabicPeriod"/>
            </a:pPr>
            <a:r>
              <a:rPr lang="el-GR" dirty="0" smtClean="0"/>
              <a:t>Δεν έχουμε έναν εύκολο τρόπο να σχεδιάζουμε συστήματα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Αυτό σημαίνει πως για τα μεν σήματα, δεν μπορούμε να ελέγξουμε το </a:t>
            </a:r>
            <a:r>
              <a:rPr lang="el-GR" dirty="0" err="1" smtClean="0"/>
              <a:t>συχνοτικό</a:t>
            </a:r>
            <a:r>
              <a:rPr lang="el-GR" dirty="0" smtClean="0"/>
              <a:t> τους περιεχόμενο, για τα δε συστήματα πως δεν μπορούμε να τα μελετήσουμε!</a:t>
            </a:r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Μπορούμε να κάνουμε κάτι γι’ αυτό?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Μπορούμε να ορίσουμε ένα γενικότερο μετασχηματισμό που να περιλαμβάνει και τέτοιου είδους σήματα και συστήματα?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634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"/>
          <a:stretch/>
        </p:blipFill>
        <p:spPr>
          <a:xfrm>
            <a:off x="478585" y="677134"/>
            <a:ext cx="8248649" cy="28804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3"/>
            <a:ext cx="8959042" cy="6214800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Σύνδεση με το Μετασχηματισμό </a:t>
            </a:r>
            <a:r>
              <a:rPr lang="en-US" b="1" dirty="0" smtClean="0"/>
              <a:t>Fourier</a:t>
            </a: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8585" y="3601661"/>
            <a:ext cx="8248650" cy="2945829"/>
            <a:chOff x="478585" y="3649286"/>
            <a:chExt cx="8248650" cy="29458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742" t="6845" r="31655"/>
            <a:stretch/>
          </p:blipFill>
          <p:spPr>
            <a:xfrm>
              <a:off x="478585" y="3649286"/>
              <a:ext cx="5503115" cy="29458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68890" t="6845" r="792"/>
            <a:stretch/>
          </p:blipFill>
          <p:spPr>
            <a:xfrm>
              <a:off x="6029325" y="3649286"/>
              <a:ext cx="2697910" cy="2945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692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719" t="5399"/>
          <a:stretch/>
        </p:blipFill>
        <p:spPr>
          <a:xfrm>
            <a:off x="251978" y="3766533"/>
            <a:ext cx="8669913" cy="2816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3939"/>
                <a:ext cx="8959042" cy="62262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Σύνδεση με το Μετασχηματισμό </a:t>
                </a:r>
                <a:r>
                  <a:rPr lang="en-US" b="1" dirty="0" smtClean="0"/>
                  <a:t>Fourier</a:t>
                </a: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Τι περιμένετε να δείτε για τα σήματα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begChr m:val="["/>
                        <m:endChr m:val="]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−2]</m:t>
                    </m:r>
                  </m:oMath>
                </a14:m>
                <a:r>
                  <a:rPr lang="en-US" dirty="0" smtClean="0"/>
                  <a:t>?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3939"/>
                <a:ext cx="8959042" cy="6226233"/>
              </a:xfrm>
              <a:blipFill rotWithShape="0">
                <a:blip r:embed="rId3"/>
                <a:stretch>
                  <a:fillRect l="-1905" t="-17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1978" y="1035977"/>
            <a:ext cx="8689267" cy="2669248"/>
            <a:chOff x="251978" y="1035977"/>
            <a:chExt cx="8689267" cy="266924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r="33714" b="7094"/>
            <a:stretch/>
          </p:blipFill>
          <p:spPr>
            <a:xfrm>
              <a:off x="251978" y="1085851"/>
              <a:ext cx="5844022" cy="261937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67312" t="-178" b="11730"/>
            <a:stretch/>
          </p:blipFill>
          <p:spPr>
            <a:xfrm>
              <a:off x="6086779" y="1035977"/>
              <a:ext cx="2854466" cy="26336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019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Συνεχίζεται… </a:t>
            </a: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sym typeface="Wingdings" panose="05000000000000000000" pitchFamily="2" charset="2"/>
              </a:rPr>
              <a:t></a:t>
            </a:r>
            <a:endParaRPr lang="el-GR" sz="5400" b="1" dirty="0" smtClean="0">
              <a:ln w="22225">
                <a:solidFill>
                  <a:srgbClr val="00B0F0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93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sz="1800" dirty="0" smtClean="0"/>
                  <a:t>Κάθε μετασχηματισμός </a:t>
                </a:r>
                <a:r>
                  <a:rPr lang="en-US" sz="1800" dirty="0" smtClean="0"/>
                  <a:t>Fourier </a:t>
                </a:r>
                <a:r>
                  <a:rPr lang="el-GR" sz="1800" dirty="0" smtClean="0"/>
                  <a:t>αποτελείται από ένα άθροισμα μιγαδικών εκθετικών σημάτων </a:t>
                </a:r>
                <a:r>
                  <a:rPr lang="el-GR" sz="1800" i="1" dirty="0" err="1" smtClean="0"/>
                  <a:t>μοναδιαίου</a:t>
                </a:r>
                <a:r>
                  <a:rPr lang="el-GR" sz="1800" dirty="0" smtClean="0"/>
                  <a:t> πλάτους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/>
                  <a:t> </a:t>
                </a:r>
                <a:r>
                  <a:rPr lang="el-GR" sz="1800" dirty="0" smtClean="0"/>
                  <a:t>Λόγω της περιοδικότητάς του, μπορούμε εναλλακτικά να τον φανταστούμε να «ζει» επάνω στον </a:t>
                </a:r>
                <a:r>
                  <a:rPr lang="el-GR" sz="1800" i="1" dirty="0" err="1" smtClean="0"/>
                  <a:t>μοναδιαίο</a:t>
                </a:r>
                <a:r>
                  <a:rPr lang="el-GR" sz="1800" dirty="0" smtClean="0"/>
                  <a:t> κύκλο ενός μιγαδικού επιπέδου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/>
                  <a:t> </a:t>
                </a:r>
                <a:r>
                  <a:rPr lang="el-GR" sz="1800" dirty="0" smtClean="0"/>
                  <a:t>Όλα τα σήματα που έχουμε συζητήσει έχουν </a:t>
                </a:r>
                <a:r>
                  <a:rPr lang="el-GR" sz="1800" dirty="0" err="1" smtClean="0"/>
                  <a:t>μετασχ</a:t>
                </a:r>
                <a:r>
                  <a:rPr lang="el-GR" sz="1800" dirty="0" smtClean="0"/>
                  <a:t>. </a:t>
                </a:r>
                <a:r>
                  <a:rPr lang="en-US" sz="1800" dirty="0" smtClean="0"/>
                  <a:t>Fourier </a:t>
                </a:r>
                <a:r>
                  <a:rPr lang="el-GR" sz="1800" dirty="0" smtClean="0"/>
                  <a:t>που απεικονίζεται όπως στο σχήμα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/>
                  <a:t> </a:t>
                </a:r>
                <a:r>
                  <a:rPr lang="el-GR" sz="1800" dirty="0" smtClean="0"/>
                  <a:t>Κι αυτά τα σήματα που δεν 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l-GR" sz="1800" dirty="0" smtClean="0"/>
                  <a:t>έχουν </a:t>
                </a:r>
                <a:r>
                  <a:rPr lang="el-GR" sz="1800" dirty="0" err="1" smtClean="0"/>
                  <a:t>μετασχ</a:t>
                </a:r>
                <a:r>
                  <a:rPr lang="el-GR" sz="1800" dirty="0" smtClean="0"/>
                  <a:t>. </a:t>
                </a:r>
                <a:r>
                  <a:rPr lang="en-US" sz="1800" dirty="0" smtClean="0"/>
                  <a:t>Fourier?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Μήπως «ζουν» επάνω σε 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l-GR" sz="1600" dirty="0" smtClean="0"/>
                  <a:t>άλλους κύκλους του μιγαδικού 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l-GR" sz="1600" dirty="0" smtClean="0"/>
                  <a:t>επιπέδου?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 r="-21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8" b="6726"/>
          <a:stretch/>
        </p:blipFill>
        <p:spPr>
          <a:xfrm>
            <a:off x="3162649" y="2618510"/>
            <a:ext cx="5932513" cy="389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sz="1800" dirty="0" smtClean="0"/>
                  <a:t>Έστω το σήμα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1600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 </a:t>
                </a:r>
                <a:r>
                  <a:rPr lang="el-GR" sz="1800" dirty="0" smtClean="0"/>
                  <a:t>Το σήμα αυτό δεν έχει </a:t>
                </a:r>
                <a:r>
                  <a:rPr lang="el-GR" sz="1800" dirty="0" err="1" smtClean="0"/>
                  <a:t>μετασχ</a:t>
                </a:r>
                <a:r>
                  <a:rPr lang="el-GR" sz="1800" dirty="0" smtClean="0"/>
                  <a:t>.</a:t>
                </a:r>
                <a:r>
                  <a:rPr lang="en-US" sz="1800" dirty="0" smtClean="0"/>
                  <a:t> Fourier</a:t>
                </a:r>
                <a:endParaRPr lang="el-GR" sz="18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sz="1800" dirty="0" smtClean="0"/>
                  <a:t>Με άλλα λόγια, δεν μπορούμε να το εκφράσουμε συναρτήσει μιγαδικών εκθετικών σημάτων </a:t>
                </a:r>
                <a:r>
                  <a:rPr lang="el-GR" sz="1800" i="1" dirty="0" err="1" smtClean="0"/>
                  <a:t>μοναδιαίου</a:t>
                </a:r>
                <a:r>
                  <a:rPr lang="el-GR" sz="1800" dirty="0" smtClean="0"/>
                  <a:t> πλάτους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/>
                  <a:t> </a:t>
                </a:r>
                <a:r>
                  <a:rPr lang="el-GR" sz="1800" dirty="0" smtClean="0"/>
                  <a:t>Διαφορετικού πλάτους ίσως?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 r="-102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" t="3966" r="1996" b="6681"/>
          <a:stretch/>
        </p:blipFill>
        <p:spPr>
          <a:xfrm>
            <a:off x="3400365" y="2477193"/>
            <a:ext cx="5694797" cy="404310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702136" y="3709036"/>
            <a:ext cx="1762298" cy="1579420"/>
            <a:chOff x="1124295" y="4073235"/>
            <a:chExt cx="1762298" cy="157942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221971" y="4073236"/>
              <a:ext cx="1664622" cy="157941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124295" y="4073235"/>
              <a:ext cx="1762298" cy="15794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842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419248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sz="1800" dirty="0" smtClean="0"/>
                  <a:t>Α</a:t>
                </a:r>
                <a:r>
                  <a:rPr lang="el-GR" sz="1800" dirty="0"/>
                  <a:t>ς</a:t>
                </a:r>
                <a:r>
                  <a:rPr lang="el-GR" sz="1800" dirty="0" smtClean="0"/>
                  <a:t> χρησιμοποιήσουμε μιγαδικά εκθετικά σήματα της μορφής </a:t>
                </a:r>
                <a:endParaRPr lang="en-US" sz="18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sz="18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l-GR" sz="18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ℜ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18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/>
                  <a:t> </a:t>
                </a:r>
                <a:r>
                  <a:rPr lang="el-GR" sz="1800" dirty="0" smtClean="0"/>
                  <a:t>Αυτός ο μετασχηματισμός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θα γράφεται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sz="1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l-GR" sz="18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/>
                  <a:t> </a:t>
                </a:r>
                <a:r>
                  <a:rPr lang="el-GR" sz="1800" dirty="0" smtClean="0"/>
                  <a:t>Ορίζεται σε κύκλο ακτίνας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l-GR" sz="18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419248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1" t="4344" r="2698" b="6538"/>
          <a:stretch/>
        </p:blipFill>
        <p:spPr>
          <a:xfrm>
            <a:off x="3325091" y="2585257"/>
            <a:ext cx="5810594" cy="39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5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sz="1800" dirty="0" smtClean="0"/>
                  <a:t>Ας ορίσουμε το μετασχηματισμό που χρησιμοποιεί μιγαδικά εκθετικά σήματα της μορφής </a:t>
                </a:r>
                <a:endParaRPr lang="en-US" sz="18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sz="18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l-GR" sz="18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ℜ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18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/>
                  <a:t> </a:t>
                </a:r>
                <a:r>
                  <a:rPr lang="el-GR" sz="1800" dirty="0" smtClean="0"/>
                  <a:t>Αυτός ο μετασχηματισμός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θα γράφεται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sz="10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sz="1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l-GR" sz="18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l-G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sz="1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/>
                  <a:t> </a:t>
                </a:r>
                <a:r>
                  <a:rPr lang="el-GR" sz="1800" dirty="0" smtClean="0"/>
                  <a:t>Πότε υπάρχει αυτός ο μετασχηματισμός?</a:t>
                </a:r>
                <a:endParaRPr lang="en-US" sz="18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/>
                  <a:t> </a:t>
                </a:r>
                <a:r>
                  <a:rPr lang="el-GR" sz="1800" dirty="0" smtClean="0"/>
                  <a:t>Προφανώς όταν </a:t>
                </a:r>
                <a:endParaRPr lang="en-US" sz="18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sz="18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l-GR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sz="1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l-GR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&lt;+∞</m:t>
                      </m:r>
                    </m:oMath>
                  </m:oMathPara>
                </a14:m>
                <a:endParaRPr lang="en-US" sz="18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/>
                  <a:t> </a:t>
                </a:r>
                <a:r>
                  <a:rPr lang="el-GR" sz="1800" dirty="0" smtClean="0"/>
                  <a:t>Σήματα που μεγαλώνουν πιο αργά από το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l-GR" sz="1800" dirty="0" smtClean="0"/>
                  <a:t> ικανοποιούν την παραπάνω απαίτηση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Στα πλαίσια του μαθήματος, δε θα μας απασχολήσει η ύπαρξη – θα τη θεωρούμε δεδομένη</a:t>
                </a:r>
                <a:endParaRPr lang="el-GR" sz="16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 smtClean="0"/>
                  <a:t> Επιστρέφοντας στο παράδειγμά μας, το σήμα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θα έχει μετασχηματισμό όταν </a:t>
                </a:r>
                <a:endParaRPr lang="en-US" sz="1800" dirty="0"/>
              </a:p>
              <a:p>
                <a:pPr marL="0" indent="0">
                  <a:buClrTx/>
                  <a:buSzPct val="120000"/>
                  <a:buNone/>
                </a:pPr>
                <a:endParaRPr lang="el-GR" sz="100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el-G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l-GR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&lt;+∞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⇔"/>
                          <m:vertJc m:val="bot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&gt;2</m:t>
                      </m:r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756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sz="1800" dirty="0" smtClean="0"/>
                  <a:t>Θέτοντας</a:t>
                </a:r>
                <a:endParaRPr lang="en-US" sz="18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sz="1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l-GR" sz="18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ℜ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l-GR" sz="180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sz="1800" dirty="0"/>
                  <a:t> </a:t>
                </a:r>
                <a:r>
                  <a:rPr lang="el-GR" sz="1800" dirty="0" smtClean="0"/>
                  <a:t>  η </a:t>
                </a:r>
                <a:r>
                  <a:rPr lang="el-GR" sz="1800" smtClean="0"/>
                  <a:t>προηγούμενη σχέση </a:t>
                </a:r>
                <a:r>
                  <a:rPr lang="el-GR" sz="1800" dirty="0" smtClean="0"/>
                  <a:t>γίνεται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&gt;2</m:t>
                      </m:r>
                    </m:oMath>
                  </m:oMathPara>
                </a14:m>
                <a:endParaRPr lang="en-US" sz="180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</a:t>
                </a:r>
                <a:r>
                  <a:rPr lang="el-GR" sz="1800" dirty="0" smtClean="0"/>
                  <a:t>και ονομάζεται </a:t>
                </a:r>
                <a:r>
                  <a:rPr lang="el-GR" sz="1800" b="1" dirty="0" smtClean="0"/>
                  <a:t>Πεδίο Σύγκλισης </a:t>
                </a:r>
                <a:r>
                  <a:rPr lang="el-GR" sz="1800" dirty="0" smtClean="0"/>
                  <a:t>του Μετασχηματισμού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/>
                  <a:t> </a:t>
                </a:r>
                <a:r>
                  <a:rPr lang="el-GR" sz="1800" dirty="0" smtClean="0"/>
                  <a:t>Ο νέος αυτός μετασχηματισμός ονομάζεται </a:t>
                </a:r>
                <a:r>
                  <a:rPr lang="el-GR" sz="1800" b="1" dirty="0" smtClean="0"/>
                  <a:t>Μετασχηματισμός Ζ</a:t>
                </a:r>
                <a:r>
                  <a:rPr lang="el-GR" sz="1800" dirty="0" smtClean="0"/>
                  <a:t> και ορίζεται ως</a:t>
                </a:r>
                <a:r>
                  <a:rPr lang="en-US" sz="1800" dirty="0"/>
                  <a:t/>
                </a:r>
                <a:br>
                  <a:rPr lang="en-US" sz="1800" dirty="0"/>
                </a:br>
                <a:endParaRPr lang="el-GR" sz="1600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l-GR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sz="1800" dirty="0" smtClean="0"/>
                  <a:t>    </a:t>
                </a:r>
                <a:r>
                  <a:rPr lang="el-GR" sz="1800" dirty="0" smtClean="0"/>
                  <a:t>και ο αντίστροφός του ως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nary>
                        <m:naryPr>
                          <m:chr m:val="∮"/>
                          <m:limLoc m:val="undOvr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r>
                  <a:rPr lang="el-GR" sz="1800" dirty="0" smtClean="0"/>
                  <a:t/>
                </a:r>
                <a:br>
                  <a:rPr lang="el-GR" sz="1800" dirty="0" smtClean="0"/>
                </a:br>
                <a:endParaRPr lang="en-US" sz="180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5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Δε θα χρησιμοποιήσουμε τον ορισμό του αντιστρόφου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sz="1800" dirty="0" smtClean="0"/>
                  <a:t>Πίσω στο παράδειγμά μας</a:t>
                </a:r>
                <a:endParaRPr lang="en-US" sz="180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↔"/>
                          <m:vertJc m:val="bot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1−2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&gt;2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546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sz="1800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sz="1800" dirty="0"/>
                  <a:t> </a:t>
                </a:r>
                <a:r>
                  <a:rPr lang="el-GR" sz="1800" dirty="0" smtClean="0"/>
                  <a:t>Βρείτε το </a:t>
                </a:r>
                <a:r>
                  <a:rPr lang="el-GR" sz="1800" dirty="0" err="1" smtClean="0"/>
                  <a:t>μετασχ</a:t>
                </a:r>
                <a:r>
                  <a:rPr lang="el-GR" sz="1800" dirty="0" smtClean="0"/>
                  <a:t>. Ζ του σήματος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64"/>
          <a:stretch/>
        </p:blipFill>
        <p:spPr>
          <a:xfrm>
            <a:off x="188200" y="985411"/>
            <a:ext cx="8955800" cy="45146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237960" y="5475240"/>
              <a:ext cx="6563880" cy="925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4360" y="5463360"/>
                <a:ext cx="6571080" cy="94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81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78" y="548638"/>
            <a:ext cx="6877050" cy="312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sz="1800" dirty="0" smtClean="0"/>
              <a:t>Παράδειγμα:</a:t>
            </a:r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62800" y="811440"/>
              <a:ext cx="7159320" cy="4190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280" y="799920"/>
                <a:ext cx="7166880" cy="421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3738600" y="3984120"/>
              <a:ext cx="2416320" cy="1023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27440" y="3971520"/>
                <a:ext cx="2440800" cy="10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1979280" y="1015920"/>
              <a:ext cx="5058000" cy="17812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71000" y="1003680"/>
                <a:ext cx="5070240" cy="179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71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3249</TotalTime>
  <Words>458</Words>
  <Application>Microsoft Office PowerPoint</Application>
  <PresentationFormat>On-screen Show (4:3)</PresentationFormat>
  <Paragraphs>198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288</cp:revision>
  <dcterms:created xsi:type="dcterms:W3CDTF">2018-08-17T16:23:20Z</dcterms:created>
  <dcterms:modified xsi:type="dcterms:W3CDTF">2019-10-31T16:18:13Z</dcterms:modified>
</cp:coreProperties>
</file>