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67" r:id="rId17"/>
    <p:sldId id="368" r:id="rId18"/>
    <p:sldId id="344" r:id="rId19"/>
    <p:sldId id="345" r:id="rId20"/>
    <p:sldId id="346" r:id="rId21"/>
    <p:sldId id="347" r:id="rId22"/>
    <p:sldId id="348" r:id="rId23"/>
    <p:sldId id="366" r:id="rId24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09D-A3C1-497C-A202-7DE4408C5E6D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C2E5-36B4-4C49-B29E-B907DF4AC6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50:06.5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6449 10703 9 0,'-15'-8'29'0,"15"8"1"16,-9 13-10-16,2 2-5 15,7 2-5-15,-3 3-2 16,3 7-1-16,6-4 0 15,1 6-1-15,4-5-2 0,7-5 0 16,-1-2-1-16,5-7 0 16,2-10-1-16,-2-8 0 15,0-3-1-15,0-7 1 16,-7-6-1-16,-3-2 1 16,-5-3-1-16,-4 5 1 0,-3 4 0 31,0 3-1-31,-6 8 1 0,6 9-1 15,0 0 0-15,0 0 1 16,0 13-2-16,12 2 0 16,4 2 1-16,2 0-1 15,6 0 0-15,3-3 0 16,0-5 1-16,4-3-1 16,-6-6 1-16,-4-9 1 0,-3-6 0 15,-8-4 1-15,-7-5-1 16,-3 2 0-16,-7-7 0 15,-2 2-1-15,-3 7-4 0,-3-1-11 16,-1 12-25-16,6 9-1 16,-2 0 0-16,12 0 0 15</inkml:trace>
  <inkml:trace contextRef="#ctx0" brushRef="#br0" timeOffset="1135.4424">12866 10755 31 0,'0'0'25'0,"-12"-13"-5"16,12 13-4-16,-18 0-3 16,18 0-4-16,-12 19-3 15,7-1-1 1,5 8-2-16,0 3 0 15,7 0 1-15,-1 2-1 16,10-3 0-16,-1-4 0 16,5-10 0-16,-3-9 0 15,6-5 0-15,-5-10 0 0,1-7-1 16,-1-7 0 0,-3-5-1-16,-2-1 1 0,-4 1-2 15,-3 2 1-15,-1 4 0 0,-5 4-1 16,0 8 1-16,0 11-1 15,0 0 0-15,0 10 0 16,2 8-1-16,4 1 1 16,6 3 0-16,4-2 0 15,3 0 0 1,7-4 1-16,3-10 0 16,0-6 1-16,1-5 0 15,-5-10 2-15,0-2-1 16,-10-5 1-16,-3 0 0 15,-12-3 0-15,-3 5-1 0,-7 1-3 16,-4 1-10 0,-5 7-29-16,3 4 0 0,1-4-1 15,15 11 0-15</inkml:trace>
  <inkml:trace contextRef="#ctx0" brushRef="#br0" timeOffset="2205.925">21299 10819 10 0,'0'0'22'0,"0"0"-3"16,-7 12-6-16,5 1-3 16,2-2-3-16,0 6-1 15,0 3 0-15,3 2-1 16,3 0 0-16,4-6 0 16,4-3 1-16,1-6-1 0,4-7 0 15,1-7 0-15,1-3-1 0,-3-12 1 16,2-1 0-16,-3-7-1 15,-4 7 0-15,-5-3 0 16,-4 5-1-16,-4 4 1 16,4 4-1-16,-4 13-1 31,0 0 0-31,-10 13 0 0,10 4-1 16,0 4 0-16,7 5-1 15,2-1 1-15,5 2 0 16,5-5 0-16,6-6 1 15,3-8 0-15,4-8 1 16,-2-8 0-16,-2-6 0 16,-5-10 0-16,-2-5 0 0,-9-3 0 15,-3 1 0-15,-12-1-1 16,-6 4-1-16,-3 6-2 16,-4 1-3-16,2 12-18 15,0 7-18-15,-7 2 0 16,7 5-1-16,-6 1 0 0</inkml:trace>
  <inkml:trace contextRef="#ctx0" brushRef="#br0" timeOffset="3469.208">4278 17821 26 0,'0'-10'21'16,"0"10"-4"-16,0 0-2 0,0 0-3 15,0 0-1-15,-25 47-3 16,25-47-3-16,-6 53-5 16,6-8-1-16,0-45 2 15,19 74-4-15,-19-74 3 16,0 0-1-16,52 36-1 15,-52-36 7 1,0 0 1-16,59-21 2 16,-59 21-1-16,22-66 2 15,-19 42-6-15,-3 0 0 0,0-2 1 16,-6-2-6 0,-1 12 0-16,-1-3 0 15,8 19-1-15,0 0 4 0,0 0-1 16,-14 42-5-16,14-42 8 0,17 47 0 15,-17-47-2-15,31 46 1 16,-31-46 0-16,43 19 2 16,-43-19 5-16,40-22 3 15,-30 0-11-15,2 1 2 16,-6-18 3-16,-6 13-3 16,-4 0 2-1,-5-6-4-15,-2 12-6 16,-2 7-1-16,13 13-8 15,-12-9-23-15,12 9-3 16,10 0-3-16,5 3 4 16</inkml:trace>
  <inkml:trace contextRef="#ctx0" brushRef="#br0" timeOffset="4557.1452">12398 17856 19 0,'0'0'26'0,"-25"43"-9"16,25-43-8-16,0 46-3 15,0-46 0-15,13 47 0 0,-13-47-1 16,0 0-6-16,45 57 3 16,-45-57-1-16,0 0 10 15,51-9-1-15,-51 9 0 16,0 0-4-16,34-53 2 0,-31 26 3 15,-3 0-8-15,0 1 2 16,0 6-8-16,-6 8 2 16,6 12-1-16,0 0 5 15,0 0-7-15,0 0 6 16,-16 50-3-16,16-50-4 31,13 60 4-31,-13-60-1 0,28 48 1 16,-28-48 0-16,49 29 4 15,-49-29-6-15,57-13 13 16,-57 13 2-16,49-54-2 16,-33 29-3-16,-10-8-2 15,-6 0-2-15,-4-1 1 16,-9-2-2-16,-1 17-17 0,4 5-26 16,-9 3-3-16,10 5 4 15,-3-9-1-15</inkml:trace>
  <inkml:trace contextRef="#ctx0" brushRef="#br0" timeOffset="6014.2769">21008 17890 6 0,'0'-29'50'16,"-8"13"-33"0,8 16-3-16,0 0-1 15,0 0-4-15,0 0-6 16,-34 59 3-16,34-59-3 15,-5 75 2-15,8-30 0 16,6-2 0-16,-9-43-7 0,38 67 4 16,-38-67 5-16,53 20-4 15,-53-20 1-15,55-15-2 16,-55 15-2-16,40-49 5 16,-40 49-1-16,18-66 3 15,-18 66-2-15,-2-42-1 0,2 42-2 31,0 0 1-31,0 0-5 0,0 0-3 16,0 0 5-16,0 0-6 16,0 0-2-16,-23 60 4 15,23-60 2-15,0 0-1 16,47 39 6-16,-47-39 0 16,44 5-2-16,-44-5 1 15,41-37 8-15,-26 3-6 0,1 0 0 16,-8 1 0-16,-2 4 1 15,-6-9-1-15,-6 11-1 16,-2 4-5-16,-8 7-18 16,-5 12-19-16,2 4-2 15,-3-13 0-15,4 15-6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45:40.3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728 5213 46 0,'0'0'36'0,"12"65"1"15,-7-11-10-15,2 17-9 16,-7 18-4-16,8 4-4 0,-8 9-3 15,0-5-2-15,4-4-1 16,0-9-3-16,-4-18-3 16,0-11-7-16,0-55-13 15,0 60-17-15,0-60 0 16,0 0-2-16,0 0 2 16</inkml:trace>
  <inkml:trace contextRef="#ctx0" brushRef="#br0" timeOffset="447.291">693 5356 27 0,'0'0'31'16,"62"-36"0"-16,-62 36-12 16,68-22-5-16,-68 22-4 15,72 2-4-15,-72-2-3 16,52 34-1-16,-52-34 0 15,16 48-1 1,-16-48 0-16,-31 49-1 16,31-49 0-16,0 0 1 15,-56 51-1-15,56-51 0 16,0 0 0-16,0 0-1 0,0 0 1 16,43 38 0-1,-43-38 2-15,0 0 0 0,38 65 0 16,-38-65-2-16,-17 61-5 0,17-61-24 15,-51 49-3-15,51-49-1 16,-51 17-1-16</inkml:trace>
  <inkml:trace contextRef="#ctx0" brushRef="#br0" timeOffset="847.0179">1058 5073 25 0,'10'-32'34'0,"18"52"1"15,3 6 1-15,9 16-16 16,1 18-9-16,-5 20-3 16,-10 19-2-16,-15 11-3 15,-18 10 0-15,-21-1-1 16,-10-6-1-16,-6-9 0 31,-2-12-2-31,5-18 0 0,13-23-7 16,28-51-24-16,-43 52-5 15,43-52 0-15,0 0 0 16</inkml:trace>
  <inkml:trace contextRef="#ctx0" brushRef="#br0" timeOffset="2479.5385">1866 5315 36 0,'-11'27'33'16,"8"34"-1"-16,-3 18-12 0,-1 7-7 15,7 9-5-15,0 2-5 16,5-8-13-16,4-20-22 16,5-12 0-16,-4-34-2 15,2-14 0-15</inkml:trace>
  <inkml:trace contextRef="#ctx0" brushRef="#br0" timeOffset="2780.0237">1777 5354 55 0,'24'-46'32'16,"17"26"-5"-16,14 10-10 0,4 14-6 15,0 14-4 1,-7 11-4-16,-11 8-1 0,-15 4 0 16,-12-3-1-16,-10-1 0 15,-17-5-1-15,-7-6-2 0,4-12 0 16,2-7 0-16,14-7 0 15,6-9 0-15,13 3 0 16,10 6 2-16,5 3 1 16,-1 9 0-16,-8 12 2 0,-16 8 0 15,-9 14 0-15,-25-2 0 16,-6 2-3-16,-12-3-6 16,-8-6-19-16,-4-13-9 15,18-4-2-15,8-14 2 16</inkml:trace>
  <inkml:trace contextRef="#ctx0" brushRef="#br0" timeOffset="3118.1483">2508 5852 35 0,'12'2'35'0,"14"5"0"15,-9-7-4-15,-1-7-16 16,9 1-6-16,-10-10-4 0,3-3-4 16,-9-3-1-16,-5-7-1 15,-13-4-1-15,-10 4 0 16,-5 2 0-16,-4 3-1 31,-3 16 1-31,-3 8 1 0,2 10 1 16,2 17 1-16,5 10 1 15,12 10 1-15,7 7 2 16,6 6-1-16,8-4 1 16,4 2 0-16,1-6-3 15,7-7-8-15,1-13-26 16,7-4-5-16,-9-18-1 0,7-7 0 16</inkml:trace>
  <inkml:trace contextRef="#ctx0" brushRef="#br0" timeOffset="3449.9191">2731 5661 33 0,'24'2'36'16,"-2"8"1"-16,3 9 0 0,-12 4-19 15,-4 0-8-15,0 1-3 16,-3-7-3-16,-6 0-2 31,0-17-1-31,0 0-1 0,10-7-1 16,-4-12 0-16,9-1-1 15,3-2 0-15,2 3 1 16,1 6 1-16,1 7 1 16,-3 12 0-16,-5 5 1 15,2 15 0-15,-9 3 0 16,-4 3-1-16,-3 1-7 0,-3-6-16 15,-3-4-15-15,6-5-1 16,0-18 0-16,0 0-1 16</inkml:trace>
  <inkml:trace contextRef="#ctx0" brushRef="#br0" timeOffset="3596.5335">2929 5361 40 0,'5'-13'31'16,"-1"1"-7"-16,7 12-26 0,3 10-22 16,-3-5-7-16,6 14-1 15</inkml:trace>
  <inkml:trace contextRef="#ctx0" brushRef="#br0" timeOffset="4003.9896">3214 5714 32 0,'15'-5'36'15,"10"11"-1"-15,-2 5-1 16,-8 1-18-16,0 12-4 0,-12-2-6 16,1 5-1-16,-8-8-2 15,-2-2-1-15,6-17-1 0,-18 7-1 16,12-19-1 0,3-7 0-16,6-8 0 0,2-7-1 15,1-2 1-15,-2-3 0 16,3 6 0-16,-1 8 0 0,-1 9 2 15,-1 6-1-15,-4 10 0 16,8 17 1-16,-1 5 0 16,6 9-1-16,5 3-3 15,0-3-8-15,8-2-16 16,4 4-9-16,-2-16 0 31,7-4-1-31</inkml:trace>
  <inkml:trace contextRef="#ctx0" brushRef="#br0" timeOffset="4282.632">3834 5762 61 0,'0'0'36'16,"-12"22"0"-16,-9-6-14 0,-9-8-8 16,1 4-7-16,-9-9-3 15,4-3-3-15,3-6-1 16,2-5-1-16,9-6-1 0,7 2 0 15,10-3 0-15,6 3 0 16,10 3 1-16,5 7 1 31,10 5 0-31,3 12 0 0,-2 2 1 16,1 8-2-16,1 6-11 16,0 4-24-16,-15-10 1 15,5 5-2-15,-5-12 1 16</inkml:trace>
  <inkml:trace contextRef="#ctx0" brushRef="#br0" timeOffset="4538.3518">3934 5575 52 0,'0'0'39'0,"6"19"0"0,3 19-3 16,1 12-21-16,8 18-5 15,-9 5-2-15,1 9-3 16,-1 2-2-16,-2-6-3 16,-1-10-5-16,-6-17-8 15,0-13-28-15,3-10 0 0,-6-17-1 16,3-11 1-16</inkml:trace>
  <inkml:trace contextRef="#ctx0" brushRef="#br0" timeOffset="4706.7319">3980 5909 47 0,'25'0'33'0,"0"-13"-1"15,19 8-15-15,5 5-45 0,-5-7-2 16,11 7-3 0,-11-10 1-1</inkml:trace>
  <inkml:trace contextRef="#ctx0" brushRef="#br0" timeOffset="5038.013">4429 5612 45 0,'-22'0'30'16,"-1"-6"1"-16,13 8-17 15,10-2-7-15,3 21-3 16,9-9-3-16,6 0-2 16,4-2-2-16,4 0-1 15,-5-5-1-15,-2-1-1 16,-19-4-1-1,0 0 1-15,0 0 4 16,-28 10 4-16,0 4 3 16,0-1 3-16,0 11 4 15,-2-4 1-15,18 11 0 16,8-8 0-16,19 5-2 16,4-11-4-16,15-5-8 15,6-12-34-15,9 3-2 0,-1-12 0 16,4-5-2-16</inkml:trace>
  <inkml:trace contextRef="#ctx0" brushRef="#br0" timeOffset="5571.7946">5618 5808 52 0,'14'-14'27'15,"-4"-5"-4"-15,-3-1-4 31,-7-7-5-31,-7 3-2 0,-7-3-2 16,-5 4-2-16,-10 3-3 16,1 10-2-16,-5 10 0 15,5 5-2-15,5 14 1 16,8 4-1-16,7 6 0 16,14 5 1-16,8-5-1 15,7 0 1-15,9-8-1 0,1-7-2 16,0-8-6-16,-5-11-16 15,-2-10-13-15,-5-7-2 16,-9-14 0-16,-5-1 0 16</inkml:trace>
  <inkml:trace contextRef="#ctx0" brushRef="#br0" timeOffset="5687.4092">5564 5406 56 0,'-18'-31'35'0,"11"17"-3"16,-3 5-13-16,10 9-19 0,0 0-22 15,0 9-12-15,15 5 0 16,0-1-2-16</inkml:trace>
  <inkml:trace contextRef="#ctx0" brushRef="#br0" timeOffset="6172.6032">5756 5607 31 0,'24'25'31'15,"-7"-18"0"-15,12-1-12 16,2 0-8-16,0-6-5 0,1 0-3 16,-4-5-2-16,-4 0-1 15,-5-2 0-15,-7-1-1 16,-12 8 1-16,0-13 0 16,-9 7 1-16,-4 6 0 15,-3 10 2-15,1 5 1 0,-3 2-1 31,3 7 1-31,0-1-1 16,10 8 1-16,5-3-2 16,7 1 0-16,4-5 0 15,6-5-2-15,4-7 0 0,6-4-3 16,2-8-2-16,-2-5-1 16,6-4 0-16,-9-8-2 15,3-5 1-15,-8-2 1 0,-1-1 4 16,-8-3 2-16,0-21 8 15,-10 30-2 1,-4 9 1-16,4 10 0 16,-9 0-1-16,6 10-1 15,3 8-1-15,0 2-2 16,3 7 1 0,0-3-1-16,3 3-1 15,4-8-7-15,-3 3-16 16,-2-12-12-16,14-1-2 15,-3-13 0-15</inkml:trace>
  <inkml:trace contextRef="#ctx0" brushRef="#br0" timeOffset="6388.8279">6586 5632 45 0,'0'0'37'0,"0"0"-1"0,0 0-3 16,0 0-18-16,0 0-13 15,0 0-17-15,0 0-20 16,0 0-1-16,0 0-1 16,12 0 0-16</inkml:trace>
  <inkml:trace contextRef="#ctx0" brushRef="#br0" timeOffset="6557.6907">6588 5794 54 0,'0'0'39'16,"-5"14"0"-16,5-14-5 15,0 0-17-15,0 0-8 0,0 0-12 16,0 0-33-16,0 0-2 15,12 0-1-15,-12 0-1 0</inkml:trace>
  <inkml:trace contextRef="#ctx0" brushRef="#br0" timeOffset="7311.0414">1734 7325 41 0,'0'0'33'0,"8"11"1"16,-5 20-10-16,-3 19-6 16,4 21-6-16,-4 8-4 15,0 14-2-15,0 3-9 16,0-5-15-16,0-13-18 15,5-10 0-15,-5-26 0 16,11-10-1-16</inkml:trace>
  <inkml:trace contextRef="#ctx0" brushRef="#br0" timeOffset="7542.9949">1942 7402 50 0,'8'-16'35'16,"-8"16"2"0,8 34-15-16,-8 2-7 0,10 18-4 15,-7 11-4-15,2 10 0 16,0 3-4-16,5 1-4 16,-5-7-9-16,1-6-24 15,-6-18-3-15,0-12-2 0,-4-16 1 16</inkml:trace>
  <inkml:trace contextRef="#ctx0" brushRef="#br0" timeOffset="7673.9738">1745 7889 59 0,'25'-4'31'0,"0"-4"-5"16,15-1-33-16,9 13-21 15,-5-4-2-15,10 7-3 16</inkml:trace>
  <inkml:trace contextRef="#ctx0" brushRef="#br0" timeOffset="8212.1595">2295 8051 30 0,'-3'-16'32'15,"-18"-2"-4"-15,2 4-6 16,-7 9-6-16,-2 5-4 15,0 5-3-15,1 9-2 0,10 11-2 16,5 0-1-16,12 3-2 16,12-3 0-16,7-4 0 15,6-6-1-15,5-8 0 16,3-7 0-16,-3-12-2 16,-4-3 1-16,-6-7-1 15,-1-6-1-15,-5-4 1 0,-5 1 0 16,0 1 0-16,-1 6 1 15,3 7 1-15,1 8 0 16,4 12 0-16,2 9 0 16,0 12 0-16,6 9 0 0,-2 3 0 15,0 3-1-15,-4 3 0 32,-1-7-1-32,-10-5 1 0,-7-7 0 15,-5-10 0-15,-17-6 0 16,-6-7 0-16,-3-5-2 15,-10-6-4-15,-1 4-9 16,2 5-18-16,-6-7-2 16,17 9-1-16,4-9 1 15</inkml:trace>
  <inkml:trace contextRef="#ctx0" brushRef="#br0" timeOffset="8528.0522">2905 7374 50 0,'-25'17'34'0,"-9"12"1"16,-4 16-14-16,14 23-9 0,-1 6-4 15,13 13-3-15,12 1-1 16,12-2-3-16,15-2-8 16,11-13-22-16,11-24-6 15,7-13-1-15,-5-21 0 0</inkml:trace>
  <inkml:trace contextRef="#ctx0" brushRef="#br0" timeOffset="8875.2486">3149 7764 35 0,'0'0'33'16,"0"14"1"-16,15-10-14 15,10 7-7-15,2-4-4 16,6 4-1-16,1-9-3 0,0-2-2 16,-4-6-2-1,-7-2 0-15,-10-7-2 0,-11-4 0 16,-8 0 0-16,-10 1 0 16,-9 4 0-16,-8 6 0 0,-5 8 1 15,0 9 1-15,8 8 1 16,1 9 1-16,8 4 0 15,18 6 0-15,6-2 1 32,16 4-2-32,6-9 2 0,6-2-3 15,7-10-1-15,2-8-9 16,-1-13-28-16,-4 0 0 16,-7-19 0-16,-1 0 0 15</inkml:trace>
  <inkml:trace contextRef="#ctx0" brushRef="#br0" timeOffset="9028.6821">3438 7378 20 0,'-9'-18'31'0,"9"18"-4"16,-6-18-9-16,-2 4-37 15,8 14-6-15,0-9-4 0,0 9 7 16</inkml:trace>
  <inkml:trace contextRef="#ctx0" brushRef="#br0" timeOffset="9160.2105">3502 7425 58 0,'6'28'38'0,"-2"4"-3"32,-4-2-10-32,-15-6-9 0,-1-6-12 15,-12-10-30-15,3 1-9 16,-9-18-2-16,15 0-1 15</inkml:trace>
  <inkml:trace contextRef="#ctx0" brushRef="#br0" timeOffset="9775.6327">3608 7392 36 0,'7'14'30'16,"-12"-5"1"-16,5 7-15 15,5 5-6-15,1 2-3 0,5-3-2 16,3-3-1-16,5-5 0 16,-1-7-3-16,4-5-1 15,-2-5-1-15,-3-9-1 16,-3-4 0-16,-4-2-1 16,-6 1 0-16,-4 3 0 15,0 4 0-15,-7 2 1 0,7 10 1 16,-10 5 0-16,7 6 1 15,3 7 0-15,0 1 1 16,7 3 0-16,5-2 0 16,1-6 1-16,5-2 0 15,1-8 0-15,3-4 0 16,0-12 0 0,-1-6 0-16,0 0 0 15,1-2 1-15,0 1-1 16,-1 3 1-16,2 10 0 15,2 6 0-15,3 18 1 0,3 14-1 16,-1 23 0 0,-8 11 0-16,-6 9 0 15,-14 9-1-15,-11 3-1 0,-15-1-2 16,-7-7-6-16,-16-19-29 0,3-13 0 16,-8-23-1-16,11-8 0 15</inkml:trace>
  <inkml:trace contextRef="#ctx0" brushRef="#br0" timeOffset="10244.1245">4566 7803 34 0,'9'0'34'16,"7"0"1"-16,18 0-5 16,3 4-17-16,7-4-12 15,3 0-14-15,-4 0-19 0,4 0-2 16,-14-3 0-16,-4 3 1 16</inkml:trace>
  <inkml:trace contextRef="#ctx0" brushRef="#br0" timeOffset="10391.3146">4581 7936 29 0,'0'13'36'16,"13"-9"0"-16,22 4-1 0,7-8-24 16,14-7-36-1,10 7-5-15,-3-8-4 16,7 5-2-16</inkml:trace>
  <inkml:trace contextRef="#ctx0" brushRef="#br0" timeOffset="10861.535">5208 7915 27 0,'0'0'32'0,"31"3"-5"15,32-3-8-15,26 0-5 16,36 6-1-16,32-6-2 15,33 0-1-15,34-9-5 32,17 5-8-32,11-2-9 0,-7 0-16 15,-23-7-7-15,-20 5 0 16,-43-7 0-16</inkml:trace>
  <inkml:trace contextRef="#ctx0" brushRef="#br0" timeOffset="11160.8156">6241 7718 12 0,'0'-44'31'15,"13"-2"2"-15,-4-17 1 0,1-3-16 16,-1 3-7-16,-9 1-1 16,6 10-2-16,-9 4-1 15,0 17-2-15,-4 15-2 32,7 16-1-32,-12 40-6 0,8 13-14 15,-4 22-18-15,5 15 0 16,-10 4-1-16,8 16 0 15</inkml:trace>
  <inkml:trace contextRef="#ctx0" brushRef="#br0" timeOffset="11530.9687">5336 8545 8 0,'17'-21'31'15,"-10"-12"2"-15,10 1-2 16,-7-7-13-16,1-7-5 15,-1 4-2-15,-7 0-3 0,3 12-2 16,-11 10-1-16,5 20 0 16,-9 13-2-16,4 20 0 15,2 13-2-15,3 11-1 16,3 10-5-16,0 0-12 16,4-6-19-16,7 0-1 15,-3-16 1-15,5-4-1 0</inkml:trace>
  <inkml:trace contextRef="#ctx0" brushRef="#br0" timeOffset="11693.2567">5625 8695 44 0,'20'-5'35'0,"15"5"-1"16,1 0-6-1,6 0-24-15,8 0-22 0,1-2-14 16,9 2-1-16,-7-7-1 16</inkml:trace>
  <inkml:trace contextRef="#ctx0" brushRef="#br0" timeOffset="11895.3702">6080 8707 52 0,'21'0'33'0,"17"0"1"16,5 0-15-16,7-3-20 0,3 6-22 16,-10-9-9-1,7 3 0-15,-19-10-1 16</inkml:trace>
  <inkml:trace contextRef="#ctx0" brushRef="#br0" timeOffset="12064.2515">6238 8245 34 0,'-13'-10'33'0,"13"27"1"31,-8 7-1-31,8 13-27 0,9 8-14 15,-9 9-24-15,18 14 0 16,-12-10-1-16,7 7 0 16</inkml:trace>
  <inkml:trace contextRef="#ctx0" brushRef="#br0" timeOffset="12396.3959">6035 8974 52 0,'-13'-28'35'0,"22"4"0"0,9 1-11 16,13 0-17 0,12 13-2-16,-2 6-2 0,-1 13 1 15,-6 9-2-15,-15 11 0 0,-19 8-2 32,-13 2 0-32,-17 2-3 15,-14-6-3-15,-5-1-4 16,-3-10-2-16,5-9-3 15,6-15-1-15,20 0 4 16,9-15 4-16,19 1 4 16,15-1 5-16,10 1 5 0,8 4 3 15,7 3 3-15,1 7-1 16,0 9-9-16,2 8-28 16,-14-15-3-16,4 6-2 15,-14-13-1-15</inkml:trace>
  <inkml:trace contextRef="#ctx0" brushRef="#br0" timeOffset="12750.4949">6523 8736 40 0,'13'0'35'15,"8"0"0"-15,-1-2 0 0,7-5-26 16,8 2-4-16,-4 0-2 16,0-5-3-16,-4-2-1 15,-10-5-1-15,-12 0-1 16,-10-3 1-16,-12 6-1 16,-7 2 2-16,-7 10 1 0,-1 4 1 15,-2 8 2-15,7 10 2 16,5 4 0-16,18 8 1 15,7 1 0-15,13 3-1 16,12-7-1-16,9-3-1 16,6-4-5-16,1-12-15 15,-1-10-21 1,4-10 0-16,-4-12 0 16,1-6-1-16</inkml:trace>
  <inkml:trace contextRef="#ctx0" brushRef="#br0" timeOffset="12938.9128">6833 8281 35 0,'16'0'35'15,"-3"-4"0"-15,15 4 0 0,0 3-23 16,3-3-28-1,5 5-16 1,-13-10-3-16,4 5 1 16</inkml:trace>
  <inkml:trace contextRef="#ctx0" brushRef="#br0" timeOffset="13240.981">7144 8156 29 0,'-12'-17'32'15,"12"17"1"-15,-13-7-2 16,13 7-23-16,0 0-9 16,0 9-7-16,0-9-1 15,9 15 0-15,-6-4 3 16,4 7 4-16,1 0 4 16,-4 5 5-16,12 41 18 15,-10-22-11-15,-9 0-1 16,0 5-2-16,-15-6-4 15,-8 0-2-15,-6-11-4 16,-6-6-5-16,3-7-14 16,6-12-19-16,-5-14 0 31,19-6-1-31,5-12 1 0</inkml:trace>
  <inkml:trace contextRef="#ctx0" brushRef="#br0" timeOffset="13772.4382">7332 8165 4 0,'-23'-4'30'0,"16"15"1"16,-2-1-4-16,6 5-9 15,3 7-5-15,4 2-2 16,6 4-2-16,3-3-2 16,6 1-2-16,2-8-1 15,5-4-1-15,-1-7-1 0,-1-12-1 16,-2-4 0-16,-1-6-1 15,-8-7 0-15,-4-2 0 0,-3 0 0 16,-6 2 0 0,-6 1-1-16,3 6 1 15,3 15-1-15,-16-10 1 0,16 10 0 16,-8 14 1-16,8 2-1 16,8 5 1-1,2-2-1-15,6 3 1 16,5-2 0-16,1-8 1 15,3-3-2-15,2-9 2 16,-1-4-1-16,-2-4-1 16,-8-10 1-16,-4-3 0 15,-9-6-2-15,-3 2-2 16,-6 1-12-16,2 3-20 0,-17-7-2 16,9 10 1-16,-10-4-1 15</inkml:trace>
  <inkml:trace contextRef="#ctx0" brushRef="#br0" timeOffset="16959.6721">8076 7758 13 0,'0'0'31'16,"30"26"0"-16,-9-17-9 16,10 1-6-16,5-1-3 0,2-9-5 15,5 0-2-15,-6-13-2 16,-5-4-1-16,-10-4-1 15,-13-8-1-15,-9 4 0 16,-16 1 0-16,-8 5-1 16,-11 9 0-16,-6 10-1 15,-4 9 1 1,3 10 0-16,6 13 0 16,8 6 1-16,15 3 0 0,13 1 1 15,19-4 0 1,13-3 1-16,11-6-2 15,9-5-2-15,0-15-10 0,3-9-23 16,5-8 0-16,-12-16-1 16,2 1-1-16</inkml:trace>
  <inkml:trace contextRef="#ctx0" brushRef="#br0" timeOffset="17159.8275">8424 7299 19 0,'25'8'29'16,"2"-8"-2"-16,9 4-12 16,4 4-34-16,-2-14-5 15,5 8-4 1,-9-14 10-16</inkml:trace>
  <inkml:trace contextRef="#ctx0" brushRef="#br0" timeOffset="17306.9918">8838 7156 23 0,'-9'-19'32'0,"9"19"0"0,-10-19-4 15,10 19-23-15,-9-12-18 16,-3 6-15-16,12 6-3 15,0 0-1-15</inkml:trace>
  <inkml:trace contextRef="#ctx0" brushRef="#br0" timeOffset="17476.2858">8804 7257 23 0,'0'35'33'0,"7"9"-3"15,-7-2-4-15,-4 1-8 16,-2-1-5-16,-13-8-4 15,1-7-3-15,-11-8-4 16,1-10-6-16,1-9-10 16,5-9-19-16,-3-15-2 0,13 0 1 15,-3-8-1-15</inkml:trace>
  <inkml:trace contextRef="#ctx0" brushRef="#br0" timeOffset="17881.3793">9127 7249 21 0,'-20'-13'31'0,"-2"-16"-1"0,14 1-12 15,4-2-4-15,11-1-5 16,8 4-2-16,8 7-2 0,7 8-1 16,-2 6-1-16,3 14 0 15,-6 8 0-15,-6 10 1 16,-14 3-2-16,-15 9 1 16,-8 2 0-16,-12-1 0 0,-5-2-1 15,-3-4-2-15,3-10 1 16,4-2-1-16,9-6 0 15,12-7-1-15,10-8 1 16,16 7-1-16,8-2 2 16,5-1-1-16,5 1-2 31,2 0-6-31,2-5-22 0,2 9-5 16,-12-9 0-16,1 0 1 15</inkml:trace>
  <inkml:trace contextRef="#ctx0" brushRef="#br0" timeOffset="18297.3563">9414 7230 23 0,'0'0'30'0,"-9"6"-2"16,0 6-7-16,0 1-5 15,2 3-6-15,4 6-2 16,3-3 0-16,3 3-2 31,7-5-1-31,6 0 0 0,5-11-2 16,0-3-1-16,4-3 0 15,-2-9-1-15,-2-5-1 16,-3-4 0-16,-2-1 0 16,-6-1 0-16,-8 3-1 15,-2 2-1-15,0 6 1 16,0 9 0-16,0 0 1 0,-9 10 0 15,9 5 0-15,3 4-1 16,6 0 2-16,1 1 0 16,8-4 0-16,1-3 0 15,-1-5 0-15,6-8 0 16,-6-4 0-16,-1-7 0 16,-4-5-3-1,-6-3-4-15,-2-7-26 16,-5 7-3-16,-9-6-1 0,6 8 1 15</inkml:trace>
  <inkml:trace contextRef="#ctx0" brushRef="#br0" timeOffset="21949.1687">10202 7634 36 0,'10'15'33'0,"-4"8"-2"15,0 19-12-15,7 10-5 16,-5 9-5-16,5 4-4 0,-4-1-9 15,1-9-17-15,-10-17-11 16,6-5-1-16,-15-20-1 16</inkml:trace>
  <inkml:trace contextRef="#ctx0" brushRef="#br0" timeOffset="22102.7494">9991 7894 40 0,'0'0'37'15,"19"0"1"-15,14 5-4 16,17 2-18-16,9 1-14 16,16 5-33-16,-1-13-2 15,13 4-2-15,6-14-2 16</inkml:trace>
  <inkml:trace contextRef="#ctx0" brushRef="#br0" timeOffset="22749.3533">11368 8106 19 0,'-149'8'22'0,"123"-8"-9"16,47 5 1-16,48-5 2 15,56 0 0-15,58 3-1 16,59-3-3-16,51 5-1 0,53-1-2 15,43 3-2-15,29-5-1 16,13-2-5-16,3 4-4 16,-21-8-2-16,-22 0-2 0,-29-4-6 15,-54-5-20-15,-39 10-2 16,-61-9 1-16,-44 8 4 16</inkml:trace>
  <inkml:trace contextRef="#ctx0" brushRef="#br0" timeOffset="23265.949">13593 7602 37 0,'0'-50'31'0,"9"-2"-6"15,0 2-2-15,-3 0-6 16,6 10-4-16,-9 8-2 16,0 20-3-1,-3 12-2-15,0 35-1 16,-9 17-2-16,0 13-8 16,6 10-31-16,-1 13 0 0,-5-5-1 15,9 5 1 1</inkml:trace>
  <inkml:trace contextRef="#ctx0" brushRef="#br0" timeOffset="23782.6958">11303 8548 25 0,'-50'26'32'16,"4"18"-1"-1,-3 16-11-15,8 15-7 16,16 12-2-16,9 1-4 16,20 0-5-16,14-5-10 15,16-8-18-15,11-19-7 16,11-13 1-16,-3-23-1 15</inkml:trace>
  <inkml:trace contextRef="#ctx0" brushRef="#br0" timeOffset="24036.0426">11574 8949 4 0,'-5'-39'26'16,"-3"-8"1"-16,8 5-9 0,0-1-2 15,0-1-3-15,5 8 1 16,-5 4-3-16,3 15-1 16,-3 7-1-16,0 10-2 15,-6 18-2-15,6 10-1 16,-3 11-3-16,3 11-4 31,0 10-10-31,6 5-21 0,-6-9-1 16,11-1 0-16,-8-12 0 15</inkml:trace>
  <inkml:trace contextRef="#ctx0" brushRef="#br0" timeOffset="24236.3682">11803 9039 43 0,'28'0'32'0,"15"0"-2"16,0 0-15 0,-1 0-23-1,13 6-19-15,-10-12-3 16,4 6-1-16,-13-7 8 16</inkml:trace>
  <inkml:trace contextRef="#ctx0" brushRef="#br0" timeOffset="24552.1634">12228 9036 45 0,'37'8'33'0,"0"-8"-3"16,6 0-11-1,10 4-8-15,0-4-10 16,-4 0-20-16,-5-9-11 0,-3 5-2 15,-14-12-1 1</inkml:trace>
  <inkml:trace contextRef="#ctx0" brushRef="#br0" timeOffset="24721.4988">12376 8593 34 0,'0'0'29'15,"-6"17"-1"-15,9 2-14 16,1 6-10-16,5 11-17 31,3 13-14-31,-8-5-1 0,4 16 0 16</inkml:trace>
  <inkml:trace contextRef="#ctx0" brushRef="#br0" timeOffset="25068.5256">12255 9264 22 0,'0'-31'31'0,"22"9"0"0,1 0-2 16,10 11-19-16,7 11-2 15,-5 8-1-15,-7 9-2 16,-10 10-1-1,-18 7-1-15,-9 1-2 16,-16-2-3-16,-9 0-3 16,-12-6-5-16,1-4-2 15,2-10-1-15,12-7-1 16,7-11 1-16,24 5 2 16,0-18 5-16,19 8 4 15,12 1 6-15,9 5 1 0,3 4 3 16,0 6-3-16,-2 1-10 15,-7-1-17-15,7 6-2 16,-17-12-1-16,10 0 17 16</inkml:trace>
  <inkml:trace contextRef="#ctx0" brushRef="#br0" timeOffset="25406.0804">12717 9063 19 0,'28'9'31'0,"-2"-9"2"31,11 4-1-31,0-4-18 0,1-8-5 16,2 3-3-16,-7-10-3 16,-7-2-3-16,-8-1 0 15,-12-2-1-15,-12 0-1 16,-7 2-1-16,-9 5 2 15,-9 6-1-15,-6 7 2 16,1 8 3-16,1 5-1 0,4 9 3 16,9 7-1-16,11 3 1 15,11-1 0-15,17 3 0 16,8-7-2-16,10-3-2 16,9-5-6-16,-1-9-23 15,9-13-7-15,4 0-2 16,-13-15 1-1</inkml:trace>
  <inkml:trace contextRef="#ctx0" brushRef="#br0" timeOffset="25639.5558">12987 8681 35 0,'16'-3'30'0,"15"6"1"15,1-6-13-15,10 3-22 16,5 3-19-16,-7-8-6 0,6 5 0 16,-14-10 1-16</inkml:trace>
  <inkml:trace contextRef="#ctx0" brushRef="#br0" timeOffset="25770.648">13403 8532 9 0,'-10'-21'27'0,"10"10"-6"16,0-3-11-16,-8 1-28 15,8 13-4-15,0 0-4 0</inkml:trace>
  <inkml:trace contextRef="#ctx0" brushRef="#br0" timeOffset="25908.7323">13403 8697 69 0,'-3'30'36'15,"-10"-4"-8"-15,-5-6-8 16,-4-6-8-16,-9-4-10 16,-3-10-15-16,0-4-21 15,12-4-2-15,1-7-1 16,11-2 1-1</inkml:trace>
  <inkml:trace contextRef="#ctx0" brushRef="#br0" timeOffset="26488.1869">13541 8571 11 0,'-11'3'27'0,"11"15"0"16,-9-4-8-16,9 4-5 15,0 1-5-15,6-5-3 16,9 2-2-16,2-4-3 15,3-7-4-15,0-5-3 16,2-5-2-16,-4-4-2 31,-2-4 1-31,-5-1 0 0,-5 0 3 16,-6 3 2-16,0 11 3 16,-6-9 6-1,-6 18-1-15,5 2 1 16,7 3-2-16,0 0-3 15,10-5-2-15,-1 0-3 16,4-9 1-16,2-3-1 0,1-6 3 16,1-6 2-16,3 0 1 15,14-21 14 1,-19 24-3-16,-1 3 1 16,7 11 1-16,-6 10-1 0,4 12-1 15,0 10-3-15,3 19-1 31,-7 10-2-31,-7 10-1 0,-8 4-1 16,-8 4-2-16,-17-4 0 16,-6-5-6-16,-9-9-25 15,-2-12-7-15,-14-25 0 16,11-6 0-16</inkml:trace>
  <inkml:trace contextRef="#ctx0" brushRef="#br0" timeOffset="26988.3683">14331 8633 19 0,'-20'20'27'0,"-16"8"2"15,-2 23-13-15,-3 14-6 31,8 10-2-31,4 7-2 0,14-1-3 16,9-1-3-16,18-7-5 16,13-12-9-16,6-20-12 15,12-12-3-15,-5-21-1 16,8-3 17-16</inkml:trace>
  <inkml:trace contextRef="#ctx0" brushRef="#br0" timeOffset="27173.7842">14451 9007 24 0,'-9'-56'32'0,"9"11"-1"16,0 1-8-16,-4 6-7 16,-1 13-4-16,1 13-2 15,4 12-3-15,-9 28-1 16,9 10-2 0,-7 8-2-16,7 7-4 15,0 8-8-15,0 2-23 16,0-11-2-16,13-5 0 15,-10-15 1-15</inkml:trace>
  <inkml:trace contextRef="#ctx0" brushRef="#br0" timeOffset="27358.7039">14620 9178 24 0,'13'-4'31'16,"12"4"0"-1,-3 0-3-15,8 3-18 0,5-3-6 16,9 7-15-16,4 2-18 0,-10-9-1 16,7 4-2-16,-14-4 7 15</inkml:trace>
  <inkml:trace contextRef="#ctx0" brushRef="#br0" timeOffset="27490.2206">15141 9184 27 0,'0'0'32'16,"19"-6"0"-16,-6 0-1 16,11 3-25-16,-4 3-13 15,1-5-22-15,4 10-2 16,-12-9 0-16,8 4 2 16</inkml:trace>
  <inkml:trace contextRef="#ctx0" brushRef="#br0" timeOffset="27690.4397">15153 8710 30 0,'0'-15'31'0,"-8"2"-4"15,8 13-7-15,0 32-6 0,0 5-7 16,0 11-9-16,-6 6-22 15,6 11-5-15,-15-9-2 16,13 9 0-16</inkml:trace>
  <inkml:trace contextRef="#ctx0" brushRef="#br0" timeOffset="27959.6789">15074 9367 22 0,'-12'11'32'0,"12"8"1"16,-14-5-5-16,14 3-14 0,4 3-3 15,4-4-5 16,9 1-4-31,3-4-6 0,4-8-7 0,0-5-10 16,6 0-8 0,-8-18-3-16,4 9 2 0</inkml:trace>
  <inkml:trace contextRef="#ctx0" brushRef="#br0" timeOffset="28112.8268">15269 9373 44 0,'0'0'35'15,"-15"7"-2"-15,5 7-6 0,4 12-8 16,-6 7-6-16,9 8-4 15,0 5-3-15,3 1-4 16,4 0-7-16,-4-8-17 16,5-8-15-16,7-6-2 15,-2-18 1-15,8-7 0 16</inkml:trace>
  <inkml:trace contextRef="#ctx0" brushRef="#br0" timeOffset="28491.6434">15511 9137 37 0,'33'9'29'16,"-10"-9"0"-16,13 0-16 15,-5-3-7-15,0-3-5 32,-3-3-4-32,-4-4-1 0,-9-6 0 15,-6 0 0-15,-9-4 0 16,-9 4 2-16,-6 1 1 16,-9 8 3-16,-3 10 2 15,-5 3 2-15,1 13 2 16,4 9 1-16,9 9 0 15,5 4 1-15,13 8-2 0,8-9 1 16,12 1-2-16,6-9-1 16,11-4-4-16,1-9-7 15,0-6-24-15,-2-17-6 16,3-5-1-16,-8-12-1 16</inkml:trace>
  <inkml:trace contextRef="#ctx0" brushRef="#br0" timeOffset="28731.902">15697 8676 60 0,'23'0'34'16,"8"0"0"-16,0 0-20 16,5 0-13-16,3 0-17 15,-5-4-16-15,6 4-1 0,-15-9 0 16</inkml:trace>
  <inkml:trace contextRef="#ctx0" brushRef="#br0" timeOffset="29016.0772">16111 8660 30 0,'9'37'36'0,"-9"-3"1"16,-5 0-6-16,-2 3-9 15,-8-8-9-15,-8-6-6 16,-5-5-10-16,-5-8-22 16,-1-15-11-16,9 0-1 15,-4-17 0 1</inkml:trace>
  <inkml:trace contextRef="#ctx0" brushRef="#br0" timeOffset="29548.8827">16227 8574 31 0,'-17'12'29'16,"14"13"-4"-16,-1-1-7 15,4 0-5-15,13 2-4 32,-1-4-1-32,7-2-3 0,1-11-1 15,1-4-1-15,3-7-3 16,-5-5-1-16,-1-6-1 16,-5-3 0-16,0-1-1 15,-10-1 1-15,1 2-1 0,-4 3 1 16,0 13 1-16,-7-6 1 15,7 6 1-15,-10 14 0 0,10-4 1 16,6 5 1-16,0-1 1 16,10 3 0-16,2-10 0 15,5-2 0-15,-2-5 0 16,3-8 0-16,-5-4-2 16,-4-5-1-16,-8-4-4 31,-7-4-7-31,-10-1-23 0,2 4-2 15,-12-2 1-15,6 9-1 16</inkml:trace>
  <inkml:trace contextRef="#ctx0" brushRef="#br0" timeOffset="29733.4044">16089 8402 52 0,'0'0'31'0,"13"6"-5"0,-8 4-30 15,-5-10-20-15,26 12-6 16,-17-12-1-16</inkml:trace>
  <inkml:trace contextRef="#ctx0" brushRef="#br0" timeOffset="30050.4226">16594 8449 57 0,'32'41'35'0,"8"20"2"15,0 17-16-15,-12 5-8 0,0 12-4 16,-19 2-3 0,-18 1-3-16,-17-6-4 0,-14-9-9 31,-12-14-27-31,-1-13 0 0,-8-29-1 15,13-10 0-15</inkml:trace>
  <inkml:trace contextRef="#ctx0" brushRef="#br0" timeOffset="30583.6307">16241 8118 69 0,'40'0'25'15,"20"0"-3"1,10 0-6-16,2 0-8 15,5 0-18-15,-11-7-19 16,4 7-2-16,-23-13-3 16,-9 10 0-16</inkml:trace>
  <inkml:trace contextRef="#ctx0" brushRef="#br0" timeOffset="36298.554">6222 9602 31 0,'8'-9'34'0,"-8"22"2"15,0 29-9-15,0 28-9 16,0 24-7-16,-4 25-2 16,0 7-5-1,4 5-7-15,4-1-16 16,5-13-16-16,-9-28-2 15,7-9 0-15,-7-27-1 16</inkml:trace>
  <inkml:trace contextRef="#ctx0" brushRef="#br0" timeOffset="36683.3402">6241 9607 18 0,'-21'-5'28'16,"2"20"-5"-16,-12 7-8 16,-7 7-6-16,2 2-3 15,-1 2-3-15,6-5 0 16,7-9-1-16,11-9-1 31,13-10 0-31,3-20 1 0,12-4 0 16,7-3 1-16,3-4 2 15,-1 1-1-15,1 2 0 16,0 9 0-16,0 8 1 16,3 18-1-16,-3 8 0 15,-1 8-1-15,7 13-5 0,0 3-18 16,0-1-12-16,7 6-1 15,-10-10-1-15</inkml:trace>
  <inkml:trace contextRef="#ctx0" brushRef="#br0" timeOffset="37083.4728">6096 10547 25 0,'6'9'35'0,"12"17"1"16,-2-1-1-16,0 8-20 0,7 8-3 15,-3 0-4-15,2-3-3 16,-1-5-1-16,1-10-2 16,0-13-1-16,0-7 0 15,2-13 0-15,-1-6-1 16,1-9-1-16,0-6-7 0,5-2-28 31,-1 4-1-31,-10-8 0 0,4 10 0 16</inkml:trace>
  <inkml:trace contextRef="#ctx0" brushRef="#br0" timeOffset="37531.0136">6793 9988 44 0,'9'34'36'0,"-9"1"0"16,0 17-12-16,0 5-10 0,-2 2-4 15,7 1-4 1,-5-7-2-16,10-5-1 0,-4-14-2 16,1-10 0-16,-7-24 0 0,9 0-1 15,-9-20 0-15,-4-11 0 16,-2-9 0-16,-6-9 0 15,2-6-1-15,-2 0 1 16,4 2-1-16,1-2 1 16,7 8-1-1,7 2 1-15,10 11-1 16,12 6-1-16,10 8-5 16,2 2-12-16,6 5-17 15,12 13-1-15,-3-8 1 16,6 11 0-16</inkml:trace>
  <inkml:trace contextRef="#ctx0" brushRef="#br0" timeOffset="37768.8752">6864 10176 44 0,'0'0'34'0,"13"5"1"0,16-8-14 15,19-4-9-15,9 1-10 16,7-2-28-16,9 8-7 31,-15-10-1-31,1 4 0 0</inkml:trace>
  <inkml:trace contextRef="#ctx0" brushRef="#br0" timeOffset="37999.9586">7323 9810 12 0,'19'0'31'0,"0"-7"0"16,21 7 1-16,0 0-18 16,1-5-12-1,2 5-13-15,-12-9-18 16,9 9-2-16,-15-15 0 0,0 12 12 16</inkml:trace>
  <inkml:trace contextRef="#ctx0" brushRef="#br0" timeOffset="38168.6786">7711 9630 14 0,'0'0'35'0,"10"13"0"15,-10 5 1-15,2 3-15 16,5 15-8-16,-1-3-3 16,4 7-4-16,1-1-13 15,-1 0-27-15,-4-16-1 16,3 3-1-16,-9-17-1 0</inkml:trace>
  <inkml:trace contextRef="#ctx0" brushRef="#br0" timeOffset="40154.2312">5158 11253 33 0,'-47'37'28'0,"1"27"-4"0,-2 21 0 16,4 18-4-16,17 14-3 15,11 7-3-15,19 11-4 0,10-7-7 16,14-14-19-16,14-24-20 16,16-20-1-16,-3-30-1 15,4-12 0-15</inkml:trace>
  <inkml:trace contextRef="#ctx0" brushRef="#br0" timeOffset="40485.7129">5466 11633 9 0,'0'-15'30'16,"12"3"1"-16,-9-15-7 16,6-9-10-16,-1-3-3 15,-5-7-1-15,1 3-1 16,-4 1-2-16,0 6 0 0,-3 12-2 15,-1 12 0-15,4 12-2 16,-10 22-2-16,13 11-5 31,2 9-10-31,3 7-20 16,6 10-2-16,-7-10-1 0,9 7 1 16</inkml:trace>
  <inkml:trace contextRef="#ctx0" brushRef="#br0" timeOffset="40669.939">5248 11853 31 0,'26'2'31'0,"19"1"-1"16,5-3-14-16,12-3-13 15,8 6-24-15,-5-8-7 16,11 5-1-16,-13-9-1 0</inkml:trace>
  <inkml:trace contextRef="#ctx0" brushRef="#br0" timeOffset="41070.9569">5426 12139 24 0,'-8'-25'31'15,"24"3"2"-15,7-6-12 16,11 7-10-16,11 7-2 0,0 7-1 16,4 11-2-16,-13 9 0 15,-4 14-2-15,-19 7-1 16,-17 4 0-16,-18 6-1 15,-12-1 0-15,-10-4-1 16,-3-7-1-16,1-10-1 16,2-13-1-1,9-9 0-15,9-5 0 16,12-9 1-16,12 2-1 16,10-3 1-16,8 5 1 15,8 6 0-15,8 8 0 0,4 5 1 16,4 4-5-1,2-1-23-15,2 5-7 16,-8-17 0-16,4 6 0 0</inkml:trace>
  <inkml:trace contextRef="#ctx0" brushRef="#br0" timeOffset="41358.0561">5912 11255 51 0,'17'-5'37'0,"7"26"1"0,0 26-10 15,-3 23-16-15,1 22-4 16,-8 22-2-16,-3 17-5 0,-11 7-2 15,-6-5-5-15,-5-7-4 16,-12-23-6-16,4-23-20 16,0-12-2-16,0-32 0 15,6-19 3-15</inkml:trace>
  <inkml:trace contextRef="#ctx0" brushRef="#br0" timeOffset="42055.5108">6197 11282 25 0,'25'18'32'15,"-15"-4"-1"-15,-4 9-12 0,7 7-3 32,-7 0-4-32,0 3-4 0,-6-5-2 15,3-1-1 1,-3-12-3-16,0-15-2 0,0 0 0 15,7-13 0-15,2-6-1 16,5-10 0-16,3 1 0 16,5-4 0-16,2 5 0 15,1 5 1-15,-3 10 1 0,2 7 0 16,-5 10 1-16,-4 9 0 16,-7 5 0-16,-6 9-2 15,-2 4-6-15,0 5-23 16,-2-14-5-16,7 2-1 15,-5-12 0-15</inkml:trace>
  <inkml:trace contextRef="#ctx0" brushRef="#br0" timeOffset="42362.5872">6617 11337 17 0,'0'0'34'16,"12"10"0"-16,4-10-8 15,5 0-5-15,10 4-6 16,0-4-8-16,7 0-18 16,-5-8-22-16,8 8-2 15,-8-11-1-15,2 9 0 16</inkml:trace>
  <inkml:trace contextRef="#ctx0" brushRef="#br0" timeOffset="42861.4107">7073 11311 5 0,'-6'-11'30'0,"-5"-12"1"16,11 8-5-16,0-4-11 15,11 2-4-15,7 5-5 16,6 4-2-16,4 8-1 16,1 5 0-16,1 10-1 15,-8 2 2-15,-6 11-1 31,-11 1 1-31,-11 3-1 0,-12 1-1 16,-3 3 0-16,-7-7-3 16,-6-5 0-16,3-5-2 15,2-7 0-15,8-6-1 16,8-6 0-16,13 0 1 16,0-8 1-16,10 1 2 15,8 7 1-15,1-4 2 0,9 10 2 16,-3 2-1-16,3 6 1 0,-4-4 0 15,0-1-4 1,-7 1-17-16,4-3-18 0,-21-7 0 16,13-10-1-16,-16-4-1 15</inkml:trace>
  <inkml:trace contextRef="#ctx0" brushRef="#br0" timeOffset="43579.505">7122 11886 17 0,'6'-14'28'0,"10"14"-4"16,-16 0-7-16,6 14-4 16,-6 5-3-16,-4 6-1 15,4 5-1-15,-3 0 1 0,8 5-3 32,3-6-2-32,8-5-1 0,5-8-1 15,7-6 0 1,7-10-1-16,2-7 0 0,-3-7 0 15,-6-8-1-15,-1 0 0 16,-8-5 0-16,-3 3-1 16,-10 0 2-16,-6 6-1 15,0 5 1-15,0 13 0 0,-13 0 1 16,4 13 0-16,5 5 0 16,1 2 1-16,3 6-3 15,7 3-4-15,3-5-16 16,-1-10-16-16,9-1 1 15,0-13-1-15,14 4 2 16</inkml:trace>
  <inkml:trace contextRef="#ctx0" brushRef="#br0" timeOffset="43959.6009">7748 11722 11 0,'0'0'32'16,"-5"12"1"-16,1 9-1 15,4 9-16-15,-3 7-5 16,3 13-3-16,-4 1-1 16,4 5-1-16,-2-6-3 15,2-3 0-15,0-12-1 0,0-5-1 16,0-20 0-16,0-10 0 15,0 0 0-15,5-29 0 16,-5-4 0-16,0-8-1 16,-8-9 0-16,2-5 0 15,2-2 0-15,-2 0 1 32,0 1-2-32,6 2 1 0,3 11 0 15,3 6 0-15,10 6 0 16,3 8-2-16,8 7-2 15,1 4-8-15,10 2-20 16,2 10-4-16,0-4 1 16,7 8-1-16</inkml:trace>
  <inkml:trace contextRef="#ctx0" brushRef="#br0" timeOffset="44242.1259">7825 12155 42 0,'0'0'34'0,"7"14"0"16,8-7-13-16,4-4-12 16,9-3-9-16,0-3-25 15,13 3-7-15,-11-9-1 16,8 2-1-16</inkml:trace>
  <inkml:trace contextRef="#ctx0" brushRef="#br0" timeOffset="44627.0685">7981 11812 47 0,'25'7'35'0,"-3"-1"1"15,-4 9-17-15,4 12-7 16,-10-3-3-16,1 4-4 16,-10-1-1-16,-3-4-2 15,-3-8-2-15,3-15-1 0,0 0-2 16,0 0 1-16,0-18-2 16,9-2 2-16,7-1-1 15,2 0 1-15,4 2 1 16,2 3 2-16,-2 7 1 15,-1 7 0-15,-1 2 1 16,1 9 0 0,-8 4 0-16,2 3-3 15,-2 6-6-15,-5-3-22 16,-4-4-7-16,5 6-1 16,-9-11 1-16</inkml:trace>
  <inkml:trace contextRef="#ctx0" brushRef="#br0" timeOffset="44830.4463">8452 11901 64 0,'20'0'37'0,"2"3"-1"15,3-1-15-15,5-2-19 16,-1 3-30-16,-1-6-7 16,6 3 0-16,-10-5-1 15</inkml:trace>
  <inkml:trace contextRef="#ctx0" brushRef="#br0" timeOffset="45283.5675">8828 11875 37 0,'0'-25'35'16,"17"4"-6"-16,-3-1-7 15,5 2-6-15,9 13-4 32,-6 1-4-32,6 10-1 0,-7 7-2 15,-1 8-2-15,-15 8 0 16,-5 5-1-16,-12 5-1 16,-9-5-1-16,-7 1-1 15,-7-5-2-15,-2-6-1 0,0-6-3 16,6-7 0-1,-1-9 1-15,17-5 0 0,3-5 1 16,12 0 3-16,12 1 2 16,4 2 2-16,8 7 1 0,4 0 2 15,2 5-1-15,-3 6-1 16,0 4-4-16,2-1-19 16,-2 2-13-16,-9-12-2 31,10 4 0-31</inkml:trace>
  <inkml:trace contextRef="#ctx0" brushRef="#br0" timeOffset="45768.2598">9216 11555 37 0,'0'-12'34'0,"19"9"1"15,-6-3-12-15,12-2-9 0,8 5-5 16,-2-1-3-16,3 4-3 0,-2-5-1 16,-2 5-1-1,-4 0-1-15,-9 4 0 0,-5 1 0 16,-2 4 0-16,-5 5 0 15,-5 2 0-15,0 8 0 32,-5 3 0-32,2 4 0 15,3 6 0-15,0 1 0 0,-3 2 0 16,3 3 0-16,-5-1 1 16,5 0 0-16,0-1-1 15,-4 0 1-15,-2-2-1 16,-1-3 1-16,0-3 0 15,-8-8-1-15,0 2 0 0,-7-9 1 16,-5-4 0-16,-4-7-1 16,3-7 0-16,0 0-5 15,-3-6-29-15,7-9-2 16,10-3 0-16,-1-10-1 16</inkml:trace>
  <inkml:trace contextRef="#ctx0" brushRef="#br0" timeOffset="53226.2979">13592 9751 20 0,'7'-20'33'0,"-7"9"1"16,0 27-10-16,3 27-4 15,-3 30-5-15,9 31-4 16,-6 12-2-16,6 19-3 15,-9 9-3-15,3 3-5 16,0-5-6-16,-6-13-6 16,3-21-19-16,0-16-4 0,-6-26-1 15,6-15 1-15</inkml:trace>
  <inkml:trace contextRef="#ctx0" brushRef="#br0" timeOffset="53596.269">13412 10889 50 0,'0'0'35'16,"10"-4"2"-16,2 13-12 16,6 11-13-16,8 13-4 0,1 2-3 15,7 4-1-15,0-8-1 16,3-3-2-16,-2-11-2 15,-8-14-4-15,4-13-8 16,-9-13-15-16,-3-14-9 16,-1-6 0-16,-8-11 0 0</inkml:trace>
  <inkml:trace contextRef="#ctx0" brushRef="#br0" timeOffset="54044.0453">13614 9765 25 0,'12'9'29'16,"-21"4"-5"-16,-3 6-9 16,-7 10-4-16,-3-2-1 0,-7 4-4 15,2-2-2 1,6-1-2-16,-1-8-1 0,4-2 0 15,9-9 0-15,9-9-1 16,0 0 0-16,21-19 1 0,-2-3-2 16,2-1 2-16,1-4 1 15,2 2 0-15,-3-3 0 16,2 7 0-16,-8 8 0 16,2 9 0-16,-2 14-4 0,3 9-17 15,-3 9-12-15,14 10-1 16,-2 3-1-16</inkml:trace>
  <inkml:trace contextRef="#ctx0" brushRef="#br0" timeOffset="54475.4195">14234 10294 27 0,'0'30'32'15,"-3"3"1"-15,3 16-5 16,0 4-16-16,-7 2-2 15,7 1-5 1,0-9-1-16,7-7-1 16,-4-12-1-16,3-14-1 15,-6-14 0-15,10-14 1 16,-7-11-1-16,-3-10 0 16,0-7 0-16,0-7 0 15,-3 1-1-15,0-3 1 16,0 2-1-16,3 6 1 0,0 4 0 15,8 6-1-15,8 5-1 16,6 6-5-16,15 5-19 16,8 10-10-16,-3-5 0 15,13 12 0-15</inkml:trace>
  <inkml:trace contextRef="#ctx0" brushRef="#br0" timeOffset="54697.2509">14299 10489 25 0,'-10'9'33'0,"10"-9"0"16,31 7-1-16,4-14-23 15,17-1-32-15,10 8-7 16,-7-9-2-16,13 9-1 16</inkml:trace>
  <inkml:trace contextRef="#ctx0" brushRef="#br0" timeOffset="54929.5218">14734 10133 35 0,'16'-5'34'0,"13"5"0"16,1 0-1-16,6 0-26 15,1 0-16-15,-4 0-20 16,3 4-4-16,-12-8-1 0,-1 4 0 15</inkml:trace>
  <inkml:trace contextRef="#ctx0" brushRef="#br0" timeOffset="55076.8744">15117 10026 37 0,'16'0'37'0,"-16"0"1"0,0 29 0 15,0-2-20-15,-4 5-9 16,4-2-17-16,0 2-27 15,13 5-1-15,-5-11-1 16,11-1-2-16</inkml:trace>
  <inkml:trace contextRef="#ctx0" brushRef="#br0" timeOffset="55830.6512">13179 11644 16 0,'10'-47'31'0,"6"-8"1"16,24 7-12-16,14 8-6 16,10 12-2-16,13 17-3 0,-2 11 0 15,-4 19-2-15,-15 9-3 16,-16 14-1-16,-25 11-1 16,-27 11-2-16,-21-2 0 15,-15 2 0-15,-10-1-3 0,-1-7-4 16,10-4-5-1,4-8-14 1,12-13-8-16,24-2-1 16,9-15 1-16</inkml:trace>
  <inkml:trace contextRef="#ctx0" brushRef="#br0" timeOffset="56046.8221">13307 12441 39 0,'0'0'39'16,"0"0"0"-1,0 0-2-15,0 0-42 16,0 0-27-16,0 0-3 15,15 0-2-15</inkml:trace>
  <inkml:trace contextRef="#ctx0" brushRef="#br0" timeOffset="59775.3264">17311 8258 2 0,'37'0'32'16,"6"3"1"-16,26 14 0 0,14 14-13 16,22 12-4-1,19 26-4-15,5 13-2 0,3 23-4 16,-16 14-6-16,-17 7-18 16,-25-5-16-16,-14-1-1 0,-29-21-1 15,-8-11 0-15</inkml:trace>
  <inkml:trace contextRef="#ctx0" brushRef="#br0" timeOffset="60344.5065">17353 8239 23 0,'0'10'30'0,"-7"10"1"16,2 14-9-16,-2 8-9 15,0 3-5-15,4 4-2 16,-1-7-2-16,4-5 0 16,5-15-2-16,0-12 0 15,-5-10 1-15,14-22-2 0,-10-11 1 16,-1-4 0-16,-3-11 1 16,0 2-1-16,0 0 1 15,0 4 0-15,5 6-1 16,11 12 1-16,9 11 0 15,17 13-2-15,18 8-5 16,13 7-23 0,9-5-9-16,18 7 0 15,-1-13 0-15</inkml:trace>
  <inkml:trace contextRef="#ctx0" brushRef="#br0" timeOffset="62196.1949">19197 9172 26 0,'-12'-27'31'15,"-1"7"-1"-15,-18 6-10 0,-6 7-7 16,-8 12-3-16,-4 9-3 16,4 16-1-16,4 14-2 15,9 13-1-15,8 7 0 16,14 7-1-16,10-2 0 16,17-4 1-16,14-7-1 15,10-15 0 1,8-14-2-16,4-19 1 15,0-12-1-15,-4-15 1 16,-9-9-1-16,-11-5 0 16,-14-6 0-16,-15 2-1 15,-10 2 2-15,-6 6-1 16,-2 3 1-16,0 8 0 0,9 2 0 16,9 14 0-16,10-9 0 0,16 9 0 15,11 0 0 1,7 5-1-16,3-1-3 0,1-4-16 15,-7 0-17-15,0 0 1 16,-14-9-2-16,-3 5 1 16</inkml:trace>
  <inkml:trace contextRef="#ctx0" brushRef="#br0" timeOffset="62581.415">19870 8936 65 0,'-38'0'30'0,"-10"19"-7"0,3 19-6 16,-8 22-5-16,11 18-4 16,4 13-2-16,13 14-1 31,13-1-2-31,18-3-2 0,15-11-5 15,11-12-11-15,11-18-20 16,11-14-1-16,-8-21 1 16,3-12-2-16</inkml:trace>
  <inkml:trace contextRef="#ctx0" brushRef="#br0" timeOffset="62935.4064">19965 9481 18 0,'13'4'32'31,"-2"-3"1"-31,15 7-4 0,3-1-14 16,1-7-4-1,3 0-3-15,0-4-3 16,-5-3-2-16,-7-5-1 0,-6-4-2 15,-12-3 1-15,-9 2-1 16,-12 2-1-16,-6 3 1 16,-7 7 0-16,-5 5 0 0,0 10 0 15,1 6 2-15,5 9 0 16,11 8 0-16,9 4 2 16,13 0-1-16,11 0 1 15,14-2-1-15,6-6-1 16,7-10-5-16,4-9-24 15,2-7-9-15,-8-18-1 0,4-2-1 16</inkml:trace>
  <inkml:trace contextRef="#ctx0" brushRef="#br0" timeOffset="63135.9481">20308 9003 15 0,'0'-22'28'15,"0"22"-5"-15,0-16-10 16,0 16-31-16,0 0-6 16,-11 0-3-16</inkml:trace>
  <inkml:trace contextRef="#ctx0" brushRef="#br0" timeOffset="63283.0945">20351 9075 25 0,'13'29'38'16,"-13"0"0"-16,0 4 0 15,-6-1-14 1,-13-4-8-16,0 0-8 16,-12-11-5-16,-1-7-10 15,1-10-19-15,7 0-13 16,3-17 1-16,13 2-1 15</inkml:trace>
  <inkml:trace contextRef="#ctx0" brushRef="#br0" timeOffset="63821.2352">20503 9114 3 0,'0'0'26'0,"0"0"-2"15,0 0-6-15,-12 11-5 16,8 2-5-16,0 5-3 16,4 0 0-16,0 2 1 15,7-1 1-15,5-2-1 16,2-4-1-16,4-4 1 16,2-9-1-16,2 0-1 0,-2-8-1 15,0-4-1-15,-3-7-2 16,-6-1 1-16,-2 1 0 15,-6-3-1-15,-3 1 0 16,-5 8-1-16,1 1 1 0,4 12 0 16,-14-5-1-16,14 5 1 31,0 13 1-31,5 1-1 0,5-2 2 16,4 3 1-16,3-8 0 15,3 0 0-15,-2-7 0 16,0 0 0-16,-6-4-2 15,-12 4-8-15,12-20-20 16,-12 20-8-16,-4-22 0 16,4 13-1-16</inkml:trace>
  <inkml:trace contextRef="#ctx0" brushRef="#br0" timeOffset="64119.1972">20765 8964 27 0,'10'-3'34'15,"10"13"3"1,-2 7-1-16,2 12-17 16,8 21-7-16,-8 6-4 15,1 18-2-15,-6 10-1 16,-6 0-2-16,-9 0-1 0,-4-1 0 16,-11-8-1-16,-6-10 0 15,-6-9 0-15,-1-12 1 16,-2-13-2-16,4-9 1 0,0-7-1 15,5-6 0-15,6-4-1 16,-1-5-1-16,7 3-4 16,-4-6-9-16,4 1-23 15,9 2-2-15,-9-8 2 16,9 8-1-16</inkml:trace>
  <inkml:trace contextRef="#ctx0" brushRef="#br0" timeOffset="69992.2353">1213 13118 15 0,'-46'-4'32'0,"0"-1"1"16,-10 14-3-16,12 9-15 0,44-18-4 31,-62 63-5-31,50-21-1 15,15 2-2-15,18-1 0 16,11-4-1-16,15-8 0 16,1-4-1-16,9-12 0 15,-5-7-1-15,-7-8-1 0,-17 0-1 16,-19-5 0-16,-9 5 1 16,-40-4 1-16,-2 8-1 0,-14 7 1 15,-2 6 0-15,2 11 0 16,7 7 1-16,11 7 0 15,22 2 0-15,10 3 0 16,15-1 1-16,-9-46-1 16,65 76 0-16,-11-53 0 15,5-8 0 1,5-15-1-16,-1-7 0 16,-2-12-1-16,-8-12 0 15,-8-4 1-15,-17-6 0 16,-14-1 0-16,-8 2 1 15,-9 6 0-15,-4 7-1 16,-3 15 1-16,0 12 0 16,1 15-1-16,6 14 0 0,3 8-7 15,0 5-18-15,9 0-10 16,1 0 0-16,-2-14 0 16</inkml:trace>
  <inkml:trace contextRef="#ctx0" brushRef="#br0" timeOffset="70146.3064">1416 13315 35 0,'0'0'18'16,"0"0"-18"-16,0 0-3 16,-6 14-23-16,6-14 3 31</inkml:trace>
  <inkml:trace contextRef="#ctx0" brushRef="#br0" timeOffset="70363.0513">1507 13493 29 0,'24'29'36'0,"-2"0"2"16,-2 12 0-16,6 0-19 0,-1 1-8 15,3 9-2-15,-4-8-2 16,1-7-2-16,-1-12-1 0,0-14-2 15,-2-10-3-15,-2-14 0 16,4-6-4-16,-6-11-9 16,2-2-19-16,2 5-7 31,-11-5 0-31,9 11 0 0</inkml:trace>
  <inkml:trace contextRef="#ctx0" brushRef="#br0" timeOffset="70747.7662">2098 13658 30 0,'7'17'37'0,"-4"9"0"16,-9-5 0-16,-10 2-18 0,4 1-7 15,-7-11-7-15,0-2-5 16,-2-8-5-16,4-10-4 16,6-3-1-16,0-12 0 15,11 0 0-15,0-3 2 16,5 7 3-16,5 6 4 0,4 7 5 31,5 10 3-31,0 5 2 16,2 13 0-16,1-1-2 15,4 7 0-15,-2-4-3 16,0-6-2-16,1-10-1 0,3-9-1 16,-5-7 0-16,4-12 0 15,-6-3 0-15,0-12 0 16,-4 3 1-16,-3 2 1 0,-6 9 1 15,0 8 0-15,-8 12 1 16,13 10 0-16,-10 9 0 16,2 13-2-16,-1 5-16 15,9 1-23-15,-6-12-1 16,11 0-1-16,6-20-1 16</inkml:trace>
  <inkml:trace contextRef="#ctx0" brushRef="#br0" timeOffset="71879.4347">4004 13544 73 0,'-39'-13'32'16,"-8"9"-11"-16,-6 14-4 15,1 14-5-15,2 12-4 16,10 17-1-16,9 10-2 0,16 12-2 15,11-1 1-15,19 5-2 16,10-12 0-16,15-9-1 16,8-16-2-16,8-14-1 15,-1-19-2-15,1-15-1 16,-1-11 1-16,-15-16 0 16,-8-3-1-16,-14-2 1 0,-14 3 2 15,-14 3 1-15,-6 6 3 16,-8 4 0-16,0 6 0 15,7 7 0-15,6 2 1 16,11 7-1-16,24-8-3 16,10 2-3-16,12 6-11 0,7 0-21 31,-3-4 1-31,3 6-2 16,-13-2 1-16</inkml:trace>
  <inkml:trace contextRef="#ctx0" brushRef="#br0" timeOffset="72180.5041">4591 13394 23 0,'-13'0'35'0,"-8"22"0"15,-11 10-5-15,-4 23-13 16,2 20-5-16,3 9-3 16,12 13-4-16,10 3-1 15,18-1-3-15,13-5-5 16,13-14-15-16,8-19-17 0,15-13-1 15,-5-26 0-15,2-10 0 0</inkml:trace>
  <inkml:trace contextRef="#ctx0" brushRef="#br0" timeOffset="72545.004">4733 13922 13 0,'3'11'31'0,"7"-3"1"16,19 6-1-16,6-5-19 16,3-6-2-16,4-3-4 31,-2-5-3-31,-3-6-1 0,-9-4-2 16,-6-4 1-16,-13-4-1 15,-9 0 1-15,-15 1-1 16,-9 5 0-16,-4 7 1 15,-7 10 0-15,1 8 1 16,-3 9 0-16,5 9 0 16,7 10 1-16,12 3 1 0,13 5-1 15,10-4 0-15,15-1 0 0,5-10 0 16,7-7-2 0,4-7-8-16,3-5-26 15,-7-20-3-15,2-4-1 0,-12-13 0 16</inkml:trace>
  <inkml:trace contextRef="#ctx0" brushRef="#br0" timeOffset="72728.1459">5070 13474 43 0,'5'-10'29'16,"-10"-6"-10"-16,2 1-30 16,3 15-14-16,-8-12-5 15,8 12 6-15</inkml:trace>
  <inkml:trace contextRef="#ctx0" brushRef="#br0" timeOffset="72866.1562">5096 13559 42 0,'6'34'39'16,"3"4"0"-16,-9-1-6 16,-13-11-15-16,2-4-9 15,-5-6-17-15,-1-11-28 0,-9-14-1 16,7-3-2-16,-1-10 0 0</inkml:trace>
  <inkml:trace contextRef="#ctx0" brushRef="#br0" timeOffset="73482.5695">5277 13499 29 0,'-3'14'32'0,"-8"2"0"16,5 6-13-16,6 7-7 0,0-2-4 16,10 3-2-16,2-6-1 15,5-7-2-15,4-8 0 16,-2-9-2-16,2-9 0 15,-3-7-1-15,-4-5 1 0,-5-6-1 16,-6 1 0-16,-3 4-1 16,-3 6 1-16,0 6-1 15,3 10 1-15,-12 4 0 16,9 11-1-16,3 6 1 16,6 4 0-1,2-1 0-15,3-5 0 16,4-6 1-16,4-6-1 15,2-7 1-15,-1-13 0 16,2-6 2-16,-2-6 0 16,2 1 1-16,-5-2 0 15,6 9 1-15,-3 4-1 16,4 13 0-16,2 13-1 0,2 14 0 16,1 13-1-16,-1 10-1 15,-8 15 0-15,-7 8-1 16,-13 6 1-16,-14 1-1 15,-11 0 1-15,-7-5-2 16,-10-5-2-16,-5-18-8 0,4-17-28 16,7-8 1-16,7-23-1 0,16-11 0 15</inkml:trace>
  <inkml:trace contextRef="#ctx0" brushRef="#br0" timeOffset="73867.9227">6142 13862 39 0,'28'4'34'0,"6"-4"1"16,16 5-8-16,5-1-24 15,2-4-26-15,5 5-9 16,-16-9-1-16,0 8-2 0</inkml:trace>
  <inkml:trace contextRef="#ctx0" brushRef="#br0" timeOffset="74047.8327">6220 14001 53 0,'18'3'36'16,"17"4"2"-16,5-3-13 15,6-1-28-15,10 3-27 16,-9-9-4-16,8 6-2 0,-12-6-1 15</inkml:trace>
  <inkml:trace contextRef="#ctx0" brushRef="#br0" timeOffset="74685.0407">7240 14038 20 0,'-56'0'7'0,"34"0"-2"16,22 0 0-16,47 0 0 15,33 0 2-15,45 0 2 16,41 0 0-16,49 0 1 0,42 5-3 16,41-5 1-16,28 4-1 15,16 1-1-15,7 0 2 16,2-5 1-16,0 7-2 16,-10-7-1-16,-16 0-2 15,-25 0-5-15,-16-5-8 0,-27-2-20 16,-9 7-4-16,-47-5-2 0,-22 5 4 15</inkml:trace>
  <inkml:trace contextRef="#ctx0" brushRef="#br0" timeOffset="75170.0437">9275 13658 15 0,'6'-37'34'16,"7"-1"2"-16,-7-6-3 0,-2-8-12 16,4 8-7-16,-8-7-3 15,7 14-3-15,-7-1-2 16,0 14-2-16,2 14-1 16,-2 10-1-16,6 32-2 15,1 13-6-15,2 20-32 16,-3 15-1-16,-6 2 1 0,10 15 0 15</inkml:trace>
  <inkml:trace contextRef="#ctx0" brushRef="#br0" timeOffset="75703.6309">7342 14359 42 0,'-25'15'34'0,"-15"14"-4"16,-1 19-8-16,5 22-7 15,4 10-4-15,14 12-3 16,14 2-4-1,14-1-5-15,18-6-9 16,9-13-18-16,7-20-8 16,15-8 0-16,-6-29-1 15</inkml:trace>
  <inkml:trace contextRef="#ctx0" brushRef="#br0" timeOffset="75972.3729">7577 14754 3 0,'-8'-42'30'15,"11"6"0"-15,-6-4-8 0,8 1-2 16,3 3-3-16,-3 1-3 0,2 13-2 16,-7 5-2-16,0 17-2 15,5 22 0-15,-1 16-3 16,-4 12-2-16,6 8-6 15,6 14-14-15,1 2-20 16,-1-10 0-16,6-3-2 31,-2-17 1-31</inkml:trace>
  <inkml:trace contextRef="#ctx0" brushRef="#br0" timeOffset="76237.3985">7882 14833 31 0,'22'13'37'16,"-1"-13"0"-16,17 7-1 0,5-5-21 16,7-2-10-16,5-5-11 15,-2-6-27-15,3 8-2 16,-13-7-2-16,-3 8 0 16</inkml:trace>
  <inkml:trace contextRef="#ctx0" brushRef="#br0" timeOffset="76641.9657">8372 14845 34 0,'31'8'37'15,"-3"-8"0"-15,13 5 0 0,2-5-19 16,7 0-17 0,-1 0-12-16,-5-6-24 0,6 6-1 15,-13-9-1-15,-3 0 1 16</inkml:trace>
  <inkml:trace contextRef="#ctx0" brushRef="#br0" timeOffset="76842.5634">8572 14465 22 0,'-13'-8'29'16,"13"24"0"-16,-10 9-12 15,10 13-16-15,7 17-24 16,-7-3-4-16,9 16-1 16,-9-8 9-16</inkml:trace>
  <inkml:trace contextRef="#ctx0" brushRef="#br0" timeOffset="77197.5292">8431 15236 23 0,'-13'-23'33'0,"-2"-11"0"0,24 5-3 16,12-4-16-16,5 7-5 16,9 11-3-16,1 9-1 15,2 11 0-15,-7 9-1 16,-6 9-1-16,-16 6-1 15,-9 5-2-15,-12 3-4 16,-13-4-5 0,-6 1-7-16,-6-9-1 15,0-2 0-15,4-9 2 16,8-3 6-16,6-4 6 16,19-7 5-16,13 4 22 15,9-1-7-15,7 1-1 16,5 2-8-16,3-6-36 15,7 7-2-15,-13-14-4 16,9 7-1-16</inkml:trace>
  <inkml:trace contextRef="#ctx0" brushRef="#br0" timeOffset="77713.8505">8928 14832 24 0,'18'14'33'0,"-5"-5"1"16,11-3-8-16,-3 3-12 15,2-4-2-15,4-5-6 16,-1-6-3-16,-2-5-2 15,-5-4-1-15,-10-4-2 32,-9-1 0-32,-11-1 0 0,-9 6 0 15,-4 4-1-15,-4 11 2 16,-7 2 0-16,4 12 1 16,4 8 1-16,9 9 0 15,8 8 1-15,10 0 0 16,16 2 1-16,6-4-1 15,12-3 1-15,5-9-3 0,5-9-10 16,-3-16-23-16,8-5-1 16,-12-17-1-16,3-3 0 15</inkml:trace>
  <inkml:trace contextRef="#ctx0" brushRef="#br0" timeOffset="77946.0039">9276 14356 62 0,'8'-11'34'0,"-8"11"-3"16,0 0-21-16,-5-11-32 15,5 11-11-15,0 0-2 16,0 0 0-16</inkml:trace>
  <inkml:trace contextRef="#ctx0" brushRef="#br0" timeOffset="78099.677">9325 14420 15 0,'12'29'34'0,"-12"-5"1"16,0 5-3-16,-6 1-13 15,-9-8-6-15,-1-6-8 0,-9-2-12 32,3-4-25-32,-3-17-2 15,10 0-1-15,0-12-1 0</inkml:trace>
  <inkml:trace contextRef="#ctx0" brushRef="#br0" timeOffset="78731.0177">9496 14405 35 0,'0'22'31'0,"-9"-1"-5"16,14-4-11-16,7 1-2 15,5-6-5-15,7-1-1 16,0-5-5-16,-2-6-1 16,0-8-1-16,-4-3-2 0,-5-2 1 15,-6-3-1-15,-2 3 2 0,-5 1-1 16,0 12 1-1,0 0 1-15,-9 0 1 0,6 9 0 16,3 6 0-16,0 5 0 16,7 1 0-16,4-3 0 15,3-4 0-15,4-4 0 0,1-6-1 16,2-4 0-16,-2-9 0 16,-4 0 0-16,-3-9-2 15,-5-1-2-15,-1 0-1 16,-6-6-3-16,0 3-1 15,-6-2 0-15,6 6 0 32,0 0 2-32,6 8 2 0,-6 10 4 15,16 0 3-15,2 16 3 16,-5 6 2-16,11 17 1 16,-6 5 0-16,7 17-1 15,-8 9-1-15,1 12-2 16,-11 4-2-16,-4 2-1 15,-10 3 1-15,-16-2 0 0,-10-4-1 16,-14-12-2-16,-5-8-8 16,-10-10-25-16,0-23-3 15,9-6 0-15,-3-22-2 0</inkml:trace>
  <inkml:trace contextRef="#ctx0" brushRef="#br0" timeOffset="79233.7967">10307 14413 32 0,'-40'26'35'0,"0"24"1"16,-6 15-16-16,5 14-3 15,13 15-3-15,9 1-4 0,23 4-1 16,12-4-5-16,17-11-9 16,11-19-31-16,8-11-1 15,-5-30 0-15,4-10-2 16</inkml:trace>
  <inkml:trace contextRef="#ctx0" brushRef="#br0" timeOffset="80004.5451">10435 14913 26 0,'3'-23'30'16,"3"3"-6"-16,2-7-6 0,-1-5-4 0,6 0-2 15,-6-7-2-15,4 10-1 16,-7-2-2-16,6 10-1 15,-7 12-1-15,-3 9 0 16,3 30-2-16,-3 9-1 16,3 15-6-16,-3 6-12 31,-3 6-20-31,5 4-1 0,-2-10 1 16,9-3-1-16</inkml:trace>
  <inkml:trace contextRef="#ctx0" brushRef="#br0" timeOffset="80236.8385">10742 14962 31 0,'17'-3'35'31,"6"-6"0"-31,17 9 0 0,4 0-25 16,5-3-10-16,4 8-28 15,-4-14-5-15,4 9-2 16,-12-11 0-16</inkml:trace>
  <inkml:trace contextRef="#ctx0" brushRef="#br0" timeOffset="80474.2795">11238 14970 27 0,'29'3'36'0,"7"-6"1"15,13 3 0-15,7 4-20 16,0-7-10-16,1 3-8 0,-2-5-27 16,-6 5-7-1,-16-8-2-15,-7 4 1 16</inkml:trace>
  <inkml:trace contextRef="#ctx0" brushRef="#br0" timeOffset="80637.5831">11492 14538 21 0,'-6'-12'33'0,"-10"3"0"0,12 26 0 15,-1 11-20-15,-1 11-14 16,3 15-27-16,-5-2-3 16,8 11-2-16,-5-6 0 15</inkml:trace>
  <inkml:trace contextRef="#ctx0" brushRef="#br0" timeOffset="81070.9047">11402 15150 26 0,'-15'14'37'0,"-1"-6"0"16,2 10 1-16,4 2-17 16,-6-2-8-1,16 8-5-15,0-1-2 16,12-3-3-16,9-3-1 15,7-6-3-15,4-6-4 16,0-11-1-16,4-2-1 16,-12-12-1-16,5-1-1 15,-14-8 2-15,-1 4 2 16,-9 0 3-16,-5 4 3 0,0 10 4 16,0 9 2-16,-18 10-1 15,6 9 2-15,6 13-3 16,1 8-3-16,2 3-22 15,3-3-16-15,10 4-1 16,-4-12-2-16</inkml:trace>
  <inkml:trace contextRef="#ctx0" brushRef="#br0" timeOffset="81608.5516">11757 14875 10 0,'11'0'32'0,"14"12"0"16,-1-9-2-16,7-3-17 0,10-3-4 15,-1-6-2-15,4-4-3 16,-7-4-2-16,-5-4-1 16,-8-1-1-16,-15 0 0 15,-12 0 0-15,-13 3-1 16,-8 6 1-16,-9 6 0 0,-7 7 1 16,0 15 0-16,0 7 1 15,5 6 1-15,8 9 0 16,13 7 1-16,11-1 0 15,14 4 0-15,11-7-1 16,14-4-1-16,9-8-5 16,4-10-9-16,1-14-23 0,6-4-2 15,-9-15 1-15,3-3 0 16</inkml:trace>
  <inkml:trace contextRef="#ctx0" brushRef="#br0" timeOffset="81856.9289">12126 14478 15 0,'15'-8'33'0,"13"8"-1"15,3-11 1-15,6 6-21 16,3-1-12-16,0-3-25 16,7 9-6-16,-19-9-1 15,6 9-1-15</inkml:trace>
  <inkml:trace contextRef="#ctx0" brushRef="#br0" timeOffset="82111.367">12494 14347 13 0,'0'0'30'16,"0"0"0"-16,0 0-1 15,0 0-20-15,-3 21-4 16,9-2-3-16,1 4-2 0,2 6 0 16,0 6 0-16,-2 3 2 15,-5 0 1-15,-2 1 3 16,-15-1-1-16,-6-3 1 15,-10-10 1-15,-2-4-2 16,-6-9-5-16,-1-10-13 16,3-9-20-1,15-5-2-15,3-12 0 16,19 3 0-16</inkml:trace>
  <inkml:trace contextRef="#ctx0" brushRef="#br0" timeOffset="82695.9925">12714 14387 18 0,'-9'7'31'15,"9"14"0"-15,-7-4-6 16,7 2-14-16,4 6-3 16,3-6-2-16,5-5-3 15,5-5-2-15,4-9-1 16,-1-3-1-16,-1-8 0 31,0-6 0-31,-6-4-1 0,-1-3 1 16,-4 0 0-16,-1 3 1 15,-4 6-1-15,-3 5 1 16,0 10 1-16,0 0-1 16,-3 10 0-16,3 4 0 15,0 5 1-15,4-2-1 16,2-1 1-16,3-5-1 0,3-4 0 16,1-7 0-16,5-2 0 15,-5-8 0-15,5-3 1 16,-5-2 1-16,2-1 0 0,-3 6 0 15,1 3 0 1,3 7 1-16,-1 12 0 16,3 8 1-1,1 12-2-15,0 13 1 16,0 12-2-16,-4 9 1 0,-3 9 0 16,-12 4-1-16,-5 3 1 15,-12-2 0-15,-7-1 0 16,-14-10-2-16,-11-13-9 15,-4-20-25-15,3-7-2 16,-8-24 1-16,12-10-2 0</inkml:trace>
  <inkml:trace contextRef="#ctx0" brushRef="#br0" timeOffset="83312.0515">12040 14040 32 0,'70'-10'31'0,"23"4"-5"15,15 3-5-15,13-2-8 0,9 0-11 16,-2-5-29-16,-1 10-3 0,-19-9-2 15,-7 4 0-15</inkml:trace>
  <inkml:trace contextRef="#ctx0" brushRef="#br0" timeOffset="84144.2879">13583 13890 44 0,'22'0'34'0,"20"0"0"16,0-6-14-16,10 6-20 16,3 0-19-16,-8-4-12 15,6 8-3-15,-15-8 1 16</inkml:trace>
  <inkml:trace contextRef="#ctx0" brushRef="#br0" timeOffset="84329.6332">13642 14001 49 0,'0'0'35'0,"22"8"0"16,8-8-13-1,14 0-27-15,2 0-25 16,18 0-2-16,-1-9-2 0,18 3-1 16</inkml:trace>
  <inkml:trace contextRef="#ctx0" brushRef="#br0" timeOffset="92515.7477">14593 13884 11 0,'-54'7'25'16,"14"-7"-9"-16,25 4-4 15,38 1 0-15,35-2 1 0,40-3 0 16,46 0-1-16,39 4-1 16,37-4-2-16,30 0-1 15,17 4-1-15,2-1-4 16,-11 2-9-16,-19 5-26 16,-44-10-2-16,-34 2 0 15,-55-7-1 1</inkml:trace>
  <inkml:trace contextRef="#ctx0" brushRef="#br0" timeOffset="93016.2567">15634 13302 25 0,'7'10'31'0,"-11"3"1"16,-4 17-14-16,-6 9-5 15,-3 2-6-15,0 4 0 16,-3-3-4 0,7-8 0-16,3-11-1 15,2-14-1-15,8-18-1 16,9-14 1-16,3-13 1 0,7-10-2 16,3-9 1-1,-1-4-1-15,4 4 1 16,0 4 0-16,-2 7 1 0,-3 13 0 15,4 14 0-15,-7 14 0 0,2 13 2 16,2 17-1-16,-2 9 0 16,3 12-1-16,-2 8-2 15,1 0-2-15,-2 6-7 16,-4-4-16-16,-6-13-11 16,4-4 0-16,-13-15-1 15</inkml:trace>
  <inkml:trace contextRef="#ctx0" brushRef="#br0" timeOffset="93178.5728">15573 13430 29 0,'11'3'36'0,"8"-3"0"0,19 7-1 15,4-2-24-15,8-2-23 16,8 6-17-16,-11-9-5 15,2 7-1-15,-18-7-1 0</inkml:trace>
  <inkml:trace contextRef="#ctx0" brushRef="#br0" timeOffset="93713.5313">14635 14561 6 0,'15'-11'29'16,"-7"-14"1"-16,12-5-8 15,-9-4-6-15,5-7-4 16,3 8-1-16,-10-1-2 16,5 9-1-16,-10 11-1 0,-4 14-2 15,0 20 0-15,4 20-2 16,-8 11-1-16,4 7-6 15,0 13-12-15,8 5-20 16,-8-15 0-16,14-1 0 16,-1-19 0-16</inkml:trace>
  <inkml:trace contextRef="#ctx0" brushRef="#br0" timeOffset="93917.585">15043 14746 36 0,'9'0'35'0,"11"-9"1"0,16 4-5 16,9 1-21-16,9 1-11 15,5 3-24-15,1-7-9 16,14 11 0-16,-12-4-1 15</inkml:trace>
  <inkml:trace contextRef="#ctx0" brushRef="#br0" timeOffset="94149.099">15482 14792 66 0,'-3'-12'37'0,"23"10"-1"15,20 2-20-15,8-10-8 0,16 10-3 16,2 0-5 0,-1 0-8-16,-3-7-28 0,-7 7 0 15,-17-7-1-15,-10 0 0 16</inkml:trace>
  <inkml:trace contextRef="#ctx0" brushRef="#br0" timeOffset="94316.3732">15766 14275 22 0,'-6'-13'31'0,"-7"8"1"16,13 23-1-16,0 15-23 15,0 9-9-15,7 15-19 16,-7 2-11-16,16 13 0 15,-16-9-1-15</inkml:trace>
  <inkml:trace contextRef="#ctx0" brushRef="#br0" timeOffset="94650.4411">15562 15086 39 0,'-24'-24'32'0,"17"3"1"0,12 0-14 16,14-3-9-16,13 10-2 16,10 8-2-16,5 10-1 0,-6 7 0 15,-10 14-1-15,-12 6-1 16,-19 8-1-16,-15 1 0 16,-18-2-2-16,-12-6-2 31,-9-7-2-31,-1-5-1 0,5-14-1 15,10-6 0-15,11-9 1 16,20-3 1-16,9-3 3 16,20 1 1-16,9 7 4 15,7 4 1-15,7 10 0 16,2 6-1-16,-1 4-13 16,-9-3-24-16,6 7 0 0,-17-14-2 15,4 1 0-15</inkml:trace>
  <inkml:trace contextRef="#ctx0" brushRef="#br0" timeOffset="95120.6884">16219 14666 35 0,'19'17'33'0,"-3"-12"-5"15,8-2-11-15,7-1-3 0,0-5-4 16,4-3-3-16,-7-9-3 16,-1-4-2-16,-11-2-1 15,-14-1-1-15,-14-1-1 16,-9 5 0-16,-14 9 0 0,-8 6 0 16,0 11 1-1,3 10 1 1,-1 10 1-16,19 7 1 15,10 4 0-15,18 1 0 16,12-1 1-16,17-2 0 0,11-6-3 16,4-11-6-16,5-8-20 15,-2-10-11-15,-9-15 0 16,0-4-1-16</inkml:trace>
  <inkml:trace contextRef="#ctx0" brushRef="#br0" timeOffset="95321.8741">16381 14225 22 0,'24'4'34'16,"-1"-4"-1"-16,11 6-3 0,-4-2-29 15,-9-11-29 1,14 7-2-16,-14-11-3 16,7 7 5-16</inkml:trace>
  <inkml:trace contextRef="#ctx0" brushRef="#br0" timeOffset="95469.0272">16696 14108 20 0,'0'0'32'15,"-3"-26"-1"1,3 26-6-16,-9-15-30 16,0 5-18-16,9 10-6 15,0 0-1-15,0 9 10 16</inkml:trace>
  <inkml:trace contextRef="#ctx0" brushRef="#br0" timeOffset="95616.6832">16776 14262 39 0,'10'42'38'0,"-5"-1"-1"15,-15-1-5-15,-9-10-11 16,-3 0-9-16,-15-14-7 16,-1-7-9-16,4-9-26 15,3 0-9-15,0-16 1 16,13 1-1-16</inkml:trace>
  <inkml:trace contextRef="#ctx0" brushRef="#br0" timeOffset="96039.7444">16901 14155 15 0,'-12'11'30'15,"12"6"1"-15,-10-5-6 16,7 7-13-16,3 2-2 16,6-3-4-16,7-1 0 0,0-5-3 15,6-8 0-15,4-4-3 16,-1-11-1-16,-3-6 1 16,-1-5-2-16,-3-2 1 15,-8 2-1-15,0 2 1 16,-4 6 1-16,-3 14 1 0,0 0 2 31,-10 0-1-31,10 20 1 0,0 4 1 16,9 2 0-16,0 1 0 15,10-1-1-15,6-6 1 16,3-3-1-16,3-10-1 16,0-7 0-16,-4-15-3 15,-7-6-10-15,-13-9-25 16,0 2 0-16,-18-13-1 0,-2 5 1 15</inkml:trace>
  <inkml:trace contextRef="#ctx0" brushRef="#br0" timeOffset="96402.8584">17600 13512 12 0,'13'0'33'16,"-13"0"1"-16,8 30-2 0,-3 11-15 15,-2 5-6-15,2 9-6 16,0 3-9-16,2 1-21 16,-7-16-8-16,8-7-1 15,-11-19 1-15</inkml:trace>
  <inkml:trace contextRef="#ctx0" brushRef="#br0" timeOffset="96556.3216">17429 13757 63 0,'23'-10'39'0,"12"10"-1"15,8 0-8-15,11 0-34 0,14 3-30 16,3-10-2-16,10 7-2 0,-2-11 0 15</inkml:trace>
  <inkml:trace contextRef="#ctx0" brushRef="#br0" timeOffset="96941.4166">18280 13649 21 0,'0'12'30'16,"13"-15"1"-16,43 6 2 0,28-9-22 15,42-1-4-15,35 5 0 0,36-5 0 16,35 7 0-16,23-6 1 16,22 6-2-16,5-3-1 15,-2 3-1-15,-14 6-3 16,-17-6-10-16,-30 0-27 31,-30 5-2-31,-46-12 1 0,-36 7-1 16</inkml:trace>
  <inkml:trace contextRef="#ctx0" brushRef="#br0" timeOffset="97327.7697">19482 12913 33 0,'4'12'33'16,"10"22"1"-16,-5 7-13 15,-5 9-8-15,3 6-5 16,-4 0-7-16,-3-3-13 15,-3-14-20-15,3-8-1 16,-15-18-1-16,5-3 3 16</inkml:trace>
  <inkml:trace contextRef="#ctx0" brushRef="#br0" timeOffset="97644.7504">19386 12941 20 0,'29'-33'34'15,"20"8"0"-15,-3 1 1 16,8 6-20-16,4 7-6 0,-9 5-3 16,-1 6-2-16,-15 6-2 15,-14 7-2-15,-19 3-2 16,-12-1-1-16,-10 4 0 16,-3-4 0-16,2 4-1 15,6 1 1-15,17 1 1 16,14 1 2-16,17 0 1 0,11 7 1 15,4 2 1-15,-4 2 1 16,-11 4 1-16,-14-1-1 16,-24-6 0-16,-18-4-2 15,-18-6-4-15,-15-9-15 16,-8-11-18-16,10 3-1 16,-1-14 1-1,17 5-2-15</inkml:trace>
  <inkml:trace contextRef="#ctx0" brushRef="#br0" timeOffset="98131.2501">18535 14195 22 0,'3'-41'32'15,"10"0"-2"-15,-3-1-7 16,0 4-5-16,1 13-4 0,-4 9-3 15,4 16-3-15,-5 19-1 16,3 13-3-16,-5 16-2 16,1 11-5-16,4 6-16 15,2 3-17-15,-6-9 0 16,5-3-1-16,-4-15 0 31</inkml:trace>
  <inkml:trace contextRef="#ctx0" brushRef="#br0" timeOffset="98330.6983">18962 14441 36 0,'27'-9'35'15,"0"-7"0"-15,15 3-2 0,1 3-24 16,10 4-12-16,5 6-27 15,-2-5-4-15,6 7-1 16,-14-7 0-16</inkml:trace>
  <inkml:trace contextRef="#ctx0" brushRef="#br0" timeOffset="98578.6584">19504 14368 48 0,'18'0'35'0,"7"-4"1"15,18 4-7-15,5 4-21 0,5 2-6 31,2-4-8-31,4-4-23 0,-1 5-6 16,-16-12 0 0,-3 3-1-16</inkml:trace>
  <inkml:trace contextRef="#ctx0" brushRef="#br0" timeOffset="98779.2067">19711 13878 10 0,'-5'-24'33'0,"5"24"0"15,0 0 1-15,13 4-16 16,-13 18-8-16,0 9-9 0,-4 10-16 16,-9 7-16-16,13 14-3 15,-14-4 1-15,9 14 8 16</inkml:trace>
  <inkml:trace contextRef="#ctx0" brushRef="#br0" timeOffset="99149.6298">19572 14578 11 0,'-11'0'28'15,"14"13"2"-15,-3-13-5 16,0 13-14-16,12 1-5 0,2-3-2 16,3 3-1-16,6-3-2 15,3-3-2-15,1-3-1 16,-2-5-1-16,-3 0-1 16,-1-8 0-16,-5-1 0 15,-4-3 0-15,-7-1 1 16,-5-1 3-1,-2 4 3-15,2 10 1 16,-14-4 4-16,8 14 1 16,-7 4 2-16,8 15 0 15,-2 4 0-15,7 11-2 16,-7-2-1-16,11 6-4 16,1-2-10-16,3 1-29 0,-4-19-2 15,10-1-1-15,-14-27 1 16</inkml:trace>
  <inkml:trace contextRef="#ctx0" brushRef="#br0" timeOffset="99650.8768">20190 14374 15 0,'22'9'31'16,"-6"-13"0"-16,12 4-1 0,1-3-20 16,0-5-4-1,1-5-4-15,-4-4-2 0,-5-1-1 16,-10-3-1-16,-11-2 0 16,-11 4 1-16,-10 3 0 15,-7 4 2-15,-5 12 2 31,-2 7 0-31,-1 12 2 0,4 6 1 16,11 10 0-16,10 3 0 16,14 3 0-16,9-1-1 15,17-4-1-15,10-2-5 16,3-14-13-16,3-11-21 16,9-3-1-16,-6-16 0 15,9-5-1-15</inkml:trace>
  <inkml:trace contextRef="#ctx0" brushRef="#br0" timeOffset="99867.5404">20508 13987 30 0,'23'0'32'16,"14"0"1"-16,-6-6-6 15,7 6-29-15,3 0-23 0,-10-9-5 16,3 9-2-16,-16-14 0 16</inkml:trace>
  <inkml:trace contextRef="#ctx0" brushRef="#br0" timeOffset="100036.8299">20867 13852 28 0,'0'0'28'0,"-5"-15"-5"16,5 15-20-16,0 0-18 0,-6-12-11 16,6 12-1-1,0 9 14-15</inkml:trace>
  <inkml:trace contextRef="#ctx0" brushRef="#br0" timeOffset="100167.9304">20916 13993 47 0,'7'37'37'0,"-10"-5"1"15,-10-3-10-15,-5 2-10 16,-15-8-7-16,-2-6-9 16,-6-5-11-16,-2-6-27 15,1-15-2-15,9-3-1 0,6-10 0 16</inkml:trace>
  <inkml:trace contextRef="#ctx0" brushRef="#br0" timeOffset="100685.1634">21109 13843 10 0,'-13'-6'30'16,"10"16"0"0,-8-5-4-16,7 11-12 0,4 4-5 15,0 1-2-15,7 1-2 16,4 0-1-16,4-2-1 15,3-6-1-15,2-4-1 16,2-10-1 0,0-5-1-16,0-8 0 15,-3-6 0-15,0 0-1 16,-7-5 1-16,0 3 0 16,-6 1 0-16,-3 6 1 15,-3 14 0-15,0-11 1 16,0 11-1-16,0 12 1 15,0 4-1-15,6 2 0 0,1 2 0 16,4 2 1-16,3-3-1 16,5-2 1-16,2-5-1 15,1-6 0-15,1-9 1 16,-2-4-1-16,-1-8 1 0,-7-3-1 16,-5-6 0-1,-8 1 0-15,-4-4-1 0,-4 5-12 16,2 9-19-16,-14-7 0 15,9 14-1-15,-10-1 6 0</inkml:trace>
  <inkml:trace contextRef="#ctx0" brushRef="#br0" timeOffset="104791.0502">1034 16182 24 0,'0'0'35'0,"0"0"-1"16,0 0-8-16,0 0-5 15,0 0-7-15,-6 84-5 16,-7-28-4-16,0 9-2 15,-5 0 0-15,4-5-2 16,3-6 0-16,-1-8-1 0,12-46 1 16,-6 49-1-16,6-49 0 15,0 0 0-15,16-53 0 16,-16 53 1-16,20-90-1 16,-3 25 1-16,-1-4-1 0,-1 0 1 15,3 3 1 1,0 10-1-1,-8 8 0-15,-10 48 0 16,27-63 0-16,-27 63 1 0,26 0-2 16,-11 31 0-16,7 11 0 15,3 11 0-15,10 8 1 16,-1 9 0-16,-7 2-1 16,6 0-2-16,-5-6-1 15,-8-14-12-15,-7-12-24 0,-1-8 0 16,-7-18 1-16,-5-14-3 15</inkml:trace>
  <inkml:trace contextRef="#ctx0" brushRef="#br0" timeOffset="104960.5698">1074 16518 35 0,'0'0'37'0,"0"0"-1"15,0 0 1-15,28-10-21 16,13 4-15-16,11-3-33 0,2 9-3 16,3-16-1-16,0 10-1 15</inkml:trace>
  <inkml:trace contextRef="#ctx0" brushRef="#br0" timeOffset="105239.2289">1768 16358 47 0,'21'-6'34'0,"9"10"0"16,1-4-10-16,10 0-17 16,-3 0-14-16,-2-11-25 15,0 16-2-15,-16-14 0 16,0 9-1-16</inkml:trace>
  <inkml:trace contextRef="#ctx0" brushRef="#br0" timeOffset="105392.8976">1744 16494 42 0,'15'10'36'15,"11"-10"1"-15,15 4-6 16,6-4-21 0,5-6-38-16,4 6-5 15,-13-9-3-15,7 6-1 16</inkml:trace>
  <inkml:trace contextRef="#ctx0" brushRef="#br0" timeOffset="106240.818">2949 16073 34 0,'-11'-23'31'16,"-11"11"-8"-16,-11 10-4 16,-11 10-5-16,-2 11-3 15,-10 13-3-15,7 16-2 16,5 8-2-16,16 9-1 15,13 7-1-15,15 2 1 16,18-5-1 0,16-8 0-16,15-17 0 15,11-12 0-15,-1-16 0 16,-4-16-1-16,-8-12 1 16,-7-10-1-16,-18-7 0 15,-16-3 1-15,-21-6-2 0,-12 8 0 16,-8-1 0-1,1 9 1-15,3 5-2 0,3 3 1 0,12 4 0 16,16 10-1 0,13-5 0-16,17 4-5 15,11 1-19-15,11 4-12 0,-5-11 1 16,9 7-1-16</inkml:trace>
  <inkml:trace contextRef="#ctx0" brushRef="#br0" timeOffset="106580.7104">3394 15969 29 0,'-21'5'34'0,"-16"7"0"0,3 14-7 16,-4 20-12-16,1 9-6 16,12 16-2-16,10 2-3 15,15 4 0-15,6-1-3 16,13-5-2-16,15-9-9 15,9-12-25-15,0-26 0 16,10-6-3 0,-13-18 3-16</inkml:trace>
  <inkml:trace contextRef="#ctx0" brushRef="#br0" timeOffset="106943.8996">3599 16393 23 0,'0'0'33'15,"27"17"1"1,-7-17 0-16,1 0-23 0,8 0-3 16,-2 0-2-16,-2-6-3 15,-3-5-1-15,-4-4-2 0,-12-4 1 31,-6-1-2-31,-12 1 1 16,-7 3-1-16,-6 7 0 16,-8 6 1-16,1 9-1 15,-2 6 1-15,7 5 0 16,5 10 1-16,9 3 1 16,10 2 0-16,10-4 1 0,14 1-1 15,4-3 1-15,8-5-4 16,8-1-9-16,6-6-27 15,-13-14 2-15,6-5-2 16,-12-14 1-16</inkml:trace>
  <inkml:trace contextRef="#ctx0" brushRef="#br0" timeOffset="107181.8467">3844 15868 43 0,'-4'-16'36'0,"4"16"-3"15,0 0-6-15,0 0-31 16,0 0-26-16,-18 0-3 15,18 0-2-15,0 0 0 0</inkml:trace>
  <inkml:trace contextRef="#ctx0" brushRef="#br0" timeOffset="107328.8454">3903 16000 31 0,'6'25'35'15,"0"6"0"1,-13 3-9-16,-5-8-9 15,-6 0-8-15,-7-6-11 16,1-3-27-16,-7-21-5 16,12-2-1-16,0-15-1 0</inkml:trace>
  <inkml:trace contextRef="#ctx0" brushRef="#br0" timeOffset="108029.1256">4021 15983 27 0,'0'23'27'16,"-6"-4"-1"-16,6 9-14 15,0-3-4-15,5 5-2 0,5-5 0 16,4-7-1-16,6-4 0 0,2-14-1 16,-1-6 0-16,-2-8-1 15,-1-4-1-15,-5-5-1 16,-7 1 0-16,1 2-1 16,-10 2 0-16,-1 5 0 15,4 13 0 1,-12 0-1-16,12 0 1 15,-4 23 0-15,4-4 0 16,4 5-1-16,5-2 2 16,4-1-2-16,1-6 1 15,6-5 0-15,-2-10-1 16,0-5 1-16,2-7-1 16,-2-8 1-16,-2-4 1 0,-5-5 0 15,2 7 2-15,-6-6 1 16,2 10-1-16,-3 4 1 15,7 9 0-15,-1 9 0 16,6 12-1-16,1 13-1 16,3 14 0-16,0 8-1 0,-1 9 0 15,-11 8-1-15,-10 2 0 16,-10-2-1-16,-8-7-6 16,-7-11-22-16,-10-9-8 15,-14-20 1-15,9 1 0 0</inkml:trace>
  <inkml:trace contextRef="#ctx0" brushRef="#br0" timeOffset="108584.0926">4885 15836 31 0,'-40'12'34'0,"-3"20"-3"16,-6 15-9-16,1 19-6 16,9 21-4-16,8 4-3 15,21 11-2-15,16-2-2 16,17-2 0-16,14-10-6 15,7-12-9-15,1-21-27 32,11-14 1-32,-8-19-2 0,-6-12 1 15</inkml:trace>
  <inkml:trace contextRef="#ctx0" brushRef="#br0" timeOffset="109166.908">5026 16370 23 0,'10'-20'28'0,"-10"-13"-5"16,6 2-5-16,3-1-2 15,-6-2-2-15,6 10-2 16,-9 2-1-16,7 7-2 16,-7 4-2-16,0 11-2 0,0 17-1 15,0 9-2-15,0 6-1 16,3 7 0-16,4 6-3 16,-5 1-6-16,3 1-23 15,7 5-6-15,-7-19 0 16,4 2 0-16</inkml:trace>
  <inkml:trace contextRef="#ctx0" brushRef="#br0" timeOffset="109385.5847">5256 16496 41 0,'0'0'37'16,"34"-6"-2"-16,-6 1-4 15,12 0-20-15,14 5-9 16,7 3-22-16,7 0-14 16,-7-8-1-16,8 5-1 0</inkml:trace>
  <inkml:trace contextRef="#ctx0" brushRef="#br0" timeOffset="109648.6096">5808 16463 42 0,'9'-5'35'0,"16"5"-3"0,5 0-11 15,6 0-8-15,11 0-8 16,1 5-14-16,5 3-24 16,-13-12-1-16,0 4-1 15,-12-5 0-15</inkml:trace>
  <inkml:trace contextRef="#ctx0" brushRef="#br0" timeOffset="109832.709">5970 16015 25 0,'0'0'32'15,"-17"-8"0"1,17 23-6-16,0 8-16 15,0 14-7-15,0 9-8 16,0 3-26-16,5 14 0 16,-10-3 0-16,5 13 2 15</inkml:trace>
  <inkml:trace contextRef="#ctx0" brushRef="#br0" timeOffset="110218.0781">5775 16754 8 0,'-8'-29'31'15,"21"3"2"1,1 2-3-16,9 0-15 16,11 12-4-16,3 4-2 15,7 11-2-15,-4 7-2 16,-3 8 0-16,-12 10-2 15,-13 4 0-15,-12 1-3 16,-13-1 0-16,-12-1-2 16,-11-12-2-16,-3-2 0 0,-3-12-2 15,5-9 1-15,5-5-1 16,9-5 3-16,8-7 1 16,11-1 2-16,10 3 4 15,6 4 1-15,10 10 2 16,1 0 0-16,7 10 1 0,-2 5-1 15,3 9-3-15,-5 5-7 0,-1 3-31 16,-5-14-3 0,8 0 0-16,-10-13-1 0</inkml:trace>
  <inkml:trace contextRef="#ctx0" brushRef="#br0" timeOffset="110750.0767">6311 16429 21 0,'14'9'31'0,"17"7"1"0,-3-10-9 15,3-1-11-15,6-5-6 16,-5 0-3-16,-2-12-3 16,-8-3-1-16,-3-3-2 0,-14-2-1 15,-10-5 1-15,-8 5-1 16,-12-2 1-16,-6 8 2 16,-6 7 1-16,0 7 3 15,-1 10 0-15,2 4 2 16,11 15 2-16,12 0 0 15,13 11 1 1,9-1-1-16,13 1-1 16,10-6-1-16,11-3 0 15,4-8-6-15,1-9-13 16,-3-14-20-16,2-8-3 16,-8-16 1-16,2 0 0 15</inkml:trace>
  <inkml:trace contextRef="#ctx0" brushRef="#br0" timeOffset="110972.2676">6576 15979 23 0,'19'0'35'16,"-6"0"-1"-16,14 8 0 15,-2-8-22-15,9 3-23 16,4-3-19-16,-14-7-3 16,10 5-1-16,-12-9 5 15</inkml:trace>
  <inkml:trace contextRef="#ctx0" brushRef="#br0" timeOffset="111135.0757">6898 15885 29 0,'0'0'32'0,"0"-15"-2"16,0 15-13-16,0 0-30 0,-8-17-14 15,8 17-3-15,0 0-2 16</inkml:trace>
  <inkml:trace contextRef="#ctx0" brushRef="#br0" timeOffset="111288.7387">6970 16016 34 0,'3'37'37'0,"-3"7"0"16,-3-5-6-16,-16-7-12 15,-2 1-7-15,-11-9-7 16,-4-9-6-16,2-4-10 16,-1-11-16-16,8-11-10 15,10-4-1-15,3-9 0 16</inkml:trace>
  <inkml:trace contextRef="#ctx0" brushRef="#br0" timeOffset="111773.5373">7104 15970 29 0,'-16'0'30'31,"13"11"2"-31,-7-1-14 0,4 6-6 16,6 6-5-16,0 5-2 15,0 0 1-15,10-1-2 16,5-4 0-16,3-5-3 15,2-7-1-15,1-10 0 16,-1-6 0-16,0-8-1 16,-5-6 0-16,-5-3 1 0,-3 1-1 15,-4 3 0-15,-3 5 1 16,0 3 0-16,0 11-1 16,0 0 1-16,-10 9-1 15,10 9 1-15,0 1 0 16,6 5 0-16,4-4 2 15,2 0-1 1,6-4 1-16,1-5 1 16,6-8 0-16,-4-7 0 15,1-9 0-15,-6-6 1 0,-3-2-3 16,-2-1-3 0,-11-6-14-16,-11-3-19 0,8 10 0 15,-10-3-1-15,6 8 0 16</inkml:trace>
  <inkml:trace contextRef="#ctx0" brushRef="#br0" timeOffset="112152.2548">7513 15866 41 0,'31'10'34'0,"0"4"0"16,6 24-8-1,7 17-16-15,-5 12-3 0,-1 14-2 16,-10 6-1-16,-12 10-1 16,-20-5 0-16,-14 2 0 0,-16-11-1 15,-10-5-1-15,-9-14-3 16,-5-11-3-16,7-12-8 16,6-18-19-16,10-23-6 15,23 0 1-15,3-25-1 16</inkml:trace>
  <inkml:trace contextRef="#ctx0" brushRef="#br0" timeOffset="112936.5767">8051 15950 15 0,'32'-6'29'0,"-14"-1"-2"16,11 7-9-16,5 0-6 15,-1 0-3-15,2 5-3 16,-4 1-2-16,-3 0-2 16,-6 0-1-16,-7 3 0 0,-4-8 0 15,-11-1 0-15,0 0 0 16,0 0 0-16,0 0 0 16,-11 0 0-16,11 0 0 15,-9 0 0-15,9 0 0 16,-12 17 0-16,9 7 0 15,-3 10 1 1,-1 15-1-16,3 14 1 16,-4 13 0-16,2 8-1 0,0 5 0 15,2 4 0 1,-2 2 0-16,1 1 0 0,0-12-1 16,0-6 1-16,2-12-1 15,-1-8 1-15,4-8-1 16,0-11 1-16,4-13 0 0,2-9-1 15,-6-17 1-15,15 15 1 16,-15-15-1-16,10 0 1 16,-10 0 0-16,-13-10 0 15,-6 3-1-15,-7 7 1 16,-6-6-1-16,-2 6-1 16,-4 0 1-16,3 0-1 0,5-3-3 15,5 3-10-15,7 0-23 16,18 0 0-16,6-18 0 15,16 8 0-15</inkml:trace>
  <inkml:trace contextRef="#ctx0" brushRef="#br0" timeOffset="113623.0201">8559 17047 16 0,'10'-3'29'16,"14"7"-6"-16,1-4-4 15,6 0-5-15,0 0-5 16,-4-10-3-16,-1 5-3 16,-8-3-1-16,-9-3-1 15,-12-1 0-15,-9-2 0 16,-9 9 0-16,-8-1-1 0,-5 6 1 16,0 5 1-16,0 3-1 15,7 13 3-15,4 1 0 16,14 7 2-16,3-2 0 15,15 4 1-15,6-6-1 16,13 0 0-16,6-4-1 16,7-7-6-16,5-4-7 0,1-10-30 15,-10-13 0-15,6-3 0 16,-12-12 0-16</inkml:trace>
  <inkml:trace contextRef="#ctx0" brushRef="#br0" timeOffset="113893.0857">8714 16707 19 0,'24'4'34'16,"-1"-10"0"-16,14 6-1 15,-3 0-20-15,3-6-16 16,4 6-27-16,-11-9-3 16,3 9 0-1,-13-15 0-15</inkml:trace>
  <inkml:trace contextRef="#ctx0" brushRef="#br0" timeOffset="114240.3062">9098 16658 16 0,'0'29'35'0,"9"12"1"16,-12-6-2-16,-3-4-13 15,0 1-7-15,-13-9-5 0,2 3-3 16,-9-8-3-16,0-11-4 16,3-3-3-16,-2-13-10 15,7-5-18-15,8 1-5 16,1-11-1-16,15 3 0 0</inkml:trace>
  <inkml:trace contextRef="#ctx0" brushRef="#br0" timeOffset="114710.0703">9246 16588 8 0,'-11'5'28'0,"11"10"-4"16,-3 1-9-16,3 3-4 16,0 4 0-16,6-2-4 15,2-3 1-15,5-1-3 16,3-6-1-16,-1-3-1 0,2-4-2 16,1-8 1-16,-6-6-1 0,0-2-1 15,-2-2 0 1,-7-1 0-16,-3 2 0 15,0 2 0-15,0-1-1 0,0 12 0 16,0 0 1-16,0 0-1 16,-10 0 2-1,14 14-1-15,-1 0 2 16,4 1 0-16,5 4 1 16,3-4 0-16,3-2 0 15,1-5 1-15,3-8-1 16,-7-4 0-16,1-3-1 15,-4-8-2-15,-12-6-5 16,0 1-6-16,-15-4-19 0,-7-8-4 16,1 11 0-16,-9-4-1 15</inkml:trace>
  <inkml:trace contextRef="#ctx0" brushRef="#br0" timeOffset="114978.8374">9024 16479 58 0,'13'0'35'0,"-13"0"-2"16,0 0-33-16,15 11-27 16,-15-11-5-16,12 0-1 15,-12 0 0-15</inkml:trace>
  <inkml:trace contextRef="#ctx0" brushRef="#br0" timeOffset="115410.9272">9566 17015 27 0,'0'0'35'16,"16"-10"-1"-16,6 4-10 15,3 6-9-15,5-4-6 16,11 4-5-16,0-3-9 31,5-3-18-31,-9-4-11 0,7 10-1 16,-11-6 0-16</inkml:trace>
  <inkml:trace contextRef="#ctx0" brushRef="#br0" timeOffset="115658.0743">9647 17130 23 0,'13'0'35'0,"21"10"1"16,-3-5-7-16,5-1-20 15,8 3-32-15,-9-12-8 16,11 5-1-16,-12-7-2 15</inkml:trace>
  <inkml:trace contextRef="#ctx0" brushRef="#br0" timeOffset="119469.8671">10320 17056 11 0,'-24'-12'18'0,"8"-1"-3"16,0-10-3-16,4-2-3 31,9-4-1-31,6-1-1 0,6 0-1 16,10 2-1-16,5 11 0 16,4 8 0-16,3 14 1 15,-6 12-1-15,-6 12 0 16,-9 7-2-16,-10 10 1 15,-13 1-1-15,-6 5-2 16,-11-4-3-16,-4-7-3 0,2-5-1 16,-2-15-3-16,9-5 1 15,4-10-1-15,12-6 4 16,9 0 2-16,3-21 5 0,12 12 6 16,0-3-1-1,11 12 5-15,0-3-1 16,7 10 0-1,0 3-1-15,1 2-4 16,-5-2-2-16,-1 4-12 0,-8-14-26 16,2 6 0-16,-22-6-2 15,23-5 1-15</inkml:trace>
  <inkml:trace contextRef="#ctx0" brushRef="#br0" timeOffset="130234.3484">10955 16549 13 0,'22'-4'32'0,"18"11"0"16,-2-7-7-16,8 3-16 16,1 3-17-16,-7-6-18 15,8 8-4-15,-18-12-1 16,2 9 16-16</inkml:trace>
  <inkml:trace contextRef="#ctx0" brushRef="#br0" timeOffset="130419.3102">11024 16666 18 0,'32'9'34'0,"-2"-14"-2"0,15 10-11 0,0 2-41 16,-7-12-6-16,9 9-4 15,-15-12 2-15</inkml:trace>
  <inkml:trace contextRef="#ctx0" brushRef="#br0" timeOffset="131023.8033">11886 16562 20 0,'-25'9'27'16,"14"-9"-7"-16,33 8-8 15,30-4-4-15,40-1 0 16,39-3-1-16,28 0 0 16,29 0 0-16,23 0-3 15,9 0 0-15,3 0 0 0,-8-3-3 16,-17 3-11-16,-24 11-21 16,-38-11-1-16,-21 5 0 15,-53-11 9-15</inkml:trace>
  <inkml:trace contextRef="#ctx0" brushRef="#br0" timeOffset="131358.8874">12769 16295 37 0,'5'-60'29'0,"4"-1"-6"15,-6-7-3-15,-3 6-3 0,0 6-4 16,-6 9-5-16,3 15 0 15,-6 19-3-15,9 13-3 16,-3 40-7-16,3 10-15 16,0 13-16-16,9 19 0 15,-9 3 0-15</inkml:trace>
  <inkml:trace contextRef="#ctx0" brushRef="#br0" timeOffset="131794.6176">12038 17072 9 0,'2'-19'29'0,"-2"-13"-7"0,0 1-1 16,4 2-3-16,-4 2-2 16,6 8-4-16,-6 2-2 0,0 17-3 15,0 0-2-15,5 22 0 16,-5 9-3-16,4 8-1 16,-4 7-2-16,4 4-5 15,2 1-5-15,-2-1-18 0,-1-13-5 16,10-5-4-16,-7-19 3 15</inkml:trace>
  <inkml:trace contextRef="#ctx0" brushRef="#br0" timeOffset="132026.0341">12293 17217 37 0,'18'-5'36'15,"13"10"0"-15,6-5-10 0,0 0-19 16,2 0-15-16,-5 0-23 16,8 0-4-16,-7 0 0 15,5-5 3-15</inkml:trace>
  <inkml:trace contextRef="#ctx0" brushRef="#br0" timeOffset="132279.6223">12724 17224 11 0,'12'5'34'0,"4"-7"2"15,18 2-3-15,-1 0-15 16,5 0-8-16,8 0-7 16,4 0-14-16,0 0-23 15,-9-8-1-15,-5 4 0 0,-11-3 6 16</inkml:trace>
  <inkml:trace contextRef="#ctx0" brushRef="#br0" timeOffset="132479.7406">12903 16866 27 0,'0'0'29'16,"0"9"-3"-16,0 13-13 16,-6 5-8-16,6 7-17 15,3 12-15-15,-6-12-1 0,9 10-2 16</inkml:trace>
  <inkml:trace contextRef="#ctx0" brushRef="#br0" timeOffset="132767.9534">12792 17341 14 0,'-6'18'30'0,"-11"-3"3"0,10 2-14 16,0 8-9 0,1-1-3-16,12-1 0 0,6 0-4 15,5-8-3-15,7-4-7 16,3-1-5-16,-1-10-8 16,5-5-6-16,-10-7-2 15,4-2 4 1</inkml:trace>
  <inkml:trace contextRef="#ctx0" brushRef="#br0" timeOffset="132968.6364">12975 17403 36 0,'-12'6'29'0,"-1"10"-2"15,4 8-7-15,-1 7-5 16,4 4-7-16,6 2-7 0,0-3-27 16,10 6-6-16,-7-14-1 0,12-7-1 15</inkml:trace>
  <inkml:trace contextRef="#ctx0" brushRef="#br0" timeOffset="133416.6381">13242 17230 12 0,'0'0'33'0,"21"20"0"16,-5-12-4-16,-2 0-19 0,9 1-3 16,2-6-1-16,0-3-4 15,0-5-1-15,-3-3-3 16,-8-4 1-16,-7-5 0 16,-7 0-2-16,-9 0 2 31,-6 5-2-31,-8 5 3 0,-8 11 0 15,1 4 0-15,-3 7 2 16,4 11-1-16,4-3 2 16,12 13 2-16,7-3 0 15,16 1 0-15,8-9-1 16,16 1-2-16,6-2-11 16,4-9-17-16,2-10-8 0,4-11 0 15,-10-10-1-15</inkml:trace>
  <inkml:trace contextRef="#ctx0" brushRef="#br0" timeOffset="133732.9956">13403 16917 11 0,'24'2'32'15,"-4"-4"1"-15,11 2-7 0,2 0-12 16,1-5-5-16,4 1-9 16,-5 1-16-16,3 8-15 15,-16-11-1-15,0 6-1 16</inkml:trace>
  <inkml:trace contextRef="#ctx0" brushRef="#br0" timeOffset="133986.927">13747 16754 45 0,'6'-13'33'0,"-6"13"-3"16,0 0-14-16,0 0-13 16,0 0-13-16,0 0-16 15,0 0-7 1,0 0 1-16,7 19 7 16</inkml:trace>
  <inkml:trace contextRef="#ctx0" brushRef="#br0" timeOffset="134203.1023">13797 16920 19 0,'0'24'34'0,"10"7"1"16,-10-4-10-16,-11-2-7 0,0 3-6 15,-9-7-4-15,-4 1-5 16,-7-5-8-16,0-9-9 16,-1-12-20-16,12 4-2 15,-3-13 1-15,18 1 6 16</inkml:trace>
  <inkml:trace contextRef="#ctx0" brushRef="#br0" timeOffset="134704.5117">13946 16779 6 0,'0'0'28'0,"-17"0"1"15,9 10-10-15,1 5-7 16,1 4-4-16,6 3-2 15,0 2-2-15,6-2 0 16,4-1-1-16,2-1 0 16,4-7 0-16,3-4-1 31,-1-9 0-31,3-6-1 0,-5-7-1 16,0-4 1-16,-4-2-1 15,-3-2 0-15,-5-2 0 16,-4 3-1-16,0 1 1 15,-4 9 0-15,4 10 1 16,-9 0-1-16,9 0 1 16,-6 21-1-16,6-3 1 0,4 5-1 15,4-1 1-15,4-3 0 16,5-5-1-16,1-6 2 16,3-8-1-16,-1 0 0 15,-2-11 1-15,0-6-1 0,-6-5-2 16,-5-5-6-16,-7-4-22 31,4 5-4-31,-18-6 0 0,5 8 0 16</inkml:trace>
  <inkml:trace contextRef="#ctx0" brushRef="#br0" timeOffset="135337.818">14315 15820 12 0,'25'-9'30'16,"14"9"-1"-16,-1-7-8 15,5 5-10-15,1-2-3 16,2 1-4-16,-4 3-2 16,-10-5 0-16,-4 5-2 0,-9 0 0 15,-8 4-1-15,-11-4 0 16,0 19 1-16,-8 1-1 16,-3 6 0-16,-2 9 1 15,1 7 0-15,-2 11 0 16,4 14 1-16,1 10-1 15,4 6 0 1,5 9 1-16,0 4 0 16,12 4-1-16,0 7 1 0,6-5-1 15,-2-7 2 1,4-5-2-16,-8-1 2 16,0-11-2-16,-7-5-1 0,-9-11 2 15,-6-11 0-15,-7-12-1 16,-7-6 0-16,-7-11 1 0,-3-5-4 15,-2-8 1-15,-2-9-7 16,1-10-13-16,9 4-11 16,-3-13 1-16,10 6 9 15</inkml:trace>
  <inkml:trace contextRef="#ctx0" brushRef="#br0" timeOffset="136191.8265">14882 17142 9 0,'0'0'28'16,"25"9"1"-16,-12-9-8 0,8 0-13 16,3 0-2-16,3 0 0 15,-1-10-2-15,-3 1-1 16,-4 0-2-16,-10-3 0 15,-9 1 0-15,-4 2 0 16,-10 2-1-16,-10 2 1 16,-2 5 0-16,-3 9 0 0,2 3 1 15,4 7 1-15,8 8-2 16,7-2 3-16,12 6-2 16,9-2 2-16,13 2-1 15,10-6-1-15,6-6-6 16,6-9-8-16,1-3-22 15,-8-18 1 1,-1-2 0-16,-11-14 8 16</inkml:trace>
  <inkml:trace contextRef="#ctx0" brushRef="#br0" timeOffset="136439.2409">15026 16845 11 0,'0'0'31'15,"26"10"0"-15,-9-10-5 16,11 0-18-16,3 0-11 15,0-12-20-15,10 14-6 16,-15-12-1-16,8 3 9 16</inkml:trace>
  <inkml:trace contextRef="#ctx0" brushRef="#br0" timeOffset="136755.6768">15366 16726 25 0,'9'27'34'0,"2"14"-3"31,-7-3-6-31,-4-1-6 0,0 2-5 16,-14-13-6-16,-3-4-4 15,-4-8-5-15,-6-14-8 16,4-5-14-16,8-5-13 16,-6-14 0-16,13 1 0 0</inkml:trace>
  <inkml:trace contextRef="#ctx0" brushRef="#br0" timeOffset="137224.7286">15491 16675 26 0,'0'15'24'16,"0"-15"-7"-16,-4 23-5 15,10-7-2-15,3 3-2 16,5-2-1-16,1-3-1 0,5-2-2 16,-1-6 0-16,2-2-1 15,-5-8-1-15,-2-6 0 16,-3-8-1-16,-5 2 1 15,-3-4-1-15,-3 3 0 16,0 0 0-16,0 3 0 16,-3 1-1-16,3 13 1 0,0 0 0 15,-9 6 0-15,9 8 0 16,0 3 0-16,5 2 0 16,2 0 0-16,3 3 0 0,2-9 0 15,4 1 1-15,2-8-1 16,-1-6 0-16,-1-6-3 31,-5-2-4-31,-5-6-7 0,-2-8-11 16,2 4-9-16,-19-9-1 15,7 10 2-15</inkml:trace>
  <inkml:trace contextRef="#ctx0" brushRef="#br0" timeOffset="137441.3864">15370 16579 34 0,'0'0'34'15,"0"0"0"-15,-6-13-10 16,6 13-19-16,0 0-28 15,20-2-9-15,-20 2-1 0,22 0-1 16</inkml:trace>
  <inkml:trace contextRef="#ctx0" brushRef="#br0" timeOffset="137825.6856">15738 17084 11 0,'13'-10'30'16,"12"13"1"-1,-1-8-7-15,5 5-12 0,7 0-8 16,-1-3-8-16,2 3-11 15,-9 0-10-15,3 0-5 0,-18-4 0 16</inkml:trace>
  <inkml:trace contextRef="#ctx0" brushRef="#br0" timeOffset="138010.9822">15754 17148 35 0,'12'4'30'16,"9"-4"-11"-16,8 0-9 16,6-8-29-16,11 8-6 15,-6-9-3-15,13 2 7 16</inkml:trace>
  <inkml:trace contextRef="#ctx0" brushRef="#br0" timeOffset="138442.891">16259 17088 28 0,'-5'-26'29'16,"13"7"-10"-16,2 0-4 15,8 1-3-15,7 11-2 16,2 7-1-16,6 9 0 16,-12 7-1-16,0 9-1 15,-15 5-2-15,-6 11-3 16,-15 0 0-16,-11-2-2 0,-7-5-2 15,-7-10-4-15,3-7-2 16,-1-9-1-16,10-8 1 16,10-13 0-16,11-4 1 15,7-7 4-15,16 3 2 16,6 2 4-16,3 9 1 0,6 5 2 31,1 9-2-31,1 8 1 0,-5 5-6 16,0 12-24-16,-7-12-6 15,8 3-2-15,-12-12 2 16</inkml:trace>
  <inkml:trace contextRef="#ctx0" brushRef="#br0" timeOffset="138912.2196">16746 16273 18 0,'19'5'35'0,"2"-10"1"15,14 5-5-15,5 0-11 16,3-4-8-16,10 4-5 16,-4 0-6-16,-4 0-6 15,-3 0-10-15,-8 0-13 0,-15 0-7 16,-4 0-1-16,-15 0 0 15</inkml:trace>
  <inkml:trace contextRef="#ctx0" brushRef="#br0" timeOffset="139113.2356">16820 16380 66 0,'22'-2'36'0,"10"2"-11"16,11 0-5-16,-2 0-8 31,5 0-10-31,-4-6-34 0,5 9-3 16,-16-8-1-16,-3 5-1 16</inkml:trace>
  <inkml:trace contextRef="#ctx0" brushRef="#br0" timeOffset="140819.8793">17528 16310 26 0,'58'-7'31'0,"38"7"-1"15,13 0-12-15,25-3-5 16,18 11-3-16,8-3-8 15,0 5-9-15,-8-4-14 0,-5 6-11 16,-36-12 0-16,-12 4-2 16</inkml:trace>
  <inkml:trace contextRef="#ctx0" brushRef="#br0" timeOffset="141089.8896">18286 16075 25 0,'0'-45'32'16,"10"3"-5"-16,1-5-7 15,-2-3-4-15,5 7-3 16,-7-1-3-16,2 7-1 0,-9 8-4 15,0 18-1-15,0 11-3 16,-9 20-7-16,6 20-15 16,3 21-15-16,-7 4 0 15,7 22 0-15</inkml:trace>
  <inkml:trace contextRef="#ctx0" brushRef="#br0" timeOffset="141853.7193">17514 16871 18 0,'5'-19'28'15,"6"-5"-5"-15,-7-1-6 16,2-8-3-16,3 4-3 16,-3-5 1-16,4 10-3 15,-5-1 0-15,0 6-2 16,-5 6-1-16,0 13-1 15,-5 19-1-15,5 14-2 0,-5 11-3 16,1 3-5-16,8 7-19 16,4 6-11-16,-3-14 0 15,9 2 0-15</inkml:trace>
  <inkml:trace contextRef="#ctx0" brushRef="#br0" timeOffset="142092.3813">17854 16970 23 0,'0'0'35'16,"32"-7"0"-16,-7 7-6 15,6-2-14-15,9 6-8 16,2 1-9-16,3 4-27 16,-7-18-4-16,6 9-2 15,-12-14 0-15</inkml:trace>
  <inkml:trace contextRef="#ctx0" brushRef="#br0" timeOffset="143954.3089">18472 16713 6 0,'18'-23'27'15,"-4"-9"-9"-15,3 3 0 16,-2 1 0-16,-4 3-2 16,-5 11-2-16,-6 14-2 15,0 12-1 1,-9 16-4-16,3 13-5 15,6 8-9-15,0 2-16 0,0-7-11 16,17 4-1 0,-7-17 1-16</inkml:trace>
  <inkml:trace contextRef="#ctx0" brushRef="#br0" timeOffset="144188.6076">18397 16973 23 0,'10'0'35'0,"17"7"-1"16,1-7 1-16,6 0-23 15,13 0-13-15,4-7-22 16,7 12-9-16,-11-10-2 15,3 5 0-15</inkml:trace>
  <inkml:trace contextRef="#ctx0" brushRef="#br0" timeOffset="144509.3388">18431 17193 12 0,'0'-23'32'15,"13"12"-1"1,-7-1-7-16,8 3-8 15,3 9-2-15,-3 8-6 16,1 10-4-16,-4 1-1 16,-6 7-4-16,-5 1-1 15,-13 0-8-15,-4 1-2 0,-11-3-4 16,-1-10-3 0,-3-3-2-16,0-7 0 0,5-5 1 15</inkml:trace>
  <inkml:trace contextRef="#ctx0" brushRef="#br0" timeOffset="144693.7395">18324 17302 45 0,'24'0'21'16,"2"8"4"-16,5-1-3 16,5 9-1-16,-2 0-7 15,4 7-2 1,-7-4-5-16,-1 1-9 16,-2-11-23-16,0-9-9 15,-14-8-2-15,6-1-2 16</inkml:trace>
  <inkml:trace contextRef="#ctx0" brushRef="#br0" timeOffset="145225.036">19316 16148 12 0,'17'7'34'0,"-4"-7"1"15,16 10-3-15,4-9-15 16,3-1-7-16,9 0-4 0,2 0-10 16,-1 0-14-16,-10-11-15 0,5 11-2 15,-18-14 1-15</inkml:trace>
  <inkml:trace contextRef="#ctx0" brushRef="#br0" timeOffset="145441.073">19376 16310 23 0,'9'0'37'0,"18"0"0"16,3-5-4-16,7 0-13 15,7 5-6 1,1 0-10-16,-4 0-22 15,-4 0-17-15,-1 0-1 16,-16-5-2-16</inkml:trace>
  <inkml:trace contextRef="#ctx0" brushRef="#br0" timeOffset="147629.4503">20446 16100 19 0,'-18'8'18'16,"-10"-12"-2"-16,3-3-2 16,1-9-5-16,5-9-2 15,6-4-2-15,13-7 1 16,13 4-1-16,9-2 0 16,9 7 1-16,6 9 0 15,3 15 0-15,-3 8 0 16,-6 19 0-16,-17 8 0 0,-10 13-3 15,-15 6 0-15,-13 5-1 16,-12-3-4-16,-9-3-2 16,-2-5-3-16,-3-11-2 15,10-6-1-15,3-13 0 16,14-8 1-16,8-12 3 0,15 5 5 16,3-14 4-16,30 6 13 15,-10 8-4-15,9 10 0 16,-1 1-1-16,6 6-2 15,-1-2-2-15,4 2-2 16,-1-9-3-16,0 2-1 16,-6-10-2-16,-4-3-5 31,-2-5-20-31,-5 8-11 0,-13-14 1 16,-9 14-1-16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49:45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14380 12031 18 0,'18'0'21'0,"-9"-4"-2"0,4 2-3 16,-13 2-2-16,16-18-2 16,-10 4-3-16,-6-6-2 15,0 2-1-15,-6-4-2 32,-1 2-1-32,-11 1-1 0,3 3 0 15,-11 10-1-15,4 6 0 16,-2 8-1-16,3 8 0 15,7 6 0-15,6 3 0 16,8 3-1-16,6-1 0 16,9-3 0-16,1-2 0 15,11-12 0-15,0-3 0 0,0-7 1 16,0-4-1-16,-5-3 2 16,-4 1-1-16,-2-2 0 15,-4 3 1-15,-12 5 0 16,9 9 1-16,-9 8 1 15,4 11 0-15,-4 6 0 16,0 10 1-16,-4 4 0 0,0 5 0 16,-9 1-1-16,-3-4 0 0,-6-6-1 15,-3-7 0 1,-2-13-3-16,-6-10-3 0,8-10-5 16,-4-15-5-16,12-14-12 15,9-4-9-15,-1-17 0 31,12 3-1-31</inkml:trace>
  <inkml:trace contextRef="#ctx0" brushRef="#br0" timeOffset="363.002">14703 11787 51 0,'4'15'33'16,"-8"8"-11"-16,1 9-8 16,3 9-4-16,-3 4-1 15,3 2-2-15,0-2-2 16,5-7-1 0,-5-6-2-16,5-9 0 15,-5-23-1-15,0 0 0 0,9-8 0 16,-9-12 1-1,0-14-2-15,-5-3 1 0,-1-9 0 16,-3-4-1-16,-1 3 0 16,2-3 1-16,-1 3-1 15,6 4 0-15,3 7 0 0,12 2 0 16,7 11-1-16,9 0-4 16,11 11-8-16,1 2-15 15,7 0-7-15,7 10-1 16,-6 0 0-16</inkml:trace>
  <inkml:trace contextRef="#ctx0" brushRef="#br0" timeOffset="616.1125">14773 12180 29 0,'27'21'31'0,"-1"-21"-1"0,8 0-16 16,2 5-14-16,-5-14-24 15,10 13-4-15,-17-16-2 16,5 10 9-16</inkml:trace>
  <inkml:trace contextRef="#ctx0" brushRef="#br0" timeOffset="962.8481">14993 11876 16 0,'19'11'33'16,"-10"-1"1"-16,4 6-9 16,-6 4-8-16,-7-2-6 15,3 2-3-15,-3-3-3 0,0-4-3 16,0-13-1-16,0 0-1 16,14-18-2-16,0 0 2 15,0-1-1-15,3-2 1 16,4 0-1-16,-1 4 2 0,-4 6 1 15,2 11 0-15,-3 0 2 16,-4 13 0-16,-2 2-1 0,1 5 0 16,-4 3-4-1,-6-1-8-15,0-3-26 16,4 3-1-16,-8-7 0 0,4-5-1 16</inkml:trace>
  <inkml:trace contextRef="#ctx0" brushRef="#br0" timeOffset="1463.3972">15297 11659 6 0,'10'-13'31'16,"11"13"1"-16,-4-6-1 16,7 2-17-16,2 8-5 15,0 0-2-15,2 5-3 16,-6-1-1 0,0-1-1-16,-2 1-1 15,-3 1 1-15,-2-2-1 0,-2-3-1 16,-13-4 2-1,17 4 0-15,-17-4 0 0,9 4 0 16,-9-4 1-16,0 14-1 16,-5-3 1-16,2 6-1 15,-1 2 0-15,0 9-1 16,-1 1 0-16,5 4 0 0,0 1 0 16,4 2 0-16,2-1-1 15,0-2 1-15,-3-1 0 16,2-3 0-16,-5-7 1 15,-8-4 0-15,-6-2 0 16,-4-3 0-16,-9 1 0 0,3-5 1 16,-4 0-2-16,2-6-1 15,7 2-8-15,0 1-30 16,5-10 0-16,14 4-1 16,-9-19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48:26.3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743 6137 49 0,'2'-50'36'15,"-2"50"1"-15,0 0-13 16,0 0-7-16,16 79-5 15,-6-20-4-15,1 8-2 16,-5 6-1-16,-2 3-2 0,2-3-3 16,-1-9-3-16,-1-14-4 15,-4-50-13-15,0 68-18 0,0-68-1 16,0 0-1-16,0 0 1 16</inkml:trace>
  <inkml:trace contextRef="#ctx0" brushRef="#br0" timeOffset="338.3666">712 6182 24 0,'0'0'36'0,"30"-63"0"16,-30 63-4-16,53-51-12 31,-53 51-6-31,87-32-5 0,-34 26-4 16,-13 9-2-16,-40-3-1 15,75 34-1-15,-75-34 1 16,24 61-2-16,-24-61 0 16,-31 61 0-16,31-61 0 15,-46 50 0-15,46-50 0 16,0 0-1-16,0 0 1 0,-9 42 0 16,36-31-1-16,1 1 0 15,9 10 0-15,-6 5 2 0,-31-27 0 16,28 72 0-16,-28-72 0 15,-24 78-1-15,24-78-2 16,-72 61-10-16,23-47-20 31,2 1-5-31,7-15-1 0,40 0-1 16</inkml:trace>
  <inkml:trace contextRef="#ctx0" brushRef="#br0" timeOffset="622.3307">1457 6355 69 0,'17'-2'36'0,"12"-8"0"16,8 3-20-16,7 7-9 0,5-3-7 16,-6-1-12-1,1-1-20-15,-5 14-3 0,-13-9 0 16,-10 8 0-16</inkml:trace>
  <inkml:trace contextRef="#ctx0" brushRef="#br0" timeOffset="769.9721">1474 6502 42 0,'10'3'37'16,"18"5"1"-16,5-8-1 0,10 0-24 16,4 0-31-16,1-11-13 15,6 11-5-15,-12-4 0 16</inkml:trace>
  <inkml:trace contextRef="#ctx0" brushRef="#br0" timeOffset="1370.7612">2567 6142 20 0,'-16'-14'35'15,"-18"-3"1"-15,-7 17-2 0,-10 11-15 16,-3 12-7-16,6 18-3 15,5 13-4-15,16 7-1 16,12 4-3-16,15-1 1 16,15-3 0-16,13-6-1 0,10-11 1 15,11-14-1-15,1-18-1 16,-7-12 0-16,-6-7-1 16,-12-11-1-16,-10-9 0 0,-12-4 0 15,-12-4 0-15,-10 0 0 16,-2 3 2-16,-1 1-1 15,6 8 1-15,7 3 1 16,14 7-2-16,12 3 1 31,17 3-5-31,6 5-6 0,13-3-19 16,6 10-6-16,-3-13 0 16,5 4 0-16</inkml:trace>
  <inkml:trace contextRef="#ctx0" brushRef="#br0" timeOffset="1602.2785">3056 5961 44 0,'-21'5'33'0,"-17"4"-4"15,-3 17-9-15,5 22-6 0,-4 13-4 31,9 12-3-31,10 5-1 0,14 7 0 16,7-6-2 0,22-2-1-16,8-9-3 0,8-19-8 15,14-19-22-15,7-6-6 16,-9-20-1-16,3-4-1 16</inkml:trace>
  <inkml:trace contextRef="#ctx0" brushRef="#br0" timeOffset="1940.4548">3245 6438 31 0,'0'0'35'15,"-12"12"2"-15,12-12-7 16,25 17-15-16,-9-12-5 0,12 1-2 16,-4-6-1-16,4 0-2 15,-1-12-3-15,-5 0-1 16,-2-2-1-16,-9-6-1 15,-11 1 1-15,-15-1-2 16,-10 9 1-16,-3 5 0 16,-10 8 0-1,2 11 1-15,-4 4 1 16,6 9 0-16,15 6 0 0,9 4 1 16,10-4 0-1,16-3 0-15,8-2 1 16,9-3-1-16,7-10-2 0,1-8-5 15,1-6-25-15,-2-3-8 16,-12-13 0-16,0-3-1 0</inkml:trace>
  <inkml:trace contextRef="#ctx0" brushRef="#br0" timeOffset="2102.5092">3460 6014 28 0,'0'-19'17'15,"3"2"-18"-15,-3 17-16 16,0-19-5-16,0 19 18 16</inkml:trace>
  <inkml:trace contextRef="#ctx0" brushRef="#br0" timeOffset="2240.3241">3487 6033 50 0,'2'26'38'0,"3"7"-1"0,-10 3-13 16,-9-7-9-16,-1 0-6 15,-10-3-19-15,3-7-24 16,-12-19-3-16,9 0 0 0,0-16-2 16</inkml:trace>
  <inkml:trace contextRef="#ctx0" brushRef="#br0" timeOffset="2819.4752">3646 6024 22 0,'0'0'33'16,"-3"14"0"-16,3 1-9 15,3 6-7-15,-3-3-6 16,9 8-3-16,3-7-3 16,4-6-2-16,6-6-2 0,-4-7-1 15,1-3-2-15,-4-9 0 31,-3-2-1-31,-6-5-1 16,-6-3 1-16,-4 2 0 16,-4 3 0-16,1 8 1 0,-2 4 1 15,9 5 1-15,-15 13 0 16,12 1 1-16,3 9-1 16,7 1 1-16,3-3-1 15,4-5 1-15,5-6-1 0,3-10 0 16,-1-3 1-16,4-6-1 15,0-11 3-15,-3-2 0 16,-1-3 0-16,2 0 1 16,-5 8 1-16,4 8-2 15,2 9 2-15,4 19-1 16,3 16-1-16,0 22-1 0,-9 13-1 16,-7 14 1-16,-15 6 0 15,-7 2 0-15,-16-7-1 16,-9-10-4-16,-9-18-29 0,-2-16-6 15,-6-27 1 1,9-10 0-16</inkml:trace>
  <inkml:trace contextRef="#ctx0" brushRef="#br0" timeOffset="3403.4743">4581 6007 38 0,'-33'-5'33'15,"5"24"-2"-15,-12 22-11 16,-4 16-7-16,10 23-3 31,6 8-2-31,16 7-4 0,12-3-1 16,12-3-4-16,19-8-9 16,13-14-16-16,5-25-8 15,7-12-1-15,-7-25-1 16</inkml:trace>
  <inkml:trace contextRef="#ctx0" brushRef="#br0" timeOffset="3640.7087">4729 6549 35 0,'0'-20'31'0,"-7"-13"-3"15,3-1-12-15,8-7-4 0,-4-1-2 31,11 4-1-31,-8 1-2 0,3 8-1 16,-6 8-1-16,0 21-1 16,0 0 0-16,-3 28-1 15,3 10-1-15,0 6-1 16,10 8-5-16,-4-2-15 16,1-1-18-16,14 1 1 15,-5-16-1-15,8-2 0 0</inkml:trace>
  <inkml:trace contextRef="#ctx0" brushRef="#br0" timeOffset="3840.9172">5056 6580 49 0,'0'0'37'16,"35"0"0"-16,1-5-4 15,10 0-21-15,17-2-12 16,9-4-32-16,3 5-4 0,-7-1-1 31,6 3 0-31</inkml:trace>
  <inkml:trace contextRef="#ctx0" brushRef="#br0" timeOffset="4056.7409">5660 6554 46 0,'27'-8'36'0,"18"8"-1"15,4-7-4-15,9 4-26 16,0 3-9-1,-2-7-25-15,-5 10-5 16,-21-9-1-16,-8 6 0 16</inkml:trace>
  <inkml:trace contextRef="#ctx0" brushRef="#br0" timeOffset="4241.7581">5815 6038 47 0,'0'0'36'0,"-16"-7"0"16,16 25-7-16,0 15-19 16,5 18-7-16,-1 8-18 15,-4 5-19-15,14 11 0 16,-11-7-2 0,8 4 0-16</inkml:trace>
  <inkml:trace contextRef="#ctx0" brushRef="#br0" timeOffset="4604.4516">5798 6709 53 0,'0'0'37'0,"-12"12"-1"16,3 3-11-16,-5 6-15 0,0 1-5 15,4 6-1 1,4 0-1-16,6-5-1 0,8-3-3 16,7-8-3-16,10-2-7 15,2-10-6-15,4-8 0 0,-4-7 1 16,3-3 4-16,-8-3 4 16,-5 0 6-16,-4 4 4 15,-11 5 8-15,-2 12 7 31,0 0 1-31,-2 19 0 0,-8 1-6 16,10 14-3-16,-3 4-4 16,3 1-7-16,11-3-33 15,1 1-2-15,-1-8 0 16,9-8-1-16</inkml:trace>
  <inkml:trace contextRef="#ctx0" brushRef="#br0" timeOffset="4989.9019">6336 6507 28 0,'10'-4'34'16,"7"9"0"-1,-2-5 0-15,12 0-21 0,2 0-6 16,1-4-3-16,1 0-4 16,-6-1-2-16,-6-7-1 15,-5 1-2-15,-14-2 1 0,-17 3-1 16,-7-2 0-16,-5 9 2 16,-8 3 2-16,-3 4 3 15,3 10 2-15,4 1 0 16,12 8 2-16,9 1-1 15,15 8 1-15,7-4 0 16,15 1-2-16,9-6 1 0,9 0-3 16,4-5-1-16,0-12-12 15,-4-9-24-15,10-2-2 16,-13-16 1-16,3-2-1 16</inkml:trace>
  <inkml:trace contextRef="#ctx0" brushRef="#br0" timeOffset="5205.3314">6626 6050 60 0,'9'-5'35'0,"13"5"1"15,-1 0-17-15,4 0-26 16,4 0-24-16,-11-3-3 16,7 3-1-16,-10-4-1 15</inkml:trace>
  <inkml:trace contextRef="#ctx0" brushRef="#br0" timeOffset="5343.2712">6902 5992 25 0,'0'0'33'0,"4"-22"-3"16,-4 22-13-16,12-4-35 15,-19-9-10-15,7 13-2 0,0 0 2 16</inkml:trace>
  <inkml:trace contextRef="#ctx0" brushRef="#br0" timeOffset="5542.8705">6933 6062 34 0,'0'22'31'0,"6"14"-4"16,-10 1-9-16,-1 4-5 15,-4 1-4-15,-13-4-2 16,0-6-1-16,-13-10-2 16,-1-11-3-16,2-11-7 15,-3 0-21-15,5-23-5 31,10-2-2-31,7-9-1 0</inkml:trace>
  <inkml:trace contextRef="#ctx0" brushRef="#br0" timeOffset="6027.0184">7045 6030 21 0,'-6'15'28'0,"-1"-7"0"0,7 11-15 15,0-1-3-15,3 1-3 16,7-3 0-16,4-2-2 16,2-3 0-16,3-7-2 15,2-4 0-15,-1-6-1 0,-2-3-1 16,-2-5 1-16,-4 2-2 16,-5-2 1-16,-2 2-1 15,-5 3-1-15,0 9 1 16,-12-4 0-16,12 4 1 15,-10 17 0-15,10-4 0 16,0 2 1-16,10-1 2 0,-1 0 1 16,10 0 0-16,-3-6 0 15,5-3-1-15,-2-10 1 16,-1-3-4-16,-3-3-8 16,-4 0-24-16,-9-9-5 15,2 1 0-15,-10-6-1 16</inkml:trace>
  <inkml:trace contextRef="#ctx0" brushRef="#br0" timeOffset="6274.4432">7404 5854 39 0,'28'13'37'15,"16"20"1"-15,-5 13 0 16,2 17-21-16,0 20-7 16,-10 11-5-16,-4 12 0 15,-18 3-2-15,-12 4-2 16,-19-6-1 0,-6-7-2-16,-8-11-13 15,-1-16-24-15,-10-23 1 16,7-13-2-16,-3-28 1 15</inkml:trace>
  <inkml:trace contextRef="#ctx0" brushRef="#br0" timeOffset="7028.8931">7826 5800 14 0,'16'-3'31'16,"-1"-5"1"-1,16 6-2-15,3-3-16 16,7-2-5 0,5 7-2-16,0-5-2 15,-3 5-2-15,-5-4 0 0,-10 4-2 16,-5 0 0-16,-9 0 0 15,-14 0-2-15,3 13 2 16,-13 0-1-16,3 8 0 16,-7 8 1-16,5 12-2 15,-1 10 1-15,2 14 0 0,4 14 1 16,4 13-1-16,7 9 1 16,2 7-1-16,3-1 2 15,-2 3-1-15,2-1 2 16,0-7-1-16,-2-13 0 15,-1-9 1-15,-5-16-1 16,-4-11 0-16,0-14-1 0,-10-14 1 16,-6-12-1-16,-9-9-1 15,-9-7 0-15,-6-7 0 16,-1 3-3-16,-5-5-5 16,6-1-24-16,6 6-5 15,0-9 0-15,15 7 1 0</inkml:trace>
  <inkml:trace contextRef="#ctx0" brushRef="#br0" timeOffset="7606.169">8456 7074 8 0,'16'22'29'0,"-4"-22"0"15,13 10-5-15,-2-10-11 16,4-6-6-16,1 2-4 0,-4-4-3 16,-7-6-2-16,-8-1 0 15,-9-2-1-15,-10 4 0 16,-12 1 1-16,-6 6 2 16,-6 6 1-16,-3 5 2 15,3 11 2-15,5 5 1 31,11 6 1-31,5 1-1 0,13 4 1 16,18-3-1-16,6 0 0 16,9-10-2-16,5-2-6 15,6-12-16-15,5-5-14 16,-11-12-2-16,4-5 0 16</inkml:trace>
  <inkml:trace contextRef="#ctx0" brushRef="#br0" timeOffset="7806.499">8608 6732 7 0,'16'0'28'0,"16"5"-2"16,-5-5-7-16,10 3-28 15,4 4-14-15,-8-9-1 16,5 4 1-16</inkml:trace>
  <inkml:trace contextRef="#ctx0" brushRef="#br0" timeOffset="7960.1721">8949 6621 42 0,'-6'-14'29'15,"6"14"-4"-15,-8-14-24 16,1 3-22-16,7 11-8 0,-10-7 1 16,10 7 10-16</inkml:trace>
  <inkml:trace contextRef="#ctx0" brushRef="#br0" timeOffset="8107.8175">8938 6717 44 0,'11'42'34'16,"-11"-3"-5"-1,-5-2-8-15,1 1-5 0,-11-7-6 16,-4-2-4-16,-5-12-8 16,-6-10-16-16,-3-14-15 15,8-2-2-15,1-11 0 16,14-1-1-16</inkml:trace>
  <inkml:trace contextRef="#ctx0" brushRef="#br0" timeOffset="8560.6594">9046 6672 38 0,'0'0'27'15,"-9"10"-6"-15,6 2-6 16,3 3-5-16,-3 0-4 16,9 6 0-16,2-5-1 0,5 1-1 15,3-7-2-15,5-2 0 16,-2-8-1-16,2-3-1 0,-2-6 1 16,-4-5-1-16,-2-3 0 15,-7-3 0-15,-6 1 1 16,0 1-1-16,0 6 0 15,-5 3 0-15,5 9 0 16,-10 0 0-16,10 0-1 0,0 21 1 16,3-6 0-16,6 4 1 15,0 0 0-15,3-2 1 16,4-5 0-16,0-4 1 16,0-4 0-16,-1-4-1 15,-3-7-5-15,-3-5-10 31,-9-3-20-31,7 4 0 0,-7-7 0 16,0 6-1-16</inkml:trace>
  <inkml:trace contextRef="#ctx0" brushRef="#br0" timeOffset="8925.6504">9275 7074 25 0,'0'0'34'0,"26"6"1"16,-6-6-2-16,11-3-15 16,7 3-8-16,2 0-7 15,3 0-10-15,-5-9-26 16,0 9 0-16,-14-11-2 15,-2 7 0-15</inkml:trace>
  <inkml:trace contextRef="#ctx0" brushRef="#br0" timeOffset="9129.3345">9309 7188 36 0,'0'0'35'16,"25"16"0"-16,-3-9-10 16,12-4-9-16,6 0-9 15,0-3-18-15,7 4-22 16,-15-11 0-16,1 4-3 16,-11-6 1-16</inkml:trace>
  <inkml:trace contextRef="#ctx0" brushRef="#br0" timeOffset="12279.7616">9904 6839 4 0,'0'0'31'15,"22"-5"3"1,-22 5 0-16,0 0-14 15,3 25-5-15,-10-5-4 16,2 7-5-16,-5 0 0 16,4 0-2-16,3 1-3 15,6-3 1-15,7-5-2 16,8-5 0-16,4-4-2 0,0-8-2 16,3 2-7-16,-4-5-11 15,-2-14-11-15,-1 6-3 16,-12-13 1-16</inkml:trace>
  <inkml:trace contextRef="#ctx0" brushRef="#br0" timeOffset="12495.6901">10083 6859 61 0,'0'0'24'0,"0"0"-8"0,0 0-6 16,-10 7-3-16,10 9-2 15,-4 4-1-15,4 9-1 16,-3 5 1-16,3 7 0 15,0 0 0-15,7 3 0 32,-4-3-2-32,3-2 1 0,2-8-2 15,-1-6-6-15,0-14-27 16,2 4-1-16,-9-15 0 16,0 0-2-16</inkml:trace>
  <inkml:trace contextRef="#ctx0" brushRef="#br0" timeOffset="13829.1533">1457 8352 45 0,'0'17'35'15,"15"-17"-2"-15,10 2-12 16,15 1-6-16,7-3-7 15,2 4-8-15,2-4-19 0,1 5-14 16,-14-9-2-16,-5 8 0 16</inkml:trace>
  <inkml:trace contextRef="#ctx0" brushRef="#br0" timeOffset="13982.3314">1489 8514 41 0,'30'9'35'32,"1"-9"1"-32,12 3-7 0,7 3-47 15,5-6-11-15,4 4-3 16,-9-4-2-16</inkml:trace>
  <inkml:trace contextRef="#ctx0" brushRef="#br0" timeOffset="14436.16">2304 8542 13 0,'8'6'29'0,"19"-6"-4"15,33 0-3 1,35 4-3-16,33-4-5 16,34 8-3-16,26-4-2 15,24 2-2-15,20-6-3 0,13 4-1 16,2-4-6-1,-16-10-12-15,-21 1-19 0,-15 2 0 16,-43-8-1-16,-25 6 1 16</inkml:trace>
  <inkml:trace contextRef="#ctx0" brushRef="#br0" timeOffset="14751.9973">3323 8194 39 0,'3'-63'34'0,"7"-1"-2"15,-10 0-10-15,3-1-6 16,-3 12-4-16,-3 3-4 16,3 18-2-16,-8 13-2 0,8 19-2 15,-5 37-2 1,2 18-9-16,-3 22-28 0,9 21 0 16,-3 7 0-16,0 7 0 15</inkml:trace>
  <inkml:trace contextRef="#ctx0" brushRef="#br0" timeOffset="15183.7494">2309 9281 16 0,'0'0'30'0,"10"-26"1"16,8 1-8-16,-3-7-7 16,1-9-5-16,3-1-1 0,-5-1-1 15,0 6-2-15,-8 3 0 16,-6 11-2-16,0 23 0 16,-9 6-1-16,2 23-1 31,7 14-1-31,-3 15-5 0,0 2-13 15,3 5-20-15,14 4-1 16,-6-13 1-16,10-6-1 16</inkml:trace>
  <inkml:trace contextRef="#ctx0" brushRef="#br0" timeOffset="15383.132">2687 9457 54 0,'20'-8'36'0,"16"8"0"15,4 0-7 1,1 0-29-16,9 6-28 16,-4-8-5-16,6 2-2 0,-11-6-1 15</inkml:trace>
  <inkml:trace contextRef="#ctx0" brushRef="#br0" timeOffset="15602.9101">3211 9429 38 0,'12'0'36'16,"4"-8"1"-1,22 3-3 1,11 5-20-16,4-2-9 16,3 2-10-16,0 0-25 15,-1 0-5-15,-18-6-1 0,-8 6 0 16</inkml:trace>
  <inkml:trace contextRef="#ctx0" brushRef="#br0" timeOffset="15756.534">3345 9016 48 0,'-19'-19'33'0,"19"19"0"15,-6 13-14-15,6 16-14 16,5 9-12-16,2 9-25 16,8 17-1-16,-9-3 0 0,4 14 1 15</inkml:trace>
  <inkml:trace contextRef="#ctx0" brushRef="#br0" timeOffset="16089.1018">3168 9825 38 0,'-29'-17'32'0,"18"-2"0"16,5-13-9-16,15-5-14 0,19 6-3 15,9 0-1-15,6 9-1 16,4 12-1-16,-4 10 1 15,-5 13-1-15,-7 11-1 16,-21 7 0-16,-12 7-2 16,-17-1-3-16,-12 0-3 0,-8 1-7 15,-4-11-8-15,-2-8-2 16,3-10 0-16,10-9 3 16,7-7 6-16,17-4 6 15,14-2 7-15,30-11 23 16,-5 19-6-1,1 5 2 1,5 5-7-16,1 8-19 16,-8-10-16-16,10 5-3 15,-11-14-1-15</inkml:trace>
  <inkml:trace contextRef="#ctx0" brushRef="#br0" timeOffset="16457.7498">3736 9382 28 0,'-7'10'35'16,"17"-1"1"-16,4-3-1 16,10-2-20-1,8 4-7-15,-3-6-1 16,5 3-3-16,-3-8-2 15,-2-4-1-15,-5-5-1 16,-15-3-1-16,-6 1 0 16,-10-5 0-16,-11 6 0 15,-7-1-1-15,-2 9 1 16,-7 5 1-16,-1 8-1 0,4 5 2 16,9 7 0-16,4 7 0 15,15 1 0-15,8 5 1 16,12-4-1-16,11-1 0 15,6-6-1-15,3-7-5 16,6-15-30-16,7 0-1 0,-7-11 0 16,5-10-1-16</inkml:trace>
  <inkml:trace contextRef="#ctx0" brushRef="#br0" timeOffset="16659.4568">3993 8998 28 0,'-4'-11'37'0,"19"11"-1"16,4 0 0-16,10-9-18 15,10 9-17-15,2 0-29 16,3 5-6-16,-10-7-2 0,5 6 0 15</inkml:trace>
  <inkml:trace contextRef="#ctx0" brushRef="#br0" timeOffset="16806.2056">4362 8822 17 0,'-6'-15'10'15,"6"15"-9"-15,0 0-15 16,0 0 1-16</inkml:trace>
  <inkml:trace contextRef="#ctx0" brushRef="#br0" timeOffset="16959.0584">4417 8964 65 0,'7'40'34'16,"-4"0"-4"-16,-8-2-6 15,-3 3-8-15,-17-8-7 16,0-1-4-16,-11-9-4 15,-5-4-5-15,7-10-17 16,6-4-18-16,3-17 1 16,12-2-1-16,8-8 0 0</inkml:trace>
  <inkml:trace contextRef="#ctx0" brushRef="#br0" timeOffset="17437.6392">4550 8881 29 0,'0'0'33'0,"-5"9"-1"16,2 0-10-16,3 10-6 0,0-4-6 15,3 8-3-15,0-1-1 16,9-2-1-16,2-2-1 16,6-5-1-16,0-7-1 15,1-6-1-15,0-13 0 16,1-2-1-16,0-4 0 16,-4-5-1-1,-5 0 1-15,-5-1-1 16,-5 5-1-16,-3 6 1 15,0 14 1-15,0 0 0 16,-7 5 0-16,1 8 0 16,6 7 1-16,0 7 0 15,8-4 0-15,8 1 2 16,2-10-1-16,4-2 0 0,3-12 0 16,3-4 0-16,0-10 0 15,-4-9 0-15,-4-4-3 16,-13-4-5-16,-3-3-27 15,-9 8-4-15,-11-3-1 0,-4 4 0 16</inkml:trace>
  <inkml:trace contextRef="#ctx0" brushRef="#br0" timeOffset="18307.5422">5141 7816 16 0,'12'-9'25'16,"10"9"-9"-1,9-5-2-15,12 0-3 16,4 1-1-16,6-1-2 16,-1 1-2-16,-7 2-1 0,-6-2-3 15,-13 4-1 1,-11 6 0-16,-11 3-1 15,-8 5 1-15,-6 4-1 0,-4 10 0 16,0 9 1-16,0 11-1 0,3 13 0 16,7 14 0-16,4 11 0 15,0 7-1-15,0 14 1 16,4 5 0-16,1 7 0 16,0-3 0-16,-2-4 1 15,-3-8 0-15,3-8 1 16,-3-9-1-16,0-16 0 0,0-13-1 15,2-17 2-15,-2-11-2 16,0-10 2-16,-5-10-2 16,5-10 1-16,-22 5-1 15,1-5 1-15,-4-5-1 16,-8 5 0-16,-3 0 1 16,2 0-2-1,1 0-1-15,4 3-3 16,6-3-10-16,6 0-16 15,17 0 1-15,8-15-1 16,15 9 18-16</inkml:trace>
  <inkml:trace contextRef="#ctx0" brushRef="#br0" timeOffset="18723.3504">5797 9295 14 0,'14'0'28'15,"7"0"-2"-15,3 0-13 16,2-9-3-16,0-1-3 0,-9 0-4 16,-4-2-2-16,-10-3-1 15,-12 3 0-15,-10 3 0 16,-6 2 0-16,-7 7 0 16,-4 0 2-16,0 9 1 0,4 10 1 15,3 1 2 1,17 11 1-16,12-2 2 0,10 8-1 15,15-11 0-15,13 3-1 16,7-9-3-16,8-8-6 0,3-6-16 16,0-6-16-1,-14-18-1-15,-1-2-1 0,-19-12 2 16</inkml:trace>
  <inkml:trace contextRef="#ctx0" brushRef="#br0" timeOffset="18923.5265">5844 8936 15 0,'0'0'30'16,"13"0"1"-16,12 6-1 15,1-6-21-15,7 2-16 16,10 9-21-16,-9-11-1 15,10 6 0-15,-16-11 8 16</inkml:trace>
  <inkml:trace contextRef="#ctx0" brushRef="#br0" timeOffset="19092.788">6170 8783 7 0,'-9'-18'30'0,"9"18"-1"15,0-19-3-15,0 19-20 16,0-10-11-16,0 10-13 0,0 0-5 16,0 0 0-16,3 15 2 15</inkml:trace>
  <inkml:trace contextRef="#ctx0" brushRef="#br0" timeOffset="19224.5514">6180 8881 48 0,'11'38'27'0,"-7"0"-3"16,-4 1-5-16,0 0-5 0,-12-11-6 15,-1-5-5-15,-9-6-7 16,-9-12-12-16,-6-14-17 16,13 0 0-16,-4-16-1 15,17 1 12-15</inkml:trace>
  <inkml:trace contextRef="#ctx0" brushRef="#br0" timeOffset="19666.021">6322 8821 16 0,'0'0'27'15,"-6"15"-6"-15,1-3-5 16,1 7-4-16,4 0-2 15,6-1-2-15,3-2-1 16,4-4-2-16,5-4-2 16,-2-8-1-1,-1-7 0-15,3-3-2 16,-5-5 1-16,0-3-1 0,-7-1 0 16,-1-4 0-1,-5 6-1-15,0 1 1 0,0 4-1 16,0 12 1-16,0 0 0 15,0 0 0-15,-7 21 0 16,9-2 0-16,3 4 2 0,8 1 0 16,3-4 2-16,2-3 0 15,1-7 0-15,2-10 1 16,2 0 0-16,-5-14-1 16,1-1-1-16,-8-8-2 15,-7 0-6-15,2 1-15 16,-2 3-15-1,-11-1 0-15,7 20 0 16</inkml:trace>
  <inkml:trace contextRef="#ctx0" brushRef="#br0" timeOffset="19913.5134">6570 9239 14 0,'31'5'29'0,"-6"-5"1"0,15 5-7 16,-7-5-21-16,0 0-24 15,7 9-5-15,-15-9-1 16,3 9 8-16</inkml:trace>
  <inkml:trace contextRef="#ctx0" brushRef="#br0" timeOffset="20113.3894">6573 9369 22 0,'-3'11'36'0,"3"-11"-1"16,25 12 0-16,0-10-17 0,12-2-10 16,3 0-13-16,1 0-27 15,8 0-2-15,-5-7-1 0,-2 2 0 16</inkml:trace>
  <inkml:trace contextRef="#ctx0" brushRef="#br0" timeOffset="20551.6717">7090 9128 11 0,'0'0'32'16,"20"0"1"-16,-20 0 0 15,3 12-16-15,-3 8-5 16,-4-6-4-16,4 9-1 16,-3 0-1-16,6 6-2 15,3-10 0-15,7 3-2 16,7-4-2 0,0-4-4-16,6-4-6 15,-5-10-6-15,4-8-3 16,-6-8-1-16,-1 1 1 0,-8-10 3 15,-3 1 5-15,-7-5 8 16,-4 2 8 0,1 4 6-16,-10 5 5 0,6 9 4 15,-4 7-1-15,11 2-1 0,-17 24-5 16,17 5-2-16,0 7-3 16,4 6-2-16,5-1 0 15,-2 2-6-15,4 0-13 16,6-3-24-16,-12-17 0 15,2-4-1-15,-7-19-1 16</inkml:trace>
  <inkml:trace contextRef="#ctx0" brushRef="#br0" timeOffset="21299.2668">7935 8564 35 0,'24'6'34'16,"-3"-11"0"-16,14 5-14 15,14 0-6-15,4 0-7 0,3 0-11 16,0-1-21-16,3 6-8 15,-16-5 0-15,-5 0-1 16</inkml:trace>
  <inkml:trace contextRef="#ctx0" brushRef="#br0" timeOffset="21486.7914">8005 8686 36 0,'16'12'36'0,"8"-12"1"16,17 6-5-16,6-6-37 15,3-4-22-15,15 4-3 0,-7-12-5 16,7 5 0-16</inkml:trace>
  <inkml:trace contextRef="#ctx0" brushRef="#br0" timeOffset="21986.7314">8670 8678 9 0,'10'3'31'0,"17"-8"1"15,35 1-3-15,28-2-9 16,34-3-6-16,41 9-2 0,36-4-1 15,32 4-3-15,21 4-4 16,14 0-3-16,1 3-7 16,-18 1-19-16,-31-8-12 15,-29 2 1-15,-57-9 0 0</inkml:trace>
  <inkml:trace contextRef="#ctx0" brushRef="#br0" timeOffset="22333.5449">9790 8291 37 0,'9'-51'33'0,"6"2"1"16,-8-6-11-16,3-5-9 15,1 13-3-15,-8 3-3 0,1 15-2 16,-4 19-1-16,0 22-2 15,0 24-2-15,-3 23-7 16,3 12-30-16,0 19 0 16,-3 2-1-16,3 8 1 15</inkml:trace>
  <inkml:trace contextRef="#ctx0" brushRef="#br0" timeOffset="22771.6262">9000 9232 2 0,'0'0'31'15,"18"-21"0"-15,-15-2 1 16,3-8-14-16,4-4-4 15,-4-9-3-15,3 5-1 0,-3 2-3 16,-3 8-1-16,-3 10-1 16,0 19-2-16,-7 10-1 15,5 22 0-15,-1 11-2 16,3 10-3-16,0 11-11 16,5-2-21-16,-1-9-2 15,11-5 1-15,-5-16 0 0</inkml:trace>
  <inkml:trace contextRef="#ctx0" brushRef="#br0" timeOffset="23287.2089">9301 9365 37 0,'0'0'35'15,"11"0"-2"-15,11 0-9 16,15-4-7-16,14 4-5 16,7 0-8-16,1 4-15 15,-1-4-22-15,4 0-2 0,-18-8-1 16,-4 7 0-16</inkml:trace>
  <inkml:trace contextRef="#ctx0" brushRef="#br0" timeOffset="25957.9083">10103 9128 36 0,'15'-23'17'0,"8"3"0"16,10 3 1-16,5 7-1 16,6 10-2-16,1 11-3 0,-8 6 0 31,-8 12-3-31,-17 8-1 15,-18 5-3-15,-22 0 0 0,-13 3-2 16,-11-8-1 0,-7-7-1-16,3-9-1 15,6-5-1-15,11-12 1 0,14-4-1 16,25 0 0-16,-4-16 1 16,20 8 2-16,15 3 0 0,3 1 0 15,12 4 1-15,-2 5 0 16,-1 3 0-16,-3 2-4 15,-6-2-16-15,-9-1-20 16,-2 0-1-16,-14-7-1 16,-9 0 0-16</inkml:trace>
  <inkml:trace contextRef="#ctx0" brushRef="#br0" timeOffset="26589.6493">11433 8630 32 0,'12'0'31'0,"13"2"0"16,6-2-12-16,10 0-7 15,2 0-9-15,8 4-12 16,3 5-18 0,-10-9-3-16,2 7-1 15,-15-10 1-15</inkml:trace>
  <inkml:trace contextRef="#ctx0" brushRef="#br0" timeOffset="26758.6041">11479 8732 22 0,'0'0'35'16,"13"18"1"-16,11-12-6 15,21-2-11-15,8-4-16 16,-1-4-29-16,13 4-5 16,-13-10-3-16,1 10-1 15</inkml:trace>
  <inkml:trace contextRef="#ctx0" brushRef="#br0" timeOffset="27958.1591">12216 8627 57 0,'15'8'36'16,"1"-8"-3"-16,20 0-14 15,16 0-9-15,11 0-12 16,8 0-29-16,1-8-2 16,4 8-2-16,-10-12-1 15</inkml:trace>
  <inkml:trace contextRef="#ctx0" brushRef="#br0" timeOffset="28407.3794">13053 8475 40 0,'9'-22'33'0,"-9"-5"-1"15,4 3-10-15,1 7-7 0,-5 6-5 16,0 11-5-16,3 9 0 16,-3 15-3-16,6 5 0 15,-6 7-1-15,0 9 1 16,0 2-1-16,0 0 1 0,0-1-1 16,-6-8 0-1,1-6 0 1,-5-3-1-16,-5-10 0 15,-1-5-1-15,-6-6 1 0,0-3-1 16,1-5 1-16,5 0-1 16,3 0 0-16,13 0 2 15,0 0-2-15,16-8 2 16,10 8-1-16,7 0 0 16,4 3 1-16,3 1-2 0,-2-4-5 15,-1 0-29-15,-3 5 0 16,-12-8-1-16,2 7 0 15</inkml:trace>
  <inkml:trace contextRef="#ctx0" brushRef="#br0" timeOffset="30683.0876">776 11268 30 0,'0'0'32'0,"0"0"-4"16,50-42-8-16,-50 42-5 15,40-80-3-15,-18 24-5 16,0-5-2-16,0-8-1 15,-7 3 0-15,-3 1 1 16,-1 10-1-16,-7 8 0 16,-4 47 0-16,7-50-1 0,-7 50 0 15,0 0-1-15,7 72 0 16,5-13-1-16,6 13 0 16,1 0-1-16,2 5 1 15,5-5-3-15,-2-9-7 16,1-9-13-16,-3-15-16 0,-22-39 1 31,0 0 0-31,0 0 0 16</inkml:trace>
  <inkml:trace contextRef="#ctx0" brushRef="#br0" timeOffset="30814.3646">953 11110 32 0,'0'0'30'0,"0"0"0"0,0 0-13 15,62 18-29-15,-62-18-14 16,56 8-2-16,-56-8-1 16</inkml:trace>
  <inkml:trace contextRef="#ctx0" brushRef="#br0" timeOffset="30968.0226">745 11021 29 0,'-74'-15'34'0,"74"15"0"16,0 0-1-16,0 0-19 16,0 0-21-16,10 44-24 15,-10-44-1-15,82 26-1 16,-29-20-1-16</inkml:trace>
  <inkml:trace contextRef="#ctx0" brushRef="#br0" timeOffset="31299.6044">1282 11156 21 0,'0'15'37'0,"10"-6"1"0,6 3-1 15,5-4-14-15,10-8-12 16,3 3-1-16,1-9-4 16,-6 1-3-16,1-7-2 15,-15-6-1-15,-6-2 0 16,-9 0 0-16,-12-3-1 31,-5 5 0-31,-3 8 1 0,-5 3-1 16,0 11 1-16,3 10 0 15,2 12-1-15,4 9 1 16,7 9 1-16,6 2-1 16,3 2-1-16,5-5-3 15,5 2-6-15,2-12-12 16,5-13-15-16,9-7 0 0,2-18-1 15,5-3 4-15</inkml:trace>
  <inkml:trace contextRef="#ctx0" brushRef="#br0" timeOffset="31565.1059">1910 11150 21 0,'0'0'35'0,"0"19"0"16,-16-3 1-16,-8 0-17 15,-2 3-8-15,-5-4-9 16,-3-6-8-16,1-1-4 16,3-12-1-16,6-1 1 15,2-12 1-15,12 2 3 16,3 1 4-16,11-1 5 0,27 4 20 16,-6 18-10-1,4 2-1-15,6 11-3 16,1 6-11-16,1 3-31 15,-10-9-1-15,8 3-3 16,-13-10 0-16</inkml:trace>
  <inkml:trace contextRef="#ctx0" brushRef="#br0" timeOffset="33634.7167">3794 11207 32 0,'0'-27'35'0,"-21"-2"0"31,-13 9-13-31,-9 12-5 0,-17 8-6 16,4 23-2-16,-6 9-3 15,13 19-2-15,5 14-1 16,20 10-1-16,17 4-1 16,21 4 0-16,19-9 0 15,15-11 0-15,9-13-1 16,5-21-1-16,0-17 0 0,-9-20-1 16,-6-16 0-16,-16-13 1 15,-10-7-1-15,-18-5 0 16,-9-1 2-16,-1 6 0 15,-7 4 1-15,7 7 0 16,4 10 1-16,12 9-1 16,7 1 0-1,15 9 0-15,6 4-1 16,7 0-2-16,5 6-8 16,-2 1-27-16,-8-8 0 0,2 2 0 15,-7-2 0-15</inkml:trace>
  <inkml:trace contextRef="#ctx0" brushRef="#br0" timeOffset="33972.8051">4396 11064 18 0,'-9'-12'33'0,"-19"10"0"15,-1 23-1-15,-5 13-16 0,-6 20-6 16,9 18-3-16,4 12-3 0,9 6 0 15,11 5-2-15,16-6-2 16,14-10-7-16,10-10-20 16,10-23-8-16,13-15 0 15,-4-24-1-15</inkml:trace>
  <inkml:trace contextRef="#ctx0" brushRef="#br0" timeOffset="34305.3103">4516 11490 15 0,'-8'10'32'16,"16"4"2"-16,11-2-4 16,3-5-16-16,12 2-3 15,-3-9-4-15,1-8-2 16,-5-3-2-16,-6-3-1 15,-8-1 0-15,-13-3-2 16,-7 0 1-16,-14 5-1 0,-4 7-1 16,-6 10 1-16,-6 7-1 0,6 8 1 15,7 11 0-15,5 5 1 16,12 2 0-16,14 3 0 16,9-2 1-16,11-6 0 15,11-4-1-15,-1-9-3 16,6-9-13-1,7-5-20-15,-16-15 0 16,3-5-1-16,-16-14 0 16</inkml:trace>
  <inkml:trace contextRef="#ctx0" brushRef="#br0" timeOffset="34474.3013">4770 11108 29 0,'-8'-22'32'16,"8"22"-9"-16,-3-10-22 0,-3 1-23 15,6 9-5 1,0 0-3-16</inkml:trace>
  <inkml:trace contextRef="#ctx0" brushRef="#br0" timeOffset="34621.0153">4790 11164 39 0,'6'29'38'16,"0"4"2"-16,-10-2-3 31,-8-3-17-31,-3 0-10 0,-7-8-9 16,-5-3-31-16,-8-20-8 16,10-3-1-16,0-13-1 15</inkml:trace>
  <inkml:trace contextRef="#ctx0" brushRef="#br0" timeOffset="35253.0136">4999 11127 27 0,'-16'15'29'15,"16"8"-7"-15,0 1-10 0,3 4-3 16,5-1-1-16,0-3-1 15,5-3-2-15,0-10-1 16,4-7-1-16,-6-10-2 16,0-6 0-16,-2-3-1 15,-3-8 0-15,-6-2 0 16,0-1-1-16,0 4-1 0,-6 3 1 16,3 9-1-16,3 10 1 15,0 0 0-15,0 0 0 16,0 13 1-16,4 1-1 15,10 1 1-15,6-2 1 16,-3-5-1-16,6-6 0 16,-1-2 0-1,1-10 1-15,-2-2 0 16,-2-4 0-16,-6-2 2 16,-2-1 0-16,-3 1 1 15,1 5 0-15,-9 13 0 16,19 0 0-16,-5 17-1 0,3 12 0 15,5 17-1-15,-4 18 0 16,-1 12-1-16,-8 16 1 16,-9 2-2-16,-13 1 0 0,-7-3-4 15,-7-15-13-15,-13-21-18 16,10-13 0-16,-1-33 0 16,14-10 5-16</inkml:trace>
  <inkml:trace contextRef="#ctx0" brushRef="#br0" timeOffset="35675.4342">5808 11509 41 0,'28'17'35'0,"-4"-12"-1"15,17 2-11-15,6-3-16 16,0 0-14-16,4 1-22 15,-8-13-4-15,0 8-1 16,-18-9 0-16</inkml:trace>
  <inkml:trace contextRef="#ctx0" brushRef="#br0" timeOffset="35853.8995">5882 11654 28 0,'22'17'36'16,"6"-10"0"0,17 7-3-16,0-8-27 0,-2-10-33 15,9 4-4-15,-12-11-4 16,7 6 0-16</inkml:trace>
  <inkml:trace contextRef="#ctx0" brushRef="#br0" timeOffset="39945.3538">7028 11514 24 0,'-34'0'20'0,"10"-5"-1"32,-7-7-3-32,6-7-4 0,10-5-3 15,9-8 0-15,12-1-1 16,9-2-1-16,16 7-1 16,7 7 1-16,11 16-1 15,-3 9 1-15,-2 14 0 16,-13 15-1-16,-13 15-2 15,-18 11 0-15,-19 5-2 0,-18-1-1 16,-16-5-2-16,-5-5-2 16,-7-11-2-16,6-16 0 15,10-11-1-15,15-11 0 16,9-13 1-16,19-5 1 16,15-4 3-16,13 4 3 15,12 4 2 1,8 10 1-16,9 5 0 0,-2 7 0 15,1 10-4 1,0 0-30-16,-8 7-5 16,-9-10-1-16,0 3-1 0</inkml:trace>
  <inkml:trace contextRef="#ctx0" brushRef="#br0" timeOffset="40713.8258">7665 11783 15 0,'-81'11'31'16,"19"-11"1"-16,41 0-12 0,33 0-6 15,40 0-3-15,46 0 0 16,40-5-2-16,48 5-2 15,28 0-3-15,28 4-3 32,16 0-9-32,3-4-14 0,-16 0-12 15,-7 0 0-15,-36-14-1 16</inkml:trace>
  <inkml:trace contextRef="#ctx0" brushRef="#br0" timeOffset="41029.7989">8655 11557 26 0,'-4'-45'32'0,"12"-3"0"0,0-5-16 16,-2-8-2-16,4 7-1 15,-7-2-1-15,2 13-2 16,-5 10-2-16,0 19-2 16,0 14-2-16,-8 19-3 0,8 23-11 15,3 19-26-15,-6 4-1 16,3 13 0-16,-7 1 0 15</inkml:trace>
  <inkml:trace contextRef="#ctx0" brushRef="#br0" timeOffset="41430.6982">7551 12334 6 0,'8'-19'32'0,"11"0"1"16,-7-11-1-16,1-6-12 16,5 0-5-16,-5 0-4 15,5 7-3-15,-7 4-2 16,0 13-1-16,-11 12-1 16,9 22-2-16,-9 12 0 15,0 10-1 1,-6 11-2-16,6 3-6 15,0 1-23-15,3 1-7 16,-3-17 0-16,10-2-1 16</inkml:trace>
  <inkml:trace contextRef="#ctx0" brushRef="#br0" timeOffset="41631.0366">7897 12500 55 0,'28'0'36'0,"3"-3"0"15,13 3-11-15,11-6-19 0,4 6-19 16,10 0-21-16,-7-8-1 16,3 8-1-16,-9-10 0 15</inkml:trace>
  <inkml:trace contextRef="#ctx0" brushRef="#br0" timeOffset="41883.7735">8400 12472 36 0,'15'6'36'0,"16"1"0"16,1-7 0-16,8 0-25 15,12 5-7-15,5-5-17 0,2 4-21 16,-16-8-1 0,-5 1-1-16,-14-12 0 15</inkml:trace>
  <inkml:trace contextRef="#ctx0" brushRef="#br0" timeOffset="42031.4807">8651 12059 34 0,'-2'14'32'16,"-8"5"0"-16,10 18-7 0,-3 6-32 15,-3 4-22-15,12 14-1 16,-6-7-2-16,3 9 8 15</inkml:trace>
  <inkml:trace contextRef="#ctx0" brushRef="#br0" timeOffset="42363.1784">8465 12750 50 0,'-9'-9'35'0,"-1"-10"0"16,13 0-6-1,15 3-21-15,5 2-4 16,5 9-1 0,3 5-2-16,-3 4 1 15,-6 14-2-15,-10 1 0 0,-17 11 0 16,-14-1-1-16,-12 0-2 16,-7-2 0-16,-2-5 0 15,1-6-1-15,6-7 2 16,8-9 0-16,15-9 1 15,10-1 2-15,19 1 1 0,6-1 2 16,6 4 0-16,7 6 0 16,-4 9-4-16,0 8-23 15,-3-6-11-15,0 4-1 16,-12-11-1-16</inkml:trace>
  <inkml:trace contextRef="#ctx0" brushRef="#br0" timeOffset="42864.1945">9033 12543 22 0,'13'7'33'16,"18"3"-1"-16,-7-10-2 15,4 0-20-15,3 0-5 32,-3-10-4-32,-2-5-3 0,-8-2-3 15,-15-4 1-15,-10 2-1 16,-14 2 0-16,-7 6 3 16,-9 7 1-16,-5 6 3 15,0 11 2-15,2 4 3 16,9 14 1-16,10 1 1 0,21 6-1 15,6-6 1-15,21 4-2 0,7-10-1 16,16-2-3 0,2-9-5-16,4-10-15 0,-9-13-19 15,6-1-1-15,-13-16 0 16,-4-1 0-16</inkml:trace>
  <inkml:trace contextRef="#ctx0" brushRef="#br0" timeOffset="43049.1089">9288 12131 35 0,'21'-5'29'0,"13"10"-5"16,-3 2-28-16,-3-12-20 15,10 13-4-15,-11-12-1 16</inkml:trace>
  <inkml:trace contextRef="#ctx0" brushRef="#br0" timeOffset="43318.2073">9604 12010 31 0,'0'0'33'15,"0"0"0"-15,0 0-5 16,0 0-17-16,0 0-5 16,0 0-4-16,13 9-2 0,-5 9 0 15,2 3-1-15,0 6 2 16,-2 2 1-16,-5 5 1 16,-8 2 1-16,-4 2 1 15,-14-2 0-15,-5-3-1 16,-6-6-2-16,-2-8-8 15,-2-13-21-15,11 2-9 0,-2-22-1 16,17-1 0-16</inkml:trace>
  <inkml:trace contextRef="#ctx0" brushRef="#br0" timeOffset="43788.1412">9753 12048 31 0,'-10'7'33'15,"10"9"0"-15,-9 2-9 16,9 2-12-16,3 2-6 15,6-1-2-15,4 2-1 16,4-7-2-16,0-3-1 16,4-9-1-16,-1-8 0 15,1-8 0 1,-2-5-1-16,-6-3 1 16,-1-4 0-16,-4 2 1 15,-1 3 0-15,-4 2 0 16,-3 17 0-16,0-9 0 15,0 9 1-15,0 21-1 16,0-1 1-16,5 3-1 0,5 4 1 16,3 2 1-16,4-5 0 15,6-6 0-15,3-5 1 16,1-13-1-16,1-4 1 16,-1-9-1-16,-7-8-5 15,-5-5-16-15,-2-3-15 0,-19-9-1 16,2 6 0-16,-15-9 3 15</inkml:trace>
  <inkml:trace contextRef="#ctx0" brushRef="#br0" timeOffset="44204.0183">10490 11682 44 0,'13'5'40'16,"18"6"-1"-16,6-5 1 15,13-5-25-15,15 7-13 16,-2-8-36-16,4 2-3 16,-7-12-2-16,6 5 0 0</inkml:trace>
  <inkml:trace contextRef="#ctx0" brushRef="#br0" timeOffset="44651.3863">11421 11453 17 0,'0'-36'36'16,"7"12"0"-16,-7-4-1 15,0 13-16-15,0 15-6 16,4 14-6-16,-4 10-2 16,3 14-3-16,1 8-1 0,1 8-1 15,-5 4 1-15,0 1 0 16,0-6-1-16,-11-6 0 15,-1-10 0-15,-9-11 0 16,-2-11 0-16,-2-10 0 16,4-5-1-16,6-5 1 15,6-4 0 1,9 9 1-16,16-15-1 16,10 11 0-16,12 0-6 15,7 2-30-15,6 8-1 16,-6-6 1-16,7 9-1 0</inkml:trace>
  <inkml:trace contextRef="#ctx0" brushRef="#br0" timeOffset="45052.3896">12090 11718 40 0,'0'0'33'0,"18"8"0"16,48-8-1-16,41 0-24 0,41 6-2 16,38 1-1-16,37-1-1 0,23 3 0 15,17-2-4-15,4-3-12 16,-16-4-22-16,-19 2-2 15,-45-10 0-15,-39 4-1 16</inkml:trace>
  <inkml:trace contextRef="#ctx0" brushRef="#br0" timeOffset="45391.0053">13174 11569 4 0,'-3'-40'33'16,"12"-4"2"-16,-9-16 1 0,9-8-15 31,0 1-6-31,-6-6-3 16,6 11-2-16,-6 7-4 0,1 14-2 15,-4 22-1-15,0 19-2 16,0 36-4-16,0 16-14 16,-3 22-20-16,9 18-1 15,-9 3 0-15,3 13 0 16</inkml:trace>
  <inkml:trace contextRef="#ctx0" brushRef="#br0" timeOffset="45769.235">12216 12337 20 0,'15'-6'32'0,"-9"-17"0"16,4-5-10-16,2-4-7 15,-5-8-4-15,4 3-3 16,-4-3 0-16,2 9-3 16,-9 4-1-16,2 15 0 0,-2 12-2 15,-8 24 0-15,8 17-1 16,-6 11 0-16,6 11-7 16,0 6-17-16,3-1-13 15,12 0 1-15,-3-20-1 16</inkml:trace>
  <inkml:trace contextRef="#ctx0" brushRef="#br0" timeOffset="45954.4568">12547 12439 48 0,'15'4'35'0,"10"-4"0"15,12-4-9 1,10 4-24-16,6 0-26 0,6 4-9 16,-7-8 0-16,3 6-2 15</inkml:trace>
  <inkml:trace contextRef="#ctx0" brushRef="#br0" timeOffset="46186.6918">13080 12452 55 0,'29'3'36'0,"-1"-3"0"15,15 6-8-15,12-4-22 16,3 3-7-16,2-5-19 15,-6 0-15-15,1 0-1 16,-15-10 1-16</inkml:trace>
  <inkml:trace contextRef="#ctx0" brushRef="#br0" timeOffset="46371.6095">13363 12076 55 0,'-7'-25'37'0,"-2"11"-1"0,9 14-14 16,-6 21-10-16,4 17-10 15,-3 9-17-15,-3 4-20 16,8 12-1-16,0-8 0 16,0 4-1-16</inkml:trace>
  <inkml:trace contextRef="#ctx0" brushRef="#br0" timeOffset="46696.8426">13167 12650 62 0,'-6'21'37'0,"-3"-5"0"16,9 1-18-16,10 5-9 15,2-2-5-15,9-2-4 16,4-9-3-16,-3-9-1 16,5 0-1-16,-7-12-1 15,1-3 1-15,-9-2 0 16,-2-1 3-16,-4 2 2 0,-6 3 3 16,0 13 1-16,-12 0 0 15,8 18 1-15,-5 8-1 16,3 9-1-16,-1 9-4 15,4 1-11-15,-2 1-26 16,12 0-1-16,-7-12 1 0,14-4-1 31</inkml:trace>
  <inkml:trace contextRef="#ctx0" brushRef="#br0" timeOffset="47212.8789">13757 12490 31 0,'8'15'34'0,"2"-10"2"16,12 4-6-16,8 0-16 15,-4-7-5-15,8-2-4 0,-3-2-2 16,-4-8-3-16,-4-4-2 16,-11-5-1-16,-6 1 0 15,-16-6 0-15,-8 10 0 16,-9 5 1-16,-4 9 1 0,-4 4 1 16,1 11 2-16,3 6 1 15,10 9 0-15,11 6 1 16,10-1-1-16,14 0 0 15,6-1 0-15,15-8-3 16,10-4-6-16,1-5-28 16,2-17-2-1,4-5 0-15,-9-17 0 16</inkml:trace>
  <inkml:trace contextRef="#ctx0" brushRef="#br0" timeOffset="47413.4822">14030 12137 17 0,'18'-4'29'0,"19"14"-2"16,-3-10-13-16,7 0-27 15,9 5-11-15,-13-12-3 16,6 7 5-16</inkml:trace>
  <inkml:trace contextRef="#ctx0" brushRef="#br0" timeOffset="47645.555">14389 12003 49 0,'0'0'30'0,"12"13"-2"16,-12-3-14-16,6 4-8 15,-3 9-4-15,1 1-2 16,2 7 0-16,-6 2 0 16,-3 0 2-16,-9-4 1 0,-4-2 0 15,-10-9 1 1,-1-5 0-16,-6-8-3 0,1-9-11 16,-5-9-21-16,22 4-1 15,3-11-2-15,15 6-1 0</inkml:trace>
  <inkml:trace contextRef="#ctx0" brushRef="#br0" timeOffset="48132.1262">14536 12048 22 0,'-3'10'35'15,"-8"0"-1"-15,11 7-5 16,0 3-11-16,0 1-5 16,6 1-5-16,5-1-3 15,7-5-1-15,3-4-4 0,4-8 0 31,-1-4-1-31,1-9-1 16,-3-5 0-16,-3-6-1 16,-7-1 0-16,-3-2 1 15,-3 3 1-15,-6 4-1 0,0 6 2 16,0 10 1-16,-9 0 0 16,6 15-1-16,3 3 1 15,3 4 1-15,6 5-1 0,7-2 1 16,4-8-1-16,6-1 0 15,-1-8 1-15,0-8-1 16,1-15 1-16,-4-1 0 16,-8-8-1-16,-8 0 0 15,-6-3-2-15,-7 0-5 16,-1 1-21-16,-1 9-9 0,-10-1-1 16,4 13 0-16</inkml:trace>
  <inkml:trace contextRef="#ctx0" brushRef="#br0" timeOffset="55757.6718">10082 12939 7 0,'3'20'33'0,"10"30"1"16,-7 9 1-16,3 15-17 16,0 14-4-16,0 11-5 15,-5 2-4-15,1-2-9 16,-5-11-11 0,-9-18-20-16,3-6 1 15,-3-19-2-15,3-10 6 16</inkml:trace>
  <inkml:trace contextRef="#ctx0" brushRef="#br0" timeOffset="55973.8354">10011 13752 41 0,'20'24'35'0,"-1"-4"1"15,13-1-14-15,-1 3-8 16,0-9-6-16,5-3-3 0,-7-7-10 16,-5-8-20-16,-8-10-9 15,2-3-2-15,-14-17 0 16</inkml:trace>
  <inkml:trace contextRef="#ctx0" brushRef="#br0" timeOffset="56344.5098">10059 13009 14 0,'-24'12'24'16,"5"8"-11"-16,-5-3-4 15,8 5-3-15,0-3-2 16,11-7-1 0,5-12 0-16,9 0 0 15,10-12 1-15,5-7 1 16,4-7 0-16,3-3 2 15,1 1-1-15,-6 4 0 0,-1 7 0 16,-6 14-1 0,-3 14-4-16,-1 8-18 0,10 14-13 15,-4-2 0-15,17 11-2 16</inkml:trace>
  <inkml:trace contextRef="#ctx0" brushRef="#br0" timeOffset="57127.8277">10667 13257 28 0,'0'0'32'16,"6"19"-1"-16,-6 7-12 15,0 11-7-15,0 8-4 0,0 4-1 32,-2-1-3-32,2 2-1 0,0-13 0 15,0-7-1 1,-4-14 0-16,4-16 0 0,0 0-1 16,-8-27 0-16,4-6 1 15,-3-3-1-15,-3-10-1 16,3 1 1-16,0 0-1 15,1 4 0-15,6 5 0 0,3 7 0 16,12 4 0-16,8 8 0 16,13 3-2-16,7 2-5 15,11 9-10-15,4 3-17 16,-2 0 0-16,6 3-1 16,-16-3 6-16</inkml:trace>
  <inkml:trace contextRef="#ctx0" brushRef="#br0" timeOffset="57330.4703">10689 13408 39 0,'0'0'33'0,"12"0"0"0,22 0-14 15,4 0-11-15,6 0-17 16,12 6-21-16,-9-12-1 16,9 6-1-16,-15-7 3 15</inkml:trace>
  <inkml:trace contextRef="#ctx0" brushRef="#br0" timeOffset="57548.1295">11151 13152 12 0,'15'-5'31'0,"15"10"-1"15,-5-5 1-15,7 0-23 16,-2 4-13-16,-1-8-21 0,6 7-3 15,-14-11-1-15,4 8 9 0</inkml:trace>
  <inkml:trace contextRef="#ctx0" brushRef="#br0" timeOffset="57710.8939">11476 13039 23 0,'0'0'35'16,"13"19"0"-16,-13 1-4 15,0 6-13-15,4 6-6 16,0 0-4-16,2 5-7 16,2-8-34-16,2 3-2 15,-5-13-1-15,4-2 0 16</inkml:trace>
  <inkml:trace contextRef="#ctx0" brushRef="#br0" timeOffset="58911.3662">3800 14580 10 0,'12'-15'29'15,"8"4"-4"-15,-8-6-4 0,1-1-4 16,-8-1-3-16,-11-1-4 16,-4 4-3-16,-14 2-1 15,0 6-3-15,-11 8 0 16,-2 0-1-16,-1 15-2 0,7 11 0 16,6 3 1-16,11 9-1 15,14 1 1 1,7-3-1-1,11-4 1-15,9-6 0 0,8-9 0 16,2-9-1-16,0-8 0 16,-6-7 1-16,-3-4-1 15,-6-4 0-15,-8-1 1 16,-1 0-1-16,-6 3 0 16,-7 13 0-16,5-9 0 0,-5 9 0 15,6 22 1-15,1 2-1 16,-1 12 2-16,-6 11-1 15,0 8 1-15,-6 8 1 16,-8 1-1-16,-6-3 1 16,-8-7-2-16,-3-6 1 15,-1-14-1-15,-2-15-2 0,4-19 0 16,5-16-3-16,4-16-3 16,5-11-8-16,10-12-17 15,9 3-4-15,0-8 0 16,15 9 1-16</inkml:trace>
  <inkml:trace contextRef="#ctx0" brushRef="#br0" timeOffset="59265.1216">4105 14375 44 0,'2'13'34'0,"-2"6"1"16,0 13-18-16,10 18-6 16,-10 2-3-16,5 8-1 15,-5 1-2-15,4-5 0 16,-4-10-2-16,0-10 0 16,0-15-2-16,0-21 1 15,0 0-1 1,0-23 0-16,-6-9-1 15,3-12 1-15,-3-7-1 16,-1-6 0-16,-5-6 0 16,6 1-1-16,0 2 1 15,6 5 0-15,0 4 0 16,11 8-1-16,11 11-3 16,7 6-6-16,14 10-18 0,10 10-9 15,-4-2 0-15,13 8 0 0</inkml:trace>
  <inkml:trace contextRef="#ctx0" brushRef="#br0" timeOffset="59530.4364">4175 14872 21 0,'7'12'32'16,"5"-12"0"-16,19 9-5 16,0-3-23-16,3-6-29 15,7 0-3-15,-7-9-2 16,8 2-2-16</inkml:trace>
  <inkml:trace contextRef="#ctx0" brushRef="#br0" timeOffset="59881.2309">4396 14554 22 0,'15'0'34'0,"-15"0"1"16,18 12-6-16,-5 8-11 15,-9 1-8-15,4 8-4 16,-5-6-1-16,2 1-2 16,-5-11-2-16,0-13-1 0,0 0-1 15,12-5 0-15,-1-7 0 16,2-9-1-16,6 2 1 15,2-1 0-15,-2 8 2 16,5 4 0-16,-2 8 0 16,-3 8 0-16,-4 6 0 15,-5 8 0-15,-1 4-11 0,3 6-24 16,-12-15-2-16,13-2 1 16,-13-15-1-16</inkml:trace>
  <inkml:trace contextRef="#ctx0" brushRef="#br0" timeOffset="60313.9133">4681 14287 23 0,'16'-12'34'0,"5"16"0"16,-4-11 0-16,4 3-20 15,6 4-7-15,1-6-3 16,6 6-2-16,-5 0-2 16,-2 0 0-16,-4 0 0 15,-8 6 0 1,-2 1-1-16,-4 5 0 15,-4 5 1-15,-5 2 0 16,4 5 1-16,-4 6 1 16,5 3 0-16,0 8 1 15,-2 5 1-15,3 2-1 16,-6-1 1-16,0 4-1 0,0-4 0 16,-6 0 0-16,-4-8-1 0,-2-7 0 15,-7-7-1-15,-2-9 0 16,-4-6-2-16,3-10-4 15,4-7-30-15,-2-5-2 16,2-10-2-16,14 1 1 16</inkml:trace>
  <inkml:trace contextRef="#ctx0" brushRef="#br0" timeOffset="60751.8175">5441 14525 36 0,'0'0'36'0,"29"9"-1"16,-3-9-8-16,7 0-14 16,10 0-5-16,5 0-6 15,-2 0-8-15,3 0-10 16,-3 0-14-16,-13-7-5 16,-4 7-1-16,-15-5 3 0</inkml:trace>
  <inkml:trace contextRef="#ctx0" brushRef="#br0" timeOffset="60936.4629">5515 14662 26 0,'0'0'35'15,"17"9"0"-15,11-9-7 16,9 0-10-16,8 0-9 15,7-4-28-15,3 4-12 16,-15-15-4-16,3 11 0 16</inkml:trace>
  <inkml:trace contextRef="#ctx0" brushRef="#br0" timeOffset="61584.0439">6526 14633 13 0,'-24'0'29'0,"2"3"-2"16,-9-14-11-16,6-10-6 16,-2-8-4-16,8-5-2 15,12-9 1 1,10-1-1-16,14 0 1 16,10 3 0-16,14 17 1 15,5 12 0-15,7 19 0 16,0 12 1-16,-11 13 0 15,-14 16-1-15,-12 8-2 16,-19 7 0-16,-15-2-3 0,-17-1-1 16,-9-14-4-16,-4-5-6 0,-5-15-4 15,10-7-2 1,1-19 0-16,12 0 3 0,8-19 5 16,16 0 4-16,9 0 5 15,10 2 7-15,15 11 5 16,7 2 1-16,7 9 1 15,-1 7-4-15,2 4-12 0,-6 2-29 16,9 1-3-16,-11-11-1 16,3 5-1-16</inkml:trace>
  <inkml:trace contextRef="#ctx0" brushRef="#br0" timeOffset="62034.222">7324 14074 14 0,'-34'15'34'16,"-17"11"1"-16,2 27-5 16,-6 22-11-16,2 25-7 0,16 23-4 15,4 12-2-15,15 6-3 16,13-3 0-16,17-7-2 16,16-13-5-16,15-23-17 15,0-31-14-15,17-21-1 16,-4-33 1-16</inkml:trace>
  <inkml:trace contextRef="#ctx0" brushRef="#br0" timeOffset="62285.6461">7410 14561 28 0,'7'-44'32'0,"11"4"-1"16,-2-5-11-16,-4 1-5 15,6 9-3-15,-11 5-3 16,2 12-2-16,-9 18-2 16,10 10-2-16,-10 15-4 0,4 12-6 15,3 11-16-15,6 4-12 16,-6-3-1-16,7 3 0 15</inkml:trace>
  <inkml:trace contextRef="#ctx0" brushRef="#br0" timeOffset="62486.1833">7203 14816 5 0,'18'0'30'16,"13"0"0"-16,28 0 0 0,3 0-19 16,9 0-12-16,3 4-24 0,-8-9-3 15,9 10-2-15,-20-9 9 16</inkml:trace>
  <inkml:trace contextRef="#ctx0" brushRef="#br0" timeOffset="62840.3488">7346 15080 23 0,'-13'-29'31'16,"28"18"1"-16,4-7-3 0,11 7-21 15,11 8-3-15,2 3-1 16,-6 12 0-16,-11 10-2 16,-11 8 0-16,-15 6-3 0,-15 4-1 15,-14-4-2-15,-13-4 0 16,-3-4 0-16,0-10 0 16,10-7 0-16,8-11 3 0,14-7 1 15,13-6 2-15,9 0 2 16,16 2 1-16,6 4-1 15,13 7 1-15,2 0-2 16,2 4-10-16,-6 2-24 16,8 5-1-16,-14-14-1 31,5 3 0-31</inkml:trace>
  <inkml:trace contextRef="#ctx0" brushRef="#br0" timeOffset="63072.1372">7838 14214 55 0,'34'17'36'0,"3"22"2"16,1 19-9-1,0 31-21-15,-8 23-1 0,-6 17-1 16,-14 8-3-16,-10 1-4 31,-12-1-7-31,-13-15-16 0,-7-18-14 16,-1-16-1-16,-4-34 0 15</inkml:trace>
  <inkml:trace contextRef="#ctx0" brushRef="#br0" timeOffset="63675.5983">8090 14062 30 0,'11'5'34'0,"8"13"1"16,-9 1-8-1,-4-1-13-15,3 7-4 16,-9-6-4-16,0-1-2 0,-6-5-3 31,6-13 0-31,-15-7-2 0,12-8 0 16,3-6-1-16,11-4 1 15,5 0-1-15,2 0 0 16,8 5 1-16,1 8 2 16,-1 12-1-16,2 12 2 15,-7 8-1-15,-3 6-1 16,-5 11-9-16,-1 4-25 0,-9-12 0 15,6 4-1-15,-6-12 0 16</inkml:trace>
  <inkml:trace contextRef="#ctx0" brushRef="#br0" timeOffset="64893.1136">8449 14627 11 0,'21'31'30'0,"-21"-9"0"16,12 16-6-16,-12-2-15 16,0 5-1-16,5 0-3 15,2-7-1-15,3-12-2 16,5-13 0-16,6-9 0 16,2-11 0-1,1-10 0-15,-2-5-1 16,2-5 0-16,-5-1 0 0,-4 6 0 15,-6 0-1 1,-5 10 1-16,-4 5 0 16,0 11 0-16,-13 10 1 0,4 10 0 15,0 8 0-15,3 8 0 16,3 5-2-16,3 0-4 0,15-2-17 16,6-1-13-16,-6-19 1 15,18-4-1-15</inkml:trace>
  <inkml:trace contextRef="#ctx0" brushRef="#br0" timeOffset="65209.5534">8981 14711 24 0,'0'0'35'15,"6"29"0"-15,-13-1 1 16,-1 5-22-16,5 9-5 15,-2-5-3-15,5-1-1 16,-2-11-2-16,2-9 0 0,0-16-2 16,10-14 1-16,-3-13-1 0,-3-11 1 15,-4-11-1-15,0-9 0 16,-6-5 0 0,-2 0-1-16,-2 1 1 0,3 5-1 15,4 7 0-15,3 3 0 16,10 9-2-16,4 9-2 0,21 14-7 15,2 8-22-15,5 1-5 16,9 9 1-16,-6 3 0 16</inkml:trace>
  <inkml:trace contextRef="#ctx0" brushRef="#br0" timeOffset="65425.539">8990 15032 12 0,'0'0'31'0,"18"18"1"15,4-18 0-15,12 0-23 16,2 0-23-16,-7-10-14 0,15 7-2 15,-11-14 0-15</inkml:trace>
  <inkml:trace contextRef="#ctx0" brushRef="#br0" timeOffset="65725.9884">9244 14711 28 0,'13'8'35'15,"-4"4"1"-15,7 17 1 16,-4 3-23-16,-9-3-5 0,3 5-3 16,-3-5-3-16,-3-9-1 15,0-20-3-15,0 0 0 16,19-5 0-16,-4-17-1 16,1-6 0-16,5-2 0 15,2-2 2-15,1 7 0 16,0 7 1-16,-4 11 0 0,-1 7 1 15,-5 13 0-15,-4 7-1 16,-4 5-5-16,-2 9-19 16,1-1-13-16,-10-11 0 15,7 5-1-15</inkml:trace>
  <inkml:trace contextRef="#ctx0" brushRef="#br0" timeOffset="66095.8038">9673 14418 19 0,'11'-8'32'0,"-5"-5"1"16,17 13-1-16,-1 4-18 15,4-4-10-15,6 9-1 16,2-1-2-16,-3 1 0 15,-3 3-1-15,-6-2 1 16,-4 0-1-16,-7 4 0 0,-3 0 1 31,-8 3 0-31,0 4 0 16,0 2 1-16,0 5 1 16,0 9 0-16,0 2 0 15,4 9 1-15,-4 3 0 16,3 7-1-16,-6-6 0 0,3 3 0 15,-11-8-2-15,-3-7 0 16,-3-10-5-16,-8-13-9 0,-5-17-24 16,12-7 0-16,-5-16 0 15,12-6 0-15</inkml:trace>
  <inkml:trace contextRef="#ctx0" brushRef="#br0" timeOffset="66580.1618">10379 14768 21 0,'12'5'34'0,"13"2"1"16,4-7-4-16,13 0-16 31,9 3-6-31,4-3-2 0,7 0-2 16,-6 0-2-16,-6 0-1 16,-7 0 0-16,-12 0-1 15,-10-4-1-15,-8 4-1 16,-13 0 0-16,0 0-3 15,4-11-4-15,-4 11-12 16,-20-9-16-16,20 9 0 0,-11-5 1 16,11 5 12-16</inkml:trace>
  <inkml:trace contextRef="#ctx0" brushRef="#br0" timeOffset="67149.2657">11468 14066 26 0,'-21'30'33'15,"-10"17"-3"-15,-9 27-9 16,1 27-5-16,-3 14-3 0,13 18-2 16,8 4-3-16,18 3-3 15,17-12-1-15,17-15-4 16,19-15-7-16,6-23-14 16,3-24-15-16,9-14 0 15,-6-25 0-15,0-12 6 16</inkml:trace>
  <inkml:trace contextRef="#ctx0" brushRef="#br0" timeOffset="67397.0198">11817 14436 11 0,'0'-49'34'0,"10"7"2"16,-6 1-1-16,-4 3-17 16,0 15-4-16,-4 5-4 15,4 18-3-15,-8 16-3 16,8 13-3-16,0 15-6 0,0-1-12 16,3 8-20-16,8 7 0 15,-6-7 0-15,9 1 1 16</inkml:trace>
  <inkml:trace contextRef="#ctx0" brushRef="#br0" timeOffset="67581.5095">11589 14816 34 0,'8'0'31'0,"25"0"0"15,3 0-16-15,10-4-8 0,11 4-7 16,5-4-20-16,5 11-10 16,-13-11 0-16,1 5-1 15</inkml:trace>
  <inkml:trace contextRef="#ctx0" brushRef="#br0" timeOffset="67966.9514">11783 15034 36 0,'-10'7'32'16,"10"11"0"-16,-7-1-9 15,3 1-17-15,10 1-1 0,-1 0-2 16,8-5-2-16,4-2-3 15,4-4-5-15,5-4-2 16,-3-8-3-16,1-1 0 16,-7-6 0-16,1-3 1 15,-9-3 2-15,-3 1 6 16,-6 2 7-16,-6 3 5 0,6 11 2 31,-15 0 1-31,8 9 2 16,-1 7-2-16,8 13-1 0,-4 0-3 15,11 6-5 1,7 2-13-16,6 2-23 0,-5-16 0 16,12-1-1-16,-7-14 0 15</inkml:trace>
  <inkml:trace contextRef="#ctx0" brushRef="#br0" timeOffset="68229.9858">12172 14011 44 0,'18'5'36'16,"-1"25"2"-16,13 29-2 15,-5 28-24-15,-7 20-6 16,4 23 0-1,-10 10-1-15,-2 6-3 16,-10-6-4-16,-9-13-5 16,-4-12-7-16,-12-16-22 0,0-30-3 15,4-19 0 1,-3-28-1-16</inkml:trace>
  <inkml:trace contextRef="#ctx0" brushRef="#br0" timeOffset="68730.3845">12398 13926 34 0,'22'26'33'16,"-13"-7"0"-16,0 3-14 0,4 6-5 16,-10-8-4-16,5 1-4 15,-8-21-2-15,9 9 0 16,-9-9-2-16,8-21-1 16,2 4 1-16,-2-4-1 15,2 2-1-15,2 1 0 31,0 7 1-31,-1 11 1 0,0 6 0 16,-2 11 0-16,-2 5-1 16,-7 4-5-16,6 1-30 15,0 5-2-15,-6-9 0 16,12 1-1-16</inkml:trace>
  <inkml:trace contextRef="#ctx0" brushRef="#br0" timeOffset="69299.5008">12826 14487 14 0,'0'0'30'0,"3"10"2"16,0 15-1-16,-3 3-19 15,0 5-6-15,0 3-1 16,6 0-1-16,4-4 0 16,5-10-1-16,7-4-1 15,0-16 0-15,5-9-1 0,-2-8 0 31,0-9 0-31,-3-7-1 0,-4-3 0 16,-4-2 0 0,-3 4 0-16,-7 6 0 15,-1 6 1-15,-3 8 0 0,0 12 0 16,0 0 1-16,0 29-1 16,3-4 2-16,3 8-2 15,0 1 1-15,3-2-3 0,1-1-8 16,3-3-22-16,-2-14-4 15,7-7 0-15,-18-7-1 16</inkml:trace>
  <inkml:trace contextRef="#ctx0" brushRef="#br0" timeOffset="69615.4282">13331 14522 23 0,'4'39'32'0,"-11"-6"0"16,7 2-13-16,0-2-6 0,-5-5-4 15,5-6-2-15,0-12-2 0,0-10-1 16,0 0-2 0,6-19 1-16,-6-8-1 15,0-6 1-15,-3-9-2 0,-1-8 0 16,-2-6-1-16,6-3 1 15,0-2 0-15,0 2-1 16,10 3 0-16,-1 5 0 0,6 6-2 16,4 7-3-16,8 13-7 15,2 9-17-15,-2 0-6 16,14 13 0-16,-7-1 0 16</inkml:trace>
  <inkml:trace contextRef="#ctx0" brushRef="#br0" timeOffset="69868.5292">13381 14742 11 0,'0'0'31'16,"28"12"1"0,-6-12-2-16,12 0-21 0,0 5-20 15,-6-10-17-15,9 10-2 32,-15-14-2-32</inkml:trace>
  <inkml:trace contextRef="#ctx0" brushRef="#br0" timeOffset="70169.0664">13623 14477 17 0,'9'0'35'16,"10"18"0"-16,-8-1 1 16,3 4-18-16,-8 5-7 15,-6-6-4-15,5 2-4 16,-5-7-3-16,0-15-2 15,0 0-2-15,20-9 0 16,-7-7 0-16,2-5 2 0,6 1 0 16,1 2 3-16,0 0 1 15,-3 12 3-15,-4 6 0 16,-3 16 1-16,-6 3-1 0,0 7-3 16,-2 6-7-1,-4 0-25-15,0-6-6 16,6-1-2-1,-3-16 1-15</inkml:trace>
  <inkml:trace contextRef="#ctx0" brushRef="#br0" timeOffset="70531.9884">13973 14187 26 0,'16'-19'29'16,"19"15"-1"-16,1-8-16 15,1 5-4-15,2 4-1 16,-6 3-2 0,-5 12 1-16,-6 7 0 15,-3 10 0-15,-8 7 0 16,-3 10 0-16,-8 6-1 15,5 8-1-15,-5 5-1 16,3 3-1-16,-3 0-1 16,0-6 1-16,-13-3 1 15,1-9-1-15,-10-9 1 0,-3-9 0 16,-5-12 0-16,-5-9 0 0,1-11-2 16,1-9-6-1,10-8-32-15,2 4-1 0,8-11 0 16,13 7-1-16</inkml:trace>
  <inkml:trace contextRef="#ctx0" brushRef="#br0" timeOffset="83651.6937">999 16090 35 0,'0'0'36'0,"0"0"1"16,0 0-12-16,0 0-8 0,-55 43-3 15,8-26-5-15,-1-2-4 16,-6-9-3-16,-4-3-2 15,13-3-1-15,45 0 0 0,-52-22 1 16,52 22-1-16,0 0 0 16,47-21 1-16,-47 21-1 15,93 35 2-15,-44 0 0 16,1 12 1-16,-7 12-1 16,-28 7 0-16,-8 6-2 0,-14 1-1 15,-17-3 0-15,-10-15-1 16,-3-11-2-16,-7-15 0 15,44-29 1-15,-62 27-1 16,62-27 2-16,0 0 2 16,0 0 1-16,0 0 1 15,0 0 2 1,49-30-1-16,-49 30 1 16,78 23-2-16,-78-23-9 15,74 37-17-15,-74-37-9 16,68 20-1-16,-68-20-1 0</inkml:trace>
  <inkml:trace contextRef="#ctx0" brushRef="#br0" timeOffset="83891.1006">1010 16537 39 0,'0'0'33'0,"0"0"1"16,0 0-11-16,0 0-10 15,36 61-4-15,-36-61-2 16,37 82-2-16,-15-43-2 15,0-10 0 1,3-14 0-16,2-6 0 16,2-9-2-16,-2-10 1 15,-1-11-1-15,-3-7 1 16,-4-7-3-16,-7 5-3 16,-7 5-7-16,-10-3-18 15,-7-3-9-15,6 12 0 16,-7 1 0-16</inkml:trace>
  <inkml:trace contextRef="#ctx0" brushRef="#br0" timeOffset="84153.163">1413 16566 24 0,'9'13'36'16,"-2"3"1"-16,0 13-3 15,7-1-14-15,-3-4-7 16,6 7-4-16,-3-10-4 16,6-5-1-16,-1-8-2 31,0-10 0-31,-1-12-1 0,-1-3 0 16,-3-5-6-16,-3 0-22 15,-2-9-11-15,0 9-1 16,-4-7 1-16</inkml:trace>
  <inkml:trace contextRef="#ctx0" brushRef="#br0" timeOffset="84692.0624">2026 16617 27 0,'-21'-15'34'16,"-13"-3"-2"-16,-3 13-10 0,-2 5-5 15,-1 9-5-15,10 10-3 16,0-2-1-16,16 11-2 16,9-5-1-16,13-1-2 15,12-10-1-15,8-2 0 16,3-10 0-16,3-12 0 16,0-5 0-1,0-11-2-15,-3-5 0 16,-3-2 0-16,-6 0 2 15,3 3-2-15,-2 1 1 16,2 14-1-16,4 3 1 0,6 14 0 16,3 15-1-1,1 7 0-15,5 7 0 0,-9 6 0 16,0 2 0-16,-7 3 1 16,-9-5-1-16,-13-4 0 0,-8-7 0 15,-16-5 0-15,-8-5-1 16,-9-1 0-16,-5-5-3 15,-3-8-5-15,9 0-18 16,0 9-12-16,-1-9 0 16,23 0 0-16</inkml:trace>
  <inkml:trace contextRef="#ctx0" brushRef="#br0" timeOffset="85038.5897">2632 16534 57 0,'0'-12'38'16,"0"12"-2"-16,0 0-12 16,-10 23-8-16,7 5-8 0,6 6-10 31,7 3-28-31,4 6-8 15,-7-8-1-15,12 0 0 16</inkml:trace>
  <inkml:trace contextRef="#ctx0" brushRef="#br0" timeOffset="85439.6395">2889 16549 49 0,'27'13'36'0,"-11"0"1"16,-1 5-15-16,-11 9-10 0,-8 1-5 16,-4 1-3-16,-8-2-2 15,-2-9-2-15,-1-9-2 16,3-9 0-16,13-12-1 31,3-5-1-31,7-5 1 0,11-6 0 16,4 0 1-16,0 5 2 15,-2 5 0-15,-2 13 1 16,-8 5 1-16,0 14 1 16,-10 5-1-16,0 1 1 15,3 7-1-15,1 0-1 16,5 1-4-16,6-12-6 0,13-4-15 15,7-1-11-15,-1-16-2 16,12 5 1-16</inkml:trace>
  <inkml:trace contextRef="#ctx0" brushRef="#br0" timeOffset="85693.11">3487 16624 37 0,'-6'17'37'16,"-6"15"-2"-16,-8 0-8 15,-10-1-10-15,5-2-9 16,-9-9-5-16,3-9-4 0,4-11-3 16,5-9-1-16,6-9 1 15,6-10-1-15,5-6 2 16,1-1-1-16,8 8 3 0,5 9 2 16,7 6 2-16,4 12 0 15,6 8 1-15,2 8-2 16,3 11-8-16,-2 12-23 15,-6-16-6-15,2 4 1 16,-13-13-2-16</inkml:trace>
  <inkml:trace contextRef="#ctx0" brushRef="#br0" timeOffset="85840.7637">3239 16148 63 0,'0'-12'38'0,"0"12"-3"16,16 19-27-16,3 19-39 0,-7-2-5 15,12 11-1 1</inkml:trace>
  <inkml:trace contextRef="#ctx0" brushRef="#br0" timeOffset="86512.5903">5733 16482 5 0,'0'0'33'16,"14"26"-1"-16,-14 11 1 31,-6 23-21-31,6 22-2 0,0 5-2 16,0 7 0-16,0-1-3 15,0-2-3-15,0-17 0 16,5-11-1-16,-5-21 1 0,5-17-2 16,-5-25 1-1,0 0-1-15,7-17 0 0,-2-7 1 16,4 2-1-16,5-5 0 15,1 9 0-15,7 2 1 0,-1 16-1 16,1 5 1-16,0 10 0 16,-2 11-2-16,-8-2 2 15,0 3-2-15,-5-7-2 16,-2 0-10-16,1-10-16 31,4-4-8-31,-10-6 2 0,15-12 0 16</inkml:trace>
  <inkml:trace contextRef="#ctx0" brushRef="#br0" timeOffset="86894.1299">6241 16944 28 0,'-3'14'32'0,"6"8"1"16,-3 9-15-16,-6 2-7 0,6 14-3 31,0-3-1-31,0 1-3 0,3-10 0 16,1-6-2-16,-4-15 1 16,0-14-3-16,0 0 2 15,0-20-2-15,0-9 2 16,-7-14 1-16,-2-12-2 15,-3-7 2-15,-5 0-2 16,6-2 2-16,2 3-2 0,-1 2 0 16,4 4 0-16,6 14-1 15,9 11-1-15,12 11-2 16,10 6-6-16,3 9-15 16,4-3-14-16,19 12 2 15,-6-10 0-15</inkml:trace>
  <inkml:trace contextRef="#ctx0" brushRef="#br0" timeOffset="87128.4933">6204 17268 17 0,'16'10'31'15,"2"-5"0"-15,20-1-9 16,1-1-22-16,2-10-20 0,8 1-7 16,-17-10-3-16,5 5 7 15</inkml:trace>
  <inkml:trace contextRef="#ctx0" brushRef="#br0" timeOffset="87445.1785">6456 16881 13 0,'9'-4'35'0,"10"22"0"15,-10 4 0-15,3 5-20 16,-2 12-4-16,-10-6-3 0,5 3-3 15,-5-9-3 1,0-9-2-16,0-18-2 0,0 0 0 16,10-11 0-16,-1-15-1 15,5 2 2-15,0-6-1 0,4 0 2 16,-2 5 1-16,1 9 1 16,0 16 1-16,-4 4 0 15,-4 15 1-15,0 2-2 16,-5 8-2-1,4 3-8-15,-2 2-24 16,-6-17-4-16,7 3 0 16,-7-20-1-16</inkml:trace>
  <inkml:trace contextRef="#ctx0" brushRef="#br0" timeOffset="87814.5594">6747 16690 37 0,'28'-9'35'15,"-10"3"-1"-15,10-1-5 16,4 3-21-16,-1-2-3 0,3 6-1 16,-1-3-2-16,-4 3-1 15,-5 0 0-15,-8 0-1 0,-4 3 1 16,-12-3-1-16,6 18 0 15,-6 2 0-15,0 8 0 16,0 3 1-16,0 10 0 31,4 6 2-31,5 8-2 0,3 5 2 16,6 0 0-16,-5-1-1 16,3-9 0-16,-4 1-1 15,-9-11 0-15,-3-9-2 16,-7-7 0-16,-8-10-4 15,-6-9-2-15,-4-9-20 16,-3-5-10-16,9-5 0 0,-3-5-1 16</inkml:trace>
  <inkml:trace contextRef="#ctx0" brushRef="#br0" timeOffset="88199.0214">7476 16875 58 0,'12'8'36'15,"4"-8"0"-15,18 4-20 16,6 4-8-16,4-5-5 15,4 1-7-15,3-4-15 16,-3 0-16-16,-13-8-1 16,0 8 0-1</inkml:trace>
  <inkml:trace contextRef="#ctx0" brushRef="#br0" timeOffset="88397.4111">7535 17019 31 0,'18'17'38'0,"7"-17"2"15,11 7-3-15,11-7-20 16,-4 0-10-16,4 5-33 16,-3-10-9-16,0 0-2 15,-14-10-2-15</inkml:trace>
  <inkml:trace contextRef="#ctx0" brushRef="#br0" timeOffset="90744.6581">8488 16206 37 0,'-23'-4'33'0,"-15"22"-6"16,1 34-7-16,0 37-6 15,-1 24-4-15,14 26-2 16,6 17-3-16,15 9-1 16,8-8-5-16,17-7-5 0,14-17-15 15,14-31-13 1,-2-34-2 0,12-17 1-16</inkml:trace>
  <inkml:trace contextRef="#ctx0" brushRef="#br0" timeOffset="91029.3426">8829 16612 21 0,'-6'-29'32'0,"15"-5"-2"15,-9-4-11-15,6-4-2 16,4 4-2 0,-7 1-3-16,2 13-2 15,-5 13-2-15,0 11-2 16,-4 31-2-16,4 12-2 16,6 15-4-16,-4 7-9 15,10 6-20-15,4 7-7 0,-4-14 0 16,6-5 0-16</inkml:trace>
  <inkml:trace contextRef="#ctx0" brushRef="#br0" timeOffset="91208.2818">8627 16998 14 0,'25'20'33'16,"3"-15"0"-16,16-5-12 15,8 4-6-15,4 0-9 16,2 1-22-16,1-11-13 16,4 6-2-16,-11-5-2 15</inkml:trace>
  <inkml:trace contextRef="#ctx0" brushRef="#br0" timeOffset="91577.2775">8752 17202 24 0,'12'-28'36'16,"18"8"-2"-16,8 6-15 15,-1 2-6-15,10 16-1 16,-11 8-3-16,-4 14-5 15,-14 6 0-15,-18 10-4 16,-12-3-4 0,-19 2-2-16,-7 0 0 15,-10-12-2-15,3-10 1 16,2-9 2-16,9-6 0 16,10-8 2-16,14-1 5 15,10 5 2-15,15-12 1 16,10 15 2-16,7 4-1 15,11 8-2-15,1 3-7 0,1 2-25 16,-4-16-6-16,8-4 2 16,-11-10-2-16</inkml:trace>
  <inkml:trace contextRef="#ctx0" brushRef="#br0" timeOffset="91846.5524">9067 16179 38 0,'10'-18'38'0,"0"22"0"0,14 30 0 15,10 28-24-15,-3 22-6 16,10 26-2-16,-4 18-2 15,-3 17 0-15,-10 2-3 16,-14 1-2-16,-10-5-4 16,-15-12-2-16,-7-16-26 15,-7-15-6-15,-11-29 0 0,7-26-1 16</inkml:trace>
  <inkml:trace contextRef="#ctx0" brushRef="#br0" timeOffset="92431.6194">9396 16108 32 0,'4'-14'31'16,"10"20"-5"0,-4 12-6-16,-1 6-7 15,0 8-4-15,-3 5-2 16,2 0-1-16,-8-9-2 15,0-3-1-15,0-15-1 0,0-10 0 16,0-23-1-16,5-1 0 16,2-8-1-16,5 1 1 15,4 0-1-15,2 4 0 0,0 11-1 16,4 11 1-16,-6 13 1 16,2 10-1-16,-5 11 0 15,-3 5-1-15,-2 0-6 16,-1 7-12-16,-4-15-16 15,6 3 0-15,-3-19 0 16,6 0 10 0</inkml:trace>
  <inkml:trace contextRef="#ctx0" brushRef="#br0" timeOffset="92594.9374">9766 16196 48 0,'17'0'35'0,"11"8"0"16,-2-8-15-16,8 0-20 0,2 7-19 16,-1-12-13-1,8 10-1-15,-15-10-2 0</inkml:trace>
  <inkml:trace contextRef="#ctx0" brushRef="#br0" timeOffset="92964.1471">10143 16123 31 0,'-19'-29'35'0,"16"7"0"0,10-3-3 15,6 3-19-15,17 12-5 16,7 6-2-16,4 10-2 15,-3 7-1-15,-4 15 1 16,-15 8-3-16,-11 6 1 16,-18 6-2-16,-10-3 0 0,-9-5-1 15,-8-8-1-15,-1-6 0 16,4-12 0-16,10-14-1 16,8-10 2-16,13-4 0 15,9 0 2-15,7 1 1 16,11 4 0-16,4 4 1 0,3 9 0 15,3 4-4-15,0 7-23 32,-5-3-12-32,6 4-1 0,-12-4-1 15</inkml:trace>
  <inkml:trace contextRef="#ctx0" brushRef="#br0" timeOffset="93480.8521">10240 16729 5 0,'0'0'31'15,"5"21"2"-15,-11-1-4 0,4 6-13 16,2 10-5-16,3-2-3 15,9 2-1-15,0-7-1 16,9-7-2-16,1-9 0 16,6-13-1-16,0-5-1 15,0-12 0-15,-2-8-1 0,-2-7 0 16,-6-3-1-16,-5 3 1 16,-4 0-1-16,-5 13 0 15,-4 5 0-15,0 14 1 16,-16 7 0-16,9 16 0 15,-2 12-1-15,6 7 1 32,3 2-4-32,4-4-5 0,8-3-21 15,6-1-8-15,-5-18 1 16,9-7-1-16</inkml:trace>
  <inkml:trace contextRef="#ctx0" brushRef="#br0" timeOffset="93796.9377">10745 16685 37 0,'9'14'32'0,"-6"15"0"15,-3 9-13-15,-5 4-8 16,5 6-3-16,-7-1-3 16,7-4 0-16,-3-7-2 31,3-7-1-31,0-16 0 0,0-13 0 15,0-22 0-15,0-13 0 16,-7-10 0-16,7-6-1 16,-5-9 0-16,5-7 1 15,-4 0-1-15,4 6 0 16,6 2 0-16,4 13-1 16,5 6 1-16,4 5-1 0,6 15-4 15,2 4-7-15,7 8-21 16,4 8-6-16,-7 5 2 15,6 4-1-15</inkml:trace>
  <inkml:trace contextRef="#ctx0" brushRef="#br0" timeOffset="94035.1102">10792 16983 26 0,'-4'19'33'0,"4"-9"0"16,19 1-10-16,9-1-14 16,6-7-7-16,3-3-13 15,-3-5-19-15,12 5-3 16,-15-15 0-16,1 7 15 15</inkml:trace>
  <inkml:trace contextRef="#ctx0" brushRef="#br0" timeOffset="94335.2237">10973 16733 23 0,'10'-17'33'16,"18"17"1"-16,-5 0-6 15,-2 6-16-15,5 9-3 0,-7 4-2 16,-5 4-2-16,-6-6-2 16,-4 4-1-16,-10-4-1 15,3-8 0-15,3-9-1 16,0 0 0-16,-6-19-1 16,12 1 1-16,3 5 1 0,7-1-1 15,-1 5 2-15,4 9 0 16,-7 9 1-16,3 9 1 15,-7 8-4-15,0 5-4 16,1-7-30-16,-2 4-2 16,-7-17-2-16,7 4 1 15</inkml:trace>
  <inkml:trace contextRef="#ctx0" brushRef="#br0" timeOffset="94670.617">11324 16801 34 0,'10'0'36'0,"13"10"0"15,2-1-12-15,7-9-17 16,6 7-21-16,-1-14-16 15,6 7-3-15,-6-14-3 0</inkml:trace>
  <inkml:trace contextRef="#ctx0" brushRef="#br0" timeOffset="95037.9137">11793 16844 10 0,'-14'-9'28'16,"-3"-15"0"-16,21-5-12 15,10 2-2 1,6 0-1-16,13 12-2 16,1 1-1-16,6 19-1 15,-7 4 1-15,-4 12-2 16,-18 8-2-16,-11 12-1 15,-12-1-3-15,-11 6 0 16,-10-9-1-16,-3-8-1 0,2-3 0 16,3-4-1-16,13-8 0 0,18-14 0 15,-3 10 1-15,18-13-1 16,11 3 0-16,9 0-4 16,6 0-10-16,11-4-22 15,-12-8 1-15,5 5-1 16,-13-17 0-16</inkml:trace>
  <inkml:trace contextRef="#ctx0" brushRef="#br0" timeOffset="95356.9647">12068 16454 22 0,'27'-9'32'0,"4"-7"1"15,5 8-8-15,6 3-14 16,-6 0-3-16,-1 5-2 0,-4 5-2 16,-4 4 0-1,-8 4-1-15,-3 6 0 16,-8 6-1-16,-5 5 0 0,1 3 1 16,-1 6 0-16,-3 6 0 0,10 12 0 15,-2 2-1-15,4 4 1 16,-1 0-1-16,0-3 1 15,-4-4-3-15,-7-6 1 16,-7-8-3-16,-8-15-2 16,-10-10-8-16,-5-7-26 31,-5-16 0-31,4-4 0 0,-3-13 0 16</inkml:trace>
  <inkml:trace contextRef="#ctx0" brushRef="#br0" timeOffset="95704.9527">12963 16564 16 0,'15'0'35'0,"-15"0"1"15,19 30-5-15,-6 8-12 16,-7 5-6-16,4 16-3 0,-5-2-5 15,1 1-6-15,1-9-8 16,-5-6-23-16,-4-14-5 16,2-11 0-16,-10-14 0 15</inkml:trace>
  <inkml:trace contextRef="#ctx0" brushRef="#br0" timeOffset="95874.575">12823 16836 25 0,'3'-11'36'16,"13"4"1"0,18 7 0-16,13 6-19 0,5-10-16 15,4 4-14-15,3-9-21 16,12 4-2-16,-8-12-2 0,6 9 1 16</inkml:trace>
  <inkml:trace contextRef="#ctx0" brushRef="#br0" timeOffset="96475.3527">13911 16705 20 0,'-27'17'29'0,"-14"-17"-1"16,-5-8-15-16,2-9-5 31,4-8-2-31,12-6-1 0,9-7 0 16,19 4 0-16,17-5 1 15,16 11 0-15,11 8 0 16,8 17 1-16,1 10-1 16,-1 21 0-16,-14 10-1 15,-9 11 0-15,-24 11-1 16,-18 5-1-16,-19 0-2 0,-10-4 0 16,-13-7-2-16,-4-13-1 15,3-8 0-15,7-11-1 16,11-15-1-16,7-10 1 15,19-5 0-15,12-8 1 0,14 2 0 16,15 7 2 0,9 7-1-16,10 0-7 0,5 3-26 15,9 12-1-15,-6-4 1 0,9 14-1 16</inkml:trace>
  <inkml:trace contextRef="#ctx0" brushRef="#br0" timeOffset="96860.3395">14683 16123 8 0,'-33'-15'33'0,"-8"34"0"16,-21 20-3-16,-6 30-15 31,2 30-1-31,-2 24-3 0,12 18-1 16,11 8-4-1,18 7 0-15,16-11-2 0,18-5 0 16,14-21-2-16,16-18-5 16,12-23-9-16,10-22-24 15,-2-26-2-15,6-21 0 16,-9-25 0-16</inkml:trace>
  <inkml:trace contextRef="#ctx0" brushRef="#br0" timeOffset="97108.2553">14776 16533 35 0,'3'-49'35'0,"-6"5"-2"16,3 6-11-16,5 16-5 15,-10 11-5-15,5 11-3 0,-6 15-4 16,6 12-1-16,-4 10-3 0,8 8-2 16,4 7-6-16,0-3-12 15,0-7-18-15,9 5-1 16,-8-14 1-16,3-4 4 16</inkml:trace>
  <inkml:trace contextRef="#ctx0" brushRef="#br0" timeOffset="97277.5431">14559 16886 19 0,'16'12'31'15,"9"-12"0"-15,24 0-6 16,13 0-17-16,5 0-9 31,1 0-16-31,-1-3-13 0,1 11 0 16,-18-8-1-16</inkml:trace>
  <inkml:trace contextRef="#ctx0" brushRef="#br0" timeOffset="97593.5067">14615 17154 18 0,'-3'-18'33'16,"25"2"1"-16,7-1-9 15,10 1-12-15,9 8-3 16,-3 5-2-16,-1 8-2 16,-14 5-2-1,-13 7-1-15,-17 7-2 16,-23 4-2-16,-16 2 0 16,-10-1-1-16,-3-2 0 15,0-4-1-15,10-5 0 16,13-6-1-16,16-5 2 15,13-7 1-15,33 0 1 16,7 0-1-16,11 3-5 0,4-3-24 16,3 0-2-16,5 0-1 15,-12-5 0-15</inkml:trace>
  <inkml:trace contextRef="#ctx0" brushRef="#br0" timeOffset="97810.0137">15074 16288 25 0,'29'-47'35'15,"15"39"1"-15,-5 20 0 16,4 34-19-16,-3 32-10 31,-9 24-2-31,-5 22 1 0,-11 10-4 16,-15 8-2-16,-11-7-9 15,-16-6-16-15,-10-20-13 16,-5-10 1-16,-9-36-1 16</inkml:trace>
  <inkml:trace contextRef="#ctx0" brushRef="#br0" timeOffset="98295.589">15325 16140 23 0,'9'-4'33'0,"12"23"1"15,-11-4-9-15,-3 10-12 16,0 5-3-1,-4-1-3-15,2-5-3 16,-2-10-3-16,-3-14-1 16,12-6 0-16,1-11-1 15,4-4 0-15,6-7 0 16,1 2 0-16,0 3 1 16,0 9 2-16,0 14 1 15,-12 8 0-15,3 13 0 0,-7 8-4 16,-8 6-13-16,0-2-20 0,7 6-1 15,-7-11 0-15,14-3-1 16</inkml:trace>
  <inkml:trace contextRef="#ctx0" brushRef="#br0" timeOffset="98780.7928">15785 16670 26 0,'0'0'32'0,"-10"0"-2"16,-7 16-11-16,3 7-4 15,5 9-3-15,4 3-2 0,10 6-2 16,5-4-2-16,15-5 0 16,3-12-2-16,9-8-1 15,3-12-1-15,0-8-1 31,-3-12 1-31,-6-13-1 0,-2-6-1 16,-10 3 0-16,-5-2 0 16,-7 5 0-16,-7 5 0 15,0 6 1-15,-4 12-2 16,4 10 1-16,-14 22 0 16,7 4 0-16,7 16-2 15,0-4-6-15,6 3-28 0,6 5-2 16,1-7 1-16,15-7 0 15</inkml:trace>
  <inkml:trace contextRef="#ctx0" brushRef="#br0" timeOffset="99112.6308">16241 16648 28 0,'-9'16'30'15,"9"19"-2"-15,5 7-14 16,-5-1-1-16,10 4 0 31,-7-6-1-31,6-2-1 0,-6-20-1 16,3-5-2-16,-6-12-3 16,7-17-2-16,-7-11 1 15,0-7-2-15,0-11 0 16,-6-7-1-16,0-5-1 15,3 2 1-15,3 0 0 16,0 0-1-16,12 3 0 0,3 8-1 16,11 9-3-16,3 8-4 15,15 15-16-15,6 7-15 16,-7 1 1-16,5 14-1 16</inkml:trace>
  <inkml:trace contextRef="#ctx0" brushRef="#br0" timeOffset="99350.4361">16303 16961 35 0,'21'12'31'16,"-3"-12"0"-16,8 5-19 16,5 0-12-16,-3-8-23 15,6 8-6-15,-15-17-2 16,6 6 6-16</inkml:trace>
  <inkml:trace contextRef="#ctx0" brushRef="#br0" timeOffset="99651.6394">16551 16658 46 0,'6'9'31'0,"9"14"-4"16,-8 0-17-16,-7 0-3 0,3 1-1 15,-3-3-3-15,0-5-2 16,0-16-1-16,0 0 0 15,10-6 0-15,2-6-1 16,6-10 1-16,4 3 0 0,2 0 2 16,1 4 1-16,0 5 1 15,-3 10 1-15,-6 10-1 16,0 11 1-16,-7 7-4 16,-6 2-10-16,-9-2-25 15,6 10 0-15,-6-13-2 16,6-4 0-1</inkml:trace>
  <inkml:trace contextRef="#ctx0" brushRef="#br0" timeOffset="100013.6716">16882 16424 4 0,'19'-24'32'16,"16"11"0"-16,-6-10-3 15,5 5-13-15,2 8-5 32,-6 3-5-32,1 7 0 0,-9 12-3 15,-3 8 0-15,-9 11 0 16,-2 10 0-16,-5 11-1 15,0 9 0-15,-3 8 0 16,6 2-1-16,-6 0 0 16,-8-2 0-16,-1-9-1 15,-7-5 0-15,-3-14-5 0,-10-16-6 16,-3-16-21-16,4-2-3 16,-7-25 0-16,12-1 0 15</inkml:trace>
  <inkml:trace contextRef="#ctx0" brushRef="#br0" timeOffset="100283.7395">17449 16731 31 0,'13'3'38'16,"6"-3"-1"-16,21 7 2 16,7 0-24-16,15 1-15 15,9 8-33-15,1-16-1 0,13 0-2 16,-9-10-2-16</inkml:trace>
  <inkml:trace contextRef="#ctx0" brushRef="#br0" timeOffset="100667.9954">18582 16075 14 0,'-13'3'29'16,"-25"16"2"-16,-9 29-9 0,-7 27-11 16,-7 21 0-16,6 24-2 15,5 10-1-15,14 13 0 16,14-3-2-16,22-2-1 16,13-19-5-16,17-15-7 15,17-28-17-15,17-19-10 31,-5-30-1-31,11-16-2 0</inkml:trace>
  <inkml:trace contextRef="#ctx0" brushRef="#br0" timeOffset="100930.996">18807 16295 49 0,'-6'-58'32'0,"6"-2"-7"16,-4 13-4-16,1 4-4 15,3 18-4-15,-3 12-3 16,3 26-4 0,0 15-1-16,0 15-3 15,0 11-5-15,0 0-3 16,12 8-10-16,-2 0-21 15,0-11 0-15,8-1-1 16,-12-13 1-16</inkml:trace>
  <inkml:trace contextRef="#ctx0" brushRef="#br0" timeOffset="101100.2884">18531 16713 21 0,'34'3'31'16,"0"-8"0"-16,14 1-13 0,10 1-9 0,2-2-10 16,0 5-14-1,-8-5-13-15,5 13-2 0,-23-11-2 16</inkml:trace>
  <inkml:trace contextRef="#ctx0" brushRef="#br0" timeOffset="101432.3529">18688 16902 31 0,'-20'10'31'16,"13"13"-6"-16,-5-2-10 15,4-4-4-15,8 9-3 0,6-9-2 16,11-3-3-16,5-5-4 15,6-9-2-15,5-6-3 16,0-8 0-16,0 1-1 16,-2-10 0-16,-3 3 2 0,-11-2 2 15,-2 8 4-15,-15 14 2 32,0 0 11-17,0 14-7-15,0 11 0 16,-8 4-2-16,5 5-2 0,3 2-11 15,0-1-23-15,0-17-1 16,4 4 0-16,-4-22 4 16</inkml:trace>
  <inkml:trace contextRef="#ctx0" brushRef="#br0" timeOffset="101701.4397">19155 16037 33 0,'45'7'35'16,"-10"11"1"-16,8 24-4 16,-3 25-19-16,-8 19-4 15,-1 22-1-15,-10 12-2 16,-4 11-1-16,-15-2-4 0,-7-5-3 15,-7-8-10-15,-11-10-21 0,-7-27-5 16,5-15-2 0,-5-28 2-16</inkml:trace>
  <inkml:trace contextRef="#ctx0" brushRef="#br0" timeOffset="102302.4114">19495 15877 4 0,'12'-9'33'16,"9"18"0"-16,-11 1 1 15,-1 4-15-15,-4 11-8 16,-5-1-3-16,-2 2-1 15,-4-5-4-15,3-9-2 0,3-12 0 16,0 0-1-16,9-26-1 16,5 2 0-16,7-2 0 15,3 1 1-15,2 2 1 16,2 5 1-16,-5 10 1 16,0 15 0-16,-7 7 0 15,-4 12 0-15,-5 2-5 0,-3 9-26 16,-4-6-7-16,4 5-1 15,-4-16-1-15</inkml:trace>
  <inkml:trace contextRef="#ctx0" brushRef="#br0" timeOffset="102818.4274">20059 16410 18 0,'-12'6'32'16,"12"16"1"-16,-15 2-9 0,4 0-9 15,11 4-3-15,0-2-4 16,6 0-1-16,7-6-2 15,6-5-2-15,4-9 0 16,1-6-1-16,1-13-1 0,0-6 1 16,-3-7-2-16,-4-1 1 15,-3-4 0-15,-5 3-1 16,-3 3 0-16,-2 7 0 16,-5 18 1-16,0 0-1 15,0 0 0-15,6 25 1 0,-2 7-3 16,-1-1-7-16,2 1-27 15,7 6 0-15,-7-14-1 16,10-2 1-16</inkml:trace>
  <inkml:trace contextRef="#ctx0" brushRef="#br0" timeOffset="103118.9423">20458 16404 2 0,'0'12'28'16,"-4"5"2"0,4 19 1-16,0-4-19 0,-3 0-3 15,3-1 0-15,0-9-1 16,7-1-1-16,-5-12-1 0,-2-9-1 16,8-13 0-16,-8-7-1 15,0-11 0-15,0-3-2 16,-6-12 0-16,3-7 0 15,0-3 0-15,3 1-1 32,7-1 1-32,5 5-2 0,6 5 0 15,6 3-2-15,10 12-7 16,0 9-17-16,3 7-11 16,8 9 0-16,-10 2 0 15</inkml:trace>
  <inkml:trace contextRef="#ctx0" brushRef="#br0" timeOffset="103357.1584">20478 16639 20 0,'0'0'33'16,"17"22"-2"-16,2-19-8 16,11 6-17-16,4-4-16 15,-8-10-18-15,14 5-2 32,-12-10-2-32</inkml:trace>
  <inkml:trace contextRef="#ctx0" brushRef="#br0" timeOffset="103673.0612">20789 16431 8 0,'22'3'31'0,"-22"-3"0"16,19 31-5-16,-9-12-13 15,-6 1-4-15,-4-1-2 16,0-2-2-16,5-8-2 15,-5-9-2-15,10 0 1 16,1-9-1 0,4-8-1-16,2-1 1 15,4-1 1-15,0-2 0 0,1 8 2 16,-5 6 1-16,-2 7 0 16,-15 0 1-16,15 29 0 15,-15-7-4-15,4 5-8 16,-4-5-26-16,6 2-4 15,-6-10-1-15,15-2-2 0</inkml:trace>
  <inkml:trace contextRef="#ctx0" brushRef="#br0" timeOffset="104089.6232">21261 16046 38 0,'34'-15'32'0,"9"11"-2"15,-6 2-11-15,-5 2-8 0,-1 9-4 16,-7 1-2-16,-4 8-1 15,-8 7-1-15,-3 7 0 16,-6 4-1-16,0 7 0 16,-3 4-1-16,0 6 1 15,0 2-1-15,0 2 0 0,0-5 0 16,-3 1 0-16,-2-9 0 16,-2-2 2-16,-5-9-1 15,-6-6 1-15,-7-11-1 16,-6-1 0-16,-6-3 0 15,-2-7-4-15,-1 2-13 32,9-7-23-32,-9-2 0 0,12 2-1 15,0-7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50:52.6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702 6282 23 0,'0'0'37'0,"0"0"1"16,46 59 1-16,-30-13-18 15,5 21-6-15,-1 8-4 0,-9 15-3 16,-5-4-6-16,-6-1-5 16,-13-5-4-16,-4-17-4 15,-7-12-5-15,24-51-4 16,-59 43-1-16,59-43 3 16,-41-39 6-16,26-8 5 15,8-11 6-15,7-5 7 0,7-15 5 31,14 6 5-31,4-5 1 16,9 10-1-16,1 5-3 16,-1 12-7-16,-34 50-12 0,64-59-27 15,-64 59-2 1,44-23-1-16,-44 23 0 0</inkml:trace>
  <inkml:trace contextRef="#ctx0" brushRef="#br0" timeOffset="300.8196">1022 5850 29 0,'42'21'38'16,"9"28"1"0,1 21 0-16,-11 22-18 15,-10 31-7-15,-15 10-2 16,-16 8-4-16,-19-7-1 16,-13-10-3-16,-8-16-5 15,-1-26-7-15,5-30-31 16,36-52-1-16,0 0-2 0,-54 32 1 15</inkml:trace>
  <inkml:trace contextRef="#ctx0" brushRef="#br0" timeOffset="116964.9973">1940 6154 41 0,'0'0'35'15,"-15"26"-9"-15,0 19-4 0,-4 14-6 16,0 15-4-16,0 6-4 16,2 5 0-16,0-5-3 15,8-11-3-15,4-17 0 16,5-20-2-16,11-22-1 15,0-19 1-15,3-18-3 16,0-18 1-16,3-12-1 0,0-12 1 16,2-4-1-16,-5 1 0 15,-2 10 2-15,0 5-1 16,-2 15 3-16,1 14-1 16,-4 18 2-16,5 19 0 15,-5 16 0-15,10 13 0 31,2 8 0-31,1 8 1 0,-2 1-1 16,4 5 0-16,1-4-1 16,-9-7-3-16,-1-7-2 15,-13-9-5-15,-13-6-3 0,-10-12-8 16,-3-7-7 0,-12-8 1-16,-3-11 3 0,-1-5 5 15,4-3 5-15,11-3 6 16,9 2 6-16,22-17 24 15,14 20-8-15,16 5 0 16,11-1-4-16,12 4-2 16,1-1-3-16,1 5-1 15,-3-1-2-15,-7 6-1 32,-2 0-1-32,-8 10 0 0,-13 1 0 15,-7 7 2-15,-8 3 1 16,-7 3 0-16,2 2 0 15,-6-1 0-15,0-3 1 16,0-5 0-16,-6-3-1 16,6-14-2-16,-9 0 0 0,9-14-2 15,0-4 1-15,2-3 0 0,8 0-1 16,-2 3-1 0,8-1 1-16,3 9-2 0,-3 1 2 15,3 9-1-15,-5 7 1 16,0 5-2-16,-2 1-5 15,0 5-17-15,2 3-8 32,-14-6 0-32,14 8-1 0</inkml:trace>
  <inkml:trace contextRef="#ctx0" brushRef="#br0" timeOffset="117265.0461">2991 6635 38 0,'-11'-19'32'0,"-15"-5"-2"16,-2 3-11-16,3 9-6 0,-8 2-3 15,1 10-4-15,1 0-2 16,10 12-1-16,2 5-1 15,9 7 0-15,10-1 0 16,13 1-1-16,8-3 1 0,5-5-1 16,5 0 0-16,3-7-3 15,2-6-6-15,-5-12-12 32,-6-9-16-32,-3 1 1 0,-15-13-1 15</inkml:trace>
  <inkml:trace contextRef="#ctx0" brushRef="#br0" timeOffset="117396.5955">2870 6225 45 0,'-9'-26'35'15,"3"3"-1"-15,6 23-12 0,0 0-10 16,12 6-28-16,3 15-15 16,-8 3-4-16,17 12 0 15</inkml:trace>
  <inkml:trace contextRef="#ctx0" brushRef="#br0" timeOffset="117812.8002">4057 6440 29 0,'-6'-37'35'16,"6"13"-1"-16,-5 0-13 16,-2 10-5-16,7 14-6 15,0 0-3-15,4 33-3 32,1 2-1-32,2 13-2 0,-1 6-3 15,0 0-5-15,1 1-15 16,2 0-13-16,-9-19 0 15,3-2 0-15</inkml:trace>
  <inkml:trace contextRef="#ctx0" brushRef="#br0" timeOffset="118197.4156">4105 6212 11 0,'-28'-16'30'15,"-20"-1"1"-15,3 10-5 16,-9 9-13 0,-4 10-7-16,3 15-2 15,1 12-2-15,4 12 1 16,10 10-1-16,13 10 1 16,8 4 1-16,15 8 1 15,11 1 0-15,20 0-1 16,14-10 1-16,14-9-1 15,14-15-1-15,18-18 0 0,6-18-1 16,6-22-1-16,1-20 0 16,1-21 0-16,-16-13-1 15,-15-13 1-15,-29-10 1 16,-25-7 0-16,-32-3 1 0,-20 6 0 16,-25 5 0-1,-12 14 0 1,-6 10 0-16,2 12-5 15,12 19-12-15,10 20-25 16,14 9-1-16,23 15 1 0,5 11-1 16</inkml:trace>
  <inkml:trace contextRef="#ctx0" brushRef="#br0" timeOffset="118467.4767">4930 6479 5 0,'9'6'29'16,"-9"-6"0"-16,0 0-5 0,13 0-25 15,-13 0-23 1,12-9-3 0,-12 9-1-16,11-2 22 15</inkml:trace>
  <inkml:trace contextRef="#ctx0" brushRef="#br0" timeOffset="118667.809">4977 6667 59 0,'0'0'40'15,"-5"15"0"-15,5-15-4 16,0 0-23-16,0 0-6 16,0 0-9-16,12 13-36 15,-12-13-1 1,0 0 0-16,3-16-2 15</inkml:trace>
  <inkml:trace contextRef="#ctx0" brushRef="#br0" timeOffset="121323.7225">1155 8073 47 0,'0'0'33'0,"0"0"-6"15,0 0-3-15,0 78-6 16,0-15-5-16,0 17-3 16,-3 5-2-1,3 7-4-15,0 1-6 16,5-13-10-16,-1-14-16 15,9-15-9-15,-5-25-1 16,1-11-1-16</inkml:trace>
  <inkml:trace contextRef="#ctx0" brushRef="#br0" timeOffset="121524.3454">1431 8110 31 0,'0'0'35'15,"5"18"1"-15,-5 14-4 16,0 23-13-16,0 7-7 16,0 13-3-16,0 6-2 0,5 0-5 15,0-3-7-15,-5-13-14 16,0-12-18-16,3-12-2 16,-9-17 1-16,4-12 0 15</inkml:trace>
  <inkml:trace contextRef="#ctx0" brushRef="#br0" timeOffset="121677.3337">1092 8542 54 0,'20'-6'32'16,"14"-2"-1"-16,9 4-20 15,17 4-38-15,8 0-3 16,3 4-2-16,1-9-1 0</inkml:trace>
  <inkml:trace contextRef="#ctx0" brushRef="#br0" timeOffset="121957.6497">1926 8067 31 0,'-21'-3'35'0,"-12"6"1"15,3 20-6-15,1 11-13 16,-2 12-5-16,9 15-5 0,4 8-3 16,9 10-1-16,9 3-1 15,6 2 0-15,11-5-3 16,6-11-6-16,16-14-18 15,13-7-12-15,-7-25 0 16,11-9 0-16</inkml:trace>
  <inkml:trace contextRef="#ctx0" brushRef="#br0" timeOffset="122293.4356">2145 8514 15 0,'-13'5'32'31,"4"-1"1"-31,22 9 1 0,3-4-17 16,11-2-8-16,7 1-1 15,0-8-4-15,3 0-2 16,-5-9-1-16,-3-6-1 16,-11-2 0-16,-10-3-2 15,-14 1 1-15,-10 2 0 16,-14 7 1-16,-5 10 0 0,-3 5 1 15,-6 9 1-15,2 8 0 16,8 10 1-16,10 2 1 16,17 4 0-16,10-5 0 15,14-1-1-15,8-5 2 16,12-7-3-16,5-3-5 16,0-12-15-1,1-11-18-15,-2-6-1 16,-12-12 0-16,9-3-2 15</inkml:trace>
  <inkml:trace contextRef="#ctx0" brushRef="#br0" timeOffset="122477.9431">2426 8008 43 0,'4'-10'33'0,"-7"-5"-3"16,3 15-15-16,0 0-26 16,0 0-17-16,0 0-3 0,0 0-1 15</inkml:trace>
  <inkml:trace contextRef="#ctx0" brushRef="#br0" timeOffset="122625.0952">2473 8119 40 0,'10'27'36'31,"-14"-3"-1"-31,-2-2-7 0,-6 2-9 16,-6-9-7-16,-4-1-12 15,-2-11-27-15,8-1-9 16,-6-12-1-16,13-2 0 16</inkml:trace>
  <inkml:trace contextRef="#ctx0" brushRef="#br0" timeOffset="123209.8575">2604 8068 28 0,'-6'18'26'15,"-4"-1"-7"-15,10 6-5 16,0 1-4-16,6-1-2 0,7-2-2 16,2-8-2-16,0-4 0 15,1-9-2-15,2-2-1 16,-1-13 0-16,-2-2 0 15,-6-5-1-15,-6 2 0 0,-3 0-1 16,0 6 1 0,-3 3 0-16,3 11 0 0,-12 0 0 15,4 12 1-15,4 5-1 16,4 2 1-16,6 3 0 0,2-2 0 16,5-5-1-16,2-4 1 15,2-8 0-15,3-6-1 16,2-11 1-16,0-1 1 31,-3-7 1-31,0 0 1 0,-7-1 1 16,7 7-1-16,0 6 1 15,1 10 0-15,2 6 0 16,6 19-2-16,-3 12-1 16,1 16 0-16,-3 11-1 15,-10 9-1-15,-7 7 0 16,-13 1-1-16,-11 0-4 0,-9-7-18 15,-13-18-13-15,4-7-1 16,-9-24 1-16</inkml:trace>
  <inkml:trace contextRef="#ctx0" brushRef="#br0" timeOffset="123559.7552">3404 8514 46 0,'19'0'36'15,"14"4"0"-15,10-2-6 16,2-2-23-16,6 0-7 16,0 0-17-16,4 6-18 15,-18-10 0-15,-5 4 0 16,-14-4 3-16</inkml:trace>
  <inkml:trace contextRef="#ctx0" brushRef="#br0" timeOffset="123740.5711">3431 8649 25 0,'15'10'36'0,"7"-5"0"15,16-1-2-15,12 4-17 16,-1-8-9-16,4 5-24 0,-6-10-17 16,1 10-2-16,-22-13-1 15</inkml:trace>
  <inkml:trace contextRef="#ctx0" brushRef="#br0" timeOffset="134024.2849">4523 8685 15 0,'33'3'29'0,"61"6"-6"16,52-2-5-16,62 2-2 15,50 0-3-15,49 2 0 16,54 6-2-16,43-5-1 15,21 4-4-15,4-1-3 0,-11-2 0 16,-21 0 0-16,-25-1 1 16,-33 0-1-16,-47-7-1 15,-47 4-1-15,-35-4-7 16,-29-5-28-16,-26 7-1 16,-35-10-2-16,-27 3-1 15</inkml:trace>
  <inkml:trace contextRef="#ctx0" brushRef="#br0" timeOffset="134802.5123">5566 7468 16 0,'-44'4'30'0,"-4"28"-2"16,-12 17-6-16,4 19-5 16,6 18-4-16,7 10-2 0,15 6-4 15,9 4 0-15,23-2-2 16,13-12-4-16,16-17-6 16,13-13-13-16,13-14-16 15,-3-28-1-15,9-5 0 0,-7-25 6 16</inkml:trace>
  <inkml:trace contextRef="#ctx0" brushRef="#br0" timeOffset="135040.5121">5786 7882 20 0,'0'-37'31'0,"0"-8"-1"15,0 6-9-15,3 4-3 0,-3 4-5 16,3 11-2-16,-3 11-1 16,0 20-3-16,-6 7-1 15,6 15-2-15,-3 10-2 16,3 6-7-16,3 3-14 16,8 4-17-16,-11-10-1 15,12-3 1-15,-4-11-1 0</inkml:trace>
  <inkml:trace contextRef="#ctx0" brushRef="#br0" timeOffset="135287.9039">6087 8100 18 0,'9'14'35'0,"9"-11"-1"0,19-1-5 16,6-2-12-16,5 0-9 16,1 5-21-16,-2-12-18 15,5 7-2-15,-20-11-1 16</inkml:trace>
  <inkml:trace contextRef="#ctx0" brushRef="#br0" timeOffset="135721.1858">6551 8151 38 0,'25'5'36'0,"3"-5"0"15,19 0-12-15,9 0-8 16,-1 0-5-16,8 0-6 15,-1 5-12-15,-13-5-22 16,-9-4-7-16,-6 0 0 0,-21-8-1 16</inkml:trace>
  <inkml:trace contextRef="#ctx0" brushRef="#br0" timeOffset="135889.0595">6828 7722 31 0,'-7'-27'33'32,"13"18"1"-32,-6 9-6 0,0 0-16 15,0 22-7-15,4 10-7 16,-4 12-17-16,-11 7-14 16,15 13 0-16,-13-2 0 15</inkml:trace>
  <inkml:trace contextRef="#ctx0" brushRef="#br0" timeOffset="136273.2663">6747 8299 28 0,'-19'7'32'0,"10"7"1"16,-9 4-11-16,4 1-10 0,5 3-3 16,3 1-2-16,6 1-2 15,9-7-1-15,9-1-1 16,5-5-2-16,2-9-1 16,6-4-2-16,-3-9 1 0,-1-2-2 15,0-4 1-15,-3-2 1 16,-12-2 0-16,0 5 1 15,-9 4 3-15,-3 12 0 16,0 0 1-16,-15 12 1 16,8 8-1-16,-2 5-1 15,2 6-4-15,7 1-18 0,4 1-17 16,-4-9 0-16,16-2 0 16,-3-13-1-16</inkml:trace>
  <inkml:trace contextRef="#ctx0" brushRef="#br0" timeOffset="136642.098">7256 8235 16 0,'11'4'31'15,"14"5"2"-15,-2-7-2 0,4-2-19 16,1 0-3-16,-1-2-3 16,-5-7-2-16,-9-7-1 15,-4-1-2-15,-9-4 0 16,-9 1-1-16,-6 2-1 16,-10 4 0-16,-6 8 1 15,-3 6 0 1,-3 6 0-16,6 11 2 15,3 5 0-15,12 9 1 16,9 1 0-16,13 4 1 16,7-4 0-16,12 2 0 15,6-7-2-15,7-8-3 16,8-4-11-16,4-10-24 16,-7-16 0-16,4-3-1 0,-5-15 1 15</inkml:trace>
  <inkml:trace contextRef="#ctx0" brushRef="#br0" timeOffset="136873.2648">7528 7840 27 0,'14'-5'34'0,"13"5"-1"32,-2-6-1-32,5 6-28 0,5 0-25 15,-8 0-9-15,4 0-2 16,-13-8-1-16</inkml:trace>
  <inkml:trace contextRef="#ctx0" brushRef="#br0" timeOffset="137004.5098">7826 7722 18 0,'0'0'31'16,"0"-15"-2"-16,0 15-11 15,0 0-30-15,0 0-12 16,6 13-4-16,-6-13-2 16</inkml:trace>
  <inkml:trace contextRef="#ctx0" brushRef="#br0" timeOffset="137177.2553">7835 7841 21 0,'0'24'36'0,"9"10"2"16,-9-2-2-16,-9-2-15 15,6 5-7-15,-15-9-4 16,-1 1-5-16,-6-8-7 16,-7-5-18-16,-3-14-18 0,6-6 1 15,4-9-1-15,9-2 0 16</inkml:trace>
  <inkml:trace contextRef="#ctx0" brushRef="#br0" timeOffset="137678.5135">7993 7815 2 0,'-12'2'27'0,"12"12"1"16,-9-4-9-16,9 7-6 15,0 2-2-15,3 1-1 16,5 0-2-16,2-4 0 15,5-6-3-15,-2-6-1 0,6-4-1 16,-3-7-2-16,-1-5 1 16,0-8-2-16,-5-1 0 15,-4-1-1-15,-6 1 1 16,0 5-1-16,-3 4 0 16,3 12 1-16,0 0-1 0,-10 9 1 31,10 6 1-31,7 8 1 0,5 4 0 15,1 1 2-15,8 0 1 16,3-8 0-16,2-1 0 16,-1-11-1-16,3-8 1 15,-7-10-3-15,-2-5-2 16,-6-7-7-16,-8-6-11 16,-8-4-18-16,3 2 0 0,-12-5 0 15,6 10-1-15</inkml:trace>
  <inkml:trace contextRef="#ctx0" brushRef="#br0" timeOffset="137893.5823">8313 7602 19 0,'33'23'32'0,"-4"6"2"15,11 16-7-15,4 17-8 16,-9 12-5-16,-1 15-4 0,-10 2-2 16,-7 2-3-16,-17-4-4 0,-17-1-3 15,-13-8-9 1,-8-9-25-16,-10-21 1 0,2-8-2 16,-7-23 0-16</inkml:trace>
  <inkml:trace contextRef="#ctx0" brushRef="#br0" timeOffset="138579.5392">8962 8250 18 0,'28'7'27'16,"12"0"-3"-16,1-7-12 16,-1 0-5-16,-3-14-1 15,-6-1-3-15,-10-6 0 16,-11-4-1-16,-14 3-1 0,-14 1 2 31,-9 3-1-31,-10 4 1 0,-7 10-1 16,-3 8 3-1,4 8-1-15,2 6 2 16,13 13 1-16,10 1 0 16,15 9 1-16,9-4-1 0,16 1 0 15,6-5-1-15,15-4-1 16,4-7-5-16,5-14-11 0,-2-12-25 15,6-1-1-15,-10-20 1 16,1-5-2-16</inkml:trace>
  <inkml:trace contextRef="#ctx0" brushRef="#br0" timeOffset="138796.6452">9272 7790 29 0,'41'7'30'16,"-5"-7"0"-16,15 6-14 16,-8-2-18-16,0-4-23 0,3 6-3 15,-15-12-1-15,0 6 9 16</inkml:trace>
  <inkml:trace contextRef="#ctx0" brushRef="#br0" timeOffset="138934.4253">9626 7679 12 0,'0'-9'30'16,"-4"-7"1"-16,4 16 0 16,0-11-20-16,0 11-14 15,0 10-16-15,0-10-11 16,0 22 0-16,-5-11 0 15</inkml:trace>
  <inkml:trace contextRef="#ctx0" brushRef="#br0" timeOffset="139081.3002">9622 7847 59 0,'9'35'38'0,"-9"-3"-6"0,0-1-7 16,-6 3-7-1,-12-7-6-15,-1-4-5 16,-8-8-3-16,-6-8-8 0,6-7-13 15,0-6-21-15,-2-13-1 0,9-1 0 16,2-12-1-16</inkml:trace>
  <inkml:trace contextRef="#ctx0" brushRef="#br0" timeOffset="139813.457">9911 7769 9 0,'-25'-29'28'0,"10"3"0"0,-1-7-6 16,12-3-10-16,8 4-3 15,5 2-2-15,7 9-1 16,3 11-1-16,4 10 1 15,0 10-1-15,-4 15 1 16,-10 4-1-16,-9 9-2 16,-13 4 0-16,-9 4-1 0,-5-6-2 15,-4-2 0-15,6-5 1 0,0-8-1 16,9-4 0-16,13-6 0 16,3-15-1-16,26 14 0 15,1-9-2-15,2-5-2 16,4 0-5-16,1-9 0 31,1 2-1-31,-5-5 0 0,1-3 2 16,-9-5 2-16,-3-1 6 15,0-21 11 1,-14 25-2-16,-5 5 2 16,0 12 0-16,-12-9-2 15,12 9-1-15,-9 19-3 16,9-1-1-16,0 1-2 0,0 3 0 15,6-1 0-15,6-2 0 16,1-2 1-16,-1-7-1 16,4-3 1-16,-1-7-1 15,-2-4 0-15,2-5 0 16,-3-4 0-16,-2-5-2 16,-4 2 2-1,1-1-2-15,-7 2 0 16,2 2 0-16,-2 13 0 0,0 0 0 15,0 0 1 1,0 0-1-16,0 24 0 16,7-7 1-16,5 3 0 0,1-2 1 15,5-5-1-15,0-3 2 16,4-4 0-16,-3-6-1 0,-1-13 0 16,-2-3 0-16,-10-9 0 15,-6-5-3-15,0-3-10 16,-3 1-23-16,-15-8 1 15,9 11-1-15,-11 0 0 16</inkml:trace>
  <inkml:trace contextRef="#ctx0" brushRef="#br0" timeOffset="140666.6449">9722 8845 30 0,'31'-2'23'16,"37"2"-2"-16,28 0-1 16,30 2-4-16,30 6-2 15,21-4-3-15,13 10-2 16,1-5-4-16,-2 3-3 16,-15 0-17-1,-22-1-18-15,-44-15-1 16,-22 4 1-16,-44-19-2 0</inkml:trace>
  <inkml:trace contextRef="#ctx0" brushRef="#br0" timeOffset="141298.9163">4959 9094 25 0,'-57'5'27'0,"-4"15"-5"16,-3 18-1-16,2 11-3 0,13 21-4 15,8 10-2 1,17 7-3-16,14 2-1 0,20 3-4 16,17-5-3-16,14-15-8 15,17-11-14-15,8-19-14 0,-2-24-1 16,9-9-1-16</inkml:trace>
  <inkml:trace contextRef="#ctx0" brushRef="#br0" timeOffset="141567.9416">5123 9508 20 0,'9'-22'28'0,"-6"-7"-9"31,6 0-1-31,3-2-3 0,-2-1-3 16,2 6-1-16,-6 9-3 15,-6 17 0-15,0 0-2 16,7 25-1-16,-11 10-1 16,-2 18-1-16,-2 9-2 15,2 5-4-15,6 3-11 16,6-5-20-16,-6-19-1 0,11-2 0 15,-4-21-1-15</inkml:trace>
  <inkml:trace contextRef="#ctx0" brushRef="#br0" timeOffset="141769.7941">5398 9650 49 0,'11'0'35'0,"14"0"0"15,14-2-17-15,7 7-13 16,5-1-19-16,7 7-18 0,-15-11-1 16,4 8-1-16,-14-8 6 15</inkml:trace>
  <inkml:trace contextRef="#ctx0" brushRef="#br0" timeOffset="141969.5261">5882 9643 27 0,'35'6'33'16,"8"-11"-1"-16,12 5-4 15,10 0-22-15,3 0-14 16,-3 9-20-16,-15-14-4 0,-1 7 0 16,-23-12 7-16</inkml:trace>
  <inkml:trace contextRef="#ctx0" brushRef="#br0" timeOffset="142137.9325">6108 9227 35 0,'-12'-16'32'16,"3"2"1"-16,9 14-13 16,0 20-11-16,5 12-9 15,4 9-18-15,-6 10-14 16,8 15 0-16,-9-5 0 16</inkml:trace>
  <inkml:trace contextRef="#ctx0" brushRef="#br0" timeOffset="142453.697">5860 9946 14 0,'-16'-27'30'0,"25"7"1"0,3-8-3 16,17 4-17-16,12 12-4 15,2 12 0-15,2 4-1 16,-10 10-1-16,-9 14-1 15,-17 1 0-15,-9 4-2 16,-19 3-1-16,-10-6-2 16,-7-4-1-1,-8-4-2-15,8-8-2 16,1-11 0-16,15-3-1 16,8-10 0-16,12 1 1 15,12-2 2-15,11 3 0 16,9 3 2-16,4 5-8 15,11 4-17-15,-7-4 0 16,10 5 0-16,-3-9 18 0</inkml:trace>
  <inkml:trace contextRef="#ctx0" brushRef="#br0" timeOffset="142801.4999">6446 9692 24 0,'6'19'33'0,"7"-11"0"15,12 1-4-15,3-1-18 16,3-8-1-16,3 0-4 31,-3-10-4-31,-4-2-1 0,-12-8-3 16,-8-1 0-16,-10 1 0 15,-9-2-1-15,-13 8-1 16,-5 5 2-16,-8 12 0 16,3 10 3-16,-1 9 2 15,9 9 0-15,9 2 1 16,11 8 0-16,14-5 0 0,15 2 1 16,7-11-3-16,11-6-5 15,10-9-18-15,8-4-14 16,-8-16 1-16,9-6-2 15</inkml:trace>
  <inkml:trace contextRef="#ctx0" brushRef="#br0" timeOffset="143017.472">6704 9346 25 0,'21'0'31'16,"3"0"1"-16,14 7-9 15,-1-4-29-15,-2-3-20 16,8 0-2-16,-9-5-4 16,3 5 14-16</inkml:trace>
  <inkml:trace contextRef="#ctx0" brushRef="#br0" timeOffset="143155.1005">7113 9213 25 0,'-7'-19'32'15,"7"19"-5"-15,-9-9-10 0,0 2-38 16,9 7-6-16,0 0-2 31,0 11 6-31</inkml:trace>
  <inkml:trace contextRef="#ctx0" brushRef="#br0" timeOffset="143286.6177">7128 9324 44 0,'7'32'38'0,"-10"0"-1"15,-1 1-11-15,-5 3-9 16,-9-7-8-16,-4-9-11 0,-7-11-32 16,0-2-2-16,-3-11-1 15,10-6-1-15</inkml:trace>
  <inkml:trace contextRef="#ctx0" brushRef="#br0" timeOffset="143770.869">7289 9244 15 0,'0'0'27'0,"-18"11"0"16,14 5-10-16,4 3-6 16,0 5-3-16,4 0-2 15,2-2-1-15,6 0 0 16,3-7-2-16,2-8-1 0,1-7-2 15,-2-3-3-15,-1-6 0 16,-2-10 0-16,-4 2 0 16,-4-3 0-16,-1 1-1 15,-4 1 2-15,-4 6 2 16,4 12 1-16,0 0 1 31,0 0 1-31,0 12 0 0,4 4 0 16,6 1 0-16,2 5 0 15,3-7 0-15,1-2-3 16,2-7-2-16,-2-6-2 16,-1 0 1-16,-2-15-1 15,-4 2-1-15,-2-11 0 16,-7 1-13-16,6 4-11 0,-22-8 1 16,9 14 1-16</inkml:trace>
  <inkml:trace contextRef="#ctx0" brushRef="#br0" timeOffset="144118.2751">7785 9145 31 0,'19'8'38'15,"15"22"1"-15,-6 7 1 16,7 14-20-16,1 24-8 0,-14 8-5 15,-9 13-2-15,-19 5-4 16,-23-4-6-16,-14-5-22 16,-19-13-13-16,-12-20 0 0,-7-20-1 15</inkml:trace>
  <inkml:trace contextRef="#ctx0" brushRef="#br0" timeOffset="144602.5636">8390 9192 16 0,'-42'23'32'0,"9"26"0"15,-9 14-4-15,7 18-15 16,8 14-4-16,10 4-2 0,12 0-3 15,13-3-3-15,12-17-9 16,11-14-16-16,19-13-8 16,-5-31-1-16,8-6 1 15</inkml:trace>
  <inkml:trace contextRef="#ctx0" brushRef="#br0" timeOffset="144839.8359">8518 9552 33 0,'0'-37'29'0,"0"0"-7"16,0 9-2-16,4 16-3 0,-4 12-4 16,8 22-1-1,-8 12-4-15,7 14-2 0,-7 7-4 16,0 6-4-16,6 1-18 15,3-2-15-15,-5-15 0 16,8-8-1-16</inkml:trace>
  <inkml:trace contextRef="#ctx0" brushRef="#br0" timeOffset="145018.9469">8758 9757 53 0,'18'-6'35'0,"13"6"-1"15,0 0-14-15,10 0-22 16,8 10-27-16,-2-10-4 16,11 3-1-16,-11-7 0 15</inkml:trace>
  <inkml:trace contextRef="#ctx0" brushRef="#br0" timeOffset="145256.8258">9263 9757 59 0,'38'0'35'0,"3"0"-4"16,10-2-14-16,2 2-7 16,2 5-9-16,-5-5-17 15,-10 0-17-15,0 4-1 16,-22-8-1-16,-1 4 1 0</inkml:trace>
  <inkml:trace contextRef="#ctx0" brushRef="#br0" timeOffset="145441.7288">9421 9348 57 0,'-10'-12'36'0,"-1"5"-2"16,11 7-14-16,0 31-10 0,0 3-11 15,0 11-14 1,0 6-20-16,7 11 1 0,-7-3-1 15,4 2 0-15</inkml:trace>
  <inkml:trace contextRef="#ctx0" brushRef="#br0" timeOffset="145788.1441">9306 9929 18 0,'-9'10'32'0,"15"10"1"16,-6-5-4-16,6 1-16 15,10 3-4-15,2-6-3 16,4 0-4-16,3-8-3 16,-6-5-3-16,5-5 1 15,-5-6-2-15,-1-2 1 0,-8-5 2 16,2 0 0-16,-9 3 5 15,-3 1 2-15,0 14 1 16,0 0 2-16,-12 14 0 16,2 5 0-16,7 13-1 0,-4 2-1 15,3 11-1-15,1 6-5 16,-1-8-12-16,0-5-25 0,12-2 0 16,-3-17 0-1,8-4-1-15</inkml:trace>
  <inkml:trace contextRef="#ctx0" brushRef="#br0" timeOffset="146288.9174">9839 9711 36 0,'19'8'34'16,"5"-1"0"-16,5-1-11 15,8-6-8-15,6 0-4 16,1-6-4-16,-1-1-4 16,-8-8-1-16,-8-4-2 15,-14-1 0-15,-13-6-1 0,-15 2 0 16,-11 2 0-16,-8 8-1 15,-9 9 0-15,-1 9 0 16,-2 8 1-16,9 10 0 16,9 9 2-16,15 7-1 15,13 1 1-15,15 1 0 16,17-2 1-16,11-11-3 0,10-5-5 16,3-10-19-16,6-5-9 15,-10-16-1-15,2-1 0 16</inkml:trace>
  <inkml:trace contextRef="#ctx0" brushRef="#br0" timeOffset="146489.7458">10211 9295 39 0,'16'0'32'0,"2"-8"0"16,10 8-15-16,6 0-10 0,4 3-16 16,5 6-19-16,-12-13-2 15,7 8-2-15,-11-13 5 16</inkml:trace>
  <inkml:trace contextRef="#ctx0" brushRef="#br0" timeOffset="146758.5174">10605 9193 51 0,'0'0'31'0,"0"-19"-3"15,0 19-19-15,0 0-12 16,0 0-16-16,0 0-7 0,6 14 0 16,-3 1 3-1,-3 7 8-15,4 2 9 0,-4 3 7 16,0 33 35-16,-13-31-5 15,1-2 1 1,-7 0-4-16,-5-7-7 0,-4-2-6 16,-4-6-7-16,1-6-8 15,7-6-20-15,5-3-16 16,1-12-1-16,11 1-1 0,7-9 1 16</inkml:trace>
  <inkml:trace contextRef="#ctx0" brushRef="#br0" timeOffset="147343.8344">10729 9255 27 0,'0'0'28'0,"-10"16"-10"16,10-1-4-16,4-1-2 15,5 3-3-15,4-5-1 16,8 0-3-16,1-7-2 16,3-5-3-16,-3-5-2 0,0-4 0 15,-1-4-1-15,-7-1 0 31,-6-1-1-31,-4 1 2 0,-4 14 0 16,-3-12 2-16,3 12 1 16,-9 7 0-16,9 5 1 15,0 3-1-15,0 1 1 16,9-3-1-16,3-1 0 16,3 0-2-16,0-12 0 15,1-5 0-15,2-2-1 0,-2-6 1 16,1-5-1-16,0 0 2 15,1-1 0-15,-1 2 3 16,1 7 1-16,2 10 3 16,-3 5 0-16,8 14 2 15,-5 12 0-15,8 17 0 16,-10 6-2-16,2 17 0 0,-10-3-1 16,-5 7-2-16,-10-3-2 15,-16 1 1-15,-13-6-3 16,-12-9-3-16,-5-4-12 0,1-12-23 15,-9-16 1 1,10-7-1-16,0-16 0 0</inkml:trace>
  <inkml:trace contextRef="#ctx0" brushRef="#br0" timeOffset="155021.3444">10614 8140 27 0,'13'10'33'15,"-13"1"0"-15,4 10-12 16,3 12-5-16,-3 1-4 16,3 11-1-16,-1-3-4 15,0 0-4-15,-2-5-7 0,-1-8-9 16,-3-10-18-16,0-2-5 16,-13-17 0-16,4 0 0 15</inkml:trace>
  <inkml:trace contextRef="#ctx0" brushRef="#br0" timeOffset="155174.9998">10442 8356 48 0,'33'5'33'16,"4"-5"1"-16,17 0-19 15,4 4-17-15,1-4-23 16,12 13-5-16,-11-13-1 0,8 1-3 15</inkml:trace>
  <inkml:trace contextRef="#ctx0" brushRef="#br0" timeOffset="155690.6043">11197 8308 8 0,'0'-30'32'16,"13"5"1"-16,-10-4-3 15,3-4-10-15,3 7-7 16,-6 1-3-16,2 9-2 16,-5 4-3-16,0 12-1 0,-5 12-2 15,5 11 0-15,-3 9-2 16,0 10 1-16,-1 2-1 15,4 6 1-15,-5-4-1 16,5 0 1-16,0-5-1 0,0-8 1 16,-3-6-1-16,0-7 1 15,-2-5-1-15,-3-3 0 16,8-12 0-16,-18 12 1 16,5-12-1-16,2 4-1 0,-2-4 1 15,3 0 0-15,10 0 0 16,0 0-1-16,0 0 1 15,0 0 0-15,23-11-1 32,-4 11 1-32,5 0 0 0,3 0 0 15,1 0 0-15,0 0 0 16,-2 0 1-16,-4 0-2 16,-2 0 2-16,-5 0-2 15,-5 0-5-15,-10 0-23 16,0 0-6-16,-12 0-1 15,-5-5 0-15</inkml:trace>
  <inkml:trace contextRef="#ctx0" brushRef="#br0" timeOffset="163090.5572">12078 8745 34 0,'29'-4'31'0,"15"8"0"16,5-4-12-16,6 0-12 15,4 5-6-15,-3-1-11 16,-5 6-17-16,-17-10-3 16,-3 7-1-16,-20-7 7 0</inkml:trace>
  <inkml:trace contextRef="#ctx0" brushRef="#br0" timeOffset="163259.3601">12148 8845 59 0,'12'3'37'0,"18"4"-2"16,14-1-14-16,6-3-11 0,8 5-28 15,-4-8-14-15,12 9-3 16,-11-13-2-16</inkml:trace>
  <inkml:trace contextRef="#ctx0" brushRef="#br0" timeOffset="164461.4946">13387 8787 18 0,'-101'10'15'16,"38"6"-2"-16,33-4-3 15,54 1-3-15,42-3 1 16,54-1-1-16,50-3 1 0,53-6 1 16,48 0-1-16,63-3 0 15,44-4-2-15,36-3 0 16,27-2-3-16,25-4-1 16,10 2 1-16,5 0 0 15,-4 1 0-15,-19 3 0 16,-22 2 0-16,-31 8-6 0,-37 4-24 15,-62-8-5-15,-40 13 0 0,-74-9-1 16</inkml:trace>
  <inkml:trace contextRef="#ctx0" brushRef="#br0" timeOffset="166196.0168">13800 8211 14 0,'6'-26'28'16,"-6"-9"-7"-16,0 0-2 15,0 1-3-15,0 2-2 16,0 6-4-1,-3 6-1-15,3 10-3 16,0 10-1-16,0 0-1 16,-9 27-2-16,9 2 0 15,0 4-2-15,0 12 2 16,6 4-1-16,-3 3 1 16,0 0-1-16,1-3 1 15,-4-4 0-15,0-4-1 0,-3-6 1 16,-4-8-2-16,-8-5 2 15,-1-8-1-15,0-5 0 16,1-3 0-16,0-6 0 16,5 0 0-16,10 0-1 15,0 0 1-15,9-9-2 0,14 9 2 16,8-4-2-16,5 4 1 0,0-2 0 16,2 2 0-1,0 2-4-15,-10-2-6 0,-4-5-25 16,-5 5-1-16,-19 0 1 15,12-2-1-15</inkml:trace>
  <inkml:trace contextRef="#ctx0" brushRef="#br0" timeOffset="167067.7507">14501 8058 31 0,'6'-16'31'0,"-6"16"-2"16,0 0-8-16,3 22-6 15,-3 7-5-15,4 6-3 16,1 9-1-16,-2 3-2 16,4 3 1-16,2-1-4 0,0-6-4 15,3-6-7-15,-6-11-10 0,-6-14-14 16,7-2 0-1,-7-10-1-15</inkml:trace>
  <inkml:trace contextRef="#ctx0" brushRef="#br0" timeOffset="167222.5185">14332 8286 22 0,'10'-9'35'0,"11"6"1"16,19 3-3-16,8 0-14 15,8 0-7-15,2 0-7 16,6 0-17-16,1 7-22 16,-20-7-1-16,-2 5 0 15,-18-5-1-15</inkml:trace>
  <inkml:trace contextRef="#ctx0" brushRef="#br0" timeOffset="168039.8534">15155 8248 29 0,'0'0'29'16,"24"10"-8"-16,-3-3-4 15,5-1-4-15,2 1-3 16,-1-7-3 0,5 0-2-16,-7-4-1 15,-2-6-2-15,-6-5-1 16,-5 1-1-16,-8-5 0 16,-11 0-2-16,-5 1 2 15,-8 4-2-15,-7 5 1 16,-4 4-1-16,-6 13 1 15,-2 5 1-15,4 10 1 0,4 8 2 16,5 5 0-16,16 8 2 16,10-3 1-16,17 2 0 0,11-9 1 15,15 0-1-15,5-10-1 16,10-6-5-16,4-5-7 16,-3-11-28-16,-4-17-1 15,-2 1-1-15,-13-19 0 0</inkml:trace>
  <inkml:trace contextRef="#ctx0" brushRef="#br0" timeOffset="168303.0179">15392 7896 30 0,'23'0'33'0,"14"0"-1"16,2 3-9 0,8-3-10-16,1 0-8 0,2 0-11 15,-4 9-20-15,-14-13-6 16,-1 4-1-16,-19-5 1 15</inkml:trace>
  <inkml:trace contextRef="#ctx0" brushRef="#br0" timeOffset="168472.0212">15822 7761 14 0,'0'-19'23'0,"0"19"-7"16,0 0-22-16,-12-10-13 16,12 10-3-16,0 0 17 15</inkml:trace>
  <inkml:trace contextRef="#ctx0" brushRef="#br0" timeOffset="168672.2263">15865 7857 14 0,'10'30'32'0,"2"8"-1"16,-6-1-5-16,0 0-5 16,-6 3-4-16,-8-8-4 15,-4-1-3-15,-14-9-3 16,-1-6-3-16,-5-8-3 16,-2-8-6-16,6-5-11 0,2-5-20 15,-1-9-1-15,14-2 0 16,2-8 0-16</inkml:trace>
  <inkml:trace contextRef="#ctx0" brushRef="#br0" timeOffset="169088.2475">16036 7790 28 0,'-3'-33'30'0,"12"8"-1"15,7 0-11-15,5 8-8 16,10 9-3-16,0 8 0 15,7 7-1-15,-7 6-2 0,-5 9-1 16,-12 3 0-16,-10 4-1 16,-17 5-1-16,-9-2-1 15,-9-1-1-15,-6-4 1 16,3-4 0-16,10-3-1 16,7-4 1-16,11-3-1 15,16-6 2 1,12-2-1-16,9-5 0 15,2 7-3-15,2-7-16 16,5 10-12-16,-16-17-1 16,7 11-2-16</inkml:trace>
  <inkml:trace contextRef="#ctx0" brushRef="#br0" timeOffset="169572.5611">16386 7827 23 0,'0'0'30'0,"10"0"1"0,-10 0-11 16,-3 17-5-16,3-1-4 16,3-1-3-16,4 5-1 15,-1-1 0-15,6-1-2 16,1-5-1-16,8-2 0 15,-5-6-2-15,5-5 0 32,-4-5-1-32,1-5 0 0,-6-8-1 15,0 4 0-15,-3-10-1 16,-6 4 1-16,-3 3-1 16,0 0 0-16,0 3 0 15,0 14 0-15,-12-10 1 16,12 10-1-16,-2 17 1 15,7-2 0-15,1 1 0 0,6 3 1 16,4 4 0-16,6-6 1 16,5 0 0-16,1-8-1 15,0-9 0-15,0-2 0 16,-2-10 0-16,-2-8 0 16,-11-6-1-16,-6-5 0 0,-7-4-1 31,-11 0-3-31,-4 6-7 0,-10 2-24 15,-6-2-1 1,3 13-1-16,-9 0 0 0</inkml:trace>
  <inkml:trace contextRef="#ctx0" brushRef="#br0" timeOffset="171581.7833">16917 8228 21 0,'0'0'34'16,"31"11"-2"-16,-4-5-9 0,11-4-4 15,7 5-4-15,6-7-6 16,-1 8-7-16,1-2-16 0,-1 3-20 15,-18-9 0-15,0 0-1 16,-15 0-1-16</inkml:trace>
  <inkml:trace contextRef="#ctx0" brushRef="#br0" timeOffset="172051.5313">17635 8026 15 0,'-5'-33'32'16,"10"2"-1"-16,-5-4-4 15,0-5-7 1,4 7-4-16,-4 0-5 16,0 9-3-16,0 8-2 15,0 16-2-15,0 0-2 16,3 9 0-16,-3 13-2 16,4 9-2-16,1 8-6 15,-2 4-16-15,1 0-12 16,5 4 0-16,-9-9 0 0</inkml:trace>
  <inkml:trace contextRef="#ctx0" brushRef="#br0" timeOffset="172298.5328">17407 8272 31 0,'31'8'33'0,"-1"-8"2"15,16 0-9-15,8 2-12 16,6-2-6-16,4 0-4 0,-4 8-8 16,-5-4-9-16,-11-4-16 15,-5 12-5-15,-23-12 0 16,0 9 0-16</inkml:trace>
  <inkml:trace contextRef="#ctx0" brushRef="#br0" timeOffset="172584.2416">17654 8417 25 0,'0'0'29'15,"0"23"-2"-15,-10-7-12 16,7-1-5-16,3 3-1 16,0-3-3-16,0-1 1 15,10-3-5-15,3 0-1 16,5-3-7-16,4-4-9 0,-3-9-15 15,12 9-2-15,-10-13 2 16,7 9 13-16</inkml:trace>
  <inkml:trace contextRef="#ctx0" brushRef="#br0" timeOffset="172753.4527">17790 8401 42 0,'-5'11'33'15,"-5"1"0"-15,10 8-14 16,0 8-5-16,4 1-6 16,2 6-5-16,0-2-13 15,3-1-22-15,-2-15-1 16,7 3-2-16,-4-17 1 0</inkml:trace>
  <inkml:trace contextRef="#ctx0" brushRef="#br0" timeOffset="173201.5013">18086 8299 28 0,'21'11'33'0,"-5"-3"1"15,15 2-13-15,3-1-7 0,-3-2-3 16,6-2-3-16,-4-5-3 16,0-5-1-16,-9-7-3 15,-5 0 0-15,-7-5-1 16,-12-5-1-16,-3 1 1 0,-10 1-2 15,-10 6 2-15,-8 2-1 16,-1 12 1-16,-2 0 0 16,-1 15 0-16,4 8 1 15,8 6 1-15,8 8 0 16,12-3 0-16,13 4 1 31,11-4 0-31,10-5-2 0,9-4-3 16,3-9-12-16,1-10-21 15,7 2-1-15,-5-21-1 16,6 0 0-16</inkml:trace>
  <inkml:trace contextRef="#ctx0" brushRef="#br0" timeOffset="173454.5093">18495 7983 38 0,'28'0'32'16,"15"10"-1"-16,-2-5-14 15,8 0-13-15,-1 2-22 16,-8-7-12-16,4 5 0 0,-19-10-2 16</inkml:trace>
  <inkml:trace contextRef="#ctx0" brushRef="#br0" timeOffset="173639.4612">18963 7894 40 0,'0'0'29'0,"0"-12"-7"0,0 12-26 16,0 0-18-16,-11-5-4 31,11 5-3-31</inkml:trace>
  <inkml:trace contextRef="#ctx0" brushRef="#br0" timeOffset="173855.7015">18981 7978 30 0,'18'29'34'0,"-5"-1"-1"0,2 4-9 16,-2 7-5-16,-8-7-6 15,-5 5-3-15,-9-9-3 16,-6 0-1-16,-14-9-2 15,-3-4-4-15,-6-8-3 16,-6-11-8-16,7-7-22 16,5-1-4-1,-1-12-1-15,15 3 0 16</inkml:trace>
  <inkml:trace contextRef="#ctx0" brushRef="#br0" timeOffset="174487.6543">19179 7864 34 0,'7'-17'31'15,"5"5"-6"-15,6 2-5 0,4 0-5 16,12 6-4-16,3 0-2 0,7 4-3 16,-5 5-2-1,-1 0-1-15,-7 5-2 0,-10 3 1 16,-8 1-2-16,-13 2 1 15,-15-4-1-15,-1 2 1 16,-5-5-2-16,2 0 1 31,4-2 0-31,15-7 0 0,-8 10-1 16,18-8 0-16,9 5 2 16,3 3-2-16,5 2 1 15,-1 1 1-15,-4 3 0 16,-8 3 0-16,-14 0 0 15,-10 1 0-15,-14-5 0 16,-10-6-2-16,-5 0-3 0,-6-5-8 16,3-4-21-16,11 0-2 15,5-10 0-15,26 10 0 16</inkml:trace>
  <inkml:trace contextRef="#ctx0" brushRef="#br0" timeOffset="175157.7725">19684 7908 36 0,'0'0'33'16,"0"0"-1"-16,-13 17-11 15,6-5-6-15,7 9-6 16,0-2-1-16,7 4-2 16,2-3-1-1,4-1-1-15,3-5-1 16,5-3-1-16,2-7 0 0,1-4 0 16,-5-10-1-16,2-3 1 15,-3-6-2-15,-6-4 0 16,-1-1 0-16,-6 2 0 15,-5 2 0-15,2 2 0 16,-4 7-1-16,2 11 1 0,0 0 0 16,-10 3 0-16,10 10 0 15,5 6 1-15,1-1-1 16,5 3 1-16,6 0 0 16,4-1-1-16,1-4 2 15,5-2-2-15,2-9 1 16,1-5-1-1,-2 0 1-15,-2-13 0 16,-2-5-1-16,-8-2 0 16,-7-4 0-16,-5 2 1 15,-4-2-1-15,-8 2 0 16,-1 6-2-16,-6 2-3 16,4 8-16-16,1 6-18 0,-6-3 2 15,6 5-2-15,-7-2 1 0</inkml:trace>
  <inkml:trace contextRef="#ctx0" brushRef="#br0" timeOffset="180282.478">13505 9443 29 0,'9'-15'18'16,"-2"-9"0"-16,2-4-3 16,0-2-2-1,-2-3-2-15,2 1 0 16,-9 0-1-16,7 9-2 16,-7 3-1-16,0 7-1 15,0 13-1-15,0 0-1 16,0 0-1-16,-7 15-1 15,7 9 0-15,0 5-2 16,0 5 2-16,6 5-1 0,-3 3 0 16,3 1 0-16,0-2 1 0,4 0-1 15,-4-5-1 1,-3-7 2-16,-3-2-1 16,-9-10 0-16,-1-5 0 0,-7-4-1 15,-3-8 0-15,-5 0 0 16,4-6 0-1,2 0 0-15,5-1-1 16,14 7 1-16,5-9-1 16,13 4 2-16,7 5-2 15,10 0 2-15,3 0-1 16,5 0 1-16,-1 9-3 16,-5-9-11-16,-14-4-23 15,1 9-1-15,-11-5 1 0,-1 0-1 16</inkml:trace>
  <inkml:trace contextRef="#ctx0" brushRef="#br0" timeOffset="182014.7675">14066 9570 27 0,'0'0'35'16,"0"0"1"-16,24-9-7 16,11 9-9-1,6-2-8-15,14 2-13 16,4-4-30-16,9 6-3 0,-8-7-2 16,1 12 0-1</inkml:trace>
  <inkml:trace contextRef="#ctx0" brushRef="#br0" timeOffset="182284.0233">14690 9569 12 0,'17'-5'33'0,"15"7"0"15,2-2-3-15,11 0-13 16,6 5-7-16,3 0-10 16,-2 2-15-16,-17-7-16 15,3 0-1-15,-17-9-1 0</inkml:trace>
  <inkml:trace contextRef="#ctx0" brushRef="#br0" timeOffset="182446.6451">14879 9123 31 0,'-7'-10'31'0,"7"10"2"16,0 0-10-16,-4 25-12 15,8 6-6-15,3 11-8 16,-1 5-15-16,5 13-13 15,-11-9 0-15,7 15-2 16</inkml:trace>
  <inkml:trace contextRef="#ctx0" brushRef="#br0" timeOffset="182784.9703">14730 9827 12 0,'-11'-7'33'0,"6"-7"1"16,15 0-1-16,11 1-13 15,9 3-8-15,10 6-3 0,-1 4-2 16,3 9-2 0,-11 6-2-16,-8 7 0 15,-20 6-2-15,-15 4-2 0,-14-2 0 31,-12-4-3-31,-2-2 0 0,-3-6-1 16,7-6 0-16,3-8-1 16,16-4 2-16,17 0 1 15,11-20 2-15,14 11 2 16,9 6 0-16,6-4 2 16,5 7-6-16,2 0-16 15,-4-5-13-15,4 10 0 0,-13-12 0 16</inkml:trace>
  <inkml:trace contextRef="#ctx0" brushRef="#br0" timeOffset="183169.3903">15341 9532 41 0,'14'0'33'0,"13"10"1"16,6-2-12-16,-1-2-13 15,7-2-2-15,-2-4-2 0,-2 0-4 16,-7-9 1-16,-8-1-2 16,-11-3 0-16,-9-2 0 15,-14-2-1-15,-11 2 1 16,-9 6 0-16,-1 4 1 15,-2 5 1-15,-1 10 1 16,7 4 0-16,9 13 1 0,12 2 0 16,17 3 0-16,12 0 0 15,12 3 0-15,5-8-3 16,9-1-2-16,4-7-9 16,-4-6-23-16,-2-20-5 15,1 0 0-15,-6-16 0 31</inkml:trace>
  <inkml:trace contextRef="#ctx0" brushRef="#br0" timeOffset="183416.627">15651 9194 33 0,'15'-5'34'15,"16"9"0"-15,-2-4-3 16,8 0-21 0,4 0-7-16,-1 4-22 15,3 5-13-15,-18-9-1 16,2 5-2-16</inkml:trace>
  <inkml:trace contextRef="#ctx0" brushRef="#br0" timeOffset="183566.0557">15989 9096 20 0,'-10'-19'32'16,"10"10"0"-16,-10-6-5 15,10 15-26-15,0 0-22 16,-13-8-7-16,13 17-3 15,0-9 0-15</inkml:trace>
  <inkml:trace contextRef="#ctx0" brushRef="#br0" timeOffset="183701.5983">16048 9215 32 0,'16'34'37'16,"-13"-7"1"-16,-3-4-6 0,-12 5-8 16,-9-10-10-16,-1-2-7 15,-15-4-9-15,-4-12-19 31,1-4-17-31,8-4 1 0,1-8-2 16,13-2 0-16</inkml:trace>
  <inkml:trace contextRef="#ctx0" brushRef="#br0" timeOffset="184203.365">16216 9085 16 0,'0'0'31'0,"-13"5"0"15,8 9-6-15,-1 1-10 16,2 3-5-16,4 5-3 15,8-4-2-15,3 5-1 16,7-9-1-16,4-1 0 16,3-7-2-16,-1-7 1 15,4-4-1-15,-6-9-1 0,-3-3 0 16,-4-2 1-16,-6-1-1 16,-5 0-1-16,-4 2 1 15,0 7 0-15,0 10 0 16,-15-5-1-16,15 5 2 15,-10 18-1-15,17-1 0 16,0 4 2 0,7-1-1-16,5 1 0 15,2-3 0-15,8-7 1 16,2-6 0-16,0-5 0 16,-10-10-1-16,0-3 0 15,-8-7 0-15,-7-7-3 16,-12 3-3-16,-7-6-15 0,-8-1-15 15,0 9-1-15,-8-2 1 0,7 15 1 16</inkml:trace>
  <inkml:trace contextRef="#ctx0" brushRef="#br0" timeOffset="185387.3339">16576 9672 37 0,'15'5'33'16,"13"-1"-4"-16,3-4-11 15,15 0-9-15,5 0-23 32,1-10-14-32,10 10-2 0,-18-12-2 15</inkml:trace>
  <inkml:trace contextRef="#ctx0" brushRef="#br0" timeOffset="185919.8554">17192 9649 33 0,'20'4'33'0,"17"5"1"15,6-6-9-15,12-3-12 32,5 5-5-32,5-5-15 0,0 6-24 15,-16-17-2-15,1 4 0 16,-22-11-2-16</inkml:trace>
  <inkml:trace contextRef="#ctx0" brushRef="#br0" timeOffset="186104.3547">17389 9164 24 0,'0'-11'31'16,"0"11"1"-16,0 11-3 15,0 18-16-15,0 13-8 16,0 13-13 0,0 1-22-16,0 19-1 15,-8-7 0-15,8 7-2 16</inkml:trace>
  <inkml:trace contextRef="#ctx0" brushRef="#br0" timeOffset="186489.3004">17302 9853 17 0,'-6'19'33'0,"-7"-6"1"15,13 6-4-15,0 1-14 0,6-3-5 16,8 3-4-16,1-7-1 15,6 1-4-15,4-9-4 16,-3-5-3-16,2 0-1 16,-6-13 0-16,1 1-2 15,-8-6 2-15,-1 0 1 32,-6 1 3-32,-4 6 4 0,0 11 3 15,-16-5 2-15,7 16 1 16,-4 6 0-16,7 15-1 15,1 2 0-15,5 8-3 16,4 5-5-16,1-2-13 0,2-12-21 16,16 0 0-16,-3-19-1 15,11-2 1-15</inkml:trace>
  <inkml:trace contextRef="#ctx0" brushRef="#br0" timeOffset="186873.6321">17820 9629 18 0,'0'0'32'0,"30"21"1"15,-12-13-5-15,6-4-15 0,8-1-2 16,-1-9-5-16,0 0-4 16,-6-8-1-16,-6-1-2 15,-6-7-1-15,-13 1 0 16,-6 0 0-16,-11 7 0 16,-9 0 2-16,-4 11 0 0,-6 9 2 15,1 8 1-15,3 7 0 16,8 11 1-16,9 0-1 0,15 6 1 15,13-1-2 1,13-1 1-16,9-7-4 16,8-6-7-16,7-14-19 0,5 3-8 15,-7-19 0-15,6-6 0 32</inkml:trace>
  <inkml:trace contextRef="#ctx0" brushRef="#br0" timeOffset="187104.6326">18062 9271 54 0,'18'0'34'15,"12"0"-1"-15,-1 0-18 16,7-4-28 0,4 8-17-16,-13-9-3 15,6 5 0-15</inkml:trace>
  <inkml:trace contextRef="#ctx0" brushRef="#br0" timeOffset="187421.5797">18419 9118 57 0,'0'0'35'16,"0"-14"1"-16,0 14-15 15,0 0-14-15,0 0-12 16,-5 14-13-16,5-4-7 16,0 7-1-16,0-2 0 15,6 3 4-15,1 5 7 0,0-4 9 16,3 0 11-16,18 29 39 15,-17-25-16 1,-4 1 1-16,-7 2-4 16,-7-8-4-16,-8 5-8 15,-9-10-4-15,-6-2-4 16,-4-7-4 0,-1-4-7-16,6 0-19 15,6-4-13-15,4-10-2 16,15 2 1-16</inkml:trace>
  <inkml:trace contextRef="#ctx0" brushRef="#br0" timeOffset="187937.9458">18622 9147 15 0,'0'0'30'0,"0"0"2"15,-11 9-6-15,5 4-9 16,0 2-5-16,6 4-3 15,0 3-2-15,12 2-1 0,-3-2 0 16,8-7-2-16,4-3-1 16,3-10 0-16,1-6-1 15,-2-2-2-15,1-10 1 16,-6-3-1-16,-4-1 0 0,-3-2 0 16,-5 3-1-16,-6 3 0 15,0 7 0-15,0 9 0 31,0 0 1-31,0 0 0 0,-5 14-1 16,9 0 2-16,4 4 0 16,5 2 0-16,5-1 0 15,3-5 1-15,2-1 0 16,1-8-1-16,-3-5 0 16,0-8 0-16,-7-6-2 0,-5-4 0 15,-9-4-4-15,-9-5-6 16,-1-5-23-16,-5 10-3 15,-10-7 0-15,4 12 0 16</inkml:trace>
  <inkml:trace contextRef="#ctx0" brushRef="#br0" timeOffset="188755.1941">19229 9382 34 0,'7'12'33'0,"4"13"-1"0,-7 4-13 16,-4 5-5-16,7 6-3 0,-7 2-6 16,5-4-9-16,-3-6-14 15,5 2-15-15,-12-21-1 16,5 0 0-16</inkml:trace>
  <inkml:trace contextRef="#ctx0" brushRef="#br0" timeOffset="188924.5155">19081 9608 37 0,'10'-6'35'16,"16"6"1"-16,5-3-8 16,10 0-13-16,11 3-8 0,5-3-21 15,7 6-18-15,-6-9-3 16,7 6-1-16,-3-3 0 15</inkml:trace>
  <inkml:trace contextRef="#ctx0" brushRef="#br0" timeOffset="189255.8597">19858 9382 40 0,'5'-34'36'16,"5"10"-1"-16,-1-5-13 16,-3 1-5-16,4 7-5 15,-10 1-4-15,5 11-3 16,-5 9-1-16,0 0-2 15,-5 22 0-15,5 6-2 0,0 10 0 16,0 4-3-16,9 12-11 16,1 7-22-16,1-10-2 15,7 0 1-15,-3-12-1 16</inkml:trace>
  <inkml:trace contextRef="#ctx0" brushRef="#br0" timeOffset="189440.6548">19740 9723 48 0,'39'0'30'0,"18"6"-6"0,1 1-12 15,4-3-11-15,4 7-25 16,-10-11-5-16,1 9-1 15,-22-9 0-15</inkml:trace>
  <inkml:trace contextRef="#ctx0" brushRef="#br0" timeOffset="189809.7076">19694 9946 47 0,'3'13'36'16,"24"7"1"-16,4 2-8 0,10-1-17 15,6 10-5 1,-5 2-2-16,-7-1-2 16,-16 2-3-16,-17-4-1 0,-15-5-4 15,-20-10 1-15,-11-2-2 16,-5-13 1-16,6 0-1 15,7-19 1-15,21-4 1 0,15-5 3 16,19-4 3-16,67-34 7 16,-34 34-3-1,-9-1 1-15,-5 5 0 16,-21 0-1-16,-14 1-1 16,-23 5-3-16,-17 1-5 15,-7 6-30 1,-6 8-5-16,-7-3 1 15,5 10-1-15</inkml:trace>
  <inkml:trace contextRef="#ctx0" brushRef="#br0" timeOffset="190526.2814">20385 9578 28 0,'25'28'30'15,"-6"-19"-2"-15,5 6-11 0,8-6-3 16,1 0-4-16,3-7-3 16,-5-6-3-16,-6-3-2 15,-6-8 0-15,-7-2-2 16,-9-2 0-16,-12 0-1 16,-10 1 1-16,-5 5-1 0,-10 7 0 15,-4 6 1-15,1 5-1 16,1 8 1-16,7 11 1 15,8 4 1-15,11 4 0 16,10 4 0-16,14-2 2 16,10-2-1-16,10-4 0 15,9-5-2 1,6-9-7-16,1-3-23 16,-1-17-4-16,7 1-2 15,-9-22 0-15</inkml:trace>
  <inkml:trace contextRef="#ctx0" brushRef="#br0" timeOffset="190795.2817">20695 9162 38 0,'24'0'35'0,"15"7"-1"16,-8-7-12-16,10 0-13 16,0 0-15-16,-6-4-24 15,1 8-3 1,-17-11 0-16,2 7-2 15</inkml:trace>
  <inkml:trace contextRef="#ctx0" brushRef="#br0" timeOffset="190958.05">21078 9114 6 0,'-3'-11'8'15,"-7"2"-17"-15,10 9 5 16,-11-16 4-16</inkml:trace>
  <inkml:trace contextRef="#ctx0" brushRef="#br0" timeOffset="191158.5912">21098 9215 49 0,'11'34'36'15,"-4"0"1"-15,-7 1-12 16,2 3-8-16,-9-6-6 16,-5 0-4-16,-9-12-2 0,-3-2-2 15,-7-8-4-15,0-10-6 16,3-4-14-16,4-7-18 16,-1-13 1-16,12 1-1 15,6-10 0-15</inkml:trace>
  <inkml:trace contextRef="#ctx0" brushRef="#br0" timeOffset="191527.4682">21310 9058 31 0,'-8'-33'26'0,"14"5"-6"15,4 2-3-15,9 6-5 16,9 12-3-16,3 8-1 16,4 12-1-16,-9 7-1 0,-2 3 0 15,-13 6-3-15,-11 4 0 16,-18-1-1-16,-9 1 0 15,-9-5 0-15,2-1 0 16,2-6-1-16,7-4 0 16,13-2-1-16,12-3 1 15,16-4-1 1,11 2-5-16,7-4-9 16,4 8-21-16,-5-13 1 15,5 7 0-15,-11-7-1 16</inkml:trace>
  <inkml:trace contextRef="#ctx0" brushRef="#br0" timeOffset="191981.8559">21656 9114 41 0,'0'0'32'15,"0"0"-2"-15,-19 1-11 0,19 12-5 16,-6-3-6-16,11 12-1 16,1-5-2-16,5 4-1 15,3 1 0-15,5-6-2 16,2-3 0-16,2-7 0 16,1-6-1-16,-3-6 0 31,-2-4-1-31,-4-7 0 0,-5-6-1 15,-2 2 0-15,-5 3 0 0,-3-2 0 16,-3 8 0 0,3 12 1-16,-10-10-1 15,10 10 1-15,-4 18-1 0,7-1 2 16,3 4-1-16,4-2 1 16,3-1-1-16,4-2 1 15,7-4 0-15,1-8 0 0,-3-4 0 16,3-10-1-16,0-5-2 15,-7-6-3-15,-1-2-9 16,-9-5-19-16,-10-9-3 16,-2 4 0-16,-12-4 0 31</inkml:trace>
  <inkml:trace contextRef="#ctx0" brushRef="#br0" timeOffset="192529.2695">19747 8740 19 0,'0'0'19'0,"38"-6"0"15,23-1 0-15,33 2-1 16,34 2-2-16,34-3 0 15,32 6-2-15,26 0-1 0,22 6-3 16,15-6-2 0,1 8-4-16,-6-3-2 0,-17-1-1 31,-25 2-3-31,-27-2-4 16,-29 1-12-16,-29 0-18 0,-47-5-1 15,-17 0 0-15,-37-3-1 16</inkml:trace>
  <inkml:trace contextRef="#ctx0" brushRef="#br0" timeOffset="197782.0339">14466 10277 17 0,'48'57'18'15,"7"2"-3"1,19 7-1-16,2-3-3 16,11-11-2-16,4-9-3 15,8-17-2-15,-1-16-2 16,3-14 0-16,-2-9-1 0,6-12 1 15,3-3-1-15,-2 2 1 16,-2 5 1-16,-5 7 0 16,-12 14 0-16,-13 12-2 15,-17 10-7-15,-18 4-21 0,-4 11-1 16,-17-11-2-16,4 5 8 16</inkml:trace>
  <inkml:trace contextRef="#ctx0" brushRef="#br0" timeOffset="198283.5066">16133 10676 10 0,'9'-14'13'16,"15"1"-2"-16,4-6-4 16,12-5 0-16,10-3-1 15,6 2-1 1,9-1 1-16,6 8-1 16,8 8-1-16,3 10 0 15,6 14-2-15,4 9 1 16,4 9-1-16,11 5 1 15,7 0 1-15,9-4 1 16,6-5 0-16,6-10 0 16,2-8 0-16,-10-13-1 0,-11-12-1 15,-21-9-2-15,-21-4-6 16,-21-8-18-16,-15 7-7 16,-34-8 0-16,-1 6-1 15</inkml:trace>
  <inkml:trace contextRef="#ctx0" brushRef="#br0" timeOffset="200476.8972">15390 11296 38 0,'30'4'36'0,"2"-10"1"15,19 6-7-15,4 0-25 16,5-9-34-16,5 9-3 16,-7-4-2-16,4 4-2 15</inkml:trace>
  <inkml:trace contextRef="#ctx0" brushRef="#br0" timeOffset="201047.2908">15915 10975 18 0,'6'-14'22'16,"16"8"-1"-16,0-3-4 0,9 1-2 16,3 3-2-16,-4 5-2 15,3 4-3-15,-16 5-1 16,-4 2-2-16,-16 4-2 16,-7 0 1-16,-7-1-2 15,-3-3 0-15,2-2 0 16,8-1-1-16,10-8-1 0,22 6 0 15,9-3 1-15,7 2-1 16,5 2 0-16,1 7 1 0,-11-2 1 16,-8 8-1-1,-19-2 2-15,-15 1-1 0,-18-1-2 16,-5-7-4-16,-5 0-15 31,6 1-16-31,-3-12 0 0,17 7-1 16,3-10 5-16</inkml:trace>
  <inkml:trace contextRef="#ctx0" brushRef="#br0" timeOffset="201317.2002">15893 11344 18 0,'13'17'36'0,"15"-17"0"16,15 3 0-16,10-3-17 0,3 0-5 15,9 0-6-15,-6 0-6 16,-6 0-7-16,-4 0-18 15,-11 0-13-15,-23 0-1 16,-2 0 0-16</inkml:trace>
  <inkml:trace contextRef="#ctx0" brushRef="#br0" timeOffset="201580.014">16079 11475 11 0,'-21'10'31'0,"12"10"2"16,-7-2-6-16,7 2-11 0,9 1-4 15,3-1-3-15,12 0-3 0,7-6-5 16,7-6-6-1,1-1-10-15,1-7-11 0,-9-12-7 16,8 2-1-16,-13-12 2 16</inkml:trace>
  <inkml:trace contextRef="#ctx0" brushRef="#br0" timeOffset="201733.2364">16247 11468 34 0,'0'10'34'0,"-9"6"-2"15,9 9-7-15,0 9-8 16,0 2-5-16,9 8-4 15,-6-1-4-15,3-4-4 16,3-3-12-16,4-2-24 31,-7-17 0-31,10-7-1 0,-16-10 1 16</inkml:trace>
  <inkml:trace contextRef="#ctx0" brushRef="#br0" timeOffset="202153.6217">16600 11373 23 0,'19'0'30'16,"13"3"-1"-16,-5-3-13 16,7-3-6-16,0-3-3 15,-6-4-3-15,-3 0-1 0,-7-5-1 16,-8-3 0 0,-10 0-2-16,-7 2 1 15,-8 3 0-15,-10 3 1 0,-4 10 1 16,-4 5 0-16,-3 4 1 0,4 10 1 15,4 4 1 1,10 6 0-16,9 2 0 0,14 1-2 16,10-7 0-16,14 3-1 15,5-6-4-15,6-8-8 16,7-8-20 0,2-6-8-16,-6-15-1 15,5 1 1-15</inkml:trace>
  <inkml:trace contextRef="#ctx0" brushRef="#br0" timeOffset="202437.8873">16872 11052 11 0,'32'8'31'0,"0"-8"0"15,13-3-6-15,-4 3-12 16,1-5-11-16,-2 5-23 15,-11-11-7-15,-1 11-2 0,-14-15-1 16</inkml:trace>
  <inkml:trace contextRef="#ctx0" brushRef="#br0" timeOffset="202654.55">17270 10911 9 0,'0'0'30'15,"0"-15"-3"1,0 15-7 0,0 0-29-16,-15-7-14 15,15 7-5-15,-11 0 3 16</inkml:trace>
  <inkml:trace contextRef="#ctx0" brushRef="#br0" timeOffset="202870.7193">17311 11067 57 0,'6'19'26'0,"1"3"-4"15,-7 3-3-15,-7-3-4 16,-2 3-3-16,-11-8-3 15,-1 4-3-15,-10-10-3 16,2-4-6 0,1-3-11-16,4-1-22 15,0-16 0-15,12 3 0 16,2-13-1-16</inkml:trace>
  <inkml:trace contextRef="#ctx0" brushRef="#br0" timeOffset="203456.2308">17423 10946 37 0,'-20'9'28'0,"11"0"-5"0,6 3-6 15,3 1-6-15,7 8-3 16,5-5-2-16,6 2-1 15,4-4-1-15,3-4 0 16,0-6-1-16,2-4-1 16,-4-5 0-16,-2-10-1 0,-4-2 0 15,-6-3 0-15,-2-2-1 0,-4 4 1 16,-5-2-1 0,4 4 0-16,-4 6 0 15,0 10 1-15,0 0-1 0,0 0 1 16,-6 26-1-16,8-9 1 15,5 5 0-15,3 5 0 32,6-5 0-32,3 2-1 0,4-10 1 15,2-3 0-15,1-7 0 16,3-10 0-16,-1-6 0 16,-1-7 0-16,-6-5 1 15,-4-5 0-15,-10 1 0 16,-3 0 0-16,-8 6-3 15,-9 0-7-15,-5 6-27 0,6 13-2 16,-13-4 0-16,13 9 0 16</inkml:trace>
  <inkml:trace contextRef="#ctx0" brushRef="#br0" timeOffset="206736.7433">22935 8719 6 0,'0'0'32'0,"19"7"3"16,1-7-2-16,9 5-16 15,7-3-5-15,6-2-8 16,0 3-12-16,4-7-20 16,2 8-5-16,-18-11-1 15,10 7 1-15</inkml:trace>
  <inkml:trace contextRef="#ctx0" brushRef="#br0" timeOffset="206955.7833">22987 8885 30 0,'22'-4'35'15,"15"4"-1"-15,-2 4-7 16,10-4-13-16,5 0-18 15,-13-4-24-15,6 9-4 16,-11-10-2-16,9 9 0 0</inkml:trace>
  <inkml:trace contextRef="#ctx0" brushRef="#br0" timeOffset="207504.3233">23561 8819 24 0,'-12'6'28'16,"12"-6"-6"-16,26 0-2 15,8-4-4-15,21 4-2 0,21 0-3 16,23 0-1-1,26 0-1-15,25 5-2 16,29-5-1-16,9 5-1 0,-2-5-2 16,-6 4-4-16,-35 1-11 0,-17-2-23 15,-47-8-2-15,-29 0-1 16,-52 5 1-16</inkml:trace>
  <inkml:trace contextRef="#ctx0" brushRef="#br0" timeOffset="208038.8365">23709 8090 22 0,'19'8'35'16,"9"13"0"-16,-3 4-5 15,-1 4-14-15,1 5-6 16,7 2-8-16,-1-2-20 16,-16-5-15-16,0-3-1 15,-12-14-1-15</inkml:trace>
  <inkml:trace contextRef="#ctx0" brushRef="#br0" timeOffset="208276.6913">24131 8057 40 0,'3'-17'35'0,"-3"17"1"16,-18 24-13-16,-7 2-6 15,-2 16-5-15,-2 8-4 16,-11 11-1-16,6-1-1 16,0 5-1-16,2-7-2 15,9-7-1-15,9-8-6 16,-1-15-5 0,6-7-21-16,9-11-9 15,0-10 0-15,14-8 0 16</inkml:trace>
  <inkml:trace contextRef="#ctx0" brushRef="#br0" timeOffset="208563.0213">24271 8029 11 0,'-17'10'30'0,"3"12"1"15,0 10-8-15,-12 7-4 16,7 11-2-16,3 1-4 16,9 10-2-16,7-8-3 15,-5 3-3-15,9-6-7 16,19-11-15-16,-1-12-19 0,-10-1-1 15,6-19 0-15,-18-7 1 0</inkml:trace>
  <inkml:trace contextRef="#ctx0" brushRef="#br0" timeOffset="208910.9209">24329 8422 13 0,'0'0'35'15,"0"0"0"-15,0 0 0 16,31 43-16-16,-31-43-5 16,0 0-4-16,61 16-5 15,-61-16-3-15,0 0-1 16,46-28-1 0,-46 28 0-16,0 0-1 15,22-60 0-15,-22 60 1 16,0 0-1-16,-45-49 0 15,45 49 1-15,0 0 1 16,-49 6 0-16,25 10-1 0,24-16 3 16,-10 51-1-16,10-51 1 15,8 60-1-15,-8-60 1 16,26 59-1-16,-26-59-2 16,45 46-5-16,-45-46-22 0,55 21-11 15,-55-21 0-15,50-9 0 16</inkml:trace>
  <inkml:trace contextRef="#ctx0" brushRef="#br0" timeOffset="209195.7934">24533 7996 33 0,'0'0'29'0,"0"0"-5"0,0 0-11 15,0 0-13-15,0 0-15 16,0 0-12-16,0 0-1 0,0 0 0 15</inkml:trace>
  <inkml:trace contextRef="#ctx0" brushRef="#br0" timeOffset="209381.23">24552 8039 26 0,'0'0'36'0,"25"47"0"16,-25-47-7-16,4 47-7 15,-4-47-5-15,-25 49-7 16,25-49-4-16,0 0-2 16,-28 47-6-16,28-47-9 15,0 0-23-15,-48-6-4 0,48 6 0 16,0 0-1-16</inkml:trace>
  <inkml:trace contextRef="#ctx0" brushRef="#br0" timeOffset="210013.6375">24743 8064 16 0,'0'0'28'16,"0"0"-5"-16,0 0-7 16,0 0-4-16,0 0-2 15,-9 55-1-15,9-55-1 0,0 0-2 16,36 46-1-16,-36-46-2 15,52 14 1-15,-52-14-1 16,0 0-1-16,56-22 0 16,-56 22-1-16,0 0 0 0,33-47-1 15,-33 47 1 17,0 0-1-32,0 0 0 0,0 0 0 15,0 0 0-15,0 0 0 0,0 0 0 16,0 0 0-16,0 0 0 15,0 0 1-15,0 0 0 16,0 0-1-16,0 0 1 16,50 0 0-16,-50 0 0 15,52-28-1-15,-52 28 2 0,47-33-1 16,-47 33 0-16,0 0 1 16,56-23 0-16,-56 23 0 15,47 31 0-15,-47-31 1 16,43 74-1-16,-47-23 1 15,17 5-2-15,-13 2 1 16,-21-2 0 0,-5-1-1-16,-12-9-1 15,-7-12-4-15,45-34-23 16,-40 49-11-16,40-49 1 16,-50 12-1-16</inkml:trace>
  <inkml:trace contextRef="#ctx0" brushRef="#br0" timeOffset="210598.2458">23493 9206 62 0,'16'0'37'0,"-4"7"-3"16,2 10-13-16,15 12-6 16,4 8-5-16,4 15-4 15,3 6 0-15,-3 5-2 16,1 3-3-16,4-4-4 15,-3-3-7-15,-8-11-14 0,-14-7-15 16,1-8-1-16,-9-17 0 16,5-4 1-16</inkml:trace>
  <inkml:trace contextRef="#ctx0" brushRef="#br0" timeOffset="210851.364">23975 9198 35 0,'0'0'32'0,"0"0"1"0,-29 20-12 16,-5 6-6-16,-17 4-5 16,-7 14-3-16,-9 5-1 0,1 10-2 15,-5 3-1-15,2 0-2 16,7-1-3-16,3-7-5 15,24-5-10-15,8-11-18 16,18-18-1-16,9-5 0 16,0-15 3-16</inkml:trace>
  <inkml:trace contextRef="#ctx0" brushRef="#br0" timeOffset="211152.569">24219 9156 27 0,'-14'13'32'16,"-10"-3"-1"-16,-1 17-8 15,-7 11-5-15,-4 5-4 0,22 15-3 16,-1-1-1-16,6 13-3 16,9-5 0-16,0 4-4 15,12-10-3-15,11-10-4 16,1-3-17-16,-2-13-17 16,-4-15 0-16,4-9-1 15,-10-16 0 1</inkml:trace>
  <inkml:trace contextRef="#ctx0" brushRef="#br0" timeOffset="211553.2565">24257 9581 10 0,'10'7'31'0,"1"-7"0"16,-11 0 0-16,45 8-17 0,-45-8-6 16,0 0-4-16,59-18-3 15,-59 18 0-15,0 0-1 0,33-46 0 16,-33 46-1-16,0 0 0 16,-12-51 0-16,-3 39 1 15,-7 7 2-15,-12 5 1 16,12 8 2-16,0 10 0 15,-8 2 1-15,2 10 1 32,18-1 1-32,4 5-1 0,6-1 0 15,12 1-2-15,-12-34 1 16,50 54-3-16,-50-54-3 16,57 36-6-16,-57-36-14 15,61 9-19-15,-61-9 0 16,53-24-1-16,-53 24 0 15</inkml:trace>
  <inkml:trace contextRef="#ctx0" brushRef="#br0" timeOffset="211784.729">24458 9160 20 0,'0'0'30'16,"0"0"-3"-16,0 0-8 16,0 0-34-16,0 0-11 0,0 0-2 15,0 0 2-15</inkml:trace>
  <inkml:trace contextRef="#ctx0" brushRef="#br0" timeOffset="211954.014">24490 9215 37 0,'0'0'38'0,"13"61"0"16,-13-61-10-16,-8 60-6 15,8-60-7-15,-46 46-5 16,46-46-7-16,0 0-8 15,-62 15-23-15,39-20-11 0,23 5 0 16,0 0-1 0</inkml:trace>
  <inkml:trace contextRef="#ctx0" brushRef="#br0" timeOffset="212601.1531">24623 9198 29 0,'0'0'33'0,"0"0"1"0,0 0-10 15,0 0-8-15,-13 51-7 16,13-51-1-16,0 44-1 16,0-44-2-16,0 0-1 15,53 53-2-15,-53-53-1 16,0 0-1-16,53 5 0 0,-53-5-1 16,0 0 1-16,41-47-1 15,-41 47-1-15,0 0 1 16,10-49 0-16,-10 49 0 15,0 0 0-15,0 0 2 0,0 0-1 16,0 0 0-16,-29 44 0 16,29-44 2-16,0 0-2 31,12 42 1-31,-12-42-1 0,0 0 1 16,50 0-1-16,-50 0 0 15,55-31 0-15,-55 31 0 16,57-43 0-16,-57 43 0 15,30-42 1-15,-30 42-1 16,56-22 2-16,-56 22 0 16,57 12 0-16,-57-12 1 0,42 56 0 15,-2-10 1-15,-13 15-1 16,-3 4-1-16,7 5 0 16,-31 4 0-16,-15-8-1 15,15-5-1-15,-17-8 0 16,-17-9-2-16,34-44-2 15,-86 50-4-15,34-40-6 0,52-10-13 16,-42 10-13-16,42-10 0 16,-64-9 1-16</inkml:trace>
  <inkml:trace contextRef="#ctx0" brushRef="#br0" timeOffset="217472.4813">866 12146 12 0,'25'45'32'0,"-25"-45"1"15,0 0-6-15,59-62-10 0,-32 18-4 16,6-5-2-16,-3-14-3 15,-6-6-2-15,-4-6-3 16,-6-3 0-16,-7 8-1 16,-1 10 0-16,-3 5 0 15,-3 55 0-15,-12-56 0 32,12 56-1-32,0 0 1 0,13 88-2 15,5-19 1-15,-2 7-2 16,9 7 1-16,3 4 0 15,6-7-2-15,-7-10-5 16,5-13-8-16,-5-10-21 16,-10-25-1-16,-1-7 1 15,-16-15-2-15</inkml:trace>
  <inkml:trace contextRef="#ctx0" brushRef="#br0" timeOffset="217619.7209">1080 11947 13 0,'22'-4'26'16,"9"17"-1"-16,7-3-13 15,-5-7-30-15,4 12-5 16,-7-15-3-16,-12 12 18 0</inkml:trace>
  <inkml:trace contextRef="#ctx0" brushRef="#br0" timeOffset="217773.3772">768 11850 50 0,'0'0'35'0,"0"0"0"15,0 0-8-15,0 0-23 16,0 0-15-16,0 0-22 16,81 37-1-16,-29-16 0 15,4-6 0-15</inkml:trace>
  <inkml:trace contextRef="#ctx0" brushRef="#br0" timeOffset="218107.4793">1491 12122 45 0,'16'15'37'0,"2"-9"-1"16,7-6-12-16,9 3-9 0,-2-6-5 15,2-3-3-15,-3-8-3 16,-6 1-1-16,-8-8-1 16,-9-2-1-16,-8-3 0 15,-8 1 0-15,-10-2-1 0,-3 4 0 16,-3 8-1-16,-3 5 0 16,-1 10 1-16,5 12-1 15,3 9 1-15,6 14 0 16,6 11 0-16,8 8 0 15,0 4 1-15,10-2-3 16,2 2-5 0,0-10-12-16,6-8-18 15,3-8 0-15,1-20 0 16,4-7 0-16</inkml:trace>
  <inkml:trace contextRef="#ctx0" brushRef="#br0" timeOffset="218407.1348">2055 12025 20 0,'22'4'36'16,"-22"-4"-1"-16,-8 25-1 15,-4-3-18-15,-13-1-5 16,-2 2-4-16,-4 0-7 16,0-9-5-16,-4-4-2 15,2-12-1 1,7-6 0-16,4-8 0 15,8-3 2-15,8-3 2 16,6-2 6-16,3 5 2 16,12 2 3-16,4 13 1 15,4 4 1-15,7 8 0 16,-4 5 0-16,4 7-3 16,-2 4-8-16,-4 8-31 0,-8-15-2 15,2 2-1-15,-7-13-1 16</inkml:trace>
  <inkml:trace contextRef="#ctx0" brushRef="#br0" timeOffset="219723.0168">1950 13433 20 0,'3'12'33'0,"8"5"3"15,18 18 0-15,9 12-21 16,12 6-5-16,14 8-1 15,-1 7-4-15,3-1-7 0,-1-6-21 16,-5-1-12-16,-20-22-1 16,-3-6-1-16</inkml:trace>
  <inkml:trace contextRef="#ctx0" brushRef="#br0" timeOffset="219954.8617">2601 13365 24 0,'0'0'36'15,"-17"0"1"-15,-14 22-6 16,-9 18-11-16,-21 10-8 16,-6 15-3-16,-9 5-3 0,2 7-4 15,-1-2-2-15,10-5-3 16,6-7-4-16,14-17-9 15,11-14-15-15,23-10-7 16,11-22 2-16,0 0-1 16</inkml:trace>
  <inkml:trace contextRef="#ctx0" brushRef="#br0" timeOffset="220240.0481">2969 13314 35 0,'-50'0'33'0,"1"15"1"16,-3 7-13-16,2 14-8 15,10 17-5-15,8 10-2 16,13 7-1-16,9 7-1 15,12 5-2-15,13-6 0 0,8-5-6 16,13-9-11-16,5-10-17 16,-7-21-4-16,11-8 1 15,-9-23-1-15</inkml:trace>
  <inkml:trace contextRef="#ctx0" brushRef="#br0" timeOffset="220578.6287">3050 13750 20 0,'0'0'33'15,"0"0"2"-15,25 12-3 0,-5-1-18 16,4-5-5 0,9 3-2-16,-4-9-3 0,1 0-2 15,-5-12-1-15,-5 0-2 16,-6-4 0-16,-10-3-1 0,-8 1-1 15,-15-3 1-15,-5 6-1 16,-7 5 1-16,-1 10 1 16,-1 3 0-16,1 10 1 15,4 7 2-15,7 5 1 0,12 8 0 16,9-2 1-16,12 0 0 16,10-5-1-16,5-2-1 15,5-5-5-15,2-8-15 16,-6-11-17-16,5 0-1 15,-10-19 0-15,5 1 3 32</inkml:trace>
  <inkml:trace contextRef="#ctx0" brushRef="#br0" timeOffset="220741.4038">3328 13350 11 0,'-12'-17'30'16,"12"17"-2"-16,-18-24-8 0,9 12-31 16,9 12-13-16,-9-11-4 15,9 11 3-15</inkml:trace>
  <inkml:trace contextRef="#ctx0" brushRef="#br0" timeOffset="220879.4359">3367 13462 56 0,'3'31'37'16,"-3"-2"-3"-16,-13-7-12 16,-5-7-11-16,-5-10-19 15,-10-10-24-15,17 0-4 16,-2-17-1-16,8 5-1 16</inkml:trace>
  <inkml:trace contextRef="#ctx0" brushRef="#br0" timeOffset="221330.2374">3465 13346 7 0,'-18'2'31'0,"18"13"2"16,-6-3-1-16,6 4-15 16,6 4-7-16,0 2-2 0,7-3-2 15,5-4-2-15,3-2-1 16,2-9-2-16,-2-4-2 16,-3-8 0-16,-4-4-1 15,-5-4 0-15,-1-2 0 0,-4 2 1 16,-4 0-1-16,-7 5 1 31,7 11 1-31,-9-9 0 0,9 9 0 16,3 16 0-16,4-4 0 15,5 3 1-15,5-1 0 16,1-2 1-16,9-4-1 16,-1-8 2-16,-2-3 0 15,-5-10-1-15,-1-1 1 16,-5-4-2-16,-4-2-5 0,-4 2-15 15,-1 4-15-15,-14-4-2 16,10 18 1-16</inkml:trace>
  <inkml:trace contextRef="#ctx0" brushRef="#br0" timeOffset="221562.5202">3822 13329 64 0,'27'30'39'0,"-2"12"-1"16,4 11-17-16,7 15-7 0,-7 11-7 31,-4 9-3-31,-14 5-3 0,-11 3 0 16,-12-6-1-16,-13-15-3 15,-4-8-7-15,-15-15-23 16,-3-27-6-16,13-15 0 15,3-20 0-15</inkml:trace>
  <inkml:trace contextRef="#ctx0" brushRef="#br0" timeOffset="222062.5213">4389 13229 3 0,'-8'10'33'16,"-21"8"2"-16,-5 23-4 16,-10 20-9-16,-5 15-5 31,8 18-4-31,4 6-2 0,16 10-2 16,12-6-3-16,21-1-3 15,12-15-7-15,10-18-18 16,14-23-16-16,7-11 0 15,-2-26-2-15,0-7 1 16</inkml:trace>
  <inkml:trace contextRef="#ctx0" brushRef="#br0" timeOffset="222349.1535">4535 13846 21 0,'0'-28'32'0,"7"0"0"15,1-5-12-15,2-6-4 16,2 5-3-16,-8 2-2 16,8 9-2-16,-9 8-1 15,-3 15-2-15,3 17-2 16,-3 14 0-16,0 8-3 0,0 11-3 15,7 9-9-15,-4 0-22 16,3-11-5-16,9-5 0 16,-6-14 1-16</inkml:trace>
  <inkml:trace contextRef="#ctx0" brushRef="#br0" timeOffset="222586.6158">4975 13675 35 0,'0'0'38'16,"5"25"1"-16,-5 3 0 0,-3 8-21 16,12 12-8-16,-4 2-3 15,5 0-5-15,1-1-3 16,-3-9-7-16,4-6-14 15,-2-7-17-15,-10-27-1 16,0 12 1-16,-13-22 1 16</inkml:trace>
  <inkml:trace contextRef="#ctx0" brushRef="#br0" timeOffset="222734.2846">4860 13891 40 0,'18'0'37'0,"5"-8"1"16,12 8-2-16,9 0-23 15,4 0-19 1,9 0-28-16,-7-8-2 16,7 4-1-16,-7-11-1 0</inkml:trace>
  <inkml:trace contextRef="#ctx0" brushRef="#br0" timeOffset="223236.1263">5481 13751 8 0,'9'10'34'0,"-9"-10"2"16,26 13-1-16,-1-4-15 15,0-9-7-15,7 7-4 16,1-9-3-16,-1-6-3 15,-4-2-2-15,-8-6-1 16,-10-1-1-16,-10-2-1 16,-16 5 0-1,-14 0 0-15,-8 8 0 16,-8 6 0-16,-4 7 1 16,2 10 1-16,3 7 1 15,11 8 1-15,11 2 0 16,23 5 1-16,9-4 0 15,22 2 0-15,12-5 0 16,12-8-1-16,7-5-2 0,3-10-9 16,-3-15-27-16,1 0-1 15,-15-15 0-15,-4-3-1 0</inkml:trace>
  <inkml:trace contextRef="#ctx0" brushRef="#br0" timeOffset="223437.1439">5730 13355 12 0,'16'2'33'0,"1"-2"1"31,16 2-1-31,-3-2-17 0,10 0-13 16,2 0-17-16,-6-4-18 15,8 4 0-15,-17-12-2 16</inkml:trace>
  <inkml:trace contextRef="#ctx0" brushRef="#br0" timeOffset="223590.8182">6108 13208 50 0,'0'0'34'0,"-6"-12"-3"15,6 12-24-15,0 0-26 0,0 0-11 16,0 0-3-16,-13 0 0 31</inkml:trace>
  <inkml:trace contextRef="#ctx0" brushRef="#br0" timeOffset="223769.2247">6139 13379 51 0,'0'32'37'15,"3"7"1"-15,-9-2-13 16,-6-5-10-16,-3 3-7 0,-11-9-6 16,-5-9-9-16,-1-13-25 15,6-1-6-15,-4-15 0 16,14-4 0-16</inkml:trace>
  <inkml:trace contextRef="#ctx0" brushRef="#br0" timeOffset="224169.8774">6335 13203 27 0,'-19'-37'29'16,"14"1"-8"-16,7 3-2 16,7 4-5-16,9 11 0 15,7 7-3-15,4 16 0 16,-5 5-3-16,0 14-2 0,-13 9-1 16,-8 8-2-16,-10 1-1 15,-9 3-1-15,-8-4-1 16,-4-7-1-16,0-2-1 15,6-8 0-15,6-7-1 16,5-12 1-16,11-5-1 16,0 0 1-1,21 0 1-15,1 0 0 16,8 0-4-16,2 0-8 16,5 0-19-16,7 6-3 15,-10-10 1-15,5 4 0 16</inkml:trace>
  <inkml:trace contextRef="#ctx0" brushRef="#br0" timeOffset="224555.3165">6656 13254 15 0,'-21'-12'32'16,"12"21"1"-16,-3 1-5 16,5 3-13-16,7 8-4 15,-3 1-4-15,3 2 0 16,7-6-3-1,2 1-1-15,4-10 0 16,5-2-1-16,1-7-1 16,-1-7 0-16,0-5 0 15,-2-8 0-15,0 1-1 16,-4-5 0-16,-3 2 0 16,-6 3 1-16,-3 3-2 15,-3 7 2-15,3 9 0 0,-12 5-1 16,6 8 2-16,2 3-1 15,4 6 0-15,4 2 0 16,4 0 1-16,5-2-1 0,9-8 0 16,-1-3 1-1,2-11 0-15,4 0-1 0,-5-11 1 16,0-6-1-16,-4-6-2 16,-6-5-2-16,-5 5-11 0,-7-4-24 15,-3-2 0-15,-6 5 0 16,-7 2-1-16</inkml:trace>
  <inkml:trace contextRef="#ctx0" brushRef="#br0" timeOffset="225071.5168">6812 13909 22 0,'25'13'33'0,"8"-9"0"15,18 6-9-15,4 4-44 16,-2-18-8-16,18 8-2 15,-12-15-3-15</inkml:trace>
  <inkml:trace contextRef="#ctx0" brushRef="#br0" timeOffset="225326.9942">7333 13922 35 0,'19'0'35'0,"26"7"1"16,8-7-3-16,13 0-22 15,11 2-6-15,0 1-9 16,2 6-27-1,-14-14-3-15,-3 5-1 16,-22-15-1-16</inkml:trace>
  <inkml:trace contextRef="#ctx0" brushRef="#br0" timeOffset="225495.2859">7733 13370 38 0,'0'0'35'0,"-22"5"-1"16,16 18-3-16,0 9-23 16,2 18-10-16,-1 7-18 15,-2 3-14-15,11 10 0 16,-8-4-1 0</inkml:trace>
  <inkml:trace contextRef="#ctx0" brushRef="#br0" timeOffset="225911.2722">7511 14141 35 0,'-7'13'35'16,"-7"1"0"-1,6 6-5-15,4 7-18 0,-4-3-4 16,8 7-2-16,8-6-3 0,15 0-1 16,4-7-2-16,4-6-2 15,6-9-4-15,-3-11-4 16,1-4-1-16,-7-10-2 16,0-2 1-16,-16-8 3 15,0 3 4-15,-8 3 4 31,-4 0 6-31,-6 17 4 0,-4 3 3 16,3 18 1-16,-5 7-1 16,6 20-1-16,-1 2-3 15,7 12-3-15,0 7-8 16,0 2-32-16,0-12-2 16,10-2 0-16,0-16 0 15</inkml:trace>
  <inkml:trace contextRef="#ctx0" brushRef="#br0" timeOffset="226396.3099">8124 13822 18 0,'18'7'33'15,"-6"-7"3"-15,10 5-2 16,0-5-19-16,2 0-6 0,5-4-1 16,-1-4-4-16,0-3-2 15,-4-2-2-15,-7-3-2 16,-13 1-1-16,-12-1 1 16,-8 8-2-16,-14 3 1 15,-5 8 1-15,-5 7 1 16,4 8 2-1,1 4 1-15,7 9 2 16,12 6-1-16,16-1 2 0,18 2-1 16,10-6 0-16,12-3-1 15,11-7-2-15,2-8-10 16,2-14-26-16,6-6-2 16,-14-17 0-16,-2-3 0 15</inkml:trace>
  <inkml:trace contextRef="#ctx0" brushRef="#br0" timeOffset="226592.8933">8461 13375 44 0,'33'-3'34'0,"-2"-6"-2"15,7 5-17-15,2 4-28 16,-10-2-16-16,10 4-3 16,-14-8-1-16</inkml:trace>
  <inkml:trace contextRef="#ctx0" brushRef="#br0" timeOffset="226745.6089">8810 13229 20 0,'-12'-9'26'16,"12"9"-8"0,0 0-22-16,-13-8-17 15,13 8-4-15,0 0 12 16</inkml:trace>
  <inkml:trace contextRef="#ctx0" brushRef="#br0" timeOffset="226930.527">8801 13378 65 0,'0'33'37'16,"6"4"-9"-16,-6 6-7 16,-13-3-8-16,4-2-4 15,-12-6-4-15,-5-7-4 0,-1-5-7 16,-4-17-11 0,0-11-21-16,12-4 0 0,0-13 0 15,13-1-1-15</inkml:trace>
  <inkml:trace contextRef="#ctx0" brushRef="#br0" timeOffset="227277.518">8990 13178 20 0,'3'-16'31'0,"18"9"-3"16,-4-1-9-16,10 4-6 15,-5 4-2-15,-1 7-4 0,-8 5-2 16,-9 0-3-16,-11 1-2 16,-6 5 0-16,-8-5-2 15,-2 1-1-15,2-5 0 16,9 1-1-16,12-10 1 0,3 13 1 15,13-6 1-15,9-1 3 32,5 7 1-32,-5 2 1 15,-3 9 2-15,-10 0-1 16,-12 3 1-16,-12-1-4 0,-9-2-6 16,-5-7-19-16,-2 2-10 15,-6-19-1-15,13 5 0 16</inkml:trace>
  <inkml:trace contextRef="#ctx0" brushRef="#br0" timeOffset="227731.4362">9256 13280 25 0,'0'0'31'16,"5"15"1"-16,-13-2-11 0,8 1-8 15,0 10-5 1,0-4-2-16,6 3-1 0,4-6-2 16,5-2 0-16,4-7-1 15,3-8-1-15,-3-4 1 0,2-7-1 16,-3-6 0-16,-1-2-1 15,-5-1 0-15,-3-1 0 16,-6 5 0-16,-3 3 0 16,0 13 0-16,0 0 0 15,-12 0 0-15,9 9 0 0,3 8 1 16,5 4-1-16,5-1 1 16,6 2 1-16,2-5 0 15,7-2 0-15,-1-6 1 16,4-9 0-16,0-5-1 15,-3-3 0-15,-6-7-2 16,-6-4-8 0,-5-9-25-16,-8 11-3 15,-11-12-1-15,1 10-1 16</inkml:trace>
  <inkml:trace contextRef="#ctx0" brushRef="#br0" timeOffset="228079.9155">9840 13089 57 0,'42'57'38'0,"6"19"0"16,-9 19-10-16,-4 7-17 0,-4 16-3 15,-16-2-2-15,-15 4-2 16,-15-11-3-16,-17-8-6 15,-5-15-27-15,-8-16-7 16,-6-25 0-16,8-14-2 0</inkml:trace>
  <inkml:trace contextRef="#ctx0" brushRef="#br0" timeOffset="228449.2718">10540 13630 50 0,'34'0'35'16,"-1"-6"0"-16,9 3-9 31,1 3-25-31,0 0-22 15,4 9-12-15,-16-9-2 0,-2 0 0 16</inkml:trace>
  <inkml:trace contextRef="#ctx0" brushRef="#br0" timeOffset="228602.9331">10558 13723 33 0,'9'3'39'0,"20"3"0"15,8-6 0-15,7 0-17 16,6 0-25-16,-4-4-30 16,9 4-4-16,-8-10-1 15,1 5-1-15</inkml:trace>
  <inkml:trace contextRef="#ctx0" brushRef="#br0" timeOffset="228934.4551">11316 13277 35 0,'31'27'36'16,"-1"3"0"-16,12 14-1 16,-6 3-25-16,1 4-14 15,-3 1-21 1,-11-14-10-16,5-7 1 15,-11-21-2-15</inkml:trace>
  <inkml:trace contextRef="#ctx0" brushRef="#br0" timeOffset="229104.2345">11735 13249 56 0,'0'0'39'0,"-9"17"0"15,-7 15-7 1,-8 20-18-16,-14 8-7 0,-2 14-2 15,-5 3-3-15,-2-2-6 16,7 0-16-16,9-7-20 16,0-22 1-16,16-8-1 15,8-21 0 1</inkml:trace>
  <inkml:trace contextRef="#ctx0" brushRef="#br0" timeOffset="229351.661">12076 13164 39 0,'-20'10'35'0,"-14"5"2"16,-3 14-6-16,-3 17-18 15,-4 11-5-15,12 14-2 16,8 6-2-16,17 4 0 15,14-4-2-15,15-3-3 0,15-5-7 16,7-18-16-16,5-20-13 0,10-12-1 16,-8-19-1-16</inkml:trace>
  <inkml:trace contextRef="#ctx0" brushRef="#br0" timeOffset="229667.9209">12247 13566 36 0,'-10'14'37'0,"16"3"0"16,-2-3 1-16,11-4-27 15,13 5-3-15,-3-5-2 16,6-1-3-16,-1-9-1 16,-2-12-2-16,-6-2-1 0,-10-6-1 15,-8-1-1-15,-11-3 1 16,-11 8-1-16,-7 2 1 15,-6 11 1-15,-6 11 1 16,3 7 1-16,3 11 2 16,7 6-1-16,10 8 2 0,11-1 0 31,9 2 0-31,13-9 0 0,7-3-1 16,10-10-3-1,-1-10-4-15,8-9-22 0,-2-8-13 16,-9-15 0-16,6-3-1 15</inkml:trace>
  <inkml:trace contextRef="#ctx0" brushRef="#br0" timeOffset="229837.2088">12535 13099 35 0,'0'0'30'15,"6"-23"-7"-15,-6 23-21 0,0 0-27 16,0-10-4-16,0 10-2 16</inkml:trace>
  <inkml:trace contextRef="#ctx0" brushRef="#br0" timeOffset="229984.358">12577 13189 25 0,'10'36'38'31,"-10"-4"1"-31,-6 6-2 0,-9-2-13 15,-10-8-11 1,-2-5-10-16,-2-8-21 0,2-6-19 16,1-16-1-16,15-1-1 15,4-11 0-15</inkml:trace>
  <inkml:trace contextRef="#ctx0" brushRef="#br0" timeOffset="230537.9705">12762 13157 12 0,'0'0'33'0,"-13"5"2"15,6 11-2-15,-2 0-13 16,0 3-9-16,9 4-4 0,0-2-2 16,4-2-2-16,5-6-2 0,6-4-2 15,6-7-2 1,-5-7-2-16,3-7-1 0,-6-8-1 16,4 1-1-16,-10 0 1 15,2 2 1-15,-9 5 2 16,0 12 2-16,0 0 3 15,0 0 0-15,-6 11 1 0,6 4 1 16,0 2-1-16,6-2 1 16,3-1-2-16,0-6-1 15,7-4 1-15,-1-10 0 16,5-2 1-16,-2-4 1 16,4-1 1-16,-1 1-1 31,6 8 2-31,0 4 0 0,6 17 1 15,-1 7 0-15,7 16-1 16,-7 12-1-16,-1 11 0 16,-13 6-1-16,-11 4 1 15,-14-5-2-15,-11-2 0 16,-22-8-4-16,-14-12-10 16,-11-18-26-16,7-7 0 0,-2-21 0 15,17 0-1-15</inkml:trace>
  <inkml:trace contextRef="#ctx0" brushRef="#br0" timeOffset="231173.7483">13772 13006 32 0,'-34'9'35'0,"-7"31"0"16,-5 19-13-1,0 20-7-15,12 23-3 0,6 4-3 16,12 8-3-16,13-3-2 16,18-7-3-16,16-14-7 0,10-25-11 15,12-18-19-15,12-14-1 16,-4-23 1-16,14-6-2 15</inkml:trace>
  <inkml:trace contextRef="#ctx0" brushRef="#br0" timeOffset="231712.6668">14083 13462 42 0,'11'-33'36'16,"-5"-5"-8"-16,4-3-5 15,-3 12-4-15,-1-2-5 0,-1 17-4 16,-5 14-2-16,0 11-3 0,0 16-2 16,0 17-1-16,4 9-1 15,2 7 0-15,-3 3-3 16,0-5-4-16,6-7-23 15,1-7-10-15,-8-18-1 16,9-6 1-16</inkml:trace>
  <inkml:trace contextRef="#ctx0" brushRef="#br0" timeOffset="232215.9828">14469 13589 30 0,'-9'0'36'0,"9"0"0"15,16 8-7-15,8-8-12 16,17 0-6-16,5 0-7 15,7-4-12-15,1-6-26 16,7 6-2-16,-7-11-1 16,3 5 1-1</inkml:trace>
  <inkml:trace contextRef="#ctx0" brushRef="#br0" timeOffset="232948.9649">15065 13254 4 0,'16'-22'31'16,"10"7"-1"-1,0-6-2-15,10 8-16 16,8 4-3-16,-3 3-4 16,-1 6-1-16,-9 0-2 15,-5 6-1-15,-8 0-1 16,-6 4 0-16,-9-1 1 0,-3 0 0 15,0 3 0 1,0 0 1-16,0 0 1 0,11 3 0 16,-4 2 2-16,0 2-1 15,-7-2 1-15,-5 7 0 0,-12-5-1 16,-5-2-1-16,-5-3-1 16,-4-6-3-16,2-1-5 15,2-7-5-15,11 0-6 31,7-4-7-31,9 4-12 0,9-6 1 16,1 4 1-16</inkml:trace>
  <inkml:trace contextRef="#ctx0" brushRef="#br0" timeOffset="233180.6855">15032 13564 35 0,'0'0'35'15,"14"9"2"-15,19-9-11 0,12 5-9 16,10-5-6-16,11 5-3 0,2-1-5 16,1-1-4-1,-4 4-11-15,-7 0-23 0,-16-10-3 16,-8 7 0-16,-19-4 0 15</inkml:trace>
  <inkml:trace contextRef="#ctx0" brushRef="#br0" timeOffset="233549.9881">15193 13741 37 0,'-3'13'34'0,"-5"-1"3"0,8 4-6 16,5 7-18-16,-5 2-4 15,13 5-3-15,0-3-1 16,9-3-3-16,1-6-1 16,0-6-3-16,4-5-2 15,-4-9-2-15,0-8-1 16,-11-9 0-1,3-2 0-15,-9-4 3 16,-1 0 1-16,-5 1 3 0,0 4 3 16,-3 8 2-1,3 12 1-15,-14 0 1 0,4 8 0 16,4 19 0-16,1 2-1 16,5 12-2-16,0 3-1 15,0 1-8-15,5-5-32 0,5 2-1 16,-6-14 0-16,12-7-1 15</inkml:trace>
  <inkml:trace contextRef="#ctx0" brushRef="#br0" timeOffset="234098.5202">15896 13551 19 0,'-15'0'35'16,"15"0"0"-16,12 13 0 16,1-9-20-16,12-1-4 15,9-3-5-15,6-3-1 31,0-1-3-31,-3-9-2 0,-2-1-1 16,-11-5-1-16,-11-2-1 16,-13 4-1-16,-16 3 1 15,-12 2 0-15,-6 5 1 16,-6 7 1-16,0 12 1 16,2 6 2-16,7 10 1 15,10 7 1-15,11 3 0 0,14 4 1 16,11-4-1-16,14 4 0 15,6-9-1-15,10-4-2 0,6-9-6 16,-3-9-26-16,-1-16-6 16,4-4-1-16,-12-20 1 15</inkml:trace>
  <inkml:trace contextRef="#ctx0" brushRef="#br0" timeOffset="234316.8027">16181 13171 32 0,'29'0'31'16,"-7"-3"-1"-16,18 3-16 15,-3-4-19-15,-6-3-21 16,9 7-3-16,-12-7-1 15,3 7 14-15</inkml:trace>
  <inkml:trace contextRef="#ctx0" brushRef="#br0" timeOffset="234599.5673">16538 13082 55 0,'0'0'32'15,"0"0"-6"-15,0 0-20 31,-9-5-14-31,9 5-12 0,0 0-4 16,-6 12 0-16,6-2 3 16,0 4 9-16,4 1 7 15,1 4 10-15,7 35 36 16,-5-25-12 0,-7 4 1-16,0 0-3 15,-12-3-7-15,2 3-6 0,-16-12-6 16,2 0-3-16,-6-11-6 15,-1-10-8-15,9 0-22 16,6-7-7-16,1-10-1 16,15-3 0-16</inkml:trace>
  <inkml:trace contextRef="#ctx0" brushRef="#br0" timeOffset="235022.9141">16685 13143 15 0,'0'0'29'16,"0"0"-1"-16,-10 4-7 16,10 8-7-16,0 3-5 15,0 4-4-15,7 1 0 16,4-1-1-16,8 0 0 15,3-7-1-15,2-7-2 16,1-5-1 0,1-4 1-16,-2-9-2 15,-6-2 1-15,-4-3-1 16,-3-2 1-16,-8 2-1 16,-3 4 1-16,0 5 0 15,0 9 0-15,0 0 0 16,-6 0 1-16,6 0-1 0,0 22 2 15,3-4-1-15,7 2 1 16,3-3 2-16,5-3 0 16,2-7 0-16,3-1 0 15,1-6-1-15,-2-7 0 0,-4-8-2 16,-7-4-6-16,-2-3-18 16,-1 3-12-16,-14-10-2 15,6 9 0-15</inkml:trace>
  <inkml:trace contextRef="#ctx0" brushRef="#br0" timeOffset="235402.0146">17356 13363 28 0,'13'3'35'16,"-13"15"1"0,0 16-3-16,7 7-19 15,-7 5-6-15,6 3-2 16,0-2-6-16,-3-8-8 16,3-10-23-16,1-4-4 15,-7-25-2-15,0 0 1 16</inkml:trace>
  <inkml:trace contextRef="#ctx0" brushRef="#br0" timeOffset="235570.8085">17258 13537 53 0,'24'13'36'16,"4"-9"-1"-16,13-4-10 15,9 5-20-15,7-1-13 0,10-1-25 16,-9-10-1-16,5 4-1 15,-12-11-1-15</inkml:trace>
  <inkml:trace contextRef="#ctx0" brushRef="#br0" timeOffset="235821.747">17984 13268 25 0,'8'-42'36'0,"-1"-5"2"16,3 4-5-16,4 8-12 15,-8 6-7-15,5 15-4 0,-11 14-3 16,14 14-2-16,-7 8-3 16,-1 14-1-16,0 12-3 15,-6-1-6-15,12 8-24 16,-6 3-7-16,-6-9-1 15,0 0 1-15</inkml:trace>
  <inkml:trace contextRef="#ctx0" brushRef="#br0" timeOffset="236023.2899">17778 13684 19 0,'21'-7'34'0,"11"-1"0"16,23 8 1-16,3 0-19 15,13 0-14-15,3 3-19 16,0-3-15-16,2 6-1 16,-19-6-1-16</inkml:trace>
  <inkml:trace contextRef="#ctx0" brushRef="#br0" timeOffset="236388.1481">17975 13862 27 0,'28'25'35'16,"-4"-3"-1"-1,12 7-5-15,-2 1-17 16,-11 1-4-16,-4 3-3 0,-14-3-3 16,-14-4-3-16,-19-8-3 15,-15-9 0-15,-4-8-2 0,-5-7 1 16,8-7-1-16,7-8 0 16,18-6 3-16,19-3 4 15,18-7 1-15,19 4 3 16,11-1 2-16,7 4 1 15,-6 0 0-15,-1 8 1 32,-15-2-2-32,-13 8-2 0,-20 2-1 15,-12 3-2-15,-16 3-6 16,-11 4-23-16,-6 0-10 16,2 6-1-16,-5-3 1 15</inkml:trace>
  <inkml:trace contextRef="#ctx0" brushRef="#br0" timeOffset="236942.7982">18649 13430 2 0,'28'13'33'15,"-10"-8"-1"-15,14 5-1 0,-2-6-14 16,5-4-4-16,7 0-4 0,-3-5-4 16,-2-5-2-1,-9-4-2-15,-11 0-2 16,-14-4 1-16,-15 4-2 0,-14 3 1 15,-10 7-1-15,-7 4 2 32,-6 10 0-32,3 9 1 0,4 7 2 15,6 9-1-15,18 4 3 16,11 6-1-16,19-2 1 16,14-3-2-16,19-2 0 15,9-11-5-15,8-10-14 16,0-14-19-16,8-6-1 15,-7-19-1-15,-2 0 0 0</inkml:trace>
  <inkml:trace contextRef="#ctx0" brushRef="#br0" timeOffset="237159.2329">18989 13157 29 0,'24'2'34'0,"0"-5"0"0,9 3-4 16,5 0-27-16,1-6-24 16,8 6-10-16,-14-7-2 0,4 7 0 15</inkml:trace>
  <inkml:trace contextRef="#ctx0" brushRef="#br0" timeOffset="237326.0149">19381 13029 44 0,'0'0'26'16,"0"-14"-12"-16,-8-1-32 15,8 15-6-15,-6-12-5 16</inkml:trace>
  <inkml:trace contextRef="#ctx0" brushRef="#br0" timeOffset="237475.6749">19386 13159 36 0,'0'37'37'0,"0"1"1"16,-7-4-6-1,-8-5-13-15,-2-2-7 0,-8-10-9 16,-5-8-11-16,1-12-28 15,6-1-1-15,2-15-1 0,12-1 0 16</inkml:trace>
  <inkml:trace contextRef="#ctx0" brushRef="#br0" timeOffset="237845.0486">19599 13006 49 0,'-7'-31'29'0,"15"1"-8"0,5 5-3 15,2 3-5-15,10 9-2 16,-1 4-2-16,3 18-1 0,-4 0-2 15,-6 14-1 1,-10 2-3-16,-11 8-1 0,-15 1 1 16,-7 1-2-16,-8-3 0 31,-2-4 0-31,0-5-1 0,5-4 0 16,9-6 0-16,11-4 1 15,11-9-2-15,15 10 2 16,7-10 0-16,8 2 0 15,3-2-3-15,1 0-5 16,4 0-10-16,0 5-15 16,-9-10-3-16,4 5 0 0,-12-9 2 15</inkml:trace>
  <inkml:trace contextRef="#ctx0" brushRef="#br0" timeOffset="238208.232">19910 13072 61 0,'0'0'28'15,"0"0"-8"-15,-7 17-7 0,7-2-4 16,-3-1-3-16,6 1-1 0,-3 2-1 16,10-8-1-1,-10-9-1-15,21 12-1 16,-9-15 0-16,3-3 0 0,-1-6-1 16,-3-2-1-16,1-1 0 31,-4-2-1-31,0 2 1 0,-3 4-1 15,-5 11 0-15,0 0 1 16,0 0 0-16,0 0 1 16,0 18 0-16,2-1 1 15,6-2 0-15,4 0 2 16,4-6-1-16,5 1 1 16,0-10-1-16,-1 0 1 0,-2-6-1 15,-1-7-1-15,-6 0-4 16,-8-4-15-16,-9-4-17 15,6 4 0-15,-9-4-1 16,5 8 3-16</inkml:trace>
  <inkml:trace contextRef="#ctx0" brushRef="#br0" timeOffset="238694.0984">20358 12864 32 0,'30'41'35'16,"-2"9"2"-16,9 16-10 15,-1 18-11-15,-9 7-3 16,-5 13-3-16,-16 0-3 16,-6-5-2-16,-21-9-2 31,-9-6-1-31,-12-11-2 0,-7-15 0 15,3-12 0-15,0-15-1 16,6-9 2-16,6-9-1 16,6-4 1-16,9-7-1 0,6-2 0 15,4-5 1 1,9 5-1-16,0 0 1 16,0 0-1-16,0 0 1 0,0 0-1 0,0 0 0 15,0 0-2-15,-9-10-5 16,9 10-23-16,10-7-9 15,-5-5 0-15,5 3-1 16</inkml:trace>
  <inkml:trace contextRef="#ctx0" brushRef="#br0" timeOffset="247845.7675">1873 15080 25 0,'0'0'36'15,"25"14"0"-15,-1 7 1 16,16 14-21-16,13 16-6 0,6 6-2 15,10 10-6-15,-2 5-9 16,-2 1-26-16,-6-20-3 16,-2-6-1-16,-19-16-1 0</inkml:trace>
  <inkml:trace contextRef="#ctx0" brushRef="#br0" timeOffset="248080.9346">2457 14958 58 0,'-25'8'38'31,"-16"22"0"-31,-10 20-15 0,-11 16-8 16,-12 6-6-16,-1 9-6 15,4 1-6-15,4-9-7 16,12-3-12-16,16-12-16 15,8-19-1-15,20-10 0 16,6-19 7-16</inkml:trace>
  <inkml:trace contextRef="#ctx0" brushRef="#br0" timeOffset="248362.6084">2829 14918 15 0,'-37'8'31'16,"-12"2"1"-16,13 17 1 15,-2 13-21-15,6 8-4 16,10 13-2-16,7 6-1 0,9 7-1 15,9 2-3-15,6-5-6 16,11-1-13-16,14-7-15 16,-3-24-1-16,10-6 0 15,-5-23 12-15</inkml:trace>
  <inkml:trace contextRef="#ctx0" brushRef="#br0" timeOffset="248685.1287">2985 15345 19 0,'6'16'30'15,"-6"-16"0"-15,28 13-6 0,-6-9-17 16,5-4-1-16,4 0-3 0,-2 0-1 16,2-12-2-1,-9-2-1-15,-8-2 0 16,-7-3 0-16,-7 0 0 0,-16 3 1 15,-8 0 1-15,-4 8 1 16,-5 8 1-16,-5 7 1 16,3 10-1-16,1 5 3 0,10 8 0 15,8 2-1-15,16 4 1 16,9-4-1-16,13-2 0 16,8-7-1-16,8-8-5 15,10-5-11-15,-3-6-23 16,-10-16-2-16,2-5 1 15,-12-12-2 1</inkml:trace>
  <inkml:trace contextRef="#ctx0" brushRef="#br0" timeOffset="248863.5239">3274 14882 21 0,'0'0'13'0,"0"0"-16"16,-7-20-13-16,7 20 2 0</inkml:trace>
  <inkml:trace contextRef="#ctx0" brushRef="#br0" timeOffset="249032.8101">3289 15011 42 0,'9'39'38'0,"-9"-5"0"16,0-6-7-16,0 4-13 16,-15-10-13-16,-6-1-31 15,-8-21-9-15,8 3-3 16,-4-20 0-16</inkml:trace>
  <inkml:trace contextRef="#ctx0" brushRef="#br0" timeOffset="249565.3393">3453 14930 11 0,'0'17'29'0,"-12"-3"0"15,12 7-7-15,0 8-6 16,0-6-4-16,12 9-3 16,0-10-1-16,7-2-2 15,-3-11-1-15,6-4-3 16,-4-11 0-16,4-7-2 0,-7-7 1 15,-5-6-1-15,-5-1-1 16,-5-1 0-16,-5 8-1 16,-1 4 1-16,6 16 0 15,-14-7 0-15,11 18 1 16,3 6 0-16,0 7-1 16,10-1 1-1,3 0 1-15,5-7 0 16,2-5-1-16,4-6 1 15,0-5-1-15,4-10 1 0,0-3 0 16,-1-1 0-16,-1 2 0 16,4 3 1-16,-4 9 0 15,1 6 0-15,0 9 0 16,-1 13 1-16,-10 11 0 0,-7 12 1 16,-13 8-1-16,-10 7 0 15,-12 2-2-15,-10-5-7 16,-5-12-30-16,1 0 0 15,-4-23-2-15,10-10 1 16</inkml:trace>
  <inkml:trace contextRef="#ctx0" brushRef="#br0" timeOffset="250050.5144">4380 15151 49 0,'19'24'36'16,"-16"2"0"-16,0 9-17 0,3 8-8 16,-2 5-4-16,1-1-9 15,-1-4-17-15,5-2-16 16,-9-17-1-16,0-6 0 0</inkml:trace>
  <inkml:trace contextRef="#ctx0" brushRef="#br0" timeOffset="250235.0372">4259 15384 53 0,'28'-4'38'0,"0"4"1"16,13 4-6-16,8 3-23 15,-2 2-19-15,11-4-26 16,-14-8-2-16,8 1-1 0,-14-11-1 16</inkml:trace>
  <inkml:trace contextRef="#ctx0" brushRef="#br0" timeOffset="251119.6559">5077 15298 15 0,'8'15'31'16,"-6"-5"2"-16,16 3-6 31,2 1-13-31,2-2-3 0,9 0-3 16,-1-8-2-16,5-4-2 15,-1-7-1-15,-4-6-1 16,-7-5-2-16,-6-7 0 16,-9-2-1-16,-8 1-1 15,-16 2 0-15,-8 5 1 0,-11 5-1 16,-2 5 0-16,-3 13 2 16,0 8-1-16,4 9 1 0,5 5 1 15,11 9-1 1,9 5 1-16,11 1 0 0,11 1 0 15,14-5 0-15,9-7 0 16,8-6-1-16,6-11-6 16,6-13-22-1,3 0-6-15,-10-22 0 16,4 0 0-16</inkml:trace>
  <inkml:trace contextRef="#ctx0" brushRef="#br0" timeOffset="251351.3082">5357 14916 30 0,'18'-6'31'0,"18"12"-1"15,-2-6-14-15,6 0-22 0,7 9-21 16,-10-18-1 0,8 13-2-16,-17-13 15 0</inkml:trace>
  <inkml:trace contextRef="#ctx0" brushRef="#br0" timeOffset="251520.6004">5749 14759 24 0,'0'0'20'15,"-10"0"-18"-15,-4-9-19 16,14 9-5-16,0 0 16 0</inkml:trace>
  <inkml:trace contextRef="#ctx0" brushRef="#br0" timeOffset="251705.5185">5786 14884 20 0,'10'41'36'15,"-10"-3"1"-15,0 4-4 16,-4 3-12-16,-8-8-7 16,2 0-6-16,-8-10-6 15,-9-10-10-15,1-12-25 0,4 1-4 16,-8-17 0-16,11-5-1 15</inkml:trace>
  <inkml:trace contextRef="#ctx0" brushRef="#br0" timeOffset="252087.4266">6012 14833 3 0,'-21'-31'30'16,"14"7"3"-16,1-12-2 16,14 6-14-1,11 8-5-15,5 3-1 16,8 14-1-16,-3 5-2 15,-2 18 0-15,-11 3-2 16,-7 11-2-16,-18 6-2 0,-7 5 0 16,-12 0-3-16,-5-4-1 15,-1-3-2-15,0-9 0 16,9-2 0-16,4-11-1 0,15-5 0 16,6-9 1-16,22 4 1 15,3-4 2-15,9-3 0 16,5 3-4-16,6-7-19 15,5 13-9-15,-11-15 0 16,1 9-1-16</inkml:trace>
  <inkml:trace contextRef="#ctx0" brushRef="#br0" timeOffset="252522.6437">6307 14829 29 0,'-16'5'31'0,"16"11"-1"0,-6 2-13 16,3 4-5 0,3 4-3-16,6-3-2 0,7 3-2 15,2-5 0-15,5-6-2 31,3-8 0-31,-1-7-2 0,0-7 0 16,0-8-1-16,-4-5 1 16,-6-6-1-16,-3-1 0 15,-6 4-1-15,-3 5 0 16,0 5 0-16,0 13 1 16,-12-4 0-16,6 17 0 15,6 6 1-15,0 3-1 0,7 5 1 16,5-4 0-16,4-3 1 15,2-6-1-15,3-4 1 16,-2-10 0-16,3-7-1 16,-6-10 1-16,-1-4-1 15,-6-4-4-15,-9-6-10 16,-6-1-22-16,1 8-2 0,-11-5 1 16,2 12 0-16</inkml:trace>
  <inkml:trace contextRef="#ctx0" brushRef="#br0" timeOffset="252923.722">6877 15066 28 0,'13'0'36'0,"15"20"0"15,0 10-3-15,3 7-18 16,13 11-4-16,-3 6-3 0,6 6-5 16,-4 3-12-16,-1-3-25 15,-11-18-2-15,0-6-1 0,-16-18-1 16</inkml:trace>
  <inkml:trace contextRef="#ctx0" brushRef="#br0" timeOffset="253124.6389">7311 15061 42 0,'-28'5'37'15,"1"20"1"-15,-14 10-5 16,-8 4-20-16,-2 16-3 15,-10 4-4-15,4 7-4 16,-1 4-6-16,-1-9-15 31,7-8-19-31,17-7 0 0,4-20-1 16,19-12 0-16</inkml:trace>
  <inkml:trace contextRef="#ctx0" brushRef="#br0" timeOffset="253557.5081">7630 15016 10 0,'-31'21'29'16,"-9"0"-1"-16,3 16-10 0,3 12-4 16,3 6-4-16,16 8-2 15,8-2-1-15,17 6-2 32,11-5 0-32,10-6-4 0,10-9-4 15,3-15-11-15,1-21-17 16,8 2-2-16,-16-27 0 15,4 1 13-15</inkml:trace>
  <inkml:trace contextRef="#ctx0" brushRef="#br0" timeOffset="253893.7672">7839 15305 35 0,'-4'17'34'15,"11"1"2"-15,2-7-4 16,4 1-21-16,11 3-3 15,0-6-2-15,7-5-3 0,-2-4-1 16,-2-5-3-16,-5-7 0 16,-6-3-1-16,-7-3-1 15,-9-5-1-15,-9 5 0 16,-10-3 1-16,-3 9 1 0,-11 7 1 16,0 8 2-16,0 7-1 15,0 8 2-15,4 6 0 31,8 4 2-31,11 10 0 0,10-6-1 16,16 2 1-16,6-7-1 16,6 1 0-16,9-8-4 15,5-4-5-15,8-9-21 16,0-7-10-16,-4-19 0 16,1-1 0-16</inkml:trace>
  <inkml:trace contextRef="#ctx0" brushRef="#br0" timeOffset="254096.3779">8176 14854 22 0,'11'-8'32'15,"-15"-4"-2"-15,4 12-8 0,0 0-29 16,-13 6-19-16,13-6-4 16,-16 6-2-16</inkml:trace>
  <inkml:trace contextRef="#ctx0" brushRef="#br0" timeOffset="254274.786">8235 14983 26 0,'7'33'36'0,"-4"8"-1"15,-13-4-7-15,-8-8-11 16,-5-1-9-16,-4-11-10 0,-5-4-23 16,-4-19-9-16,10-1-1 15,2-13-1-15</inkml:trace>
  <inkml:trace contextRef="#ctx0" brushRef="#br0" timeOffset="254812.8125">8403 14942 4 0,'-7'10'30'15,"-10"-3"1"-15,7 11 1 16,7 3-17-16,-4-3-4 16,14 6-2-16,-1-6-3 15,9-1 0-15,1-5-1 16,8-5-3 0,-2-7-2-16,-2-6-1 15,-1-4-1-15,-4-7-1 16,-3-2 0-16,-5-3-1 15,-7 3 1-15,0 0 0 16,0 6 1-16,-4 3 1 16,4 10 0-16,0 0 1 15,-9 4 0-15,9 6 0 0,3 0 1 16,1 0 0-16,-4-10 0 16,16 8 0-16,-5-8-1 15,5-10 2-15,-1-1-1 16,1-2 2-16,3 0-1 15,2 4 1-15,-2 4 0 0,5 10 0 16,1 4 0-16,1 13 1 0,1 7-1 16,-2 10 1-1,-7 6-1-15,-2 7 0 0,-16 0 1 16,-12 2-2-16,-13 2 1 16,-6-2-3-16,-13-5-6 15,-8-7-24-15,-1-13-8 31,7-2 0-31,3-19 0 0</inkml:trace>
  <inkml:trace contextRef="#ctx0" brushRef="#br0" timeOffset="255263.2142">9083 15387 34 0,'13'8'39'32,"2"-8"-1"-32,19 9 1 15,3-4-24-15,13 5-19 0,12 0-28 16,-10-10-4-16,13 0-1 16,-13-9-2-16</inkml:trace>
  <inkml:trace contextRef="#ctx0" brushRef="#br0" timeOffset="255616.5572">9638 15438 50 0,'17'6'36'15,"18"5"2"-15,5-5-11 16,13-1-18-16,6-1-9 16,6-8-27-16,4 4-8 15,-17-14-2-15,-1 0 0 0</inkml:trace>
  <inkml:trace contextRef="#ctx0" brushRef="#br0" timeOffset="255832.718">9897 14945 28 0,'0'-9'33'15,"0"20"0"-15,-4 9-3 16,-3 12-20-16,-2 9-10 15,6 9-22-15,3 12-10 0,-10-6-1 16,16 6 0-16</inkml:trace>
  <inkml:trace contextRef="#ctx0" brushRef="#br0" timeOffset="256217.3636">9806 15674 56 0,'-13'6'35'0,"3"12"0"0,-3 6-18 15,2-5-10-15,11 6-1 16,0-4-1-16,15 0-2 15,7-5-1-15,3-7-2 16,5-6-4-16,-1-6-1 16,2-6-1-16,-4-4 0 0,-5-1 0 15,-9-7 1-15,-1 4 2 16,-9 3 4-16,-3 5 3 16,0 9 1-16,-9 5 1 15,3 12 1-15,-5 5-1 0,7 11 0 16,1 4-2-16,3 1-9 15,0-3-30-15,7-1-2 32,0-12 0-32,9-1 0 0</inkml:trace>
  <inkml:trace contextRef="#ctx0" brushRef="#br0" timeOffset="256733.9531">10301 15386 47 0,'0'0'34'0,"24"21"-4"15,-1-11-15 1,0-3-3-16,6-7-3 0,-3 0-4 15,5-9-3-15,-6-4-2 16,-3-3-3-16,-7-1 0 16,-15-3-2-16,-7 4 0 15,-15 3 1-15,-2 6 0 0,-11 7 2 16,2 4 1-16,-1 9 2 16,5 4 2-16,8 9 1 15,12 3 0-15,11 4 1 16,14-2 0-16,9-1-1 15,6-5-1-15,9-5-3 16,7-5-8 0,2-5-26-16,-9-22-1 15,7-2 0-15,-15-18-1 16</inkml:trace>
  <inkml:trace contextRef="#ctx0" brushRef="#br0" timeOffset="256950.0927">10506 14979 17 0,'15'-6'33'0,"19"10"-1"31,-5-8-1-31,11 4-28 0,1 3-23 15,-5-13-9-15,8 10-2 16,-13-16-1-16</inkml:trace>
  <inkml:trace contextRef="#ctx0" brushRef="#br0" timeOffset="257135.0085">10943 14819 17 0,'0'-8'9'16,"0"-3"-10"-16,-9-2-17 0,9 13 12 31</inkml:trace>
  <inkml:trace contextRef="#ctx0" brushRef="#br0" timeOffset="257319.9272">10968 14970 43 0,'8'43'37'16,"-8"-2"2"-16,0 5-12 0,-5 5-9 15,-13-10-6-15,-3 0-5 16,-8-9-3-16,-5-10-5 16,3-6-5-16,-3-16-12 15,6-12-21-15,7-4-1 16,2-14 1-16,13 0-1 15</inkml:trace>
  <inkml:trace contextRef="#ctx0" brushRef="#br0" timeOffset="257736.1823">11036 14750 23 0,'17'-17'32'16,"-1"-1"-3"-16,5 4-8 0,10 9-5 15,-2 2-4-15,0 9-4 16,-6 3-3-16,-4 5-2 15,-12 3 0-15,-4 1-2 16,-6-2-1-16,-3-2-1 16,-2 0-1-16,8-14 0 15,-7 11 0 1,7-11 0-16,14 0-1 16,0 0 1-16,7 7 1 15,-1-2 0-15,1 5 2 0,-4 6 1 16,-10 4-1-1,-7 6 1-15,-7-1 1 16,-9 2-2-16,-10-2-5 0,-5-7-12 16,-8-5-17-16,13 1-1 0,-5-14 0 15,15 0 9-15</inkml:trace>
  <inkml:trace contextRef="#ctx0" brushRef="#br0" timeOffset="258168.6881">11456 14863 18 0,'0'0'30'16,"-3"18"-2"-16,-3-3-6 31,1 2-9-31,5 8-4 0,-3-2-2 15,6 2-1-15,5-6-1 16,6 1-2-16,1-11 0 0,4-6-1 16,3-7-1-16,0-7-2 15,-3-6 1 1,0-4-1-16,-3-1 0 0,-5-1 0 16,-5 3-1-16,2 5 0 15,-8 15 1-15,3-11 0 0,-3 11 1 16,0 18 0-16,3-1 0 15,1 3 0-15,6 2 1 16,-1-1 1-16,8-1 0 16,3-6 0-16,3-7 0 15,1-5 0 1,-1-6 0-16,-1-11 0 16,-5-5-4-16,-5-6-6 15,-6-10-23-15,2 11-4 16,-19-11 1-16,5 9 0 15</inkml:trace>
  <inkml:trace contextRef="#ctx0" brushRef="#br0" timeOffset="258569.7771">11963 15145 49 0,'16'-7'38'16,"12"14"0"-16,7 9-9 16,6 7-16-16,7 17-6 0,-1 6-2 15,0 9-3-15,-1 3-9 16,-9 0-24-16,-6-15-7 15,-2-6 0-15,-14-17-1 0</inkml:trace>
  <inkml:trace contextRef="#ctx0" brushRef="#br0" timeOffset="258770.3233">12476 15091 38 0,'-21'4'37'15,"-11"16"1"-15,-8 11-1 16,-10 16-23-16,-9 5-5 16,-3 14-3-16,-3-1-4 0,4 2-5 15,8-2-10-15,3-7-24 16,5-17-2-16,18-7 1 16,5-20-1-16</inkml:trace>
  <inkml:trace contextRef="#ctx0" brushRef="#br0" timeOffset="259187.0342">12829 14990 11 0,'-40'11'31'16,"3"21"2"-16,-9 5-7 16,2 13-9-16,13 14-4 31,6 2-2-31,16 10-3 0,9-2-1 16,18-1-2-16,10-6-3 15,3-13-5-15,12-8-7 16,-2-16-14-16,-1-17-12 15,4-7 0-15,-10-22 0 16</inkml:trace>
  <inkml:trace contextRef="#ctx0" brushRef="#br0" timeOffset="259509.7201">13021 15391 27 0,'0'0'31'0,"19"12"2"16,-9-8-14-16,11-4-8 15,4 0-3 1,0 0-1-16,2-7-3 16,-4-2-2-16,-2-4-1 15,-8-2 0-15,-8 1-1 16,-5-1-1-16,-12 3 1 16,-7 4 0-16,-2 8 0 15,-7 6 0-15,0 7 1 16,0 6 0-16,3 7 1 0,4 4 1 15,11 5-1-15,10-3 1 16,6 0 0-16,10-6 0 16,9-4-1-16,6-4-4 15,0-9-11-15,0-14-22 0,6 1-1 16,-3-17 0 0,3 2-1-16</inkml:trace>
  <inkml:trace contextRef="#ctx0" brushRef="#br0" timeOffset="259710.2865">13338 14880 47 0,'0'0'29'0,"0"0"-7"15,0 0-26-15,0 0-21 16,-18 0-3-16,18 0-3 16</inkml:trace>
  <inkml:trace contextRef="#ctx0" brushRef="#br0" timeOffset="259909.8147">13316 14952 22 0,'12'30'35'0,"4"8"-1"16,-10 1-5-16,-6-3-9 0,-3 10-5 31,-10-15-6-31,-5-4-9 0,-3-11-20 16,-1-5-16-16,-6-16 0 15,11-1-2-15</inkml:trace>
  <inkml:trace contextRef="#ctx0" brushRef="#br0" timeOffset="260458.6878">13478 14940 27 0,'5'14'30'16,"-5"-1"1"-16,4 8-15 15,-1 6-6-15,6-1-5 0,0 3 1 16,4-5-3-16,5-6 0 16,-2-8-2-16,-1-7-1 0,1-8-1 15,-3-6 0-15,-2-4-1 16,-4-6 1-16,-1 2-1 15,-6-3 0-15,0 5 0 16,0 3 1-16,0 14 1 16,0 0-1-16,-13 0 1 0,13 11 0 15,0 4 0-15,6 2 0 16,1-1 0-16,5-3 0 16,0-4 1-16,3-9-1 15,2 0 0-15,-4-12 0 16,2-1 0-16,0-7 1 31,-3 3-1-31,-2-5 1 0,0 6 0 16,1 7 1-16,0 9-1 15,6 11 1-15,-2 13-1 16,5 14 2-16,-1 11 0 16,-1 17 0-16,-6 6 0 0,-6 8 0 15,-12 2 0 1,-9-2-1-16,-13-5-5 0,-6-5-30 0,-9-29-1 15,8-4-1 1,-5-29 1-16</inkml:trace>
  <inkml:trace contextRef="#ctx0" brushRef="#br0" timeOffset="260890.4954">14249 15302 30 0,'9'10'35'31,"4"-5"-1"-31,18 1-2 0,1-3-21 16,4-3-5-16,4 0-9 15,1 0-15-15,5 0-15 16,-19-9-1-16,6 6 0 16,-21-6 9-16</inkml:trace>
  <inkml:trace contextRef="#ctx0" brushRef="#br0" timeOffset="261075.3943">14299 15435 27 0,'21'6'38'0,"17"1"2"16,0-7-1-1,4 0-18-15,3 0-20 16,-9-4-34-16,7 4-2 15,-12-6-3-15,-1 2-1 16</inkml:trace>
  <inkml:trace contextRef="#ctx0" brushRef="#br0" timeOffset="261876.6306">14925 15069 32 0,'0'-17'35'15,"13"17"0"-15,-3 6-7 16,10 15-14-16,10 13-6 0,-1 11-8 16,2 4-15-16,-3-4-19 15,10 3 0-15,-12-18-2 16,3-6 4-16</inkml:trace>
  <inkml:trace contextRef="#ctx0" brushRef="#br0" timeOffset="262061.5481">15369 14998 34 0,'3'-22'37'0,"-3"22"1"16,0 15-3-16,-17 16-19 15,0 23-5-15,-11 8-4 16,-3 13-3-16,-4 3-1 31,-5-3-4-31,5-3-5 0,-3-11-9 16,12-15-18-16,7-8-5 15,5-24-1-15,14-14 0 16</inkml:trace>
  <inkml:trace contextRef="#ctx0" brushRef="#br0" timeOffset="262346.7278">15738 14965 30 0,'-32'8'33'0,"-11"3"2"16,4 9-16-16,-1 13-6 0,1 10-2 16,11 11-3-1,8 3-2-15,12 5-2 16,8-1-1-16,16-2-4 0,9-6-5 15,6-9-13-15,4-17-17 16,10-6 1-16,-4-21-1 0,7 0 8 16</inkml:trace>
  <inkml:trace contextRef="#ctx0" brushRef="#br0" timeOffset="262678.7901">15899 15311 14 0,'4'12'32'16,"-4"-12"0"-16,18 20-4 16,0-11-15-16,-1-4-2 15,5-1-5-15,0-4-2 16,-2-9-1-16,-1-2-3 0,-3-4 0 31,-11-3 0-31,-5-2-1 16,-5 5 0-16,-11 0 0 15,-6 9-1-15,-2 6 2 16,-4 11 0-16,0 5 0 0,1 9 1 16,8 5 1-16,9 5 0 15,10 2 1-15,6-2 0 16,10-6 0-16,12-5-1 0,3-6-4 16,9-6-11-16,0-2-21 15,-6-20 0-15,3-1-1 16,-9-12 0-16</inkml:trace>
  <inkml:trace contextRef="#ctx0" brushRef="#br0" timeOffset="262879.3335">16196 14824 10 0,'-7'-23'26'16,"7"23"-6"-16,0-12-18 16,-10 2-22-16,10 10-4 15,0 0 11-15</inkml:trace>
  <inkml:trace contextRef="#ctx0" brushRef="#br0" timeOffset="263064.248">16225 14950 44 0,'7'41'36'0,"-7"-7"0"16,-7 3-15-16,-5 2-6 15,-9-8-10-15,-5-10-11 16,-7-12-26-16,5-1-3 16,-7-17-1-16,13-2-1 15</inkml:trace>
  <inkml:trace contextRef="#ctx0" brushRef="#br0" timeOffset="263596.4551">16340 14958 29 0,'-13'10'32'0,"13"15"-2"0,-6 2-13 16,6-1-5-16,3 4-4 16,4-5-2-16,11-3-1 15,1-9 0-15,2-5-3 16,-1-8 0-16,1-12 0 15,-3-3-1-15,-3-5-1 16,-5-1 1-16,-4-1-1 0,-3 2-1 16,-3 6 1-16,0 14-1 15,-3-9 0-15,3 9 1 16,-9 18-1-16,6-3 1 16,3 4 0-16,0 0 0 15,3-4-1-15,3-5 2 16,4-5-1-1,2-10 0-15,4-4 0 16,3-5 1-16,2-7 0 0,0 0 0 16,1 4 0-1,1 0 1-15,1 10 0 16,2 7 1-16,0 14-1 0,0 8 1 16,1 14-1-16,-2 8 0 15,-3 11 0-15,-7 5 0 0,-11 2 0 16,-10 3-1-16,-14 0-2 15,-7-3-7-15,-17-8-24 16,-4-18-5-16,0-4 0 16,-7-17-1-16</inkml:trace>
  <inkml:trace contextRef="#ctx0" brushRef="#br0" timeOffset="264049.7378">17110 15423 64 0,'11'9'39'16,"10"-5"-4"-16,12-4-13 15,12 5-13-15,5-10-34 0,8 5-9 16,-5-11-3-16,4 2-1 15</inkml:trace>
  <inkml:trace contextRef="#ctx0" brushRef="#br0" timeOffset="264566.0059">17754 15029 28 0,'13'-17'32'15,"11"13"-1"-15,0-3-13 16,2 2-6-16,-1 5-4 16,-7 0-4-16,-6 12-1 0,-7 0-3 15,-9 2 0 1,-4-1-1-1,-4-3 0-15,1-1-1 16,11-9 1-16,-5 17 0 16,16-11 0-16,10 2 2 0,8 3 1 15,2 6 2-15,-2 8-1 16,-10 0 2-16,-10 8-2 16,-17-3 0-16,-10 1-3 15,-12-6-3-15,-6-6-10 0,-4-10-15 16,8-2-5-16,-2-13-3 15,17 3 1-15</inkml:trace>
  <inkml:trace contextRef="#ctx0" brushRef="#br0" timeOffset="264766.2777">17668 15470 34 0,'11'5'35'16,"17"7"1"-16,6-5-7 0,12-4-17 15,8 2-4-15,8-2-11 16,-3 0-18-16,-6-6-14 16,2 7 0-16,-15-6-1 15</inkml:trace>
  <inkml:trace contextRef="#ctx0" brushRef="#br0" timeOffset="265136.1126">17738 15615 32 0,'-4'22'32'16,"-7"-3"2"-1,7 2-12-15,1 7-12 16,3-2-2-16,4 5-1 16,3-10-2-16,10 0-2 15,3-9-3-15,4-5-2 16,3-7-3-16,2-11-3 16,-1 1 0-16,-4-12-1 15,-2 6 2-15,-6-10 1 0,-4 7 3 16,-6 6 5-16,-6 13 4 0,-9 0 2 15,-6 11 1 1,0 13 1-16,-2 8-1 0,3 11-1 16,2 0-3-16,4 4-7 15,8-8-26-15,15 2-7 16,-4-21-1 0,17-1-1-16</inkml:trace>
  <inkml:trace contextRef="#ctx0" brushRef="#br0" timeOffset="265667.8386">18489 15347 30 0,'7'10'32'0,"10"6"0"16,1-6-16-16,6-6-3 15,3-4-4-15,-2-7-4 16,4-3-3-16,-6-6-2 16,-7-2-1-16,-10-4-2 15,-10 1 0-15,-11 4 0 0,-7 3 0 16,-6 9 1-16,-5 5 1 15,0 13 2-15,3 4 0 16,5 7 2-16,13 11 1 16,8 2 1-16,11 2 0 15,10-3-1-15,12 1 1 16,8-6-1 0,5-5-3-16,7-8-7 15,-1-6-22-15,-5-22-7 16,4 0 0-16,-14-19-1 15</inkml:trace>
  <inkml:trace contextRef="#ctx0" brushRef="#br0" timeOffset="265883.9984">18712 14970 26 0,'18'0'34'16,"-5"-4"0"-16,10 8-1 0,-3-4-27 16,4-4-22-16,7 4-15 15,-12-8-1-15,7 4-1 16</inkml:trace>
  <inkml:trace contextRef="#ctx0" brushRef="#br0" timeOffset="266137.6406">19034 14770 49 0,'0'0'34'0,"5"-10"0"15,-5 10-15 1,0 0-12-16,0 0-5 16,0 0-4-16,-5 23-1 0,5-5 1 15,9 10-1-15,0 2 2 0,3 7 1 16,1 3 2-16,-4-2 2 15,3 8 1-15,-12-9 1 16,-6-4 0-16,-11-8-2 16,-6-6-2-16,-6-8-5 15,-4-11-11-15,-1-4-19 32,10-5-3-32,-2-12-1 0,17 5 0 15</inkml:trace>
  <inkml:trace contextRef="#ctx0" brushRef="#br0" timeOffset="266569.6582">19230 14827 33 0,'0'0'32'0,"-11"3"-3"16,3 10-11-1,2 3-5-15,-5 2-6 0,8 6 0 32,0 0-2-32,7-2-1 15,3-6-1-15,5-4-1 0,4-5-1 16,1-7-1-16,2-6 0 16,-2-5-1-16,-1-6-1 15,-5-2 1-15,-2 2-1 16,-3 2 0-16,-2 5 0 15,-4 10 1-15,0 0 0 0,0 0 1 16,9 22-1-16,-1 1 1 16,3 0 0-16,3 2 0 15,4-2 0-15,4-6 2 16,0-6-1-16,2-8 1 16,-3-8 0-16,-1-8 0 15,-9-7-1-15,-4-3-4 0,-7-5-16 16,7 4-15-16,-21-10 0 15,8 6-1-15</inkml:trace>
  <inkml:trace contextRef="#ctx0" brushRef="#br0" timeOffset="269751.1339">19765 14970 35 0,'8'17'36'0,"11"12"0"16,-4 12-5-16,7-3-24 0,0 3-12 15,2-9-26 1,9 4-2-16,-7-21-2 0,3-5 0 16</inkml:trace>
  <inkml:trace contextRef="#ctx0" brushRef="#br0" timeOffset="269967.2998">20167 14877 60 0,'-20'20'38'15,"0"21"1"-15,-11 17-19 16,-12 4-7-16,2 18-3 16,-8 6-6-16,2-2-6 15,7-1-14-15,5-4-22 16,3-19-1-16,12-11 0 31,4-23-1-31</inkml:trace>
  <inkml:trace contextRef="#ctx0" brushRef="#br0" timeOffset="270183.441">20404 14875 25 0,'-40'33'33'15,"-10"4"1"-15,8 13-14 16,6 18-7-16,8 5-2 31,15 10-4-31,13-1-2 0,10-9-7 16,17-9-22-16,13 2-9 15,-1-30-1-15,10-8-1 16</inkml:trace>
  <inkml:trace contextRef="#ctx0" brushRef="#br0" timeOffset="270537.6679">20566 15302 14 0,'0'16'32'16,"0"-16"1"-16,20 12-8 0,0-8-11 16,1-4-2-16,2 0-5 0,-1-8-3 15,-3-4-2 1,-6-4-2-16,-8-3 0 16,-5-3-1-16,-11 3 1 0,-8 5-1 15,-4 5 2-15,-8 9 0 16,2 11 1-16,-3 6 1 31,6 6 0-31,4 7 1 0,7 8 1 16,9-1-1-16,11 0 1 15,11-7-2-15,7-1 0 16,6-6-3-16,2-9-6 16,7-10-24-16,0-4-7 15,-7-16-1-15,6-1 0 16</inkml:trace>
  <inkml:trace contextRef="#ctx0" brushRef="#br0" timeOffset="270738.2098">20817 14809 15 0,'0'0'22'0,"-6"-14"-7"0,-3 6-28 16,9 8-7-16,-19 3 2 15</inkml:trace>
  <inkml:trace contextRef="#ctx0" brushRef="#br0" timeOffset="270938.7504">20827 14920 28 0,'14'39'38'0,"-10"-2"-1"15,-4-1-6-15,-5 3-9 16,-12-10-7-16,0-4-9 16,-7-9-14-1,-3-6-28-15,-1-16-2 16,8-3 0-16,3-11-1 16</inkml:trace>
  <inkml:trace contextRef="#ctx0" brushRef="#br0" timeOffset="271502.5002">20930 14891 18 0,'9'27'63'16,"-6"-6"-42"-16,-1 8-6 15,5-2-4-15,3 0-4 16,2-3-3-16,6-8-3 31,0-9-2-31,1-7-1 0,0-11 0 16,-3-7-1-16,-1-7 0 15,-6-3 0-15,-4-2 2 16,-5 1 0-16,0 5 2 16,-3 7-1-16,-3 5 0 15,6 12 1-15,0 0-1 0,-8 12 0 16,8 5 0-16,7 5 0 0,2 2 0 16,3-4-1-1,1-2 0-15,3-2 0 16,-1-7-2-16,-1-9-1 0,2-5-1 15,-4-10 0-15,-2-3 1 16,-1-6-1-16,-2-2 1 31,-2-6 1-31,2 4 2 0,-1 4 3 16,0 7 1-16,-6 17 1 16,13-6 1-16,-4 25 2 15,2 12 0-15,4 14 0 16,-1 15 0-16,1 11 0 15,-8 5-1-15,-3 5 1 16,-13-6-1-16,-7 1-1 0,-12-11-1 16,-7-5-1-16,-7-14-9 15,-3-10-29-15,-1-20 0 16,13-4-2-16,2-15 0 16</inkml:trace>
  <inkml:trace contextRef="#ctx0" brushRef="#br0" timeOffset="272487.9691">21767 15089 22 0,'9'-10'34'15,"-9"-3"2"-15,0 13-9 16,12 13-7-16,-12 9-5 15,4 14-6-15,-4 4-3 16,4 2-6-16,1 5-11 0,3 0-25 16,-8-15 0-16,4-7-1 15,-4-25 0-15</inkml:trace>
  <inkml:trace contextRef="#ctx0" brushRef="#br0" timeOffset="272688.4973">21622 15266 44 0,'25'4'36'0,"1"-4"-1"15,13 0-10-15,3 4-37 16,-2-11-18-16,13 7-3 16,-7-5-1-16</inkml:trace>
  <inkml:trace contextRef="#ctx0" brushRef="#br0" timeOffset="272973.6832">22261 14996 29 0,'0'-51'36'16,"7"5"1"-16,2 1-12 16,-9 3-6-16,9 18-5 15,-9 9-5-15,0 15-3 16,5 28-2-16,0 8-1 15,-5 10-3-15,5 7-3 16,3 4-13-16,-1 7-21 0,-7-14-1 16,8-2 0-16,-15-19 0 15</inkml:trace>
  <inkml:trace contextRef="#ctx0" brushRef="#br0" timeOffset="273189.8613">22045 15363 57 0,'34'0'36'0,"19"6"1"16,0-2-19 0,8-4-11-16,2 0-14 0,-3-8-26 15,4 12-1-15,-19-10-3 16,-4 9 1-16</inkml:trace>
  <inkml:trace contextRef="#ctx0" brushRef="#br0" timeOffset="273559.6816">22106 15573 36 0,'19'28'37'31,"-4"-2"0"-31,7 6-3 0,6 6-21 16,-10-2-4-16,2 6-2 16,-11-4-4-16,-9-1-4 15,-19-2-1-15,-14-12-4 0,-5 1 0 16,-8-14-1-1,6-2-1-15,3-16 1 0,14-5 1 16,10-10 4-16,23-6 2 0,18-5 4 16,12-5 1-1,10-1 1-15,-1-2 0 0,-4 4 0 16,-11 0 0-16,-12 7-2 16,-20-1-3-16,-17 5-3 15,-12 11-9-15,-8 6-25 31,-19-1-1-31,12 11 1 0,-4 0-1 16</inkml:trace>
  <inkml:trace contextRef="#ctx0" brushRef="#br0" timeOffset="274106.9065">22649 15194 31 0,'3'18'34'15,"-3"-6"1"-15,10 4-13 16,5 1-8-16,2-5-3 15,9-2-3-15,-1-10-3 16,5 0-2-16,-4-12-1 0,-4-3-1 16,-7-4-1-16,-5-3 0 15,-10-2 0-15,-10 3-1 16,-9 5 0-16,-5 3 1 16,-3 13-1-16,-7 0 1 15,2 13 1-15,5 7-1 16,6 6 0-1,7 8 0-15,14 2 1 16,16 1-1-16,11-3-1 0,11-2-6 16,15-10-16-1,6-4-12-15,-8-18-1 0,12 0 1 16</inkml:trace>
  <inkml:trace contextRef="#ctx0" brushRef="#br0" timeOffset="274392.4395">22768 14754 19 0,'24'0'34'0,"-8"-6"0"16,13 6-5-16,2 0-16 15,1-6-7-15,0 6-14 0,-8-8-23 16,8 8-1-16,-12-9-1 0,5 9 3 16</inkml:trace>
  <inkml:trace contextRef="#ctx0" brushRef="#br0" timeOffset="274747.5704">23148 14643 25 0,'7'39'36'0,"-4"1"-1"0,-3 2-6 15,3 6-7-15,-9-1-8 0,6 2-4 16,-17-10-3-1,5-4-3-15,-9-12-3 16,-3-8-3-16,0-15-4 0,-5-12-11 16,1-12-21-16,9-1-1 15,7-12 0-15,12-1 1 16</inkml:trace>
  <inkml:trace contextRef="#ctx0" brushRef="#br0" timeOffset="275426.2328">23290 14444 27 0,'12'-26'33'0,"21"13"-4"32,-2 4-8-32,-5 9-5 0,-1 7-4 15,-9 3-4-15,-9 10-2 16,-16 1-1-16,1 10-1 16,-12-1-1-16,-6 5-1 15,-5-2 0-15,-3 0-1 16,4-2 0-16,17-2-1 15,7-4 0-15,10-4-1 0,11-9-1 16,6-6 0-16,10-2-2 16,0-8-1-16,6-3-1 15,-10-4 0-15,1-2 0 16,-14-3 0-16,-1 5 2 16,-5 0 2-16,-8 11 1 15,0 0 1-15,0 0 2 0,-15 15 4 16,15 2-3-1,-3 0 0-15,6 2-1 16,-3-4 0-16,9-1 0 16,3-4-1-16,4-8 0 0,5-4-1 15,-7-8 0 1,1-4 0 0,-4 0 0-16,-1-4-1 15,-3 3 1-15,-2 1-1 16,-5 14 1-16,-5-13 0 0,5 13 0 15,-7 10 0-15,10 3 0 16,-3 6 0-16,7-1 1 16,6 1 0-16,8-5 0 15,3-4 0-15,4-5 0 0,-6-7 1 16,-3-9-1-16,-4-7 0 16,-5-7-2-16,-10-2-7 15,-11-3-13-15,-16-3-14 16,-1 7 1-16,-6-8-1 15</inkml:trace>
  <inkml:trace contextRef="#ctx0" brushRef="#br0" timeOffset="275696.2895">23119 14396 43 0,'17'0'38'0,"-2"0"-1"15,3 0-6-15,-5 0-19 0,-13 0-19 16,12 12-27-16,-12-12-2 15,4 10-1-15,-4-10-1 16</inkml:trace>
  <inkml:trace contextRef="#ctx0" brushRef="#br0" timeOffset="276243.6553">23673 14929 22 0,'23'0'34'16,"2"-3"1"-16,3 20-7 0,4 13-13 15,-11 0-10 1,-1 4-9-16,-2 4-13 0,-1 3-15 16,-10-20-2-16,5 0 0 15</inkml:trace>
  <inkml:trace contextRef="#ctx0" brushRef="#br0" timeOffset="276451.2193">24112 14947 29 0,'0'0'36'0,"-13"5"0"15,-17 17-10-15,-4 5-8 0,-3 14-6 16,-7 4-2-16,-2 9-3 16,3-1-3-16,4 3-2 15,0-5-5-15,8-10-13 16,5-9-22-16,14-6-1 0,0-17 1 15,12-9-1 1</inkml:trace>
  <inkml:trace contextRef="#ctx0" brushRef="#br0" timeOffset="276752.0377">24220 14780 31 0,'-12'17'34'0,"-1"6"-9"15,-8 18-5 1,-6 9-5-16,7 18-1 15,2 4-3-15,-6 10-2 16,7 0-2-16,12-2-2 16,8-6-3-16,12-11-4 15,6-5-6-15,-1-20-15 16,1-13-15-16,-21-25 0 16,65 15 0-16</inkml:trace>
  <inkml:trace contextRef="#ctx0" brushRef="#br0" timeOffset="277130.9713">24282 15273 15 0,'0'0'32'0,"0"0"-1"16,0 0-9-16,44 53-5 15,-44-53-4-15,0 0-4 16,59 23-2-16,-59-23-2 15,48-18-1-15,-48 18-2 32,27-43-1-32,-27 43 0 0,0-55 0 15,0 55-1-15,-6-49 0 16,-21 33-1-16,-6 6 1 16,6 10 0-16,0 6 0 15,4 11 2-15,3 9-1 16,2 4 1-16,0 6 1 15,18 2 1-15,0-38 0 0,34 79 0 16,-34-79-1-16,47 67-2 0,-47-67-3 16,60 37-10-16,-18-27-26 15,-42-10-1-15,49-17-1 16,-49 17 1-16</inkml:trace>
  <inkml:trace contextRef="#ctx0" brushRef="#br0" timeOffset="277368.8742">24534 14811 21 0,'0'0'31'16,"0"0"-1"-16,0 0-13 16,0 0-16-16,0 0-19 15,-41-31-11-15,41 31-1 0,0 0 8 16</inkml:trace>
  <inkml:trace contextRef="#ctx0" brushRef="#br0" timeOffset="277600.6626">24570 14887 38 0,'0'0'35'0,"14"52"-3"15,-14-52-7-15,-8 57-6 16,8-57-7-16,-33 55-4 16,33-55-3-16,0 0-4 15,-65 43-6-15,65-43-13 16,0 0-19-16,-57-15-1 15,57 15-1-15,0 0 2 0</inkml:trace>
  <inkml:trace contextRef="#ctx0" brushRef="#br0" timeOffset="278116.9251">24660 14852 3 0,'0'0'31'16,"0"0"1"-16,0 0-9 15,0 0-5-15,0 0-4 16,0 56-4-16,0-56-1 16,-9 47-2-16,9-47-1 15,29 48-2 1,-29-48-1-16,0 0-1 16,49 39-1-16,-49-39-1 15,0 0 0-15,67-24-1 16,-67 24 0-16,23-43-1 15,-23 43 1-15,6-49-1 16,-6 49 1-16,0 0 0 16,12-54 1-16,-12 54-1 0,0 0 1 15,0 0 0-15,0 0 0 0,0 0 1 16,-15 46 0 0,15-46 1-16,14 49-1 15,-14-49 2-15,45 46-2 0,-45-46 1 16,48 34 0-16,-48-34-1 15,45 4 0-15,-45-4-1 0,44-21-3 16,-44 21-6-16,9-43-9 16,-9 43-14-16,0-54-5 15,0 54 0-15,0-52 6 16</inkml:trace>
  <inkml:trace contextRef="#ctx0" brushRef="#br0" timeOffset="278386.9801">25095 14754 32 0,'0'0'33'0,"48"41"-4"16,-1-3-6-16,-18 7-5 0,-13 15-3 15,23 7-3 1,-7 15-2-16,-18 1-3 15,6 5-1-15,-20-1-3 0,-13-6-2 16,8-3 0-16,0-5-1 16,-10-13-3-16,-3-11-2 31,-16-6-6-31,34-43-15 0,-56 46-14 16,56-46 0-16,-51 20 1 15</inkml:trace>
  <inkml:trace contextRef="#ctx0" brushRef="#br0" timeOffset="301919.2884">674 16494 35 0,'0'0'33'0,"0"0"-1"0,0 0-16 16,-52-27-6-16,52 27-2 16,0 0-3-16,0 0-3 0,-22 63 0 15,22-63 0-15,0 0-2 16,46 41 2-16,-46-41-1 16,47 13 0-16,-47-13 0 15,0 0 0-15,0 0 0 0,0 0-1 16,0 0 1-16,0 0-1 15,-47 19 1-15,47-19 0 16,-46 41 0-16,46-41 1 16,-19 61 0-16,19-61 0 15,22 67 1-15,-22-67-1 32,49 44-2-32,-49-44-5 0,53 14-13 15,-53-14-17-15,44-28-1 16,-44 28-1-16,12-69 2 15</inkml:trace>
  <inkml:trace contextRef="#ctx0" brushRef="#br0" timeOffset="302151.2704">615 16323 28 0,'0'0'35'16,"-34"-50"-2"0,34 50-7-16,0 0-26 0,0 0-27 15,0 0-4-15,0 0-2 16,0 0 3-16</inkml:trace>
  <inkml:trace contextRef="#ctx0" brushRef="#br0" timeOffset="302389.5883">850 16496 36 0,'0'0'33'16,"0"0"1"-16,0 0-6 15,60 27-19-15,-60-27-2 16,52-5-2-16,-52 5-2 0,0 0 0 16,48-19-2-1,-48 19 0-15,0 0 1 0,0 0-1 16,-44 31 1-16,44-31 0 15,-42 53-1-15,42-53 1 0,-30 81 0 16,30-36 0-16,3 1-1 16,-3-46-2-16,44 65-4 15,-44-65-9-15,59 38-8 32,-16-28-14-32,1-24-2 0,0 0 0 15</inkml:trace>
  <inkml:trace contextRef="#ctx0" brushRef="#br0" timeOffset="302690.4034">1328 16599 15 0,'-23'-13'36'0,"0"13"0"15,23 0 0-15,-61 7-15 16,61-7-6-16,-42 33-6 0,30-6-5 15,6 1-1 1,16 4 0 0,2 0-1-16,10-3-1 15,5-1 0-15,2-10 0 16,2-6 0-16,-3-4 1 0,-9-8 1 16,-7 0-2-16,-12 0 1 15,0-15-2-15,-12 10-5 16,-10 0-15-16,0 1-19 15,4 4-1-15,7-5 0 0,11 5 0 16</inkml:trace>
  <inkml:trace contextRef="#ctx0" brushRef="#br0" timeOffset="302953.4423">1469 16639 35 0,'3'-10'36'0,"-3"10"0"15,9-6-3-15,-9 6-17 16,13 0-6-16,-13 0-3 0,9 18-3 16,-9-1-1-1,6 7 0-15,-3 1-1 16,4 2 0 0,-4 1 0-16,3 4 0 15,3-2-1-15,2-5 0 0,6-3-2 16,-3-12-9-16,5-10-27 15,-1 5-2-15,-4-13 0 16,6-2 0-16</inkml:trace>
  <inkml:trace contextRef="#ctx0" brushRef="#br0" timeOffset="303223.0034">1931 16883 70 0,'3'15'40'0,"0"6"1"15,-9 9-14-15,-7-6-19 0,-2 5-32 16,-4-7-13-16,12 2-3 0,-10-10 1 16</inkml:trace>
  <inkml:trace contextRef="#ctx0" brushRef="#br0" timeOffset="306039.3686">2932 16871 16 0,'0'0'33'0,"0"0"-3"16,0 0-6-16,19 24-4 0,3-2-6 16,9 19-4-16,0-3-1 15,8 9-2-15,-5-1-5 16,-1-5-7-16,-4-2-5 16,-6-1-16-16,-9-15-10 15,6-9-1-15,-20-14-1 0</inkml:trace>
  <inkml:trace contextRef="#ctx0" brushRef="#br0" timeOffset="306287.3266">3267 16878 29 0,'-3'-12'33'16,"3"12"-4"-16,-25 20-10 15,0-2-5-15,-2 10-5 16,-4 4-2-16,-1 6-2 16,-1-3-1-16,-2 5-2 15,7-1-3-15,4-6-5 16,8 1-3-16,1-12-9 0,15-22-12 16,-6 22-5-16,6-22 1 15,9-7 17-15</inkml:trace>
  <inkml:trace contextRef="#ctx0" brushRef="#br0" timeOffset="306703.6716">3425 16855 10 0,'0'10'29'0,"6"18"2"0,-8-3-12 16,2 8-8-16,0 6-1 15,0 1-3-15,2 9-1 16,-2-8-1-16,10-2-3 16,-8-10 0-16,-2-9-2 15,0-20 1-15,0 0 1 16,0 0 0-16,-6-28-1 0,-2-5 1 15,-2-6 2-15,-2-7-3 16,3-1 2-16,-2-1-1 16,3-1-2-16,2 2 1 15,0 4 0-15,6 3-1 16,0 8 0-16,9 5 1 31,6 2-3-31,6 3 1 0,2 1-5 16,8 8-2-16,2 4-6 0,2 2-11 15,8 11-9-15,-12-4-1 16,4 12 8-16</inkml:trace>
  <inkml:trace contextRef="#ctx0" brushRef="#br0" timeOffset="306957.6076">3423 17254 2 0,'0'0'28'0,"12"12"1"15,6-12-13-15,10-5-6 16,6 5-4-16,3 0-7 15,3 8-19-15,-11-12-7 16,8 4-3-16,-18-4 18 0</inkml:trace>
  <inkml:trace contextRef="#ctx0" brushRef="#br0" timeOffset="307343.0563">3673 16898 4 0,'13'-8'32'0,"-8"-1"1"16,9 12-3-16,-9 15-14 15,-2 2-7-15,4 12-1 0,-7-3-1 16,6 6-3-16,-6-8 0 15,0-3-2-15,0-9-2 16,0-15 0-16,0 0 0 16,16-16 0-16,-7-3 0 15,3-9 0-15,4 4-1 0,2 4 0 16,2 7 1-16,-3 5 0 0,-1 13 1 16,-1 7 0-1,-6 5-1-15,1 13 1 16,-7 5 1-16,4-6-4 0,-2 0-9 15,-5 0-19-15,3-13-4 16,3-5-1-16,-6-11-1 31</inkml:trace>
  <inkml:trace contextRef="#ctx0" brushRef="#br0" timeOffset="307790.488">3974 16690 18 0,'10'0'31'0,"-5"-12"0"15,14 7-5 1,2-1-17-1,3 1-4-15,6 1-2 16,1-2 0-16,0 6-2 16,-6 3 1-16,-4 5-1 0,-3 5 0 15,-7 1-1-15,-6 7 1 16,-5 1 1-16,0 5-1 16,0 9 1-16,0 2 1 15,7 1 0-15,-4 3-1 0,5 4 1 16,-4-3 0-16,5 2 0 15,-3 0-2-15,-2-7-1 16,-4-11 1-16,-3 0-2 16,-7-6 2-16,-5-6-2 15,-7-3 2-15,4-8-3 16,-4-1 0-16,-4-10-8 0,2-3-24 16,9 1-1-16,-5-3-1 15,12-1 2-15</inkml:trace>
  <inkml:trace contextRef="#ctx0" brushRef="#br0" timeOffset="308322.6366">4742 16773 2 0,'0'0'34'16,"-7"16"0"-16,9 10 1 16,-2 5-14-16,0 0-7 15,5 12-3-15,-5-2-2 16,11 3-3 0,-5-8-2-16,0-1-2 15,0-7-4-15,-6-9-4 16,9-5-11-16,-6-2-18 15,-3-12-2-15,0 0-1 16,-15-17 2-16</inkml:trace>
  <inkml:trace contextRef="#ctx0" brushRef="#br0" timeOffset="308576.6543">4576 17006 24 0,'0'0'36'15,"15"-2"2"-15,10 2-8 16,5-5-13-16,5-2-6 0,9 7-2 16,2-4-9-16,1 2-25 15,-2-9-11-15,-3 11-1 0,-12-10-1 16</inkml:trace>
  <inkml:trace contextRef="#ctx0" brushRef="#br0" timeOffset="309244.3826">5256 16806 11 0,'0'0'35'0,"9"12"1"15,5 10-2-15,3 4-16 0,7 17-6 16,5-1-3-16,5 6 0 15,0 3-5-15,0-7-5 16,0-1-7-16,-9-11-13 16,-6-11-16-16,2-5 0 15,-11-16-1-15</inkml:trace>
  <inkml:trace contextRef="#ctx0" brushRef="#br0" timeOffset="309462.3716">5615 16843 3 0,'-17'-3'30'0,"2"22"1"0,-13-3-7 16,-5 11-11-16,-1 10-4 16,-3-3-2-16,1 8-2 15,4-4-3-15,7-2-3 0,3-7-4 16,5-5-9-16,5-12-14 15,12 0-4-15,0-12 1 16,0 0 19-16</inkml:trace>
  <inkml:trace contextRef="#ctx0" brushRef="#br0" timeOffset="309878.208">5811 16744 7 0,'-19'16'27'0,"13"18"-1"15,-2 0-12-15,3 9-2 0,5 3-2 16,4 1-2-16,3 1-1 15,1-5-2-15,1-4 0 16,-2-14 0-16,0-7-1 0,-7-18 0 16,10 0-1-1,-10-14 1-15,0-9-1 0,-10-15 1 32,4-6-2-32,-5-8 0 15,0-2-1-15,-3-3 0 0,4 6-1 16,3-1 1-16,0 4-1 15,4 10 0-15,3 6 0 16,6 6 0-16,5 6-1 16,9 5-3-16,0-1-3 15,9 8-12-15,5 8-16 0,1-9 0 16,12 9 0-16,-9 2 17 16</inkml:trace>
  <inkml:trace contextRef="#ctx0" brushRef="#br0" timeOffset="310147.6177">5808 17149 6 0,'4'11'33'16,"-4"-11"1"-16,30 13-4 0,-4-7-13 15,0 1-6-15,5 0-12 16,-6-13-28-16,13 12-3 16,-17-13-1-16,6-2-2 15</inkml:trace>
  <inkml:trace contextRef="#ctx0" brushRef="#br0" timeOffset="310713.8908">6139 16813 12 0,'0'0'31'0,"24"24"1"16,-20 1-10-16,6 3-9 16,-1 6-4-16,-5 3-2 15,-2-1-2-15,-2-7-2 16,-2-5-1-16,-4-12-1 0,6-12 0 15,-4-9 0-15,8-8-1 0,4-8 1 16,4-4-1 0,6 0 0-16,-2-2 1 0,6 7-1 15,0 9 0-15,-3 10 1 16,-2 10 0-16,-3 10 0 16,-5 10 1-16,-4 1-2 31,-5 12 1-31,3-6-4 0,-3-2-5 15,0-5-14-15,7-1-12 16,-7-24-1-16,16 11 1 16</inkml:trace>
  <inkml:trace contextRef="#ctx0" brushRef="#br0" timeOffset="310968.3256">6514 16956 26 0,'0'0'34'15,"0"0"1"-15,19-5-9 16,8 5-12-16,4 0-7 15,4 0-11-15,-4-10-27 32,9 10-2-32,-9-9-2 0,0 4 0 15</inkml:trace>
  <inkml:trace contextRef="#ctx0" brushRef="#br0" timeOffset="311515.6908">6979 16978 26 0,'-18'-11'27'15,"6"2"-7"-15,2-12-5 16,7-7-3-16,6 0-3 15,7-4-2-15,11 7-1 16,0 7 0-16,5 8 1 16,-1 10-1-16,-4 15-1 15,-9 14-2-15,-6 14-1 0,-12 1-1 16,-9 2-1-16,-6-3-3 16,-7-3-1-16,-2-9-2 15,1-12 0-15,7-6 0 16,3-13 0-16,19 0 1 15,-9-13 3-15,15 1 2 32,10 9 2-32,2-1 2 0,10 4 0 15,0 4 1-15,3 3-4 16,3 1-17-16,4 2-14 0,-11-10-2 16,4 0 0-16</inkml:trace>
  <inkml:trace contextRef="#ctx0" brushRef="#br0" timeOffset="311951.0782">7269 16611 21 0,'24'0'29'16,"-6"-16"-1"-16,10 9-17 16,3 2-5-16,0 5-1 15,3-2-2-15,-3 2-2 16,-9 7 1-16,-3 0-2 0,-5 9 3 16,-7 2-1-16,0 8 2 15,-7 5 1-15,-3 11 0 16,-1 0 0-16,4 12 1 15,-3 5-1-15,6 2 0 0,-3-6-2 16,7 3 0-16,0-7-2 16,-2-4-1-16,-1-9 1 31,-4-9-2-31,0-10 2 0,-11-9-2 16,-4-3 2-16,1-2-3 15,-6-5 0-15,-5-5-4 16,4 5-7-16,2-7-22 15,-6-3 0-15,14 7 1 16,-4-8 8-16</inkml:trace>
  <inkml:trace contextRef="#ctx0" brushRef="#br0" timeOffset="312387.8686">7943 17087 25 0,'20'7'34'0,"4"2"2"0,4-9-7 16,3 5-15-16,12 3-4 16,-2-1-10-16,2 5-31 31,-4-12-2-31,3 5-3 16,-11-10 1-16</inkml:trace>
  <inkml:trace contextRef="#ctx0" brushRef="#br0" timeOffset="312820.1954">8748 16782 21 0,'-3'-32'31'0,"6"4"2"16,-6-4-14-16,3-6-3 16,0 9-5-16,-6-1-3 15,6 7-3-15,0 5-1 16,0 8-1-16,0 10-1 16,0 17 0-16,3 12-3 0,-3 7-4 15,9 15-7-15,-6 7-17 16,-3-2-6-16,12 9-1 15,-12-11 1-15</inkml:trace>
  <inkml:trace contextRef="#ctx0" brushRef="#br0" timeOffset="313059.039">8510 17118 25 0,'9'12'34'0,"9"-12"1"16,10 3-9-16,12 2-13 0,4-5-3 15,8 0-2-15,4 3-6 16,-2-8-9-16,1-4-22 16,0 9-5-16,-14-4-2 15,-3 4 0-15</inkml:trace>
  <inkml:trace contextRef="#ctx0" brushRef="#br0" timeOffset="313575.4538">8732 17287 13 0,'0'0'31'0,"5"10"0"0,-15 2-9 16,0 3-13-16,-1 6 0 15,-2 4-4-15,3 3 0 0,0-3-2 16,7-4 0-16,3-2-2 15,7-5 1-15,5-5-2 16,6 0-2-16,2-4-3 16,2-5-3-16,5-5-5 31,-5-4-3-31,0 0-4 0,0-4 0 16,-5 0 2-16,-4-5 2 15,-4-6 7-15,-3 3 7 16,-6 3 11-16,0-10 23 15,0 28-12 1,-9 0 1-16,3 8 1 16,0 10-5-16,3 12-3 0,-8 0-5 15,7 11 1-15,-3-2-4 16,1-1 0-16,-1-2-4 16,4 3 0-16,0-12-1 15,3-6 0-15,0-4-6 16,0-17-4-16,10 12-24 15,3-16-4 1,-6-10-1-16,10-6 1 16</inkml:trace>
  <inkml:trace contextRef="#ctx0" brushRef="#br0" timeOffset="314192.0121">9319 16823 24 0,'0'0'34'15,"0"0"-2"-15,15 24-11 16,0 3-5-16,8 2-5 16,8 12-3-16,0 1-1 15,5 2-5-15,-2-5-6 16,-3-2-11-16,-5-11-17 0,-1-2-4 15,-10-11 1-15,0-3 3 16</inkml:trace>
  <inkml:trace contextRef="#ctx0" brushRef="#br0" timeOffset="314456.055">9657 16844 31 0,'0'0'33'0,"-35"15"-8"16,10 1-8-16,-6 9-4 15,-3 4-4-15,-2 7-2 16,-2-4-3-16,2 0 0 0,4-5-3 16,4-1 0-16,6-4-2 15,7-7-2-15,3-2-4 16,12-13-9-16,-10 4-18 15,10-4 0-15,12 0 0 16,0-4 19-16</inkml:trace>
  <inkml:trace contextRef="#ctx0" brushRef="#br0" timeOffset="314861.7702">9893 16932 24 0,'-11'19'25'16,"9"3"-14"-16,-2 7-1 15,4-5-2-15,0 0-1 16,0-12 1-16,0 0-1 0,0-12-2 15,0 0 0-15,-12-12 0 16,10-5-1-16,-5-9 1 16,-3-8-1-16,-1-6-1 15,-5-3-2-15,3-5 1 16,-2 2-2-16,5 3 1 0,-2 0-1 31,5 6 1-31,5 3-2 0,4 5 2 16,7 6-1-1,8 3-1-15,1 3-1 16,8 2-4-16,4 8-7 0,6-6-13 16,9 13-6-16,-8-9 0 15,7 11 9-15</inkml:trace>
  <inkml:trace contextRef="#ctx0" brushRef="#br0" timeOffset="315109.7135">9862 17123 11 0,'0'0'31'0,"9"10"-1"31,6-10-6-31,6 4-15 0,4 4-9 16,3-8-18-16,10 6-11 15,-11-6 0-15,7-3 1 0</inkml:trace>
  <inkml:trace contextRef="#ctx0" brushRef="#br0" timeOffset="315495.0286">10128 16846 29 0,'0'0'32'0,"24"3"-1"16,-14 7-13-16,0 4-5 15,1 10-2-15,-7-2-3 16,6 10-2-16,-10-8 0 16,0-1-2-16,0-10-2 15,0-3-1-15,0-10 0 16,0 0-1-16,6-23 0 0,5-2 0 16,2-1 0-16,5 2-1 15,-1 4 1-15,4 4 0 0,-4 10 1 16,-3 6 0-16,-3 12-1 15,-1 10 1-15,-3 1-1 16,-1 3-1-16,-3 2-7 31,-3-4-13-31,0-10-16 0,7 1 0 16,-7-15 0-16</inkml:trace>
  <inkml:trace contextRef="#ctx0" brushRef="#br0" timeOffset="315742.4156">10534 16906 36 0,'0'0'36'0,"24"0"1"15,-5-3-3-15,4 3-24 0,5 0-9 16,5-8-32-16,2 11-3 0,-12-6-2 15,10 3-1 1</inkml:trace>
  <inkml:trace contextRef="#ctx0" brushRef="#br0" timeOffset="316199.4235">10855 16723 14 0,'14'-8'30'15,"17"12"0"-15,-6-4-12 16,1 0-5-16,-3 9-5 16,-7 4-2-16,-5 3-2 0,-7 1-1 15,-8 2-1-15,-4-4 0 16,-3-3 0-16,-2-2-2 15,5 0 1-15,8-10-1 16,0 0 0-16,13 7 0 0,6-7 0 16,2 5 1-16,4 9 1 15,-3 4 0-15,-6 6 2 16,-7-1-1-16,-9 7 1 16,-12-4-1-16,-7 5-1 15,-11-5-2-15,-5-12-4 16,0-2-7-1,1-8-14-15,3-11-10 16,16 0-1-16,6-14 0 16</inkml:trace>
  <inkml:trace contextRef="#ctx0" brushRef="#br0" timeOffset="316784.0386">11287 16552 2 0,'13'0'29'16,"-6"-7"2"-16,15 7-3 16,1 0-15-16,-1-8-5 15,8 5-1-15,-2 3-2 16,-1-6-2-16,-3 6 0 0,-4 0-1 15,-5 9-1 1,-5-6-1-16,-6 6 1 0,-1 8-1 16,-3 3 2-16,0 6 0 0,-4 1 0 15,4 7 1-15,0 2 0 16,4 8 1-16,-1 0-1 16,5 5 1-16,-1-1-2 15,1-1 1-15,-1-3-2 31,-1-2 1-31,-6-7-2 0,0-3 1 16,-9-8 0-16,-5-5 0 16,-5-8-1-16,-2-3 1 15,-3-5-1-15,1-3-1 16,1 0-4-16,1-8-11 16,0-3-21-16,21 11 0 15,-8-22 0-15,16 8 3 0</inkml:trace>
  <inkml:trace contextRef="#ctx0" brushRef="#br0" timeOffset="317168.9171">12022 16796 13 0,'0'0'34'0,"11"15"1"16,1-15-4-16,4-5-14 15,15 10-6-15,3-5-4 16,6-3-3-16,1 3-6 16,-1-7-11-16,0-1-18 15,1 4-4-15,-14-6-1 0,-3 3 2 31</inkml:trace>
  <inkml:trace contextRef="#ctx0" brushRef="#br0" timeOffset="317416.4455">12092 16970 11 0,'0'0'36'16,"16"13"0"-16,2-13-5 15,6-4-12-15,11 8-4 16,-1-4-4 0,6 0-7-16,-2 4-12 15,-2-1-27-15,-11-8-1 16,3 5-2-16,-16 0 1 15</inkml:trace>
  <inkml:trace contextRef="#ctx0" brushRef="#br0" timeOffset="318148.0821">12997 16734 21 0,'9'26'23'0,"-9"-7"-7"16,3 8-2-16,-1 1-1 0,5 3-2 16,3 1-3-16,0-5 0 15,4-5-3-15,3-10 0 32,1-12-2-32,0-10-1 0,1-2-1 15,-4-9 0-15,-2-7 0 16,-4-3 1-16,-3 0-2 15,-6 2 1-15,0 12-1 16,0 0 0-16,0 17 0 16,0 0 1-16,-9 21-1 15,9 13 0-15,7 14 0 0,-2 7 0 16,1 8 1-16,-3 4-1 16,-3 3 0-16,0-1 0 15,-11-2 1-15,-5-11-1 16,-8-6 0-16,-5-12-1 15,-5-7-1-15,0-15-1 16,3-11 2-16,2-8-4 0,6-13-3 16,9-8 1-16,5-11-5 15,9-1-3-15,7 0-13 0,2-5-1 16,13 1 3 0,-1-10 26-16</inkml:trace>
  <inkml:trace contextRef="#ctx0" brushRef="#br0" timeOffset="318517.9189">13468 16687 29 0,'0'32'32'16,"0"-1"-6"-16,0 13-11 15,-3 2-3-15,0 0-3 16,3 0-1-16,0-5-4 16,3-8 0-16,-3-10-1 15,0-13-1-15,0-10 0 16,0-12 1 0,0-10-1-16,0-10 0 15,-6-7 1-15,-1-9-2 16,2-4-1-16,-2-3 0 15,1 2 1-15,6 2 0 0,0 5-1 16,0 7 0 0,13 6 0-16,2 13 0 0,10 1-3 15,2 9-5-15,11 5-11 16,2 8-17-16,-3-6 1 0,7 8-1 16,-4-5 15-16</inkml:trace>
  <inkml:trace contextRef="#ctx0" brushRef="#br0" timeOffset="318769.8482">13480 17074 19 0,'10'20'31'0,"5"-17"-3"16,15 0-10-16,3 3-11 0,3-3-14 15,7 4-19 1,-14-10-3-16,2 3-1 0</inkml:trace>
  <inkml:trace contextRef="#ctx0" brushRef="#br0" timeOffset="319088.2967">13691 16787 8 0,'16'0'31'0,"8"21"1"15,-13-3-6-15,0 5-14 16,-4 9-3-16,-4-7-2 15,-3-2-2-15,0-4-2 16,-3-6-3-16,3-13 0 16,0 0-1-16,3-20 0 15,9-3 1-15,0-1-1 0,7 1 0 16,-1 6 1-16,5 3 2 16,1 8 0-16,-2 6 2 15,-4 9-1-15,-2 12 1 0,-3 5 0 16,-1 1-3-1,-2 3-11-15,-3 3-23 0,-7-14-1 32,4 3-1-32,-9-10 0 0</inkml:trace>
  <inkml:trace contextRef="#ctx0" brushRef="#br0" timeOffset="319705.3763">14147 16557 21 0,'12'-12'29'0,"11"7"-6"16,-2 5-9-16,0-3-5 16,1 3 0-16,-3 8-3 15,0 1-2-15,-7 3 0 16,1 8 0-16,-4 5-1 15,0 3-1-15,0 10 0 16,-2 7 0 0,2 2 0-16,0 4 0 15,-3 4-1-15,-3 1 1 16,-3-4-2-16,0-2 1 16,-7-9 0-16,-4-4 1 15,-7-10-2-15,-5-8 0 0,-2-9-3 16,-2-10-5-16,6-7-10 15,7-2-16-15,-4-15 1 16,15 5-2-16</inkml:trace>
  <inkml:trace contextRef="#ctx0" brushRef="#br0" timeOffset="320074.7063">14769 16908 30 0,'27'7'34'0,"-2"-10"1"15,11 3-17-15,7 3-8 16,5 1-11-16,10 6-26 15,-13-16-4-15,3 10-2 32,-16-12-1-32</inkml:trace>
  <inkml:trace contextRef="#ctx0" brushRef="#br0" timeOffset="320654.0808">15434 16490 18 0,'18'-8'30'16,"-2"-9"2"-16,15 9-12 15,0 3-9-15,0 5-4 16,4 0-1-16,-11 11-2 16,-5 6-2-16,-9 2 0 15,-10 2-1-15,-12 1-1 0,-5 0 0 16,-5-3 1-16,3-7-1 16,5-2 0-16,14-10 0 15,0 10 0-15,16-5 0 16,11-2 1-16,8 3 1 15,1 6-1-15,-2 5 1 0,-6 7 0 32,-9 3 0-32,-15 2 0 0,-10-2 0 15,-14-1-5-15,-13-9-2 16,-3 2-8-16,-2-9-16 16,-2-13-6-16,10 3 1 15,0-14 6-15</inkml:trace>
  <inkml:trace contextRef="#ctx0" brushRef="#br0" timeOffset="320907.8716">15265 16990 12 0,'11'12'33'0,"12"-12"1"16,19 0-3-16,12 0-19 16,8 0-3-16,11 0-1 15,0 3-6-15,3-3-8 16,-7 0-12-16,-4 14-16 0,-22-14 0 16,-3 7-1-16</inkml:trace>
  <inkml:trace contextRef="#ctx0" brushRef="#br0" timeOffset="321340.2084">15493 17177 25 0,'-14'11'29'0,"14"8"1"16,0 1-18 0,3-3-2-16,9 6-1 15,2-5 0-15,5 1-2 16,5-6 0-16,4-3-2 16,-1-4-3-16,-1-3-3 0,2-3-1 15,-6-5-2 1,-1-6-1-16,-7-5-1 15,-5-3 1-15,-9-1 3 0,0-1 0 16,-9 1 4-16,-2 5 0 0,-1 4 3 16,0 8-2-16,-1 13 2 15,2 5 0-15,7 6-1 16,-1 7 2-16,5 7-2 16,5-3 0-16,1 12-1 31,0-4 0-31,4-4 1 0,-3-2-9 15,-2-5-10-15,-5-7-22 16,14-7 1-16,-14-15-1 16,20 5 1-16</inkml:trace>
  <inkml:trace contextRef="#ctx0" brushRef="#br0" timeOffset="322025.8382">16089 16750 28 0,'6'22'30'0,"-12"-1"-5"15,6 6-13-15,6 7-4 16,-2-4-1-16,8 4-1 16,3-7-1-16,3-8-1 0,1-13 0 31,7-6-1-31,-5-16 0 0,1-3-1 15,-3-6 0 1,-2-4-1-16,-7-6 0 0,-4 4 0 16,0 3 0-16,-6 10-1 15,0 4 0-15,0 14 1 16,0 0-1-16,-6 19 0 16,6 13 0-16,7 11 0 0,-2 8 1 15,1 5 0-15,-2 6 0 16,-4 1-1-16,-4-4 2 15,-4-4-2-15,-11-9 2 16,-6-11-4-16,-8-12 0 16,-5-6-3-16,0-14-1 15,-3-13-4 1,9-7-6-16,3-12-9 16,2-10-10-16,20 4 3 15,1-8 15-15</inkml:trace>
  <inkml:trace contextRef="#ctx0" brushRef="#br0" timeOffset="322442.5446">16582 16622 19 0,'-3'9'32'0,"6"21"2"16,-6 6-13-16,-4 5-9 15,4 12-2-15,-3-7-2 16,6 3-1-16,-3-8-3 16,3-4 0-16,0-16-1 15,3-7-1 1,-3-14 0-16,0-12 0 15,0-9 1-15,0-13-1 16,-9-8 1-16,3-8-2 16,-4-3 0-16,1-3-1 15,-3 1 1-15,4 5 0 16,0 2-1-16,5 10 1 16,3 9-1-16,4 5-1 0,8 4-1 15,6 6-2-15,10 5-5 16,3-1-10-16,6 4-16 0,13 6-2 15,-10-7 0-15,10 15 9 16</inkml:trace>
  <inkml:trace contextRef="#ctx0" brushRef="#br0" timeOffset="322712.1022">16554 17002 32 0,'0'0'35'15,"18"14"-1"-15,4-5-14 16,3-4-11-16,6 3-8 0,4-12-29 15,8 7-3-15,-13-11-1 0,11 3-3 16</inkml:trace>
  <inkml:trace contextRef="#ctx0" brushRef="#br0" timeOffset="323381.4366">16901 16741 27 0,'0'19'29'0,"9"10"-9"15,-9 0-9 1,0 0-2-16,-5-2-3 16,1-7-2-16,0-10-2 15,4-10-1-15,0-14 1 16,4-7-1-16,5-3 0 16,5-4 0-16,1 2 1 15,3 4 0-15,0 3 2 0,0 10 0 16,-4 18 0-16,-3 3 1 15,0 13 0-15,-6 4-1 16,-2 2 0-16,-3 0-3 16,4 1-3-16,1-1-10 0,1-9-21 15,-6-22-2-15,16 10 1 16,-11-19 2-16</inkml:trace>
  <inkml:trace contextRef="#ctx0" brushRef="#br0" timeOffset="323629.3669">17270 16817 22 0,'22'-2'30'16,"14"7"-1"-16,-8-8-13 15,3 3-21-15,0 10-19 16,-12-17-4-16,6 17-2 15,-15-20 21-15</inkml:trace>
  <inkml:trace contextRef="#ctx0" brushRef="#br0" timeOffset="323883.2962">17604 16670 36 0,'0'0'34'16,"6"10"1"-16,-3 7-15 31,-3 5-7-31,5 9-4 0,-2 2-1 16,3 4-4-16,-3 2-8 15,-3-3-15-15,0-7-16 16,5-2-1-16,-10-17 0 16</inkml:trace>
  <inkml:trace contextRef="#ctx0" brushRef="#br0" timeOffset="324184.1116">17800 16511 26 0,'26'0'29'0,"-4"-6"1"15,12 6-13-15,-1 0-11 16,1 3-2-16,3 1-1 16,-5 4-1-16,-1-1-1 31,-7 0 0-31,-5 2 0 0,-4 4-1 16,-9 1 0-16,-6 2 1 15,4 5 0-15,-4 1 0 16,0 10 2-16,0 3 0 15,0 2 1-15,5 3-1 16,-1 2 1-16,-4 0 0 16,4 1-1-16,-4-5 0 0,-5-6-1 15,-6-5 0-15,-2-4-1 16,-6-9-1-16,-6-3-1 16,2-7-3-16,-1-8-5 15,3-3-15-15,11 3-11 16,-8-11 0-16,15 5 0 0</inkml:trace>
  <inkml:trace contextRef="#ctx0" brushRef="#br0" timeOffset="325285.892">18746 16545 18 0,'8'-14'35'0,"-8"-3"0"15,0 17-6 1,0 13-9-16,0 5-6 0,0 12-4 31,0 3-4-31,0 8-1 0,7 4-1 16,-2 2-3-16,0-9-1 15,1-2-2-15,0-4-4 16,-6-13-5-16,0-4-9 16,0-15-7-16,-22 0-9 15,12-10-1-15,-8-6 0 16</inkml:trace>
  <inkml:trace contextRef="#ctx0" brushRef="#br0" timeOffset="325448.8053">18572 16752 35 0,'21'-7'33'0,"-2"-1"-3"16,14 4-11-1,9 4-6-15,3 0-7 16,3 0-15-16,-5-8-22 15,12 8-1-15,-14-10-3 16,5 10 7-16</inkml:trace>
  <inkml:trace contextRef="#ctx0" brushRef="#br0" timeOffset="325934.5379">19482 16511 33 0,'-3'-37'28'15,"6"4"-2"-15,1 2-3 0,-4 2-5 16,0 17-3-16,0 12-4 16,0 0-3-16,-13 33-1 15,9 6-3-15,0 4-2 16,4 10 0-16,0 4-2 31,4-3-4-31,6-3-8 0,0 0-24 16,-3-28-2-16,6 1 0 15,-13-24-1-15</inkml:trace>
  <inkml:trace contextRef="#ctx0" brushRef="#br0" timeOffset="326188.4648">19188 16944 7 0,'0'0'34'31,"31"9"2"-31,0-9-5 0,10 0-14 16,14 0-4-16,8-5-2 16,8 5-3-16,0 0-8 15,-6 7-6-15,-3-1-14 16,-12 3-15-16,-19-6-1 15,-8 11-1-15</inkml:trace>
  <inkml:trace contextRef="#ctx0" brushRef="#br0" timeOffset="326620.595">19414 17169 21 0,'16'30'32'16,"-5"-2"-3"-16,7 4-13 0,0 7-2 31,-3-6-5-31,0 10-3 0,-6-6-3 16,-9-1-2-1,-15-3-5-15,-9-8 0 0,-7-6-3 16,-7-7 1-16,2-4-1 16,1-15 2-16,10-9 3 15,7-10 1-15,15-6 2 16,15-3 2-16,12-3 3 0,14-4 0 16,3-2 3-16,5 7 1 15,-9-1-2-15,-1 9-1 16,-17 3 0-16,-11 8-1 15,-20 4-2-15,-14 9 0 16,-11 5-7-16,-9 0-10 16,0 0-22-1,8 7-2-15,1-11 0 16,19 4 0-16</inkml:trace>
  <inkml:trace contextRef="#ctx0" brushRef="#br0" timeOffset="327320.1282">20143 16620 44 0,'-7'13'23'0,"7"12"-6"16,0 4-4-16,0 6-3 0,11 0-1 16,-2-3-2-16,6-1-1 0,0-11 0 15,5-5-2 1,-3-15-1-16,5-6 0 0,-4-13-1 15,-3-3-1-15,-4-7 0 16,-2 0 1-16,-4-2-1 16,-2 4-1-1,-3 3 0-15,0 14 0 16,0 10 0-16,0 0 0 16,-7 15 0-16,7 11-1 15,5 16 1-15,-1 4 0 16,-1 7 1-16,0 4-1 15,-3 0 1-15,0-3 0 16,-8-3-1-16,-3-2 1 0,-8-8 0 16,-6-9-2-16,-5-11 1 15,-4-5-1-15,-2-7 1 16,2-6-3-16,6-9 2 16,6-10-2-16,11-6-1 15,7-8-2-15,13 3-6 16,8-6-11-16,2-8-12 0,17 5 2 15,-4-10 0-15</inkml:trace>
  <inkml:trace contextRef="#ctx0" brushRef="#br0" timeOffset="327689.9448">20574 16668 22 0,'0'17'31'16,"8"11"-4"-16,-5 3-10 15,-3 4-3-15,7 6-2 16,-7-6-3-16,3 3-2 0,-3-11 0 16,0-6-3-16,0-8 0 15,0-13-1-15,0 0-1 16,-6-23 0-16,0-2 1 15,2-10-1-15,-1-9 0 16,1-4-2-16,0-7 1 16,1 4-1-1,3 0 1-15,0 0 0 16,0 7-1-16,7 4 0 16,2 8 0-16,6 6-1 15,5 8-2-15,4-3-5 16,13 9-7-16,1 4-15 15,3-1-7-15,6 9 0 0,-8-5 0 16</inkml:trace>
  <inkml:trace contextRef="#ctx0" brushRef="#br0" timeOffset="327952.9921">20651 16955 7 0,'0'18'31'16,"-7"-9"-1"-1,17-4-9-15,6 2-6 16,9-7-9-16,5 5-21 15,-1-12-12-15,10 12-3 16,-14-22-2-16</inkml:trace>
  <inkml:trace contextRef="#ctx0" brushRef="#br0" timeOffset="328453.5313">20877 16678 30 0,'9'9'33'0,"7"10"1"16,-3 3-15-1,-8 2-6-15,1 6-3 0,-6-4-4 31,-5 0-1-31,-2-5-1 16,0-10-2-16,7-11-1 0,-15-4-1 16,15-9 0-16,0-6-1 15,12 0 1-15,1-7-1 16,11 1 0-16,1 6 0 16,1 7 0-16,1 6 1 15,-3 11 1-15,-2 5 0 0,-5 7 0 16,-4 9 0-16,-5 4-6 15,-8 2-16-15,0-7-14 16,10 2 1-16,-10-14-2 16</inkml:trace>
  <inkml:trace contextRef="#ctx0" brushRef="#br0" timeOffset="328770.1506">21354 16794 20 0,'11'0'35'0,"15"12"1"16,-4-5-1-16,2 0-24 15,6-1-8-15,2-6-25 16,6 4-10-16,-13-16-2 16,6 7-1-16</inkml:trace>
  <inkml:trace contextRef="#ctx0" brushRef="#br0" timeOffset="329155.607">21726 16741 18 0,'4'-10'32'0,"2"-12"2"15,15 5-8-15,4 6-12 16,-1 2-4-16,8 9-2 0,-5 0-2 16,-1 11-1-16,-11 2-1 15,-7 10-1-15,-14 2-1 16,-10 5-1-16,-7-1 0 15,-5-4 1-15,-3-1-2 16,2-2 0-16,5-5 1 31,8 0-1-31,14-8 0 0,2-9-2 16,28 12-4-16,-3-12-8 16,8-7-21-16,10 7-1 15,-3-14-1-15,10 5 1 16</inkml:trace>
  <inkml:trace contextRef="#ctx0" brushRef="#br0" timeOffset="329672.1295">22142 16458 3 0,'9'-10'32'0,"10"10"1"15,-5-8-1-15,8 4-17 16,4 1-4-16,2 1-3 16,4 2-1-16,-5 0-3 15,-1 0 0-15,-7 5-1 0,-3 2-1 16,-4-2-1-16,-2 5 0 15,-2 1 0-15,-3 2-1 16,-3 6 0-16,2 2 0 16,2-1 1-16,-1 4-1 15,-2 5 0-15,-3 0 0 0,0 5 0 16,3 2 0-16,-3-1 0 16,0 2 0-16,0 3 0 0,-3 0-1 15,0-3 1 1,-3-3 1-16,-1-4-2 0,-1-2 1 15,-7-6 0-15,-5-4 0 16,-5-7 0-16,-4-4 0 31,-6-3 0-31,-2 0 1 0,0-4-1 16,-1-3-1-16,8 3-4 16,1-2-12-16,5-7-19 15,13 9 0-15,1-11 0 16,13 2 10-16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4:35:26.2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755 7889 30 0,'0'0'32'0,"0"0"2"15,50 14-11-15,-2-14-11 16,6 0-5-16,-2 0-10 0,-5-6-20 16,5 8-9-16,-8-5 0 31,-7 6-2-31</inkml:trace>
  <inkml:trace contextRef="#ctx0" brushRef="#br0" timeOffset="184.4511">820 8061 25 0,'0'0'34'16,"0"0"0"-16,-4 46-3 16,4-46-14-16,79 7-10 15,-27-3-10-15,1-4-24 16,-3 8-6-16,-2-8-1 15,-4 12 0 1</inkml:trace>
  <inkml:trace contextRef="#ctx0" brushRef="#br0" timeOffset="362.9969">789 8281 10 0,'0'0'28'0,"0"0"1"0,0 0-7 16,0 0-15-16,74 25-17 16,-21-25-14-16,8 9-3 15,8-9 0-15</inkml:trace>
  <inkml:trace contextRef="#ctx0" brushRef="#br0" timeOffset="785.1047">1509 8085 45 0,'-35'-9'32'0,"4"14"0"16,4 3-12-1,5 1-11-15,14 7-2 16,3 1-4-16,11 2 0 0,8-1-2 16,7-1 1-16,9-1-2 0,-1-6-1 15,2-4 0-15,-6-6-2 16,-7 0 0-16,-8-2-1 16,-10 2 0-16,-12-11 1 15,-12 7 1-15,-2 4 3 16,-10 3 0-16,3 5 2 31,1 4 1-31,9 5 1 0,4 1 1 16,14 9 0-16,5-6-1 15,8 1-1-15,11-6-2 16,2-4-3-16,7-3-12 16,1-3-22-16,-1-16 0 15,-4-1-1-15,-5-16 0 16</inkml:trace>
  <inkml:trace contextRef="#ctx0" brushRef="#br0" timeOffset="916.7255">1429 7886 59 0,'-10'-9'32'0,"10"9"-1"16,-12-5-23-16,15 18-26 0,5 1-12 15,6 11-2-15,-3-3-1 0</inkml:trace>
  <inkml:trace contextRef="#ctx0" brushRef="#br0" timeOffset="1217.7298">1686 8290 33 0,'27'23'34'16,"-4"-13"0"-16,2 2-6 15,5-12-12-15,-5-7-7 16,0-3-3-16,-6-7-2 15,-9 1-1-15,-8-9-3 16,-4 0 0-16,-8 0-1 16,-9 2 0-16,-3 6 0 0,-5 3 0 15,-1 11 2-15,3 10-1 16,1 12 1-16,4 9 2 16,8 10 0-16,3 8 0 15,3 5 0-15,6 4 1 16,6 1-1-16,0-1-4 0,6-3-10 31,2-6-24-31,3-14-2 0,6-7 1 16,1-19-1-1</inkml:trace>
  <inkml:trace contextRef="#ctx0" brushRef="#br0" timeOffset="1702.5172">2157 8296 9 0,'-23'-29'32'15,"11"10"0"-15,-10-5 1 16,1 10-15-16,5 8-6 15,-3 6-3-15,6 11-3 16,-3 2-3-16,6 8 0 16,1 2-2-16,9 4 0 0,0-4 0 15,12-3 0 1,4-5 0-16,6-7 0 0,-1-8-2 16,1-8-1-16,3-4 1 15,-5-8-2-15,1-2 1 0,-11-1 0 16,-2 0-1-16,-8 2 1 15,4 6 1-15,-4 5 1 16,0 10 0-16,0 0 0 16,-14 13 1-16,18 3 0 0,2 2 1 15,6 5 0-15,5-5 1 16,2-2 0-16,0-4 0 16,9-4 0-16,-4-8 0 15,-5 0-2-15,-2-10-7 16,-8 0-13-16,-9-5-16 31,8 1 0-31,-8-10 0 0,5 7-1 16</inkml:trace>
  <inkml:trace contextRef="#ctx0" brushRef="#br0" timeOffset="1902.8327">2448 8047 53 0,'17'11'39'0,"-17"10"1"0,0 14-3 15,5 18-19-15,-8 3-7 16,6 15-3-16,-3 4-2 16,0 4-3-16,0-5-2 0,7-7-2 15,1-7-7-15,-5-19-10 16,0-9-23-16,7-13-1 31,-10-19 1-31,15-7-1 0</inkml:trace>
  <inkml:trace contextRef="#ctx0" brushRef="#br0" timeOffset="2049.7557">2495 8415 25 0,'13'-13'27'16,"17"10"-5"-16,-5-1-15 15,0-10-30-15,21 14-3 16,-9-15-1-16</inkml:trace>
  <inkml:trace contextRef="#ctx0" brushRef="#br0" timeOffset="2403.1043">3106 8129 39 0,'-13'-5'35'0,"-15"-5"0"16,4 3-10-16,-1 3-9 31,0 1-7-31,7 3-4 0,-1 7-2 16,10 1-2-16,9 3 0 15,4-1 0-15,3 1-1 16,7-1 1-16,-2 1-1 16,3-4-1-16,1 3-1 15,-16-10-1-15,0 0 0 16,-3 10-1-16,-10-2 0 0,-10-4 2 15,0 4 1-15,1 3 3 16,0 6 2-16,7 4 2 16,6 1 1-16,15 5 0 15,4-4 0-15,11 2 0 16,1-3-5-16,6-2-29 16,2-13-11-1,7-7 0-15,1-11-2 16</inkml:trace>
  <inkml:trace contextRef="#ctx0" brushRef="#br0" timeOffset="7466.3064">4218 8370 35 0,'10'-9'27'0,"-6"-5"-1"16,-4 2-4-1,0 0-5-15,-10-2-3 0,-2 4-4 16,-11-3-3-16,-1 4-2 16,-4 3-1-16,-2 6-2 0,-1 10 0 15,1 5-1-15,6 9-1 16,6 3 0-16,9 4 0 16,9 2 1-16,15-1-1 31,7-4 0-31,11-5-4 0,-1-9-4 15,9-7-11-15,-4-7-14 16,-6-11-2-16,-3-4-2 16,-16-15 1-16</inkml:trace>
  <inkml:trace contextRef="#ctx0" brushRef="#br0" timeOffset="7581.8512">4147 8160 25 0,'-24'-28'31'0,"15"13"-1"16,-6 0-12-16,8 6-21 15,7 9-21-15,0 0-5 16,21 11-1-16</inkml:trace>
  <inkml:trace contextRef="#ctx0" brushRef="#br0" timeOffset="8035.7027">4427 8297 17 0,'12'12'31'32,"0"-12"0"-32,11 6-3 0,1-3-16 15,4-3-6-15,6 4-3 16,-3-4-1-16,-4-4-3 16,-4-1 0-16,-8-2 0 15,-5-3 0-15,-10 10 0 16,0-14 1-16,-7 12 2 15,-8 2 0-15,-4 0 2 0,0 9 0 16,-3 8 0-16,1 0 1 16,8 7-1-16,4 0 0 15,9 2-1-15,0-2-1 16,9-1 0-16,4-6 0 16,9-7-1-16,0-4 1 15,2-6-1 1,1-9 0-16,-3-6-1 15,2-2 0-15,-4-4 0 16,-3 2 0-16,-3 1 0 16,-5 1 0-16,-9 17 1 15,9-4 1-15,-9 13 0 0,0 7 0 16,0 8 0-16,0 3-7 16,0 5-29-16,0-7-2 15,9 3-1-15,-2-10-1 0</inkml:trace>
  <inkml:trace contextRef="#ctx0" brushRef="#br0" timeOffset="14180.1373">5844 7853 46 0,'0'0'22'16,"13"25"-3"-16,-10 15-3 16,3 16-4-16,-2 8-2 15,3 9 0-15,-7 3-3 16,3-1-1-16,-3-12-3 16,0-6 0-16,0-13-1 15,0-12 0-15,-3-13-1 0,3-9 1 16,0-10-1-16,0-10 0 15,5-9 0-15,1-6 0 16,5-5 0-16,3 1-1 16,2 2 0-16,3 2-1 0,0 11 1 15,-2 9 0-15,-1 10 0 16,-7 12 0-16,-1 9-1 0,-8 2-2 16,3 8-6-16,-3-1-20 15,-8-10-6-15,11 3-1 16,-3-13 1-16</inkml:trace>
  <inkml:trace contextRef="#ctx0" brushRef="#br0" timeOffset="14833.152">6087 8822 7 0,'9'18'29'0,"-9"-18"1"16,21 3-9-16,-5-12-5 15,6-9-2-15,2-1-3 16,-6-18-3-16,7 1-2 15,-12-7-1-15,0 2-2 16,-13 0 0-16,0 6-1 16,-13 4-1-1,-2 9 0-15,-4 11-1 16,-2 11 1-16,4 10-2 16,5 4 1-16,5 12 1 0,7 1-2 15,7 2 2 1,3 1-3-16,11 0-2 0,-2-6-11 15,3-10-17-15,3 6-2 16,-10-17-1-16,7 6 1 0</inkml:trace>
  <inkml:trace contextRef="#ctx0" brushRef="#br0" timeOffset="15217.923">6363 8695 9 0,'0'0'33'15,"0"24"1"-15,0-7-3 16,0 7-13-16,3 3-5 16,-3 1-3-16,0 5-3 15,3 0-4-15,-3-6-3 16,3 0-2-16,-3-8-3 16,0-4-5-16,0-15-3 15,0 0-4-15,0 0-1 0,-3-20-1 16,-1-2 0-16,-5-6 2 15,0-4 4-15,2-1 6 16,-1 0 7-16,4 0 7 16,4-2 3-16,10 7 3 0,3 4 1 15,7 4 2-15,3 6-1 16,4 5-1-16,-2 9-3 16,-4 5-1-16,-4 9-3 0,-11 2 0 15,-6 6-2-15,-13-3-2 16,-2 3-5-16,-8-7-12 15,6 2-18-15,-11-17-2 16,12 0 0-16,-3-15 1 31</inkml:trace>
  <inkml:trace contextRef="#ctx0" brushRef="#br0" timeOffset="15634.0655">6725 8090 13 0,'0'0'33'0,"16"24"1"15,-10 1-1-15,-6 15-15 0,0 7-6 31,-4 4-1-31,4 1-4 16,-8-3-2-16,8-6-1 0,-3-11-1 16,3-8-2-16,0-24 1 15,0 0-1-15,-7-12 0 16,7-14 0-16,0-7 0 16,-6-12 0-16,1-7-1 15,-2 0 1-15,1-2-1 0,-1 4 0 16,4 5 0-16,3 3 0 15,10 5-2-15,3 8 0 16,8 8-3-16,6 4-2 16,13 8-8-16,4 2-14 15,-1 1-8-15,7 12 0 16,-6 0 1-16</inkml:trace>
  <inkml:trace contextRef="#ctx0" brushRef="#br0" timeOffset="15849.6871">6772 8523 6 0,'-13'9'32'0,"19"4"-1"15,4-13 1-15,17 3-16 16,4-3-13-16,3 0-24 0,7 0-7 16,-10-3-2-16,2 3-2 15</inkml:trace>
  <inkml:trace contextRef="#ctx0" brushRef="#br0" timeOffset="16180.6765">6991 8262 30 0,'0'0'35'0,"23"18"0"16,-17-2-5-16,-1 6-15 15,2 7-5-15,-7-2-3 0,3 0-3 16,-3-4-1-16,0-8-3 15,0-15-1-15,0 0-1 16,16-9 0-16,-7-13 0 16,6 2 0-16,-2-7 0 0,8 3 0 15,-2 2 2-15,1 8 0 16,-2 9 0-16,-6 9 1 16,0 11 0-16,-2 2-2 0,-4 9-7 15,-3-1-26-15,3 3 0 16,-6-9 0-16,9 4-1 15</inkml:trace>
  <inkml:trace contextRef="#ctx0" brushRef="#br0" timeOffset="16596.0973">7342 8026 19 0,'19'-16'28'16,"11"13"0"-16,-4-4-12 15,5 7-5-15,-3 6-3 16,-3 5-2-1,-5 7-2-15,-6 2-2 16,-5 8 0-16,-2 3 0 0,-2 6-1 16,-5 6 0-16,3 1-1 15,1 0 1-15,2 2 0 16,-3-3 2-16,2 1 0 16,-5-6 2-16,-5-4 0 15,-4-7 1-15,-7-2 0 0,-6-9-2 16,1-7-1-16,-2-3-7 15,-1-9-13-15,2-7-18 16,13 0-1-16,2-9 0 16,14-1 0-16</inkml:trace>
  <inkml:trace contextRef="#ctx0" brushRef="#br0" timeOffset="16818.7317">7952 8274 24 0,'0'0'30'0,"35"8"2"15,-10-8-9-15,12 4-15 0,4-4-10 16,-1 0-22-16,9 4-5 15,-18-8 0-15,1 8-2 16</inkml:trace>
  <inkml:trace contextRef="#ctx0" brushRef="#br0" timeOffset="16981.481">7980 8399 67 0,'29'18'36'0,"2"-14"-5"16,9-4-22-16,7 5-34 16,-7-14-5-16,7 4-3 15,-13-8-1-15</inkml:trace>
  <inkml:trace contextRef="#ctx0" brushRef="#br0" timeOffset="17466.5903">8522 8468 18 0,'12'0'29'0,"22"-5"2"16,34 1-11-16,28 8-6 16,32-4-1-16,43 5 0 15,36-5-1-15,32 9-1 31,24-6-5-31,17-1-5 0,7 2-11 16,-10 0-23-16,-26-12-3 16,-27 8-1-16,-52-11 1 15</inkml:trace>
  <inkml:trace contextRef="#ctx0" brushRef="#br0" timeOffset="18020.4728">9003 7885 17 0,'-32'-12'40'16,"7"12"-23"-16,-5 0-4 15,-5 4-3-15,5 5-1 16,4 2-4-16,11 6 0 16,12 1-1-16,15 4-1 15,11 2 1-15,8 4-1 16,5-2 0-1,-1 6 0-15,-2-3 1 16,-4 2-1-16,-14-2 0 16,-12-4-2-16,-9-6-2 15,-13-9-5-15,-7-6-9 16,-1-4-11-16,-3-14-6 16,5 2-2-16,-3-17 2 0</inkml:trace>
  <inkml:trace contextRef="#ctx0" brushRef="#br0" timeOffset="18235.6115">9191 7925 30 0,'9'8'34'16,"4"6"1"-16,-13 7-11 15,0 2-7-15,0 8-4 16,-3 1-4-16,3 4-2 15,0-2-6-15,0-5-6 16,0-3-22-16,3-2-9 31,-3-16 0-31,0-8-1 0</inkml:trace>
  <inkml:trace contextRef="#ctx0" brushRef="#br0" timeOffset="18397.9673">9198 7720 14 0,'0'-22'27'15,"0"22"-5"-15,6-17-15 0,-6 17-25 16,0 0-5-16,0 0-3 16</inkml:trace>
  <inkml:trace contextRef="#ctx0" brushRef="#br0" timeOffset="18682.4701">9284 7979 13 0,'7'28'29'16,"9"1"-3"-16,-7-4-8 16,0-3-6-16,0-3-2 15,-3-7-3-15,-6-12-2 0,0 0-1 16,0 0-1-16,12-12-1 15,-5-1 0-15,1-2 0 16,8-1-2-16,1 3 2 16,4 4-2-16,0 2 1 15,4 7 0-15,-4 10 0 16,2 2 1-16,-8 4 0 0,-2 4 0 16,-3 3-2-16,-5-1-5 15,-2-3-21-15,1 5-5 16,-8-14-2-16,13 5 0 0</inkml:trace>
  <inkml:trace contextRef="#ctx0" brushRef="#br0" timeOffset="19020.8691">9982 7545 43 0,'-30'-4'33'15,"0"17"-5"-15,-6 18-8 16,-1 12-7-16,4 15-4 16,7 11-1-16,10 8-2 0,11-1-3 15,14 4-4 1,13-10-5-16,8-4-11 0,7-20-17 16,10-1-1-16,-6-20 0 15,2-7 1-15</inkml:trace>
  <inkml:trace contextRef="#ctx0" brushRef="#br0" timeOffset="19521.6072">10023 7878 41 0,'-7'9'32'16,"-2"0"-2"-16,0 9-14 15,9 8-5-15,-3 0-3 0,5 5-1 16,4-5-1-16,7 2-2 16,2-9 1-16,8-3-3 15,1-12 0-15,4-4 0 16,-3-14 0-16,0-4-1 0,-2-4-1 15,-5-3 1 1,-4 0-2-16,-4 0 1 0,-7 4 0 16,-3 2 0-16,-3 6-2 0,3 13 2 15,-15-5-1-15,15 5 1 16,-13 20 0-16,7-5 0 16,6 4 0-16,0 3 0 15,10-1 1-15,2-1 0 31,3-5 0-31,6-5 0 0,1-6 0 16,3-4 1-16,-3-9 0 16,-1-4-1-16,-2-4 0 15,-4-4-1-15,-5 1-4 16,-4-4-7-16,-3-2-22 16,-3 12-3-16,-6-5-1 15,6 19 0-15</inkml:trace>
  <inkml:trace contextRef="#ctx0" brushRef="#br0" timeOffset="19869.1361">10531 8111 72 0,'-12'0'33'16,"-10"-3"-8"-16,0 3-8 16,1 7-5-16,-1 2-4 15,6 6-2-15,0 3-2 16,8 4 0-16,4 2-1 15,10-1 0-15,4 0-3 16,5-7-3-16,10 0-10 0,0-3-23 16,3-13-2-16,2-5 1 15,9-7-1-15</inkml:trace>
  <inkml:trace contextRef="#ctx0" brushRef="#br0" timeOffset="20270.1304">10689 7954 15 0,'15'12'31'15,"-12"0"0"-15,7 8-7 16,-8 4-7-16,-2 3-4 16,0 0-3-16,-2-3-3 15,2 0-1-15,-10-10-2 16,10-14-1 0,0 0-2-16,0 0-1 15,16-14-1-15,-3-4 1 16,5-2-1-16,1-5 0 15,2 4 0-15,1 7-1 16,0 5 2-16,-4 9 0 16,1 3 2-16,-4 12-2 15,-2 4 1-15,-5 3-4 0,-1 9-13 16,0 1-18-16,-9-11 0 16,4 6 0-16,-6-14-1 0</inkml:trace>
  <inkml:trace contextRef="#ctx0" brushRef="#br0" timeOffset="20485.8071">11042 7706 30 0,'33'11'34'15,"-5"8"2"-15,4 14-1 31,-5 14-20-31,-7 4-5 0,-2 10-3 16,-15 4-5-16,-9 0-11 16,-18-3-25-16,1 3-1 15,-16-17-2-15,5 0 0 16</inkml:trace>
  <inkml:trace contextRef="#ctx0" brushRef="#br0" timeOffset="21086.7692">9288 8843 10 0,'0'9'33'16,"9"19"1"-16,-9 0 0 15,6 7-17-15,0 6-5 16,-6-6-2 0,6 3-3-16,-6-10-3 15,4-5-1-15,-4-23-3 16,0 0-1-16,0-12 0 16,0-14-1-16,-6-5 0 0,2-6 0 15,4-4 1-15,-3-2-1 16,3 1 2-16,7 9-1 15,5 1 1-15,6 8-1 0,4 7 2 16,3 6-2-16,3 5 1 16,6 6 0-16,-3 7 0 15,0 3 1-15,-3 3 0 16,-4 5 1-16,-5 2 0 16,-6 3 0-16,-7 8 0 15,-6 2 0-15,-3 5 0 0,-4-1-2 16,1 2-6-16,-3-4-17 15,-1-6-12-15,10 0 0 16,-6-16-1-16</inkml:trace>
  <inkml:trace contextRef="#ctx0" brushRef="#br0" timeOffset="21386.3865">9694 8874 42 0,'19'6'34'0,"-7"4"2"16,0 6-15 0,0 11-6-16,-5 1-4 0,-2 4-3 15,-5-6-3-15,7 3-2 16,-7-14-1-16,0-5-2 0,0-10 0 16,2-10 0-16,6-10-1 15,1-4 1-15,5-2 0 16,1-6-1-16,3 6 1 15,3 4 0-15,0 8 0 16,1 9 1 0,-3 12 0-16,-3 10 0 15,-4 9 0-15,-2 6-3 16,-5 5-22-16,1 6-12 16,-12-10-1-16,6 3 0 15</inkml:trace>
  <inkml:trace contextRef="#ctx0" brushRef="#br0" timeOffset="22140.9926">11834 8489 22 0,'37'-4'28'0,"24"0"-9"16,14 4-5-16,25 0-1 15,24 0 0-15,25 0-2 0,19 0-1 16,17 0-2-1,10 0-3-15,-2 0-3 0,-11 0-5 0,-20 5-3 16,-28-5-4-16,-35 0-1 16,-29-5 0-16,-35 1 0 15,-30-5 0-15,-23-2 2 16,-15-3 3-16,-7-3 6 16,-1 2 4-16,-25-7 7 15,48 16-4-15,18 6 1 16,3 10 1-16,18 7 1 15,8 0-2-15,2 6-2 16,0-1 1-16,-4 5-1 16,-11-7-2-16,-6-1-5 15,-16-5-14-15,-6-1-17 16,-26-13 0 0,-3 0-2-16,-23-10 2 15</inkml:trace>
  <inkml:trace contextRef="#ctx0" brushRef="#br0" timeOffset="22471.9042">12039 8309 29 0,'-29'20'29'0,"-12"2"-6"15,12 3-5-15,7 6-4 16,11-5-3-16,18 6-2 15,14-7-3-15,17-1-3 0,11-5-9 16,9 3-25-16,-3-17 0 16,7-1-2-16,-9-13 0 15</inkml:trace>
  <inkml:trace contextRef="#ctx0" brushRef="#br0" timeOffset="22824.9398">12705 7933 3 0,'9'0'30'16,"-9"0"1"-16,3 20-1 15,-3 6-13-15,0 6-7 32,4 10-3-32,-4 0 0 0,3-1-2 15,-3-7-1-15,0-7-1 16,0-9-1-16,0-9 0 15,0-9 0-15,-13-13-2 16,2-6 2-16,1-8-1 16,-5-2-1-16,5-8 1 15,0-1-1-15,7-1 0 0,3 5-1 16,11-1 1-16,9 7-1 16,6 6 2-16,11 4-3 15,9 5 0-15,4 9-3 16,2 4-8-16,4-4-18 15,3 15-2-15,-13-4 0 16,2 6-1 0</inkml:trace>
  <inkml:trace contextRef="#ctx0" brushRef="#br0" timeOffset="23003.2169">12769 8104 15 0,'0'0'32'16,"17"10"-1"-16,4-6-6 15,20-10-39-15,11 13-10 16,-8-12-3-16,15 9-2 16</inkml:trace>
  <inkml:trace contextRef="#ctx0" brushRef="#br0" timeOffset="23641.5739">14389 8015 25 0,'0'-15'33'16,"0"15"3"-16,0 23-5 15,-9 12-13-15,9 21-6 16,-2 6-4-16,2 10-3 16,0 2-4-16,0-7-7 15,2-3-10-15,7-9-19 32,-6-24-1-32,7-10 0 0,-10-21-1 15</inkml:trace>
  <inkml:trace contextRef="#ctx0" brushRef="#br0" timeOffset="23841.4677">14576 8011 43 0,'10'-15'35'0,"4"19"1"16,-9 19-13-16,-5 12-6 16,7 19-5-16,-2 6-6 15,2 8 1-15,2 1-6 16,-2-4-6-16,3-3-13 15,-2-11-18-15,-8-18-1 32,4-8-1-32,-16-19 0 0</inkml:trace>
  <inkml:trace contextRef="#ctx0" brushRef="#br0" timeOffset="23988.2059">14403 8340 31 0,'15'-17'28'0,"15"12"-3"16,4 2-22-16,1-9-26 16,17 18-2-16,-11-9-2 15,15 15 16-15</inkml:trace>
  <inkml:trace contextRef="#ctx0" brushRef="#br0" timeOffset="24524.4837">14745 8724 4 0,'0'0'29'0,"0"0"-1"15,21 3 2-15,-1-11-17 16,1-7-6-16,6-4-1 15,-1-3-1-15,1-5-2 16,-1-3-2-16,-6 1 0 16,-9-1-1-16,-8 3 1 15,-6 6-1-15,-10 7 0 0,-3 7-1 16,-8 7 1-16,-1 11 0 16,0 4 0-16,5 12 0 15,6 6 0-15,7 4 2 16,7 0-2-16,7-2 3 15,10-1-2-15,6-5 1 16,5-5 0 0,-1-10 0-16,2-7 0 15,-4-7 0-15,0-10 0 16,-5-5-1-16,-4 0 0 0,-6-4 0 16,-3-2 0-1,-4 5-1-15,1 3 1 0,-4 13 0 16,0 0 0-16,0 0 0 15,-4 23 0-15,4 1 1 0,0 10-1 16,0 0 0-16,0 7-1 16,0 2-4-16,0-10-4 15,0 0-11-15,4-1-14 16,-7-17-1-16,3-6 0 16,0-9 9-16</inkml:trace>
  <inkml:trace contextRef="#ctx0" brushRef="#br0" timeOffset="24688.3444">15069 8613 33 0,'28'-12'33'15,"-4"-3"0"-15,-1 15-12 16,0 13-5 0,-12 3-5-16,-7 8-4 15,-11 3-7-15,-15 2-15 16,-10-14-18-16,2 4 0 15,-9-16-2-15,8-3 1 0</inkml:trace>
  <inkml:trace contextRef="#ctx0" brushRef="#br0" timeOffset="24988.991">15598 7933 21 0,'-28'-9'29'0,"2"23"3"16,-11 9-4-16,-2 13-16 15,3 13-3-15,0 12-3 16,12 11-2-16,6 1 0 15,12 3 0-15,14-9-2 0,12-5-1 16,13-8-6-16,4-14-15 16,-1-17-13-16,12-8 0 15,-11-18-1-15</inkml:trace>
  <inkml:trace contextRef="#ctx0" brushRef="#br0" timeOffset="25342.4067">15730 8338 21 0,'0'0'30'16,"24"26"-3"-16,-11-17-8 16,7-3-3-16,3-2-4 0,-5-8-4 15,2-4-2-15,-6-2-1 16,-3-4-3-16,-6-5-1 15,-5 0 0-15,-9 1-1 16,-9 8-2-16,0 3 2 16,-9 7-2-16,-1 8 1 15,1 6 1-15,2 8 1 0,4 5 1 16,7 2 0-16,7 4 1 16,7-7 1-16,16 3 0 15,3-10 0-15,9-1 0 16,1-4-2-16,5-9-7 0,0-5-20 15,1-4-10 1,-11-13 0 0,1 5-1-16</inkml:trace>
  <inkml:trace contextRef="#ctx0" brushRef="#br0" timeOffset="25507.0677">15983 7908 41 0,'0'0'29'16,"-5"-22"-6"-16,5 22-27 15,8-9-19-15,-8 9-4 16,0 0-3-16</inkml:trace>
  <inkml:trace contextRef="#ctx0" brushRef="#br0" timeOffset="25659.8606">16045 7998 47 0,'10'31'33'0,"-10"1"-4"0,-3-3-8 15,-7 1-6-15,-8-9-9 16,-4-5-9-16,-8-13-28 16,10 4-2-16,-7-18-1 15,14 2-1-15</inkml:trace>
  <inkml:trace contextRef="#ctx0" brushRef="#br0" timeOffset="26260.2194">16194 7966 14 0,'-9'8'26'16,"12"14"-5"-16,-3-5-8 15,0 2-4-15,8 3-2 16,-1-3-1-16,7-2-1 0,0-5-1 15,5-7-1-15,-4-5-1 0,1-5-1 16,-3-4 0 0,-1-2-1-16,-5-4 1 0,-5 2-2 15,-2 3 1-15,0 10-1 16,0 0 0-16,-6-8 1 16,6 8-1-16,-7 13 1 15,7-1-1 1,0-3 1-16,0-9 0 15,7 12 1-15,-7-12-1 16,18-6 1-16,-3-3 2 16,1-3 0-16,1-1 2 15,1-2 1-15,0 1 0 16,2 7 0-16,-2 0 0 16,4 14 0-16,0 4-1 0,2 10-1 15,3 12-2-15,-2 11 0 16,-2 8 0-16,-5 7 0 15,-13 5-1-15,-10 0 1 16,-13-1-1-16,-11-7-1 16,-11-5-3-16,-7-11-14 15,-2-20-18-15,15-3-1 0,6-22 1 16,28 5-2-16</inkml:trace>
  <inkml:trace contextRef="#ctx0" brushRef="#br0" timeOffset="26530.9113">16965 8197 17 0,'32'10'31'0,"-3"-10"0"15,13 8-3-15,-1-6-21 16,2-2-20-16,6 7-15 0,-20-11-2 16,1 10 0-16</inkml:trace>
  <inkml:trace contextRef="#ctx0" brushRef="#br0" timeOffset="26709.105">16970 8323 44 0,'16'19'35'15,"4"-14"0"-15,15-1-12 16,3-4-19-16,-5-2-31 15,16 4-5-15,-13-11-1 16,6 4-3-16</inkml:trace>
  <inkml:trace contextRef="#ctx0" brushRef="#br0" timeOffset="27263.7142">18610 7173 10 0,'-24'-35'26'0,"-56"-17"14"16,39 43-30-16,4 21-4 15,6 14-2 1,8 20-1-16,6 17 0 16,12 17 1-16,10 15 0 0,7 7 0 15,1 8 1-15,-6-1 1 0,-7 2 1 16,-16-11-2-16,-11-5 0 15,-20-14 0-15,-10-16-1 16,-8-16 0-16,1-13-5 16,8-12-13-16,14-5-19 31,9-19-1-31,23 0 0 0,13-9-1 16</inkml:trace>
  <inkml:trace contextRef="#ctx0" brushRef="#br0" timeOffset="27731.8561">17899 8291 34 0,'37'9'27'15,"1"9"-6"-15,10 14-2 16,3 13-4-16,-2 13-4 16,-3 13-2-16,-11 11-2 15,-13 15-1-15,-22 2-2 16,-14 7-1-16,-16 5 1 16,-10 6-2-16,-2-7 0 0,1 0 0 15,10-13-1-15,10-9 0 16,16-12-2-16,13-12 1 15,16-19-3-15,10-11-3 16,6-14-24-16,8-8-5 16,-4-20 0-16,8-4-1 15</inkml:trace>
  <inkml:trace contextRef="#ctx0" brushRef="#br0" timeOffset="28366.8332">19278 7364 24 0,'4'-22'31'15,"-8"-2"-3"-15,4 8-10 16,0 16-5-16,0 0-4 15,0 11-3-15,0 12-1 16,0 11-2-16,0 3 0 16,4 6-1-16,-4 2 0 15,0 1 0 1,0-4 0-16,-4-7-1 16,-2-8 1-16,-3-5 0 15,-2-6-1-15,1-7 0 16,-2-3 1-16,2-6-1 0,10 0 0 15,0 0-1 1,11-12 1-16,9 9-3 0,11 3-6 16,3 0-14-16,-3-5-12 15,15 9 0-15,-9-9 0 0</inkml:trace>
  <inkml:trace contextRef="#ctx0" brushRef="#br0" timeOffset="28533.5553">19858 7732 40 0,'0'24'34'0,"0"8"0"16,-18-5-18-16,1-4-36 16,0 4-6-16,-12-15-3 15,11 5-3-15</inkml:trace>
  <inkml:trace contextRef="#ctx0" brushRef="#br0" timeOffset="29013.9029">20570 7221 15 0,'0'0'32'0,"-9"0"1"16,9 27 0-16,0 7-16 15,0 15-6 1,5 12-4-16,-1 5-1 16,1 7-3-16,0-5-7 0,-5-3-11 15,-4-14-19-15,4-5 0 16,-6-23-1 0,6-3 1-16</inkml:trace>
  <inkml:trace contextRef="#ctx0" brushRef="#br0" timeOffset="29467.2281">20760 7444 24 0,'0'0'30'0,"-4"10"-1"16,1 7-6-16,3 4-13 15,-6 6-3-15,6 3-2 16,6 2-1-16,5 0 0 16,2-7 0-16,8-6-1 15,-2-9 0-15,4-10-1 16,-2-7 0-16,-1-4-1 0,-2-10 0 16,-5-5 0-16,-3-1-1 15,-6 2 0-15,0 3 0 16,-4 4-2-16,0 8 1 0,0 10 0 15,-10 0 0 1,5 10 0-16,5 8 0 0,0 4 0 16,5 2 1-16,1 1 1 0,9-3 1 15,4-3 1-15,-1-7 1 16,5-7 1-16,-4-8 0 16,4-2 0-16,-7-11 0 15,0-3-1-15,-9-6-3 16,-7 0-6-16,0 1-12 15,0 3-19 1,-13-3-1-16,5 7-1 16,-8-3 1-16</inkml:trace>
  <inkml:trace contextRef="#ctx0" brushRef="#br0" timeOffset="29714.6091">21233 7174 36 0,'0'0'32'0,"13"11"2"15,-13 11-13-15,6 7-7 16,3 13-4-16,-6 9-2 0,3 13-1 31,-6 1-2-31,4 5 0 0,-4-5-1 16,0-9-4-16,0-9-6 15,0-8-15-15,-6-17-15 16,11-5-1-16,-5-17 1 16,10 0-2-16</inkml:trace>
  <inkml:trace contextRef="#ctx0" brushRef="#br0" timeOffset="30013.9393">21761 7367 23 0,'0'0'32'0,"0"0"2"16,-14 7-4-16,-3 5-15 16,-2 4-5-16,-7-1-5 15,2 4-1-15,0-1-2 16,5 1 0-16,9-2 0 15,10-3 0 1,14-3-2-16,9 1 1 16,5-3-2-16,4-2-4 15,4 2-15-15,5 0-14 0,-11-9 0 16,-2 6-1 0,-16-6 3-16</inkml:trace>
  <inkml:trace contextRef="#ctx0" brushRef="#br0" timeOffset="30166.8101">21630 7657 26 0,'0'12'34'0,"0"-12"1"16,24 14-2-16,0-6-19 16,5-3-12-16,4 3-20 0,-3-8-14 15,9 4-2-15,-11-9 0 16</inkml:trace>
  <inkml:trace contextRef="#ctx0" brushRef="#br0" timeOffset="30652.1008">22099 7435 15 0,'-12'8'28'0,"12"12"-3"0,-7 5-8 15,7 7-2-15,5 2-4 16,-1 1-1-16,9-2-2 16,2-6-2-16,6-7-1 15,-2-10-1-15,6-10-1 16,-4-8-1-16,2-9 0 31,-8-4 0-31,0-7-1 0,-5-3 0 16,-2-1-1-16,-4 4 1 15,-4 6-2-15,0 5 1 16,-3 5-1-16,3 12 1 16,0 0-1-16,-9 18 0 15,9 1 1-15,0 5 0 16,8-2 1-16,2 2 1 0,5-4 1 15,2-5 0-15,3-4 1 16,-2-11 1-16,3 0-1 16,-3-10 0-16,1-3-1 0,-8-5-2 15,-5-1-5 1,-2-1-9-16,0 5-21 0,-8-2-3 31,4 17-1-31,-9-18 1 16</inkml:trace>
  <inkml:trace contextRef="#ctx0" brushRef="#br0" timeOffset="30936.4311">22692 7696 52 0,'-12'-7'31'0,"-2"7"-12"16,-3 2-4-16,-6 3-4 16,1 10-1-16,-1 1-3 0,6 9 0 15,3-2-2-15,6 5 1 16,8-2-2-16,12 1 0 16,7-6-1-16,12-2-3 15,8-4-10-15,2-3-26 16,-10-12 1-16,10 0-2 15,-14-12 0 1</inkml:trace>
  <inkml:trace contextRef="#ctx0" brushRef="#br0" timeOffset="31536.5762">19027 9181 37 0,'-28'0'25'0,"9"12"-8"16,-1 6-4-16,7 6-4 16,9 5-1-16,7 2-1 15,13 3 0-15,8-7 1 16,11-1-1-16,3-11 1 31,7-5 1-31,-3-10-1 0,-2-10-1 16,-9-9-2-16,-10-5 0 15,-15-6-2-15,-10-4-1 16,-13 1-3-16,-10-4-4 16,-2 6-10-16,-4 11-20 15,-3 1-2-15,8 9-2 16,1 7 2-16</inkml:trace>
  <inkml:trace contextRef="#ctx0" brushRef="#br0" timeOffset="31736.4594">19712 9414 16 0,'21'12'33'0,"-5"10"-1"16,-19-1-4-16,-6 4-21 16,-4 3-30-16,-18-13-3 15,9 5-4-15,-12-16-2 16</inkml:trace>
  <inkml:trace contextRef="#ctx0" brushRef="#br0" timeOffset="32238.2198">20651 9258 24 0,'-12'13'31'15,"1"15"1"-15,-19-3-7 16,-4-1-15-16,-2 1-3 16,-1-6-4-16,-1-9-2 15,2-5-2-15,6-11 0 16,8-7 0-16,6-10-1 16,11 1 0-1,5-3 2-15,9 2-1 16,6 4 2-16,5 9 1 15,5 10 1-15,0 5-1 16,2 10 1-16,-2 7 0 16,1 6-3-16,-5 1-15 15,3 7-16-15,-13-17-1 0,6 4-1 16,-17-23 6-16</inkml:trace>
  <inkml:trace contextRef="#ctx0" brushRef="#br0" timeOffset="32570.178">20637 9048 34 0,'32'-26'32'0,"-3"2"1"15,10 18-14-15,4 12-5 16,-5 13-3-16,2 17-3 16,-6 8 0-16,0 9-3 15,-2 3 1-15,-4-1-2 16,-6-8 0-16,-5-4-1 31,-5-15-1-31,-2-6-2 0,-6-12 0 16,-4-10 0-16,-16-7-1 15,-3-8 0-15,-5-1 0 16,-4 0-1-16,-6 5 1 16,-7 1-1-16,4 6-2 15,-1 4-3-15,10 4-12 0,4 8-15 16,2-6-2-16,22-6 0 0,-10 3-1 15</inkml:trace>
  <inkml:trace contextRef="#ctx0" brushRef="#br0" timeOffset="32854.6555">21017 9111 37 0,'34'-34'35'0,"6"14"-2"0,-2 11-11 16,-2 9-7-16,2 15-3 15,-9 7-4-15,-4 15-3 16,-5 5-1-16,-5 7-1 16,-5-1-1-16,-3-1 0 15,-7-1 0-15,0-8-1 16,0-9 0-16,-4-7-2 0,4-12 0 16,0-10-2-16,0 0-1 15,-7-15-1-15,2 0 0 16,-6-4-1-16,-3 3 1 15,-4 1 0-15,-5 7-3 0,-2 0-4 16,0 8-8 0,9 8-12-16,-4-6 0 0,13 10 0 15</inkml:trace>
  <inkml:trace contextRef="#ctx0" brushRef="#br0" timeOffset="33435.8112">21608 9464 42 0,'12'-24'25'15,"3"0"-1"-15,-8-4-6 16,-7-4-4-16,0 5-3 16,-12 3-3-16,2 2-2 15,-8 5-3-15,0 6 1 16,-1 11-3-16,4 4-1 0,-1 10 1 15,4 3-1-15,9 1 0 16,3 3 0-16,3 1 1 16,10-6-1-16,5-4 0 15,1-4 0-15,7-6-1 16,-4-4 0-16,3-5 1 16,-3-3-1-1,-4 1 0-15,-4 1 0 16,-4-2 0-16,-10 10 0 0,9-11 1 15,-9 11 0 1,0 0 1-16,12 19-1 0,-4-6 1 16,5-1 1-16,0 4 1 15,5-2 0-15,-1-3-1 16,3 0 1-16,-2-8 0 0,1-3-1 16,0-5-2-16,-7-6-2 15,-1-3-1-15,-7-11-2 16,-4 0 0-16,0-12 0 15,-6-3-1-15,-3-7 1 16,0-2 2-16,-1-1 1 16,3 4 3-1,3 3 0-15,1 11 1 16,3 10 0-16,0 22 0 16,0 0 1-16,3 22-4 15,-3 10-15-15,-7-3-17 16,7 12 0-16,-13-7 0 15,9 8 4-15</inkml:trace>
  <inkml:trace contextRef="#ctx0" brushRef="#br0" timeOffset="47951.8806">842 9924 31 0,'0'0'34'16,"0"0"-7"0,-26 58-4-16,30-7-5 15,2 12-3-15,0 5-5 16,-2 7-8-16,-1-10-14 15,-3 0-20-15,0-19-3 16,0-46 0-16,3 46 0 16</inkml:trace>
  <inkml:trace contextRef="#ctx0" brushRef="#br0" timeOffset="48173.9891">782 9975 20 0,'44'-67'31'0,"-44"67"0"15,75-23-9-15,-29 28-3 16,-2 15-4 0,-44-20-4-16,67 72-1 15,-42-21-3-15,-13 10-1 16,-9 1-2-16,-3 3-2 16,-7-1-3-16,-4-9-5 15,-1-6-13-15,0-3-11 16,12-46-5-16,5 43-1 15,8-43-2-15</inkml:trace>
  <inkml:trace contextRef="#ctx0" brushRef="#br0" timeOffset="48674.4824">1478 10229 53 0,'11'29'35'0,"-19"-2"-4"16,-13 2-11-16,4 4-5 15,-7-6-6-15,1 0-5 16,-3-6-5-16,-2-13-3 16,3-8-3-16,2-10-1 0,3-9 0 15,9-3-1 1,11-2 1 0,0 1 2-16,11 5 4 15,7 7 2-15,1 11 4 0,9 7 1 16,1 11 1-16,-1 6 1 15,0 3 0-15,3 0 0 16,-2-3-1-16,4-1-1 16,0-9-1-16,2-7-1 15,1-7-1-15,-2-6 0 0,-5-4-1 16,0-4 0-16,-8-5 1 16,-6-3-2-16,-8 2 1 15,-10-3-1-15,-8-3 0 16,-8 7 0-16,-4 3-1 15,-1 7 0-15,-2 9 0 16,4 9 1 0,4 10-1-16,6 9 1 15,7 10 0-15,7 3 0 16,8 8 1-16,3 1-1 16,2 1-6-16,1-1-15 0,-1-13-14 15,9-2-1 1,-4-14 1-16,3-7-1 15</inkml:trace>
  <inkml:trace contextRef="#ctx0" brushRef="#br0" timeOffset="48970.0015">2089 10285 25 0,'0'0'35'15,"14"7"0"-15,-25 7-4 0,-7 3-15 16,1 6-6-16,-9-4-3 15,-3 5-3-15,-5-10-4 16,2-6-2-16,-1-4-1 16,5-11-1-16,8-2 1 15,4-7-1-15,10-2 2 32,9-4 0-32,10 7 3 0,5 5 1 15,6 6 1-15,7 12 1 16,0 2 0-16,3 11 0 15,-2 1-8-15,-2 9-25 16,-12-12-5-16,10 3 0 0,-6-11-1 16</inkml:trace>
  <inkml:trace contextRef="#ctx0" brushRef="#br0" timeOffset="49507.2665">2247 10272 18 0,'0'0'26'0,"23"0"-1"16,-2-4-14-16,7-4-6 16,3 1-2-16,-5-1-1 15,-6 2-3-15,-4-3 0 16,-16 9-1-16,0 0 0 15,0 0 2-15,-16 14 0 0,4 5 3 16,1 3 1-16,5 8 1 16,1 1 1-16,8 2 1 15,5-1 0-15,9-4-1 16,1-9 0-16,4-3-2 16,2-12-1-16,-1-4-2 15,1-11 0-15,-2-3-1 0,-6-9-1 16,-2 0 0-16,0 2 0 0,-2 1 1 15,-5 6 2 1,-7 14 2-16,0 0 1 0,0 0 0 16,5 17 0-16,-5 3 0 15,-5-2 1-15,0 5-2 32,-1-9-1-32,2-5-2 0,4-9 0 15,0 0 0-15,7-14-1 16,1-1 0-16,0-3 0 15,8 1 0-15,2 3 0 16,-2 4 0-16,3 7 0 16,-5 6 0-16,0 7-4 15,-3 1-7-15,-1 1-25 0,0 7-1 16,-10-6 0-16,12 1 0 16</inkml:trace>
  <inkml:trace contextRef="#ctx0" brushRef="#br0" timeOffset="49823.2754">2898 10427 34 0,'0'0'36'0,"22"8"0"16,-6-7-3-16,4-2-17 16,9 1-5-16,-2-9-4 0,2 0-2 15,-7-7-2-15,5-2-1 16,-9-10 0-16,-4 1-1 15,-11-2 0-15,-6-2-1 0,-7 6 1 16,-5 4-1-16,-5 10 0 16,-2 7 0-16,-1 13 0 15,0 11 0-15,2 9 1 16,9 10-1-16,5 7 1 16,7 2 1-16,0 3-2 15,4 4-1-15,8-3-8 0,0-2-29 16,4-13 0-16,-1-3-1 15,-2-12-1-15</inkml:trace>
  <inkml:trace contextRef="#ctx0" brushRef="#br0" timeOffset="50408.4203">3262 10213 31 0,'-4'30'33'15,"-2"-5"-1"-15,6 1-12 16,0 8-6-16,0-2-3 15,6 1-3-15,3-11-4 32,7-2 0-32,3-11-2 0,2-9 1 15,3-5-1-15,-4-9-1 16,-2-6 0-16,-5-2 0 16,-4-1 0-16,-6 0 0 15,-3 4-1-15,-6 5 0 16,6 14 0-16,-16-8 0 15,16 8 0-15,-12 23 0 0,12-4 1 16,0 3 0-16,9-1 0 16,3-1 1-16,-1-1-1 15,6-4 1-15,4-10 0 16,-4-1-2-16,1-8-2 16,-5-6-6-16,1 0-6 0,-7-12-8 15,0-7-3-15,-7-6-1 0,-4-5 5 16,1-6 6-16,-3-4 7 15,-1 4 10-15,-2-2 10 16,-6-25 34 0,12 49-22-16,-1 10-3 15,4 14-6-15,0 0-13 32,-8 21-32-32,1-9-5 0,13 14-2 15,-12-9 0-15</inkml:trace>
  <inkml:trace contextRef="#ctx0" brushRef="#br0" timeOffset="50909.2682">4612 10310 6 0,'10'-16'31'15,"3"3"-3"-15,-7-5-7 16,-6-1-3-16,-6 4-3 16,-7-4-3-16,-5 6-2 15,-8 4-4 1,-2 9 0-16,-2 4-3 15,3 10 0-15,1 6-1 16,5 8-1-16,8 4 0 16,9 1-1-16,11 0 0 15,11-6 1-15,2-5-2 0,4-8-3 16,6-9-12 0,-1-5-19-16,-7-19 0 0,2 1-1 15,-15-18 1-15</inkml:trace>
  <inkml:trace contextRef="#ctx0" brushRef="#br0" timeOffset="51025.1645">4556 10009 37 0,'-6'-12'32'15,"-5"-3"-3"-15,11 15-18 0,0 0-27 16,-6 11-12-16,15 7-3 16,-9-5-1-16</inkml:trace>
  <inkml:trace contextRef="#ctx0" brushRef="#br0" timeOffset="51441.2974">4742 10217 29 0,'26'9'34'0,"8"6"0"16,-7-7-5-16,0-8-16 16,3 0-6-16,-5 0-6 15,-1-10-2-15,-7 3-2 16,-8-6-1-16,-1 1 0 15,-8-1 0-15,0 13-1 0,-14-11 2 16,3 11 0-16,-7 7 3 0,0 6 1 16,1 6 1-16,2 8 0 15,2 1 1-15,9 4-1 16,4-3 1-16,6-2-2 16,7-3 1-16,2-6 0 15,7-5-1 1,-1-6 0-16,4-7-1 15,-3-7 0-15,-3-6-1 16,-1-1 0-16,-2-10 0 16,-5 6 0-16,-1-5 1 15,-4 5 1-15,1 5 2 16,-7 3 2-16,0 10 0 16,0 0 0-16,3 27 1 0,-3-9 0 15,0 5-4-15,3 8-16 16,6 0-22-16,-4-12 0 15,10 3-1-15,0-16 0 16</inkml:trace>
  <inkml:trace contextRef="#ctx0" brushRef="#br0" timeOffset="52141.9502">6335 9783 18 0,'0'-9'31'0,"0"28"-1"0,-3 18-7 16,-4 11-5-16,7 20-4 15,-3 7-3-15,6 8-2 16,-3-3-1-16,10-2-1 16,-4-16-4-16,4-7-1 15,-5-17-1-15,1-16 0 0,-6-22 0 16,12 5-1-16,-5-19 0 16,3-9 0-16,1-5 0 15,2 0 0-15,8 0-1 16,-1 4 1-16,1 7-1 15,-1 12 1-15,-2 13 0 32,-3 6-1-32,-3 10 0 0,0 3-4 15,-6 4-8-15,-6-4-3 16,7 4-12-16,-1-6-8 16,-3-8 0-16,4 2-1 0</inkml:trace>
  <inkml:trace contextRef="#ctx0" brushRef="#br0" timeOffset="52479.7354">6772 10206 14 0,'5'19'31'0,"-8"1"0"31,9 7-8-31,-6 6-9 0,5 2-3 15,0-1-3-15,-2-5-3 16,1-2 0-16,-1-13-2 16,-3-14 0-16,0 0 0 15,12-11 0-15,-12-15 0 16,-4-2-1-16,-2-11 1 16,3-5-2-16,-6-4 1 0,3-3-1 15,-3 1 0-15,6 3 0 16,3 4-1-16,0 4-1 15,13 8-1-15,2 4-3 16,13 8-8-16,3 7-15 16,6 2-8-16,6 10 0 15,-5 0 1 1</inkml:trace>
  <inkml:trace contextRef="#ctx0" brushRef="#br0" timeOffset="52727.3139">6840 10487 18 0,'0'0'32'0,"13"17"-1"15,5-17-4-15,13 0-25 0,3 6-26 16,-6-11-4-16,12 5-3 16,-19-7 5-16</inkml:trace>
  <inkml:trace contextRef="#ctx0" brushRef="#br0" timeOffset="53058.9376">7103 10152 34 0,'7'13'34'0,"-7"-2"0"16,8 10-10-16,-4 4-11 16,-4-2-5-16,3 5-2 0,-3-7-3 15,0-1-1-15,6-10-1 16,-6-10-2-16,10-6 0 15,1-3-1-15,3-8-1 16,1-3 1-16,3 1 0 16,-2 1 0-16,0 4 0 15,-1 6 2 1,-3 8 2-16,-1 6-1 16,-6 6 2-16,1 8-1 15,-3 2-1-15,-3 4-5 16,4-2-20-16,-1 4-9 15,-6-13-2-15,3 8 1 0</inkml:trace>
  <inkml:trace contextRef="#ctx0" brushRef="#br0" timeOffset="53513.1905">7401 9980 26 0,'22'0'29'16,"-1"-15"-1"-16,8 12-11 16,-1 1-8-16,2-2-3 31,-2 1-2-31,-4 3-2 0,-1 0-1 15,-5 0 0-15,-6 0 0 16,-12 0 0-16,13 16 0 16,-13-4 0-16,3 8 0 15,-3 5 0-15,4 6 2 0,-4 4-2 16,0 10 2 0,3 2-2-16,-3 5 2 0,4-2-1 15,-4 1 2-15,-6-7-1 16,1-3 1-16,-8-8-1 0,-1-5 1 15,-8-11 0-15,-1-4-1 16,-6-9-1-16,-1-4-3 16,5-3-8-16,2-1-23 31,1-12-4-31,13 7 0 0,2-10-1 16</inkml:trace>
  <inkml:trace contextRef="#ctx0" brushRef="#br0" timeOffset="53813.3377">8039 10212 47 0,'28'5'33'0,"0"-9"-2"16,4 4-17-16,5 0-7 16,0 3-8-16,0-3-9 31,-5 0-14-31,1 5-8 0,-17-10 1 15,4 10-2-15</inkml:trace>
  <inkml:trace contextRef="#ctx0" brushRef="#br0" timeOffset="53982.1333">8091 10346 44 0,'17'16'33'0,"2"-13"-2"16,6 1-16-16,10 1-31 16,-5-17-11-16,12 12-3 15,-13-16-3 1</inkml:trace>
  <inkml:trace contextRef="#ctx0" brushRef="#br0" timeOffset="54728.8419">8990 9850 9 0,'9'16'30'0,"-15"-1"-5"16,0 8-3-16,-8 5-4 0,-3 5-2 15,1 3-3-15,-6 2-4 16,5-1-2-16,1 0-3 16,7-6-2-16,2-4-1 15,7-1 0-15,12-7 0 16,1-1-1-16,9-8 0 15,0-1-2-15,8-4-5 0,1 0-12 16,-3-5-15-16,9 0-1 16,-12-10 0-16,6 10 10 0</inkml:trace>
  <inkml:trace contextRef="#ctx0" brushRef="#br0" timeOffset="55031.4791">9169 9927 10 0,'0'0'30'0,"-8"13"2"16,8 8-10-16,-3 12-5 16,0 9-4-16,3 14-2 0,0 6-1 15,0 6-2-15,0-5-2 16,6-2-1-16,-6-6-1 15,6-9-1-15,-6-12-1 16,3-5 0-16,-3-15-1 16,3-4 0-16,-3-10 1 0,0 0-3 31,0 0-3-31,0 0-9 0,3-15-24 16,-3 15 0-16,0-17-1 15,0 17 1-15</inkml:trace>
  <inkml:trace contextRef="#ctx0" brushRef="#br0" timeOffset="56216.5775">9452 9825 25 0,'0'0'26'0,"0"0"-7"0,0 0-4 15,-4 22-2-15,4 7-2 16,0 14-2-16,0 7 0 16,4 16-1-16,-4 5 0 31,6 1-2-31,-3 1-1 0,1-6-1 16,-1-11-2-16,2-10 0 15,-5-12 0-15,3-12 0 16,-3-22 0-16,0 0-1 15,0 0 0-15,12-24 0 16,-5 2-1-16,1-9 0 16,3 1-1-16,5-1 0 0,5 5-1 15,2 4 1-15,4 5-1 16,-3 7 1-16,-1 10 0 16,-2 12 2-16,-5 7-1 15,-4 6 1-15,-6 9 0 16,-6 2 0-16,0-1-2 15,0-4-7 1,3-10-26-16,6 3-2 16,-9-24 1-16,26 13-2 15</inkml:trace>
  <inkml:trace contextRef="#ctx0" brushRef="#br0" timeOffset="56732.8528">9783 10798 30 0,'0'9'33'0,"13"0"-4"0,-3-9-9 16,5-9-6-16,1-5-3 15,-2-5-2-15,5-4-3 16,-7-6-3-16,3-3 0 15,-11 0-2-15,-4 4 0 16,-4 0 0-16,-7 5-1 0,-1 5 0 16,-6 8 0-16,1 10 0 0,-1 0 0 15,2 14 0 1,4 4 0-16,2 3 0 0,8 5 0 16,2 2 0-16,9 0 0 15,2 0 0-15,6 0 0 16,4-6-1-16,-1-2-3 31,3-2-4-31,-1-13-9 0,-2-5-11 16,4 3-5-16,-10-10 0 15,3-3 3-15</inkml:trace>
  <inkml:trace contextRef="#ctx0" brushRef="#br0" timeOffset="56881.5424">10013 10719 52 0,'3'13'28'0,"-3"4"-2"0,3 3-7 15,-3 4-7-15,0 8-2 16,0 0-4-16,0 1-5 16,3-1-9-16,-3 1-18 15,-4-13-9-15,4-1 1 16,0-19-1-16</inkml:trace>
  <inkml:trace contextRef="#ctx0" brushRef="#br0" timeOffset="57083.2329">10022 10611 15 0,'36'-18'34'0,"-6"3"1"16,6 15-3-16,-8 7-12 0,-9 9-7 16,-6 8-3-16,-13-1-3 15,-4 4-4-15,-8-3-4 16,-10-5-7-16,4-8-14 15,2-4-14-15,-6-14 0 16,10 0-1-16</inkml:trace>
  <inkml:trace contextRef="#ctx0" brushRef="#br0" timeOffset="57518.9256">10311 10040 3 0,'3'23'31'0,"-6"-3"1"16,6 11-6-16,-3 11-6 0,-3 3-4 15,3 7-2-15,-4-6-4 16,4 5-2-16,0-12-3 16,0-3-2-16,-5-14-1 15,5-10 0-15,0-12-1 16,0-10 0-16,0-9 1 16,-2-8-2-1,-2-7 1-15,0-12 0 16,-3-6-1-16,5-3-1 15,-4 3 1-15,2-3-1 16,4 3 0-16,0 6 1 16,7 6-1-16,2 9 0 15,3 5-1-15,5 6-1 16,3 7-4-16,2-2-5 0,9 8-12 16,4 7-13-16,-2-7 2 15,8 9-1-15</inkml:trace>
  <inkml:trace contextRef="#ctx0" brushRef="#br0" timeOffset="57789.2309">10342 10507 30 0,'0'0'33'16,"34"10"-1"-16,-12-10-13 0,8 0-20 16,14 2-24-16,-19-8-4 15,10 6-2-15,-15-15 4 16</inkml:trace>
  <inkml:trace contextRef="#ctx0" brushRef="#br0" timeOffset="58172.0646">10571 10150 19 0,'25'19'31'16,"-19"-5"1"-16,5 9-11 0,-6 2-5 15,-2 0-5-15,3 0-3 16,-6-3-3-16,0-6 0 0,0-16-2 16,0 0-1-16,0 0-1 15,4-18 0-15,3-5 0 16,7-2-1-16,1-3 0 15,4 1-1-15,0 5 1 16,2 7 0-16,-2 10 2 31,0 9-1-31,-1 5 1 0,-3 10 1 16,-5 9-1-16,-3 5 1 16,-1 0-6-16,-4-1-10 15,-2-8-22-15,6 3-1 16,-6-13-1-16,7-4 1 15</inkml:trace>
  <inkml:trace contextRef="#ctx0" brushRef="#br0" timeOffset="58409.612">11064 10226 46 0,'16'4'38'15,"-1"-4"-1"-15,11 4-4 16,8-2-20-16,-4-2-8 16,4 0-15-16,-3-4-24 15,2 4-3-15,-7-11 0 0,5 6-1 16</inkml:trace>
  <inkml:trace contextRef="#ctx0" brushRef="#br0" timeOffset="58725.4448">11542 10210 34 0,'9'-27'27'0,"-5"0"-6"31,1-1-1-31,1 3-1 0,-6 2-3 16,7 6-1-16,-7 6-3 16,0 11-2-16,0 10-1 15,0 11-4-15,0 7-1 16,6 8-2-16,-6 1 0 15,6 8-1-15,0-3-4 16,-3-8-9-16,4-6-27 0,3-6 0 16,-4-12-1-16,7-3 1 15</inkml:trace>
  <inkml:trace contextRef="#ctx0" brushRef="#br0" timeOffset="59273.6012">11757 9890 23 0,'11'-14'34'0,"7"11"-1"15,-1-4-4-15,4 0-14 16,8 7-6-16,1-5-4 16,1 5-1-16,-4 0-2 15,-2 0-1-15,-6 0 0 16,-2 3-1-16,-6-3 0 0,-11 0 1 16,12 5-1-16,-12-5 0 15,0 0 0-15,0 10 1 16,0-10-1-16,0 16 0 15,0-3 1-15,0 5 0 16,0-1 0-16,7 12 0 31,-4 0 1-31,0 8-1 0,-1 1 1 16,2 6-1-16,-1-3 0 16,3 2-1-16,-3-1 1 15,4 0-1-15,-4-8 0 16,1 1 1-16,1-8-1 15,-1-3 0-15,1-3 0 16,-5-4 1-16,0-4 1 0,0-3 0 16,-12-1 1-16,-4-4 0 0,-8-5-1 15,-4 0-4-15,-7-5-33 16,-6 5-2-16,-13 0 0 16,1 5-2-16</inkml:trace>
  <inkml:trace contextRef="#ctx0" brushRef="#br0" timeOffset="76181.054">12569 10483 23 0,'21'-7'31'16,"-21"7"-1"-16,0 0-8 16,-5 19-6-16,-3 0-12 0,-3 1-17 15,-5-8-15-15,13 9-3 16,-9-14 0-16</inkml:trace>
  <inkml:trace contextRef="#ctx0" brushRef="#br0" timeOffset="76533.6667">13034 10151 16 0,'3'-12'34'16,"-3"12"1"-16,9 4 1 16,4 27-15-16,0 11-8 0,11 14-6 15,-8 6-2-15,3 11 0 0,-8 5-4 16,-6-3-2 0,-9-1-2-16,-7-13-1 15,-7-14-1-15,-6-13 0 0,2-17-1 16,-2-17 0-16,8-17 2 31,4-17 2-31,12-19 2 0,6-10 0 16,12-8 1-16,4-1 1 15,6 0 0-15,3 11 0 16,0 5-4-16,-4 15-11 16,-5 9-19-16,3 21-1 15,-16 3 0-15,7 13 3 16</inkml:trace>
  <inkml:trace contextRef="#ctx0" brushRef="#br0" timeOffset="76696.6994">13462 10147 14 0,'0'0'31'0,"0"13"1"0,-9-2 0 15,9 11-19-15,-3 1-10 16,3 5-18-16,9 6-13 15,-13-8-3-15,14 2 0 0</inkml:trace>
  <inkml:trace contextRef="#ctx0" brushRef="#br0" timeOffset="76981.3167">13652 10253 15 0,'15'10'32'0,"-15"-10"2"15,5 22-4-15,-14-4-15 16,-7 1-4-16,-2 2-4 16,-7-4-5-16,-5-3-3 0,2-7-2 15,0-7-2-15,3-7 0 16,6-7 0-16,10-4 2 16,3-5 1-16,9 3 4 15,9 6 3-15,4 1 2 16,8 13 0-16,-1 5 2 15,8 12-1 1,-6 4-3-16,2 6-9 16,-8 0-29-16,6 2-2 15,-10-10-1-15,8 3-1 16</inkml:trace>
  <inkml:trace contextRef="#ctx0" brushRef="#br0" timeOffset="77681.4267">14405 10160 34 0,'-19'0'25'0,"11"14"-8"16,0 13-3-16,1 4-4 0,7 5-1 15,7 1-1-15,3 0-1 16,6-10-2-16,8-4 1 31,-2-10-2-31,5-10 0 16,-2-10-1-16,0-5-1 0,-6-13 0 15,-4-2-1-15,-9-5 1 16,-3 4-1-16,-3 0-1 16,-5 5 0-16,-2 8 0 15,7 15 0-15,-12 0 0 16,7 11-1-16,5 11 1 0,5 2 0 15,5 2 0-15,6-2 2 16,6-4-1-16,7-6 2 16,-1-9 0-16,3-7 1 15,-5-13-1-15,-1-2 1 16,-8-7-1-16,-5-3 0 16,-12 0-3-16,-4 1-4 0,-2 8-9 15,-2 2-14-15,-3 7-10 16,11 9 0-16,-11 6 0 15</inkml:trace>
  <inkml:trace contextRef="#ctx0" brushRef="#br0" timeOffset="77934.4901">14963 10435 53 0,'0'0'24'16,"-18"-8"-4"-16,0 8-5 16,-2 3-3-16,-2 6-2 0,3 5-2 15,-1 0-1-15,9 6 0 16,5-2-3-16,9 4 1 16,10-6-3-16,4-3-2 15,6-1-8-15,2-6-16 16,-1-10-12-16,14 2 0 15,-7-15 0 1</inkml:trace>
  <inkml:trace contextRef="#ctx0" brushRef="#br0" timeOffset="78184.6424">15193 10175 56 0,'14'-4'31'0,"14"2"-10"16,3 2-8-16,3 0-5 16,4 4-5-1,-1-4-8-15,-3 2-11 16,-9-4-13-16,3 7-3 15,-18-8 0-15</inkml:trace>
  <inkml:trace contextRef="#ctx0" brushRef="#br0" timeOffset="78352.7319">15229 10287 37 0,'0'0'30'0,"26"3"-5"0,-1-3-7 15,9 0-5-15,6 0-8 16,5-3-16-16,0 8-18 16,-7-12-2-16,7 7 0 0,-14-4 6 15</inkml:trace>
  <inkml:trace contextRef="#ctx0" brushRef="#br0" timeOffset="78884.6199">15838 9893 24 0,'13'4'30'0,"-13"7"-1"0,0 8-13 15,0 10-4-15,-4-2-3 0,4 11-1 16,0-6-2 0,0 1-2-16,0-9-2 15,0-6-2-15,4-9-3 0,-4-9-1 16,0 0-2-16,2-23 1 31,-2 0 0-31,-2-6 0 0,2-4 0 16,-4-2 2-16,4 2 0 15,0 1 3-15,0 4 0 16,6 3 0-16,3 3 1 16,4 12-1-16,5-2 1 15,4 7-1-15,0 0 1 16,3 5 0-16,-3-2 0 0,2 2 1 16,-5 5 1-16,-1-5 0 15,-5 6 0-15,-1 2 2 16,-6 2-1-16,-3 7 2 15,-3 2-1-15,0 8 0 16,0 0-1-16,0 3 1 16,0 2-2-16,3-2-3 0,4-1-6 15,-3-6-13-15,-4-10-15 16,7 4 0-16,-7-17-1 16</inkml:trace>
  <inkml:trace contextRef="#ctx0" brushRef="#br0" timeOffset="79137.2729">15757 10253 9 0,'0'0'32'0,"21"9"1"15,14-3 0-15,3-6-16 16,2 0-5-16,6 0-4 16,0 0-6-16,-2 0-6 15,-1 3-13-15,-6 1-15 16,-11-8-2-16,-2 6 1 16,-11-7 8-1</inkml:trace>
  <inkml:trace contextRef="#ctx0" brushRef="#br0" timeOffset="79569.22">15865 10494 45 0,'19'-11'30'15,"9"4"-7"-15,-1 5-4 16,3 2-6-16,-3 7-3 16,-5 1-4-16,-4 8 0 15,-12 1-3-15,-6 8-1 16,-12 2 0-16,-6 0-1 31,-10-2-2-31,0-2 0 0,3 0 0 16,0-9-1-16,6-1 0 15,7-8 0-15,12-5 1 16,0 0 1-16,16 0 0 16,5-5 1-16,4 1 0 15,3-2 0-15,6 6-7 16,-3 0-16-16,-3-7-12 0,3 7 0 15,-10-6 0-15</inkml:trace>
  <inkml:trace contextRef="#ctx0" brushRef="#br0" timeOffset="79885.3887">16532 10234 63 0,'0'0'39'16,"0"0"-5"-16,0 0-11 15,0 0-9-15,2 9-9 16,-2 1-39-16,0-10-1 16,-11-10-2-16,-5-12-2 0</inkml:trace>
  <inkml:trace contextRef="#ctx0" brushRef="#br0" timeOffset="84630.0597">1015 11551 43 0,'-55'-13'27'16,"55"13"-9"-16,-53 46-3 15,53-46-3-15,-50 88-3 32,32-27-2-32,12 3-1 0,12 1-1 15,9-5 1-15,16-7 0 16,15-13 0-16,7-11-1 16,8-19 1-16,-1-14 0 15,2-19-2-15,-11-11 0 16,-9-12 0-16,-18-6-2 15,-17-9 0-15,-21-2 1 0,-11 2-2 16,-9 4-2-16,-5 12-5 16,39 45-11-16,-77-65-21 15,77 65 0-15,0 0-1 16,0 0 0-16</inkml:trace>
  <inkml:trace contextRef="#ctx0" brushRef="#br0" timeOffset="84930.4744">1432 11973 6 0,'0'0'31'0,"0"20"1"0,0-20-2 15,0 15-12-15,0-15-5 16,0 0-4-16,0 0-4 15,0-20-2-15,2 3-1 16,3-3-1-16,2-4-1 16,5 1-2-16,4 1 1 15,7 7 0-15,3 6 0 0,4 9 2 16,-4 4 1-16,-5 10 0 16,-2 7-1-16,-5 7-6 15,-4 4-16-15,-7-2-11 16,3 2-1-16,-3-7 0 0</inkml:trace>
  <inkml:trace contextRef="#ctx0" brushRef="#br0" timeOffset="85215.4296">1918 11951 28 0,'-7'-18'33'0,"-7"-2"-2"16,-2-4-7-16,1 7-5 16,-9 2-4-16,4 8-3 15,-3 5-4-15,5 9-2 16,4 6-2-16,7 8-2 16,7 3 1-16,0-1-2 15,16 1 1 1,-1-1-1-16,9-5-2 15,2-4-8-15,3-14-29 16,-7 4 0-16,-4-13-1 16,3 4 0-16</inkml:trace>
  <inkml:trace contextRef="#ctx0" brushRef="#br0" timeOffset="85584.745">1804 11608 49 0,'-13'-28'38'0,"7"12"0"16,2 3 0-16,4 13-26 15,10 0-18-15,-4 13-29 0,16 9-3 16,-6-5-1-16,6 10 0 0</inkml:trace>
  <inkml:trace contextRef="#ctx0" brushRef="#br0" timeOffset="85916.3974">2071 11847 10 0,'8'-8'31'16,"18"8"0"-16,-8-8 0 16,12 3-19-16,-2 1-4 0,-1-1-2 15,0 5-1-15,-9-5-2 16,-5 5-1-16,-13 0 0 15,0 0 0-15,-28 0 0 16,8 9-1-16,-7 1 0 16,6 3-1-16,-1 6 2 15,0 4-1-15,10-1 1 0,12 3-1 16,12 1-1-16,10-5-4 0,13-2-8 16,-2-1-16-16,6-13-5 15,10-2-1-15,-7-10 0 16</inkml:trace>
  <inkml:trace contextRef="#ctx0" brushRef="#br0" timeOffset="86302.3393">2600 11778 27 0,'-29'-17'31'15,"9"17"0"-15,-2-2-9 0,9 7-13 16,7 6-4-16,6 1-2 16,13 7-2-16,0-4 0 15,4 0 0-15,3-3 0 16,1-2-1-16,-5-5-2 16,0-5-1-16,-16 0-1 15,0 0 0 1,0 0 1-16,-19 0-1 15,-2 4 1-15,-2-2 1 0,-1 7 4 16,-2 7 2-16,8-2 3 16,6 7 1-16,9 0 1 15,12 2 0-15,9-3 0 16,6-1-1-16,2-6-2 16,8-3-4-16,-3-5-14 0,7-5-24 15,-20-10 0-15,6-1-1 16,-18-7 0-16</inkml:trace>
  <inkml:trace contextRef="#ctx0" brushRef="#br0" timeOffset="90316.1688">4470 12331 17 0,'-3'-23'33'0,"3"23"1"15,7 26-14 1,-7 15-2-16,6 20-5 0,-6 12-4 16,5 12-1-16,-1 5-4 15,0-3-5-15,1-6-8 0,-5-13-12 16,4-15-14-16,7-10 0 15,-8-20-1-15</inkml:trace>
  <inkml:trace contextRef="#ctx0" brushRef="#br0" timeOffset="90569.5967">4756 12402 19 0,'15'-14'33'16,"-15"14"1"-16,0 0-5 31,12 26-12-31,-12 12-6 0,6 15-3 16,-2 8-1-16,2 12-2 16,0-3-3-16,0 4-3 0,4-5-6 15,-8-12-10 1,2-13-18-16,-4-5-1 0,-9-19-1 15,2-3 6-15</inkml:trace>
  <inkml:trace contextRef="#ctx0" brushRef="#br0" timeOffset="90716.8882">4528 12797 13 0,'11'-3'31'0,"0"-7"1"31,20 10-5-31,-2 0-21 0,11-5-30 16,15 15-3-16,-7-10-2 16,7 12 1-16</inkml:trace>
  <inkml:trace contextRef="#ctx0" brushRef="#br0" timeOffset="91348.7263">5184 12296 26 0,'-40'12'32'16,"3"19"-2"-16,-2 13-10 15,7 14-6-15,10 14-4 0,9 3-3 16,16 5-2-16,11-5-4 15,10-7-6-15,16-10-19 16,10-10-9-16,-7-20-1 16,8-5 0-16</inkml:trace>
  <inkml:trace contextRef="#ctx0" brushRef="#br0" timeOffset="91686.9054">5468 12682 26 0,'0'0'27'0,"18"13"-3"16,3-8-14-16,4-2-3 0,-3-3-2 16,-1-6-2-16,-1-4-1 15,-6-1-1-15,-8-3 0 16,-9-1-1-16,-9-1 1 15,-8 7-1-15,-4 2 1 16,-3 7 1-16,-1 10 1 0,0 4 1 16,6 9 0-16,5 2 1 15,12 8 0-15,5-1 0 16,14 3-1-16,6-7 0 16,5-5-3-16,9-4-4 15,0-5-16-15,-3-14-14 16,7-5 0-1,-12-11-1-15</inkml:trace>
  <inkml:trace contextRef="#ctx0" brushRef="#br0" timeOffset="91875.3702">5694 12192 14 0,'0'-14'28'0,"-7"-3"-3"16,7 17-15-16,0 0-19 15,0 0-15-15,0 0-2 32,0 14 9-32</inkml:trace>
  <inkml:trace contextRef="#ctx0" brushRef="#br0" timeOffset="92006.6875">5749 12322 23 0,'0'28'35'0,"-7"5"0"16,-3-5-8-16,-6-6-9 0,-1-2-8 15,0-6-15-15,1-1-26 16,-4-21-2-16,20 8-3 0,-11-20 1 16</inkml:trace>
  <inkml:trace contextRef="#ctx0" brushRef="#br0" timeOffset="92492.3758">5848 12269 40 0,'0'21'26'16,"-9"-6"-9"-16,9 11-8 15,5-1-2-15,2 2-3 16,7-2-1-16,0-7-1 0,4-1 0 16,2-7-1-1,-2-8 0-15,0-5 0 0,-2-9 0 16,-2-2 0-16,-3-5 0 0,-5-3-1 15,-1 1 1-15,-5 3-1 16,0 4 0-16,0 14 0 16,0 0 1-16,-10 0-1 15,6 11 0-15,4 8 0 32,0 4 0-32,4 0 1 0,4-1-1 15,3-4 2-15,6-4 0 16,1-7 0-16,4-7 2 15,-1-7-1-15,-2-5 1 16,-3-7-2-16,-4-1-3 16,-2-4-17-16,-2 3-14 15,-13-8 0-15,5 11-2 0</inkml:trace>
  <inkml:trace contextRef="#ctx0" brushRef="#br0" timeOffset="92738.9607">6303 12346 24 0,'15'23'32'0,"11"20"1"15,-7 3-8-15,-4 1-12 16,0 14-5-16,-15 4-4 15,-6 4-1-15,-6-2-2 0,-7-7-1 16,-1-5-6-16,-3-11-14 16,-5-13-13-16,13-5 1 15,-7-17-2-15</inkml:trace>
  <inkml:trace contextRef="#ctx0" brushRef="#br0" timeOffset="93125.8237">6732 12659 35 0,'0'0'34'0,"13"0"-2"15,10 0-12-15,9 0-7 32,1 0-5-32,7 0-5 0,5 0-9 15,-3 0-17-15,-8 0-10 16,4 0-1-16,-18-3 0 16</inkml:trace>
  <inkml:trace contextRef="#ctx0" brushRef="#br0" timeOffset="93325.8749">6831 12796 41 0,'28'7'35'15,"3"-7"-2"1,3 2-12-16,8 1-13 15,0-8-35-15,2 10-3 16,-11-12-4-16,3 7 0 16</inkml:trace>
  <inkml:trace contextRef="#ctx0" brushRef="#br0" timeOffset="93742.4481">7659 12101 21 0,'0'0'33'16,"0"17"2"-16,-3 20-9 15,-4 16-9-15,7 17-5 16,-6 8-2-16,6 15-1 15,-4 1-5-15,4-3-4 0,4-10-3 16,-4-17-6-16,3-11-10 16,0-14-17-16,-3-25-1 15,0-14 0-15,-10-13 12 16</inkml:trace>
  <inkml:trace contextRef="#ctx0" brushRef="#br0" timeOffset="93979.9443">7559 12207 24 0,'31'-9'34'0,"18"9"0"0,9-4-5 15,2 4-16-15,7 4-5 16,0-1-7-16,-2 2-10 15,-7-3-13-15,-1 8-12 16,-20-10 1-16,-3 3-1 16</inkml:trace>
  <inkml:trace contextRef="#ctx0" brushRef="#br0" timeOffset="94195.8863">7670 12490 19 0,'10'0'34'0,"21"10"-1"15,-3-10-5-15,9 4-18 16,4 1-27-16,-7-8-11 15,9 6-3-15,-9-11-2 0</inkml:trace>
  <inkml:trace contextRef="#ctx0" brushRef="#br0" timeOffset="94812.2386">8606 12068 18 0,'-26'-7'27'16,"-11"-3"-6"-16,6 10-4 16,1 0-5-16,0 10-4 31,12 6-4-31,5 4-1 0,13 2 0 16,10 2-1-16,8 2 0 15,11-3-1-15,0 1 1 16,4-5 0-16,-3 3-1 15,-4-3 0-15,-4 1 0 16,-13-1-1-16,-9 0 1 16,-6 2 0-16,-7 3-1 0,-2-3 0 15,-3-1-1-15,6 1-2 16,1-2-3-16,8-2 0 16,6-2-2-16,8 2 1 15,0-3 0-15,2 8 3 16,-4 2 3-16,-9 0 3 15,-6 8 1-15,-7 1 3 0,-39 40 6 16,21-33-6-16,-1-3-2 16,6-2 0-1,5-2-2-15,12 1 1 0,9-2 0 16,6-3 0-16,12-5-1 16,4-4-6-16,4-14-26 31,8 4-2-31,-3-16 0 0,7 0 0 15</inkml:trace>
  <inkml:trace contextRef="#ctx0" brushRef="#br0" timeOffset="95880.7471">9085 12318 13 0,'0'0'32'15,"0"14"1"-15,-14 1-3 16,-3 7-15-16,2 6-5 16,-3-1-5-16,6 7 0 31,5-9-2-31,7 1-1 0,10-6-1 15,8-2 0-15,10-4 0 16,4-5-3-16,3 0-4 16,1-9-11-16,-5-3-16 15,3 3-2-15,-12-16 2 16,5 3 9-16</inkml:trace>
  <inkml:trace contextRef="#ctx0" brushRef="#br0" timeOffset="96061.1517">9349 12264 19 0,'-9'-14'34'16,"9"14"2"-16,-15 26-3 0,5 3-14 16,4 17-4-1,-3 4-4 1,3 10-3-16,-4 0-1 16,10 4-2-16,-5-5-4 15,5-8-4-15,5-3-11 0,1-11-25 16,-2-20 0-16,8-3-1 15,-12-14 1-15</inkml:trace>
  <inkml:trace contextRef="#ctx0" brushRef="#br0" timeOffset="96799.0205">9638 12169 32 0,'0'0'33'16,"-9"20"1"-16,5 20-12 0,-1 11-7 15,5 15-5-15,-9 8-2 16,5 6-2-16,-2-4-1 0,6-6-1 16,-4-15-2-1,4-10 0-15,0-18 0 0,4-13-1 16,-4-14 0-16,21-14 0 31,-1-9 0-31,0-5 0 0,8-4-2 16,0 4 1-16,3 7 0 15,-2 10 0-15,-2 11 0 16,-5 7 1-16,-4 10-1 16,-5 11 0-16,-4 4-3 15,-5 0-5-15,1-5-27 16,1 5-3-16,-6-10 0 0,10 1 1 15</inkml:trace>
  <inkml:trace contextRef="#ctx0" brushRef="#br0" timeOffset="97399.1998">9899 13130 32 0,'15'17'34'16,"0"-14"0"-16,1-3-15 15,8 0-4-15,-2-14-4 16,3-4-4-16,-3-6-3 16,-1-7-1-16,-7-3-1 0,-4-3-1 15,-6-1 0-15,-8 6-1 16,-6 6 1-16,-7 6-1 16,-4 15 0-16,-1 10-1 15,0 12 1-15,4 10 0 16,5 7 0-16,8 5 0 15,5-1 0 1,9-1 1-16,9-4-1 16,3-4 1-16,4-9-1 15,3-11 1-15,-1-3-1 16,0-6-1-16,-2-6 1 16,-4-6 0-16,-3-5-1 0,-5 2 0 15,-1-1 1 1,-3 1-1-16,-9 15 1 0,10-9 1 15,-10 9 0-15,3 21 1 16,-3 1-1-16,0 10 0 0,-3 3 1 16,3 5-1-16,-4-1 0 15,4-3-3-15,0 0-3 16,-3-12-7-16,6-2-9 16,-3-12-9-16,0-10-4 0,0 0-2 15</inkml:trace>
  <inkml:trace contextRef="#ctx0" brushRef="#br0" timeOffset="97579.6058">10230 13068 22 0,'16'-27'35'31,"11"17"-1"-31,-5 5-4 0,-3 8-10 16,2 11-6-16,-14 0-4 15,-1 9-3-15,-12-2-4 16,-12-1-9-16,-2-11-30 15,-7 4 0-15,-7-13-1 16,6 0-1-16</inkml:trace>
  <inkml:trace contextRef="#ctx0" brushRef="#br0" timeOffset="98115.8853">10552 12238 38 0,'4'14'34'16,"-8"10"1"-16,4 13-14 0,0 12-7 15,-6 5-5-15,6 10-2 16,-6-6-1-16,6 0-2 15,0-10-1-15,0-7-1 0,0-14 0 16,0-10-1-16,0-17-1 16,0 0 0-16,0-26 0 31,0-5 0-31,-6-7-1 0,-1-13 1 16,-1-4-1-16,2-2 0 15,3-2 0-15,3 3 0 16,3 5 1-16,5 8-1 15,8 7 1-15,5 11-3 16,11 11-3-16,-1 5-9 16,6 1-19-16,6 14-2 0,-2-3-1 15,9 10 1-15</inkml:trace>
  <inkml:trace contextRef="#ctx0" brushRef="#br0" timeOffset="98347.3763">10546 12783 35 0,'12'16'32'0,"4"-12"-3"15,13-4-14-15,2 5-11 16,2-5-24-16,5 3-9 16,-11-9-1-16,0 6-1 15</inkml:trace>
  <inkml:trace contextRef="#ctx0" brushRef="#br0" timeOffset="98663.8082">10767 12518 21 0,'25'0'34'16,"-25"0"1"-16,18 29-3 15,-15-10-16 1,-3 0-5-16,0 4-3 16,0-4-3-16,0-3-3 15,0-6-1-15,0-10-2 16,4-10-1-16,8-8 1 0,6 1-2 15,1-7 2-15,5 4-1 16,1 3 2-16,-3 2 1 16,2 11 1-16,-6 8 1 15,-1 11-1-15,-8 2 1 0,0 8-4 16,-4 3-9-16,0 4-25 16,-5-13 0-16,5 3-1 15,-5-12-1-15</inkml:trace>
  <inkml:trace contextRef="#ctx0" brushRef="#br0" timeOffset="98864.3538">11174 12564 48 0,'14'-4'32'16,"15"8"-1"-16,-8-4-25 16,5-4-26-16,8 8-9 15,-11-8-2-15,5 4 0 0</inkml:trace>
  <inkml:trace contextRef="#ctx0" brushRef="#br0" timeOffset="99033.6444">11479 12439 34 0,'-9'0'38'16,"5"14"1"-16,-4 1 1 15,8 2-19-15,0 11-11 16,3 1-4-16,0 3-7 0,6 4-14 16,1-5-23-16,-10-8-2 15,6 0 1-15,-6-10-2 16</inkml:trace>
  <inkml:trace contextRef="#ctx0" brushRef="#br0" timeOffset="99481.8948">11582 12225 25 0,'28'0'31'0,"-8"-12"1"15,12 12-4-15,-1 0-20 16,-3-3-3-16,1 3-3 16,-5 3-1-16,-2 2-1 15,-7-2 0-15,-2 1 0 16,-13-4-1-16,9 10 0 0,-9 0 1 15,0 2-1-15,0 3 1 16,3 6 0-16,-3 5 1 16,6 5-1-16,-1 2 1 15,1 4 0-15,-1 3 1 16,-2 1 0-16,-3-4 1 16,0 4 0-1,-9-9 2-15,-1 0-1 16,-5-7 1-16,-1-6-2 15,-2-6-2-15,-1-10-3 16,3 0-13-16,6-3-19 16,-4-14-2-16,14 4 0 15,-10-9 0-15</inkml:trace>
  <inkml:trace contextRef="#ctx0" brushRef="#br0" timeOffset="100003.6531">12237 11960 25 0,'22'-4'31'0,"-10"0"-8"16,-6 14-4-16,-3 11-4 16,-6 8-4-16,0 13-1 15,-3 2-3-15,6 9 0 0,0 2-2 16,0-2-1-16,6-2-2 0,4-6 0 15,3-11-2 1,2-7 1-16,1-9-1 0,-2-9 1 16,-4-2-1-16,-10-7 0 15,13 0-1-15,-13 0 1 16,0 14 0-16,0 2 0 16,0 8 0-1,0 9 1-15,0 9-1 16,9 13 1-16,0 6 0 15,-3 8-1-15,-6 2 1 16,0 2 0-16,-10-10-1 16,-4-5-4-16,-3-10-8 15,-1-9-24-15,-12-25 0 16,14-8 0-16,0-21 0 0</inkml:trace>
  <inkml:trace contextRef="#ctx0" brushRef="#br0" timeOffset="100519.6189">12842 12416 18 0,'18'0'29'0,"14"0"-2"0,1 0-11 16,5 0-5-16,2 0-6 15,1-5-6-15,-1 5-6 16,-10-4-8-16,-2 4-9 0,-15 0-5 16,4 5 1-16</inkml:trace>
  <inkml:trace contextRef="#ctx0" brushRef="#br0" timeOffset="100735.7763">12883 12557 29 0,'0'0'34'15,"17"5"-7"-15,11-5-3 16,7 0-7-16,8 4-3 31,-3-4-8-31,1 0-10 0,-1-6-28 16,-6 6-2-16,-12-6-1 15,-4 6 0-15</inkml:trace>
  <inkml:trace contextRef="#ctx0" brushRef="#br0" timeOffset="101936.9175">13831 12155 28 0,'17'8'33'16,"-21"4"-4"-16,-9 5-9 0,0 7-6 15,-9 3-4-15,4 3-2 16,0 2-3-16,2-3-1 0,3-2-2 16,8-3 0-1,11-8-1-15,10-1 0 0,8-5-1 16,7-3 1-16,7-4-1 31,-5-3-2-31,4 0-4 0,-4 0-7 16,-4 0-12-16,0 0-10 15,-11-6 0-15,1 6 0 16</inkml:trace>
  <inkml:trace contextRef="#ctx0" brushRef="#br0" timeOffset="102224.7447">14060 12143 34 0,'-12'-7'30'0,"6"17"-7"16,0 10-3-16,2 12-6 16,4 13-2-1,0 8-3-15,6 2 0 16,-6 6-2-16,7 0-2 16,-7-6-1-16,5-7-1 15,-5-12-1-15,5-8 0 16,-5-9 0-16,0-5-1 0,0-14-1 15,0 0-5-15,0 0-13 16,11 0-19-16,-11-14 0 0,10 4 0 16,-7-12-1-16</inkml:trace>
  <inkml:trace contextRef="#ctx0" brushRef="#br0" timeOffset="102756.333">14408 12080 40 0,'0'0'33'0,"0"0"-8"0,5 24-4 16,-8 9-4-1,3 15-4-15,-5 7-4 16,5 13-1-16,-7 3-2 0,5 3-3 16,-2-5-4-16,4-12-6 0,6-11-15 15,3-12-15-15,1-18-1 16,6-6 1-16</inkml:trace>
  <inkml:trace contextRef="#ctx0" brushRef="#br0" timeOffset="102988.9277">14620 12104 24 0,'0'0'35'16,"7"15"1"-16,-7 16-2 15,-4 13-16-15,7 12-6 0,-3 6-3 16,3 11-2-16,2-3-2 15,4 0-4-15,-3-7-3 16,0-14-10-16,1-15-19 0,-1-5-7 16,-6-20 0-16,0-9 0 15</inkml:trace>
  <inkml:trace contextRef="#ctx0" brushRef="#br0" timeOffset="103126.3226">14368 12485 27 0,'18'0'32'16,"1"-3"1"-16,17 3-6 31,2 0-24-31,4-6-29 0,6 11-4 16,-7-10-1-16,7 10-1 16</inkml:trace>
  <inkml:trace contextRef="#ctx0" brushRef="#br0" timeOffset="103710.5956">14733 12885 34 0,'14'23'30'0,"-3"-11"-8"0,12-5-4 31,3-7-4-31,1-10-4 16,2-2-4-16,-3-14-1 0,0-1-2 0,-10-7-1 31,-3-4-1-31,-13-1 0 0,0-2-1 0,-14 5 0 0,-1 6 0 31,-6 8 0-31,-2 8 0 16,-1 14 0-16,4 7 1 16,7 13 1-16,6 8 0 15,7 9 1-15,14 4-1 0,4-4 1 16,8 7-1-16,3-6-2 15,-1-6-8-15,1-5-20 16,-1 0-8-16,-14-18 0 0,0 2 0 16</inkml:trace>
  <inkml:trace contextRef="#ctx0" brushRef="#br0" timeOffset="103974.1317">15074 12869 43 0,'5'10'37'0,"4"12"0"16,-4 9-9-16,-5-1-14 0,9 11-4 15,-9 2-5-15,6 0-2 0,-6 1-7 16,0-8-6-1,4-1-10-15,-4-9-14 16,0-14-3-16,0-12-1 0,0 0 5 16</inkml:trace>
  <inkml:trace contextRef="#ctx0" brushRef="#br0" timeOffset="104158.5744">15091 12793 40 0,'26'-16'36'16,"9"16"-3"-16,-3 3-10 16,-12 6-6-16,2 13-5 15,-19-3-3-15,-3 8-4 0,-12-2-4 16,-12-6-10-16,-4-7-27 16,2-2 0-16,-5-15-2 15,12 1-1-15</inkml:trace>
  <inkml:trace contextRef="#ctx0" brushRef="#br0" timeOffset="104659.4809">15669 11984 20 0,'-28'4'33'15,"0"18"2"-15,-12 8-10 0,3 19-7 16,3 17-5 0,7 4-4-16,12 6-3 0,9 6-1 15,12-3-2-15,11-4-1 16,8-10-3-16,9-13-5 0,0-15-8 16,6-16-22-16,7-4 0 15,-10-20-1-15,7-4 1 16</inkml:trace>
  <inkml:trace contextRef="#ctx0" brushRef="#br0" timeOffset="105029.1307">15851 12455 6 0,'0'12'32'15,"0"-12"0"-15,0 20-6 16,7-10-9-1,10-3-4-15,2 2-3 16,3-9-3-16,5 0-2 16,-5-7-2-16,-1-3-2 15,-5-3-1-15,-4-2-1 0,-8-3-1 16,-8-2 1 0,-8 4-1-16,-4 4 1 0,-8 7 0 15,-1 5 1-15,-6 10 2 0,4 5 0 16,-1 6 1-16,11 12 1 15,1 1 1-15,11 3 0 16,5-1-1-16,15-1 1 16,4-6-2-16,7-5-1 15,7-5-4-15,-5-9-7 16,10-10-24 0,-2-8-5-16,-8-13 0 15,3 3 0-15</inkml:trace>
  <inkml:trace contextRef="#ctx0" brushRef="#br0" timeOffset="105214.0474">16123 12026 9 0,'0'-18'26'15,"0"18"-9"-15,0 0-18 0,-13-15-19 16,13 15-4-16,-10-5 18 0</inkml:trace>
  <inkml:trace contextRef="#ctx0" brushRef="#br0" timeOffset="105376.8164">16154 12063 22 0,'15'29'36'0,"-11"-3"0"15,2 6-5-15,-6 2-11 0,-13-7-7 16,2 1-4-16,-9-8-6 16,-2-8-11-16,2-12-27 15,2 0-2-15,1-9 0 16,11-3 0-16</inkml:trace>
  <inkml:trace contextRef="#ctx0" brushRef="#br0" timeOffset="106048.6464">16342 12054 14 0,'-5'18'28'15,"-5"-7"-1"-15,10 6-10 16,-5 1-5-16,5 2-3 15,9 2-3-15,0-6-1 0,4 0-2 32,2-7 0-32,-1-6-1 0,3-6-1 15,-4-6 0-15,2-3-1 16,-3-3 0-16,-5 0 0 16,-2-2-1-16,-1 6 0 15,-4 3 0-15,0 8 0 16,0 0-1-16,0 0 2 15,0 0 0-15,8 12-1 0,-3-2 1 16,-5-10 1-16,15 12-1 16,-2-12 0-16,-2 0 0 15,2-5 1-15,1-2 0 16,3-6 0-16,-1 4 2 16,-1-1 1-16,3 2 1 15,-3 4 0 1,4 12 0-16,-3 3 1 15,4 11-1-15,-2 12 0 16,3 10-1-16,-5 5-2 16,2 6 1-16,-8 1-1 15,-5-1-1-15,-8 0 0 0,-9-3 1 16,-13-9-2 0,-2-8-1-16,-5-3-5 0,-7-7-16 15,1-13-15-15,10 2 0 16,1-14-1-16,13 0 2 0</inkml:trace>
  <inkml:trace contextRef="#ctx0" brushRef="#br0" timeOffset="106767.1853">17065 12443 27 0,'21'19'30'15,"-3"-8"1"-15,5 3-14 16,5-1-5-16,2-9-4 15,2 0-3-15,-3-11-2 16,-2-2-1-16,-6-5-1 16,-9-4-1-16,-12-3 0 0,-6-2-1 15,-8 1 1-15,-6 6-1 0,-7 4 1 32,-3 6 0-32,-2 6 1 15,2 13 1-15,3 6 1 16,6 9 1-16,8 5 1 15,8 5 1-15,9 0 0 16,10 2 0-16,8-5 1 16,14 0-3-16,6-12 1 0,8-7-6 15,4-7-11-15,-1-9-25 16,-5-14-1-16,4-5 0 16,-12-13-1-16</inkml:trace>
  <inkml:trace contextRef="#ctx0" brushRef="#br0" timeOffset="107023.3313">17410 11990 31 0,'17'0'34'0,"6"3"1"16,1-3-4-16,8 0-19 15,7 6-5-15,5-2-8 16,-3 0-15-16,-5-4-18 16,3 3 0-16,-12-6-1 0,2 3 6 15</inkml:trace>
  <inkml:trace contextRef="#ctx0" brushRef="#br0" timeOffset="107254.2282">17953 11839 19 0,'0'-17'34'16,"12"12"-1"-16,-12-6 0 16,0 11-20-16,0-13-8 0,0 13-9 15,0 0-13-15,-17-6-15 16,17 6 0-16,-11 6-2 16</inkml:trace>
  <inkml:trace contextRef="#ctx0" brushRef="#br0" timeOffset="107470.3918">17952 11898 21 0,'0'24'34'16,"9"6"0"-16,-5 5-8 15,-1 3-6-15,-3 3-6 16,-3 1-4-16,-1 0-2 16,-9-5-4-16,1 2 0 31,-11-7-2-31,0-4-1 0,-4-9-2 15,-2-12-3-15,4 0-7 16,-2-11-11-16,2-10-14 0,12 0-2 16,2-13 1-16,11 5 9 15</inkml:trace>
  <inkml:trace contextRef="#ctx0" brushRef="#br0" timeOffset="108041.282">18189 11862 17 0,'0'0'29'0,"0"0"-1"16,-9 18-8-16,9-1-6 0,0 2-4 16,0 3-3-16,6 2 1 15,4 1-3-15,0-5 0 16,3-2-2-16,2-12-1 16,0-2-1-16,1-9 1 0,1-6 0 15,-3-1-2-15,-3-7 1 16,0-4-2-16,-2 4 2 15,-6 0-2 1,-3 0 1-16,3 7-1 16,-3 12 0-16,-4-9 1 15,4 9-1-15,-5 14 1 16,5 1 0-16,0 4 1 16,6 2-1-16,2 2 1 15,5-3-1-15,1 3 0 16,4-6 0-16,2-6 1 0,2-4-1 15,-3-7 1-15,2-3-1 16,-3-11 1-16,-3-1-1 16,-4-11 1-16,-7 3 0 15,-4-2 0-15,0 1 1 0,-4 2-2 16,-4 3-2 0,0 5-15-16,8 14-18 0,-21-10 1 15,21 10-2-15,-21 0 1 16</inkml:trace>
  <inkml:trace contextRef="#ctx0" brushRef="#br0" timeOffset="110620.9595">18649 12481 31 0,'31'6'30'15,"-2"-10"-1"-15,11 4-15 16,2 0-7-16,2 0-16 16,3 8-19-16,-13-12-2 15,1 4 0-15,-18-6 17 16</inkml:trace>
  <inkml:trace contextRef="#ctx0" brushRef="#br0" timeOffset="110820.7212">18692 12610 34 0,'14'0'35'0,"13"7"-1"0,1-2-10 15,6-5-15-15,5 8-23 16,-4-16-15-16,8 11-3 15,-14-11-2-15</inkml:trace>
  <inkml:trace contextRef="#ctx0" brushRef="#br0" timeOffset="111483.9778">20208 11393 19 0,'-27'-24'22'16,"4"5"-6"-16,-7 6-5 16,2 8-2-16,-1 5-3 15,2 10-3-15,-1 5-1 16,3 11 0-16,5 3-1 15,2 10 0-15,1 4 1 16,6 5-1-16,3 7 2 0,5 5-1 16,3 2 0-16,9 8 1 15,2 1 0-15,-1 2-1 16,0-1 0-16,0 1 1 16,-6-1 0-16,-6-1 1 0,-7-4-1 15,-10-5 0-15,-3-7 0 31,-11-2 1-31,-1-11-2 0,-5-5-3 16,2-14-7-16,3-9-15 16,10 0-9-16,-5-19 0 15,18 5-1-15</inkml:trace>
  <inkml:trace contextRef="#ctx0" brushRef="#br0" timeOffset="112084.3542">19789 12625 26 0,'0'0'25'16,"16"16"-4"-16,-11 5-3 15,-1 11-4-15,2 15-2 16,-3 8-4-1,4 11-1-15,-2 13-2 16,0 9-1-16,-5 10-1 16,4 9-1-16,-4 2 0 15,-6-2 0-15,-5 2-1 0,-1 0 1 16,-4-6-2 0,3-2 1-16,2-1 0 15,4-8 0-15,7-10 0 0,14-5 0 16,9-13 0-16,12-6 0 15,7-12-9-15,3-4-26 0,-4-33-1 16,7-3 0-16,-13-27-1 16</inkml:trace>
  <inkml:trace contextRef="#ctx0" brushRef="#br0" timeOffset="112999.7783">24502 6791 33 0,'-62'99'31'16,"-15"8"-6"-16,-2 20-7 15,-20 11-4-15,13-2-7 16,-3-3-2-16,12-10-2 16,5-13-1-16,14-16 0 15,11-14-1-15,9-18 0 0,10-15 0 32,9-18 0-32,1-12 0 15,4-17 0-15,0-17 0 16,-1-8-1-16,6-9 1 15,3-8-1-15,1 0 1 0,2-1 0 16,3 3 0 0,2 7 0-16,4 12 1 0,-1 8 1 15,-5 13 0-15,-3 10 1 16,0 13 0-16,-13 8 0 0,-2 8-1 16,-10 7 1-16,-6 3-1 15,-3-1-1-15,-3-1 0 16,4-4 0-16,10-9 0 15,7-8 0-15,3-6 1 16,16-20-1-16,0 0 1 0,35 0 0 16,8-12-1-16,9-5 2 15,10 4-1-15,7-1-1 16,14 0 0-16,-5 7 0 16,2 3-1-16,-21 4 1 15,-5 0-1-15,-12 0 0 31,-10 0 0-31,-13 2-1 0,-19-2 0 16,10 0 0-16,-10 0-1 16,-11 0-1-16,11 0-3 15,0 0-24-15,-18 0-14 16,7-6 0-16,-3 6 0 16</inkml:trace>
  <inkml:trace contextRef="#ctx0" brushRef="#br0" timeOffset="114773.7692">20695 11550 10 0,'14'-7'31'15,"-14"7"1"-15,0 0-9 16,0 0-4-16,4 10-6 16,-4 6-4-16,-9 4-2 0,3 2-1 15,-5 0-2-15,3 6-1 16,-1-2 0-16,4 0-2 15,5-5 0-15,0-1 0 16,13-6 0-16,4-2 0 16,5-5-2-16,1-2-2 15,5-3-5-15,-3-2-7 0,0-7-15 16,3 7-6-16,-10-12 1 16,0 5-1-16</inkml:trace>
  <inkml:trace contextRef="#ctx0" brushRef="#br0" timeOffset="115044.9183">20906 11473 74 0,'0'0'26'0,"0"0"-5"16,-4 12-5-16,0 8-5 15,4 13-2-15,0 6-2 16,0 9 0-16,0 3-2 15,0 5 0-15,4-3-2 0,1 1 0 16,-1-7-1-16,2-6 0 16,-1-11-2-16,-1-4 1 15,0-6 0-15,-1-5 0 16,-3-15-2-16,4 12 0 16,-4-12-7-16,0 0-25 15,0 0-6 1,0 0 0-16,-8-23 0 15</inkml:trace>
  <inkml:trace contextRef="#ctx0" brushRef="#br0" timeOffset="115907.408">21261 11825 22 0,'0'19'30'15,"0"-19"-4"-15,14 9-6 16,1-4-3-16,3-5-5 15,4 4-2-15,2-8-4 16,0-1-1-16,-1-8-2 16,1 4-2-16,-5-5 0 15,-4 0 0-15,-8 0-1 0,-7-1 0 16,0 2 0-16,-10 3 0 0,-5 5 0 16,-4 1 0-1,-3 4 0-15,-4 6 0 16,0 3 0-16,1 7 0 0,0 3 0 15,6 1 0-15,4 7 1 32,8 1 0-32,7 0 0 0,16 0 0 15,4-4 1-15,10-2-1 16,5-3-1-16,2-9-6 16,2-10-22-16,2 3-6 15,-17-16-1-15,6-2-1 16</inkml:trace>
  <inkml:trace contextRef="#ctx0" brushRef="#br0" timeOffset="116175.7244">21475 11505 41 0,'26'9'32'16,"-5"-9"-1"-16,11 0-15 16,0 0-7-16,1 1-9 0,-2 3-17 15,-10-9-14-15,6 10-1 16,-14-10 0-16</inkml:trace>
  <inkml:trace contextRef="#ctx0" brushRef="#br0" timeOffset="116376.2683">21906 11324 16 0,'0'-15'30'16,"0"15"-1"-16,0-19-7 15,0 19-28-15,0 0-17 16,-15-9-6-16,15 9-1 16</inkml:trace>
  <inkml:trace contextRef="#ctx0" brushRef="#br0" timeOffset="116592.437">21928 11379 28 0,'8'26'35'0,"-8"-1"-2"15,-3 7-7-15,3 3-6 16,-9 0-7-16,1 2-3 16,-8-3-3-16,1-2-3 31,-8-8-2-31,4-10-3 0,-2-2-7 15,1-12-11-15,2-13-18 16,9-2 0-16,0-7-1 16,9 2 1-16</inkml:trace>
  <inkml:trace contextRef="#ctx0" brushRef="#br0" timeOffset="117093.1767">22166 11308 20 0,'0'0'31'0,"-18"-4"0"15,18 4-10-15,-9 22-7 16,4-6-6-16,5 6-2 15,0-1 0-15,6 1-1 16,4 1-2-16,5-6 0 16,2-2-1-16,5-9-1 0,-3-6 0 15,2 0-1-15,1-10 1 16,-4-5-2-16,-3-2 1 16,-5-4-1-16,-3 0 0 15,-4 1 0-15,2 3 0 16,-9 2 0-16,0 5 0 15,4 10 1-15,-10-7-1 0,10 7 1 16,-7 18 0-16,7-1 0 16,3 2 0-16,4 1 1 15,3 1 1-15,4-1 1 16,6-6 0-16,3 0 0 16,-4-10 1-16,9-4-1 15,-6-6 0 1,1-5 0-16,-6-4-1 15,-7-4-3-15,-3 0-5 0,-7-4-14 16,-7 1-16-16,0 10-1 16,-7-1 1-16,1 13 1 15</inkml:trace>
  <inkml:trace contextRef="#ctx0" brushRef="#br0" timeOffset="117431.5809">22562 11989 13 0,'0'0'35'15,"16"18"1"-15,-13-3 0 16,-3 3-16-16,0 13-5 16,-14-4-8-16,-5 1-12 15,-10-6-28-15,10 1-1 16,-7-15-2-16,13 2-1 15</inkml:trace>
  <inkml:trace contextRef="#ctx0" brushRef="#br0" timeOffset="118394.0942">23071 11462 23 0,'7'-11'30'16,"-7"11"-3"-16,0 0-4 15,-4 36-3-15,1 3-4 16,3 14-4-16,-8 4-3 0,8 11-1 15,-6-1-2 1,4 0-2-16,-3-10-1 0,-2-9-5 16,1-11-3-16,2-14-9 15,8-8-16-15,-4-4-8 0,0-11 0 16,3-11 1-16</inkml:trace>
  <inkml:trace contextRef="#ctx0" brushRef="#br0" timeOffset="118895.475">23212 11704 15 0,'10'9'31'0,"-19"0"-1"0,2 8-9 15,7 1-5-15,3 3-4 16,4 7-2-16,1 0-2 0,-2 0-3 16,8-3-1-1,8-4-2-15,0-6 0 16,0-5-1-16,-2-10 0 0,-2 0-1 16,2-11 0-16,-2-6 0 0,-5-2-1 15,-6-4 0 1,-1 0 0-16,-6 2 1 15,-9 3-1-15,6 0 1 0,-6 9-1 16,9 9 1-16,-19-3 0 16,19 3 0-16,-8 18-1 31,8-3 2-31,5 3-1 0,0 4 0 16,8 1 1-16,0 1-1 15,8-2 1-15,3-5-1 16,-2-4 1-16,10-4-1 15,-12-5 2-15,8-4-2 16,-9-10 0-16,0-7 0 16,-6-3 0-16,-9-2 0 0,-4-3-3 15,-4-3-5-15,1-4-21 16,3 8-6-16,-12-6 1 16,9 11-2-16</inkml:trace>
  <inkml:trace contextRef="#ctx0" brushRef="#br0" timeOffset="119280.6134">23761 11405 39 0,'0'-12'33'16,"0"12"-1"-16,0 0-10 16,0 12-4-16,0 17-6 0,-5 8-3 15,2 15-1-15,-4 4-2 16,7 12 0-16,4 3-2 15,2 0-2-15,-6-2 1 16,0-9-2-16,8-12-1 16,-1-11-1-16,1-6-3 0,-3-17-12 31,-5-14-23-31,0 0 0 0,0 0-1 16,6-12 1-16</inkml:trace>
  <inkml:trace contextRef="#ctx0" brushRef="#br0" timeOffset="119735.7069">24240 11681 40 0,'10'0'33'15,"-10"0"-8"-15,0 0-5 16,-20 12-6-16,5-5-5 16,-15 3-2-16,-3 2-2 15,12 0-1-15,-7 0-3 16,6-2 1-16,10 1-1 16,-3-2 0-16,15-9-1 0,3 17 1 15,-3-17 0-15,25 13 0 16,0-5 0-16,-8 0 1 15,-1 4-2-15,16-6-3 16,-4 8-9-16,-5 1-25 16,-1-9 1-16,-1 4-1 31,-21-10 1-31</inkml:trace>
  <inkml:trace contextRef="#ctx0" brushRef="#br0" timeOffset="119983.1283">24026 11964 34 0,'24'11'35'16,"1"-6"-4"-16,2 2-8 31,2 2-6-31,-29-9-6 0,69 11-8 16,-69-11-21-16,58 8-16 15,-58-8-1-15,46-7-1 16</inkml:trace>
  <inkml:trace contextRef="#ctx0" brushRef="#br0" timeOffset="120383.4759">24570 11523 24 0,'0'0'34'16,"0"0"2"-16,0 0-8 15,0 0-6-15,26 42-8 16,-26-42-5-16,-6 57-2 15,6-57-2-15,-8 63-1 16,8-63-4-16,23 52-3 16,-23-52-7-16,0 0-10 0,0 0-14 15,0 0-5-15,0 0 1 16,0 0 0-16</inkml:trace>
  <inkml:trace contextRef="#ctx0" brushRef="#br0" timeOffset="120667.8157">24605 11494 5 0,'0'0'16'16,"52"-9"-2"-16,-52 9-3 0,51-2-1 16,-51 2-1-16,48-3-2 15,-48 3 0-15,0 0-2 16,53 0 0-16,-53 0 0 0,0 0 0 15,0 0 0-15,0 0 0 16,6 49 0-16,-6-49 1 16,-6 50-1-16,6-50 0 15,-6 57-2-15,6-57-1 16,6 60-5-16,-6-60-6 16,13 46-16-1,-13-46-7-15,0 0-1 16,0 0 1-16</inkml:trace>
  <inkml:trace contextRef="#ctx0" brushRef="#br0" timeOffset="120968.0966">24474 11891 27 0,'0'0'33'0,"0"0"-1"16,0 0-9-16,69 38-7 16,-17-32-6-16,0-1-4 15,-52-5-3-15,78 7-2 16,-29-7-3-16,-49 0-4 31,73 4-14-31,-73-4-14 0,0 0 0 16,0 0-1-16</inkml:trace>
  <inkml:trace contextRef="#ctx0" brushRef="#br0" timeOffset="121537.9386">24512 12166 26 0,'43'-43'32'16,"-43"43"-1"-16,54 0-11 0,-54 0-5 16,46 10-4-16,-46-10-3 15,43 22-2-15,-43-22-2 16,0 0 0-16,34 49-2 15,-34-49 1-15,-35 44-1 16,35-44 0-16,-58 51 0 16,58-51 0-16,-65 48-1 0,65-48 0 15,-50 41-1-15,50-41 1 16,0 0-1-16,0 0 1 16,0 0-1-16,0 0 0 15,43 32 0-15,-43-32 1 0,68 0-1 16,-68 0 0-16,60 0 0 31,-60 0 1-31,50 0 0 16,-50 0 0-16,0 0 0 0,56-4 0 15,-56 4-1-15,0 0-5 16,0 0-13-16,0 0-20 16,0 0-1-16,0 0 1 15,0 0-1-15</inkml:trace>
  <inkml:trace contextRef="#ctx0" brushRef="#br0" timeOffset="123605.9524">20977 13637 20 0,'-16'-19'32'15,"3"19"-1"-15,-9-4-13 16,0 8-4-16,0 11-5 15,-1 7-2-15,5 12-2 16,6 3-3-16,6 6 0 0,10 3 0 16,9-3-1-16,9-6 0 15,8-6 1-15,8-11 2 16,6-11 0-16,-1-14 1 0,3-7 1 16,-10-17 0-1,-3-5 1-15,-15-9-1 0,-9 0-1 31,-16-4-2-31,-8 5 0 16,-9 3-4-16,-4 5-10 0,0 4-29 16,7 12 0-16,4 0 0 15,17 18 1-15</inkml:trace>
  <inkml:trace contextRef="#ctx0" brushRef="#br0" timeOffset="123974.7538">22043 13839 21 0,'6'10'35'0,"-1"9"0"15,-11-3-3-15,-1 4-35 16,4 5-21-16,-16-18-7 0,13 8-2 16,-6-20 2-16</inkml:trace>
  <inkml:trace contextRef="#ctx0" brushRef="#br0" timeOffset="124422.3227">22761 13639 28 0,'0'29'36'16,"-18"-1"1"-16,0 6-7 15,-5 3-10-15,-7-8-8 16,2 4-5-16,-4-12-3 0,7-5-3 16,-1-11-3-16,2-5-1 15,7-9-1-15,2-6 0 16,7-3 0-16,3-3-1 15,5 1 2-15,3 1 1 16,6 1 2-16,13 2 3 31,-7 16 0-31,5 7-1 16,-3 6-1-16,7 5-8 16,-7 5-20-16,-3-7-8 15,7 9 0-15,-6-12 0 16</inkml:trace>
  <inkml:trace contextRef="#ctx0" brushRef="#br0" timeOffset="124823.573">22796 13493 18 0,'28'-22'31'0,"-1"-2"-2"15,11 4-9-15,3 9-3 16,-6 8-2-16,9 15-3 16,-11 10-2-16,-4 15-2 15,-7 8-2-15,-1 9-1 0,-14 6-2 16,-1 1 0-16,3-3-1 15,-9-9 0-15,0-6-2 16,5-17-1-16,2-10-1 16,1-11 0-16,2-11-1 15,-7-9 0-15,-3-9 0 16,-6-2 1 0,0-2 0-16,-9 5 2 15,-9 8 0-15,-11 5 0 0,-3 10 1 16,1 10-1-1,-1 5-5-15,5 4-15 0,0-2-16 16,18 2 0-16,2-13 1 16</inkml:trace>
  <inkml:trace contextRef="#ctx0" brushRef="#br0" timeOffset="125208.4336">23225 13503 40 0,'40'-10'34'15,"-8"1"-10"-15,7 5-3 16,0 14-3-16,-5 3-4 16,3 16-3-16,-14 7-4 0,3 8-1 15,-10 3-2 1,-1 3 0-1,-5-4-1-15,8 0-1 16,0-10 0-16,-7-7-2 16,0-11-1-16,-5-8 0 0,-6-10 0 15,10-6-1-15,-4-7-1 16,-15-3 1-16,-3 0-1 16,-6 0 2-16,-5 4 1 15,1 5 0-15,-8 7 0 0,-6 0-3 16,1 14-11-16,9 3-22 15,-1-9-1-15,9 7 0 16,18-15 0-16</inkml:trace>
  <inkml:trace contextRef="#ctx0" brushRef="#br0" timeOffset="125745.8313">23892 13786 31 0,'0'-22'31'0,"-11"-3"-5"15,0 2-4-15,-3 4-5 0,1 2-4 16,-5 8-3-1,-2 3-4-15,-4 9-1 0,2 4-2 16,7 7-1-16,4 5 0 0,6 5-1 16,0-2 0-16,5 0 0 15,7-2 0-15,14-4-1 16,7-6 1-16,-1-3-2 16,6-7 1-16,-1-8-1 15,-3-3 0-15,3-3 0 31,-6-3 0-31,-10 2 0 0,-5 1 1 16,-4 2 0-16,-7 12 1 16,0-10 0-16,0 10-1 15,-9 10 1-15,9 2 0 16,5 2 0-16,-2 4-1 16,12-2 1-16,2-1-1 15,-1-1 0-15,9-4 0 0,-2-7 0 16,-6-3 0-16,3-9 0 15,-1-2-2-15,-13-8-3 16,5 0-4-16,-11-11-9 16,-6-1-14-16,-3 2-5 15,4-5 1-15,-10 0 3 0</inkml:trace>
  <inkml:trace contextRef="#ctx0" brushRef="#br0" timeOffset="125893.5376">24104 13321 50 0,'0'0'36'16,"0"0"-3"-16,-6 8-10 16,-1 13-31-16,7 11-21 15,-6-8-4-15,-8 10-2 0</inkml:trace>
  <inkml:trace contextRef="#ctx0" brushRef="#br0" timeOffset="155191.2674">733 15058 46 0,'0'0'31'15,"0"0"-10"-15,0 0-3 16,47-71-3-16,-24 23-3 16,0-11-2-16,-4-6-3 0,-4-10-1 15,-5 6-1 1,-10 2-1-16,3 13 0 0,-3 8 0 31,0 46-1-31,-9-47-1 0,9 47 0 16,0 0 0-16,12 65 0 15,7-11 0-15,-1 10-1 16,6 8 0-16,5 4 0 16,-1-3-1-16,3-8-4 15,-3-9-4-15,-7-13-8 16,-21-43-21-16,19 44-2 0,-19-44 0 15,0 0-1-15</inkml:trace>
  <inkml:trace contextRef="#ctx0" brushRef="#br0" timeOffset="155356.5509">838 14863 22 0,'0'0'31'0,"0"0"0"15,43 24-5-15,-43-24-19 0,66 15-18 16,-66-15-16-16,78 6-2 15,-78-6 0-15</inkml:trace>
  <inkml:trace contextRef="#ctx0" brushRef="#br0" timeOffset="155507.7043">721 14671 41 0,'-64'-23'34'0,"64"23"-1"15,0 0-5-15,0 0-18 16,0 0-11-16,0 51-15 16,0-51-17-16,60 41 0 0,-60-41 0 15,85 38 4-15</inkml:trace>
  <inkml:trace contextRef="#ctx0" brushRef="#br0" timeOffset="155824.1441">1198 14959 31 0,'17'17'33'0,"-2"-10"1"0,10-3-13 16,6 0-7-16,0-8-5 16,-9-3-3-16,-3-6-2 15,-6-3-1-15,-7-6-1 16,-6-5 0-16,-3 0-1 0,-11 0 0 15,-4 3 0-15,-2 5-1 16,1 9 0-16,-4 10 1 16,4 10-2-16,7 12 2 15,-2 12-2-15,9 9 2 16,5 7-1-16,6 1 0 16,-1 1-1-1,6-6-3-15,4-4-3 16,-5-10-7-16,11-16-20 15,3-4-1-15,2-16 0 16,2-3 3-16</inkml:trace>
  <inkml:trace contextRef="#ctx0" brushRef="#br0" timeOffset="156109.3356">1808 14829 43 0,'4'14'37'15,"-19"2"0"-15,-1 8-3 16,-4 1-19-16,-5-7-7 16,2-1-6-16,-4-5-4 0,-2-12-3 15,5 0 0-15,4-13-1 16,5 0 1-16,5-8 1 16,4 3 2-16,6-2 3 15,10 4 4-15,6 12 2 16,5 4 0-16,5 13 1 31,2 6-1-31,0 9-5 0,0-2-36 16,0 11-2-16,-10-6-1 15,5 5-3-15</inkml:trace>
  <inkml:trace contextRef="#ctx0" brushRef="#br0" timeOffset="157342.089">2790 15525 4 0,'0'-13'30'0,"12"24"1"15,-12 3-3-15,10 15-13 16,-1 10-5-16,6 2-4 0,4 3 0 31,2-5-3-31,8-4-1 0,-2-15 0 16,4-8 0-1,-3-12 0-15,0-13 0 0,-10-12-1 16,-2-4 1-16,-4-5-1 16,-9-3 0-16,-3 5-1 15,-6 4 0-15,-3 12 0 16,9 16 0-16,-16 0-1 0,11 22 1 15,1 10 0-15,4 10 0 16,7 11 1-16,-1 8-1 16,0 4 2-16,-6 5 0 15,0 3-1-15,-7 2 1 16,-8-2-1-16,-3-9 0 16,-8-10 0-1,-5-12-1-15,-3-14-2 16,-2-19-2-16,5-13-5 15,-1-25-7-15,7-17-14 16,10 0-5-16,3-16 1 16,17 3 7-16</inkml:trace>
  <inkml:trace contextRef="#ctx0" brushRef="#br0" timeOffset="157679.8241">3239 15570 24 0,'6'35'30'16,"-6"-3"-2"-1,4 11-13-15,-1 2-3 16,3 3-4-16,0-1-2 16,0-10-2-16,1-8-1 15,-2-9 0-15,-1-11-1 16,-4-9 0-16,0-20 0 15,-6-7-1-15,0-5 1 16,-1-10-1-16,-4-7-1 0,1-3 0 16,-3 1 1-16,7 0-1 15,1 5 0-15,5 3 1 16,0 3-1-16,7 4-1 16,7 10 0-16,5 4-5 15,8 2-5-15,6 5-10 16,8 9-11-16,-3-2-1 0,17 8 0 15</inkml:trace>
  <inkml:trace contextRef="#ctx0" brushRef="#br0" timeOffset="157927.2402">3357 15988 10 0,'10'15'27'0,"-10"-15"0"0,30 7-14 16,-8-5-16-16,0-5-19 15,12 3-2-15,-12-9-2 16,6 6 25-16</inkml:trace>
  <inkml:trace contextRef="#ctx0" brushRef="#br0" timeOffset="158227.6392">3450 15702 11 0,'13'3'33'16,"-13"-3"1"-16,26 13-5 15,-11 5-13-15,-4-3-6 16,2 7-2-16,-7-3-2 0,3-4-3 16,-6-6-1-16,-3-9-1 15,0 0-1-15,12-20 0 16,-5-1 0-16,5-5-1 16,3 2 1-16,1-3 0 15,1 9 1-15,1 8 0 16,-3 10 1-16,4 10 0 0,-7 8 0 15,-3 4-3-15,3 4-11 16,-2 5-23-16,-7-12 0 16,6 0 0-16,-9-19-1 15</inkml:trace>
  <inkml:trace contextRef="#ctx0" brushRef="#br0" timeOffset="158628.4234">3736 15373 27 0,'14'-15'29'15,"15"8"-3"-15,-2-1-14 16,1 5-4-16,3 3-2 15,-5 3-1-15,-2 5-1 16,-9 3 0-16,-2 5 0 16,-7 4-1-1,-2 4-1-15,-4 7 1 16,3 3-1-16,-3 5 0 16,0 5 2-16,0 3 0 15,0 6 0-15,0 2 1 16,0 0-1-16,-3-6 1 15,-4 1 0-15,-1-11-1 16,-5-6-2-16,-3-11-2 0,-2-12-5 16,1-10-11-16,3-5-21 15,-2-21 0-15,10 0 0 0,6-9-1 16</inkml:trace>
  <inkml:trace contextRef="#ctx0" brushRef="#br0" timeOffset="159013.0109">4334 15585 19 0,'0'0'32'16,"0"9"-1"-1,0-9-9-15,27 4-6 0,-5-4-6 16,10 0-3-16,0 0-6 31,4-2-8-31,-2-3-14 0,3 8-12 16,-12-12 0-16,3 9-1 16</inkml:trace>
  <inkml:trace contextRef="#ctx0" brushRef="#br0" timeOffset="159261.7981">4380 15775 27 0,'28'3'33'0,"0"-6"-1"15,6-2-9-15,1 5-6 16,1-5-6-16,-1 5-8 16,-4 0-16-16,3 0-19 0,-19-7-2 15,-2 7-1 1,-13 0 4-16</inkml:trace>
  <inkml:trace contextRef="#ctx0" brushRef="#br0" timeOffset="163087.1063">5301 15528 6 0,'-21'5'26'15,"-6"-20"-8"-15,3-7-2 16,3-8-3-16,11-7-1 0,10-1-2 16,6 1-2-16,13 5 1 15,7 5-1-15,12 17 0 16,-1 10 0-16,4 20-1 31,-11 11 1-31,-8 19-2 0,-16 8 0 16,-12 13-2-16,-13-2-1 15,-10-1-1-15,-13-8-2 16,-1-8-1-16,-2-14-2 16,3-14 0-16,8-14 0 15,6-17 0-15,9-9-1 16,7-5 2-16,12-1 1 0,7 3 0 16,7 2 3-16,13 7-1 15,4 10 1-15,4 9 1 16,4 8-1-16,0 8-2 15,1 6-9-15,-6 6-25 16,-6-13-1-16,5 3-2 16,-13-17 1-16</inkml:trace>
  <inkml:trace contextRef="#ctx0" brushRef="#br0" timeOffset="163403.9043">5708 15129 63 0,'0'0'32'15,"-3"9"-7"-15,6 28-6 16,0 17-5-16,4 25-4 16,-3 13-3-16,4 15-1 15,-2 2-4-15,0-3-4 16,3-8-14-16,-4-14-21 16,-5-31-1-1,7-13-1-15,-7-27 1 16</inkml:trace>
  <inkml:trace contextRef="#ctx0" brushRef="#br0" timeOffset="163920.8058">6056 15308 24 0,'0'0'34'16,"0"0"0"-16,6 15-10 16,-6 16-6-16,-3 10-6 15,3 16-4-15,0 6-3 16,3 7-2-16,4 2-7 31,-2-7-10-31,1-11-17 0,7-3-5 16,-8-25 0-16,6-8-1 15</inkml:trace>
  <inkml:trace contextRef="#ctx0" brushRef="#br0" timeOffset="164137.4706">6248 15317 46 0,'12'0'37'0,"-12"0"0"16,16 28-14-16,-7 10-8 15,-3 5-5-15,6 14-2 16,-4 1-3-16,3 2-3 31,-1 0-6-31,-2-9-8 0,-1-7-18 16,-1-8-9-16,-12-17 0 16,3-7 0-16</inkml:trace>
  <inkml:trace contextRef="#ctx0" brushRef="#br0" timeOffset="164306.7606">6108 15670 37 0,'15'0'31'0,"-2"-5"0"16,21 5-20-16,-3-4-23 0,0-5-16 16,15 9-2-1,-6-7 0-15</inkml:trace>
  <inkml:trace contextRef="#ctx0" brushRef="#br0" timeOffset="164554.1787">6759 15221 3 0,'-27'-2'33'16,"-14"2"0"-16,4 17 2 16,0 10-17-16,2 13-4 15,7 18-4-15,7 7-3 16,18 13-2-16,5 0-1 0,12 1-1 16,10-3-5-16,10-9-11 15,-3-18-23-15,18-7 0 16,-11-24 0-16,5-12 0 15</inkml:trace>
  <inkml:trace contextRef="#ctx0" brushRef="#br0" timeOffset="165171.1849">6924 15657 15 0,'0'0'30'0,"15"17"-1"0,-2-8-13 16,2-3-4-16,6 0 0 16,-1-6-4-16,1-4-2 15,-2-4-2-15,-4-5-1 16,-3-3-2-16,-6-4 0 0,-6 1 0 16,-8 1-1-16,-5 4 0 15,-5 4-1-15,-3 6 1 16,-6 9-1-16,5 8 1 15,-1 7 0-15,3 6-1 16,5 4 2-16,9 4-1 16,6 0 1-1,10-3 0-15,11-1 1 16,4-9-1-16,5-4-2 16,11-6-5-16,-3-4-16 15,-7-16-10-15,8 3-1 16,-16-15 0-16</inkml:trace>
  <inkml:trace contextRef="#ctx0" brushRef="#br0" timeOffset="165425.1191">7169 15133 22 0,'3'-16'31'0,"-3"16"-1"16,0 0-7-16,0-9-27 15,0 9-22-15,0 0-4 0,0 0-1 16,0 0 17-16</inkml:trace>
  <inkml:trace contextRef="#ctx0" brushRef="#br0" timeOffset="165641.2379">7221 15241 41 0,'4'26'36'0,"2"10"1"0,-3-2-14 15,-3-1-6-15,0 1-5 16,-10-9-5-16,-3-5-3 31,-2-8-3-31,-3-9-4 0,6-3-7 16,-6-7-15-16,1-7-13 16,7 3 0-16,-1-6 0 15</inkml:trace>
  <inkml:trace contextRef="#ctx0" brushRef="#br0" timeOffset="167143.3153">7448 14945 26 0,'0'0'30'0,"-6"25"-2"0,2-7-12 16,4 5-7-16,0 0-5 15,0 1-5-15,0-4-4 16,0-7-5-16,0-13-2 16,0 0-1-16,0 0 0 15,7-22 1-15,-7-1 2 16,0-3 6 0,0-4 5-16,0 1 7 15,9-23 14 1,0 33-9-16,6 4-1 15,1 9-1-15,2 6-1 0,1 6-2 16,-3 9-2 0,3 5 0-16,-7 3-2 0,4 7 1 15,-7-2-4-15,-3-1-7 16,0-4-14-16,4 5-13 0,-14-17-1 16,4 7 0-16</inkml:trace>
  <inkml:trace contextRef="#ctx0" brushRef="#br0" timeOffset="167328.4993">7386 15219 25 0,'9'7'32'0,"10"-7"-1"16,12 0-9-16,6-4-7 15,3-2-5-15,7 5-10 31,-4-6-16-31,4 7-17 0,-14-3 1 16,-4 6-2-16</inkml:trace>
  <inkml:trace contextRef="#ctx0" brushRef="#br0" timeOffset="167676.0732">7476 15350 16 0,'5'21'30'15,"-5"-21"0"-15,3 22-12 16,3-8-7 0,1 1-2-16,9 1-1 15,-1-7-3-15,6-4-3 16,-1-5-3-16,1-5 0 15,-2-4-2-15,-3-4 0 16,-2-3 0-16,-7-2-1 16,-1 5 2-16,-6 1 1 15,0 12 1-15,0 0 2 0,-10 0 1 16,5 12-1-16,1 5 1 16,1 7-2-16,3 1-6 15,3 4-11-15,-3-5-14 16,13 6 0-16,-7-13-2 0</inkml:trace>
  <inkml:trace contextRef="#ctx0" brushRef="#br0" timeOffset="167960.9235">7882 15282 43 0,'12'20'39'16,"6"18"0"-16,-2 5-4 16,-9 6-20-16,-1 18-5 15,-9 2-5-15,-5 1-2 0,-6 1-6 16,-8-7-8-16,-3-16-24 15,-2-3-4-15,-4-23 0 16,9-6-1-16</inkml:trace>
  <inkml:trace contextRef="#ctx0" brushRef="#br0" timeOffset="168446.7061">8250 15103 28 0,'0'0'31'15,"-5"14"1"-15,1 19-13 0,4 16-7 16,-6 17-4-16,6 15-2 0,4 9 0 16,2 7-2-16,1-1 0 15,7 0-2-15,-5-14 0 16,1-12-1-16,-1-15 0 16,0-18 0-16,-3-11-2 15,-2-11-3-15,-4-15-13 0,15 7-17 16,-15-24-1-16,7 6 0 15,-7-17 5-15</inkml:trace>
  <inkml:trace contextRef="#ctx0" brushRef="#br0" timeOffset="169015.8678">8933 15644 33 0,'-17'-19'23'0,"-6"5"-2"16,-4 1-2-16,-7 9-4 16,3 8-5-16,-1 6-2 0,2 10-2 15,8 4-1-15,6 8-2 16,6 2-1-16,10 6 0 15,10-1 0-15,3-3-1 16,11-4-1-16,5-9-1 0,8-3-4 16,1-10-4-16,5-3-6 15,-3-9-8-15,-2-13-6 32,3 3-1-32,-8-7 1 0</inkml:trace>
  <inkml:trace contextRef="#ctx0" brushRef="#br0" timeOffset="169347.7027">9104 15727 18 0,'-12'-15'24'0,"-10"-2"-1"16,1 6-5-16,-1 7-4 15,-1 4-4-15,3 9-4 0,5 5-2 16,5 10-2-16,7-1-1 16,6 5 1-16,9 2-1 15,4-5 0-15,6-3 1 16,6-8-1-16,0-7 1 15,3-7-1-15,-2-10 1 0,0-4-1 32,-4-9 2-32,0 0 0 15,-6-5 1-15,3 8-1 16,-1 0 1-16,-2 4 0 16,3 6 1-16,-1 7-2 0,0 9 0 15,1 6-1-15,-9 6 0 16,-1 3 0-16,-8 7 0 15,-4 1-2-15,-13 0-1 0,0-2-9 16,-5-8-23-16,0 2-3 16,-5-15-2-16,8 1 1 15</inkml:trace>
  <inkml:trace contextRef="#ctx0" brushRef="#br0" timeOffset="169848.8309">9920 15066 17 0,'-38'26'32'15,"-10"6"-1"-15,-3 24-11 16,9 22-4-16,7 18-3 16,13 12-3-16,13 7-2 15,16 6-2-15,8-3-1 16,13-9-3-16,6-9-3 15,0-19-5-15,7-13-6 0,-11-17-17 16,-8-28-6-16,6-7-1 16,-16-23 0-16</inkml:trace>
  <inkml:trace contextRef="#ctx0" brushRef="#br0" timeOffset="170265.4137">10058 15352 26 0,'0'11'29'0,"5"17"-1"15,1-2-15-15,1 5-4 16,-2 0-1-16,-1-3-2 15,1-5-2-15,-5-9-2 16,0-14 0-16,0 0 0 16,0-16-1-16,-7-5 1 15,3-4-1-15,1-4-1 0,3 0 0 16,0 0 0-16,7 3 0 16,4 2 0-16,7 5 0 0,1 5 0 15,6 5-1 1,-2 6 1-16,0 3-1 15,-4 8 1-15,2 4 0 0,-8 8 0 32,-4 1 0-32,-3 5 0 0,-6-1 1 15,3 1-3-15,-3-2-4 16,0-2-13-16,7-1-12 16,-7-21 0-16,7 16-1 15</inkml:trace>
  <inkml:trace contextRef="#ctx0" brushRef="#br0" timeOffset="170634.6972">10354 15305 9 0,'0'0'32'0,"22"7"1"15,-13 4-2 1,-3 2-14-16,4 9-5 15,-5 0-3-15,3 4-3 16,-5 0-1-16,2-4-1 0,-5-6-1 16,0-3-2-1,0-13 1-15,0 0-1 0,6-17-1 16,1-2 1-16,0-4-1 16,4-3 1-16,2 1-1 0,0 2 0 15,1 5 1-15,3 6-1 16,-6 9 1-16,3 9 1 15,-3 5 0-15,-2 9-1 16,-2 4 1-16,-2 3-2 16,1 6-5-16,-4-5-10 15,1-4-22-15,2 2 0 0,-5-12-1 16,7 6 1-16</inkml:trace>
  <inkml:trace contextRef="#ctx0" brushRef="#br0" timeOffset="170919.2005">9969 15770 12 0,'-12'-3'35'0,"21"6"2"16,7-6-2-16,13 0-15 0,18 3-6 16,4 0-5-16,15 3-1 15,2 0-5-15,3 0-4 16,0 2-5-16,-10-5-10 16,-3 0-20-16,-4 6-2 31,-14-6 1-31,-2 0-1 0</inkml:trace>
  <inkml:trace contextRef="#ctx0" brushRef="#br0" timeOffset="171235.4603">10270 15927 19 0,'0'0'33'0,"0"21"0"16,0-21-2-16,-9 21-19 0,9-1-4 16,-6-3-2-16,9 4-1 15,0-4-2-15,7-3 0 16,2-2-1-16,5-5-3 15,1-3-4-15,-1-4-6 32,3-6-14-32,1 3-9 0,-9-13-1 15,4 4 1-15</inkml:trace>
  <inkml:trace contextRef="#ctx0" brushRef="#br0" timeOffset="171404.4073">10400 15908 46 0,'-15'11'36'0,"9"4"-8"0,3 12-5 16,0 1-7-16,9 12-4 16,-6 1-4-16,6 2-3 15,1 1-6-15,-1-11-10 16,0-7-26-16,6-1 0 16,-12-25-1-16,19 11 0 15</inkml:trace>
  <inkml:trace contextRef="#ctx0" brushRef="#br0" timeOffset="172067.1062">11061 15432 51 0,'3'19'29'16,"-3"3"-6"-16,0 9-6 15,0 3-5-15,3 11-2 16,-3-1-3-16,5 4-3 16,-1-5-3-16,0-5-3 0,2-6-7 15,-3-9-9-15,-3-13-16 16,6 0-1-16,-6-10 0 15,0 0 15-15</inkml:trace>
  <inkml:trace contextRef="#ctx0" brushRef="#br0" timeOffset="172283.2496">10889 15675 51 0,'0'0'32'0,"0"0"-8"16,25 14-5-16,-2-14-6 0,9 6-5 15,4-6-1-15,5 0-1 16,2 0-5-16,-3 0-7 16,0-9-27-16,-4 9-3 15,-13-11 0-15,-1 11 0 16</inkml:trace>
  <inkml:trace contextRef="#ctx0" brushRef="#br0" timeOffset="173706.3639">11765 15400 41 0,'-7'-13'24'0,"-11"0"-3"0,-5 8-5 16,-1 5-3-16,-7 4-5 16,3 7-3-16,-1 10-1 31,6 6-2-31,7 9-1 0,6 5 0 15,10 2 0-15,10 2-1 16,4-4 1-16,10-2 0 16,1-8 0-16,5-8 0 15,3-13 0-15,-1-5 0 16,-3-10 0-16,-2-5-1 16,-7-6 1-16,-4-4 0 0,-8 0-1 15,-8-1 0-15,-13 3 0 16,-2 2-1-16,-4 7 1 15,-3 9 0-15,-2 4 0 16,0 13 1-16,4 7 1 16,3 9 0-16,5 5 0 15,6 11 1 1,2-1 1-16,4 5-2 16,8-2 1-16,2-1 0 15,-1-6-1-15,2-4-1 16,0-5-2-16,-2-11-5 15,0-3-13-15,0-11-17 16,-9-10-1-16,7-9 0 16,-7-7 4-16</inkml:trace>
  <inkml:trace contextRef="#ctx0" brushRef="#br0" timeOffset="173969.4147">11887 15866 37 0,'10'-7'34'0,"-3"19"-2"16,-7 3-12-16,0 3-7 15,0 4-6 1,0 3-3-16,0 3-4 15,0 1-7-15,0-6-11 16,0-10-16-16,3 1 0 16,-3-14-1-16,0 0 17 0</inkml:trace>
  <inkml:trace contextRef="#ctx0" brushRef="#br0" timeOffset="174169.9508">12014 15871 32 0,'21'8'33'0,"-21"4"0"16,7 6-12-16,-2 5-7 16,-5-1-4-16,6 4-4 31,-3-4-4-31,-3-5-5 0,0-2-10 16,0-3-15-16,0-12-6 15,-8 7-1-15,-5-14 0 16</inkml:trace>
  <inkml:trace contextRef="#ctx0" brushRef="#br0" timeOffset="174354.8739">11898 16009 40 0,'0'0'32'16,"28"0"-2"-16,-9 0-12 15,1 0-7-15,0 0-17 0,-6-8-23 16,9 8-3-16,-10-13-1 15,7 8 3 1</inkml:trace>
  <inkml:trace contextRef="#ctx0" brushRef="#br0" timeOffset="174755.6309">12489 15108 30 0,'-23'15'28'15,"-11"3"-9"-15,0 13-3 0,4 17-2 16,1 14-2-16,11 11-2 15,5 7-1-15,13 5-2 16,7-1-1-16,11-1-1 16,7-6-2-16,9-12-5 0,3-15-12 15,0-9-20-15,-3-25-1 16,3-2-1-16,-11-23 0 16</inkml:trace>
  <inkml:trace contextRef="#ctx0" brushRef="#br0" timeOffset="175175.0099">12677 15599 27 0,'0'0'25'16,"28"18"-10"0,-12-10-4-16,3-5-3 0,5-3-3 15,-4 0-4-15,0-8-4 16,-3-4 0-16,-6 0 0 16,-1-2-1-1,-10-2 1-15,-4 3 0 16,-10 0 2-16,-3 3 2 15,-6 7 1-15,-2 3 1 16,-1 9 1-16,-1 5 0 0,4 4 1 16,5 2 0-16,5 8 2 15,7-2-1-15,10 5 0 16,5-4 1-16,9 0-1 16,5-6-1-16,5-3-3 0,6-6-9 15,-1 2-20-15,-9-19-5 16,7 1-1-16,-12-17-1 15</inkml:trace>
  <inkml:trace contextRef="#ctx0" brushRef="#br0" timeOffset="175429.2347">12913 15107 39 0,'0'0'30'0,"0"-19"-6"16,0 19-21-1,0 0-21-15,-8-17-9 0,8 17-2 16,0 0 8-16</inkml:trace>
  <inkml:trace contextRef="#ctx0" brushRef="#br0" timeOffset="175614.1483">12959 15262 36 0,'-9'21'32'16,"3"1"-6"-16,-7-2-5 15,-8-5-6-15,0-6-8 16,-1-9-13-16,3 3-24 16,0-18-3-16,14 1 0 15,-2-9-1-15</inkml:trace>
  <inkml:trace contextRef="#ctx0" brushRef="#br0" timeOffset="176046.0052">13117 15051 10 0,'11'19'29'16,"-11"-9"1"-16,6 4-12 0,-1-1-5 16,-5-3-5-16,6 2-2 15,-6-12-3-15,0 9 0 16,0-9-1-16,0 0 1 16,-5-18-2-16,5 3 1 15,0-3-1-15,3-3 0 16,2 2 1-16,2-3 0 0,3 5 1 15,4 0-1-15,0 6 1 16,3 8 0-16,-1 3 0 16,-1 9 1-16,1 1-2 15,-4 6 1-15,-2 4-2 0,-1 0-4 16,0 4-10-16,-3 1-22 31,-6-11 0-31,4 4 0 0,-4-18 0 16</inkml:trace>
  <inkml:trace contextRef="#ctx0" brushRef="#br0" timeOffset="176247.0503">13105 15282 32 0,'16'4'31'0,"-1"-4"-1"15,4-4-11-15,6 4-8 16,2 0-8-16,1 0-11 16,-3-7-18-1,1 11-5-15,-15-14-1 16,8 13 4-16</inkml:trace>
  <inkml:trace contextRef="#ctx0" brushRef="#br0" timeOffset="176615.9558">13152 15415 25 0,'0'0'29'0,"6"28"0"16,-2-18-16-16,4 1-6 0,5-5-2 15,-1-1-3-15,0-5-2 16,1-2-2-16,-3-5-1 16,1-1-1-16,-1-3 1 15,-1-3-1-15,-5 0 1 16,1 2 1-16,-5 12 3 31,3-14 3-31,-3 14 2 0,0 0 1 16,-6 19 2-16,0-2-1 15,6 7 0-15,-5 2 0 16,5 3-4-16,0 3-11 16,8 3-24-16,-8-14-2 15,16 6-1-15,-7-17 0 0</inkml:trace>
  <inkml:trace contextRef="#ctx0" brushRef="#br0" timeOffset="177032.1734">13541 15255 51 0,'14'24'36'15,"5"19"0"-15,-4 8-14 16,-11 8-12-16,-4 11-3 0,-4-2-4 16,-9-2-3-16,-4-4-8 15,-9-9-14-15,-12-12-14 16,8-6-1-16,-8-17 1 31</inkml:trace>
  <inkml:trace contextRef="#ctx0" brushRef="#br0" timeOffset="177466.4944">13781 14979 22 0,'19'41'32'16,"-1"2"0"-16,2 18-13 15,4 17-4-15,-5 8-4 16,-4 12-2-16,-6-2-1 0,-6 1-3 16,-9-2-1-16,-7-4-2 15,-5-6 0-15,-5-10-1 16,2-13-1-16,0-11 1 16,-1-9 0-16,1-11-1 15,6-11 0-15,1-8-1 16,3-5-2-1,2-7-8-15,-1-7-25 16,10 7 1-16,0 0-1 16,0 0 0-16</inkml:trace>
  <inkml:trace contextRef="#ctx0" brushRef="#br0" timeOffset="178736.2965">14460 15416 62 0,'6'28'35'15,"-6"3"-11"-15,0 3-8 16,6 14-5-16,-6-1-2 15,7 7-2-15,-7-3-4 0,3-5-4 16,-3-9-6-16,-6-14-11 16,0-12-13-16,6-11-6 15,-22 0 1-15,7-8 0 0</inkml:trace>
  <inkml:trace contextRef="#ctx0" brushRef="#br0" timeOffset="178952.9943">14265 15690 40 0,'10'0'37'16,"4"0"-1"-16,12 0-11 0,14 0-9 16,1 0-5-16,8 0-6 15,5 0-14-15,0 0-27 16,-14-4-1-16,2 4 0 16,-15-11-1-16</inkml:trace>
  <inkml:trace contextRef="#ctx0" brushRef="#br0" timeOffset="179585.4808">15000 15454 19 0,'6'-11'35'15,"11"22"3"-15,1 10 0 16,9 8-20-16,12 12-6 15,-4 2-3-15,7 9-1 16,-3-3-3 0,-2 0-2-16,-14-7-2 15,-12-9-2-15,-11-5-1 16,-18-10-1-16,-7 0-2 16,-13-10-2-16,1 1-2 15,-6-9 1-15,7-6-1 16,4-5 2-16,10-7 0 15,10-3 2-15,12-6 3 0,13-7 1 16,43-50 5 0,-17 33 0-16,6 0 1 15,-3 0 1-15,-5 5 0 16,-15 0-1-16,-10 13 0 16,-15 4-1-16,-12 12 0 15,-15 9-2-15,-9 8-3 0,2 8-4 16,-3-2-7-16,9 9-13 0,10 4-11 15,2-8 0 1,19 7 0-16</inkml:trace>
  <inkml:trace contextRef="#ctx0" brushRef="#br0" timeOffset="180124.9545">15589 15098 14 0,'9'-15'30'16,"-9"1"1"-16,0 14-15 16,0 25-1-16,0 17-1 15,0 19-4-15,-2 17-1 0,4 13-1 16,-2 7-1-16,0 0-2 15,5-4-1-15,-1-9-2 16,2-13-5-16,-2-18-4 16,2-17-11-16,2-9-18 15,-8-28 0-15,10 0-1 16,-7-19 10 0</inkml:trace>
  <inkml:trace contextRef="#ctx0" brushRef="#br0" timeOffset="180388.5479">15887 15216 22 0,'13'-3'34'15,"-13"3"0"-15,12 31-8 16,-9 13-9-16,-3 14-6 15,0 12-3-15,0 4-2 16,0-1-2 0,0-4-5-16,-3-11-3 15,3-10-10-15,0-9-16 16,-6-21-5-16,9-6-2 16,-3-12 1-16</inkml:trace>
  <inkml:trace contextRef="#ctx0" brushRef="#br0" timeOffset="180604.6443">16110 15275 40 0,'17'0'35'0,"-11"8"1"16,2 20-14-16,-4 15-8 16,-4 7-5-16,9 13-2 15,-9 0-1-15,9 4-1 0,-6-6-3 16,4-7-2-16,-5-10-5 15,-2-12-8-15,-6-9-16 16,0-10-9-16,-13-13 0 16,-2-4 0-16</inkml:trace>
  <inkml:trace contextRef="#ctx0" brushRef="#br0" timeOffset="180805.1849">15858 15654 11 0,'17'-9'30'16,"17"9"0"-16,0-5-5 0,9-1-28 16,10 6-21-1,-13-14-3-15,14 10-2 0,-14-8 17 16</inkml:trace>
  <inkml:trace contextRef="#ctx0" brushRef="#br0" timeOffset="181074.7505">16557 15165 29 0,'-25'10'30'16,"7"16"-9"-16,-10 14-5 16,-3 15-2-16,6 15-2 15,0 8-2-15,9 5-1 16,8-5-3-16,13 1 0 16,8-7-3-16,9-10-1 15,8-15-4 1,1-18-6-16,4-12-17 15,2-3-10-15,-12-19 0 0,6 0 0 16</inkml:trace>
  <inkml:trace contextRef="#ctx0" brushRef="#br0" timeOffset="181445.4675">16632 15670 15 0,'9'7'29'16,"-9"-7"1"-16,16 6-14 16,2-3-6-16,3-3-2 15,4-3-1-15,-2-4-2 0,1-4-1 16,-6-5-2-16,-1 0 0 16,-6-2-1-16,-8-1-1 15,-6 2 0-15,-8 6 1 16,-6 2-1-16,-4 9 0 15,-1 11 0-15,-3 6 1 0,0 4 1 32,7 8 2-32,0 4 0 0,11 3 2 15,7-1-1-15,9-3 1 16,7-6-1-16,8-5 0 16,2-5-5-16,5-9-8 15,4-10-23-15,1-1-6 16,-11-14 0-16,9 2 0 15</inkml:trace>
  <inkml:trace contextRef="#ctx0" brushRef="#br0" timeOffset="181777.5762">17007 15084 25 0,'0'0'32'16,"0"0"0"-16,0 0-9 15,0 0-11 1,0 0-7-16,0 0-12 16,0 0-16-16,0 0-8 15,0 0-2-15,-8-15 1 16</inkml:trace>
  <inkml:trace contextRef="#ctx0" brushRef="#br0" timeOffset="182030.53">17051 15305 14 0,'-4'24'34'0,"4"4"-6"15,-11-7-4-15,-4-2-3 0,0-1-3 16,-9-10-5-16,2 1-5 16,1-9-4-16,2 0-5 15,6-3-9-15,3-6-18 16,2-6-9-16,8 4 1 16,0-8-1-16</inkml:trace>
  <inkml:trace contextRef="#ctx0" brushRef="#br0" timeOffset="183010.1367">17199 14923 13 0,'8'-23'19'16,"5"13"-2"-16,-1-5-1 15,5 5-4-15,4 3 0 16,0 2-2-16,-2 2-3 16,-1 3-1-16,-5 8-3 15,-13-8-1 1,7 22-2-16,-13-11 1 15,-1 0-2-15,-3 0 1 16,2-1 0-16,8-10-1 0,-4 14 0 16,4-14 0-16,18 11 1 15,-1-4 0-15,4 4 1 16,-3 0 0-16,-4 8 1 16,-5 1 0-16,-9 4 0 0,-7-2 1 15,-7 0-2-15,-7-3-1 16,0-3-2-16,0-3-2 15,1-9-3-15,6-4-2 16,14 0 0-16,-7-7 0 16,11-3 0-16,9 0 2 15,2-2 1 1,3 2 3-16,4 1 2 16,28-3 7-1,-26 12 0-15,1 4 2 16,-6 4 0-16,0 4 1 15,-6-1 0-15,-2 5 0 16,-7-4-2-16,-4 0-1 16,0-12-2-16,0 13-1 0,0-13-1 15,0 0 0-15,-8-13-1 16,8 1 1-16,4-2-1 16,3-3-1-16,2-1 0 15,5 1-1-15,-2 4 1 0,5 0 0 16,-2 7 0-16,1 6 0 15,-3 0 1-15,0 10-1 0,-3 1 1 16,-3 3-1-16,-3 4-1 16,-4 1-5-16,0 1-12 15,0 2-15-15,-11-9 0 16,7 4-1-16</inkml:trace>
  <inkml:trace contextRef="#ctx0" brushRef="#br0" timeOffset="183248.8102">17215 15284 10 0,'0'0'35'15,"12"4"1"-15,9-1 0 0,9-3-17 16,8-3-7-1,10 3-3-15,1-4-3 0,7 2-4 16,-2 2-7-16,-9-8-9 16,-2 3-14-16,-6 5-8 31,-16-4-1-31,-2 6 1 0</inkml:trace>
  <inkml:trace contextRef="#ctx0" brushRef="#br0" timeOffset="183649.5173">17397 15419 13 0,'3'17'29'0,"-3"-17"-3"15,-3 22-13 1,7-10-3-16,5 2-3 16,3-3-2-16,0-2-1 0,6-4-2 15,2-5-1 1,-4-5-1-16,2-5-1 16,-1-2 1-16,0-4-1 0,-2-2 1 15,-3 2 0-15,-4 3 1 16,-3 1 2-16,-5 12 0 15,0 0 2-15,0 0-1 0,0 22 0 16,-3-4 1-16,3 3-2 16,0 5 0-16,0-4-3 15,6-1-5-15,1-1-9 16,2 0-15-16,-9-20-4 16,24 14 0-16,-16-18 9 0</inkml:trace>
  <inkml:trace contextRef="#ctx0" brushRef="#br0" timeOffset="184050.6006">17855 15213 38 0,'23'19'35'15,"-5"2"-2"1,2 10-12-16,5 15-5 16,-10 7-3-16,0 9-3 15,-15 2-2-15,-3 6-1 16,-16-1-2-16,-8 1-2 16,-9-5-1-16,-6-10-4 15,1-8-8-15,-2-7-27 16,5-20-2-16,10-4 0 0,3-16 0 15</inkml:trace>
  <inkml:trace contextRef="#ctx0" brushRef="#br0" timeOffset="190354.9406">18262 15090 19 0,'0'-21'31'15,"-6"2"-6"-15,6 19-3 0,0 11-2 16,0 23-4 0,3 29-3-16,-3 9-4 0,6 21-2 15,-6 3 0-15,6 6-1 0,-6-3-2 16,5-7-3-16,-2-17-2 15,-3-17-8-15,7-17-18 16,-1-12-11-16,-6-29 1 16,11 10-2-16</inkml:trace>
  <inkml:trace contextRef="#ctx0" brushRef="#br0" timeOffset="190955.6955">18882 15625 42 0,'-21'0'22'16,"-9"-5"-3"-16,6 10-5 16,2 3-3-16,0 1-4 15,7 8-1-15,8 0-2 0,7 4 0 16,11-3 0-16,7 5-1 15,3-3 1-15,5 5 0 16,3-6-1-16,0-1 1 16,-5 0-1-16,-1-3 1 31,-13 0-1-31,-4-1 0 0,-12-2-1 16,-7-2 0-16,-6-6-1 15,-3-4-3-15,0 0-4 16,-3 0-7-16,7-4-10 15,6 4-13-15,0-10 0 16,12 10-1-16</inkml:trace>
  <inkml:trace contextRef="#ctx0" brushRef="#br0" timeOffset="191174.1833">19059 15628 7 0,'0'0'31'15,"13"5"1"-15,-7 7-10 16,-3 5-6-16,2 14-4 16,-5-2-4-16,5 5-4 15,-5 2-15-15,0 5-19 16,-6-16-2-16,6 4-1 0,-6-20 8 15</inkml:trace>
  <inkml:trace contextRef="#ctx0" brushRef="#br0" timeOffset="191390.3194">19109 15352 21 0,'-5'-16'32'16,"5"16"0"-16,-2-14-5 0,2 14-16 16,0 0-9-1,0 0-14 1,0 0-18-16,-10 3-3 16,10-3 1-16,-7 11 15 15</inkml:trace>
  <inkml:trace contextRef="#ctx0" brushRef="#br0" timeOffset="191779.0175">19217 15712 17 0,'10'29'30'0,"7"6"-1"16,-10-9-11-16,1-2-6 15,-2-2-3 1,-6-8-2-16,4 0-1 16,-4-14-1-16,0 0 0 15,0 0-2-15,0 0 0 16,0-23-2-16,11 9 1 16,-3-5 0-16,8 1 0 15,0-1 2-15,4 5-1 16,1 1 1-16,4 5 0 0,-5 4 2 15,1 4-1-15,-1 5 0 0,-2 7-1 16,-4 0-1-16,2 5 1 16,-9 4-1-16,-2 1-2 15,-2 2-1-15,-6-5-9 16,0-1-30-16,3 1-1 16,-12-7 0-1,12-3 0-15</inkml:trace>
  <inkml:trace contextRef="#ctx0" brushRef="#br0" timeOffset="192325.9223">20088 15070 11 0,'-22'21'30'16,"-16"11"-7"0,-5 26-2-16,-3 23-3 0,-1 16-2 15,9 17-2-15,7 4-2 16,18 9-1-16,10-4-3 31,20-1 0-31,10-13-4 0,13-16-4 16,7-15-14-16,3-11-22 15,-6-22-2-15,1-13-1 16,-9-17 1-16</inkml:trace>
  <inkml:trace contextRef="#ctx0" brushRef="#br0" timeOffset="192957.8081">20264 15303 19 0,'28'-12'31'15,"-7"-7"0"-15,10 9-13 16,2 5-5-16,-1 5-4 16,-1 0-3-16,-7 9-2 15,-5 4-1-15,-14 1-1 16,-5 4-1-16,-14-6-1 16,-5 2 0-1,1-2 0-15,-3-4-1 16,5-2 0-16,16-6-1 15,-8 10 1-15,8-10 1 16,24 7 0-16,-3 1 1 16,2 4 0-16,-1 7 1 0,-6 5 1 15,-8 3 0 1,-12 2 0-16,-7 1 0 0,-9-4-2 16,-4-2-2-16,-4-5-3 15,0-9-3-15,5-1-5 0,2-9-6 16,8-12-12-16,13 12-4 15,-2-23 1-15,12 9 24 16</inkml:trace>
  <inkml:trace contextRef="#ctx0" brushRef="#br0" timeOffset="193295.6479">20657 15445 59 0,'10'30'33'16,"-5"-3"-13"-16,-5 1-4 0,0-1-6 16,-6-2-5-16,2-4-1 15,-1-8-2-15,5-13-1 16,-10 9 0-16,10-9-1 0,0-24 0 16,0 2 0-1,9-4 0-15,-1-3 0 16,3-1 0-16,3-1 0 0,-1 3 1 15,4 6 1-15,-3 7 1 0,0 10 0 16,-3 5 1-16,2 12 0 16,-6 3 0-16,4 12-1 15,-4 2 0-15,-1 3-3 16,-2 3-4-16,-4-8-11 31,0-3-23-31,8 2 0 0,-8-14 0 16,3 0 0-16</inkml:trace>
  <inkml:trace contextRef="#ctx0" brushRef="#br0" timeOffset="193642.7111">20964 15475 34 0,'0'0'37'16,"22"21"0"-16,-16-4-2 15,-6 6-20-15,6 9-5 0,-6-4-4 16,0 1-2 0,0-5-2-1,0-7 0-15,-3-5-2 16,3-12 1-16,0 0-1 16,5-24 0-16,3 2 0 0,4-6 0 15,3-7 0-15,3 2 0 16,2 1-1-16,1 8 1 15,1 8 0-15,-1 9 1 16,-4 7 0-16,0 11-1 0,-3 8 1 16,-3 10 0-16,-5 5-2 15,-6-5-6-15,7 3-18 16,-4-1-13-16,-12-7-1 16,2 1 0-16</inkml:trace>
  <inkml:trace contextRef="#ctx0" brushRef="#br0" timeOffset="193881.0127">20362 15853 26 0,'0'0'34'15,"23"0"1"1,14-5-7-16,18 2-14 0,18 3-3 16,10 0-2-16,13 0-4 15,0 5-7-15,-1 0-19 16,-13-5-14-16,1 11-1 0,-27-11 0 16</inkml:trace>
  <inkml:trace contextRef="#ctx0" brushRef="#br0" timeOffset="194344.5956">20735 16049 16 0,'0'0'33'0,"0"17"0"15,-7-8 0-15,7 6-20 16,0 4-5-16,0 1-1 0,4 6-1 16,1-4-1-16,8 2-2 15,0-5-2-15,5-6-1 16,0-5-4-16,1-8-3 0,2-3-2 15,-6-10-1-15,2-8-1 16,-4-4 0-16,-1 1 2 16,-4-2 2-16,0 1 6 15,-3-13 12 1,-5 38-1-16,0 0 2 31,0 0 0-31,-7 21-1 0,7 11-1 16,-9 1-2-16,9 9-4 15,-5 4-8-15,5 2-28 16,-4-14-4-16,11 3-1 16,-4-18 0-16</inkml:trace>
  <inkml:trace contextRef="#ctx0" brushRef="#br0" timeOffset="195166.4758">21429 15758 42 0,'22'11'39'0,"-3"-11"1"15,13 4-8-15,6 6-13 0,-3-7-8 16,7 3-7-16,-2-1-26 16,-2 0-16-16,-10-12-1 15,-2 4-1-15</inkml:trace>
  <inkml:trace contextRef="#ctx0" brushRef="#br0" timeOffset="195813.639">22041 15296 25 0,'-3'15'32'16,"6"14"0"-16,-9 0-14 15,3 2-6-15,3 3-3 16,0-2-2-16,0-4-3 15,0-6-2-15,0-9-4 16,0-13-3-16,0 0-2 0,-3-10 0 16,-3-10-1-16,0-2 0 15,-3-4 0-15,2-1 2 16,1 0 1-16,3 0 2 16,6 4 2-16,3 2 0 15,4 3 2-15,26-11 2 16,-15 16 0-16,3 5 0 15,-3 2 2-15,-4 4 0 16,-2 2 3-16,2 7-1 16,-17-7 1-16,17 26 0 15,-12-9-1-15,1 9 0 0,-1 0 0 16,4 6-2 0,0-1-2-1,1-2-6-15,2 2-11 16,3-2-21-16,-9-15-1 0,6 1 1 15,-12-15-1-15</inkml:trace>
  <inkml:trace contextRef="#ctx0" brushRef="#br0" timeOffset="196062.0627">21890 15731 47 0,'26'15'37'0,"-5"-15"1"16,13 5-11-16,7 0-14 16,4-5-5-16,11 0-7 15,3 0-15-15,2 3-22 16,-10-7-2-16,-5 7 0 0,-14-3 1 15</inkml:trace>
  <inkml:trace contextRef="#ctx0" brushRef="#br0" timeOffset="196584.4387">22132 15923 29 0,'12'-4'29'16,"5"4"-6"-16,-17 0-6 15,0 0-5-15,0 0-4 16,-22-3-2-16,3 0-2 16,-6-1-2-16,0 4 0 15,-4 0-1-15,2 8-1 0,1-2 0 16,5 5 0-16,4 2 0 0,0 6 0 16,8-2 0-16,0 7 0 15,3-4 0-15,6-3 2 16,0-5-1-16,10-2 1 15,4-3 0-15,7-5 0 16,6-2 0-16,6 0 1 31,2 0 0-31,3 5-2 0,-5 5 1 16,-3 4 1-16,-10 1 0 16,-9 7-1-16,-11 2 1 15,-16 1-1-15,-11-3 1 16,-9-2-2-16,-8-8-1 15,-2-12-10-15,1-3-26 16,6 0-1-16,1-19 0 0,20 2 0 16</inkml:trace>
  <inkml:trace contextRef="#ctx0" brushRef="#br0" timeOffset="197068.2686">22651 15432 21 0,'0'0'35'0,"8"15"0"16,-8 4-11-16,5 14-5 0,-5 1-6 31,0 10-3-31,-5-1-3 16,11 5-2-16,-6-4-3 0,0-7-2 16,0-3-5-16,-3-13-5 15,3-2-10-15,3-3-17 16,-3-16 1-16,0 0-2 15,-15 0 14-15</inkml:trace>
  <inkml:trace contextRef="#ctx0" brushRef="#br0" timeOffset="197333.3595">22505 15648 44 0,'14'7'34'16,"0"-7"-7"-16,10 0-7 16,7 0-5-1,5 0-4-15,4 6-4 0,2-6-2 16,-1 5-4-16,-4 0-5 0,-7 0-18 15,-12-5-14-15,1 0 0 16,-19-10-1-16</inkml:trace>
  <inkml:trace contextRef="#ctx0" brushRef="#br0" timeOffset="198034.6831">23368 15504 37 0,'-23'-17'25'15,"-6"0"-3"-15,-3 8-4 16,1 5-4-16,-5 4-4 16,5 16-2-16,-4 5-3 15,14 6-1-15,6 9-2 0,11 4 0 16,9 0-1-16,2 1 1 15,6-4-1-15,7-7-1 16,9-7-2-16,2-8-1 16,6-6-2-16,-12-9-1 15,-2-8 0-15,-7-6 0 0,-3 0 0 32,-8-6 2-32,-5-1 2 0,-14 1 3 15,-7 5 3 1,3 5 1-16,-4 6 2 0,4 13 0 15,0 5 1-15,0 14 1 16,1 6 0-16,17 13-2 16,-4 0-1-16,4 7 0 15,7-1-1-15,-3 1-2 0,2-7 0 16,4-6-5-16,4-4-8 16,-8-7-25-16,4-17-5 15,8-5 1-15,-18-8-1 16</inkml:trace>
  <inkml:trace contextRef="#ctx0" brushRef="#br0" timeOffset="198451.3889">23424 15928 35 0,'9'5'35'15,"-9"-5"-1"-15,0 21-11 16,-3 5-8 0,-1 0-6-16,7 4-4 15,1-1-2-15,-4-3-4 16,4 2-7-16,-8-11-12 15,4-17-15-15,0 19-1 0,0-19 0 16</inkml:trace>
  <inkml:trace contextRef="#ctx0" brushRef="#br0" timeOffset="198720.3448">23549 15923 56 0,'11'6'34'16,"-7"7"-9"-16,-4 2-8 16,5 11-6-16,-5 1-3 15,0 4-2-15,0 1-3 16,6-1-2-16,-2-2-4 15,-4-4-3-15,6-1-5 0,-6-11-7 16,0-13-15-16,0 9-3 16,0-18 0-16,0 9 19 15</inkml:trace>
  <inkml:trace contextRef="#ctx0" brushRef="#br0" timeOffset="198936.5151">23448 16077 45 0,'13'0'36'0,"-13"0"0"15,19-4-13-15,3 4-10 32,-5 0-15-32,7 9-30 0,-7-16-3 15,0 7-1-15,-12-12-1 16</inkml:trace>
  <inkml:trace contextRef="#ctx0" brushRef="#br0" timeOffset="199521.8339">23787 15247 28 0,'-21'25'33'16,"-9"1"1"-16,5 12-14 15,2 14-4-15,7 7-3 0,11 9-2 16,5-4-3-16,18 5-1 16,2-5-3-16,3-6-3 15,3-7-6-15,4-13-15 0,-12-15-17 16,5-1-2-16,-11-20 1 16,3-2 3-16</inkml:trace>
  <inkml:trace contextRef="#ctx0" brushRef="#br0" timeOffset="199953.7032">24001 15620 7 0,'22'0'21'16,"2"-5"-9"-16,-4-5-3 0,0-4-4 16,-5 0 0-16,-5-1 1 15,-10-2 1-15,0 1 1 0,-9-1 2 16,-3 7 0-16,-5 0 1 15,-6 10 0-15,1 0-1 16,-1 8 0-16,-2 3-2 16,7 11-1-16,1 0-1 15,6 10-1-15,6-1 0 32,10 5-1-32,2-4-1 0,17 1-1 15,5-4-2-15,-2-8-5 16,11-3-12-16,2-9-22 15,-10-15 0-15,4-1-1 16,-11-17 1-16</inkml:trace>
  <inkml:trace contextRef="#ctx0" brushRef="#br0" timeOffset="200323.4039">24189 15090 15 0,'6'-12'32'16,"-6"12"-2"-16,0 0-8 15,3-12-10-15,-3 12-7 0,0 0-11 16,0 0-14-16,0 0-11 15,0 0 0-15,-13-6 4 16</inkml:trace>
  <inkml:trace contextRef="#ctx0" brushRef="#br0" timeOffset="200555.1978">24220 15208 22 0,'9'25'32'0,"-9"4"-2"15,0 0-5-15,-14-2-5 0,6 1-5 16,-7-11-4-16,-3 3-2 16,0-12-6-16,-12-4-6 15,10-8-23-15,2-1-10 16,3-12-2-16,3 2 0 15</inkml:trace>
  <inkml:trace contextRef="#ctx0" brushRef="#br0" timeOffset="201175.2949">24308 14963 17 0,'0'0'26'16,"0"0"-4"-16,0 0-6 15,0 0-5-15,49-30-2 0,-49 30-1 16,0 0-2 0,0 0-1-16,0 0-1 15,0 0-1-15,0 0-2 0,0 0 1 16,30 42 0-16,-30-42-1 0,-25 26-1 16,25-26 2-16,0 0-2 15,0 0 1-15,0 0-1 16,0 46 0-16,0-46 0 15,0 0 1-15,47 28 1 32,-47-28-1-32,0 0 2 0,26 51-1 15,-26-51 1-15,0 0-1 16,-22 53-1-16,22-53-6 16,0 0-6-16,-44 31-15 15,44-31-8-15,-16 0-2 16,16 0 1-16</inkml:trace>
  <inkml:trace contextRef="#ctx0" brushRef="#br0" timeOffset="201693.4303">24525 15097 23 0,'0'0'20'15,"0"0"-3"-15,0 0-1 16,0 0-2-16,25 51-1 15,-25-51-3-15,0 0-1 16,0 0-1-16,-13 43-1 16,13-43-2-16,0 0 0 15,0 0-2-15,0 0-1 0,0 0 0 16,0 0 0-16,0 0-1 16,-7-47-1-16,7 47 1 15,0 0-1-15,13-60 0 16,-13 60-1-16,0 0 1 15,48-47 0-15,-48 47-1 0,0 0 1 32,45 0 0-32,-45 0 1 15,0 0-1-15,43 39 1 16,-43-39-1-16,0 0 1 16,26 56 0-16,-26-56-1 0,0 0-3 15,17 45-8-15,-17-45-18 16,0 0-6-16,0 0-1 15,0 0 0-15</inkml:trace>
  <inkml:trace contextRef="#ctx0" brushRef="#br0" timeOffset="202056.3109">24329 15302 30 0,'0'0'35'16,"0"0"-1"-16,40 9-12 0,-40-9-5 15,0 0-6-15,64 3-2 16,-64-3-3-16,81 8-6 0,-81-8-7 16,73 0-13-16,-73 0-13 15,70 0-4-15,-70 0 0 16,51 0 8-16</inkml:trace>
  <inkml:trace contextRef="#ctx0" brushRef="#br0" timeOffset="202594.1291">24435 15477 33 0,'48'-34'32'15,"-48"34"-6"-15,0 0-7 16,0 0-6-16,0 0-4 16,-34 41-1-16,34-41-3 0,0 0 0 15,5 45-2-15,-5-45 0 16,0 0-2-16,0 0-2 15,42 24-1-15,-42-24-2 16,0 0-1-16,41-19 0 16,-41 19-1-16,0 0 1 15,29-44 1-15,-29 44 0 0,0 0 3 16,0 0 1-16,0 0 3 16,0 0 0-16,0 0 1 15,0 0 0-15,0 0 1 16,0 0-1-16,-6 55 1 0,6-55-8 15,21 59-27 1,-21-59-3 0,0 0-2-16,0 48 0 15</inkml:trace>
  <inkml:trace contextRef="#ctx0" brushRef="#br0" timeOffset="203096.4663">24819 15536 30 0,'0'0'35'0,"21"46"-6"16,-21-46-5-16,3 65-6 15,-3-23-4-15,0-42-4 16,-48 75-2-16,48-75-2 15,-38 69-4-15,38-69-5 16,-41 54-8-16,41-54-19 16,-47 32-8-16,47-32 0 0,0 0-1 15</inkml:trace>
  <inkml:trace contextRef="#ctx0" brushRef="#br0" timeOffset="203612.8065">24980 14967 28 0,'0'0'33'0,"57"41"-3"15,-14-12-6-15,-1 21-6 16,14 4-4-16,-7 16-2 16,-23 7-3-16,-5 10-2 15,-2 5-2 1,-19 7-3-16,0 1 0 16,-12-1-1-16,-35 1 0 0,9-5 0 15,0-5 0-15,-14-4-1 16,3-11 1-16,4-6 0 15,-17-8-3-15,4-12 0 16,24-6-3-16,-8-14-3 16,42-29-13-16,-50 34-19 0,50-34 0 15,0 0 0-15,0 0 9 16</inkml:trace>
  <inkml:trace contextRef="#ctx0" brushRef="#br0" timeOffset="217196.3741">913 6297 38 0,'44'57'30'16,"-44"-57"-7"-16,49 45-4 15,-49-45-6-15,56 26-2 16,-56-26-2-16,50 0-4 16,-29-19-1-16,-5-3-1 15,2-2 1-15,-14-7 0 0,-4 31 0 16,-16-66 0-16,16 66-1 15,-39-48 1-15,39 48-1 16,-63-17 0-16,63 17-1 16,-65 26 0-16,65-26-2 15,-45 71 1-15,36-24 0 16,9 3 1-16,10-2-1 0,12-2 0 16,-22-46 1-16,65 63-3 15,-22-44-3-15,1-16-10 0,-7-10-25 16,3-2-1-16,-1-12 1 15,-6-6-1-15</inkml:trace>
  <inkml:trace contextRef="#ctx0" brushRef="#br0" timeOffset="217465.56">1351 5789 24 0,'0'-19'32'15,"0"19"-1"-15,-3-20-5 16,3 20-25-16,0 0-20 16,0 0-10-16,0 0-2 15,-19-4 0-15</inkml:trace>
  <inkml:trace contextRef="#ctx0" brushRef="#br0" timeOffset="217697.3825">1386 5869 27 0,'7'31'38'0,"-2"-3"-1"16,-5 3-8-16,3 5-6 16,-3-5-8-16,-7 2-3 15,-1-8-5-15,-7-1-6 16,1-9-8-16,-6-10-19 0,3-5-12 16,7-8-1-16,-2-9 0 15</inkml:trace>
  <inkml:trace contextRef="#ctx0" brushRef="#br0" timeOffset="218167.4999">1553 5801 48 0,'0'0'34'0,"0"0"1"16,-14 0-14-16,14 12-6 15,-6 4-8-15,6 7-1 16,6 3-3-16,3 4 0 16,5-1 0-16,5-3-1 15,-1-4 0-15,1-3 0 16,1-11-1-1,0-8 1-15,-4-5-1 16,-4-7 0-16,-3-8-1 16,0-4 2-16,-5 0-2 15,-1-3 0-15,-3 4 1 16,-3 0-1-16,0 5 0 16,-2 7 0-16,5 11-1 15,0 0 1-15,-11 13 0 0,11 3-1 16,6 8 1-16,0 3 1 0,2 0-1 15,3 1 0 1,6-9 2-16,0-6-2 0,3-7 1 16,-2-6 0-16,0-9 0 15,2-5-1-15,-4-10-1 16,-5 1-1 0,-2-2-9-16,-9 2-17 15,-3 0-9-15,0 6-2 16,-7 2 1-16</inkml:trace>
  <inkml:trace contextRef="#ctx0" brushRef="#br0" timeOffset="218553.9054">1994 6068 55 0,'0'0'33'16,"-13"-9"-10"-16,-3 9-6 16,2 0-4-16,-3 6-6 15,5 6-1-15,0 2-3 31,3 4 1-31,9-2-1 0,0 4 0 16,5-4 0-16,7 1 0 16,1-9 1-16,2-1 0 15,1-7 0-15,1-5 0 16,-5-7-1-16,-2-1-1 16,-3-2-4-16,-3-8-11 15,-4 4-26-15,0 2 0 0,-7-4-1 16,7 11 0-16</inkml:trace>
  <inkml:trace contextRef="#ctx0" brushRef="#br0" timeOffset="218939.7432">2163 5915 25 0,'0'0'34'0,"22"-5"2"15,-12 10 0-15,-1 4-18 0,6 8-6 16,-10-1-2-16,6 9-4 16,-8-5 1-16,3-1-3 15,-6-1 0-15,0-5-2 16,0-13 0-16,0 0-1 15,0-11-1-15,5-6 2 16,1-3-2 0,3-4 1-16,3 1-2 15,3-2 1-15,-1 8-1 16,1 5 1-16,-1 6 1 16,2 6 0-16,-6 9 1 0,0 12-1 15,-6 3 2 1,6 5-3-16,-3 7-5 15,-7 1-35-15,0-12 1 0,11 5-2 16,-8-13 0-16</inkml:trace>
  <inkml:trace contextRef="#ctx0" brushRef="#br0" timeOffset="222029.7684">2616 6467 3 0,'0'0'30'15,"0"0"1"-15,30 11-3 0,1-4-13 16,13-4-4-16,12 4-1 16,3-2-2-16,10-1-2 15,-1 0-5-15,-4 2-2 16,-4-3-2-16,-14-3-1 15,-12 0-1-15,-12 0 1 32,-9 0-1-32,-13 0 0 0,0 0 3 15,-17-14 2-15,3 6 2 16,-2 4 1-16,0-5 1 0,6 3 0 16,-1 2 0-1,11 4 0-15,0 0 0 0,0 0 0 16,0 14-1-16,15 0-1 15,1 3-1-15,-1 0 1 0,4 1 0 16,0 3 0-16,-8-6 1 16,-2 1-1-16,-9-1 0 15,-10-3 0-15,-5 1-2 16,-8-4-9-16,0-4-20 16,3 7-7-16,-6-12 1 15,12 3-1 1</inkml:trace>
  <inkml:trace contextRef="#ctx0" brushRef="#br0" timeOffset="224883.3785">3763 6036 48 0,'0'0'36'0,"-15"23"0"15,5 14-15-15,3 24-8 16,-1 3-5-16,4 15-5 16,4 2-6-16,0-5-9 0,4-6-19 15,9-7-6-15,-5-19 1 16,4-11-1-16</inkml:trace>
  <inkml:trace contextRef="#ctx0" brushRef="#br0" timeOffset="225136.8013">3980 6072 44 0,'0'0'37'0,"4"32"0"16,-4 9-13-16,0 6-9 0,6 11-4 15,-6 4-3 1,9 5-3-16,-3 1-4 0,1-11-7 16,2-2-15-16,-1-12-17 15,-8-20-1-15,-3-3 0 16,3-20 1-16</inkml:trace>
  <inkml:trace contextRef="#ctx0" brushRef="#br0" timeOffset="225353.4802">3778 6413 14 0,'13'-4'31'15,"0"-6"1"-15,12 14-2 16,3-4-24-16,6-9-31 0,13 14-3 16,-11-11-2-16,11 9 1 15</inkml:trace>
  <inkml:trace contextRef="#ctx0" brushRef="#br0" timeOffset="225585.0737">4399 6004 20 0,'-16'10'33'0,"-11"6"2"0,5 13-1 16,-4 16-18-16,5 8-6 15,14 17-3-15,2-2-1 16,14 2-2-16,9 0-1 16,5-9-4-16,11-5-9 15,2-8-21-15,-4-26-6 16,5-4 1-16,-8-18-1 0</inkml:trace>
  <inkml:trace contextRef="#ctx0" brushRef="#br0" timeOffset="225885.4766">4650 6411 43 0,'15'17'33'0,"-15"-17"1"15,22-7-19-15,-1 2-7 16,-2-3-2-16,3-6-3 16,-3-3-1-16,-1-5-2 15,-8 1-1-15,-7 0 0 16,-9 0 0-16,-4 7 0 0,-8 2 1 16,-5 12 1-16,-4 5 0 15,1 11 2-15,2 7 0 16,5 13 0-16,4 2 2 15,9 3 0-15,6 1 0 16,16-2 1-16,2-11-2 16,7-2 1-16,6-8-4 0,3-13-6 15,6-10-24-15,-3 0-9 16,-7-13 0-16,-1-4-2 16</inkml:trace>
  <inkml:trace contextRef="#ctx0" brushRef="#br0" timeOffset="226139.4326">4893 5881 46 0,'0'0'35'16,"-5"-20"0"-16,5 20-13 16,-7-12-18-16,7 12-15 15,0 0-19-15,0 0-3 16,-3 17-3-16,3-17 5 31</inkml:trace>
  <inkml:trace contextRef="#ctx0" brushRef="#br0" timeOffset="226371.2361">4950 6001 53 0,'4'23'37'16,"-4"3"-2"-16,-8-2-9 15,-9-7-9-15,3 2-8 0,-8-4-12 16,0-12-20-16,0-3-14 0,13-5-2 16,-4-7 0-16</inkml:trace>
  <inkml:trace contextRef="#ctx0" brushRef="#br0" timeOffset="226803.1803">5045 5876 33 0,'0'-15'32'15,"0"15"-5"-15,0 0-8 16,-5 19-7-16,5 1-3 0,0 5-4 15,0 4-2-15,5-1 0 16,1 0-1-16,3-2 1 16,6-7-2-16,-3-7 2 0,5-7-1 15,0-10-1-15,-2-5 1 16,0-6-2-16,-3-5 1 31,0-2-1-31,-7-1 1 0,-1-2-2 16,-4 4 1-16,-6 5-1 15,3 0 1-15,3 17 0 16,-12-11 0-16,12 11 0 16,-10 6 0-16,10 4 0 15,0 2 1-15,10 4 0 16,-3-2-1-16,4 4 1 0,2-1-1 16,1-1-5-16,0-6-10 15,-4-5-18-15,7 7-3 16,-17-12 1-16,23-5 0 15</inkml:trace>
  <inkml:trace contextRef="#ctx0" brushRef="#br0" timeOffset="227303.9704">5211 5938 29 0,'0'23'30'16,"-3"-6"-2"-16,6-3-8 15,4 6-5-15,0-6-2 16,7 5-3-16,3-11-2 0,4 2-2 16,-2-10 0-1,2-11-1-15,-2-5-2 0,0-3 0 16,-4-6-1-16,-4-1 0 0,-6-3-4 16,-5-3-4-16,-6 8-17 15,1 9-14-15,-10-1-1 16,4 11 0-16</inkml:trace>
  <inkml:trace contextRef="#ctx0" brushRef="#br0" timeOffset="227688.7935">5501 6072 31 0,'-17'9'29'0,"9"1"-7"15,2 3-6-15,-1 3-5 16,7 3-2-16,3-4 1 16,10 3-1-16,-1-10 1 15,7 0 0-15,-3-12-2 16,5 0 0-16,-8-9-1 31,2 0-2-31,-6-3-5 0,-9-3-11 16,-6-1-26-16,0 7-2 15,-6-3 0-15,1 7-1 16</inkml:trace>
  <inkml:trace contextRef="#ctx0" brushRef="#br0" timeOffset="227988.9109">5732 5970 33 0,'14'3'38'16,"-1"3"2"-16,6 19-1 15,2 7-19-15,-8 10-7 16,-2 15-5-16,-11 10-2 15,-8 12-3-15,-9 0 0 16,-4 2-3-16,-5-2-5 0,-7-15-20 16,0-13-16-16,13-13 1 15,2-17-1-15,18-21 1 16</inkml:trace>
  <inkml:trace contextRef="#ctx0" brushRef="#br0" timeOffset="228589.467">6123 6324 17 0,'19'22'34'15,"-4"-14"2"-15,8 3-4 16,5 3-18-16,2-11-3 16,8 4-1-16,-5-7-3 15,-1-7-2-15,-7-8-1 16,-4 3-2-16,-14-5 0 15,-7-1-2-15,-16 1 2 16,-6-1-2-16,-9 6 1 0,-3 5-1 16,-4 7 0-16,2 9-1 0,3 8 1 15,6 8 0-15,9 6-1 16,15 5 1-16,9 0 0 16,9-2 1-16,12-2 0 15,6-4 0-15,4-10-1 31,3-4-1-31,7-9-7 0,-10-5-23 16,-6-12-6-16,-1-4-1 16,-12-15 0-16</inkml:trace>
  <inkml:trace contextRef="#ctx0" brushRef="#br0" timeOffset="228821.2554">6443 5801 66 0,'0'0'35'16,"0"-17"-6"-16,0 17-20 0,-9-10-13 16,9 10-19-16,0 0-10 15,-9-4-1-15,9 4 0 16</inkml:trace>
  <inkml:trace contextRef="#ctx0" brushRef="#br0" timeOffset="229059.5648">6501 5924 40 0,'7'27'36'16,"0"7"-4"-16,-7-3-5 16,-11-8-7-16,2 1-6 15,-9-12-8-15,0-5-10 16,2-7-23-16,7-4-10 15,-3-9-1-15,12 1 0 16</inkml:trace>
  <inkml:trace contextRef="#ctx0" brushRef="#br0" timeOffset="229523.1476">6651 5766 24 0,'-7'9'26'16,"7"5"-6"-16,-9 4-5 15,7 5-4-15,2 6-2 16,0 0-1-16,0 5-1 16,8-7 0-16,5-1-2 15,3-9 1-15,2-8-3 16,4-9 0-16,0-6-1 0,0-10 0 16,-2-2 0-16,-4-5 0 15,-6-5 0-15,-4-1-1 16,-3 2 0-16,-3 3 0 15,0 5 0-15,-9 2-1 16,2 2 0-16,7 15 0 31,-12-4 0-31,12 4-1 0,-3 24 1 16,3-3-1-16,7 4 1 0,4 6 0 16,5 2 0-1,3-4 0-15,6-1 0 16,6-9 1-16,-1-9-1 0,-1-10 0 15,-2-5 1-15,-2-10 0 16,-6-3 0-16,-8-8 0 0,-7-5-1 16,-8 5-3-16,-4 1-2 15,2 6-7-15,-7 5-10 16,1-1-9-16,12 15-4 16,-12 0 1-16</inkml:trace>
  <inkml:trace contextRef="#ctx0" brushRef="#br0" timeOffset="229761.4616">7028 6016 37 0,'17'29'25'15,"-8"-7"-3"-15,10-3-3 16,-1-5-5-16,1-8-2 16,3-6-3-16,-8-10 0 15,3-4-2-15,-8-7-1 0,-4 1-1 16,-10-4-1-16,-1 4-1 15,-10 2-1-15,1 5 1 0,-5 7-4 16,2 6-6-16,2 6-13 16,8 8-17-16,-6-2-1 15,11 6 1-15,-2-7 1 32</inkml:trace>
  <inkml:trace contextRef="#ctx0" brushRef="#br0" timeOffset="230124.7761">7240 5942 10 0,'6'-20'32'0,"9"14"1"16,-15 6-3-16,19-8-11 15,-5 16-4-15,-7 4-4 16,1 6-4-16,-6-3-1 15,4 4-1-15,-6-4-1 16,0-1-1-16,0-14-1 0,0 9 0 16,0-9-2-16,4-16 1 15,2 1-1-15,2-6 1 0,3 1-2 16,0-2 1 0,2 1-1-16,3 6 1 0,-5 3 0 15,5 5 1-15,-4 7 0 31,-2 8 1-31,3 4 1 0,-4 4-1 16,0 8 1-16,-2-2-2 16,-2 2-3-16,-5-1-9 15,0-7-27-15,7 3-2 16,-10-9 1-16,3 5-1 16</inkml:trace>
  <inkml:trace contextRef="#ctx0" brushRef="#br0" timeOffset="358036.0807">624 17572 7 0,'7'41'33'0,"-7"-41"2"0,0 0-2 16,43-7-14-16,-43 7-7 16,47-56 1-16,-25 11-7 15,3-16 3-15,2-11-4 16,-6-10 0-16,-4 0-3 16,-3 4 0-16,-7 10 2 15,-4 10-2 1,-3 9 2-16,0 49-3 15,0 0 0-15,0 0 0 16,0 0 0-16,-3 63 0 16,13-2-3-16,5 5 2 0,7 8-1 15,6-5 2-15,5 2-1 16,-1-8-2-16,2-11-3 16,-34-52-9-16,46 72-15 0,-46-72-10 15,0 0 2-15,0 0-2 16</inkml:trace>
  <inkml:trace contextRef="#ctx0" brushRef="#br0" timeOffset="358283.4837">789 17440 28 0,'0'0'31'0,"0"0"1"15,61 20-22-15,-61-20-24 16,87 14-10-16,-40-14-5 15,9-12-3-15</inkml:trace>
  <inkml:trace contextRef="#ctx0" brushRef="#br0" timeOffset="358601.8709">1363 17352 6 0,'-23'-12'29'0,"-2"5"-4"16,-1 2-8-16,26 5-5 15,-53 17-2-15,53-17-3 16,-45 46 1-16,27-17-5 16,12 5 1-16,13-2-3 31,10 6 3-31,7-16-5 0,3 5 5 15,8-10-3-15,0-12 0 16,4-5 2-16,-8-3 0 16,-10-6-1-16,-6-8 0 15,-7 5 1-15,-8-6 0 16,0 3 1-16,-13 9-2 16,3 6 2-16,-2 6-1 0,3 9 1 15,3 8-1-15,3 8 0 16,3 10-1-16,6 2-5 15,6 3-5-15,-12-46-15 16,38 66-13-16,-14-45-1 0,7-7 0 16</inkml:trace>
  <inkml:trace contextRef="#ctx0" brushRef="#br0" timeOffset="359123.3672">1850 17511 24 0,'-15'-23'33'0,"-13"-4"-6"16,0-2-5-16,0 5-8 15,-7 5 1-15,7 1-7 16,-5 8 0-16,7 10-2 15,2 4-1-15,7 13 0 0,3 9-3 16,14 1 2-16,3 2-3 16,12 6 2-16,6-7-1 15,5-3 1-15,3-8-1 0,3-9-2 16,4-12-1-16,-5-8 3 16,-1-10-5-16,-8-6 1 31,-4 3 2-31,-8-1-3 0,-4 1 2 15,-6 3-1-15,-9 12 4 16,9 10-3-16,-17 8 3 16,12 4 1-16,2 9-2 15,3-3 3-15,11 6-5 16,3 0 3-16,3-4-2 16,4-6 0-16,5-2 0 0,-5-5 1 15,3-4-1-15,-3 1-1 16,-2-4 1-16,0-9-1 15,-2-4-5-15,-12-8-6 16,2 4-1-16,-7-12-11 16,-7-5-3-16,-3-5-6 15,-9-7 4 1,-2 3 1-16</inkml:trace>
  <inkml:trace contextRef="#ctx0" brushRef="#br0" timeOffset="359355.1587">1860 17096 35 0,'-8'-19'29'0,"0"2"0"15,1 6-2-15,7 11-3 16,0 0-6-16,0 0-5 16,16 23-12-16,-6 8-35 0,-3-9-4 15,0 13-1-15,-2-8 0 16</inkml:trace>
  <inkml:trace contextRef="#ctx0" brushRef="#br0" timeOffset="362344.0026">2919 17209 11 0,'-20'18'31'15,"13"6"2"-15,-9 0-11 16,10 7-11-16,6 8-1 15,4-2-3-15,8 8 1 16,3-10-3-16,13-6 0 16,-1-12 0-16,8-13-1 15,-6-13 1-15,4-13-3 0,-9-7 1 16,2-12-2-16,-10-5 2 16,-5 1-1-16,-11 2 0 15,0 12-1-15,-8 5 0 16,-2 15 2-16,-1 11-2 15,-2 18 0-15,2 8 1 16,6 13-1-16,5 5 0 0,9 2 0 16,11-5 0-16,4-6 0 0,7-13 0 15,5-10 1-15,1-12-1 16,4-16-1-16,-6-12 2 16,-5-8-3-16,-11-4 2 15,-7-1-1-15,-12 7 0 31,-6-4-3-31,-4 13-4 0,-11 6-5 16,6 9-16-16,3 14-11 16,-4 2 0-16,10 10-3 15</inkml:trace>
  <inkml:trace contextRef="#ctx0" brushRef="#br0" timeOffset="362660.6854">3466 17532 6 0,'0'0'27'0,"5"-14"-6"16,-5 3-2 0,-3 2-3-16,3 9-5 15,-15-10 0-15,6 10-1 0,-6 3-2 16,2 13-2-16,0 1-1 15,4 7-2-15,6-2-1 16,3 1 1-16,10-4-2 16,8 2 1-16,4-9 2 15,3-9-1-15,-2-3 0 0,0-10 1 16,-4 1-6-16,-6-4-7 16,-8-4-25-16,-2-4-2 15,-12-3-1-15,0 4 2 16</inkml:trace>
  <inkml:trace contextRef="#ctx0" brushRef="#br0" timeOffset="362977.119">3817 17158 16 0,'0'0'35'0,"17"4"0"15,-1-7-1-15,8 3-19 0,7 5-5 16,0-5-4-16,1 0-8 15,1 5-14-15,2-5-18 16,-16-4-1-16,0 4-1 16,-13-13 9-16</inkml:trace>
  <inkml:trace contextRef="#ctx0" brushRef="#br0" timeOffset="363215.4318">3857 17295 26 0,'0'0'37'0,"30"9"-2"15,-2-4-9-15,0-5-15 0,9 0-13 16,-9-5-27-16,16 3-5 0,-13-13-1 16,5 9 1-16</inkml:trace>
  <inkml:trace contextRef="#ctx0" brushRef="#br0" timeOffset="363678.7526">4464 16869 8 0,'6'-24'30'15,"17"13"2"-15,1-7-12 0,4 5-5 16,8 6-4-16,-1 2-2 16,2 10-3-16,-12 5-1 15,-3 2-1-15,-13 6-3 32,-9 8-1-32,-7-5 0 0,-2 2-2 15,-6-2 1-15,2-7-1 16,4-4 0-16,6 0 0 15,10-1 1-15,8-2 2 16,6 3 1-16,1 7 1 16,-3-2 1-16,-1 13 1 15,-11-3-1-15,-4 6 0 0,-12-5-2 16,-10-3-2-16,-6-6-6 16,-3-3-5-16,4-6-12 15,5-8-13-15,-3-4 0 16,10 0 1-16</inkml:trace>
  <inkml:trace contextRef="#ctx0" brushRef="#br0" timeOffset="364001.3854">4881 17018 13 0,'21'0'35'0,"2"18"2"16,-13-7-1-16,-6 4-19 15,-1 11-5-15,-3-8-4 0,-4 8-3 16,-2-10-3-16,-2-4 0 16,-1-7-2-16,-4-5-1 15,4-9 0-15,2-6-1 16,7-1 0-16,-2-11 0 16,8 5 0-16,3-5 1 15,6 7 0-15,4 5 2 0,4 5 0 16,4 10 0-16,-3 0 1 15,1 15 0-15,-3 2 0 16,0 7-1-16,-7 5-3 16,-2-5-5-16,-1 4-15 15,0 8-16-15,-12-10 2 32,0 3-3-32</inkml:trace>
  <inkml:trace contextRef="#ctx0" brushRef="#br0" timeOffset="364248.8169">4578 17353 31 0,'32'-5'33'0,"2"5"2"16,19-9-17-16,12 6-8 15,3-3-1-15,7-1-9 32,4 3-16-32,0 4-17 0,-22-5 0 15,-5 5-3-15</inkml:trace>
  <inkml:trace contextRef="#ctx0" brushRef="#br0" timeOffset="364633.8197">4765 17524 2 0,'0'13'32'16,"0"-13"1"-16,0 17-2 15,6-3-17 1,0-3-5-16,7 9 0 15,2-6 0-15,7 2-3 16,1-7-1-16,6-4-1 16,-3-8-2-16,2-4-1 15,-5-4 0-15,-1-1-2 16,-5-5 1-16,-5-7 1 16,-5 4-1-16,-4 4 0 0,-3 16 2 15,0 0 0-15,-11 0 0 16,5 9 2-16,-2 11-1 15,2 16 1-15,0 2-1 16,6 6 0-16,-3 0-1 16,3 1 1-16,6-1 0 15,-2-1-8-15,-4-43-30 0,24 48-5 16,-24-48 5-16,20-7-4 16</inkml:trace>
  <inkml:trace contextRef="#ctx0" brushRef="#br0" timeOffset="365519.7084">6058 17229 13 0,'-23'0'25'0,"0"0"-11"16,4 12-3-16,1-5-3 15,8 7-1-15,10-3-2 32,5 3-1-32,6-4-1 0,6 0 0 15,3-3-1-15,-2-7 0 16,2 0 0-16,-9 0 0 16,-11 0-1-16,0 0 1 15,0 0-1-15,-15 0 0 16,-3 9 0-16,1 1 2 0,1 12-2 15,6 4 2-15,5 4-2 16,10 0 2-16,7-5-2 0,7-1 3 16,8-9-3-16,4 0 0 15,3-15 0-15,0-13 1 16,-2-8-1-16,-1-8-2 16,-7 0 2-16,-5-2-2 15,-8 3 3 1,-4 0-1-16,-7 6 1 15,-6 10-1-15,-3 12 2 16,2 9 1-16,-2 6-1 16,3 9 0-16,6 2-1 15,0 6-2-15,10 4-7 16,-1-4-17-16,0-8-11 16,6-5 1-16,-15-19-1 0</inkml:trace>
  <inkml:trace contextRef="#ctx0" brushRef="#br0" timeOffset="365767.1204">6214 17045 18 0,'-6'-27'31'0,"-10"-1"0"16,16 28-3-16,-15-11-32 16,5 11-19-16,13 16-8 15,-3-16 1-15,3 25 11 16</inkml:trace>
  <inkml:trace contextRef="#ctx0" brushRef="#br0" timeOffset="366021.0613">6399 17265 6 0,'26'43'35'0,"4"11"0"16,-12-10 1-16,-1-8-18 15,-2 2-3-15,-5-16-8 16,2-9 0-16,-12-13-4 15,19-5-4-15,-10-16-4 0,-1-4-11 16,-1-4-17-16,8 0-6 16,-6-3 3-16,8 6 5 15</inkml:trace>
  <inkml:trace contextRef="#ctx0" brushRef="#br0" timeOffset="366268.1764">6899 17365 30 0,'12'38'33'0,"-21"-4"2"16,-3-1-16-16,-7-1-4 16,-3-10-9-16,1-5-5 15,2-9-1-15,3-17-1 16,8-11 0-16,8-5-2 16,0-1 2-16,8 1-2 0,7 4 3 15,2 6 1-15,0 5 0 16,7 15 2-16,-4 8 1 15,0 11 0-15,0-2-1 16,0 2 2-16,-5-1-3 16,4-2 2-16,-5-7-2 15,2-10-1 1,-3-10 0-16,-1-12 1 16,-2-3-1-16,-4-3-1 15,-1 1 1-15,-2 0-1 16,1 10 2-16,-4 13 0 15,0 0-1-15,7 13 0 0,-4 14-1 16,3 4-5-16,6-5-29 16,3 6-2-16,-9-13-2 15,10 5 0-15</inkml:trace>
  <inkml:trace contextRef="#ctx0" brushRef="#br0" timeOffset="367839.1434">7937 17278 9 0,'-31'-8'29'0,"10"14"-2"16,-5-2-14-16,2 3-5 16,3 4-2-16,11-1-3 15,7 5 0-15,6-2-2 16,13-4 1-16,6-4-1 15,2-5 1-15,4 3-1 0,0-3 0 16,-5 4 0-16,-9-4 0 16,-14 0 0-16,0 0 1 15,-14 3-2-15,-6 9 3 16,-5 4-1-16,0 2 2 16,1 3-1-16,5 3 2 31,11-2-1-31,8 4-2 0,11-6 2 15,10-3-1-15,5-9 0 16,4-2-3-16,4-6-4 16,1-6-2-16,-2-2 0 0,-4-11-1 15,-1-3 1-15,-8-4-2 16,-3 1 3-16,-5-1 3 16,-8-1 6-16,-1 3 2 0,-3 5 3 15,0 7-1-15,0 12 2 16,0 0 1-16,-9 19-3 15,9 3 0-15,0 2-4 16,0 7 2-16,3-2-5 16,2-4 3-16,2-3-5 31,-7-22 1-31,25 4-1 0,-7-16 0 16,4-8-1-16,5-6-1 15,2-1 1-15,-2-6-2 16,-1 6 3-16,-2 2-2 15,-7 9 2-15,-9 9-2 16,-8 7 4-16,0 0 1 16,-19 14-1-16,1 3 1 0,0 3-1 15,2 4 2-15,6-2-1 16,4-3 1-16,6-5-2 16,13 3 0-16,3-3-1 15,8-4-2-15,6-5-2 16,-2-8-4-16,6 3-12 0,1-3-17 15,-12-10 1-15,8-1-3 0,-15-11 12 32</inkml:trace>
  <inkml:trace contextRef="#ctx0" brushRef="#br0" timeOffset="368309.2384">8512 17336 10 0,'0'0'30'16,"0"0"1"-16,0 0-12 0,18-9-7 15,4 5-3-15,6 4-2 16,0 0-2-16,1-3-1 16,-4 3-2-16,-4-4-1 15,-6 4 1-15,-15 0-1 16,0 0 0-16,-5 8-1 16,-8-3 1-16,-5 6 2 0,1 4-1 15,2 10 0-15,-1 3-1 16,8-1 2-16,5 0-2 15,9-1 3-15,12 4-4 16,4-4 0-16,9-7 0 0,6-9 0 16,3-10-2-16,0 0 1 31,4-5-3-31,-4-7 1 0,-3-8 0 16,-9-5 0-16,-3-3 1 15,-12 2 1-15,-7 2 2 16,-9 2 0-16,-12 0 4 15,-1 7-1-15,-9 3 1 16,0 12 0-16,1 6-2 16,5 8 1-16,6 5-1 0,10 3 0 15,6 0-2-15,10 4-1 16,2-2 1-16,7-4-2 16,-1-5-4-16,-1-9-6 15,1-6-20-15,-3-9-5 16,-11-8 0-16,3-10-3 15</inkml:trace>
  <inkml:trace contextRef="#ctx0" brushRef="#br0" timeOffset="368556.6669">9140 17359 15 0,'21'30'37'0,"4"1"0"15,-11 1 3-15,-4-6-18 16,-4-3-7-16,-15 0-6 16,0-5-4-16,-13-2-4 0,-2-11-9 15,-1-5-30-15,5-7-1 16,2-12-1-16,9 4 0 15</inkml:trace>
  <inkml:trace contextRef="#ctx0" brushRef="#br0" timeOffset="369441.5546">10270 16875 10 0,'-18'-9'33'16,"-7"27"0"-16,-15 22-12 15,-4 18-4-15,1 26-4 16,6 8-3-16,12 16-2 0,10-5-4 16,17 5-1-16,15-12-2 15,10-7-3-15,14-24-5 16,1-23-9-16,8-18-15 0,7-14-4 15,-11-15 1-15,7-10 7 16</inkml:trace>
  <inkml:trace contextRef="#ctx0" brushRef="#br0" timeOffset="369709.6026">10318 17440 26 0,'11'-5'32'16,"2"5"0"-16,18 0-14 16,0 7-8-16,3 3-10 31,3 2-21-31,-8-12-9 0,5 5 0 16,-13-12-4-16</inkml:trace>
  <inkml:trace contextRef="#ctx0" brushRef="#br0" timeOffset="369989.7351">10736 17188 29 0,'9'5'31'0,"-9"-5"0"15,4 17-17-15,-4 2-6 16,0-4 0-16,0-1-3 31,0-14-1-31,-7 11-3 0,7-21 1 16,0-2 1-16,0-6-1 15,3-11 1-15,6 2-3 16,3-2 2-16,4 3-2 16,2 6 2-16,1 9-1 15,0 5 0-15,-2 6-1 16,1 18 1-16,-7 6 0 0,-2 5-1 15,1 5-1-15,-2-2-5 16,1 3-10-16,2 2-18 16,-8-8 0-16,5-6-1 15,-8-13 13-15</inkml:trace>
  <inkml:trace contextRef="#ctx0" brushRef="#br0" timeOffset="370228.0466">10640 17471 7 0,'0'0'31'15,"19"15"1"-15,5-15-9 16,12 0-10-16,4 4-5 0,8 1-6 16,0 0-12-16,-3-5-16 15,4 0-5-15,-16 0 0 16,-1 10 14-16</inkml:trace>
  <inkml:trace contextRef="#ctx0" brushRef="#br0" timeOffset="370475.4716">10752 17602 28 0,'0'0'31'16,"27"-12"-7"-16,-2 12-8 0,3 0-5 31,6 11-3-31,-7-1-1 0,-5 2-2 16,-9 5-2-16,-7 6-1 15,-12 0 0-15,-8 0-1 16,-7-1 0-16,1-6 1 16,0-7-2-16,7 4 0 15,13-13 1-15,0 0-2 16,16 2-1-16,7-7-5 0,7-2-12 15,7 2-14-15,-4-2 1 16,9 0-2-16</inkml:trace>
  <inkml:trace contextRef="#ctx0" brushRef="#br0" timeOffset="370729.4036">11250 17458 22 0,'0'0'36'16,"16"0"-1"-16,-16 14-3 0,0 2-16 16,-4 11-8-16,-2-1-9 15,-2 13-28-15,-5-18-5 16,3 0-2-16,-2-12-1 0</inkml:trace>
  <inkml:trace contextRef="#ctx0" brushRef="#br0" timeOffset="371114.8443">11529 17137 14 0,'6'12'31'16,"-6"5"0"-16,11 7-11 15,-6 10-9-15,-5-2-2 16,3 6 0-16,-3-9-2 0,0-3-4 15,-3-14 0-15,3-12-1 16,-11-10-1-16,8-8 0 16,0-7 0-16,3-7 0 15,0-3-2-15,0-3 3 16,8 4-3-16,3 2 3 31,4 12-1-31,2 7 1 0,2 13-1 16,-1 7 1-16,-1 11 0 15,0 17-1-15,-4 1 1 16,-5 8-2-16,4-1-4 16,-6-7-9-16,2-4-21 15,4-4-1-15,-7-12-1 16,6-7 3-16</inkml:trace>
  <inkml:trace contextRef="#ctx0" brushRef="#br0" timeOffset="371377.9297">11473 17524 33 0,'0'0'33'16,"31"9"0"-16,3-9-16 16,5-3-6-16,9 3-2 15,-1 0-7-15,3 0-10 16,-4-6-19-16,-3 0-5 15,-18-3-3-15,0 9 1 16</inkml:trace>
  <inkml:trace contextRef="#ctx0" brushRef="#br0" timeOffset="371631.8706">11503 17679 17 0,'-11'-5'32'16,"20"1"2"-16,6-1-7 16,4-6-12-16,9 5-4 0,0 0-4 15,3 9-1-15,-8 2-2 16,-6 3-1-16,-10 8-1 31,-14 1 0-31,-10 10 0 0,-6-4-1 16,-5 2 0-16,2-3-1 15,26-22 0-15,-39 45 3 16,39-45 1-16,0 21-5 16,0-21-6-16,44 10-7 15,-12-21-21-15,11 2-1 16,-4-20 0-16,12 8-3 0</inkml:trace>
  <inkml:trace contextRef="#ctx0" brushRef="#br0" timeOffset="371894.9067">11895 16887 15 0,'17'-16'34'0,"3"16"2"0,13 23 1 16,2 20-20-16,0 14-5 15,8 25-3-15,-8 8 0 16,-7 10-3-16,-13-6-2 0,-8 0-1 16,-11-9-4-16,-11-8-4 15,-3-14-14-15,-4-19-20 16,-7-20-1-16,12-15 2 16,3-9 0-16</inkml:trace>
  <inkml:trace contextRef="#ctx0" brushRef="#br0" timeOffset="372397.4975">12696 17553 26 0,'12'12'37'0,"1"4"0"15,-10 5-2-15,-3 6-30 16,-6 2-32-16,-12-6-5 16,4-5-2-16,-10-9-2 15</inkml:trace>
  <inkml:trace contextRef="#ctx0" brushRef="#br0" timeOffset="373868.3986">13447 17229 45 0,'-16'-19'27'16,"-1"4"-5"-16,-7 3-3 15,-7 0-8-15,3 12 0 0,-3 5-5 16,3 9-3-16,4 8 0 16,11 3 0-16,6 4-1 15,7 4 0-15,11-2 0 16,10-2-1-16,1-14 1 15,6-3 2-15,3-8-5 16,-3-7-5-16,3-5-3 0,-13-10-10 16,-5-7-6-16,-6 0-5 15,-11-5-4-15,-3-1 0 16</inkml:trace>
  <inkml:trace contextRef="#ctx0" brushRef="#br0" timeOffset="374138.2937">13326 16987 24 0,'-10'-29'25'0,"10"16"-4"0,0 13-11 16,0 0-19-16,6 13-16 16,-2-3-2-16,11 9 9 15</inkml:trace>
  <inkml:trace contextRef="#ctx0" brushRef="#br0" timeOffset="374385.714">13480 17145 5 0,'-9'-5'30'16,"-6"-15"2"-16,15-3-7 16,9-7-8-16,6-4-5 15,10 3-2-15,4-3-2 16,7 13-2 0,-2 8 1-16,3 16-1 15,-9 13-1-15,-2 14 1 16,-11 8-3-16,0 15 1 15,-6 3-1-15,-1 0 0 0,0-8 0 16,-5-7-1-16,4-10-1 16,-5-4-1-16,4-12 0 15,-6-15-2-15,0 0 0 0,-8-9-1 16,-5 0 0-16,-7 2-2 16,-4 0 1-16,-7 0-4 15,1 7-2-15,-2 5-10 16,5 2-14-16,9 5 0 15,5 0-2-15,13-4 10 16</inkml:trace>
  <inkml:trace contextRef="#ctx0" brushRef="#br0" timeOffset="374702.1508">14113 17312 23 0,'-8'-17'26'16,"-3"8"-5"-16,-11-4-3 15,-2 5-5-15,3 4-4 0,-4 1-2 16,3 6-2-16,0 6-1 16,8 8 1-16,1 2-4 15,9 4 2-15,8-7-2 0,4-3 2 16,2-6-2-16,8-3 1 15,1-8-2-15,9-3-1 16,6-6 1-16,1-1 0 16,2 3 1-16,0 7 0 15,-1 4 1-15,-2 12 3 32,-11 1-2-32,-5 8 3 0,-15 3-2 15,-6 1 0-15,-8 4-6 16,-8-8-10-16,-12-11-24 15,11-4-1-15,-8-12 0 16,13 1-2-16</inkml:trace>
  <inkml:trace contextRef="#ctx0" brushRef="#br0" timeOffset="375156.268">14984 17251 10 0,'-21'-3'30'16,"-9"-5"1"-16,4 8-13 16,1 14-5-16,9 1-5 15,7 6-1-15,9 0-2 0,14 4 1 16,6 0-2-16,11 1 2 15,5-9-2-15,2-9 2 16,-3-8-2-16,-4-3-2 0,-10-8 0 16,-11-3-1-16,-15-3 0 15,-11-5-6-15,-8 1-13 32,0 8-20-32,-8-6 2 0,12 4 1 15,-1-4 10-15</inkml:trace>
  <inkml:trace contextRef="#ctx0" brushRef="#br0" timeOffset="375625.8747">15679 17094 16 0,'15'-20'33'16,"1"-7"1"-16,12 10-13 15,9 13-6-15,1 4-2 0,6 14-3 16,-10 2-1-16,-6 12-1 16,-16 7-3-16,-12 5-2 15,-21-1 0-15,-8 4 0 16,-11-1 1-16,-6-6-2 16,3-5-1-16,8-2-1 15,9-12 0-15,14-2 2 0,15-3-3 16,15-10-1-16,14-2 0 15,3 0-1-15,14 6-4 16,-3-6-4-16,11 4-8 16,-4-10-7-16,-4-4-5 15,3 2-3-15,-8-7 1 32</inkml:trace>
  <inkml:trace contextRef="#ctx0" brushRef="#br0" timeOffset="375989.4854">16268 17084 38 0,'-21'-29'26'16,"-1"10"-3"-16,-5 2-5 0,2 9-5 15,0 8-4-15,3 0-4 0,6 9-1 16,10 5-2-16,6 2 0 16,11 0 0-16,7-1 0 15,3-5 0-15,4 2 1 16,-1-7-1-16,1-5 0 15,1-7 0-15,-8-3-1 32,0-7 0-32,-2 3-1 0,-4-1 1 15,1-2-1-15,2 1-1 16,-2 6 1-16,3 0-1 16,-2 10 0-16,2 5 0 15,-1 2 0-15,-2 3 1 16,-4 3-1-16,-5 1 1 15,-4 4 0-15,0-3-1 0,-10-2-3 16,4 1-10-16,-3 2-19 16,-7-10-1-16,4 6-2 15,-6-7 7-15</inkml:trace>
  <inkml:trace contextRef="#ctx0" brushRef="#br0" timeOffset="376243.424">16157 17248 13 0,'6'10'31'0,"-6"-10"1"16,34 3-11-16,-4-3-7 15,2 0-9-15,5 2-7 16,1-2-11-16,-4 4-11 16,-13-9-7-16,1 5-2 0,-22 0 21 15</inkml:trace>
  <inkml:trace contextRef="#ctx0" brushRef="#br0" timeOffset="376506.4697">16117 17340 12 0,'-15'9'34'16,"33"-9"-5"-16,3 0-6 16,11 3-7-16,2-3-8 15,6 5-18-15,10-5-17 16,-16-9-4-16,7 6-1 0,-14-11 11 15</inkml:trace>
  <inkml:trace contextRef="#ctx0" brushRef="#br0" timeOffset="376776.0286">17243 17253 32 0,'-16'-13'22'0,"-7"0"0"15,-3 6-5-15,-2 7-3 16,2 4-3-16,2 13-3 16,7-2-2-16,8 7 1 0,9 2-2 15,7 5-1-15,6-10 1 16,12 0 0-16,1-4-2 0,5-7-4 15,1-3-9-15,-5-5-19 16,-8-15-7-16,0-2-2 16,-9-9 2-16</inkml:trace>
  <inkml:trace contextRef="#ctx0" brushRef="#br0" timeOffset="377161.4895">17394 17328 20 0,'16'15'35'15,"5"3"0"-15,-4-10-2 0,3-8-18 16,4 3-4-16,-3-10-6 0,2 0-4 16,-6-6 0-16,0 1-2 15,-8-4 1-15,-9-6-2 16,-4 2 1-16,-10 1 0 16,-6 3 0-16,-6 5 2 31,-4 6-2-31,-4 5 1 0,5 12 2 15,1 10 2-15,6 5-1 16,4 9 0-16,6 5 2 16,6 6 0-16,3-4-1 15,6 0 2-15,0-1-6 16,6-5-4-16,7-1-15 16,9-13-18-16,-4-13-2 0,13 0 1 15,-3-10 0-15</inkml:trace>
  <inkml:trace contextRef="#ctx0" brushRef="#br0" timeOffset="377677.7766">17901 17266 36 0,'-33'-15'19'0,"2"8"-4"15,0 4-1-15,0 6-4 0,6 11-1 16,5-2-3-16,9 12 1 16,11-4-2-16,4-3 1 15,5-3-1-15,10-6 1 16,0-4-2-16,8-4-1 16,2-5-2-16,6-7-1 0,3-5 0 31,0 8 0-31,3-1 1 0,-2 7 0 15,-4 3 2-15,-2 3 2 16,-11 3-1-16,-3 10 2 16,-14 0-1-16,-5 4 0 15,-12-2-1-15,-2-1 1 16,-8-3-3-16,0 0-3 16,1-4-3-16,-2-7-5 0,10 1-17 15,13-4-10-15,-12-14-4 16,12 14 2-16</inkml:trace>
  <inkml:trace contextRef="#ctx0" brushRef="#br0" timeOffset="378630.2854">19126 17200 9 0,'-9'18'29'0,"4"8"2"15,-18 5-12-15,-4-4-8 0,-2 2-1 16,-1-2-3-16,-5-5 0 15,1-14-3-15,6-5-1 16,4-7-1-16,2-9-2 16,8-2 1-16,7-8-3 31,7-5 2-31,5 5-2 0,7 0 1 16,4 5 3-16,1 10-2 15,6 8 2-15,2 0 2 16,0 18 1-16,0 3 0 15,1 6 1-15,-2 2-2 16,1 2 0-16,-2-9 0 16,3 0 0-16,-4-8-3 0,-1-5 0 15,2-9 0-15,-4-9 0 16,1-5 0-16,-3 2-1 16,0-1-1-16,-3 1 1 15,-3 5-1-15,-1 2 1 0,-10 5 0 16,11 11-1-1,-11 3 1 1,0-4 0-16,-5 4 1 0,5-14 1 16,-10 10-2-16,10-10 1 15,0 0-1-15,-6-17-1 16,13-3 0-16,5 0 0 16,4-6-1-16,2 7-1 15,7 0 2-15,0 2-1 16,-1 2 0-16,-2 8 2 0,0 7-1 15,-4 3 2-15,-3 10-1 16,-3 1-2-16,-2 2-6 16,-4 2-7-16,3 3-9 15,2-2-5-15,-2-5-6 16,11-1 2-16</inkml:trace>
  <inkml:trace contextRef="#ctx0" brushRef="#br0" timeOffset="378897.8402">19792 17372 19 0,'19'-15'20'0,"-7"-2"-3"0,1 0 0 31,-7-2-5-31,-6 2 1 0,-2 0-2 16,-14 5-1-16,-2 5-2 15,-10 3 0-15,1 4-2 16,-4 6 0-16,5 6 0 15,3 1-2-15,8 8 2 16,8 1-3-16,12 5 2 16,7-3-2-16,10-4 2 0,5-3-4 15,7-3-2-15,6-4-8 16,-2-10-27-16,-4-13-2 16,3-4 1-16,-12-7-1 15</inkml:trace>
  <inkml:trace contextRef="#ctx0" brushRef="#br0" timeOffset="379667.2603">20096 17265 23 0,'13'0'32'0,"8"7"-2"16,-4 4-9-16,-5 3-7 16,-1 6-2-16,-11-4-5 15,0 8 0-15,-2-7-2 16,-4 0 1-16,0-5-3 0,6-12-1 16,0 0 0-16,12 0-2 15,3-13 1-15,6-7-2 16,2 0 1-16,1-1-1 0,-1-2 0 15,-5 4-1 1,-6 4 2-16,-7 2-2 16,-5 13 1-16,0 0 1 0,-17-3 0 15,7 16 1-15,-2 3-1 0,5 1 2 16,7 8-4 0,0 0-1-16,16 2-5 0,3-5 0 15,11 2-2-15,2-9 0 16,7-1-2-16,-3-5 1 31,4-9 2-31,-3 0 4 0,-1-11 5 16,-5-1 2-16,-2-6 1 15,-4-1 0-15,-5-2 3 16,-5-2 0-16,-8-5 2 16,-4 1-2-16,-13 0 1 15,0 3-1-15,-9 1 1 16,-1 5 0-16,-5 4-2 0,1 9 1 15,0 5-4-15,8 12 1 16,2 7 0-16,7 1-1 16,7 3 0-16,3 5 0 15,7-7 0-15,6 5-1 16,4-6 0-16,0-8-2 0,4 0-11 31,-3-2-23-31,-5-14-3 16,3-1 2-16,-11-8-1 15</inkml:trace>
  <inkml:trace contextRef="#ctx0" brushRef="#br0" timeOffset="379937.3102">20620 17014 11 0,'-12'-22'27'0,"12"22"-10"15,0 0-20-15,-11-10-18 16,18 20-6-16,-7-10 24 15</inkml:trace>
  <inkml:trace contextRef="#ctx0" brushRef="#br0" timeOffset="380269.387">20783 17292 9 0,'7'12'35'0,"9"8"-3"15,-11 1-6-15,1-1-11 16,2 1-1-16,-4-4-6 16,3 0 0-16,-7-4-3 15,0-13-1-15,0 0-1 16,0 0 0-16,-6-22-1 16,9 5-3-1,3 0 2-15,3-11-2 16,4 7 1-16,2 2-2 15,4 2 3-15,0 10-2 16,-1 3 1-16,-2 4 2 16,-2 6-1-16,-2 8 2 15,-3 2-4-15,-3 3-4 0,2-3-23 16,0 2-6-16,-8-6-4 0,8 4 3 16</inkml:trace>
  <inkml:trace contextRef="#ctx0" brushRef="#br0" timeOffset="380685.6817">21045 17212 30 0,'14'3'28'15,"10"0"-11"-15,6 1-4 16,4 1-2-16,3-1-5 16,-4-4-1-16,0-7-1 15,-6 2-1-15,-6 1 0 0,-6-4-1 16,-15 8 0-16,0 0-1 0,0-9 0 15,-17 9 0 1,1 7 0-16,-3 0 1 16,-2 5 0-16,-2 5 1 0,8 4 0 15,2-1 1-15,13 12 0 16,5-5-1-16,13 0-1 31,10 2-8-31,10-6-18 0,4-8-12 16,12-6 2-16,-8-9-2 15</inkml:trace>
  <inkml:trace contextRef="#ctx0" brushRef="#br0" timeOffset="381140.6559">21671 17218 6 0,'-23'-9'21'0,"5"9"-3"0,-3-4-2 16,-2 4-3-16,3 3-3 15,4 1-3-15,7 8-1 16,9-2-2-16,9 2 0 0,3-2-2 16,4 1 0-16,3-5 0 15,-1 4-1-15,-3-6 0 16,-7-4 0-16,-8 0 0 16,0 0 0-16,-15 0 0 15,-2 3 1-15,-5 2 1 16,0 2 2-16,0 1 0 0,7 8 2 15,3-1-1-15,12 9 1 16,3-7-1-16,16 2 1 16,7-1-8-16,8-2-8 15,8-6-19-15,7-6-7 0,-2-9-2 16,12-2 1 0</inkml:trace>
  <inkml:trace contextRef="#ctx0" brushRef="#br0" timeOffset="381587.9205">21841 17251 25 0,'33'0'21'0,"-9"0"-2"15,11 0-5-15,0-4-2 16,3 1-5-16,0 0-2 15,-5-4-2-15,-2 0 0 16,-11-3-2-16,-8 5 1 0,-12 5-1 16,-11-3 0-16,-9 6 1 15,-4 3-1-15,-4 0 1 0,1 11 1 16,-1 3 0-16,7 4-1 16,7-1 1-16,9 2 2 15,11-3-3-15,6 3-1 16,13 1-7-16,6-9-6 0,7-5-12 15,10-3-5-15,0-9-4 16,10 0 0-16</inkml:trace>
  <inkml:trace contextRef="#ctx0" brushRef="#br0" timeOffset="382041.0659">22568 17372 31 0,'0'0'34'0,"0"0"-6"16,-24 17-4-16,-1-7-7 15,-13 0-7-15,3-1-2 16,-4-9-4-16,6 5-1 16,2-5-2-16,8-3 0 15,4-6 0-15,7-8-3 16,8-3 1-16,9 1-2 0,8 5 2 16,5 1-1-16,1 4 2 15,2 6-1-15,-1 6 2 0,4 8 3 16,-3 8-3-1,-2 6 3-15,-7 4-2 0,5-1 2 16,-3 0-2-16,4-6 2 31,4-5-3-31,0-4-1 0,0-9 1 16,2-11-1-16,-1-6 1 16,1-5-2-16,2-5 0 15,-5 0-2-15,-2 3 2 16,-5-2-1-16,-2 7 1 15,-1 2-1-15,-11 13 1 16,10-10 1-16,-10 10 0 0,0 14 3 16,0-2-2-16,3 5 1 15,1 0 0-15,1 3 0 16,0-2-3-16,1-8-7 16,5 0-16-16,5-1-14 15,-16-9 0-15,15 0 1 16</inkml:trace>
  <inkml:trace contextRef="#ctx0" brushRef="#br0" timeOffset="382404.9269">23138 17495 56 0,'0'0'36'15,"-11"5"-3"-15,11-5-10 16,0 0-10-16,0 0-15 16,11 12-31-16,-11-12-3 15,0-14 1-15,-8-1-3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5:43:17.2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24081 12073 20 0,'0'0'18'16,"0"0"-2"-16,0 0-2 16,0 0-3-16,0 0-2 0,0 0-3 15,0 0 0-15,0 0-1 16,0 0 1-16,0 0-1 15,0 0 0-15,13 7 0 16,-13-7 0-16,13 5 0 0,-1-1-1 16,1 1 0-16,-2-2-2 31,6 1 1-31,-10-1-1 16,-7-3 1-16,15 5 0 15,-15-5 0-15,0 0 0 16,0 0 1-16,-15-8-1 15,15 8 0-15,-24-11 0 16,5 4-1-16,0-4-1 16,8 2 0-16,-1 0 0 0,-4 0-1 15,16 9 0-15,-19-15 0 0,19 15 1 16,-7-11-2 0,7 11 1-16,0 0 0 0,10-4 0 15,-10 4 0-15,13 0 0 16,-2 7 1-16,0 0-1 15,1 3 1 1,3 5 0-16,-11-3-1 16,-1 2 1-16,7 0 0 15,-1-3-1-15,-4 2 1 16,2-3 0-16,-7-10-1 0,-3 9 1 16,3-9 0-1,0 0 0-15,0 0 0 16,-5-14 0-16,-2 5 0 0,-5-1 0 15,5-2 0-15,-3 0-1 16,1 3 1-16,-3-1-1 16,12 10 0-16,-21-13 0 15,21 13 0-15,0 0 0 16,0 0-1-16,0 0 1 0,0 0 0 16,11 9-1-16,-11-9 1 15,25 15 0-15,-11-7 0 16,7 1-1-16,-3 2 2 15,0-6-1-15,-1 4 0 0,-4-3 1 16,-13-6 0-16,15 9 0 16,-15-9 0-16,0 0 0 31,0 0 0-31,-11-12 0 0,-6 4 0 16,1 0 0-16,0-1-1 15,-10 0 1-15,8 2-1 16,3 2 0-16,-1-2 0 15,1 6 1-15,15 1-1 16,0 0 0-16,0 0 0 16,0 0-1-16,0 0 1 0,0 0 0 15,13-9-1-15,-2 9 1 16,4 4 0-16,5 2-1 16,-3 2 1-16,-1 0 0 15,-3 1 1-15,1-2-1 16,6 1 0-16,-20-8 1 15,6 14 0-15,-6-14-1 0,0 0 1 16,-21 0 0-16,6-9 0 16,2 0 0-16,-17-5 0 0,7 0 0 15,-1-4-1 1,6 3 1-16,-2 1-1 16,9-1 0-16,4 6 0 0,-6 1 0 31,13 8-1-31,0 0 1 0,16-6-1 15,0 9 1-15,-16-3-1 16,28 13 1-16,-6-6 0 16,-1 5 0-16,7 1 0 15,-8 0 0-15,0 0 0 16,-5-2 0-16,3-3 1 16,-18-8-1-16,7 14 1 0,-7-14 0 15,0 0 0-15,-12 6 0 16,2-12-1-16,-6-1 1 15,-1 0 0-15,-1-2 0 16,-2-5 0-16,-2 3-1 16,3 0 1-16,2 1-1 15,2 1 0 1,1 3 0-16,2 3 0 16,12 3 0-16,-9 0-1 15,9 0 1-15,15 5-1 16,3 0 1-16,1 0-1 15,-2 2 1-15,4 0 0 0,3 1-1 16,3 2 1 0,-5-3 0-16,-6 0 0 0,-16-7 0 15,0 0 1-15,37 17-1 0,-37-17 1 16,0 0-1-16,-22 5 1 16,3-10 0-16,7-2 0 15,-8 0-1-15,-20-3 0 16,15 0 0-16,3-1 0 15,8 2 0-15,14 9 0 0,-11-14 0 16,11 14 0-16,0 0-1 16,11-2 1-16,-11 2 0 15,32 4-1-15,-16 2 1 16,2 3 0-16,0-3 0 16,4 2-1-16,-7 1 1 31,8-2 0-31,-3 0 1 0,-20-7-1 15,0 9 0-15,0-9 1 16,-8 0-1-16,-8-7 1 16,0 0-1-16,-18-1 1 0,7-2-1 15,2 1 1 1,0-5-1-16,4 4 0 16,5 0 1-16,7 2-2 0,9 8 1 15,0 0 0-15,-4-9 0 0,13 9-1 16,4 5 1-16,1 1-1 15,7 3 1-15,-7 1-1 16,3 2 1-16,14 2 0 16,-12 0-1-16,-5 1 1 31,-2-1 0-31,5-1 0 0,-13-4 1 16,9-4-1-16,-13-5 1 15,-14 4-1-15,4-8 0 16,10 4 1-16,-22-18 0 15,-3 2-1-15,7 2 1 16,-9-1-1-16,8 1 0 16,3-1 0-16,2 5 0 0,14 10 0 15,-10-11 0-15,20 11 0 16,-10 0-1-16,20 7 1 16,-2 1-1-16,1 1 1 15,10 1-1-15,-15-1 1 16,7 1 0-16,-4-1-1 0,-1-6 1 31,4 3 1-31,-10-5-1 0,-10-1 0 16,-9 0 1-1,9 0-1-15,-15-5 1 0,-4 1-1 16,6-3 1-16,-13 4-1 16,7-5 0-16,4 1 1 15,2 2-1-15,13 5 0 16,-14-12 0-16,14 12 0 0,-8-5 0 15,8 5-1-15,0 0 1 16,27-2 0-16,-8 4-1 16,-9 3 1-16,3 0 0 15,-1 2 0-15,5-2-1 16,3 4 1-16,-6-2 0 16,-14-7 0-16,0 13 0 0,0-13 1 15,0 0-1-15,0 0 1 16,-15 5-1-16,-7-10 0 15,4 1 1-15,7-6-1 0,-12 1 1 16,4 0-1-16,19 9 0 16,-16-17 0-1,3 10 0 1,13 7 0-16,0-9 0 16,0 9-1-16,14 0 1 15,-4 0 0-15,-10 0-1 0,27 9 1 16,-10-2 0-16,1 1-1 15,12 4 1-15,-20-3 0 16,-1 0 0-16,9-3 0 16,-18-6 0-16,5 10 0 0,8-7 0 15,-13-3 1-15,-20 0-1 16,20 0 1-16,-5-12-1 16,-14 6 0-16,8-1 1 15,11 7-1-15,-28-16 0 16,19 6 1-16,-5 3-1 15,-6 1 0 1,20 6 0-16,-16-4-1 16,16 4 1-16,0 0 0 15,0 0-1-15,4 11 1 0,8-1 0 16,4 0-1 0,2-1 1-16,3 2 0 0,-2 2-1 15,-6-2 1-15,-13-11 1 16,42 21 0-16,-27-14-1 15,-15-7 1-15,17 7 0 0,-17-7-1 16,0 0 1-16,-13-7-1 16,-8 0 0-16,-1-7 0 15,-2 1 0-15,-12 0 0 16,15 0 0-16,0 1 0 16,-1-1 0-16,17 4 0 0,5 9 0 15,-14-7-1-15,14 7 1 16,15 7 0-16,-3 1-1 15,0 3 1-15,8 1-1 16,-4 4 1-16,12 0 0 16,-3 0 0-16,-12-2-1 31,-13-14 2-31,41 26-1 0,-34-16 0 16,3-8 1-16,-10-2-1 15,0 0 1-15,-12-11-1 16,7-3 1-16,-15 1-2 15,4-3 2-15,7 0-1 0,-11 1 1 16,4 0-1-16,6 4 0 16,10 11 0-16,-12-8 0 0,12 8 0 15,0 0-1-15,20 14 1 16,-6-3 0-16,6-1-1 16,-5 3 1-16,-4-1 0 15,2-1-1-15,-13-11 2 16,15 14-2-16,-15-14 2 31,0 0-1-31,-12 4 0 0,2-8 1 16,0-6-1-16,-4-2 1 15,-5-3-1-15,-4-1 1 16,-1-1-1-16,10-1 0 16,-6 2 0-16,6 4 0 15,14 12 0-15,-8-9 0 16,23 13-1-16,-5 4 1 0,5 6 0 15,1 0-1-15,2 5 1 16,4 1 0-16,0-3 0 16,-10-1 0-16,-12-16 0 0,43 28 1 15,-43-28-1-15,14 12 1 16,-14-12-1-16,-4-12 1 31,-9 1-1-31,6-3 1 0,-22-5-1 16,0 0 0-16,11 1 0 15,-6 0 0-15,-3 6 0 16,15 4 0-16,-4 5 0 16,16 3 0-16,0 0 0 15,3 15-1-15,1-2 1 16,7 2 0-16,7 3-1 0,0 0 1 16,-2 1 0-16,-1-2 0 15,-3-2 0-15,7-2-1 16,-13-3 2-16,-6-10-1 15,0 0 1-15,31 0 0 16,-31 0-1-16,-9-19 0 16,-3 1 1-16,-7 3-1 0,12-7 1 15,-10 4-1-15,-15 4-1 16,9-1 1-16,8 7 0 0,4 4 0 16,11 4 0-1,0 0 0-15,-5 12-1 16,14 3 1-16,-3-3 0 0,-6 2 0 31,13 4 0-31,-6-2 0 0,7-1 0 16,0-1 0-16,-14-6-1 15,0-8 1-15,13 9 1 16,-13-9-1-16,0 0 0 16,13-14 0-16,-35 5 0 15,13-5 1-15,5 1-1 16,-5 1 0-16,-13 0 1 0,5 4-1 15,1 2 0-15,-6 2 0 16,22 4 1-16,-15 0-1 16,2 8 0-16,13-8 0 15,0 16-1-15,0-7 1 16,9 4 0-16,-2-5-1 16,1 1 1-1,6 1 0-15,0-1-1 16,2-2 1-16,7-3 0 15,-5 0 0-15,-11 0 0 16,10-4 0-16,-17 0 0 16,0 0 0-16,0 0 0 0,0 0 0 15,-10-12 1-15,1 2-1 16,-8 0 0-16,-4-4 1 0,9 1-1 16,-2 1 0-16,2 3 1 15,0 0-1-15,2 7 0 16,10 2 0-16,0 0-1 15,0 16 1-15,15-5 0 16,1 6-1-16,-8-2 1 16,-1 3 0-16,-1-4 0 0,4-3-1 15,-3 0 2-15,-7-11-1 16,0 0 0-16,0 0 0 16,0 0 1-16,0-24-1 15,-4 4 0-15,-4-4 0 16,3 1 1-16,-11-1-1 31,16 2 0-31,-8 5 0 0,-8 6 0 16,16 11 0-16,0 0 0 15,-6 13 0-15,2 2 0 16,8 7 0-16,-4 2-1 0,0-1 1 16,8 1 0-1,-8-1 0-15,8-1 0 0,7-3-1 16,-6-4 1-16,3-2 0 0,2-5 0 15,-14-8 0-15,17 3 0 16,-6-3 0-16,-11 0 0 16,0 0 0-16,0-9 0 15,0 9 0-15,0 0 0 16,0 0 0-16,0 0 0 31,-16 7 1-31,11 3-1 0,-9-1 0 16,17 6 0-16,-3 2 0 15,-16 3 1-15,2 2-1 16,14-3 0-16,-14 0 0 16,21-1 0-16,-11-3 0 15,-9-1 0-15,7-4 0 16,0 0 0-16,6-10-2 0,0 12-1 16,0-12-3-16,-9 0-10 15,9 0-29-15,0 0 0 0,-9-12 0 16,9 12 1-1</inkml:trace>
  <inkml:trace contextRef="#ctx0" brushRef="#br0" timeOffset="5251.8126">24183 12120 14 0,'12'-3'32'15,"-2"-4"-5"-15,-10 7-3 16,0-9-4 0,0 0-3-16,0 9-3 15,6-14-3-15,-6 14-2 16,0 0-1-16,0 0-2 15,0 11-1-15,3 4-2 16,-12 3-1-16,-7 3-1 16,10 5 1-16,-3-3-1 15,-7 1-1-15,3-5 1 0,5-2 0 16,2-7 0-16,6-10 0 16,0 0 1-16,11-8 0 15,-6-7 0-15,6-3 0 16,5 1 1-16,-5-3-1 15,-11 3 0-15,7 5 0 16,-1-2 0-16,-6 4-1 0,0 10 0 16,0 0 0-16,0 0-1 15,0 0 1-15,0 0 0 16,-18 0-1-16,18 0 1 0,0 0-1 16,-13-13 1-1,13 13-1-15,-5-18 1 0,5 4-1 31,9 1 0-31,-2 4 0 0,-10-1 0 16,3 10 0-16,0-15 0 16,0 15 0-16,0 0 0 15,0 0 0-15,0 0 0 16,0 15 0-16,6-3 1 16,-9 2-1-16,3 6 0 15,0-2 1-15,-4 2-1 0,-7-3 0 16,11-5 1-16,-5-1-1 15,-4-2 0-15,9-9 0 16,0 0 1-16,0 0-1 16,-9-12 0-16,16 2 0 15,-7-5 1-15,9-2-1 16,4 1 0-16,-1 0 0 0,-1 2 1 16,-11 3-1-16,0 11 1 15,0-10-1-15,0 10 1 0,-9 7-1 16,-10 3 1-1,0 1-1-15,3 3 0 16,9-2 1-16,-17 1-1 0,13-3 0 31,11-10 0-31,-6 9 0 0,6-9 0 16,0 0 0-16,12-15 0 16,-3 1 0-16,14 1-1 15,-6 0 1-15,-9-1 0 16,4 4 0-16,4 0 0 15,-6 5 0-15,4 5 0 16,-14 0 0-16,-10 10 0 0,10 2 1 16,-12-2-1-16,-5 1 1 15,6 2-1-15,-7-1 1 16,-9-2-1-16,14-3 1 16,0-4-1-16,-2-6 1 15,15 3-1-15,10-20 0 16,-4 8-1-1,3-3 1-15,9-4 0 16,-8 1 0-16,20 2 0 16,-12 2-1-16,-5 4 1 15,-3 3 0-15,1 7 0 0,-11 0 0 16,-8 10 1-16,8 2-1 16,-19-1 1-16,10 3 0 15,-7 0-1-15,-7-2 1 16,4-1-1-16,19-11 0 0,-19 13 0 15,9-13 1-15,10 0-1 16,0-15-1-16,16 1 1 16,-1 2 0-16,-5-1-1 15,3 2 1-15,15-3 0 16,-8 3-1-16,-8 8 1 0,1 3 0 16,-13 0 1-16,-13 14-1 15,8-1 1-15,-15-1 0 16,-4 4-1-16,2-1 1 15,-6-1-1-15,3-3 1 16,14-2-1-16,11-9 0 31,0 0 0-31,15 0-1 0,-15 0 1 16,28-6-1-16,-1 1 1 16,-5 0 0-16,-2 1-1 0,4 4 1 15,-24 0 0 1,12 8 1-16,-12-8-1 0,-9 14 1 15,0-3 0-15,0-1 0 16,0-3-1-16,-10-2 1 0,7-5-1 16,12 0 1-16,-7-18-1 15,16 3 0-15,-6 1 0 16,8-4 0-16,9 1-1 16,-7 7 1-16,8 1 0 15,-5 9 0-15,-16 0 0 31,0 18 0-31,6 0 1 0,-17 1 0 16,-3 1-1-16,4 1 1 16,-7-2 0-16,0-6 0 15,17-13-1-15,-14 0 0 16,2-7 2-16,15-8-2 16,2-4 0-16,4-2-2 15,5 2 2-15,-2 3-1 0,5 4 1 16,4 7 0-16,-21 5 0 15,13 12 0-15,-6 2 0 16,-11 3 0-16,4 3 1 16,-9-1-1-16,-12-2 0 0,2-6 2 15,19-11-2-15,-11 4 0 32,0-11 0-32,6-10 0 0,1-4 0 15,8-2 0-15,20 1 0 16,-12 2 0-16,4 5-2 15,-5 6 2-15,-1 5 0 16,-10 4 0-16,21 13 0 16,-17-2 0-16,-22 8 0 15,11-1 2-15,-8 0-2 0,-7 0 0 16,10-4 0-16,-4-9 0 16,-8-5 0-16,24 0 0 15,-13-17 0-15,10-4 0 16,6 0 0-16,10 0 0 15,11-2 0-15,-8 9 0 16,-3 0 0-16,-4 10 0 0,12 6 0 16,-17 10 0-16,-7 4 0 15,-6 5 0-15,-21 3 0 16,16-5 0-16,-7 3 0 0,4-8 0 16,-9-3 0-1,16-7 0-15,10-4 0 0,-4-19 0 31,14 1 0-31,-1-1 0 0,16-5 0 16,-12 5 0-16,-3-1 0 16,-3 8 0-16,4 3 0 15,-11 9 0-15,11 10 0 16,-8 4 0-16,-23 5 0 16,14 0 0-16,6 3 0 15,-12-7 0-15,-4 2 0 0,1-8 0 16,1-9 0-16,0-4 0 15,26-8 0-15,-16-5 0 16,10-4 0-16,-2 5 0 16,6-3 0-16,1 4 0 15,5 8 0-15,-2 7 0 16,-14 0 0 0,3 19 0-16,-8-2 0 15,5 3 0-15,0 0 0 16,-2 3 0-16,-8-3 0 0,0-5 0 15,10-4 0 1,-10-11 0-16,10 0 0 0,0-14 0 16,0-3 0-16,0-3 0 15,7-4 0-15,-7 0 0 0,7 0 0 16,3 8 0-16,-10 5 0 16,8 11 0-16,4 5 0 15,-8 8 0-15,-4 7 0 16,6 7 0-16,-16 0 0 15,-1 2 0-15,11-2 0 16,-10-3 0 0,-3-6 0-16,13-8 0 15,0-10 0-15,0 0 0 16,16-23 0-16,-8-2 0 16,-5-1 0-16,4-2 0 15,8 1 0-15,-6 2 0 16,0 6 0-16,-14 8 0 15,5 11 0-15,17 6 0 0,-17 9 0 16,-4 7 0-16,0 2 0 16,-12 1 0-16,2 4 0 15,8-4 0-15,-9-5 0 16,2-6 0-16,23-9 0 0,-10-5 0 16,4-15 0-16,7-4 0 15,-5-5 0-15,1-3 0 0,13-2 0 16,-11 0 0-16,-5 4 0 15,1 7 0-15,-12 7 0 16,-4 7 0-16,11 4 0 16,-18 5 0-16,5 5 0 15,-3 2 0-15,-8 5 0 32,15-2 0-32,3-2 0 0,6-2 0 15,-10 0 0-15,10-11 0 16,23 5 0-16,-6-7 0 15,-2-5 0-15,-15 7 0 16,17-15 0-16,-3 10 0 16,-14 5 0-16,7-9 0 15,-7 9 0-15,0 0 0 0,-9 14 0 16,9-14 0-16,-9 15 0 16,9-15 0-16,-6 17 0 15,6-17 0-15,-3 11 0 0,3-11 0 16,0 0 0-16,0 0 0 15,0 0 0-15,5-11 0 32,-5 11 0-32,0 0 0 0,0 0 0 15,-16 9 0-15,16-9 0 16,14 17 0-16,-14-5 0 16,5-2 0-16,-5-10 0 15,5 12 0-15,-5-12 0 16,17-8 0-16,-32-3 0 15,15-1 0-15,0-3 0 0,-3-4 0 16,3 0 0-16,-9 2 0 16,-2 4 0-16,2 7 0 15,9 6 0-15,-18 0 0 16,9 10 0-16,-1 3 0 16,-2 7 0-16,2 1 0 15,2 1 0-15,8-2 0 0,0 1 0 16,6-4 0-16,-1-4 0 15,6-4 0-15,-11-9 0 0,14 0 0 16,-1-5 0 0,-6-7 0-16,0-2 0 15,-3-6 0-15,-4-1 0 0,-6 1 0 32,23-2 0-32,-17 3 0 0,-5 5 0 15,5 5 0-15,-11 3 0 16,11 6 0-16,-16 10 0 15,16 4 0-15,-21 3 0 16,10 7 0-16,3 0 0 16,5 3 0-16,-1 2 0 15,-1-2 0-15,1-3 0 0,-1-5 0 16,5 1 0-16,3-11 0 16,13-3 0-16,-16-6 0 15,9-12 0-15,-1-1 0 16,-2-6 0-16,2-8 0 15,-3-3 0-15,-2-2 0 16,-10 0 0 0,11 3 0-16,-9 2 0 15,5 4 0-15,3 4 0 16,-3 8 0-16,0 11 0 16,0 0 0-16,0 0 0 15,0 23 0-15,0-3 0 0,-3 4 0 16,-4 4 0-16,-3 3 0 15,0-1 0-15,10-4 0 0,7-3 0 16,-14-4 0-16,3-4 0 16,4-15 0-16,0 0 0 15,21 0 0-15,-13-15 0 16,5-4 0-16,-13-4 0 16,3-4 0-16,10-7 0 15,-5 4 0 1,2 1 0-16,-3 2 0 15,-7 3 0-15,-7 6 0 16,10 7 0-16,-3 11 0 16,0 0 0-16,0 0 0 15,-12 16 0-15,3 5 0 16,13 3 0-16,-9 4 0 16,5 1 0-16,-9 2 0 0,0-3 0 15,2-6 0-15,12-3 0 16,-5-6 0-16,0-13 0 15,0 0 0-15,0 0 0 0,5-15 0 16,12-6 0 0,-8-4 0-16,-9-4 0 0,8-2 0 15,-1-1 0-15,-2 3 0 0,1 4 0 16,-6 1 0-16,-8 11 0 16,8 13 0-16,0 0 0 15,0 0 0-15,-9 13 0 16,2 10 0-16,0 4 0 15,1 3 0-15,-3 0 0 32,-2-1 0-32,14-3 0 0,-6-4 0 15,-7-7 0-15,13-5 0 16,-3-10 0-16,0 0 0 16,4-25 0-16,-4 3 0 15,0-4 0-15,9-3 0 16,-9-1 0-16,5 2 0 15,4 1 0-15,-3 8 0 0,-10 4 0 16,4 15 0-16,0 0 0 16,0 0 0-16,-4 12 0 0,-2 5 0 15,-3 5 0 1,-4 2 0-16,3 3 0 16,-7-3 0-16,17 0 0 0,-14-7 0 31,6-1 0-31,4-3 0 0,4-13 0 15,10-5 0-15,11-6 0 16,-9-4 0-16,2-4 0 16,-3 0 0-16,6-1 0 15,-10 0 0-15,-4 8 0 16,0 2 0-16,-3 10 0 16,0 0 0-16,-15 1 0 0,6 8 0 15,1 5 0-15,-4 1 0 16,2 0 0-16,-6 2 0 15,-2-1 0-15,1-3 0 16,3-4 0-16,14-9 0 16,0 0 0-16,0 0 0 15,0 0 0-15,21-12 0 0,-3 0 0 16,4-1 0-16,-5 2 0 16,-1 1 0-16,4 1 0 15,-8 4 0-15,-12 5 0 16,0 0 0-16,-17 0 0 0,7 0 0 15,-2 0 0-15,-4 0 0 32,-1 0 0-32,2 0 0 0,15 0 0 15,-19 5 0-15,36-5 0 16,-17 0 0-16,0 0 0 16,10 4 0-16,-10-4-8 15,14 0-33-15,-14 0-7 16,18-4-1-16,-18 4 1 15</inkml:trace>
  <inkml:trace contextRef="#ctx0" brushRef="#br0" timeOffset="7467.942">24212 12119 25 0,'-7'14'23'16,"7"-14"0"-16,0 0-3 15,-10 13-2-15,10-13-3 0,-15 9-4 16,15-9-1-16,-9 10-2 16,9-10-2-16,0 0-1 15,0 0-1-15,0 0 0 0,0-15-1 16,0 2 0-16,14-6-1 16,-14 1 0-16,7-4 0 15,6 2 0-15,-13 1 0 16,6 9 0-16,1-1 0 15,2 5 0-15,-9 6 0 32,0 0 0-32,0 0 0 0,-12 19 0 15,9-2 1-15,-17 3-1 16,6 1 1-16,-6 4-1 16,0-2 1-16,-2-2 0 15,11-4-1-15,4-3 0 16,-6-2 0-16,13-12-1 15,0 0 0-15,0 0 0 0,12 3 0 16,-12-3 0-16,12-20-1 16,5 6 1-16,0-1-1 15,6-2 0-15,-4 1 1 16,1 3-1-16,-13 2 0 16,8 5 0-16,-15 6 0 0,0 0 1 31,0 0-1-31,0 0 1 0,-12 22 0 15,2-7 0-15,3 4 0 16,-7 4 1-16,14 3-1 16,-19-2 0-16,8-2 0 15,7-3 1-15,4-5-1 16,-7-3-1-16,7-11 1 16,-10 6 0-16,10-6 0 0,0-17 0 15,4-1-1-15,-1-5 1 16,7-1-1-16,-6-5 0 15,4-2 0-15,20 3 0 16,-13 5 0-16,-15 3 0 16,2 8 0-16,-2 1 0 15,0 11 0-15,0 0 0 0,0 0 0 16,-22 23 0-16,6-9 1 16,7 6-1-16,-4-3 1 15,3 3-1-15,-5-1 0 16,2-4 1-16,8-2-1 0,5-13 1 15,-11 13 1-15,11-13-2 32,0 0 0-32,19-19 0 15,-12 2 0-15,-2-3 0 0,-2-4 0 16,17-2 0-16,-4 1 0 16,-5 2 0-16,0 5 0 15,-22 5 0-15,11 13 0 16,21 0 0-16,-21 11 0 15,0 9 0-15,-5 9 0 0,-7 4 0 16,-12 6 0-16,14 1 0 16,-2 1 0-16,-7-4 0 15,8-5 0-15,-9-8 0 16,5-9 0-16,15-15 0 16,11 4 0-16,-8-15 0 15,-3-7 0 1,0-8 0-16,10-3 0 15,15-3 0-15,-14-6 0 16,-5 2 0-16,8 8 0 16,-9 0 0-16,-5 8 0 15,0 3 0-15,0 17-6 16,-19-11-29-16,10 11-13 16,9 0 0-16,-36 11 0 0</inkml:trace>
  <inkml:trace contextRef="#ctx0" brushRef="#br0" timeOffset="14272.0031">24175 12201 45 0,'0'0'36'16,"0"0"-9"-16,0 0-4 31,0 0-5-31,0 0-5 0,0 0-3 16,0 0-2-16,0 0-2 16,0 0-1-16,-4-14-1 15,4 14-2-15,7-18 1 16,-3 4-1-16,9-2 0 15,-13-1 0-15,-3 0 0 16,11 2 0-16,-1 5 0 0,-7 10 0 16,0 0 0-16,0 0 1 0,-15 14-1 15,15 6 0 1,-4 7 0-16,-6 4 0 0,4 3-1 16,-1 1 1-16,-2 0-1 15,15-6 0-15,-3-9 0 31,-3-4 0-31,9-6 1 0,-9-10-2 16,0 0 2-16,10-24-2 16,1-2 1-16,-4-4 0 15,-1-2 0-15,-6-6-1 16,7 6 0-16,7 0 0 16,2 5 0-16,-10 7 0 15,-3 7 0-15,-3 13 0 0,-16-4 1 16,16 4-1-16,0 24 0 15,-15-3 0-15,6 2 1 16,-3 5-1-16,3 1 1 16,9-1 0-16,3-2-1 15,-10-2 1-15,3-4-1 0,-3-11 1 16,7-9-1-16,0 0 1 16,7-17-1-16,-7-4 1 15,0-5-1-15,0-7 0 16,4-4 1-16,7 2-1 0,-11 0 0 15,-4 6 0-15,0 5 1 16,-1 5-1-16,0 9 0 31,5 10 0-31,0 0 0 0,-4 25 0 16,0-5 0-16,4 6 0 16,-12 4 0-16,12 2 0 15,-2 0 0-15,-11-5 0 16,9-3 0-16,-2-9 1 15,1-3-1-15,15-12 0 16,-10 0 0-16,5-17 0 0,-5-3 0 16,7-7 1-16,-1 0-1 15,1-3 0-15,-2 3 0 16,-12 3 0-16,7 6 0 16,2 3 0-16,-2 15 0 15,0 0 0-15,0 0 0 16,-2 9 0-1,8 8 0-15,-6 0 0 16,-4 2 0-16,9 3 0 16,-5 0 0-16,-12-3 0 0,12-3 0 15,11-3 0 1,-19-3 0-16,8-10 2 0,11 5-2 16,-11-5 0-16,0-19 0 15,11 4 0-15,-4-7 0 16,-12 2 0-16,23-2 0 0,-13-2 0 15,1 5 0-15,1 5 0 16,-7 1 0-16,10 9 0 16,-10 4 0-16,0 12 0 15,-4 2 0-15,4 6 0 16,-8 2 0 0,5 4 0-16,-1 4 0 15,-15 0 0-15,8-3 0 16,5-2 0-16,-11-7 0 15,8-3 0-15,4-5 0 16,5-10 0-16,0 0 0 16,0-15 0-16,0-5 0 15,11-3 0-15,2-1 0 0,-19-6 0 16,6 0 0-16,0 5 0 16,-3 0 0-16,12 6 0 15,3 7 0-15,-12 12 0 16,0 0 0-16,15 5 0 0,-11 11 0 15,2 6 0-15,-9 10 0 16,-10 5 0-16,-4 6 0 0,13-2 0 16,-25-2 0-16,11-3 0 15,-3-2 0-15,-4-8 0 16,8-11 0-16,3-7 0 16,0-8 0-16,3-12 0 15,6-5 0-15,-7-5 0 31,12-5 0-31,11-2 0 0,-5 1 0 16,5 5 0-16,3-1 0 16,1 7 0-16,-1 3 0 15,12 3 0-15,-9 5 0 16,-6 6 0-16,8 0 0 16,-5 2 0-16,-14-2 0 15,24 16 0-15,-27-3 0 0,-10 9 0 16,0 0 0-16,-12 4 0 15,-6 0 0-15,-4 3 0 16,11-4 0-16,-8-2 0 0,13-5 0 16,4-10 0-1,-1-8 0-15,16 0 0 0,11-27 0 32,-1-1 0-32,6-4 0 15,-3-2 0-15,5-3 0 0,7 1 0 16,8 6 0-16,-8 5 0 15,3 9 0-15,-4 5 0 16,-3 8 0-16,-1 3 0 16,-1 5 0-16,-7 6 0 15,-9 2 0-15,-3 0 0 0,-18 0 0 16,9-1 0-16,-11 1 0 16,-3-5 0-16,-1-3 0 15,-5-5 0-15,6-9 0 16,9-4 0-16,10-2 0 15,-5-7 0-15,9-1 0 16,3-2 0-16,3-2 0 0,11 7 0 16,10 2 0-16,-9 6 0 15,-3 3 0-15,2 8 0 16,3 1 0-16,-9 9 0 16,5 1 0-16,-20 7 0 15,-13 3 0-15,7 1 0 0,-9-2 0 31,-7 2 0-31,2-7 0 0,1-2 0 16,-6-8 0-16,12-4 0 16,6-14 0-16,11 2 0 15,0-8 0-15,21 1 0 16,-10 1 0-16,6 1 0 16,0 6 0-16,6 7 0 15,-3 4 0-15,-13 14 0 0,13 3 0 16,-14 3 0-16,-4 3 0 15,13 2 0-15,-5 1 0 16,-10-2 0-16,-7-7 0 16,-4-2 0-16,-5-11 0 15,7-4 0-15,9 0 0 16,-30-19 0 0,7 2 0-16,11-5 0 15,-1-2 0-15,21 2 0 16,-8 3 0-16,0 7 0 15,0 12 0-15,17-13 0 16,-7 18 0-16,6 6 0 0,3 5 0 16,-13 4 0-16,1 2 0 15,-7 0 0-15,7-2 0 16,-15 1 0-16,8-5 0 0,-8-6 0 16,-10-10 0-16,8 0 0 15,-6-14 0-15,11-6 0 16,-7-2 0-16,2-7 0 15,-2 3 0-15,12-3 0 16,0 3 0-16,4 10 0 0,4 2 0 16,-8 14 0-16,0 0 0 15,31 15 0-15,-20 2 0 16,-5 7 0-16,8-1 0 16,-14 2 0-16,5 2 0 15,1-7 0-15,1-3 0 31,-13-6 0-31,6-11 0 0,0 0 0 16,0 0 0-16,-5-26 0 16,1 4 0-16,4-5 0 15,0 4 0-15,-7-2 0 0,7 5 0 16,11 3 0 0,-11 8 0-16,0 9 0 0,0 0 0 15,0 22 0-15,-9-1 0 16,12 3 0-16,-19 3 0 0,3 1 0 15,6-2 0-15,-7-3 0 16,4-7 0-16,10-7 0 16,0-9 0-16,9-9 0 15,6-6 0-15,-3-5 0 32,-4 0 0-32,7-1 0 0,1 2 0 15,-6 5 0-15,-10 14 0 16,0-9 0-16,-11 15 0 15,8 3 0-15,-5 4 0 16,-7 3 0-16,-1 1 0 16,1 1 0-16,1-2 0 15,-5-7 0-15,19-9 0 0,-15 15 0 16,15-15 0-16,0 0 0 16,0 0 0-16,0 0 0 15,-8-12 0-15,8 12 0 16,0 0-6-16,0 0-41 15,-16 4-2-15,0-4 0 0,3-4 1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4:42:05.6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1062 3788 36 0,'0'0'32'15,"-62"-9"-7"-15,62 9-6 16,-76 13-4-16,76-13-5 15,-60 43-4-15,60-43-1 0,-21 64-2 16,21-64-1-16,33 63-1 16,-33-63 1-16,67 48 0 15,-67-48 0-15,69 26-1 16,-69-26 0-16,0 0-1 16,43 9 1-16,-43-9-1 0,-49 4-1 31,49-4 1-31,-84 15-1 15,38 0 0-15,3 9 0 16,43-24 1-16,-56 63 0 16,56-63 1-16,-9 79-1 0,9-79 1 15,41 74 0-15,-41-74 1 16,64 49-3-16,-64-49-4 16,64 15-16-16,-64-15-14 0,51-26 1 15,-51 26-2-15</inkml:trace>
  <inkml:trace contextRef="#ctx0" brushRef="#br0" timeOffset="131.6539">718 4012 50 0,'0'0'30'0,"0"0"-5"16,0 0-22-16,0 0-22 16,0 0-9-16,59 37-2 15,-17-22 1-15</inkml:trace>
  <inkml:trace contextRef="#ctx0" brushRef="#br0" timeOffset="469.0814">1274 4196 4 0,'0'0'27'16,"0"0"2"-16,8-14-2 15,13 12-16-15,5 2-5 0,2 0-2 16,-1 0 0-16,-8 0-1 16,0 0 1-16,-19 0-1 15,0 0 2-15,0 0 0 16,-15 5 0-16,-6 2 1 16,0 8-1-16,2 2 0 15,-1 9-1 1,9 2 0-16,7 4-1 15,8 0-1-15,3-3-2 16,17-1-3-16,0-6-5 16,9-5-5-16,5-12-6 15,4-13-15-15,8 3-1 16,-6-15 0-16,-2 3 17 0</inkml:trace>
  <inkml:trace contextRef="#ctx0" brushRef="#br0" timeOffset="716.4648">1729 4204 85 0,'-18'-15'30'16,"-2"1"-6"-16,-1 9-8 16,0 5-6-16,2 5-4 15,2 9-3-15,6 10-1 0,8 4-2 16,6 2 1-16,10-1 0 16,5-1 0-16,4-4 1 15,3-5 0-15,0-11 1 16,-4-3-2-16,-2-5 0 15,-8-9-3-15,-8 0-3 32,-11-7-6-32,-1 4-12 0,-10 2-15 15,0-8 0-15,-1 11 0 16,0-5 6-16</inkml:trace>
  <inkml:trace contextRef="#ctx0" brushRef="#br0" timeOffset="969.0731">1863 4197 39 0,'0'0'35'0,"0"0"0"0,0 0-7 31,0 20-11-31,3 4-5 15,-6-2-2-15,6 10-3 0,-3-3-3 16,4 2-3-16,3-3-4 16,2-8-7-16,3-2-21 15,5-3-8-15,-3-11 1 16,5 1-1-16</inkml:trace>
  <inkml:trace contextRef="#ctx0" brushRef="#br0" timeOffset="1132.3236">2332 4449 52 0,'5'14'40'0,"4"5"-1"16,-9 4-4-16,0-2-26 16,0 8-39-16,-26-10-5 15,3 0-3-15,-16-4-1 16</inkml:trace>
  <inkml:trace contextRef="#ctx0" brushRef="#br0" timeOffset="1933.6527">3689 4821 3 0,'0'0'29'16,"-3"18"0"-16,9 10 1 0,-6 5-18 15,12 4-5 1,1 1-2 0,8-1 0-16,4-9 0 15,3-9-1-15,3-15 0 16,-3-14-2-16,0-9 1 0,-6-12 0 16,-4-6-1-16,-8-1 0 15,-10-4 0-15,0 5-1 16,-10 8 0-16,-3 8 0 15,2 14-1-15,1 13 1 0,-2 13 0 16,5 16 0-16,7 13 1 16,0 11 1-16,7 7 0 15,-1 4 1-15,0 5 0 16,-6-9 0-16,3-2 0 16,-9-8-1-16,-3-8 0 15,-10-11-3 1,-2-11-2-16,-5-15-5 15,-3-11-5-15,2-6-11 16,3-12-14-16,-4-15-1 16,10-4-1-16</inkml:trace>
  <inkml:trace contextRef="#ctx0" brushRef="#br0" timeOffset="2286.2865">4107 4793 23 0,'15'24'33'16,"-15"4"2"-16,0 9-9 15,0 14-11-15,0 1-4 0,7 4-1 16,-7-5-4-16,3-5-1 16,-3-10-2-16,4-9-1 15,-4-17 0-15,0-10-1 16,0-17 1-16,0-10-1 15,0-8 1-15,0-12-1 32,-4-7 0-32,1-7 0 0,-1-4 0 15,-2 2-1-15,4 4 0 16,2 5 0-16,0 7 0 16,2 10 0-16,11 8-2 15,6 6-2-15,12 10-4 16,5 3-10-16,9 6-18 15,10 8-2-15,-3-4 1 0,7 14 0 16</inkml:trace>
  <inkml:trace contextRef="#ctx0" brushRef="#br0" timeOffset="2501.8837">4225 5167 12 0,'6'12'28'0,"-6"-12"2"16,35 7-9-16,-4-7-18 16,-2-4-19-16,12 4-9 0,-15-12-2 15,10 9 2-15</inkml:trace>
  <inkml:trace contextRef="#ctx0" brushRef="#br0" timeOffset="2786.2873">4446 4891 32 0,'0'0'36'0,"0"0"-1"16,0 23-3-16,5 1-18 15,-5 1-6-15,0 3-2 16,3-2-1-16,0-3-1 15,2-10-3-15,-5-13 0 16,12-4 0 0,-1-9-1-16,2-11 0 15,3-3 0-15,3-1 0 0,-2-1-1 16,0 5 2 0,0 10-1-16,-3 14 0 15,-2 4 0-15,-3 15 1 0,0 5-2 16,-2 8-7-16,-1 2-23 15,0-1-5-15,7-1-1 0,-2-18 0 16</inkml:trace>
  <inkml:trace contextRef="#ctx0" brushRef="#br0" timeOffset="3171.237">4712 4686 24 0,'6'-15'29'15,"16"10"0"-15,3-2-14 16,9-3-8-16,3 1-2 16,5-1-1-16,-2 1-1 0,-6 1-1 15,-5 3 0-15,-8 10-1 16,-8 1 1-16,-6 10 1 15,-7 3-1-15,0 9 2 16,0 10 0-16,-4 3 1 0,4 10 2 16,0 0-1-16,7 8 1 15,-7-8-1-15,3 1 0 0,-8-5 0 16,-1-7 0-16,-12-10-2 16,-6-5-1-16,-4-13-3 15,-1-9-4-15,4-3-8 16,-3-8-24-16,6-14-3 15,18 3-1-15,11-10 1 32</inkml:trace>
  <inkml:trace contextRef="#ctx0" brushRef="#br0" timeOffset="3402.4015">5360 4833 38 0,'17'-16'36'0,"14"16"0"16,9-1-4-16,0-4-21 0,10 5-4 16,-5 0-6-16,0 0-6 31,-7 0-16-31,-2 6-13 15,-20-6-2-15,-1 4 0 0</inkml:trace>
  <inkml:trace contextRef="#ctx0" brushRef="#br0" timeOffset="3571.0784">5404 4959 36 0,'7'14'37'0,"11"-12"0"16,13-2-9-16,13 0-7 15,1-2-6-15,6 2-11 16,-4-12-38-16,2 12-2 16,-22-2-2-16,-1 4 0 15</inkml:trace>
  <inkml:trace contextRef="#ctx0" brushRef="#br0" timeOffset="6580.7867">6480 4807 36 0,'-21'9'29'16,"-10"-1"-5"-16,-6-8-2 15,-3-7-6-15,0-9-6 16,2-14-3-16,9 1-3 0,10-8-1 16,14 8 0-16,17 0-1 15,10 7-2-15,9 10 3 16,9 15-2-16,1 16 3 0,-4 14-1 15,-12 14 2-15,-10 9-1 16,-21 9-1-16,-9 2 0 16,-13-4-2-16,-7-8 0 15,-6-10-4-15,1-15 1 16,4-11-2-16,5-14 0 16,12-13 0-1,9-12 0-15,10 1 1 16,10-2 1-16,9 5 1 15,12 9 0-15,5 7 2 16,4 10-2-16,7 10-8 16,-3 8-24-16,-7-6-1 15,3 10 0-15,-12-12 0 16</inkml:trace>
  <inkml:trace contextRef="#ctx0" brushRef="#br0" timeOffset="6814.7885">6697 4440 60 0,'0'-28'36'16,"10"28"1"-16,-1 18-17 15,-6 18-7-15,6 26-5 16,-5 17-2-16,-1 14-1 15,1 6-4-15,0 1-6 16,3-8-22-16,2-10-10 0,-6-21-2 16,7-13 1-16</inkml:trace>
  <inkml:trace contextRef="#ctx0" brushRef="#br0" timeOffset="7046.569">7177 4600 53 0,'0'0'34'16,"-9"13"1"-16,9 4-14 31,0 21-10-31,0 9-4 0,4 13-4 16,-1 6-6-16,-3 1-11 15,0-9-20-15,5 0-1 16,-10-23-1-16,5-2-1 16</inkml:trace>
  <inkml:trace contextRef="#ctx0" brushRef="#br0" timeOffset="7261.755">7274 4566 27 0,'13'-20'35'0,"9"29"2"16,-7 14 1-16,0 12-21 16,3 20-5-1,-5 11-2-15,7 7-3 16,-9 0-2-16,1-3-5 0,-3-8-9 16,-6-6-20-1,-3-20-9-15,0-8 0 0,0-28-2 16</inkml:trace>
  <inkml:trace contextRef="#ctx0" brushRef="#br0" timeOffset="7399.7552">7159 4880 44 0,'13'-8'37'16,"11"13"0"-16,8-9-4 15,10-2-48-15,9 11-16 16,-5-14-2-1,13 9-3-15</inkml:trace>
  <inkml:trace contextRef="#ctx0" brushRef="#br0" timeOffset="7799.7758">7835 4425 45 0,'-24'2'31'0,"-14"11"-1"0,1 20-14 16,4 18-4-16,0 12-3 16,15 16-2-16,5 1 1 15,13 5-3-15,13-7-1 16,12-7-3-16,12-12-9 15,3-17-12-15,-3-19-15 0,11-4-2 16,-9-28 0-16</inkml:trace>
  <inkml:trace contextRef="#ctx0" brushRef="#br0" timeOffset="8115.9855">7990 4861 13 0,'0'0'31'15,"3"23"2"-15,-3-23-3 16,21 17-17-16,-2-8-3 16,6-5 0-16,0 0-2 15,0-11-3-15,-6-4-2 16,-4-5-1-16,-11-1-1 16,-8 0-1-16,-8 3 0 15,-7-1 0-15,-6 10-1 0,-3 5 1 16,1 5 0-16,5 10 1 15,6 7-1-15,6 6 2 16,10 0 0-16,7 3 0 16,6-1-1-16,8-5 1 15,4-4-2-15,6-2-6 16,-3-10-24-16,-1-15-6 0,5 0 0 16,-10-18 0-16</inkml:trace>
  <inkml:trace contextRef="#ctx0" brushRef="#br0" timeOffset="8284.473">8254 4386 40 0,'5'-20'37'0,"-5"-1"1"16,4 9-1-16,-4 12-22 15,-6-17-11-15,6 17-11 16,-3-13-23-16,3 13-6 15,-9 0-1-15,9 0-1 16</inkml:trace>
  <inkml:trace contextRef="#ctx0" brushRef="#br0" timeOffset="8447.3232">8270 4416 25 0,'9'32'36'0,"0"7"1"15,-9 1-8-15,0-1-6 16,-3 2-6-1,-12-10-4-15,-3-1-6 16,-5-7-11-16,-2-5-32 16,-3-18-2-16,6-4 0 15,1-15-1-15</inkml:trace>
  <inkml:trace contextRef="#ctx0" brushRef="#br0" timeOffset="8785.3942">8469 4359 26 0,'6'25'30'0,"-16"-16"2"0,4 6-11 16,3 3-13-16,-4-4-1 15,4 3 0-15,3-17 0 16,-7 11-2-16,7-11-1 15,0-19-2-15,7-1 0 16,1-2 0-16,2-5 0 16,2-1-1-1,2 4 0-15,0 2 0 16,0 7 1-16,2 10-1 16,-7 5 0-16,4 13 1 15,-6 6-2-15,-2 5-6 16,1 2-17-16,3 9-13 15,-9-8 1-15,0 2 0 16</inkml:trace>
  <inkml:trace contextRef="#ctx0" brushRef="#br0" timeOffset="8948.6206">8350 4603 42 0,'0'0'35'16,"23"10"-2"-1,0-15-3-15,8 3-23 16,7-1-7-16,3 3-9 16,-1 0-19-16,-9 0-6 15,1 4 0-15,-14-4 0 16</inkml:trace>
  <inkml:trace contextRef="#ctx0" brushRef="#br0" timeOffset="9248.6505">8497 4720 40 0,'-15'11'32'0,"15"4"-3"15,-7-1-11 1,7-3-7-16,10 1-3 0,-10-12-2 16,24 15-3-16,-8-15-2 15,2 0-1-15,-2-5 0 0,-1-5-1 16,1-3-1-16,-7 2 0 15,0-2 0-15,-9 13 1 16,13-12 1-16,-13 12 1 31,0 0-1-31,0 9 1 0,0 7-1 16,0 3-3-16,4 4-10 16,2 9-18-16,-6-12-1 15,8 9-1-15,-4-12 4 16</inkml:trace>
  <inkml:trace contextRef="#ctx0" brushRef="#br0" timeOffset="9480.2345">8770 4566 48 0,'10'0'37'16,"11"18"2"-1,-6 9 1-15,4 4-28 16,5 13-5-16,-5 6-1 0,-3 13 0 16,-10 5-4-1,-15-4-7-15,-4-4-24 16,-7-5-9-16,-15-14-2 0,4-4 0 16</inkml:trace>
  <inkml:trace contextRef="#ctx0" brushRef="#br0" timeOffset="9735.4767">9235 4257 65 0,'0'19'37'0,"-7"26"3"16,0 22-21-16,-1 25-7 0,-5 8-2 15,7 19-2-15,-2-1-6 0,2-12-12 16,-1-14-26 0,7-6-3-16,-9-26-1 0,6-10-1 15</inkml:trace>
  <inkml:trace contextRef="#ctx0" brushRef="#br0" timeOffset="10404.9403">9799 4775 12 0,'15'-41'66'15,"-15"17"-39"1,-6 7-6-16,-9 6-5 0,-8 6-4 16,-4 5-5-16,-1 12-2 15,-2 7-2-15,7 10-1 16,8 9-2-16,10-1 1 16,7 3-3-16,13-10-3 15,17 4-10-15,8-8-22 31,1-16 2-31,8-1-1 0,-6-18 0 16</inkml:trace>
  <inkml:trace contextRef="#ctx0" brushRef="#br0" timeOffset="10836.5318">10180 4780 27 0,'-28'-14'24'0,"4"4"-10"15,0 6-3-15,1 4-3 16,2 14 0 0,4 0-1-16,5 4-1 15,3 4-1-15,9-1 1 16,3 1-1-16,10-3-1 15,3-2 0-15,2-8 1 16,3-9-1-16,2-8 0 16,-2-6 0-16,4-5-1 15,-3-3 1-15,3-3-1 0,3-3-1 16,2 7-1-16,1 4 1 16,3 9-1-16,0 8 1 15,-2 4 0-15,-11 7 0 16,-2 11 2-16,-13 4-1 0,-6 6 1 15,-9-2-2 1,-10-2-1-16,-3-4-7 0,-6-5-30 16,4-14-1-16,7 0-2 15,3-15 2-15</inkml:trace>
  <inkml:trace contextRef="#ctx0" brushRef="#br0" timeOffset="11205.5409">11129 4059 24 0,'-25'-12'32'16,"-7"31"2"-16,-23 20-11 0,-7 26-8 15,0 24-4 1,1 23 0-16,11 22-2 0,6 10-1 15,23 8-1-15,11-8-3 16,22-8-4-16,21-18-16 16,13-21-20-16,3-32-2 15,13-17 1-15,-8-29-1 0</inkml:trace>
  <inkml:trace contextRef="#ctx0" brushRef="#br0" timeOffset="11891.0669">11292 4392 33 0,'5'11'28'16,"-9"6"2"-16,4 5-14 16,0 6-8-16,0 0-4 15,0 2 2-15,0-3-1 0,0-12-1 16,0-15-1-16,0 0-3 16,0 0 1-16,7-24-1 0,-4-4 1 15,1-8-2 1,3-1 0-16,3-3 1 0,3 6 0 15,2 1 0-15,2 9 1 32,2 10 0-32,1 10 1 0,0 14-1 15,-3 12 0-15,-3 7 1 16,-3 3 0-16,-5 6-2 16,1 2-10-16,-1 2-19 15,-6-13-3-15,11 1-1 16,-11-16 1-16</inkml:trace>
  <inkml:trace contextRef="#ctx0" brushRef="#br0" timeOffset="12408.1914">11644 4350 26 0,'6'-11'32'15,"-6"11"3"-15,9 22-2 0,-9-6-17 16,8 13-5-16,-8-1-4 16,5 5-1-16,-5-4-1 15,0-1-1-15,0-7-1 16,0-10-1-16,0-11 0 15,12-8-1-15,-1-11-1 16,4-5 1 0,3-8 0-16,6 1-1 15,1 1 0-15,-2 6 0 16,-1 10 0-16,-3 8 1 0,-5 13-1 16,-2 11 0-1,-7 13 0-15,-5 2-8 0,0-1-29 16,-5 15 0-16,-6-13-1 15,2 6 1-15</inkml:trace>
  <inkml:trace contextRef="#ctx0" brushRef="#br0" timeOffset="12625.9822">11150 4784 36 0,'0'0'35'16,"30"5"1"-16,23-2 0 0,14 1-22 15,10-4-8 1,16 5 0-16,8 1-7 16,0-6-10-16,-11 3-23 0,0 7-2 15,-28-6 0-15,-10 3-2 0</inkml:trace>
  <inkml:trace contextRef="#ctx0" brushRef="#br0" timeOffset="13026.7531">11456 4966 25 0,'-9'13'31'15,"9"6"2"-15,0-5-3 32,-8 5-20-32,8 4-2 0,-4 1-2 15,4 2-1-15,4-6 0 16,5 2-2-16,4-7-2 16,4-6-2-16,6-4-7 0,2-5-4 15,5-8-3 1,-3-5-2-16,1-3-1 15,-5-9 5-15,-4 4 6 0,-3-3 5 16,-9 2 7-16,-2 10 23 16,-5 12-9-16,-19 10-1 15,13 17-3-15,-6-2-4 16,5 15-3-16,1-1-3 16,4 2-7-16,4-4-21 31,9 1-12-31,-3-16-1 0,11-3-1 15</inkml:trace>
  <inkml:trace contextRef="#ctx0" brushRef="#br0" timeOffset="13327.5749">12402 4555 48 0,'0'0'37'15,"0"0"1"-15,12 15-2 16,-6 14-20-16,-10 2-7 15,9 10-3-15,-5 3-2 16,5 2-1-16,1 0-4 16,-6-10-6-16,6-7-20 0,1-5-13 15,-7-12 0-15,0-12 1 16</inkml:trace>
  <inkml:trace contextRef="#ctx0" brushRef="#br0" timeOffset="13497.2636">12255 4737 54 0,'19'0'39'16,"2"0"-1"-16,12 3-3 15,7 3-24-15,-7-6-6 16,4 0-9-16,-2 0-32 0,2 8-1 16,-15-11-2-1,5 3 1 1</inkml:trace>
  <inkml:trace contextRef="#ctx0" brushRef="#br0" timeOffset="14544.7806">13143 4575 29 0,'-4'-14'30'0,"-18"-5"1"16,-5 10-14-16,-1 9-5 15,-6 0-6-15,3 15-2 16,5 7 0-16,6 6-3 16,10 2 1-16,7 3-1 0,9 1 1 15,7-1-1-15,6-5 1 16,5-4 0-16,4-12-1 16,3-6 1-16,-4-6-2 15,-2 0 0-15,-5-10 0 16,-6-3 1-16,-7-3-1 15,-7 3 0-15,-10 1 0 0,-2 9-1 16,-7 6 3-16,0 9-1 16,-1 11 1-16,4 11 0 15,4 11 2-15,6 7-1 16,2 5 1-16,4-1 0 0,3-1-2 16,4-3 1-16,-1-7-4 31,0-11-5-31,4-6-14 15,-2-5-15-15,-8-23-1 0,16 13-1 16,-13-22 2-16</inkml:trace>
  <inkml:trace contextRef="#ctx0" brushRef="#br0" timeOffset="14728.8934">13260 4930 21 0,'0'0'35'0,"12"7"-1"15,-12 7 2-15,0 6-17 16,0 12-9-16,-6 5-5 16,6 1-4-16,-3-4-10 15,3-3-19 1,-4-14-7-16,8-2 0 16,-4-15 0-16</inkml:trace>
  <inkml:trace contextRef="#ctx0" brushRef="#br0" timeOffset="14898.1762">13345 4980 35 0,'11'-9'33'16,"-11"9"2"-16,10 0-6 0,-4 12-11 15,-6 8-8-15,6 6-4 16,-6 3-2-16,6 0-2 16,-3 1-4-16,-3-6-10 15,0-12-23-15,6 5-2 16,-15-17 1-16,9 0-1 15</inkml:trace>
  <inkml:trace contextRef="#ctx0" brushRef="#br0" timeOffset="15029.5555">13253 5078 45 0,'10'0'31'16,"-10"0"1"-16,23 0-12 31,-8 2-23-31,3-9-26 0,10 12-2 15,-6-15 1-15,16 8-3 16</inkml:trace>
  <inkml:trace contextRef="#ctx0" brushRef="#br0" timeOffset="15298.4846">13816 4300 36 0,'-35'17'30'0,"-8"4"0"31,8 16-16-31,8 19-5 0,2 12-1 16,13 12-2-16,5 4-1 15,7 7 0-15,13-7-2 16,6-9-5-16,11-8-13 15,7-11-17-15,-6-24-1 16,10-8 0-16,-7-24 3 16</inkml:trace>
  <inkml:trace contextRef="#ctx0" brushRef="#br0" timeOffset="15661.2694">13967 4734 42 0,'4'12'34'0,"-4"-12"1"16,13 20-17-1,5-11-5-15,0-4-2 0,7-1-4 16,0-4 0-16,-1-4-3 16,-5-8-1-16,-1-2-2 31,-11-3 0-31,-7 0-1 0,-7 2 0 15,-14 1 0-15,-3 7-1 16,-4 3 0-16,0 8-1 16,0 5 2-16,5 10-1 15,8 5 1-15,3 1 1 16,12 7 0-16,6 0 0 16,7-2 1-16,5-3 0 0,10 0-1 15,0-11-1-15,6-8-8 16,0-13-28-16,1 1-1 15,-7-17 1-15,2 0-1 16</inkml:trace>
  <inkml:trace contextRef="#ctx0" brushRef="#br0" timeOffset="15845.4629">14286 4319 41 0,'0'0'26'0,"0"-19"-14"15,-5 3-24-15,5 16-11 0,-13-17-5 16</inkml:trace>
  <inkml:trace contextRef="#ctx0" brushRef="#br0" timeOffset="16014.5525">14286 4337 45 0,'3'34'38'16,"0"5"-2"-16,-3 0-8 16,-11-1-8-16,5 4-5 15,-14-14-5-15,-1-1-6 16,-4-12-8-16,-6-8-19 16,3-12-15-16,4-3-1 31,5-10-1-31,6-5 1 0</inkml:trace>
  <inkml:trace contextRef="#ctx0" brushRef="#br0" timeOffset="16430.1278">14497 4148 10 0,'0'0'31'0,"7"18"2"31,-7-4-3-31,-4 3-15 0,4 3-4 16,-9-2 1-16,2 2-5 15,-1-12 0-15,-2-4-4 16,-1-8-1-16,1-4-1 15,6-9 1-15,-4-8-1 16,8-3-2-16,0-3 0 16,8-1 0-16,6 1 2 0,3 2-1 15,3 3 2-15,-2 11-1 16,3 8 0-16,-2 7 1 16,0 7 0-16,-5 10 0 15,-4 8 0-15,-3 7-1 16,-3 2-3-16,1 3-6 15,-5 0-17-15,-5-9-11 0,5 4 0 16,-4-9 0-16</inkml:trace>
  <inkml:trace contextRef="#ctx0" brushRef="#br0" timeOffset="16614.3896">14392 4425 42 0,'10'5'34'0,"2"-5"-1"16,15-4-9-16,4 4-12 15,4 4-5-15,2-4-7 16,5 0-13-16,-1 9-18 16,-10-13-2-16,-3 8-1 0,-11-4 0 15</inkml:trace>
  <inkml:trace contextRef="#ctx0" brushRef="#br0" timeOffset="16977.792">14491 4533 45 0,'-15'3'32'0,"15"11"0"15,-7-3-14-15,7 2-9 16,0 1-2-16,7 1-2 16,5 1-2-16,0-5 0 0,7-1-3 15,-4-5 0-15,4-5-2 16,-3-6-1-16,2-3 0 16,-2-2 1-16,-4-2-1 15,0-2 1-15,-5 3 1 16,-1 1 1-16,-6 11 1 15,3-12 1 1,-3 12-1-16,0 0 0 16,-5 19 1-16,0-5-1 15,5 4-3-15,0 0-11 16,5 7-17-16,-5-7-2 16,7 2 0-16,-7-9 0 15</inkml:trace>
  <inkml:trace contextRef="#ctx0" brushRef="#br0" timeOffset="17215.519">14787 4359 37 0,'19'6'37'15,"-5"9"3"-15,3 21 0 0,0 11-19 16,-11 2-8-16,2 14-3 15,-11 3-3-15,-5 6-3 16,-10-5-4-16,-7-2-7 16,1-9-28-16,-5-5-5 31,-6-15-1-31,9-7 0 0</inkml:trace>
  <inkml:trace contextRef="#ctx0" brushRef="#br0" timeOffset="17662.3282">15093 4170 18 0,'28'28'35'16,"-1"18"2"-16,9 18 1 15,0 16-17-15,-13 14-5 16,-3 20-3-16,-20 2-3 16,-8 3-2-16,-20-8-3 0,-12-7-4 15,-11-9-6-15,-11-20-11 16,-4-10-25-16,8-12 2 15,-5-21-1-15,11-6 0 16</inkml:trace>
  <inkml:trace contextRef="#ctx0" brushRef="#br0" timeOffset="18348.8646">14262 4096 55 0,'0'0'36'0,"0"0"2"16,0 0-3-16,0 0-35 0,13 14-32 15,-13-14-4 1,0 0 0-16,0 0-2 0</inkml:trace>
  <inkml:trace contextRef="#ctx0" brushRef="#br0" timeOffset="21158.1111">783 6632 25 0,'0'0'37'15,"0"0"0"-15,0 0-4 16,26 64-12-16,-24-4-7 16,3 13-4-16,1 7-2 15,-6 5-3-15,4-8-10 0,-1-11-8 16,-3-13-21-16,0-10-4 15,0-43 0-15,0 0-1 16</inkml:trace>
  <inkml:trace contextRef="#ctx0" brushRef="#br0" timeOffset="21390.4097">984 6667 33 0,'0'0'37'16,"0"0"2"-16,0 0 1 16,0 0-17-16,44 79-8 15,-32-20-4-15,-3 11-3 0,4 2-3 16,-7 1-3-16,0-3-8 16,4-8-19-16,-2-15-15 15,-8-47-1-15,6 60 0 16,-6-60-1-16</inkml:trace>
  <inkml:trace contextRef="#ctx0" brushRef="#br0" timeOffset="21528.3428">829 7024 52 0,'0'0'33'0,"47"-13"-4"15,-47 13-24-15,77-4-34 31,-30 12-3-31,9-8-1 0</inkml:trace>
  <inkml:trace contextRef="#ctx0" brushRef="#br0" timeOffset="21911.7649">1559 6517 23 0,'-30'0'33'0,"-4"19"2"16,-14 10-10-16,4 13-6 15,6 23-5-15,6 9-4 0,10 15-2 16,13 0-1-16,12 3-3 16,14-8-2-16,16-11-3 15,10-10-9-15,11-17-18 16,3-24-8-16,2-13-1 15,-3-15 0-15</inkml:trace>
  <inkml:trace contextRef="#ctx0" brushRef="#br0" timeOffset="22275.6325">1733 7004 16 0,'-13'0'33'16,"13"9"0"-16,0-9-1 16,14 12-14-16,3-6-6 0,2-6-3 15,1 0-2 1,2-8-3-16,-4 1-1 16,-2-5-1-16,-5-3-1 0,-5 1-1 15,-6-4 0-15,-6 2-1 0,-4 4 0 16,-7 4 0-16,-3 8 0 15,-3 3 1-15,-3 9 0 16,2 8 0-16,6 8 1 16,3 4 0-16,8 4 1 15,7-2 1-15,11 2 0 16,6-6 0 0,9-3-1-16,5-9-2 15,3-8-7-15,3-10-27 16,-2-5-4-16,-8-12 0 15,4-3 0-15</inkml:trace>
  <inkml:trace contextRef="#ctx0" brushRef="#br0" timeOffset="22476.8328">1946 6472 56 0,'0'-9'35'0,"0"-4"-3"16,0 13-23-16,0 0-29 15,0 0-10-15,0 0-4 16,0 0 0-16</inkml:trace>
  <inkml:trace contextRef="#ctx0" brushRef="#br0" timeOffset="22661.3047">2018 6602 48 0,'4'30'39'16,"-8"1"1"-16,4-3-10 16,-6 9-11-16,-8-9-7 15,3 0-7-15,-5-9-12 0,-5-5-29 16,0-14-2-16,7-10-1 15,-3-9-1-15</inkml:trace>
  <inkml:trace contextRef="#ctx0" brushRef="#br0" timeOffset="23114.4372">2260 6295 38 0,'3'12'32'0,"10"12"-2"15,0 0-14-15,-5 0-3 16,0 2-3-16,-8-6-2 0,0-3-2 16,0-17-1-16,-5 10-2 15,5-10-1-15,-16-24-1 16,10 4 0-16,-2-9 0 16,8 0-2-16,6-4 0 15,2 3 1-15,2 2 1 31,5 5-1-31,7 11 1 0,-1 8 1 16,3 6-1-16,-4 10 1 0,-4 8 0 16,-5 7 0-1,2 6-2-15,-6 5-4 0,-7-6-9 16,0 0-23-16,5 1-1 16,-10-10 0-16,5 0 0 15</inkml:trace>
  <inkml:trace contextRef="#ctx0" brushRef="#br0" timeOffset="23315.0808">2188 6617 24 0,'0'0'35'16,"31"4"-1"-16,-4-4-2 15,2 0-18-15,12 0-8 16,2 4-18-16,-3 5-18 16,-13-9-3-16,-3 10-1 0,-14-1 0 15</inkml:trace>
  <inkml:trace contextRef="#ctx0" brushRef="#br0" timeOffset="23661.6154">2301 6733 9 0,'-17'4'33'0,"14"11"1"15,-7-6 0-15,10 7-13 16,0 5-9-16,7-2-3 16,-1 6-2-16,4-6-2 15,10 2-1-15,-3-13 0 31,6-2-2-31,0-6 0 0,-3-9-1 16,-2-3 0-16,-1-4 0 16,0-4-1-16,-6 1 0 15,-4 5 0-15,-1 1 0 16,-6 13-1-16,0 0 1 16,0 0-1-16,0 0 1 15,0 27-2-15,0-8-5 0,7 6-12 16,2 3-18-16,-9-9 0 15,12 6 0-15,-6-15 1 16</inkml:trace>
  <inkml:trace contextRef="#ctx0" brushRef="#br0" timeOffset="23912.0807">2647 6537 57 0,'34'28'41'15,"-7"4"0"-15,2 19-5 0,2 15-22 16,-15 8-4-16,-2 11-3 16,-14 2-3-16,0 2-4 15,-15 0-10-15,-7-6-31 16,-3-22-1-16,4-11 1 15,-2-22-1-15</inkml:trace>
  <inkml:trace contextRef="#ctx0" brushRef="#br0" timeOffset="24366.4721">3093 6999 35 0,'0'0'39'0,"9"0"-1"16,14 5 0-16,8 4-17 16,2-9-10-16,7 7-6 15,5-4-5-15,-2-3-8 0,0 5-13 16,-9-5-17-16,-12-7-1 16,-4 7 0-16,-14-13 0 15</inkml:trace>
  <inkml:trace contextRef="#ctx0" brushRef="#br0" timeOffset="24567.0636">3152 7156 25 0,'0'0'36'0,"19"14"-4"16,5-10-4-16,10-4-10 15,11 5-5-15,-3-5-6 0,2 0-9 16,-3-9-31-16,-1 9-2 16,-12-5-1-16,-6 5 0 15</inkml:trace>
  <inkml:trace contextRef="#ctx0" brushRef="#br0" timeOffset="29366.4015">3822 6682 10 0,'10'-5'32'0,"-10"5"-1"0,9 0-7 16,-9 17-5-16,0 7-4 15,0 12-5-15,-3 3-2 16,3 7-2-16,3-5-3 16,8-2-1-16,2-5-1 15,9-9-3-15,3-8-5 16,3-10-8-16,-1-13-13 0,5-2-7 16,-13-15 0-16,2 3 0 15</inkml:trace>
  <inkml:trace contextRef="#ctx0" brushRef="#br0" timeOffset="29567.6952">4046 6645 49 0,'0'0'35'0,"-16"8"-9"16,9 14-5 0,4 17-5-16,-5 8-5 15,8 12-2-15,-10 3-1 0,6 6-2 16,2-3-2-16,4-3-3 15,2-8-5-15,2-16-17 16,-1-12-17-16,12-9-1 0,-1-17 0 16,5 0-1-16</inkml:trace>
  <inkml:trace contextRef="#ctx0" brushRef="#br0" timeOffset="29967.9118">4361 7011 29 0,'3'10'34'15,"13"7"0"-15,-7-10-6 0,16-7-18 16,0 3-2-16,0-11-3 0,4 0-2 15,-6-8-2-15,-4-3 0 16,-7 0-1-16,-9-3 0 16,-11 0-1-16,-8 5 0 15,-5 7 1-15,-7 7 0 16,-3 8 0-16,-4 10 1 0,5 7 1 16,5 10 1-16,6 5 0 15,10 2 1-15,9 2 0 16,13-4 1-16,5-4-1 15,12-6-1-15,8-8-2 16,5-10-5-16,4-9-13 31,4-4-20-31,-9-17-1 0,8-4-1 16,-5-13 1-16</inkml:trace>
  <inkml:trace contextRef="#ctx0" brushRef="#br0" timeOffset="30215.3456">4574 6556 26 0,'0'0'36'31,"13"0"0"-31,4 0 1 0,13-5-22 16,2 5-6-16,7 4-8 16,-2-4-13-16,1 0-22 15,0 4-2-15,-11-4 0 16,-1 0-1-16</inkml:trace>
  <inkml:trace contextRef="#ctx0" brushRef="#br0" timeOffset="30399.0962">5002 6362 19 0,'-2'-21'34'16,"4"8"-1"-16,-4-5-1 0,2 5-23 16,0 4-17-16,-3-1-19 15,3 10-5-15,0 0-1 0,9 0 7 16</inkml:trace>
  <inkml:trace contextRef="#ctx0" brushRef="#br0" timeOffset="30599.2957">5036 6399 24 0,'0'26'34'0,"9"12"-2"16,-7 3-6-16,-2 1-6 15,4 5-7-15,-8-5-3 16,2 5-2-16,-8-6-3 15,-3-3-1-15,-7-8-1 16,1-9-2-16,-3-11 0 0,-1-10-3 16,0 0-5-16,-1-16-9 15,3-6-22-15,7-6 1 16,-2-8-2-16,9 7 1 16</inkml:trace>
  <inkml:trace contextRef="#ctx0" brushRef="#br0" timeOffset="30939.5898">5333 6148 39 0,'0'0'34'0,"6"13"1"15,-3 5-13-15,-3 8-9 16,0 3-7-16,0 3-2 15,0-3-6-15,4-4-4 16,0-4-9-16,-1-7-9 16,-3-14-6-16,0 0-4 0,0-14-1 15</inkml:trace>
  <inkml:trace contextRef="#ctx0" brushRef="#br0" timeOffset="31171.6161">5320 6129 23 0,'16'-10'24'0,"-3"-3"-3"15,5 3-4-15,4 6-4 16,-3 1-3 0,4 3-2-16,-3 2-1 15,-1 6-1-15,-8-3-1 16,2 7 1-16,-5 0-2 16,-1 7 0-16,-1 0-1 15,0 4 0-15,-2-1-2 16,1 1-3-16,0 3-9 15,1 6-19-15,-6-11-4 0,0 4-1 16,-6-11 0-16</inkml:trace>
  <inkml:trace contextRef="#ctx0" brushRef="#br0" timeOffset="31403.62">5168 6543 25 0,'33'8'33'0,"-5"-8"0"32,17 0-9-32,1 0-11 0,4 0-10 15,2-5-16-15,-11 1-17 16,5 4-2-16,-17-5 0 15,-1 11 9-15</inkml:trace>
  <inkml:trace contextRef="#ctx0" brushRef="#br0" timeOffset="31941.923">5355 6718 22 0,'0'0'33'15,"0"0"-1"-15,-5 14-9 0,-3-6-7 16,4 6-5-16,-5-2-1 16,0 5-2-16,4-3-3 15,2-1-1-15,3-1-2 16,6-2-1-16,6-3 0 16,4-2-1-16,2-5-2 15,2-8-1-15,4 1-4 0,-6-5-1 16,4 1-1-16,-8-7 0 15,0 0-1-15,-5 1 2 16,-3 1 3-16,-3-1 4 16,-3 5 2-16,0 3 4 15,0 9 1-15,-13-8 2 0,5 13 0 32,5 8 1-32,-4 6 0 0,7 10-1 15,-7 2-1 1,7 6-1-16,3 1 0 15,1 2-2-15,1-3-1 0,0-7-5 16,1 0-17-16,6-7-19 16,-12-13-1-16,3-1 1 15,-3-9-2-15</inkml:trace>
  <inkml:trace contextRef="#ctx0" brushRef="#br0" timeOffset="34797.2789">6235 7011 33 0,'0'0'34'0,"13"10"0"16,15-10-14-16,21 0-6 16,17 10-3-16,13-6-2 15,15 6-4-15,5-1-2 16,0-1-3-16,-1 1-5 0,-9 0-5 15,-13-3-10-15,-14 1-9 16,-18-11-3-16,-13-1 2 16,-21-11 2-16</inkml:trace>
  <inkml:trace contextRef="#ctx0" brushRef="#br0" timeOffset="34968.2985">7097 6943 33 0,'-12'-15'26'0,"12"15"-1"0,0 0-3 15,16 12-4-15,1 8-4 16,-7 2-3-16,5 9 0 15,-10-4-3-15,-5 7-1 16,-4-5-4-16,-8-4-7 16,-7-7-32-16,-1 2-1 31,-4-7-1-31,6-2-1 0</inkml:trace>
  <inkml:trace contextRef="#ctx0" brushRef="#br0" timeOffset="35430.771">8009 6442 35 0,'3'12'36'16,"-6"16"0"-16,3 19-11 16,-3 17-9-1,-3 10-5-15,6 12-3 16,-3 0-4-16,3-5-4 15,6-6-8-15,-3-16-16 0,0-17-13 16,6-10 1 0,-3-23-2-16</inkml:trace>
  <inkml:trace contextRef="#ctx0" brushRef="#br0" timeOffset="35685.403">8310 6526 55 0,'11'-13'35'16,"-11"13"-2"-16,0 0-12 16,7 26-6-16,-7 10-4 15,0 14-4-15,0 7-1 0,0 11-2 16,0-1-3-1,4 1-3 1,-1-6-7-16,-3-15-15 16,0-16-15-16,6-4 0 15,-6-27-1-15</inkml:trace>
  <inkml:trace contextRef="#ctx0" brushRef="#br0" timeOffset="35917.4623">8504 6574 38 0,'11'-13'36'16,"2"17"1"-16,-4 15-9 15,-6 4-12-15,3 13-6 16,-6 7-2-16,6 11-2 16,-6 2-2-1,0 3-3-15,0-2-6 16,0-9-8-16,0-9-23 15,-3-3-2-15,-5-19-1 16,4-2 0-16</inkml:trace>
  <inkml:trace contextRef="#ctx0" brushRef="#br0" timeOffset="36055.99">8318 6904 35 0,'-3'-15'33'0,"20"15"-1"16,-1-7-6-16,11 7-22 15,7 0-26-15,-3-4-10 16,11 8 0-16,-8-9 0 16</inkml:trace>
  <inkml:trace contextRef="#ctx0" brushRef="#br0" timeOffset="36356.0228">9065 6469 27 0,'-41'-10'31'0,"1"14"2"16,-4 7-5-16,5 10-14 15,7 18-6-15,1 9-1 0,11 13-1 16,6 5 0-16,11 8-1 0,6-3-1 15,11-1-2 1,6-6-6-16,2-13-5 16,11-9-14-16,5-8-14 0,-10-24 1 15,7-3-1-15</inkml:trace>
  <inkml:trace contextRef="#ctx0" brushRef="#br0" timeOffset="36719.6818">9158 6885 14 0,'0'0'32'0,"9"15"-1"16,-9-15-3-16,21 9-14 15,2-4-5-15,-2-5-3 16,0-10-4-16,-2 1-1 15,-4-3-1-15,-5-3 0 16,-6 2 0-16,-8-1-1 0,-6 2 1 31,-5 5 1-31,-7 7 1 0,0 7 0 16,-2 6 1-16,-1 3 0 16,4 8 1-16,8 3 0 15,3 4-1-15,10-1 0 16,13 2 0-16,2-5 0 15,10-3-1-15,4-6-3 16,4-3-2-16,4-10-11 0,1-5-21 16,-10-17-1-16,3 0 0 15,-10-20-1-15</inkml:trace>
  <inkml:trace contextRef="#ctx0" brushRef="#br0" timeOffset="36935.4926">9433 6373 29 0,'9'-7'36'0,"-9"-2"0"16,0 9-5-16,0 0-13 15,13-12-12-15,-13 12-10 0,0 0-21 16,9 0-10-16,-9 0 0 16,0 0-1-16</inkml:trace>
  <inkml:trace contextRef="#ctx0" brushRef="#br0" timeOffset="37119.8698">9483 6551 56 0,'-6'27'39'16,"6"1"-3"-16,-7-3-10 16,-8-3-9-1,0-3-6-15,-11-5-7 16,2-9-10-16,5-12-31 16,4 0-2-16,2-8 0 15,8-4-1-15</inkml:trace>
  <inkml:trace contextRef="#ctx0" brushRef="#br0" timeOffset="37655.0236">9676 6309 30 0,'0'10'33'0,"6"9"1"16,-6 0-12-16,0-2-9 0,2 5-2 15,-2-7-3 1,0 2-2-16,0-5-2 0,0-12-2 16,0 0-2-16,-5-12 1 15,5-3-1-15,0-5 0 0,5-3-2 16,-5-6 1-16,7 0 1 15,2 5-2-15,4 2 3 16,2 6-2-16,3 7 2 31,1 5 0-31,-3 4 1 0,3 12-1 16,-1 7 0-16,-5 4 1 16,-4 3-3-16,-4 0-3 15,-5 6-9-15,0 4-17 16,-9-9-6-16,3 2 0 15,-6-11 0-15</inkml:trace>
  <inkml:trace contextRef="#ctx0" brushRef="#br0" timeOffset="37822.7448">9616 6575 43 0,'10'9'35'15,"11"-5"-3"-15,-2-4-9 16,9 0-10-16,6 0-7 0,-1 0-9 16,-1 2-17-16,-4-2-13 15,0 0-2-15,-13-2 0 16</inkml:trace>
  <inkml:trace contextRef="#ctx0" brushRef="#br0" timeOffset="38139.0384">9734 6682 10 0,'0'17'31'0,"-12"-10"0"16,12 5-4-16,0 3-10 0,3-2-6 16,6 0-3-16,0-4-2 15,7-3-2-15,2-6-2 16,1 0-1-16,-1-3-1 0,2-3 0 15,-5-3 0 1,-3-1-1-16,-12 10 0 16,13-14 0-1,-13 14 1-15,0 0-1 16,0 0 1-16,0 8 0 0,-4 4 1 16,4 2-2-16,0 4-7 15,0-3-11-15,0-6-13 16,10 7-1-16,-10-16 0 15</inkml:trace>
  <inkml:trace contextRef="#ctx0" brushRef="#br0" timeOffset="38392.5945">10016 6520 30 0,'22'16'38'16,"-1"9"1"-16,1 7 0 15,-3 13-19-15,-7-1-8 16,0 14-5-16,-12 5-3 16,-14 1-4-16,-3 2-7 0,-13-5-21 15,-5-6-11-15,2-4 0 0,-7-14-1 16</inkml:trace>
  <inkml:trace contextRef="#ctx0" brushRef="#br0" timeOffset="38725.0476">10338 6324 45 0,'0'-14'36'0,"0"25"-1"16,0 21-14-16,0 18-5 15,0 23-4-15,0 12-4 0,7 11-1 16,-7 3-1-16,9-1-2 0,-5-11-2 16,2-9-4-16,3-13-10 15,-3-15-26-15,-3-23-1 16,6-10 0-16,-9-17 0 16</inkml:trace>
  <inkml:trace contextRef="#ctx0" brushRef="#br0" timeOffset="39025.9625">10696 6728 49 0,'18'0'35'0,"6"5"1"0,4-5-9 32,3 0-17-32,10 0-5 15,-6 4-7-15,0-4-8 0,-3 3-16 16,-1 2-9-16,-17-5-1 15,5 4 0-15</inkml:trace>
  <inkml:trace contextRef="#ctx0" brushRef="#br0" timeOffset="39211.7371">10727 6883 37 0,'0'0'35'15,"15"7"-4"-15,9-7-8 16,8 0-8-16,8 0-7 0,0-3-11 16,2 6-25-16,-7-11-6 15,4 8-1-15,-12-9 1 0</inkml:trace>
  <inkml:trace contextRef="#ctx0" brushRef="#br0" timeOffset="39564.5902">11316 6570 52 0,'13'-5'35'16,"5"13"-2"-16,-18-8-11 15,12 15-7-15,-8 4-6 16,-8-2-2-16,4 6-3 16,-10 0 0-16,6 1-1 15,-1-4 0-15,5 6-2 16,7-7 0 0,5-1 0-16,3-2 0 15,8-6-1-15,2-1-1 16,0-6-5-16,4 2-7 15,-4-5-17-15,-6-14-8 16,3 2-1-16,-8-7 1 16</inkml:trace>
  <inkml:trace contextRef="#ctx0" brushRef="#br0" timeOffset="39744.5579">11576 6564 49 0,'-5'-12'35'0,"5"12"-7"16,0 22-5-16,0-3-5 15,3 13-7-15,-3 5-1 16,0 6-4 0,0 4 0-16,5 4-2 15,-5 0-2-15,0-3-5 16,6-2-14-16,2-5-22 16,-8-14 0-16,4-1 0 15,-4-11 0-15</inkml:trace>
  <inkml:trace contextRef="#ctx0" brushRef="#br0" timeOffset="40666.8162">8421 8070 15 0,'19'-21'33'15,"0"7"1"-15,-6-6-9 16,-13-2-5-16,3 6-5 16,-16-3-3-16,-3 8-3 15,-11 4-4-15,-5 7-1 0,-3 12-2 16,2 4-1-16,2 9 0 15,6 7-1-15,10 7 0 16,9 1 1-16,12 3-1 16,9-5 0-16,10 0 1 15,5-9-1-15,8-7 0 0,-4-8-1 32,1-8-1-32,-4-11 1 15,-2-4 0-15,-8-9-1 16,-5 1 0-16,-10-2 1 15,-6-3 0-15,-10 6 1 0,1 4 0 16,-6 8 1-16,0 10 0 16,0 11 1-16,0 14-1 15,5 11 1-15,2 10 1 0,2 6 0 16,2 3 0-16,4 4-1 16,0-5 1-16,9-4-1 15,1-10-1-15,-1-8-3 16,7-6-11-16,1-7-25 15,-5-16 0-15,9-1-1 16,-8-13 0 0</inkml:trace>
  <inkml:trace contextRef="#ctx0" brushRef="#br0" timeOffset="40946.0329">8646 8468 21 0,'0'0'35'0,"12"0"1"15,-12 0-1-15,3 22-15 0,-3 2-8 16,0 0-6-16,0 8-3 15,0-3-5-15,0-3-10 16,-3-6-20-16,6-1-4 16,-3-19 0-16,5 12-1 15</inkml:trace>
  <inkml:trace contextRef="#ctx0" brushRef="#br0" timeOffset="41130.1217">8758 8478 41 0,'9'-7'36'0,"-3"21"-2"16,-2 0-11-16,-4 5-9 15,6 8-6-15,-6-1-4 0,5 2-4 16,1-2-8-16,-6-2-8 0,0-10-19 16,3-1 1-1,-3-13-2-15,-9 6 6 0</inkml:trace>
  <inkml:trace contextRef="#ctx0" brushRef="#br0" timeOffset="41269.6928">8661 8586 32 0,'10'0'30'0,"2"-10"1"16,6 10-16-16,5-2-15 15,-2-8-25-15,11 10-4 16,-5-7-1-16,17 5 7 15</inkml:trace>
  <inkml:trace contextRef="#ctx0" brushRef="#br0" timeOffset="41600.7152">9219 7785 36 0,'-19'0'31'16,"-8"5"-5"-16,2 12-7 16,2 17-5-16,-1 7-2 0,6 17-1 15,2 8-2-15,11 7-2 16,5 1-1-16,11 2-1 15,5-5-3-15,9-10-1 16,9-5-7-16,0-20-12 16,5-12-19-16,6-9 0 15,-5-17-1-15,0-6 0 0</inkml:trace>
  <inkml:trace contextRef="#ctx0" brushRef="#br0" timeOffset="41950.774">9436 8172 35 0,'4'15'32'0,"8"-1"-3"16,1-4-10 0,8 0-7-16,4 0-2 0,0-6-4 15,5-4-1-15,-5-3-2 16,0-5-2-16,-10-6 1 15,1-1-1-15,-14-2-1 0,-2-1 0 16,-11 2 1-16,-5 4-1 16,-5 6 0-16,-10 6 0 15,-1 0-1-15,1 12 2 16,1 6 1-16,8 5 0 16,3 5 0-16,10 5 2 15,9-1-1 1,13 2 1-16,8-3-1 15,6-4-1-15,8-6-2 16,3-8-6-16,-1-5-22 0,7-8-10 16,-13-11 2-1,-1-6-1-15</inkml:trace>
  <inkml:trace contextRef="#ctx0" brushRef="#br0" timeOffset="42173.3513">9772 7695 31 0,'0'-9'33'16,"11"9"-1"-16,-11 0-6 15,0 0-29-15,7 10-24 16,-7-10-4-16,0 0-1 16,0 0 4-16</inkml:trace>
  <inkml:trace contextRef="#ctx0" brushRef="#br0" timeOffset="42373.8336">9821 7788 55 0,'0'28'37'15,"6"5"-3"-15,-6 3-11 0,-11-7-7 16,1 4-6-16,-6-8-5 16,-4-7-4-16,0-5-6 15,-2-13-15-15,-3-10-17 16,10-1-1-16,2-13 1 16,11 3-2-16</inkml:trace>
  <inkml:trace contextRef="#ctx0" brushRef="#br0" timeOffset="42806.3675">10081 7745 29 0,'0'16'21'15,"-9"-3"0"-15,6-4-2 16,3-9-4-16,-15 0-2 15,15 0-4-15,-9-22-3 16,9 4-1-16,0-5-2 16,8-2-2-16,-1-3 1 0,6 1-1 15,2 0 1-15,6 6 0 16,-2 3 1-16,2 9 0 16,-2 5 0-16,-3 8 1 15,-3 10-1-15,-1 9 0 16,-7 6-2-16,-5 3-4 15,5 7-11 1,-5 1-21-16,-5-7-1 0,5-1 0 16,-6-8 0-1</inkml:trace>
  <inkml:trace contextRef="#ctx0" brushRef="#br0" timeOffset="43021.8228">9932 7896 29 0,'0'0'35'0,"5"12"0"15,10-12 0-15,12 0-21 16,7 6-5-16,3-6-6 16,6 5-7-16,1 0-14 0,-2 3-16 15,-13-8-1-15,2 6 0 16,-15-6 2-16</inkml:trace>
  <inkml:trace contextRef="#ctx0" brushRef="#br0" timeOffset="43375.1176">10097 8029 6 0,'-19'10'32'15,"13"9"1"-15,-4-3 0 16,7 0-16-16,6 4-5 16,1-4-5-16,8-2-1 0,1-1-4 15,2-7-4-15,7-4-2 16,-9-6-1-16,5-2-2 16,-5-5 0-16,2-1 0 15,-3-2 0-15,-2 0 3 16,-1 3 2-16,-6 0 4 15,-3 11 3 1,0 0 2-16,0 0 0 16,3 15 1-16,-3 2-1 15,-3 1 0-15,3 5-2 16,0 2-5-16,0-4-10 16,0-3-21-16,9 2-2 15,-9-20-1-15,10 18 0 16</inkml:trace>
  <inkml:trace contextRef="#ctx0" brushRef="#br0" timeOffset="43606.3628">10364 7886 40 0,'18'-9'38'15,"6"18"3"-15,1 9-1 0,1 3-21 16,7 15-5-16,-7 6-5 15,1 13-2-15,-15-1-2 16,0 12-1-16,-12-4-2 16,-11 4-2-16,-7-2-4 31,-13-10-18-31,3-7-20 0,2-10 1 16,-1-13-1-16,8-11-1 15</inkml:trace>
  <inkml:trace contextRef="#ctx0" brushRef="#br0" timeOffset="44055.7155">10838 8053 20 0,'15'8'32'0,"7"-2"1"16,0-6-1-16,9 0-19 15,6 4-9-15,-1-4-11 0,5 4-20 16,-9-9-4 0,-2 5 0-16,-12-6-2 0</inkml:trace>
  <inkml:trace contextRef="#ctx0" brushRef="#br0" timeOffset="44224.504">10914 8173 24 0,'0'0'35'0,"23"19"2"16,-1-16-2-16,9-3-17 0,9 6-12 15,5-10-31-15,6 4-8 16,-6-6-2-16,8 0 0 16</inkml:trace>
  <inkml:trace contextRef="#ctx0" brushRef="#br0" timeOffset="44509.3679">11571 8082 30 0,'0'0'36'0,"18"8"1"15,0-8-1-15,6 0-19 16,14 3-7-16,3-1-8 16,0 3-24-1,1-5-12-15,7 0-2 16,-4-5-1-16</inkml:trace>
  <inkml:trace contextRef="#ctx0" brushRef="#br0" timeOffset="44824.5159">12290 7710 33 0,'0'10'36'16,"3"13"1"-16,-3 3 0 0,-3 2-20 15,6 10-8-15,-3-3-2 16,0 3-4-16,0-8-2 31,0-6-6-31,4-3-7 0,-4-21-10 16,0 0-10-16,-10 3-5 15,3-19-1-15,1-2 5 16</inkml:trace>
  <inkml:trace contextRef="#ctx0" brushRef="#br0" timeOffset="45056.775">12262 7732 34 0,'25'-12'26'15,"-7"-4"-3"-15,10 10-5 16,-3-1-4-16,-3 2-5 16,3 5-1-16,-4 0-1 15,-5 6 0-15,-3 2-1 16,-2 6-1-16,-6 1 1 16,3 8-1-1,-4 3 0-15,2 6-2 16,0 1 0-16,2 1-1 15,2 3-3-15,-4-8-11 0,0-6-25 16,6 4 0-16,-7-13 0 16,3 2-1-16</inkml:trace>
  <inkml:trace contextRef="#ctx0" brushRef="#br0" timeOffset="45340.668">12069 8192 7 0,'0'0'32'0,"31"12"2"15,-3-12 0-15,16 0-14 16,15 0-6-16,0 0-4 15,6 0-2 1,-4 0-6-16,-4 0-4 16,-5 0-12-16,-5 0-20 15,-19-3-1-15,-5 3-1 16,-23 0 1-16</inkml:trace>
  <inkml:trace contextRef="#ctx0" brushRef="#br0" timeOffset="45793.9076">12355 8360 39 0,'-12'5'35'0,"8"6"0"15,-7 3-9-15,0-3-13 16,5 6-3-16,-2-2-2 16,8 5-2-16,0-5-1 15,5 3 0-15,4-5-3 16,7 2 1-16,6-5-2 0,-1-5-1 16,5-2-5-16,-2-3-2 15,2-4-3-15,-7-9-5 16,2 2-3-16,-6-7-1 15,-3 0 3-15,-8-1 1 0,2 3 7 16,-6 0 4 0,0 1 7-16,-10 6 22 15,10 9-8-15,-8 18 1 16,8 4-1-16,-8 4-2 0,8 14-1 16,-3-1-3-16,3 9-2 15,-6 1-2-15,6-3-4 16,-5-3-4-16,-2 1-33 31,1-18-6-31,6-7-2 0,0-19 1 16</inkml:trace>
  <inkml:trace contextRef="#ctx0" brushRef="#br0" timeOffset="46679.1231">16173 4175 21 0,'43'-19'27'15,"-12"0"0"-15,1 19-14 16,-9 29-2-16,-12 26-3 16,-11 29-2-16,-11 28 0 15,-4 23 1-15,-5 21 1 16,3 11 1-16,1 1-3 0,13-6 1 15,13-13-1-15,17-14-1 16,14-27-1-16,12-20-1 16,6-25-2-16,6-17 0 15,-6-23-1-15,-3-17 0 16,-9-16 0-16,-14-7 0 16,-11-4-1-1,-12 2 0-15,-10 19 0 16,-10 0 0-16,-5 28 0 0,-10 33 0 15,-3 32-1 1,0 30 2-16,-3 28 0 0,-1 23 0 16,1 15 1-16,1 13-1 15,2 9 0-15,1-1 1 16,4-5 0-16,0 0 0 0,0-2-1 16,1-11 2-16,-5-10-1 15,-1-6 0-15,-7-14 0 16,-6-17-3-16,1-20-9 15,-3-24-24-15,2-41-2 16,17-22 0-16,5-43 0 16</inkml:trace>
  <inkml:trace contextRef="#ctx0" brushRef="#br0" timeOffset="47141.827">17324 5803 47 0,'0'0'29'16,"0"0"-10"-16,37-11-5 16,9 8-5-16,21 3-4 15,14-5-1-15,13 5-1 0,8 0-3 16,-2 0-5-16,-8 4-5 16,-18 2-3-16,-21 3-5 15,-19 4-8-15,-34-13-5 16,4 19 5-16</inkml:trace>
  <inkml:trace contextRef="#ctx0" brushRef="#br0" timeOffset="47579.0688">17364 5900 22 0,'0'0'26'16,"-10"0"-4"-16,28-5-5 31,11-1-4-31,11 1-6 0,8 1-3 16,9 1-1-16,6 3 0 15,-1-6-1-15,1 6-1 16,-5-7-1-16,-4-3-1 16,-6 1 0-16,-3-7 0 15,-11-3-1-15,-6-3 1 0,-6 0 1 16,-5-3 2-16,-8 2 0 15,-4 3 3-15,-5 1-1 16,-5 8 1-16,5 11 0 16,0 0 0-16,0 0-1 15,8 5 0-15,12 7-2 0,6 7 0 16,2 1-1-16,2 6 0 31,-3-1 1-31,-9 4 0 0,-18 0 0 16,-10 4 0-16,-18-2 1 15,-9-1-1-15,-8-6-2 16,-3-5-20-16,-1-10-14 16,14-1-2-16,2-16 0 15,20 2 0-15</inkml:trace>
  <inkml:trace contextRef="#ctx0" brushRef="#br0" timeOffset="48347.5028">671 10757 47 0,'0'0'36'0,"0"0"1"16,47 0-11-16,-7-6-12 0,18 6-4 15,15-5-4-15,9 5-1 16,11-4-2-16,-3 4-3 16,2 0-6-16,-18 0-13 0,-8 0-19 15,-9 0 0-15,-19 0 1 16,-12 0 0-16</inkml:trace>
  <inkml:trace contextRef="#ctx0" brushRef="#br0" timeOffset="48700.6009">876 10876 21 0,'0'0'30'0,"0"0"-2"15,0 0-11-15,0 0-2 0,71 0-3 16,-21-4-7-16,9 0-2 15,-3-1-5-15,-1-1-6 16,-9 0-6-16,2-5-4 16,-17 0 0-16,-3-6 1 15,-15 1 5-15,-3-4 7 16,0 1 7-16,4-1 7 0,10-4 30 16,-10 24-16-16,2 0 0 15,2 14-4-15,-2 2-5 16,-4 11-4-16,-8 1-3 15,-4 3-5-15,-11 4-19 16,-3-3-20-16,-8-14-1 31,-4-4-1-31,-5-14 0 0</inkml:trace>
  <inkml:trace contextRef="#ctx0" brushRef="#br0" timeOffset="49417.7914">2408 10701 17 0,'0'0'31'0,"-4"13"1"0,1 10-7 16,3 14-9-16,-4 6-6 15,9 8-2-15,0-2-2 16,7-1-1-16,5-10-2 15,5-6 0-15,3-15-2 16,2-11 1-16,2-17-2 16,-5-9 1-1,1-10-1-15,-3-6 0 16,-6-3 1-16,-4-3-2 16,-6 1 1-16,-6 5 0 15,-3 9 1-15,-4 10-1 16,7 17 1-16,-12 8 0 0,5 22 1 15,4 17 1-15,3 17-1 16,3 12 1-16,-3 7 1 0,0 3-1 16,-8 1-1-16,-5-3 1 15,-5-7 0-15,-5-10-2 16,-7-13 0-16,-7-16-1 16,3-15-2-16,-8-17-1 15,6-12-3-15,2-17-7 16,10-14-11-1,5-11-15-15,2-14 1 16,17 3 0-16,-5-10 12 16</inkml:trace>
  <inkml:trace contextRef="#ctx0" brushRef="#br0" timeOffset="49787.4873">2811 10639 18 0,'15'4'35'0,"-15"10"0"16,7 15-3-16,-1 12-13 0,-6 6-7 16,4 14-2-16,-4 1-4 15,0 1-1-15,0-2-3 16,0-11 0 0,0-7-2-16,0-11-1 15,-7-16 0-15,7-16 0 16,-12 0 0-16,6-16 0 15,0-11 0-15,2-6-1 16,-3-10 1-16,-2-7 0 16,1-5 0-16,5-3 0 15,3 3 1-15,3-3-1 0,3 4 0 16,-1 3 1-16,11 10 0 16,6 3 0-16,9 6-2 15,4 3-1-15,7 12-6 16,-1 2-9-16,5 6-15 15,10 13-3-15,-10-4 2 0,0 15 8 16</inkml:trace>
  <inkml:trace contextRef="#ctx0" brushRef="#br0" timeOffset="50003.3776">2876 11147 21 0,'-8'9'34'15,"19"4"-1"-15,4-9-7 16,13 2-12-16,4-3-8 16,2 0-15-16,3 4-21 15,-9-11-2-15,0 4-1 0,-10-10 4 16</inkml:trace>
  <inkml:trace contextRef="#ctx0" brushRef="#br0" timeOffset="50319.4786">3128 10899 37 0,'0'0'37'15,"15"0"0"-15,-6 7-2 16,-2 9-20-16,5 9-6 15,-3 0-3-15,-3 2-1 16,-3-5-3-16,0-3 0 0,-6-5-1 16,3-14-1-16,0 0-1 15,7-16 1-15,-1-7-1 0,4 0-1 16,0-4 1-16,4-2 0 16,4 3-1-16,-2 8 1 15,-1 8 1-15,-2 10 0 16,3 12 0-16,-2 4 1 15,-3 7-1-15,-2 1-2 16,0 6-7-16,-3-2-22 0,-3-8-7 16,3-1 1-16,-6-9-1 15</inkml:trace>
  <inkml:trace contextRef="#ctx0" brushRef="#br0" timeOffset="50736.1245">3468 10611 20 0,'21'-17'30'0,"17"10"-1"15,-9 3-12-15,7-1-8 0,2 5-2 16,-1 2-3-16,-6 3-2 15,-9 3 1-15,-1 1-1 16,-11 4 1-16,-1 3 0 16,-9 6 1-16,0 2 0 15,0 4 1-15,-7 9 1 32,5 1 0-32,2 7 0 0,0 2-1 15,9 3 0-15,-6-1-1 16,1-1 1-16,-4-7-2 15,-4-1 0-15,-6-8-1 16,-4-8 0-16,-8-9-1 16,-3-7-1-16,-2-8-3 15,1-8-4-15,8-1-11 0,2-6-19 16,10-10-2-16,15 3 0 16,3-5 0-16</inkml:trace>
  <inkml:trace contextRef="#ctx0" brushRef="#br0" timeOffset="50989.6072">4101 10799 37 0,'19'0'35'16,"0"-6"0"-16,14 6-10 16,5 0-13-16,2-5-5 15,7 5-6-15,-1 5-7 16,-6-5-13-16,-12 0-16 16,0 3 0-16,-15-10 0 15</inkml:trace>
  <inkml:trace contextRef="#ctx0" brushRef="#br0" timeOffset="51167.856">4198 10940 50 0,'24'8'37'0,"16"4"0"0,-1-3-15 16,6-3-20-16,8-1-31 15,-16-13-4-15,1 5-2 16,-14-11-2-16</inkml:trace>
  <inkml:trace contextRef="#ctx0" brushRef="#br0" timeOffset="52405.4129">4946 10640 45 0,'13'0'37'0,"9"8"2"0,11 12-14 16,6-2-11-16,9 14-4 16,-3 1-2-16,0 9-3 15,-14 1-3-15,-14 6-1 0,-13-3-4 16,-19-6 0-16,-14-5-1 16,-12-11 0-16,-1-5-1 15,1-19 0-15,8-10 0 16,9-18 2-16,20-8 2 15,10-11 1-15,16-5 2 16,12-5 0-16,6-2 1 0,4 4 0 16,-7 3 1-16,-2 9 0 15,-18 2 0-15,-6 11-2 16,-18 8 0-16,-14 10 0 16,-14 7-1-16,-9 10-3 15,2 9-6-15,-6 6-18 31,3 5-12-31,11 3 0 0,5-5 0 16</inkml:trace>
  <inkml:trace contextRef="#ctx0" brushRef="#br0" timeOffset="53121.8856">5842 10747 54 0,'-31'-15'34'0,"0"8"-10"16,-7 7-6-16,-2 7-6 15,6 16-4-15,1 5-3 16,13 8-1-16,11 8-2 16,9 1 0-16,16-3 0 15,8-3-2-15,13-3-5 0,9-12-11 32,2-15-20-32,7 0 1 0,-5-17-1 15,12-1 0-15</inkml:trace>
  <inkml:trace contextRef="#ctx0" brushRef="#br0" timeOffset="53468.9007">6183 10824 23 0,'-20'-8'29'16,"3"8"-6"0,-8 0-4-16,0 6-4 15,3 7-4-15,-3 0-1 16,10 7-2-16,4 2-2 16,11 2 0-16,8-2-1 15,7-3 0-15,8-5 0 16,6 1-1-16,0-12-1 15,1-3 0-15,-1-9-1 0,-7-8-1 16,-7-4 0-16,-6-5-1 16,-9-6-2-16,-7-2-4 0,-1 5-13 15,-5 6-18-15,-14 1 0 16,7 12-1-16,-5 7 0 16</inkml:trace>
  <inkml:trace contextRef="#ctx0" brushRef="#br0" timeOffset="53937.7027">6557 10796 15 0,'-27'-18'31'0,"12"14"1"15,-7-2-10-15,2 6-5 32,2 2-5-32,0 6-3 0,13 7-2 15,1 0 0-15,13 12-2 16,3 1 1-16,6 6-1 16,-5-3 0-16,3 5 0 15,-11-7-1-15,-5-3-1 16,-6-6-2-16,-9-10-2 15,-3-5-5-15,-7-15-14 0,3-4-18 16,12-5-1-16,2-8 0 16,10 3 0-16</inkml:trace>
  <inkml:trace contextRef="#ctx0" brushRef="#br0" timeOffset="54271.9421">7196 10202 35 0,'-18'13'34'0,"-14"13"2"16,-2 20-13-16,-6 27-8 16,-9 25-2-16,6 27-3 15,-1 17-1-15,14 11-2 0,14-1-2 16,16 0-1-16,18-10-4 16,10-19-9-16,9-24-30 15,15-23 0-15,-2-31-1 0,3-16 0 16</inkml:trace>
  <inkml:trace contextRef="#ctx0" brushRef="#br0" timeOffset="54942.1381">7473 10594 17 0,'-10'21'26'0,"17"9"-10"0,-11-3-4 16,4-4-3-16,0-4-3 16,0-19-2-16,0 0-1 15,0 0 0-15,6-15-2 16,-6-8 1-16,0 0-1 15,4-5 0-15,-2 0 0 16,5 0 0 0,2 5 0-16,4 3-1 15,2 4 1-15,6 4 0 16,2 4-1-16,1 4 1 16,1 4 0-16,-3 4 1 15,0 6 1-15,-7 4 1 16,1 4 1-16,-10 7 0 15,-3 6 0-15,-3 0-1 0,-3 3-4 16,3-2-11-16,0-2-20 16,0-13-1-16,12 2-1 0,-12-19 5 15</inkml:trace>
  <inkml:trace contextRef="#ctx0" brushRef="#br0" timeOffset="55258.458">7824 10522 44 0,'8'-3'35'16,"9"16"0"-16,-6 6-13 15,-5-1-9-15,4 10-5 16,-4 0-1-16,-3-3-3 16,-3-3-2-16,3-5 0 0,-3-17-1 15,0 0-1-15,16-3-1 16,-8-14 1-16,8-4-1 15,1-4 1-15,1-1-1 16,0 4 2-16,1 4-1 16,-1 7 2-16,-3 11-1 15,1 9 1-15,-6 5 0 0,2 10 0 16,-3 0-2-16,-2 4-6 16,-1 3-16-16,3-1-15 0,-9-8-1 15,0-1 1-15</inkml:trace>
  <inkml:trace contextRef="#ctx0" brushRef="#br0" timeOffset="55512.5641">7426 11047 59 0,'12'3'37'16,"10"-4"1"-16,19-5-21 16,11 12-5-16,7-6-4 15,12 5-2-15,7-5-2 0,8 4-5 16,1-1-9 0,-7-3-19-16,-4 0-9 0,-5-3 0 31,-13-3 0-31</inkml:trace>
  <inkml:trace contextRef="#ctx0" brushRef="#br0" timeOffset="55993.9935">7794 11250 26 0,'13'0'35'16,"-13"0"2"-16,4 12-3 16,-4 3-17-16,-10 0-6 15,4 6-3-15,-1-2-2 16,7 5-2-16,0-1-2 0,3-5-1 15,10-2-1 1,0-3-1-16,5 0-3 16,1-7-6-16,3-3-6 0,-4-6-5 15,3-3-2-15,-8-8 0 16,4-1 2-16,-6-10 8 0,-1 1 4 16,-4 0 10-16,-3 0 10 15,-3-8 27 1,0 32-16-16,0 0-1 15,-7 11-5-15,-2 7-2 0,9 13-4 16,-3 4-3-16,3 10-2 16,0-2-2-16,0-1-3 15,0 3-13-15,7-7-26 16,-7-12 0-16,7-2 0 16,-7-24-1-16</inkml:trace>
  <inkml:trace contextRef="#ctx0" brushRef="#br0" timeOffset="57348.383">8559 11049 57 0,'0'12'38'0,"19"-12"0"16,14 0-10 0,17 6-18-16,7-4-19 0,10 2-25 15,-7-10-3-15,7 6 0 16,-8-13-1-16</inkml:trace>
  <inkml:trace contextRef="#ctx0" brushRef="#br0" timeOffset="57851.7332">9263 10592 43 0,'6'29'32'0,"-6"-2"1"16,0 6-18-16,3 4-7 0,-3 0-9 15,4-4-15-15,-11-19-15 0,7-1 0 16,-10-20-2 0</inkml:trace>
  <inkml:trace contextRef="#ctx0" brushRef="#br0" timeOffset="58051.8364">9228 10574 24 0,'18'-19'33'0,"15"11"0"15,-9 3-7-15,7-1-12 16,2 6-4-16,-3 6-4 16,0 0-1-16,-8 6-1 15,-1 6-2-15,-5 1 1 16,-8 9-2-16,-8 0 0 0,0 4-6 15,0 1-23-15,0 8-8 16,-6-12 1-16,6 7 0 16</inkml:trace>
  <inkml:trace contextRef="#ctx0" brushRef="#br0" timeOffset="58305.0858">9083 11122 37 0,'18'6'36'0,"13"-1"0"15,7 1-3-15,15-6-22 16,14 7-3-16,2-2-5 15,2-5-10-15,-3 0-26 16,-5 4-4-16,-20-8 1 16,0 4-1-16</inkml:trace>
  <inkml:trace contextRef="#ctx0" brushRef="#br0" timeOffset="58721.5828">9263 11304 52 0,'0'0'35'0,"-10"22"2"0,1-1-19 15,3-4-7-15,6 12-2 16,0-3-3-16,6 3-1 0,6-4-1 15,4-4-3-15,6-1-3 16,3-15-5-16,2 1-7 16,-2-12-4-16,0-1-3 15,-9-11 1-15,0 0 3 16,-7-5 4-16,-3 0 8 31,-6 4 6-31,-6-9 25 16,6 28-6-16,-12-4-2 15,12 4-2-15,-10 26-3 16,7-2-4-16,3 3-4 16,6 2-6-16,0 0-13 15,0-5-22-15,6 0-1 16,-2-11 0-16,3-3 0 0</inkml:trace>
  <inkml:trace contextRef="#ctx0" brushRef="#br0" timeOffset="59001.7426">9793 10249 57 0,'28'26'38'15,"-10"27"0"-15,1 25-8 16,-3 38-20-16,-13 19-3 0,6 18 1 16,-15 8-3-16,-3 0-2 15,-7-7-2-15,-5-10-4 16,1-12-10-16,-7-22-27 16,1-31 0-16,5-18-1 15,-4-29 1-15</inkml:trace>
  <inkml:trace contextRef="#ctx0" brushRef="#br0" timeOffset="59607.4301">10469 10844 42 0,'13'0'34'0,"15"0"0"16,2 0-7-16,10-5-23 15,7 1-10-15,2 0-16 16,7 4-10-16,-18-4-2 31,2 11 1-31</inkml:trace>
  <inkml:trace contextRef="#ctx0" brushRef="#br0" timeOffset="59770.442">10555 10955 57 0,'0'0'36'0,"25"10"0"0,2-10-13 16,12-5-17-16,10 5-15 15,-2 0-24-15,15 0-2 16,-10-3-1-16,6 6 0 15</inkml:trace>
  <inkml:trace contextRef="#ctx0" brushRef="#br0" timeOffset="60223.8035">11383 10657 29 0,'-6'-14'35'16,"28"29"2"-16,7 4 0 0,5 8-22 16,13 12-6-16,-3 6-2 15,0 6-1-15,-12 0-3 16,-9-1-2-16,-23-6-3 15,-22-7-1-15,-11-8-1 0,-11-12 0 16,-5-8-1-16,1-16 1 16,11-10 0-16,10-16 2 15,18-8 2-15,19-6 0 16,13-7 2-16,17-1 0 31,8-3 0-31,7 4 2 0,-3 1-1 16,-5 7 1-16,-16 3 0 15,-13 7-1-15,-22 6 1 16,-18 13-2-16,-22 8 1 16,-8 9-1-16,-7 11-4 15,2 7-7-15,10 9-29 16,15 6 0-16,11-1-1 0,28 2 1 16</inkml:trace>
  <inkml:trace contextRef="#ctx0" brushRef="#br0" timeOffset="60774.7266">12204 10743 16 0,'-17'-3'32'0,"-16"-5"-3"16,1 8-4-16,-1 6-6 16,-3 7-5-16,11 6-4 15,1 4-2-15,14 9-2 16,10 1-3 0,8 1 0-16,12-2-3 15,11-4-2-15,11-5-11 16,4-1-22-16,-5-16 0 15,8 3-1-15,-9-11 0 16</inkml:trace>
  <inkml:trace contextRef="#ctx0" brushRef="#br0" timeOffset="61143.6843">12516 10815 17 0,'-6'-13'31'15,"-15"-4"-1"-15,1 8-11 16,-4 7-5-16,-1 2-5 0,3 9-2 16,0 5-2-16,10 5-1 15,0 0-1-15,12 1 0 16,0-3 0-16,13 1 0 16,5-9-1-16,7 0 1 15,2-9-1-15,4-8-1 16,1-2 1-1,2-2-2-15,0 1 1 16,0-3-1-16,-3 5 2 16,-4 4 0-16,-4 5 1 15,-2 10 0-15,-12 4 1 16,-3 5 0-16,-14 5 0 16,-3 1 0-16,-6-1-4 15,-9-4-9-15,2-6-29 0,3-2 0 16,-2-12-1-16,13 0 0 15</inkml:trace>
  <inkml:trace contextRef="#ctx0" brushRef="#br0" timeOffset="61559.6946">13400 10033 43 0,'-10'-2'32'15,"-24"28"-6"-15,-9 35-4 0,-13 23-4 16,4 36-5 0,-4 25-4-16,12 24-2 15,11 10-2-15,23 7-1 0,22-2-3 31,19-22-5-31,19-17-18 0,8-26-15 16,1-40-1-16,13-21 0 16,-7-28 0-16</inkml:trace>
  <inkml:trace contextRef="#ctx0" brushRef="#br0" timeOffset="63945.7458">13673 10472 61 0,'0'0'35'0,"-4"18"-1"16,-1 7-19-16,5 11-7 15,-4 0-4-15,4 3-5 16,0 2-9-16,0-9-14 0,3-13-10 16,3-7-1-16,-6-12-1 15</inkml:trace>
  <inkml:trace contextRef="#ctx0" brushRef="#br0" timeOffset="64146.7769">13647 10495 13 0,'25'-19'29'0,"-3"-8"1"16,10 8-11-16,2 7-5 16,-4 2-4-16,1 10-2 0,-6 7 0 15,-3 5-2-15,-9 7 0 16,-5 9 0-16,-8 2-1 16,0 5-2-16,0 2-5 15,0-2-14-15,-8-3-18 0,11 1-1 16,-6-10 0-16,6 3 1 15</inkml:trace>
  <inkml:trace contextRef="#ctx0" brushRef="#br0" timeOffset="64378.5696">13462 10914 54 0,'0'0'35'16,"19"-3"1"-16,21-2-17 15,15 5-9-15,8 0-4 0,14 0-3 16,3 8-11-16,5 6-25 16,-17-6-2-16,3 8-1 0,-28-3-1 15</inkml:trace>
  <inkml:trace contextRef="#ctx0" brushRef="#br0" timeOffset="64817.1834">13707 11147 37 0,'0'0'34'0,"3"12"0"15,-13 2-12-15,2 5-10 16,5 6-3-16,-1 1-2 16,4 3-1-16,2-5-2 15,8 2-2-15,6-7 0 0,3-6-4 16,9-6-4-16,-4-7-4 0,5-6-4 15,-5-10-2 1,2-1-2-16,-6-9 1 16,-1 2 3-16,-12-5 6 0,-2 3 7 15,-5 6 6-15,-5-2 6 32,5 22 4-32,-19-10 1 0,10 18 2 15,-4 9-3-15,4 13-3 16,-2 3-3-16,11 10-3 15,0 2-3-15,0-2-5 16,11 3-17-16,5-4-18 16,-5-18 0-16,6-2-1 15,-3-17 0-15</inkml:trace>
  <inkml:trace contextRef="#ctx0" brushRef="#br0" timeOffset="65164.8239">14562 10379 31 0,'-31'4'35'15,"7"21"1"-15,-10 13-2 16,2 16-20-16,5 25-5 16,5 8-3-16,10 8-1 15,12-3-3-15,16-2-4 0,8-8-12 16,10-10-22-16,0-22-1 15,9-15 0-15,-2-20 0 16</inkml:trace>
  <inkml:trace contextRef="#ctx0" brushRef="#br0" timeOffset="65517.0117">14600 10710 34 0,'12'13'35'16,"-6"4"0"-16,3 3-5 15,2 8-18-15,-7-1-3 0,-1 1-4 16,-3-4-2-16,4-9-2 16,-4-15-2-16,0 0 1 15,13-5-1-15,-4-13-1 16,8-5 2-16,3 2 0 15,5-4 2-15,0 10 0 16,-1 4 3 0,1 11-1-16,-8 10 2 15,0 12-1-15,-4 1-1 16,-4 7-1-16,-3 1-3 16,-6-5-11-16,3-4-28 15,4-2 0-15,-7-20-1 16,8 12 0-16</inkml:trace>
  <inkml:trace contextRef="#ctx0" brushRef="#br0" timeOffset="65733.8663">15112 10816 59 0,'12'0'38'0,"6"-4"1"15,7-1-13-15,8 5-16 16,0 0-17-16,7 5-27 16,-13-5-2-16,7 0-2 0,-12 0-1 15</inkml:trace>
  <inkml:trace contextRef="#ctx0" brushRef="#br0" timeOffset="66019.088">15568 10778 22 0,'5'-23'33'15,"11"6"3"-15,-7 1-11 0,0-7-8 32,7 9-2-32,-10-3-4 0,3 15 0 15,-9 2-2-15,6 19-2 16,-6 4-2-16,5 11-1 16,-5 4-2-16,8 8-2 15,-3 5-8-15,-5-2-22 16,7-11-9-16,3-5-1 15,-7-15-1-15</inkml:trace>
  <inkml:trace contextRef="#ctx0" brushRef="#br0" timeOffset="66366.4709">15851 10486 51 0,'22'10'40'0,"1"13"0"16,0 13-2-16,1 17-23 15,-9 6-5-15,1 14-3 16,-11-1-3-16,-5 2-3 16,0-5-4-16,-14-11-7 15,1-11-31-15,-2-7-1 0,-1-13 1 16,10-12-1-16</inkml:trace>
  <inkml:trace contextRef="#ctx0" brushRef="#br0" timeOffset="66799.0944">16237 10060 34 0,'0'0'35'0,"31"11"2"16,-5 32-10-16,4 25-8 16,11 25-6-16,-10 21-4 15,0 21-1-15,-16 13-4 16,-8-1 1-16,-13-2-3 16,-10-13 0-16,-12-11-1 0,-6-20-2 15,-4-17 0-15,2-24-3 16,8-10-6-16,3-19-16 15,8-14-13-15,17-17 0 16,0 0-1-16</inkml:trace>
  <inkml:trace contextRef="#ctx0" brushRef="#br0" timeOffset="67021.3009">16914 11140 53 0,'0'0'0'16,"0"0"0"-16,0 0-6 15,3-11-25-15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21:29.5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1438 6198 12 0,'-37'4'30'15,"-6"-1"1"-15,10 19 0 0,0 4-13 16,5 5-4-16,10 7-3 15,11-2-3-15,12 5-1 16,15-9-2-16,13-2 0 16,9-9-2-16,5-3 0 31,-1-5-1-31,-4-6-1 0,-8-7 1 16,-16 0-1-16,-18 0 0 15,-17-16-1-15,-18 10 0 16,-13 3 0-16,-8 3 1 15,-4 8 0-15,-4 6 1 16,7 12-1-16,11 6 2 16,46-32-1-16,-48 88 2 0,48-42-2 15,10-2-1-15,16-3 0 16,13-6 0-16,10-10-1 16,9-11 1-16,2-9-1 15,1-14-1-15,1-6 1 16,-8-7 0-16,-8-11 0 0,-7-5 0 31,-9-3-1-31,-7 5 0 0,-11 6 1 16,-3 6-1-16,-9 11 1 15,0 13 1-15,0 9 0 16,0 11 0-16,0 9-1 16,-4 3 2-16,4 0-2 15,5 4 0-15,-3-7-4 16,3 1-8-16,-5-7-20 0,5-12-7 15,-5-11 1-15,0 0-1 16</inkml:trace>
  <inkml:trace contextRef="#ctx0" brushRef="#br0" timeOffset="147.1402">1605 6402 48 0,'-6'-18'30'16,"6"18"-7"-16,0 0-24 15,0 0-23-15,0 0-4 16,5 12-2-16</inkml:trace>
  <inkml:trace contextRef="#ctx0" brushRef="#br0" timeOffset="331.0279">1784 6657 31 0,'15'35'37'0,"-4"0"1"15,-2-1 0-15,4-2-13 16,-3-8-10-16,6-2-5 16,-4-9-5-16,-1-8-1 0,2-9-3 15,3-8-3-15,-1-3-7 16,-6-6-22-16,-1-7-7 16,3 3-1-16,-4-6 0 15</inkml:trace>
  <inkml:trace contextRef="#ctx0" brushRef="#br0" timeOffset="764.0169">2266 6742 63 0,'-13'29'38'16,"0"3"1"-16,-11-8-6 15,-4-2-17-15,3-4-8 16,-6-5-7-16,4-8-4 0,8-5-5 15,-3-17-2-15,15 3-1 16,-1-11 0-16,12 6 0 0,7-3 3 16,8 8 2-1,3 1 4-15,1 6 5 0,2 10 3 16,1 5 1-16,3 6 0 16,-2 0 1-16,-4 3-1 0,0-7-2 15,1 2 0-15,-4-9-1 16,5-3-2-16,-2-10 0 15,-4-7-1-15,1-5 0 16,-3-5 0-16,-3-2-1 16,-2 4 0-16,0 2 1 31,-9 8 0-31,-3 15 2 0,0 0 0 16,0 17 0-16,3 8 0 15,-3 6 1-15,0 3-5 16,7 5-21-16,8-3-16 15,7-12-2-15,14-7 1 16,21-12-2-16</inkml:trace>
  <inkml:trace contextRef="#ctx0" brushRef="#br0" timeOffset="1368.7415">4235 7108 33 0,'12'4'34'0,"19"15"0"16,2 3 1-16,9 8-22 16,7 14-6-16,-2 1-5 15,-1-1-9-15,-3-6-20 16,-3-3-6-16,-17-12-2 15,1-4 1 1</inkml:trace>
  <inkml:trace contextRef="#ctx0" brushRef="#br0" timeOffset="1569.3257">4668 7103 22 0,'0'0'34'16,"-30"0"2"-16,6 15 0 0,-14 9-14 15,-2 0-10-15,-1 12-3 16,-2-2-4-16,-1 2-5 16,4 0-6-16,2-6-8 15,10-8-18-15,7 1-4 16,3-14 0-16,18-9 0 16</inkml:trace>
  <inkml:trace contextRef="#ctx0" brushRef="#br0" timeOffset="1900.8291">4802 7265 18 0,'6'27'33'16,"-12"0"1"-1,3 5-3-15,-3-3-11 0,-4-2-7 16,7-2-4-16,-4-13-3 15,7-12-2-15,0 0-1 16,0-15-1-16,0-11-1 16,4-8 1-16,-4-12-1 0,-7-7-1 15,1-6 0-15,-2 1 0 16,1 2 0-16,-2 4 0 16,4 4 0-16,1 10 0 15,8 6 0-15,7 7-1 16,16 10-2-16,5 1-5 15,12 8-13 1,9 6-15-16,-3-6 1 16,15 11-1-16,-7-5 0 15</inkml:trace>
  <inkml:trace contextRef="#ctx0" brushRef="#br0" timeOffset="2132.2339">4880 7407 18 0,'19'17'26'0,"0"-17"0"15,18 0-16-15,2-4-19 16,-7-6-12-16,12 3-3 15,-20-13-1-15</inkml:trace>
  <inkml:trace contextRef="#ctx0" brushRef="#br0" timeOffset="2432.6279">5063 7181 35 0,'7'21'33'15,"-7"-2"-2"-15,3 8-10 16,1-1-3-16,-4-1-6 16,8-2-3-16,-6-10-4 0,-2-13-2 15,20 0-2-15,-9-10-1 16,3-9-1-16,1-6-1 0,1-4 0 16,-1-2 0-1,1 8 1-15,-2 6 1 0,-4 9 2 16,1 8 0-16,-4 10 1 31,0 9 0-31,-4 6 0 0,2 4-3 16,1 0-9-16,-1-1-24 15,-5-12-2-15,12 2 0 16,-2-18-1-16</inkml:trace>
  <inkml:trace contextRef="#ctx0" brushRef="#br0" timeOffset="2801.4584">5347 6960 19 0,'13'-17'32'0,"18"8"0"0,-2-6-2 15,5 3-17-15,3 5-4 16,-3 2-2-16,0 5-2 15,-12 0-3-15,-3 11 0 16,-8 7-1-16,-5 5-1 16,-6 8 1-16,0 4 0 0,0 4 0 31,0 6 1-31,0 3 0 16,0 2 2-16,0-6-1 0,0-1 2 15,0-7 0-15,-10-4 0 16,-5-8 0-16,-5-5 0 15,-5-9-2-15,-3-6-1 16,-1-4-3-16,-1-4-6 16,9 0-15-16,8-2-15 0,7-7-2 15,11-1 1-15,9-4-1 16</inkml:trace>
  <inkml:trace contextRef="#ctx0" brushRef="#br0" timeOffset="3033.1297">5938 7154 78 0,'17'0'34'0,"12"3"-9"16,5 1-13-16,4-4-7 0,-1 7-7 15,3-5-13 1,0 6-18-16,-18-8 0 0,-3 0-1 16,-19 0-1-16</inkml:trace>
  <inkml:trace contextRef="#ctx0" brushRef="#br0" timeOffset="3173.7421">5955 7238 33 0,'9'11'35'16,"10"-7"1"-16,13 1-2 0,11-1-21 16,4-4-34-1,5 5-9-15,-5-9-4 16,0 8-1-16</inkml:trace>
  <inkml:trace contextRef="#ctx0" brushRef="#br0" timeOffset="3651.9664">7011 6511 21 0,'-59'18'32'15,"-13"14"1"-15,4 33 1 16,1 27-17-16,7 16-6 31,13 19-2-31,7 8-1 0,22 8-2 16,11-4-1-16,20-9-3 15,18-17-6-15,15-26-9 16,10-26-22-16,15-15-1 16,-2-34-1-16,8-16-1 15</inkml:trace>
  <inkml:trace contextRef="#ctx0" brushRef="#br0" timeOffset="3920.5594">7230 6761 58 0,'0'-47'31'16,"0"8"-12"-16,4 11-3 16,-4 3-5-16,0 16-3 15,0 9-2-15,0 18-2 16,-3 4 0-16,3 11-3 0,3 8-3 31,-3 2-8-31,9 7-16 0,-3 7-7 16,-6-14-1-16,7 2 1 15</inkml:trace>
  <inkml:trace contextRef="#ctx0" brushRef="#br0" timeOffset="4089.407">7017 7173 47 0,'18'0'32'0,"20"5"-4"15,8-5-11-15,8 0-10 16,7 3-14-16,-5-3-21 16,9 4-2-1,-16-4-1-15,3 5-1 16</inkml:trace>
  <inkml:trace contextRef="#ctx0" brushRef="#br0" timeOffset="4436.2832">7113 7417 21 0,'-10'-28'32'16,"26"18"2"-16,6-5-1 15,14 5-16-15,8 10-6 16,-6 0-3-16,-1 16-2 16,-12 3-1-16,-13 7-1 0,-12 4-2 15,-12 3 1-15,-15-7-2 16,-5 3 1-16,-5-5-1 16,0-6-1-16,8-4 1 15,5-7-1-15,10-7-1 16,14 0 1-16,10 0-1 31,8 0 1-31,11 0-1 0,5 0-5 16,10 0-14-16,9 6-16 15,-10-12 1-15,6-1-1 16,-8-11 0-16</inkml:trace>
  <inkml:trace contextRef="#ctx0" brushRef="#br0" timeOffset="4671.0001">7569 6624 28 0,'37'-8'36'0,"6"17"1"16,9 33 1-16,5 23-16 31,-7 15-11-31,-4 25-2 0,-16 13-2 16,-17 17-2-16,-20 3-2 15,-17-3-2-15,-18-13-5 16,-15-20-7-16,-5-20-26 16,3-19-1-16,0-32-1 15,23-20 0-15</inkml:trace>
  <inkml:trace contextRef="#ctx0" brushRef="#br0" timeOffset="5208.5186">7844 6459 31 0,'4'-18'36'15,"14"18"-1"-15,-5 4 2 16,5 5-20-16,1 13-8 16,-7-2-2-16,0 7-1 15,-5-4-2-15,-2-4 0 0,-5-19-2 16,0 0 0-16,17 0-1 31,-6-20 0-31,2-3 0 0,6-4-1 16,-1-1 0-16,1 3 0 15,0 7-1-15,0 7 1 16,-4 14 0-16,-3 11 0 16,-8 10 1-16,-1 13-1 15,-3 4-1-15,-4 5-17 16,1-4-19-16,13 2-1 0,-4-9 0 16,18-1 0-16</inkml:trace>
  <inkml:trace contextRef="#ctx0" brushRef="#br0" timeOffset="5708.6032">8465 7080 30 0,'-4'16'32'15,"-8"1"1"-15,6 10-3 16,6 3-17-16,-3 2-3 16,12 2-2-16,0-9-3 15,8-4 0-15,2-14-3 16,3-7 0-16,2-7-1 31,1-10 0-31,-7-12-2 0,-1-8 0 16,-3-1 0-16,-3 5 0 15,-5 5 0-15,-6 5 1 16,0 23 0-16,0 0 1 16,-3 13 0-16,3 17-1 15,0 9 0-15,0 0-4 0,5 2-10 16,7 2-18-16,-1-17-3 0,10-2 1 16,-3-18-1-1</inkml:trace>
  <inkml:trace contextRef="#ctx0" brushRef="#br0" timeOffset="5993.8271">8848 7179 53 0,'12'19'32'16,"-12"0"-1"-16,0 4-14 16,3 7-7-16,-3-5-2 15,6 3-2-15,-2-9-1 16,1-7-1-16,-5-12-1 15,9-3 0-15,-9-15-2 16,0-7 0-16,-2-12 0 0,-10-10 0 16,-2-9-1-16,0-4-1 15,-3-3 1-15,5 2 0 16,6 5 0-16,6 3-1 16,6 10-1-16,10 14-4 15,15 12-8-15,6 10-14 16,3 7-8-1,10 6 2-15,-3 0-2 16</inkml:trace>
  <inkml:trace contextRef="#ctx0" brushRef="#br0" timeOffset="6240.7861">8932 7366 36 0,'17'6'32'0,"2"-8"0"16,12 2-5-16,0 0-21 15,-3-7-25-15,4 7-9 16,-15-12-3-16,1 6-1 15</inkml:trace>
  <inkml:trace contextRef="#ctx0" brushRef="#br0" timeOffset="6541.9315">9087 7069 43 0,'8'12'35'0,"8"7"1"0,-4 2-11 15,0-2-9-15,1 2-5 16,-1-8-4-16,1 1-3 0,-1-12-2 16,1-4-3-16,2-11 1 15,0-6-1-15,1-3-1 16,1-2 1-16,1 4-1 16,-3 1 2-16,-2 14 0 15,-1 5 1-15,-6 11 1 16,3 8-1-1,-5 7 1-15,-4 4-2 16,6 3-6-16,-6-4-15 16,-2-7-14-16,6-2-1 15,-4-11 0-15,0-9-1 16</inkml:trace>
  <inkml:trace contextRef="#ctx0" brushRef="#br0" timeOffset="6911.0454">9440 6824 33 0,'12'-21'33'16,"10"11"1"-16,0-2-3 0,5 5-17 16,4 7-5-16,-3-4-3 15,-3 4-2-15,-3 4-2 16,-2 3 0-16,-7 0-2 15,0 5 0-15,-4 5 1 16,-5 1-1-16,2 5 0 31,-3 5 0-31,3 10 0 0,-2 1 1 16,2 6-1-16,-1 0 0 16,2 1 1-16,-4-1 0 15,-3-6 1-15,3 2 1 16,-6-9 1-16,-7-6 0 15,-5-9-1-15,-6-5-1 0,-4-4-10 16,-1-5-28-16,-7-12 0 16,9-2-2-16,-2-10-1 15</inkml:trace>
  <inkml:trace contextRef="#ctx0" brushRef="#br0" timeOffset="7511.1782">10497 7103 14 0,'0'0'24'15,"16"6"2"-15,33-6-12 16,22 6-3-16,22-6 0 16,32 9 1-1,21-9 0-15,22 5 0 16,14-5-1-16,6 0-1 0,-9 0-2 16,-10 0-3-16,-24 0-4 15,-28-5-4-15,-28-1-2 16,-33-3-3-16,-29 0 0 15,-27-5 0-15,-12 5 0 16,-19-9 1-16,0 7 1 0,-3-2 2 16,3 3 3-16,9 8 2 15,10 2 1-15,12 0 2 16,7 17 1-16,11 0 1 16,2-3 0-16,4 4 0 15,-3-4-1-15,-5-2-5 16,-7-5-17-1,-6 3-14-15,-22-15-1 16,-8 5-2-16</inkml:trace>
  <inkml:trace contextRef="#ctx0" brushRef="#br0" timeOffset="7842.7544">10659 7052 9 0,'0'0'30'15,"-6"16"0"-15,-14-4 1 16,-4 4-15-16,1 3-6 31,-1 0-1-31,8 3-3 0,7-5-3 16,15-2-5-16,18-5-14 16,16-1-15-16,11-14 0 15,12 5-2-15,1-19 3 16</inkml:trace>
  <inkml:trace contextRef="#ctx0" brushRef="#br0" timeOffset="8242.8724">11337 6409 57 0,'-3'24'35'16,"6"19"0"-16,-3 10-18 16,-5-2-4-16,5 13-3 15,-8-9-3-15,8-2-2 16,-6-12 0-16,6-9-2 16,-2-15-1-16,2-17-1 15,0 0 0-15,2-22 0 0,-2-10-1 16,-4-11 0-16,1-7 0 15,3-5 0-15,-4 0-1 16,4 2 0-16,0 0 0 16,5 9 1-16,7 11-1 15,7 10 1-15,9 8-1 16,5 5-1-16,13 10-2 0,2 0-3 16,14 8-9-16,0 3-19 15,0-11-2-15,4 6 0 16,-14-10 1-16</inkml:trace>
  <inkml:trace contextRef="#ctx0" brushRef="#br0" timeOffset="8442.7327">11369 6631 67 0,'18'0'36'0,"19"7"-3"16,-2-10-24-16,-2-3-36 15,9 11-3-15,-16-11-4 16,3 9 0-16</inkml:trace>
  <inkml:trace contextRef="#ctx0" brushRef="#br0" timeOffset="8981.2597">12890 6759 45 0,'10'-17'37'0,"13"17"0"0,10 14-1 16,4 16-21-16,16 19-5 15,0 11-5-15,3 12-3 16,-1 10-8-16,-8 1-8 0,-5-8-23 16,-3-5 1-16,-17-23-2 15,2-8 1-15</inkml:trace>
  <inkml:trace contextRef="#ctx0" brushRef="#br0" timeOffset="9197.0594">13452 6793 46 0,'-21'-8'34'0,"0"16"1"16,-17 11-4-16,-5 5-19 15,0 18-3-15,-14 7-4 16,0 6-3-16,-1 8-3 16,-4 1-5-16,7 1-12 15,3-1-16-15,4-20-2 16,16-3 0 0,3-19 1-16</inkml:trace>
  <inkml:trace contextRef="#ctx0" brushRef="#br0" timeOffset="9481.1964">13911 6584 49 0,'-21'9'34'0,"-14"9"1"16,3 11-15-16,-6 20-7 0,-3 14-4 16,7 12-3-16,6 7-2 15,12 0-1-15,10-2-2 16,15-6-5-16,13-9-7 16,9-12-18-16,7-21-6 15,10-12 0-15,-4-20-1 16</inkml:trace>
  <inkml:trace contextRef="#ctx0" brushRef="#br0" timeOffset="9828.9712">14052 6984 19 0,'-10'7'33'16,"16"9"0"-1,0-4 0-15,9-4-16 0,6 1-5 16,-1-9-3-16,8 0-4 16,-6-9-2-16,0-3-1 15,-8-6-1-15,-10 0-1 16,-7 4 0 0,-7-1 0-16,-12 6 0 15,-5 9-1-15,-4 12 1 16,-4 5 0-16,5 10 1 15,5 7 1-15,3 1 0 16,10 2 1-16,12-2 0 16,6-2 0-16,12-6 1 15,7-4-1-15,9-10-3 0,1-8-6 16,5-8-25-16,1-4-6 16,-6-15 0-16,0 0 0 15</inkml:trace>
  <inkml:trace contextRef="#ctx0" brushRef="#br0" timeOffset="9997.8681">14363 6606 42 0,'4'-10'29'0,"-10"-6"-8"15,6 7-25-15,0 9-19 31,0 0-4-31,0 0-4 0</inkml:trace>
  <inkml:trace contextRef="#ctx0" brushRef="#br0" timeOffset="10144.7739">14424 6670 71 0,'0'32'37'15,"-6"-4"-2"-15,-10 1-14 0,3 0-8 16,-11-12-8-16,-2-7-12 15,-5-10-28-15,9-7-1 16,4-10-2-16,12 0 1 16</inkml:trace>
  <inkml:trace contextRef="#ctx0" brushRef="#br0" timeOffset="10744.6469">14612 6635 28 0,'-10'14'31'0,"6"13"-1"16,4-7-12-16,0-1-4 15,9 3-4-15,4-12-4 16,2-1-3-16,0-9 0 0,3-3-1 16,-4-8-1-16,-2-3 0 15,-3-3-1-15,-4 1 0 16,-5 0 0-16,0 1-1 16,0 15 0-16,-12-10 1 15,12 10-1-15,-8 18 0 31,8-4 0-31,0 6 1 0,2 1 0 16,7-1 0-16,3-1 1 16,1-4-2-16,4-5-2 15,-2-10-2-15,2 0 0 16,-1-8-1-16,-1-5 0 0,-2-7 2 16,-1-2 1-16,0-1 3 15,-2 0 2-15,2 4 3 0,0 4 2 16,0 8 1-16,1 7 1 15,7 19-2-15,1 6-1 16,3 15-1-16,3 10 1 16,1 14 0-16,-12 1-1 15,-6 6 0-15,-13-6 0 16,-8 1 0 0,-14-11 0-16,-10-4-4 15,-10-7-13-15,3-14-25 16,-6-17-1-16,10-2 0 15,0-11 0-15</inkml:trace>
  <inkml:trace contextRef="#ctx0" brushRef="#br0" timeOffset="11413.8779">15359 6931 11 0,'0'0'31'15,"19"7"1"-15,5-7 0 16,13 0-15-16,10 5-4 15,6-5-6-15,6 4-8 16,0-4-12-16,-3 3-18 0,-15-6-1 16,-4 3-1-16,-22-11 1 15</inkml:trace>
  <inkml:trace contextRef="#ctx0" brushRef="#br0" timeOffset="11582.9917">15458 7086 30 0,'29'11'30'0,"4"-11"-1"16,17 0-20-16,7 6-26 0,-7-18-7 16,11 12-4-16,-13-10 0 15</inkml:trace>
  <inkml:trace contextRef="#ctx0" brushRef="#br0" timeOffset="11961.5648">16148 6970 25 0,'21'0'26'0,"23"-5"-5"0,37-4-8 15,30 3 0-15,35-6-1 16,34 2-1-16,30-4-1 16,22-2-3-16,12 0-4 0,3 0-4 15,-9 2-10-15,-21 4-16 16,-35-8-5-16,-28 6 0 16,-50-6-1-16</inkml:trace>
  <inkml:trace contextRef="#ctx0" brushRef="#br0" timeOffset="12285.7441">17201 6667 15 0,'0'-42'30'0,"11"-3"2"15,-6-15 1-15,-2-6-19 32,4 1-2-32,-7-7-1 0,8 9-2 15,-8 5-2-15,0 14-2 16,0 17-1-16,0 27-2 15,0 29 0-15,0 24-2 16,0 24-7-16,2 16-23 16,-2 6-5-16,7 15-1 15,-7-5 0-15</inkml:trace>
  <inkml:trace contextRef="#ctx0" brushRef="#br0" timeOffset="12733.1757">16259 7456 18 0,'0'0'30'15,"0"0"2"-15,0 0-10 0,13-16-2 16,-1 1-5-16,-2-8-3 15,3 3-2-15,-5-5-3 16,4 8-2-16,-5 5-1 16,-7 12-1-16,0 0-1 15,8 23-1-15,-8 9 0 32,0 6-2-32,0 10-7 0,-5 5-21 15,-1-10-8-15,9 5 1 16,-6-12-1-16</inkml:trace>
  <inkml:trace contextRef="#ctx0" brushRef="#br0" timeOffset="12933.6716">16575 7654 56 0,'25'0'37'0,"7"0"1"32,17-4-7-32,10 4-19 0,4-5-9 15,6 3-23-15,-2-7-15 16,7 6-2-16,-9-10 0 16</inkml:trace>
  <inkml:trace contextRef="#ctx0" brushRef="#br0" timeOffset="13202.7075">17298 7565 56 0,'12'6'35'15,"14"-3"-6"-15,7-3-9 16,5 0-4-16,10 4-6 16,-4-4-4-16,3 0-6 15,-2 0-13-15,-2 0-22 32,-19-11 0-32,0 6-1 0,-17-8-1 15</inkml:trace>
  <inkml:trace contextRef="#ctx0" brushRef="#br0" timeOffset="13434.1437">17537 7146 21 0,'6'-25'62'31,"-6"25"-32"-31,10 8-16 16,-10 9-7 0,0 6-9-16,0 12-17 15,2 14-12-15,-9 0 1 0,10 15-1 16</inkml:trace>
  <inkml:trace contextRef="#ctx0" brushRef="#br0" timeOffset="13834.4946">17317 7890 70 0,'-13'-18'34'0,"13"-1"-7"15,9 5-12 1,5-4-5-16,10 8-3 15,4 2-3-15,5 8-1 16,1 0 0-16,-1 13-1 16,-7 0 0-16,-8 7 1 15,-13 7-1-15,-11 2 0 16,-13 0-1-16,-9 2-1 0,-8-5 0 16,-4-2-2-16,-1-7 0 0,3-7-2 15,10-7-1 1,6-10 0-16,22 7 0 15,-5-23 2-15,18 6 1 0,8 0 1 16,8 6 1-16,3 2 1 16,2 6 1-16,4 10 0 15,-2 0-3-15,-5 4-13 0,-3-1-19 16,9 5-1-16,-11-15 0 16,11 10 0-16</inkml:trace>
  <inkml:trace contextRef="#ctx0" brushRef="#br0" timeOffset="14220.0758">17909 7686 33 0,'25'0'34'15,"-11"0"0"-15,10 9-2 0,2-9-18 16,-2-3-3 0,5 0-4-16,-4-8-3 0,-1 0-1 15,-7-2-2-15,-6-6 0 16,-7-1-1-16,-8-1 0 16,-7 4 0-16,-9 5-1 31,-4 7 0-31,-6 5 0 0,-2 5 0 15,-1 11 1-15,2 9 1 16,6 7-1-16,9 1 2 16,6 3 0-16,10-3 1 15,13-2 0-15,6-5 0 16,11-1 0-16,5-11-3 16,2-9-8-16,8-10-27 0,2 0-2 15,-4-15 1-15,4-3-2 16</inkml:trace>
  <inkml:trace contextRef="#ctx0" brushRef="#br0" timeOffset="14467.2146">18137 7313 37 0,'24'0'34'0,"-2"-6"1"0,14 6-4 15,-4 0-15-15,6 0-8 16,0 0-13-16,-1 0-24 16,-1 0-5-16,-13-5 0 15,1 5-1-15</inkml:trace>
  <inkml:trace contextRef="#ctx0" brushRef="#br0" timeOffset="14636.1568">18564 7161 61 0,'0'-15'33'0,"8"7"0"31,-8-5-15-31,6 3-20 15,-6 10-16-15,-3-15-14 16,3 15 0-16,0 0-1 16</inkml:trace>
  <inkml:trace contextRef="#ctx0" brushRef="#br0" timeOffset="14805.1625">18582 7224 46 0,'10'34'33'15,"-6"-2"-4"-15,-1 0-6 16,-3 3-5-16,-10-9-5 15,-1 3-3-15,-12-10-3 16,-2-6-4-16,-4-4-7 16,-4-9-13-16,1-9-19 15,13 1 0-15,3-8-1 0,12-1 0 16</inkml:trace>
  <inkml:trace contextRef="#ctx0" brushRef="#br0" timeOffset="15321.4305">18785 7146 37 0,'-13'6'30'0,"9"7"-3"16,-3 3-9-16,1 5-5 16,6 4-5-16,0-3 0 15,9 6-1-15,0-6-1 16,7-3-1-16,1-9-1 16,4-3-1-16,-1-10-1 31,1-4 0-31,-2-7-2 0,-2-2 1 15,-3-2-1-15,-5-2 1 16,-2 1-2-16,-7 2 0 16,3 7 1-16,-3 10 0 15,-7-10-1-15,7 10 1 16,0 0-1-16,-8 20 1 16,8-3 1-16,3 3 0 0,3 0 0 15,6 1 1-15,4-5 0 16,5-2 1-16,2-5 0 15,1-9 0-15,-2-5-1 16,2-6 1-16,-2-11-2 0,-5 0 2 16,-6-7-2-16,-5-2-2 15,-4 3-6-15,-6 1-25 32,-7-4-6-32,4 7 0 0,-11-2 0 15</inkml:trace>
  <inkml:trace contextRef="#ctx0" brushRef="#br0" timeOffset="17534.1264">4284 8427 39 0,'0'17'27'15,"-9"10"-11"-15,9 12-5 16,-3 8-6-16,9-1-2 16,6 3-1-16,4-6 0 15,11-11 0-15,4-11 0 16,1-10-1-16,-1-17 1 0,0-11 0 16,-6-9-1-16,-6-8 1 15,-5-4-1-15,-10-2 0 16,-4 2 1-16,-4 4 0 15,-4 11-1-15,-2 11 1 16,1 12 1-16,3 17 0 16,0 17 1-1,6 13 0-15,-3 9 0 16,3 16 0-16,-7 4 0 0,2 5 0 16,-11-4 0-1,-1 1-1-15,-7-13 0 0,-4-13-2 16,-6-13-1-16,-6-18-2 15,3-19-3-15,3-16-3 16,9-11-4-16,3-19-10 0,4-9-13 16,18 0 0-16,5-9 1 15</inkml:trace>
  <inkml:trace contextRef="#ctx0" brushRef="#br0" timeOffset="17882.6623">4773 8461 34 0,'-18'24'32'0,"16"9"1"16,-5 6-15 0,-2 7-5-16,3 8-4 15,0-1-1-15,6-2-3 0,-3-6-1 16,3-8-2-16,0-13 0 0,3-14 0 15,-3-10 0-15,6-20-1 16,-2-6 1-16,-4-15-1 16,2-8 0-16,-2-7 0 15,-6-4-1-15,3-1 0 16,0 0 0-16,3 2 0 0,3 8 0 16,6 5 0-16,7 12-2 15,8 6-2-15,13 12-7 16,5 11-19-16,1-1-4 15,10 12-1-15,-6-6-1 16</inkml:trace>
  <inkml:trace contextRef="#ctx0" brushRef="#br0" timeOffset="18120.1839">4737 8971 2 0,'34'3'21'0,"0"-8"-10"15,2 0-15-15,9 10-15 31,-15-10 9-31</inkml:trace>
  <inkml:trace contextRef="#ctx0" brushRef="#br0" timeOffset="18436.5699">5018 8586 49 0,'21'0'36'0,"-14"15"1"16,3 6-13-16,-3 9-11 16,-7-1-3-16,8 3-3 15,-8-4-1-15,0 1-4 16,0-12-2-16,0-17-1 0,0 0-1 16,0 0 0-16,19-17-1 0,-8-5 1 15,4 0 0 1,-1-4 0-16,3 7 2 0,-1 4 1 15,-4 6 0-15,-1 9 1 16,0 11-1-16,-4 2 0 31,1 9-9-31,-5 6-26 0,0-9-1 16,4 2-2-16,-7-9 0 16</inkml:trace>
  <inkml:trace contextRef="#ctx0" brushRef="#br0" timeOffset="18820.8958">5296 8448 18 0,'17'-15'29'16,"17"11"2"-1,-4-8-11-15,5 5-8 16,1 4-3-16,-4 3-2 16,-2 4-2-16,-7 6-1 15,-6 8-2-15,-8 2 0 0,-6 7-1 16,-3 10 1-16,0 5-1 16,0 8 3-16,4 6-1 15,-4 2 1-15,0 6 1 16,-4-2-1-16,-2 1 0 0,-6-7 1 15,0-11-1-15,-6-8-2 16,-6-13-3-16,2-14-5 16,-3-15-11-16,4-13-19 15,10-5 0-15,0-14-1 16,14 5 0-16</inkml:trace>
  <inkml:trace contextRef="#ctx0" brushRef="#br0" timeOffset="19036.2688">5963 8707 38 0,'23'-3'31'0,"13"9"0"15,-5-6-14-15,3 3-17 16,3 6-26-16,-9-9-2 0,2 0-2 16,-17-7-1-16</inkml:trace>
  <inkml:trace contextRef="#ctx0" brushRef="#br0" timeOffset="19203.749">5995 8799 23 0,'19'22'32'0,"1"-18"0"15,16 5-5-15,-1 0-44 16,-1-12-8-16,7 3-4 16,-13-12-2-16</inkml:trace>
  <inkml:trace contextRef="#ctx0" brushRef="#br0" timeOffset="19705.9132">7027 8301 24 0,'-35'-4'29'15,"-15"10"1"-15,-2 20-14 16,-7 27-2-1,0 18-3-15,9 26-1 16,4 14-1-16,15 11-1 16,9 5-2-16,17 2-1 0,13-3-2 15,17-10-4-15,15-12-8 16,3-17-15-16,7-31-9 16,8-10-2-16,1-32 0 15</inkml:trace>
  <inkml:trace contextRef="#ctx0" brushRef="#br0" timeOffset="19984.2442">7357 8579 39 0,'0'-40'32'0,"10"9"-5"16,-2 1-9-16,0 5-4 16,1 8-3-16,-4 5-3 15,-5 12-1-15,7 12-2 0,-7 15-2 16,0 7 0-16,4 9-1 16,-4 6-1-16,3 1-6 0,3 1-15 15,3 0-15 1,-3-14 0-16,0-2 0 15,-9-15-1-15</inkml:trace>
  <inkml:trace contextRef="#ctx0" brushRef="#br0" timeOffset="20168.7972">7148 8955 19 0,'8'9'33'31,"20"-2"2"-31,6-7-1 0,17 0-16 16,7 7-7-16,9-2-10 16,5 5-23-16,-3-10-9 15,8 3-1-15,-12-9-3 16</inkml:trace>
  <inkml:trace contextRef="#ctx0" brushRef="#br0" timeOffset="20483.9099">7330 9192 11 0,'12'-9'32'15,"-2"9"1"1,-10 0 1-16,0 0-14 0,0 20-6 15,-6-3-4-15,2 9-3 16,-5-1-1-16,6 6-2 16,0-6-2-16,8 2 0 15,8-6-1-15,6-2-2 0,9-7-4 16,-3-12-6-16,8 0-11 16,-2-5-11-16,-8-14-2 15,1 1-1-15,-10-10 4 16</inkml:trace>
  <inkml:trace contextRef="#ctx0" brushRef="#br0" timeOffset="20606.8128">7511 9220 23 0,'-10'19'30'0,"-7"3"-3"15,8 11-6-15,0 5-6 16,6 3-5-16,3 0-8 16,6-7-19-16,7 4-12 0,-5-23-1 15,9-1-1 1</inkml:trace>
  <inkml:trace contextRef="#ctx0" brushRef="#br0" timeOffset="20853.1251">7849 8443 57 0,'42'13'37'15,"-1"18"0"-15,4 27-9 16,-1 27-16-16,-9 12-3 16,-1 16-2-16,-16 6 0 15,-12 7-4-15,-16-5-4 16,-14-5-3 0,-10-12-10-16,-6-17-24 15,-7-31-1-15,6-10 0 16,1-30-1-16</inkml:trace>
  <inkml:trace contextRef="#ctx0" brushRef="#br0" timeOffset="21238.0261">8046 8294 17 0,'20'-25'31'0,"12"25"1"15,-6 11 0-15,2 8-18 16,-7 10-4-16,-5 3-2 16,-4 1-2-16,-5-4-1 15,-7-3-1-15,0-17-2 31,0-9 0-31,-4-17-2 0,8-6 0 16,4-9 0-16,3-6-1 16,4 0 0-16,3 1 0 15,1 10 1-15,-1 13 1 16,-5 14 1-16,-1 9 0 16,-3 18 0-16,-3 9-2 15,-3 8-10-15,1 6-24 0,-4-8 0 16,4 1-1-16,-4-7 0 15</inkml:trace>
  <inkml:trace contextRef="#ctx0" brushRef="#br0" timeOffset="21754.4123">8640 8765 23 0,'3'16'32'0,"-9"0"1"0,6 12-1 16,-4 2-18-16,4 1-3 15,0 1-3-15,10-4-2 16,3-3-1-16,4-8-1 0,7-8 0 16,-3-9-2-1,3-5 0-15,0-11-2 0,-1-4-1 31,-1-4 0-31,-4-9-1 16,-2-3 0-16,-5-1-1 16,-4 4 1-16,-1 0 0 0,-3 7 2 15,-3 6 0-15,0 11 1 16,0 9 0-16,0 15-1 16,0 8 2-16,6 8-3 15,-2 4-3-15,4 6-16 0,6 4-14 16,-9-10-1-16,4 0 1 15,-5-10-1-15</inkml:trace>
  <inkml:trace contextRef="#ctx0" brushRef="#br0" timeOffset="22070.5234">9185 8803 24 0,'3'31'33'16,"-6"-2"1"-16,3 9-4 0,-9 3-15 16,3-5-4-16,3-1-3 15,-1-9-2-15,4-7-3 16,0-19 0-16,0 0-2 16,-5-17 1-16,5-9-1 0,0-11 1 15,-4-9-1-15,1-5 0 16,-3-9-1-16,3-1 0 15,-1 4 1-15,8 1-2 16,2 2 2-16,7 8-1 0,8 7-1 16,8 8-4-16,8 7-5 15,12 10-17-15,3 11-8 16,-5-3 0-16,5 15-1 16</inkml:trace>
  <inkml:trace contextRef="#ctx0" brushRef="#br0" timeOffset="22339.0476">9279 9068 29 0,'18'0'30'0,"12"9"-1"15,-4-9-12-15,4 0-21 32,5 5-20-32,-19-14-3 0,5 6-2 15,-17-14 9-15</inkml:trace>
  <inkml:trace contextRef="#ctx0" brushRef="#br0" timeOffset="22654.8255">9483 8732 47 0,'9'10'36'0,"3"10"1"15,-5-4-4-15,-7 3-19 16,10 3-5-16,-10-3-4 15,0-4-2-15,0-6-1 16,0-9-3-16,0 0 0 0,11-14 0 16,0-1-1-16,3-7 0 0,5 1 1 15,-1 1-1 1,2 1 1-16,1 7 1 16,-3 7 1-16,2 10 0 0,-8 6 0 15,0 4-1-15,-3 10-7 31,-5 4-25-31,-4-5-4 16,6-1 0-16,-6-7-1 0</inkml:trace>
  <inkml:trace contextRef="#ctx0" brushRef="#br0" timeOffset="23024.1491">9889 8490 38 0,'28'-4'32'0,"-3"-5"1"15,12 0-13-15,-2 9-7 16,-1-3-4-16,-1 3-4 15,-8 7-1-15,-6 7-1 16,-7 3-2-16,-6 8 0 0,-6 7-1 16,0 7 1-16,-6 6-1 15,3 6 1-15,0 5 1 16,3-1 0-16,0 1 0 16,4-3 1-16,-8-7 0 0,1-4 1 15,-9-10 0-15,-4-6-1 16,-8-11-3-16,-9-9-7 15,1-15-28-15,1 1-2 16,-1-13 0-16,6-1-1 0</inkml:trace>
  <inkml:trace contextRef="#ctx0" brushRef="#br0" timeOffset="23707.0527">10856 8923 20 0,'29'0'53'16,"17"0"-32"-16,22 4-3 15,22 1-3-15,26-2-3 16,16 1-3-16,18-1-3 15,7-3-5-15,-1 0-3 16,-9-3-4-16,-21-4-3 0,-18-2-4 16,-27-4 0-16,-26-1-1 0,-24-1 1 15,-17 1 3 1,-14 0 3-16,-7 1 2 0,-13-2 3 16,20 15 3-1,0 0 3-15,0 0 1 31,23 9 1-31,-8 1 0 0,4 3 1 16,-3 6 1-16,-3-4 1 16,-5 2-1-16,-8-2-1 15,-6-5-7-15,-9-7-19 16,3 5-8-16,-14-16-2 16,1 5-1-16</inkml:trace>
  <inkml:trace contextRef="#ctx0" brushRef="#br0" timeOffset="24025.1531">11050 8780 17 0,'-26'0'29'0,"6"13"1"16,-13 0-10-16,2 7-6 16,4 7-3-16,4 5-3 15,11 1-1-15,9 3-2 16,13-2-1-16,14-3-2 15,10-7-5-15,9-9-15 16,13-1-14 0,-8-21 0-16,10-2 0 15</inkml:trace>
  <inkml:trace contextRef="#ctx0" brushRef="#br0" timeOffset="24356.3068">11508 8510 24 0,'5'-15'32'16,"-5"15"2"-16,0 0 0 0,0 25-18 16,-4 3-5-1,4 13-4-15,0-1-1 16,0 3-2-16,0-5 1 0,0-2-2 16,-5-11 1-16,5-9-2 15,0-16 1-15,0 0-2 16,-14-22 1-16,10-7 0 0,-3-12-1 15,1-5-1-15,1-5 0 16,1-5 0-16,4 1 0 16,6 1 0-16,7 4 0 15,5 11-1-15,7 8 0 32,3 9-3-32,9 13-3 0,1 3-7 15,8 8-14-15,1 9-9 16,-3-6 0-16,1 4 0 15</inkml:trace>
  <inkml:trace contextRef="#ctx0" brushRef="#br0" timeOffset="24571.9782">11414 8551 33 0,'0'0'35'16,"25"14"1"-16,9-9-4 15,16-5-18-15,6 4-14 16,-4-4-28-16,9 5-5 0,-16-5-1 16,-5 7-2-16</inkml:trace>
  <inkml:trace contextRef="#ctx0" brushRef="#br0" timeOffset="25140.898">12963 8732 15 0,'-10'-17'30'0,"10"17"2"16,0 0-3-16,0 0-10 16,22 17-5-16,0 7-4 15,9 12-3-15,0 3-3 16,3 6-6-16,3 2-14 15,1-1-16-15,-14-18-2 0,5-3-1 16,-15-21 0-16</inkml:trace>
  <inkml:trace contextRef="#ctx0" brushRef="#br0" timeOffset="25358.4435">13421 8601 65 0,'0'0'36'0,"0"11"0"15,-11 12-18-15,-6 18-6 16,-13 5-4-16,-2 19-3 16,-11 5 0-16,-4 6-2 15,1-2-5-15,-1-3-2 32,8-3-6-32,1-11-12 0,11-20-15 15,11-9 0-15,16-28 0 16,6 13-1-16</inkml:trace>
  <inkml:trace contextRef="#ctx0" brushRef="#br0" timeOffset="25611.7455">13757 8606 21 0,'-32'2'31'0,"1"21"0"32,-12 7 2-32,6 19-20 0,0 19-4 15,5 6-3-15,11 7-1 16,11 2 0-16,10-5-3 16,13-3-5-16,8-9-2 15,10-15-14-15,13-13-14 16,-7-17 0-16,10-6-1 15,-10-19 6-15</inkml:trace>
  <inkml:trace contextRef="#ctx0" brushRef="#br0" timeOffset="25975.4111">14008 9101 42 0,'0'0'33'0,"-6"14"2"16,6-14-11-16,18 18-10 0,-6-13-5 16,13 0-1-16,-3-5-2 15,9 0-1-15,-7-10-3 16,1 0-1-16,-8-7-1 16,-6-3-1-16,-17 1 0 0,-6 0 0 15,-7 6-1-15,-11 3 0 16,-2 10 2-16,-2 7 0 15,0 6 0-15,6 11 2 16,5 4 0-16,12 6 1 16,5-1 0-16,12-1 1 15,10-3 0-15,12-2-1 0,2-6 0 16,7-8-2-16,4-3-7 16,-10-10-23-16,-1-10-9 15,2-5 0-15,-11-12-1 16</inkml:trace>
  <inkml:trace contextRef="#ctx0" brushRef="#br0" timeOffset="26144.0275">14311 8611 69 0,'9'-10'35'16,"-9"-5"-2"-16,0 15-21 15,4-10-27-15,-4 10-16 0,0 0-3 16,-13 6 0-16</inkml:trace>
  <inkml:trace contextRef="#ctx0" brushRef="#br0" timeOffset="26308.6721">14332 8720 43 0,'0'26'37'0,"0"11"2"15,-8-5-9-15,-8-4-9 16,-3 1-7-16,-8-12-9 16,-4-11-9-16,0-6-23 15,6-9-10-15,-6-14-1 16,15 0 0-16</inkml:trace>
  <inkml:trace contextRef="#ctx0" brushRef="#br0" timeOffset="26877.5041">14482 8678 52 0,'-6'8'27'16,"6"6"-4"-16,-6 5-6 15,2-2-6-15,4 8-3 32,0-5 0-32,10-2-2 0,0-6-2 15,7-5-1-15,-1-7-1 16,3-5-1-16,0-6 0 16,-4-4-1-16,0-2 1 15,-4 3-2-15,-4 3 0 16,-7 11-1-16,0 0 1 0,0 0 1 15,0 14-2-15,-2 5 1 0,2 4 0 16,0 1 1 0,4-4 0-16,3-3 1 15,6-4-1-15,2-7 0 0,0-6 1 16,2-14-1-16,3-1 1 16,0-6-1-16,-1-8 1 31,3 2-1-31,-4 2 2 0,3 1 0 15,-8 5 1-15,6 10 1 16,-6 9 0-16,2 12 0 16,0 12 0-16,3 16 0 15,-3 12-1-15,-1 8 0 16,-3 3-1-16,-5 1-1 16,-6-1 0-16,-13-6 0 0,-4-5-1 15,-9-13-4-15,0-11-15 16,4-7-19-16,-6-13 0 15,14-8 0-15,14 0 0 16</inkml:trace>
  <inkml:trace contextRef="#ctx0" brushRef="#br0" timeOffset="27162.4805">15260 9065 38 0,'18'-11'36'15,"6"11"-1"-15,0-5-2 16,12 0-18-16,6 5-6 15,0 0-9-15,-2-5-12 0,-3 5-17 16,-2 0-6-16,-12-3 0 16,-5 6-1-16</inkml:trace>
  <inkml:trace contextRef="#ctx0" brushRef="#br0" timeOffset="27315.8518">15313 9172 58 0,'7'12'33'0,"11"-8"-4"15,16-4-8-15,4 1-16 0,-1-4-32 16,15 3-4-16,-13-8-1 16,10 8-3-16</inkml:trace>
  <inkml:trace contextRef="#ctx0" brushRef="#br0" timeOffset="27863.6111">15979 9194 36 0,'30'0'28'16,"21"-8"-5"-16,33 0-8 16,35-1-1-16,36 0 0 15,46 5 1-15,31-2-2 16,34 1-3-16,15 0-4 16,10 5-6-16,-8 0-7 0,-25 0-14 15,-31-6-13-15,-33 6-2 16,-50-3 0-16,-35 3-1 15</inkml:trace>
  <inkml:trace contextRef="#ctx0" brushRef="#br0" timeOffset="28218.2068">17223 8840 23 0,'16'-39'30'15,"-10"-11"3"1,7-3-7-16,-4 7-9 16,-6 0-5-16,0 10-2 0,-8 6-3 15,2 18-1 1,-7 16-2-16,3 19-5 16,3 15-13-16,4 18-21 0,-9 5 0 15,9 12 0-15,-14 4 0 16</inkml:trace>
  <inkml:trace contextRef="#ctx0" brushRef="#br0" timeOffset="28635.4178">16169 9745 43 0,'16'-6'32'0,"-5"-13"0"0,6-7-13 15,2 2-6-15,-3-10-4 16,1 0-2-16,-4-2-1 16,-3 7-2-16,-2 2 0 0,-4 11-1 15,-4 16 0-15,0 0-1 16,-4 25-1-16,4 12 0 16,-2 9 0-16,2 8-1 15,0 4-2-15,0-5-4 16,0 5-16-16,6-7-13 15,-6-14-2 1,10-4 1-16,-5-17 0 16</inkml:trace>
  <inkml:trace contextRef="#ctx0" brushRef="#br0" timeOffset="28851.3507">16523 9922 42 0,'9'-3'34'16,"7"-2"1"-16,11 10-1 15,8-2-23-15,5 2-9 16,3-5-16-16,4 0-18 16,9 5-2-16,-7-10 0 0,5 5-1 15</inkml:trace>
  <inkml:trace contextRef="#ctx0" brushRef="#br0" timeOffset="29082.8506">17066 9943 69 0,'33'0'35'16,"4"-9"1"-16,13 2-22 16,12 7-4-16,-4-3-4 0,3 3-3 15,-3 0-6-15,-9 0-13 16,-13-2-19-16,-3 2-1 16,-21-12 1-16,-2 3-2 0</inkml:trace>
  <inkml:trace contextRef="#ctx0" brushRef="#br0" timeOffset="29252.4139">17353 9541 37 0,'0'-14'30'0,"-5"5"-1"16,5 9-13-16,3 14-4 15,-3 14-9-15,0 10-12 16,-5 3-20-16,5 14-1 0,-8-4 0 15,8 10 2-15</inkml:trace>
  <inkml:trace contextRef="#ctx0" brushRef="#br0" timeOffset="29520.7695">17215 10108 30 0,'0'0'31'0,"0"15"2"15,-11-6-2-15,-1 6-19 16,3 7-5-16,1 2-2 0,5-1-2 16,3 2 0-16,6 2-1 15,8-5-2-15,2-7-4 16,6-2-8-16,0-3-16 15,-2-14-5-15,6-1 0 16,-8-13-1-16</inkml:trace>
  <inkml:trace contextRef="#ctx0" brushRef="#br0" timeOffset="29669.0139">17394 10169 28 0,'0'0'35'0,"0"24"1"15,-6-6-1-15,-3 10-16 16,6 10-6-16,-4-3-7 15,4 5-5 1,3 1-11-16,9-4-25 16,-3-14 0-16,10-5-2 0,0-18 1 15</inkml:trace>
  <inkml:trace contextRef="#ctx0" brushRef="#br0" timeOffset="30054.0286">17785 9890 50 0,'10'-2'33'16,"10"4"-3"-1,0-2-10-15,-1 0-8 16,4 0-3-16,-3-4-3 15,1 0-1-15,-3-2-3 16,-5-8 0-16,-6-1-2 16,-7-1 0-16,-7 0 0 15,-6 2-1-15,-7 4 0 16,-5 3 0-16,-5 7 0 0,-1 10 1 16,2 7 1-16,4 4 0 0,6 8 2 15,10 4 0 1,9 0 1-16,6 1 0 15,12-5 0-15,10-1-1 0,5-6-2 16,6-9-4-16,4-5-15 16,3-8-19-16,-8-13-1 0,3-4 0 15,-7-15 0-15</inkml:trace>
  <inkml:trace contextRef="#ctx0" brushRef="#br0" timeOffset="30270.4106">18132 9509 48 0,'26'0'33'0,"-3"-3"0"16,7 3-13-16,1 0-21 15,-3-9-25-15,5 9-5 16,-14-3-1-16,4 3-1 16</inkml:trace>
  <inkml:trace contextRef="#ctx0" brushRef="#br0" timeOffset="30401.9003">18454 9431 37 0,'0'-12'26'16,"0"12"-14"-16,8-8-24 16,-15-4-8-16,7 12-5 15</inkml:trace>
  <inkml:trace contextRef="#ctx0" brushRef="#br0" timeOffset="30624.0783">18444 9494 41 0,'10'34'34'16,"-10"-1"0"-16,13 3-9 16,-5 10-10-16,-8-2-5 0,-7 1-4 15,-7-8-3-15,-7-3 0 16,-11-12-1-16,-5-8-2 16,-4-9-3-16,-3-14-14 0,5-11-17 15,15-2-2-15,4-11 1 16,15-1-1-16</inkml:trace>
  <inkml:trace contextRef="#ctx0" brushRef="#br0" timeOffset="31121.9746">18630 9448 44 0,'0'0'32'0,"-6"21"1"16,2-2-13-1,1 2-7-15,6 7-5 16,0-4-1-16,11 5-1 15,-1-8-3-15,7-2 0 16,2-10-1-16,3-9 0 16,1 0-1-16,-3-15-1 15,-4-3 1-15,-2-7-1 0,-3 1 0 16,-4-1-1-16,-3 2 0 0,-3 4 1 16,-4 5-1-16,0 14 1 15,0 0-1-15,0 0 1 16,-7 24-1-16,11-5 2 15,3 6-1-15,3-1 0 16,4-2 2-16,3-5-1 16,5-6 1-1,2-7 1-15,0-8-1 16,-1-7 0-16,-6-8 0 16,-1-5-1-16,-8-8-1 15,-8 3-6-15,0 1-18 16,-3 1-12-16,-14-2-2 15,6 7 1-15</inkml:trace>
  <inkml:trace contextRef="#ctx0" brushRef="#br0" timeOffset="40631.0729">1219 10570 48 0,'-83'-3'36'0,"30"16"0"16,3 17-10-16,11 17-10 15,9 11-5-15,16 15-4 31,11-3-1-31,13 3-2 0,10-7-1 16,18-11-2-16,15-17 1 16,2-16-1-16,5-22-1 0,1-20 1 15,-3-14-1-15,-9-13 0 16,-12-9-1-16,-22-2-1 16,-20 0-2-16,-17 2-2 15,-6 13-4-15,28 43-11 0,-78-73-15 16,78 73-1-16,-68-22-1 15,49 27 2-15</inkml:trace>
  <inkml:trace contextRef="#ctx0" brushRef="#br0" timeOffset="40915.9992">1467 10911 24 0,'24'32'34'16,"-3"5"0"-16,-11-7 0 15,-4-8-16-15,0-2-7 16,-6-20-4-16,0 0-4 16,0 0-2-16,0-17-1 0,3-8-2 15,7-1 0-15,3-3-1 0,8 2 0 16,2 8 2 0,3 6 1-16,-1 7 2 15,0 15 1-15,-5 6 1 0,-1 11 1 16,-7 3-2-16,-3 3-6 15,1-3-14-15,0 2-16 16,3-12-2 0,11 0-2-16,4-17 1 15</inkml:trace>
  <inkml:trace contextRef="#ctx0" brushRef="#br0" timeOffset="41147.339">2112 10987 26 0,'-26'-23'33'16,"1"6"1"-16,-5-1-5 16,-7 3-13-16,8 10-4 15,-4 5-2-15,9 13-3 16,5 5-3-16,7 11 0 16,12 0-1-16,9 2-2 15,6-6 1-15,6 1-1 0,7-9-2 16,1-4-4-16,5-5-11 15,-1-8-21-15,-8-13 1 0,-1-2-1 16,-11-14 0 0</inkml:trace>
  <inkml:trace contextRef="#ctx0" brushRef="#br0" timeOffset="41248.113">2064 10751 35 0,'-15'-26'29'0,"15"26"-12"16,-13-10-20-16,1 4-20 15,12 6-6-15,5 10 4 16</inkml:trace>
  <inkml:trace contextRef="#ctx0" brushRef="#br0" timeOffset="41564.2015">2269 10889 34 0,'0'11'33'15,"19"8"0"-15,-3-12 0 0,5-4-22 32,13 1-5-32,-6-4-4 0,0-5-1 15,-7-1-2 1,-5 2-1-16,-16 4 1 16,0 0 0-16,0 0 2 0,-22 0 0 15,0 15 1-15,4 2 1 16,-1 8 1-16,5-1-1 15,7 3 0-15,7-1-2 0,4-2-4 16,12-3-3-16,11-4-4 16,2-8-4-16,6-5-9 15,8 0-13-15,-8-13 2 16,8 1 0-16</inkml:trace>
  <inkml:trace contextRef="#ctx0" brushRef="#br0" timeOffset="41886.7768">2725 10931 38 0,'-17'-11'32'16,"17"11"-1"-16,-20 8-10 16,20-8-10-16,-11 18-5 15,11-4-3-15,7 1-2 32,3-3 0-32,5-1 0 0,1-3 0 15,-4-4-2-15,3-4 0 0,-6-7-2 16,-9 7 1-1,10-11-1-15,-10 11 0 16,-6-14 1-16,-9 14 1 0,-1 0 1 16,-3 6 1-16,1 7 1 15,-2 2 2-15,5 8 1 0,-3-4 1 16,14 9 1-16,4-5 0 16,12 0 1-16,3-8-1 15,9 2 0-15,6-12-4 16,1-5-13-16,1-4-26 15,10-4-2-15,2-11 0 32,12 0-2-32</inkml:trace>
  <inkml:trace contextRef="#ctx0" brushRef="#br0" timeOffset="42387.8283">4601 11384 34 0,'0'0'36'0,"0"0"1"0,0 38-5 16,0 22-14-16,-10 9-6 16,10 19-4-16,-4 2-2 0,4 3-4 15,4-2-6 1,-1-20-8-16,6-12-18 0,2-19-7 15,-7-22-1-15,6-10-1 32</inkml:trace>
  <inkml:trace contextRef="#ctx0" brushRef="#br0" timeOffset="42603.801">4863 11497 48 0,'23'-29'37'15,"-8"12"1"-15,-15 17-13 0,9 20-6 16,-15 14-7-16,6 21-4 16,-6 6-3-16,6 11-1 15,0 6-1-15,4 1-2 16,4-5-4-16,3-10-5 16,4-9-15-16,3-15-17 15,-8-19 1 1,-1-11-1-16,-9-10 0 15</inkml:trace>
  <inkml:trace contextRef="#ctx0" brushRef="#br0" timeOffset="42766.3409">4597 11789 28 0,'0'0'33'15,"0"0"-1"-15,17 17-6 0,13-8-18 16,13 1-16-16,5-6-20 15,16 3-2-15,-1-9-1 16,8 2 2-16</inkml:trace>
  <inkml:trace contextRef="#ctx0" brushRef="#br0" timeOffset="43088.6002">5355 11411 45 0,'-28'-7'33'0,"-3"15"-4"15,-6 14-9-15,-7 15-7 0,7 15-3 16,3 14-3-16,13 7-1 0,9 4-3 16,12 1-2-16,14-1-5 15,8-12-13-15,9-17-18 16,9-9-1-16,-1-19 1 16,6-6-1-16</inkml:trace>
  <inkml:trace contextRef="#ctx0" brushRef="#br0" timeOffset="43436.8995">5514 11891 5 0,'0'13'30'0,"0"-13"1"0,15 19-5 15,6-7-11-15,4-4-4 16,6 0-2-16,-2-4-3 15,4-4-1-15,-2-12-3 0,-7 2 0 16,-5-9-1 0,-5-1-1-16,-12-2 0 0,-7 0 0 15,-9 3 0-15,-7 5-1 16,-7 9 0-16,-6 5 0 0,0 9 1 16,-1 6-1-16,4 9 2 15,7 5 0-15,11 1 1 16,13 6 0-16,3-4 2 15,14-3 0-15,6-6 0 32,9 1 0-32,2-11-3 0,3-4-2 15,-1-9-21-15,2-5-12 16,-14-11-1-16,4-4-1 16</inkml:trace>
  <inkml:trace contextRef="#ctx0" brushRef="#br0" timeOffset="43605.5139">5814 11425 19 0,'0'-27'31'0,"4"17"-1"0,-8-7-8 16,4 3-37-16,0 14-10 31,-13-6-3-31,13 6-3 15</inkml:trace>
  <inkml:trace contextRef="#ctx0" brushRef="#br0" timeOffset="43768.2849">5839 11538 58 0,'12'45'38'16,"-12"-4"0"-16,-9-6-15 0,3 0-7 15,-13-11-8-15,0-8-7 16,1-8-20-16,1-13-18 15,-2-17-1-15,11 1-1 16,1-6 0-16</inkml:trace>
  <inkml:trace contextRef="#ctx0" brushRef="#br0" timeOffset="44291.097">6005 11485 18 0,'0'0'29'16,"-9"18"0"-16,-3-2-10 16,8 7-7-16,4 3-6 15,0 0-1-15,4 2-1 16,8-6-1-16,7-4 0 16,5-8-2-16,-1-10-1 31,2-5 0-31,-4-9 0 0,-5-4-1 15,-1-6 0-15,-10-1 0 16,-5 3 0-16,-2 1 1 16,-4 4 0-16,-3 9-1 15,9 8 1-15,-12 4 0 16,12 7 0-16,2 11 0 0,5 2 0 16,5 0 0-16,6 0 0 15,1-1 0-15,2-9 0 16,2-6 0-16,-5-8 0 15,3-13 0-15,-1-2-2 0,-5-7-5 16,-5-4-8-16,-10-10-15 16,8 10 1-16,-17-5-1 31,9 13 20-31</inkml:trace>
  <inkml:trace contextRef="#ctx0" brushRef="#br0" timeOffset="44622.6762">6480 11379 40 0,'13'0'36'16,"8"19"3"-16,-2 13-1 16,-3 15-22-16,8 16-6 15,-12 8-3-15,-3 12-2 16,-12 3-1-16,-10 2-2 0,-7-4-3 16,-11-14-5-16,1-12-21 31,-2-10-12-31,-1-24 0 0,6-11-1 15</inkml:trace>
  <inkml:trace contextRef="#ctx0" brushRef="#br0" timeOffset="45007.7976">6958 11812 37 0,'31'-6'32'16,"15"12"0"-16,1-6-10 15,3 0-15-15,-1 0-12 16,1 0-18-16,2 5-8 15,-20-5 0-15,-5 8-1 0</inkml:trace>
  <inkml:trace contextRef="#ctx0" brushRef="#br0" timeOffset="45170.5706">7039 11936 22 0,'13'0'33'16,"22"11"1"-16,-1-7-4 0,11 0-24 16,14 5-30-1,-11-14-4-15,14 10-3 0,-11-14-2 16</inkml:trace>
  <inkml:trace contextRef="#ctx0" brushRef="#br0" timeOffset="45608.3763">7730 11927 11 0,'-19'2'27'16,"5"-6"-1"-1,14 4-11-15,26 0-1 0,17 5 0 16,33 0 2-16,31-5-1 16,42 7-3-16,32-7-2 0,34 4-3 15,20-4-3-15,13 0-2 16,3 0-3-16,-15-4-6 16,-24 4-16-16,-30 0-14 31,-55-9 0-31,-33 9 0 0</inkml:trace>
  <inkml:trace contextRef="#ctx0" brushRef="#br0" timeOffset="45939.7076">7978 11054 6 0,'-19'-19'63'15,"19"19"-38"1,13 26-8-16,11 3-2 16,1 6-4-16,6 9-5 0,0 4-7 15,-3-1-17-15,-6-7-13 16,3-3-3-16,-13-14 1 16</inkml:trace>
  <inkml:trace contextRef="#ctx0" brushRef="#br0" timeOffset="46155.853">8500 11064 26 0,'10'-10'35'0,"-10"10"1"16,-20 0-1-16,-5 19-16 16,-6 13-6-16,-1 14-5 0,-11 4-2 31,-1 12-2-31,-1 5-4 15,-2 0-4-15,7 4-8 16,-1-8-13-16,7-14-13 16,12-3 1-16,3-15-1 0</inkml:trace>
  <inkml:trace contextRef="#ctx0" brushRef="#br0" timeOffset="46425.166">8794 11069 21 0,'-18'-2'31'0,"-13"2"1"16,0 15-7-16,-6 13-9 15,-3 13-5-15,8 14-3 16,-3 6-2-16,14 9-2 15,7 4 0-15,9 0-3 16,12-4-2-16,3-7-10 16,9-14-22-16,14-6-2 0,-2-24 1 15,9-2-2-15</inkml:trace>
  <inkml:trace contextRef="#ctx0" brushRef="#br0" timeOffset="46772.1015">8944 11514 27 0,'12'11'31'16,"0"-13"-1"-16,3 2-14 16,6 0-4-16,2-11-3 15,2 3-3-15,-4-6-2 16,-2-4-2-16,-7-1-1 0,-9-4-1 15,-9 4 0-15,-6 5-1 16,-10 2 1-16,-5 9 0 16,-5 5 0-16,-3 11 0 15,0 5 1-15,7 10 2 16,5 4 1-16,12 7 2 16,4-2-1-16,17 1 1 0,4-3 0 15,12-5 0-15,5-6-3 16,3-8-3-16,6-6-8 0,-6-10-24 15,-2-18-4 1,1-1-2-16,-11-18 1 16</inkml:trace>
  <inkml:trace contextRef="#ctx0" brushRef="#br0" timeOffset="46941.2906">9163 11076 36 0,'0'-9'32'16,"-3"-6"0"-16,3 15-11 0,7-9-20 15,-7 9-16-15,0 0-14 16,0 0-3-16,12 4 0 16</inkml:trace>
  <inkml:trace contextRef="#ctx0" brushRef="#br0" timeOffset="47072.8108">9232 11147 51 0,'0'32'35'16,"-19"0"-4"-16,0-4-8 15,-2 0-7-15,-7-12-12 16,-3-3-29-16,2-17-7 0,14-3-3 16,6-14-2-1</inkml:trace>
  <inkml:trace contextRef="#ctx0" brushRef="#br0" timeOffset="47694.7328">9377 11151 20 0,'-11'5'30'0,"11"18"1"15,-14 0-10-15,9 4-7 16,5 1-5-16,2-3-1 15,11-2-3-15,2-6-1 16,5-6-1-16,4-11-1 0,0-5 0 16,-1-10-2-16,-3-6 0 0,-4-3-2 15,-6-1 1 1,-3 4-1-16,-4 1 1 0,-3 6-1 16,0 14 1-16,0 0 0 15,0 0 0-15,0 0 1 16,-3 19-2-16,5-5-1 15,3 0-3 1,3-1-2-16,1-7-1 16,4-3 1-16,-2-6-1 15,5-5 3-15,-3-3 3 16,2-10 5-16,3 1 3 16,-2-3 4-16,3 3 3 15,-3 5 0-15,2 8 0 16,-2 7-3-16,6 17-1 0,-4 10-1 15,3 17-2-15,-8 6-2 16,-7 13-1-16,-12 8 0 16,-4 1 0-16,-14-2-3 15,-7-10-5-15,-4-16-30 16,0-5 0-16,-7-20 0 16,8-6 0-16</inkml:trace>
  <inkml:trace contextRef="#ctx0" brushRef="#br0" timeOffset="48073.257">7887 12252 23 0,'13'8'37'16,"9"8"2"-16,22 20 0 15,8 8-14 1,7 9-10-16,12 10-4 16,-8 3-5-16,-1 1-3 15,-10 0-7-15,-14-13-11 16,-11-12-23-16,-9-7-2 16,-14-20 0-16,-4-15 1 0</inkml:trace>
  <inkml:trace contextRef="#ctx0" brushRef="#br0" timeOffset="48296.7722">8500 12271 39 0,'-31'5'37'16,"-2"22"1"-16,-13 9-4 16,-16 3-18-1,3 14-4-15,-12 3-3 16,5 8-5-16,1 2-6 15,1-10-14-15,7-7-22 16,20-4 0-16,10-23-1 16,21-6 0-16</inkml:trace>
  <inkml:trace contextRef="#ctx0" brushRef="#br0" timeOffset="48674.9387">8820 12194 26 0,'-22'4'33'16,"-15"4"1"-16,2 16-2 15,-2 15-16-15,-3 5-6 16,9 16-2-16,3 6-2 0,12 5 0 15,10 2-2-15,10-5-1 16,11-7-2-16,9-8-3 0,8-7-6 16,5-14-22-1,3-21-7-15,7-6 0 0,-2-18 0 16</inkml:trace>
  <inkml:trace contextRef="#ctx0" brushRef="#br0" timeOffset="49028.0078">9002 12576 45 0,'0'0'27'0,"25"4"-8"16,-7-8-4-16,2-3-4 15,4-2-3-15,-6-4-3 16,0-1-3-16,-8-1 0 15,-10 1-2-15,-10 1 1 16,-4 7-1-16,-10 2-1 16,-5 8 1-16,-2 5 1 0,3 10 0 15,0 5 2-15,9 8 1 16,7 2 2-16,12 3-1 16,4-4 1-16,15 0 1 15,5-8-2-15,8-6 0 16,3-9-4-16,3-10-7 15,-1-9-23 1,3-3-7-16,-11-15 0 16,1 2-2-16</inkml:trace>
  <inkml:trace contextRef="#ctx0" brushRef="#br0" timeOffset="49197.7872">9294 12206 15 0,'0'0'24'15,"0"-12"-9"-15,0 12-15 16,0 0-18-16,-10-15-7 16,10 15 15-1</inkml:trace>
  <inkml:trace contextRef="#ctx0" brushRef="#br0" timeOffset="49360.564">9337 12210 35 0,'9'25'38'0,"-9"2"2"15,-8 2-5-15,1 5-12 0,-17-8-9 16,4 1-6-16,-8-8-7 16,-3-13-12-16,4-11-26 0,5-5-3 15,1-14 1-15,11-1-1 16</inkml:trace>
  <inkml:trace contextRef="#ctx0" brushRef="#br0" timeOffset="50029.8612">9468 12198 44 0,'5'-9'33'0,"-5"9"0"15,-8 17-12-15,1-2-8 16,1 9-6-16,0 0-2 15,6 3-2-15,0 2 0 16,6-4-1-16,6-6-1 0,1-8 1 16,4-11-1-16,0 0 0 15,-1-14-1-15,2-2 0 16,-6-5 0-16,-2 2 0 31,-1 2-1-31,-3 4 0 0,-6 13 0 16,0 0 0-16,0 0 0 15,3 20 0-15,-3 2 0 16,6-3 1-16,-2 4-1 16,5-2 1-16,4-9 1 15,1-4-1-15,0-8 0 16,3-5 0-16,3-8 0 0,-5-8 0 16,3-4 0-16,1-1 1 15,0 1-1-15,4 3 1 16,0 4 0-16,-1 11 1 15,2 7 1-15,1 19 0 16,-5 10 0-16,1 11 0 16,-3 8 1-16,-5 7-1 0,-10 5 0 15,-9 3 0-15,-7 0-1 0,-14-5 0 16,-5-5 1 0,-8-7-1-16,-6-7-1 0,0-8-2 15,2-7-4-15,2-19-12 16,6-7-22-16,14-8 0 31,5-9-2-31,9-2 1 0</inkml:trace>
  <inkml:trace contextRef="#ctx0" brushRef="#br0" timeOffset="65134.5588">10379 11919 7 0,'12'0'30'0,"16"0"1"16,3 0-6-16,11-5-11 16,6 5-5-16,5-4-8 15,-3 4-10-15,-7 0-12 16,0 6-9-16,-18-6 0 15,-3 9 4-15</inkml:trace>
  <inkml:trace contextRef="#ctx0" brushRef="#br0" timeOffset="65316.6652">10472 12015 14 0,'-13'10'34'0,"29"-4"1"16,6-6-1-16,9 4-15 16,14 0-9-16,3-4-19 0,10 7-20 15,-11-10-4-15,6 3-1 16,-7-14-2-16</inkml:trace>
  <inkml:trace contextRef="#ctx0" brushRef="#br0" timeOffset="65972.6265">11546 12035 17 0,'-98'0'15'16,"27"4"2"-16,31-4-1 0,40 0-1 31,40 0 0-31,51-4 0 0,51-1-2 15,53 5-4 1,47 0-1-16,50 5-3 0,31-1-1 16,30 5 0-16,17 0-2 15,-5 5-2-15,-10-5-1 16,-21 3-4-16,-26-6-11 16,-42-3-18-16,-24 4 0 0,-56-11-1 15,-31 4 6-15</inkml:trace>
  <inkml:trace contextRef="#ctx0" brushRef="#br0" timeOffset="67241.2827">13186 10662 55 0,'3'-47'25'0,"-3"-8"-6"16,-6 0-3-16,6 3-2 16,-4 5-3-16,4 10-3 0,0 13-2 15,0 15-2-15,0 9-2 16,-3 33-1-16,3 13-7 16,0 7-9-16,0 11-20 0,0 14 1 15,0-7 0 1,3 9-1-16</inkml:trace>
  <inkml:trace contextRef="#ctx0" brushRef="#br0" timeOffset="67524.9993">11985 11165 9 0,'-40'6'30'0,"21"-8"2"15,45 2-4-15,32-8-12 16,48 0-2-16,40 2-3 16,47-5 0-1,42 7-3-15,38-3-2 16,27 7-1-16,5 0-5 15,-2 0-4-15,-21 9-7 16,-34 0-12-16,-44 3-13 16,-36 1 0-16,-59-8-1 15</inkml:trace>
  <inkml:trace contextRef="#ctx0" brushRef="#br0" timeOffset="68042.7255">12019 11717 20 0,'9'-35'31'0,"3"-3"-2"16,-2-3-8-16,-4-7-5 16,7 7-3-16,-9-1-1 15,1 9-3-15,-5 7-2 16,2 15-2-16,-2 11 0 16,0 24-2-1,7 12-1-15,-4 7 0 16,2 9-2-16,1 6 0 15,3 3-6-15,-6-8-16 16,3-8-14-16,9-5 0 16,-8-19 0-16,11-1-2 15</inkml:trace>
  <inkml:trace contextRef="#ctx0" brushRef="#br0" timeOffset="68227.3899">12346 11751 42 0,'22'-5'35'0,"18"1"-2"15,3-1-6 1,8 0-22-16,6-2-15 0,1-5-20 16,12 9-2-16,-9-9-2 15,-2 8 0-15</inkml:trace>
  <inkml:trace contextRef="#ctx0" brushRef="#br0" timeOffset="68811.9764">13018 11500 12 0,'0'-36'32'0,"3"7"3"16,-3 1-7-16,0 0-8 15,3 13-4-15,-3 5-4 16,0 10-2-16,0 17-3 31,0 5-2-31,-3 6-3 0,3 5-3 16,0 13-10-16,-3-3-24 15,3-7-1-15,0 0-1 0,-3-12 0 16</inkml:trace>
  <inkml:trace contextRef="#ctx0" brushRef="#br0" timeOffset="69047.6306">13316 11322 56 0,'6'-11'37'0,"-6"11"0"31,-15 3-10-31,1 20-13 0,-7 10-5 16,0 14-4-16,-10 7-1 15,1 7-1-15,5 4-5 16,-8-5-7-16,10-7-26 16,4-2-3-16,0-18-1 15,10-5 0-15</inkml:trace>
  <inkml:trace contextRef="#ctx0" brushRef="#br0" timeOffset="69312.7926">13394 11560 17 0,'-10'-5'33'0,"0"10"1"16,2 7 1-16,-8 5-19 15,1 2-5-15,6 8-3 16,2-1 0-16,7 2-3 15,9-4-1-15,1-4-2 16,8-5-2-16,7-6-4 0,3-1-7 16,-3-12-10-16,-3-9-13 15,9 2-2-15,-13-13 1 16,4 4 4-16</inkml:trace>
  <inkml:trace contextRef="#ctx0" brushRef="#br0" timeOffset="69450.3294">13566 11566 36 0,'0'0'33'0,"-11"9"-3"15,4 8-5-15,1 9-5 16,-3 3-9-16,6 10-2 0,-6 1-6 16,6-2-7-1,0-5-20-15,9 4-11 16,-6-14-1-16,10-4 0 0</inkml:trace>
  <inkml:trace contextRef="#ctx0" brushRef="#br0" timeOffset="69850.8674">13810 11793 23 0,'0'0'35'0,"11"15"0"15,-1-8 0-15,11-7-21 16,4 6-1-16,0-6-5 16,4-6-2-1,-5-3-2-15,4-4-2 16,-9-4-1-16,-4-4 0 16,-9 0-1-16,-6-3-1 15,-13 6 1-15,-2 2 0 16,-7 8-1-16,-7 8 1 15,-4 0-1-15,6 13 1 16,5 6 0-16,1 4 1 0,11 5-1 16,6-1 0-16,11-1 1 0,6 0 0 15,11-3-1 1,-2-4-2-16,9-4-8 0,0-4-24 16,-2-14-2-16,10-3-1 15,-10-14 0-15</inkml:trace>
  <inkml:trace contextRef="#ctx0" brushRef="#br0" timeOffset="70082.7127">14079 11430 33 0,'9'9'34'16,"10"-6"1"-16,2-3-2 0,8 0-23 15,7-3-10 1,5 3-20-16,0 0-12 0,-11-9-2 16,5 9 1-16</inkml:trace>
  <inkml:trace contextRef="#ctx0" brushRef="#br0" timeOffset="70214.2301">14448 11361 4 0,'3'-14'25'0,"-3"14"-7"16,0 0-15-16,-3-15-19 15,3 15-6-15,0 0 11 16</inkml:trace>
  <inkml:trace contextRef="#ctx0" brushRef="#br0" timeOffset="70383.5201">14466 11463 53 0,'0'37'36'0,"-3"-8"0"16,-9 2-12-16,0 1-8 16,-7-6-7-16,-2-4-4 15,-7-7-6-15,-1-11-14 16,-5-10-21-16,12-3-1 0,7-10-1 15,6-1 1-15</inkml:trace>
  <inkml:trace contextRef="#ctx0" brushRef="#br0" timeOffset="70884.22">14652 11364 32 0,'0'0'30'0,"0"0"-1"0,-9 9-10 16,6 6-5-16,-2 2-6 15,3 4-3-15,2 4-1 16,2-3 0-16,6 2 0 15,4-6-2-15,4-1 0 16,1-7-1-16,3-10 0 0,-2-6 0 31,1-7-1-31,-3-1 0 16,-2-5 0-16,-5-3 0 16,-1 2 0-16,-5 2-1 15,-3 5 0-15,0 13 1 0,4-10-1 16,-4 10 1-16,-4 14 0 15,4-1 0-15,4 6 0 16,1-1 1-16,2 1 1 0,5 0 1 16,4-6 1-16,2-6-1 15,5-2 1-15,-4-10 0 16,2-2 0-16,-3-9-1 16,-1 0-2-16,-7-6-3 15,-3-3-9-15,-7 3-26 16,-9 4 0-1,-4 0 0-15,2 8-1 16</inkml:trace>
  <inkml:trace contextRef="#ctx0" brushRef="#br0" timeOffset="72100.6675">13071 12585 23 0,'9'-12'29'0,"-5"-11"-4"0,5-5-6 15,3-4-3-15,-3-3-3 16,4 2-2-16,-8 3-3 16,3 6-1-16,-8 7-2 15,0 17-1-15,0 0-1 16,0 29-2-16,0 7-6 0,-6 8-12 16,-1 5-18-16,7 6 0 15,-6-6 0-15,6 2 0 16</inkml:trace>
  <inkml:trace contextRef="#ctx0" brushRef="#br0" timeOffset="72401.4994">11924 12879 6 0,'-46'15'28'0,"13"-11"-2"15,33-4-8-15,38 15-3 0,42-10-1 16,47 0 0-16,48-1-2 16,46 3-1-16,41-4-3 15,28 5-4-15,13-5-1 31,1 3-1-31,-18-3-4 0,-27-3-14 16,-42-3-19-16,-34 3-1 16,-62-8 0-16,-36 8 2 15</inkml:trace>
  <inkml:trace contextRef="#ctx0" brushRef="#br0" timeOffset="73033.086">12035 13315 19 0,'-7'-26'28'16,"7"2"-7"-16,5-2-1 0,-3-3-2 15,5 7-3 1,-4 2-3-16,-3 20-1 0,0 0-2 16,5 12-1-16,-8 16-2 15,3 15-3-15,0 6 0 0,0 10-1 16,0 1-1-16,8-3-4 15,3-1-11-15,3-8-22 16,1-17-1-16,9-11 0 16,-9-14 0-16</inkml:trace>
  <inkml:trace contextRef="#ctx0" brushRef="#br0" timeOffset="73271.2174">12297 13455 34 0,'31'13'36'0,"-11"-13"1"15,18 3-1-15,5-3-21 16,4 0-9-16,8 0-13 0,-5-7-26 15,6 7-2-15,-12-10-2 16,6 6 1-16</inkml:trace>
  <inkml:trace contextRef="#ctx0" brushRef="#br0" timeOffset="73518.6277">12905 13459 39 0,'20'0'33'0,"18"0"1"15,-1 0-13-15,15-2-9 0,4 2-3 16,1 0-7-16,-5 0-9 15,-5-7-19-15,-3 7-7 16,-18-7-1-16,-1 4 0 16</inkml:trace>
  <inkml:trace contextRef="#ctx0" brushRef="#br0" timeOffset="73687.9169">13155 13136 16 0,'0'0'30'0,"-15"-12"0"16,18 25-3-16,-3 7-16 15,0 11-9-15,5 10-17 0,-8-2-14 16,10 14 0-16,-7-8 0 16</inkml:trace>
  <inkml:trace contextRef="#ctx0" brushRef="#br0" timeOffset="74057.1402">12984 13733 6 0,'-8'-24'30'16,"19"5"1"-16,5-6 1 0,12 3-18 15,9 12-3 1,-2 3-3-1,4 11-1-15,-9 6-1 16,-3 11-1-16,-16 2-1 0,-8 9-1 16,-11-1-1-16,-10 1-1 15,-8-6-2-15,-8-6-3 16,-1-2-5-16,-1-11-1 16,11-7-1-16,1-7 0 15,14-2 3-15,6-5 4 0,14 2 2 16,6 0 5-16,33 6 14 15,-27 9-8 1,5 9 0-16,-8 1-13 16,6 6-26-16,-14-12-1 15,12 5-1-15,-8-12-1 16</inkml:trace>
  <inkml:trace contextRef="#ctx0" brushRef="#br0" timeOffset="74435.73">13524 13564 26 0,'0'0'32'0,"18"7"0"15,5 1-4-15,1-4-16 16,3-4-4-16,2 0-2 15,-5-8-2-15,2-1-2 16,-1-3-1-16,-11-3-1 0,-7-2-1 16,-7 0 0-16,-10 2-1 15,-4 2 0-15,-8 7 0 16,-4 6 1-16,-4 5 0 16,1 10 1-16,0 7 0 15,3 7 1-15,8 4 1 31,8 1 0-31,10 0 1 0,14-2-1 16,6-3 1-16,8-7-1 16,9-5-2-16,4-10-6 15,5-11-22-15,1-1-6 16,-7-18 0-16,3-1-1 16</inkml:trace>
  <inkml:trace contextRef="#ctx0" brushRef="#br0" timeOffset="74656.3099">13858 13304 16 0,'35'0'31'16,"-11"-4"1"-16,11 8-1 15,-7-4-19-15,6-4-23 16,2 4-17-16,-14-8-2 16,9 8 0-16</inkml:trace>
  <inkml:trace contextRef="#ctx0" brushRef="#br0" timeOffset="74905.7381">14196 13201 55 0,'0'0'33'0,"0"0"0"0,0 0-16 16,10 0-9-16,-6 16-5 15,3 6-2-15,-5 4-1 0,-2 4-1 16,5 4 1-16,-5 0-1 16,-7 4 1-16,-7-6 0 15,-8-6 0-15,-3-5 1 31,-8-5 0-31,-1-9-3 0,2-7-7 16,-1 0-23-16,4-20-1 16,17 4 0-16,-3-11-1 15</inkml:trace>
  <inkml:trace contextRef="#ctx0" brushRef="#br0" timeOffset="75406.5181">14358 13220 27 0,'-10'10'30'0,"10"11"-1"0,-5-4-10 16,7 4-5-16,5-1-4 16,2-3-2-16,2 0-2 15,6-12-1-15,1-2-2 0,1-7 0 16,3-2-2-16,-4-9 1 16,0-3-1-16,-5-3-1 15,-3 5 1-15,0-1-1 16,-8 2 0-16,-2 5 0 15,0 10 0-15,0 0 1 16,0 0-1 0,0 22 1-16,0-2 1 15,8-5 0-15,1 5 2 16,5-4-1-16,5-2 1 16,2-7-1-16,1-7 1 15,-1-5 0-15,1-7-2 16,-4-2-1-16,-5-8-2 15,-6 3-8-15,-11-8-14 0,-9 0-15 16,-1 6-1-16,-10 0 0 16,-4 8 1-16</inkml:trace>
  <inkml:trace contextRef="#ctx0" brushRef="#br0" timeOffset="75640.7781">14219 13066 28 0,'12'0'5'15,"-12"0"-5"1,0 0-4-16,13 6-19 0</inkml:trace>
  <inkml:trace contextRef="#ctx0" brushRef="#br0" timeOffset="79367.4211">15981 12063 18 0,'21'5'32'0,"1"-5"1"15,18 0-12-15,7 0-6 16,9 0-7-16,6 0-6 16,3 0-9-16,-1-4-10 15,-13-6-14-15,-2 10-1 16,-21-6 0-16</inkml:trace>
  <inkml:trace contextRef="#ctx0" brushRef="#br0" timeOffset="79551.8218">16098 12206 30 0,'38'10'36'15,"7"-10"-1"-15,12 0-7 16,1-3-11-16,-5 3-16 16,1 3-30-16,-17-11-3 15,-3 8-3-15,-16-11 0 16</inkml:trace>
  <inkml:trace contextRef="#ctx0" brushRef="#br0" timeOffset="84202.9247">17006 12185 20 0,'35'0'15'15,"34"-6"1"1,47 6 0-16,37 0-3 15,41 0 0-15,37 8-1 0,32 2-2 16,25 0 1 0,15 1-3-16,7 1-3 15,-11 5-6-15,-15-5-12 0,-33-7-18 16,-20 7-1-16,-50-17 0 16,-33 10 3-16</inkml:trace>
  <inkml:trace contextRef="#ctx0" brushRef="#br0" timeOffset="84751.2806">17387 11713 2 0,'7'-37'27'0,"12"-3"1"16,-10-7-9-16,3-6-1 16,-2 8-4-16,-4 1 0 15,0 9-4-15,-6 11 0 16,0 24-3-16,-4 14-1 16,4 27-1-16,0 12-2 0,0 11-2 15,5 12-6-15,1 5-20 0,-1-11-10 16,12-3 0-16,-6-23 0 15</inkml:trace>
  <inkml:trace contextRef="#ctx0" brushRef="#br0" timeOffset="85189.1009">17782 11630 19 0,'0'0'32'0,"24"9"1"0,-3-13-2 16,13 4-17-16,8 4-7 16,9-4-17-16,7 8-20 15,-12-15-2-15,9 7 0 16,-10-7 1-16</inkml:trace>
  <inkml:trace contextRef="#ctx0" brushRef="#br0" timeOffset="85452.2024">18264 11615 19 0,'0'0'33'16,"16"-2"1"-1,17 2-3-15,14 5-13 16,6-5-5 0,10 4-5-16,2 0-5 15,-4-4-15-15,-9-4-20 0,-3 4-3 16,-22-16-1-16,-8 3 0 16</inkml:trace>
  <inkml:trace contextRef="#ctx0" brushRef="#br0" timeOffset="85605.4644">18522 11202 29 0,'3'-14'30'0,"3"26"-1"16,-6 5-11-16,3 10-12 16,-3 11-15-16,-6 2-18 15,9 14-1 1,-9-5-1-16,6 11 11 15</inkml:trace>
  <inkml:trace contextRef="#ctx0" brushRef="#br0" timeOffset="85985.4177">18337 11825 20 0,'11'-19'32'15,"-2"-4"1"-15,16 5-6 0,3 4-10 16,6 8-6-16,4 9-1 16,-7 5-2-16,-3 12-1 15,-17 2-2 1,-11 10-2-16,-9-2 1 16,-13-1-2-16,-5 0-2 15,-6-9-3-15,0-2-2 16,-1-10-3-16,10-3 1 15,2-10 0-15,14-3-1 16,2-5 2-16,12 3 2 16,2 0 4-16,6 3 3 0,6 7 2 15,-1 0 0-15,5 12 0 16,-2-2 0-16,3 4-5 16,-2-1-16-16,8 2-17 15,-10-11 0-15,12 5-2 0,-2-19 1 16</inkml:trace>
  <inkml:trace contextRef="#ctx0" brushRef="#br0" timeOffset="86354.7395">18975 11710 39 0,'11'7'35'0,"12"8"0"16,-2-8-2-16,5-3-22 16,7 4-1-16,-2-8-4 15,3-4-1-15,-9-6-3 16,-3-5 0-16,-9-6-1 16,-7 0-1-16,-9-5 1 0,-8 5-1 15,-10 3 0-15,-9 7-1 16,-5 11 1-16,-2 7-1 15,-1 12 1-15,5 6 0 0,7 7 0 16,8 4 0 0,10 2 1-16,16-2-1 15,9-7 0 1,7-2 1-16,6-8-1 16,4-5-4-16,6-5-11 0,5-7-21 15,-12-12-1-15,7-1 0 16,-4-15 0-16</inkml:trace>
  <inkml:trace contextRef="#ctx0" brushRef="#br0" timeOffset="86593.0168">19235 11389 43 0,'21'-1'34'0,"1"-8"-2"16,13 9-4-16,3-6-26 0,2 6-14 16,6 6-18-1,-13-6-3-15,4 0 1 0,-12 0 1 16</inkml:trace>
  <inkml:trace contextRef="#ctx0" brushRef="#br0" timeOffset="86725.0589">19671 11283 20 0,'0'0'25'0,"0"-11"-10"16,0-1-24-16,0 12-10 0,-12-6-4 15,12 15 15-15</inkml:trace>
  <inkml:trace contextRef="#ctx0" brushRef="#br0" timeOffset="86887.8317">19677 11436 59 0,'3'32'38'0,"-9"-6"1"16,-3-5-14-16,-2 7-8 15,-13-11-8-15,0-2-6 16,-4-5-14-16,1-6-25 15,-5-18-2-15,9 1-1 0,1-11 0 16</inkml:trace>
  <inkml:trace contextRef="#ctx0" brushRef="#br0" timeOffset="87392.183">19840 11332 12 0,'0'0'31'0,"9"22"2"16,-12-9-4-16,3 5-14 0,7 4-3 15,0 1-3-15,7 0-2 16,3-8-3-16,2-3-2 16,3-6-2-16,0-6 0 0,-1-6 0 15,-5-9-2 1,-1-3 2-16,-7-4-2 16,-3 1 2-16,-5 1-1 0,0 6 1 15,-5 4 0-15,5 10 1 0,-10 0-1 16,10 10 0-16,-3 8 1 15,3 5-1-15,6 2 1 16,6 1 0-16,2 2 2 16,5-8-1-16,7-1 1 31,-2-10 0-31,7-5 1 0,-3-14 0 16,0-3-1-16,-8-10 0 15,-2-2-1-15,-9-3-4 16,-9-2-11-16,-6 5-23 15,-1 6-1-15,-9 4 0 16,2 11 0-16</inkml:trace>
  <inkml:trace contextRef="#ctx0" brushRef="#br0" timeOffset="87926.5301">17245 12866 2 0,'6'-28'28'15,"11"2"-1"1,-8-13-6-16,8-5-4 16,-3 2-2-16,-2 2-2 0,2 8-2 15,-6 5-2 1,1 18-1-16,-9 9-2 0,6 23-1 15,-6 14-1-15,5 11-2 16,-5 11 0-16,3 3-3 16,0 6-8-16,1-5-14 0,-4-10-12 15,12-7-1-15,-4-21-1 16</inkml:trace>
  <inkml:trace contextRef="#ctx0" brushRef="#br0" timeOffset="88127.5567">17606 12943 33 0,'18'-7'36'16,"16"7"0"-16,0-10-1 15,11 7-22-15,3 3-20 0,0-8-25 16,13 8-2-16,-6-11-1 0,5 8-1 15</inkml:trace>
  <inkml:trace contextRef="#ctx0" brushRef="#br0" timeOffset="88374.9753">18193 12995 27 0,'20'-3'33'0,"25"3"0"0,0 0-4 16,12-5-19-16,8 5-3 15,-1 0-9-15,-4 0-14 16,-13-4-14-16,-2 4-3 15,-21-12 0-15</inkml:trace>
  <inkml:trace contextRef="#ctx0" brushRef="#br0" timeOffset="88559.8921">18466 12599 18 0,'-12'-33'34'16,"12"14"1"-16,-7 0-2 31,7 9-16-31,0 10-6 0,4 14-6 16,-4 11-7-16,3 11-13 15,2 10-19-15,-10 0 0 16,5 15-1-16,-11-6 3 16</inkml:trace>
  <inkml:trace contextRef="#ctx0" brushRef="#br0" timeOffset="88944.8257">18322 13104 33 0,'0'0'34'16,"-9"23"0"-1,1-7-4-15,-1 5-18 0,9 3-3 16,7 0-3-16,6-2-3 16,5-5-3-16,5-3-5 15,2-5-7-15,-2-9-7 16,0-8-4-16,0-3-5 0,-7-8 1 16,-1-2 4-16,-3-1 11 15,-3 0 11-15,-5 3 10 16,-1 9 33-1,-3 10-12-15,-12 14-1 16,5 9-3-16,-2 6-8 16,6 11-7-16,-4-1-5 0,7 3-13 15,0-2-29-15,7 1-1 16,-1-15-1-16,8 0 0 16</inkml:trace>
  <inkml:trace contextRef="#ctx0" brushRef="#br0" timeOffset="89678.4831">18992 12905 35 0,'0'15'34'16,"13"-10"0"-16,12-5-10 15,6 4-10-15,1-4-4 16,8 0-3-16,-4-11-3 0,0-2-2 16,-12-3-1-16,-12-2 0 15,-12-3 0-15,-16 5-1 16,-10 4 1-16,-8 3-1 16,-7 9 0-16,1 9 0 15,2 7 0-15,8 12 0 16,10 4 0-16,10 6 1 0,16-1 0 15,16-1 0-15,8-4 0 16,10-5-1-16,7-6-5 0,0-9-16 16,-2-16-15-16,1-1 0 15,-12-19 0-15</inkml:trace>
  <inkml:trace contextRef="#ctx0" brushRef="#br0" timeOffset="89900.2147">19307 12508 38 0,'18'0'35'16,"11"5"-1"-16,-4-5 0 15,7 0-30-15,1 5-22 16,-2-5-13-16,5 0-3 16,-7-5 0-1</inkml:trace>
  <inkml:trace contextRef="#ctx0" brushRef="#br0" timeOffset="90063.5252">19758 12441 31 0,'0'-21'32'0,"0"21"-1"16,-5-22-6-16,5 22-25 15,-6-10-16-15,6 10-13 16,0 0-3-16,-16 5 1 16</inkml:trace>
  <inkml:trace contextRef="#ctx0" brushRef="#br0" timeOffset="90217.1927">19740 12560 23 0,'3'39'35'0,"-9"-6"2"16,-6 3-8-16,-4-3-7 16,-11-9-6-16,-3 1-5 15,-6-13-6-15,-5-6-7 16,6-6-15-16,9-4-20 16,1-14 0-1,15 1-1-15,6-8 0 16</inkml:trace>
  <inkml:trace contextRef="#ctx0" brushRef="#br0" timeOffset="90680.7196">19909 12481 46 0,'0'0'33'0,"0"11"-7"16,0 3-8-1,-6 3-8-15,6 7-2 16,5-5-1-16,4 3-3 16,5-8 0-16,3-1-1 15,1-7-1-15,1-6-1 16,2-10-2-16,-3-3 1 15,-2-2 0-15,-3-4-1 16,-5 2 0-16,-4 2 0 0,-4 5 0 16,0 10 1-16,0 0 0 15,0 0 0-15,-6 7 1 0,6 7 0 16,6 4 0 0,3 0 0-16,5-4 1 0,7 1 0 15,3-3 1-15,2-10-1 16,-2-4 0-1,2-8 1-15,-7-7-1 16,-4 0 0-16,-7-8-1 16,-8 2-5-16,-5-1-20 15,-1 5-13-15,-11-2 1 16,6 10-2-16</inkml:trace>
  <inkml:trace contextRef="#ctx0" brushRef="#br0" timeOffset="109236.7741">20806 12213 7 0,'0'16'29'16,"0"-16"-5"-16,43 12-4 15,12-1-2-15,27-3-4 16,25 4 0-16,12-3-3 0,12 6-2 15,1-8-3-15,-5 3-2 16,-10-3-2-16,-15-5-2 16,-25-2-1-16,-21 0-1 15,-20-4-1-15,-19-4-1 16,-17 8 1-16,-12-14-1 16,-7 14-1-1,-9-6-4-15,-1 3-3 16,-4 0-3-16,4 3 0 15,7-6-1-15,8 1 1 0,14 5 3 16,0 0 4-16,9-7 7 16,36 14 18-1,-18 1-2-15,1 7 1 16,-5-3 0-16,-9 7-2 0,-8-5-5 16,-11 4-11-16,-12-15-24 15,-6 10-3-15,-23-13-1 16,-1 0-2-16</inkml:trace>
  <inkml:trace contextRef="#ctx0" brushRef="#br0" timeOffset="109589.9373">20858 12044 14 0,'-18'22'27'16,"-3"2"-4"-16,14 6-4 16,11 0-5-16,11 2-3 15,18-3-3-15,7-1-5 16,10-8-14-16,-4-12-17 16,10-2-1-1,-16-19-1-15,2 0 10 16</inkml:trace>
  <inkml:trace contextRef="#ctx0" brushRef="#br0" timeOffset="109974.6081">21250 11774 15 0,'7'23'29'0,"-7"-6"1"16,0 9-3-16,0-3-15 16,0 0-4-1,-4-3-2 1,1-4-1-16,3-16-1 0,0 0-1 16,0 0-1-16,-10-16 0 15,7-5 0-15,-6-11-1 16,2-9-1-16,-1-4 0 15,-2-3 0-15,1 2 1 16,3 3-1-16,6-2 1 0,0 7-1 16,14 6 2-16,9 9-1 15,7 4 0-15,10 8-1 16,8 3-4-16,0 2-6 16,0 5-19-16,5 7-4 15,-17-6-1-15,0 11 0 16</inkml:trace>
  <inkml:trace contextRef="#ctx0" brushRef="#br0" timeOffset="110190.905">21193 11722 31 0,'0'0'32'16,"0"0"2"-16,35-9-10 16,2 6-11-16,7 3-8 15,4 0-18-15,0-5-17 16,8 10-2-16,-16-11 0 0,3 6 1 16</inkml:trace>
  <inkml:trace contextRef="#ctx0" brushRef="#br0" timeOffset="110453.9444">21653 11379 31 0,'18'3'34'0,"-1"-6"-1"16,11 3-3-16,3 4-19 15,-3-2-7-15,3 2-9 0,-4-4-17 16,4 4-11-16,-12-9 0 16,4 5-1-16</inkml:trace>
  <inkml:trace contextRef="#ctx0" brushRef="#br0" timeOffset="110623.2333">21976 11235 38 0,'0'0'33'0,"-5"18"-1"16,1 1-12-16,4 5-5 31,0 1-5-31,4 5-3 0,-2 4-11 16,6 3-28-16,-8-12-1 15,12 3-1-15,-9-13-2 16</inkml:trace>
  <inkml:trace contextRef="#ctx0" brushRef="#br0" timeOffset="111324.6721">22519 11839 6 0,'0'0'31'16,"0"0"3"-16,3 23 1 31,-12 13-14-31,-3 16-6 0,4 10-4 16,-4 6-1-16,5 9-3 15,-1-8-1-15,3-4-2 16,1-13-1-16,4-10 0 16,4-18-2-16,5-13-1 15,-9-11 0-15,21-13 0 16,-10-7-1-16,3-7 0 0,5-1-1 16,2 1 1-16,-1 3-1 15,-3 7 1-15,2 7 0 16,-5 10 1-16,3 4 0 15,-6 9 1-15,-3 6-1 16,-5 3 1-16,-3 3-1 0,0-3-4 31,0 2-14-31,6 0-19 0,-13-14 0 16,7 4 0 0,0-14-1-16</inkml:trace>
  <inkml:trace contextRef="#ctx0" brushRef="#br0" timeOffset="111678.9502">22892 12334 11 0,'8'9'31'0,"-8"-9"2"16,3 17-4-16,-3-4-13 15,0-3-4-15,0 4-2 16,0-14-2-1,6 19-2-15,-6-19-2 16,0 0 0-16,8-15-1 16,-8-1 0-16,0-10-1 15,-4-8 0-15,-5-11-1 0,3-5-1 16,-3-5 1-16,-2 0 0 16,-1 1-1-1,4 4 0-15,1 5 0 0,13 10 0 16,6 7-1-16,1 7-1 15,18 9-2-15,3 0-2 0,11 12-6 16,0-1-10-16,6 1-13 16,-3 6-1-16,-8-2 1 15,7 11 12-15</inkml:trace>
  <inkml:trace contextRef="#ctx0" brushRef="#br0" timeOffset="111910.2939">22917 12440 32 0,'0'0'31'0,"26"13"1"0,0-8-13 15,5-3-8 1,2-2-8-16,2 0-13 0,-4 7-19 16,-4-14-1-16,-2 7-2 15,-13-14 6-15</inkml:trace>
  <inkml:trace contextRef="#ctx0" brushRef="#br0" timeOffset="112276.1231">23123 12184 7 0,'0'0'32'15,"17"20"2"-15,-11-8 0 16,-2 1-13-16,1 3-6 16,-5-4-4-16,12-1-4 15,-12-11-1-15,15 8-2 0,-5-13-2 16,1-6-1-16,2-4 0 15,7-4-1-15,4-1-1 16,-6 1 1-16,4 3-1 16,-10 5 0-16,-1 6 1 15,0 8 1-15,3 5 0 0,-6 10 1 16,-8 2 0-16,-3 6 0 0,0-2-1 16,6 2-3-1,4-1-8-15,-7-1-26 16,-7-12-1-16,7-2 0 0,11-14-1 15</inkml:trace>
  <inkml:trace contextRef="#ctx0" brushRef="#br0" timeOffset="112658.847">23488 11980 41 0,'24'-9'34'0,"9"6"1"15,4-5-10-15,-5 3-12 16,1 1-4-16,-8 0-5 16,-1 4 0-16,-14 0-3 15,5 0 0-15,-15 0 0 0,9 13-1 31,-9 0 0-31,-3 7 0 0,-1 5 0 16,0 8 0 0,8 6-1-16,0 9 2 15,-4 6-1-15,9 2 2 0,-2 1-1 16,6-2 1-16,-1-4 1 16,-6-7 1-16,-13-9 0 15,-6-7 0-15,-10-9-1 0,-3-9-1 16,-8-7-2-16,-3-6-4 15,5-1-8-15,-1-4-18 16,7-8-9-16,13 3-1 16,9-6 1-16</inkml:trace>
  <inkml:trace contextRef="#ctx0" brushRef="#br0" timeOffset="113027.9194">24303 11664 23 0,'81'-85'29'0,"-38"46"-3"0,14 5-11 16,4 8-2-16,-4 11-3 15,-2 10-2-15,-1 13-1 16,-54-8-2-16,49 58 0 16,-31-9-3-16,-18 11 1 15,-25 9-1-15,1 3 0 31,-14 5-1-31,-6-6-3 0,20 1-8 16,5-7-14-16,-18-16-9 16,10-2-1-16,27-47 0 15</inkml:trace>
  <inkml:trace contextRef="#ctx0" brushRef="#br0" timeOffset="113428.108">24425 12547 18 0,'0'0'17'16,"0"0"-2"-16,0 0 0 15,0 0-1-15,0 0-1 0,0 0-1 16,0 0-1-16,0 0 0 16,0 0-2-16,0 0 1 15,0 0-2-15,0 0 0 16,0 0-1-16,0 0-1 15,49 33-1-15,-49-33-2 16,0 0-2-16,0 0-17 0,0 0-21 16,0-42 0-16,0 42-1 15,0 0 0-15</inkml:trace>
  <inkml:trace contextRef="#ctx0" brushRef="#br0" timeOffset="170600.3013">1105 14415 30 0,'0'-56'33'0,"0"56"2"16,-34-50-9-16,34 50-9 15,-69-18-4-15,24 26-3 16,0 6-4-16,3 11-1 15,42-25-2-15,-57 69-1 16,57-69 0-16,-8 73 0 16,8-73 1-16,40 61-2 0,-40-61 2 15,74 41-1-15,-33-32 0 16,-41-9 0-16,65 13 0 16,-65-13-1-16,0 0-1 15,0 0 1-15,0 0-1 16,0 0-1-16,-50 22 2 15,50-22-3 1,-78 41 2-16,78-41 0 16,-64 64 0-16,64-64 0 15,-28 76 1-15,28-76 0 0,33 70 0 16,-33-70 0-16,75 46 0 16,-28-33 0-16,8-13-1 15,1-6-1-15,-1-8 1 16,-10-6-1-16,-4-7 1 0,-11-1-1 15,-5-1 0-15,-8 0 1 16,-6 8 0-16,-11 1 0 16,-3 7 0-16,3 13 0 15,0 0 0-15,-12 11 1 16,9 9-2-16,3 3-4 16,0 10-9-16,-5 1-22 0,10-9-4 15,-1-1 1-15,1-13-1 16</inkml:trace>
  <inkml:trace contextRef="#ctx0" brushRef="#br0" timeOffset="170767.0901">1288 14538 38 0,'-13'-38'34'15,"1"18"-4"-15,-5-2-5 0,17 22-37 16,0 0-17-16,0 0-3 15,3 22-2-15</inkml:trace>
  <inkml:trace contextRef="#ctx0" brushRef="#br0" timeOffset="170916.7495">1376 14768 40 0,'22'27'36'16,"4"8"0"-16,-7-7-4 15,5-8-17-15,1-1-6 16,2-14-3-16,-4-5-3 15,-3-11-6 1,-5-10-12-16,-2-8-20 16,1 0-1-16,-2-7-1 15,2 6 1-15</inkml:trace>
  <inkml:trace contextRef="#ctx0" brushRef="#br0" timeOffset="171301.6313">1892 14708 40 0,'0'23'38'0,"-8"5"2"16,-6-1-5-16,-7-6-13 16,7 1-9-16,-6-6-7 15,0-8-6-15,1-8-4 16,3-7-4-16,9-6 0 16,3-8 0-16,4 2 1 0,2-3 1 15,4 5 2-15,2 7 4 16,3 6 3-16,5 11 2 15,2 5 0-15,1 9-1 16,-1 0 0-16,1 3-2 16,-1-3 0-16,1-2 0 31,1-9-2-31,0-4 1 0,-1-9-1 16,-4-10 2-16,4-3-2 15,1-4 1-15,-3-4 1 16,2 6-1-16,-4 0 2 15,-1 11 0-15,-4 7 1 16,6 14 0-16,-9 5-2 0,-2 7-6 16,5 2-33-16,0 10-2 15,-4-9 0-15,12 0-2 16</inkml:trace>
  <inkml:trace contextRef="#ctx0" brushRef="#br0" timeOffset="171833.1993">3143 15078 40 0,'0'-31'35'16,"0"31"2"-16,10 4-11 15,-4 25-10-15,3 23-5 16,-9 13-4-16,0 14-1 16,0 6-3-16,0-2-3 0,0-4-4 15,-4-14-5-15,4-8-9 16,4-13-15-16,-2-25-4 16,12-15-1-16,-5-23 0 15</inkml:trace>
  <inkml:trace contextRef="#ctx0" brushRef="#br0" timeOffset="172033.7098">3360 15129 27 0,'10'-35'36'16,"5"25"1"-16,-6 10 0 16,-2 16-17-16,2 20-6 0,-9 11-5 15,6 13-3-15,-6 8-1 16,3 4-3-16,1 0-6 15,-4-8-10-15,0-10-24 0,-4-4-1 16,-3-19-1-16,-1-8 0 16</inkml:trace>
  <inkml:trace contextRef="#ctx0" brushRef="#br0" timeOffset="172187.3744">3084 15434 47 0,'19'0'34'16,"6"0"-1"-16,17 0-8 16,6 0-27-16,7-10-24 15,11 10-5-15,-4-11-2 16,15 5-1-16</inkml:trace>
  <inkml:trace contextRef="#ctx0" brushRef="#br0" timeOffset="172419.0307">3869 14984 49 0,'-44'6'37'16,"6"17"1"-16,-7 11-7 16,4 10-19-16,10 20-4 15,6 10-1-15,10 11-3 16,11 1-1-16,10 0-1 31,17-4-6-31,5-12-9 0,12-15-25 16,8-12-1-16,0-24 0 15,7-10 0-15</inkml:trace>
  <inkml:trace contextRef="#ctx0" brushRef="#br0" timeOffset="172772.7018">4012 15484 12 0,'0'13'32'16,"14"6"1"-16,6-7-1 0,7-4-18 31,5-1-5-31,1-7-4 0,1-10-3 16,-6-4-2-16,-6-5-1 15,-6-4 1-15,-13-1-1 16,-10 0 2-16,-11 4 0 16,-11 8 2-16,-1 12 0 15,-7 3 2-15,1 13 0 16,1 9-1-16,7 7 0 0,9 6 0 16,13 5-1-16,9-3 0 15,13-1 1-15,5-4-2 16,10-5 1-16,3-8-4 15,1-9-8-15,4-13-27 16,-4-4-1-16,-10-17-1 16,3-1-1-16</inkml:trace>
  <inkml:trace contextRef="#ctx0" brushRef="#br0" timeOffset="172951.502">4234 15003 11 0,'0'0'28'0,"4"-21"-4"16,-4 21-13-16,0 0-27 16,0 0-8-16,0 11-3 15</inkml:trace>
  <inkml:trace contextRef="#ctx0" brushRef="#br0" timeOffset="173120.7948">4272 15132 45 0,'3'33'38'16,"-10"-2"-1"-16,-8-1-9 15,0-1-9-15,-10-8-13 16,-3-3-28-16,-4-18-13 16,8-6-2-1,2-13-2-15</inkml:trace>
  <inkml:trace contextRef="#ctx0" brushRef="#br0" timeOffset="173821.1651">4424 15111 24 0,'-9'12'31'16,"9"15"-2"-16,0-2-9 15,3-1-7-15,3 1-3 16,6-5-2-16,4-5-2 0,2-8-3 15,3-7 0-15,-2-9-1 0,-1-8-1 16,-4-4-1 0,-2-2 0-16,-6 0-1 0,-3 4 0 15,-3 3 0-15,0 16 0 16,-13-9 1-16,13 9-1 31,-11 16 1-31,8 0-1 0,3 4 1 16,0 0 1-16,5-2-1 15,1-1 0-15,7-3-1 16,1-10-2-16,0-4 0 16,-1-4 0-16,2-9 0 15,-2-5 1-15,-1-2 1 16,1-4 1-16,-1 1 2 0,0 5 2 16,1 4 0-16,8 7 1 15,0 7 0-15,5 13 0 16,2 12 0-16,-1 11-1 15,-8 10 1-15,-3 14 0 16,-12 6-1-16,-8 7 0 16,-15 0 0-16,-6 1-1 0,-9-8-3 15,-2-8-6-15,6-15-27 16,3-11-6-16,3-23 1 16,14-9-1-16</inkml:trace>
  <inkml:trace contextRef="#ctx0" brushRef="#br0" timeOffset="174220.7507">5172 15438 30 0,'0'19'36'15,"15"-19"-1"-15,13 6-2 0,3-3-18 16,5-3-8-16,4 0-8 0,2 0-12 16,2 0-19-1,-11-8-3-15,0 7 0 0,-16-9-1 16</inkml:trace>
  <inkml:trace contextRef="#ctx0" brushRef="#br0" timeOffset="174390.3486">5203 15568 16 0,'17'17'33'0,"7"-14"0"15,22 5-6-15,5 0-42 16,1-18-9-16,12 4-5 0,-7-16-3 16</inkml:trace>
  <inkml:trace contextRef="#ctx0" brushRef="#br0" timeOffset="178641.2541">5944 15515 3 0,'13'12'21'0,"19"-9"-2"31,42 0-11-31,33 0 0 0,39-3 2 16,34 0 0-16,40 0-1 15,21 0 1-15,20-3-1 16,6 3 0-16,-10-6-4 15,-19 6-8-15,-33-8-19 16,-24 8-8-16,-62-11 0 16,-26 7-1-16</inkml:trace>
  <inkml:trace contextRef="#ctx0" brushRef="#br0" timeOffset="179019.6233">7070 15166 21 0,'15'-37'31'0,"4"2"-6"15,-8-5-3-15,2-3-3 16,-3 7-2-16,-7-2-4 16,2 11-2-16,-10 8-2 0,5 19-2 15,0 21-1-15,0 17-2 16,5 15-3-16,-1 10-8 15,2 7-31-15,4 10 1 16,-10-5-2-16,3-1 1 16</inkml:trace>
  <inkml:trace contextRef="#ctx0" brushRef="#br0" timeOffset="179656.9449">6105 16087 26 0,'6'-17'30'0,"15"0"-3"16,-1-2-6-16,-2-6-3 16,6 4-3-16,-7-4-2 31,2 12-3-31,-8 0-2 0,-1 13-1 16,-10 11-2-16,0 11-1 15,0 10-2-15,-3 14-1 16,-3 7 0-16,2 5-3 15,4 1-8-15,-8-5-17 16,4-9-11-16,8-4-1 16,-4-17 0-16</inkml:trace>
  <inkml:trace contextRef="#ctx0" brushRef="#br0" timeOffset="179939.0068">6384 16384 49 0,'28'6'37'0,"3"-6"1"16,13 0-10-16,5 0-16 16,0 2-10-16,1 3-24 15,-4-9-13-15,7 1-2 16,-15-9 0-16</inkml:trace>
  <inkml:trace contextRef="#ctx0" brushRef="#br0" timeOffset="180220.6784">6954 16390 27 0,'33'7'30'0,"-6"-11"1"15,11 4-15-15,0 0-10 16,-3 0-10-16,2 6-18 16,-15-13-7-16,3 7 0 15,-13-11 4-15</inkml:trace>
  <inkml:trace contextRef="#ctx0" brushRef="#br0" timeOffset="180443.3512">7108 15991 5 0,'2'-18'34'0,"-4"-3"0"15,2 21 2-15,0 0-16 16,0 0-6-16,0 14-4 16,-4 11-4-16,1 13-9 0,-1-1-29 15,4 19-2-15,-6-9-1 16,12 9-1-16</inkml:trace>
  <inkml:trace contextRef="#ctx0" brushRef="#br0" timeOffset="180924.4482">7045 16599 20 0,'-4'14'32'0,"-10"-3"1"15,6 4-9-15,-3 7-10 0,-3-2-4 16,9 3-2-16,3-5-4 15,7 1 1 1,4-4-4-16,7-6-2 16,6-1-5-16,-1-12-6 15,4-3-7-15,0-8 1 16,-2-1-1-16,-4-6 2 16,0 3 6-16,-6-1 6 15,-7 1 6-15,0 9 29 16,-6 10-11-16,-9 21 0 15,0 2-1-15,3 7-5 16,6 8-3-16,-6 3-5 0,6-1-12 16,0-12-27-1,7 5-1-15,-2-20-1 16,13-3 0-16</inkml:trace>
  <inkml:trace contextRef="#ctx0" brushRef="#br0" timeOffset="181362.5653">7463 16390 43 0,'12'11'34'0,"1"-6"0"16,11 0-15-16,6 3-9 0,-3-8-4 15,7 0-1-15,-3-6-3 0,2-3 0 16,-7-5-2 0,-8-3 0-16,-11-2 0 15,-7-2 0-15,-14 5-1 0,-10 4 1 16,-7 8-1-16,-4 8 1 31,-4 8 1-31,-1 8-1 16,6 6 2-16,5 8 0 0,10-2-1 15,19 5 1-15,10-1 1 16,12-6-2-16,9-6-1 16,9-1-3-16,7-8-14 15,7-5-20-15,-10-19 1 16,1-3 0-16,-13-17 1 0</inkml:trace>
  <inkml:trace contextRef="#ctx0" brushRef="#br0" timeOffset="181594.6089">7677 16062 37 0,'24'6'32'0,"-7"-9"0"16,11 3-9-16,3 0-20 0,1-7-14 16,7 7-19-16,-15-10-1 15,8 7-1-15,-14-13 10 16</inkml:trace>
  <inkml:trace contextRef="#ctx0" brushRef="#br0" timeOffset="181864.1662">8021 15876 35 0,'0'0'34'0,"0"0"1"15,0 0-1-15,0 0-23 16,4 15-8-16,1 0-5 15,2 2-3 1,-1 2-1-16,0 8 0 16,-3-5 1-16,1 5 2 15,-8 1 1-15,-2-1 3 16,-7-1 1-16,-11-6 2 0,0 0 1 16,-5-4-3-1,-2-9-4-15,3-7-19 16,13 0-11-16,-4-12-1 0,13-2 0 15</inkml:trace>
  <inkml:trace contextRef="#ctx0" brushRef="#br0" timeOffset="182380.1233">8164 15941 20 0,'0'0'32'15,"0"0"0"-15,0 13-4 0,-4-4-14 16,4 4-6-1,4 6-4-15,-1-3 0 16,6 0-2-16,4-2-1 0,2-2 0 16,1-7-2-16,2-5 1 0,0-5 0 15,1-4-1-15,-4-6 1 16,-1-2 1-16,-3 0 0 16,-4 1 1-16,-1 3 0 15,-6 13 0-15,5-14 0 16,-5 14 0-16,0 9 0 31,6 3-2-31,-4 3 1 0,1 3-1 16,6 1 0-16,1 0 0 15,-1-5 1-15,3-4-1 16,4-3 1-16,-1-7 0 16,-3-7 0-16,3-5 0 15,-5-6-3-15,-4-5-4 16,0 0-10-16,-6 0-14 0,-12-12-5 15,0 10 0-15,-7-3 0 16</inkml:trace>
  <inkml:trace contextRef="#ctx0" brushRef="#br0" timeOffset="182596.4993">8135 15783 51 0,'0'0'34'16,"-3"-10"-5"-16,3 10-24 0,16 4-28 16,-16-4-6-16,0 0-4 15,0-9 0-15</inkml:trace>
  <inkml:trace contextRef="#ctx0" brushRef="#br0" timeOffset="183548.6217">8878 15490 11 0,'0'0'31'0,"9"2"-1"15,1-2-4-15,9 0-5 0,5 4-5 16,7-4-3-16,12 4-3 15,1 0-3-15,3-1-5 16,3 1-19-16,1 3-18 16,-16-7-2-16,3 0 1 15,-20-3-1-15</inkml:trace>
  <inkml:trace contextRef="#ctx0" brushRef="#br0" timeOffset="183869.6413">9616 15534 9 0,'0'0'31'16,"22"9"2"-16,2-9-1 15,20 0-17-15,15 7-3 16,10-7-3-16,8 0-2 16,4 0-5-16,-1-7-8 15,-6-2-19-15,-8 2-8 16,-22-12-2-1,-13 5 0-15</inkml:trace>
  <inkml:trace contextRef="#ctx0" brushRef="#br0" timeOffset="184101.4266">9942 15094 17 0,'3'-22'35'16,"-3"-3"0"-16,6 12-1 16,-2 4-17-16,-4 9-6 15,0 0-3-15,-4 22-4 16,1 6-5-16,3 12-7 0,-6 6-16 16,-1 8-11-16,7 10-1 15,-6-6 1-15</inkml:trace>
  <inkml:trace contextRef="#ctx0" brushRef="#br0" timeOffset="184533.1521">9827 15853 29 0,'-19'-14'33'15,"14"4"-2"-15,1-8-8 16,4 2-8-16,17 4-4 16,-2-1-3-16,13 8-2 0,0 5-1 15,5 3-1-15,-5 4 0 16,-3 10-1-16,-10 4-1 16,-8 7-1-16,-11 3 0 15,-10 1 0-15,-11 0-1 31,-9-5-2-31,-4 0 1 0,-5-5-2 16,3-4-1-16,-1-10-1 16,10-2-1-16,3-6 1 15,6-8-1-15,9-3 1 16,13-2 1-16,4-1 1 16,12-1 2-16,5 5 3 15,6 3 0-15,8 7 2 0,-1 5 0 16,1 7 1-16,-7 5-2 15,0 4-4-15,-4 2-15 16,0 3-17-16,-11-16-2 0,5 4 1 16,-8-14 2-1</inkml:trace>
  <inkml:trace contextRef="#ctx0" brushRef="#br0" timeOffset="185019.4283">10555 15596 13 0,'-11'0'25'0,"11"0"-6"16,0 0-7-16,31-8-2 0,18 8 0 16,22 0 0-16,26 0 1 15,29 0-1-15,28-4-1 16,22 4 0-16,18-7-1 16,19 7-2-16,4-4 0 15,1 0-3-15,-6 1-2 0,-14 3-3 16,-17 0-7-16,-17 0-13 15,-25-7-12-15,-18 7-2 16,-36-15 1-16</inkml:trace>
  <inkml:trace contextRef="#ctx0" brushRef="#br0" timeOffset="187296.9653">10649 16257 9 0,'6'-19'30'0,"12"4"-2"15,-8-12-7 1,2-4-5-16,4-3-5 0,-4-6-2 16,0 7-1-16,-5-3-1 31,3 11-2-31,-10 1-1 0,3 14-1 16,-3 10-1-16,-3 11 0 15,-1 15-1-15,4 10 0 16,-6 13-1-16,6 7 1 15,0 9-1-15,0-2 1 16,0-3-3-16,0-6-1 16,10-8-9-16,-5-8-22 0,-3-21-1 15,12-7 0-15,-14-10 0 16</inkml:trace>
  <inkml:trace contextRef="#ctx0" brushRef="#br0" timeOffset="187497.7137">10928 16325 18 0,'25'0'33'0,"-9"-3"0"0,19 3 0 16,0 0-20-16,6-5-14 31,-1 5-21-31,-5-9-9 15,6 9-2-15,-13-10 1 0</inkml:trace>
  <inkml:trace contextRef="#ctx0" brushRef="#br0" timeOffset="187745.1346">11439 16325 29 0,'25'6'33'15,"4"-10"1"1,13 4-11-16,8 0-12 16,2 0-4-16,8 0-6 15,-2 0-11-15,-2 0-16 16,-11-10-7-16,0 4 0 0,-17-10 0 15</inkml:trace>
  <inkml:trace contextRef="#ctx0" brushRef="#br0" timeOffset="187963.8135">11675 15879 16 0,'-3'-17'32'0,"3"17"2"16,0 0-2-16,0 15-14 16,0 8-7-16,0 10-7 15,0 7-11-15,0 4-25 16,5 14-1-16,-5-3-1 16,7 2 0-16</inkml:trace>
  <inkml:trace contextRef="#ctx0" brushRef="#br0" timeOffset="188467.601">11621 16463 20 0,'0'0'34'0,"-11"20"0"16,-3-9-1-16,-2 3-18 15,5 8-5-15,2-3-3 16,9 1-2-16,3-5-1 16,10 0-1-16,5-7-1 0,4 0-2 15,4-8-1-15,-2-4-5 16,3-4-2-16,-8-7-4 16,3 0-1-16,-10-4 0 15,-1 2 3-15,-8-6 3 0,2 4 3 16,-5 6 5-16,-5-2 6 15,5 15 4-15,-12 0 1 16,9 19 1-16,-5 6-1 16,8 10-3-16,-8 2-2 0,8 12-2 15,5 4-8-15,-2-7-15 16,-3-4-18-16,13-7-1 16,-6-19-1-16,10-5 1 31</inkml:trace>
  <inkml:trace contextRef="#ctx0" brushRef="#br0" timeOffset="188933.6907">12028 16327 23 0,'0'0'34'15,"19"23"-1"-15,0-11-14 16,2-4-3-16,8 0-4 15,-1-8-4-15,2-5-2 16,-1-5-4-16,-4-3-1 16,-10-6 0-16,-6-4-1 0,-12 1 0 15,-9 2-1-15,-9 3 0 16,-5 8 1-16,-5 9-1 16,-2 3 1-16,0 11 1 15,4 9-1-15,9 5 1 16,14 7 0-16,8-3 0 15,14 0 1 1,11-3-2-16,9-5-1 16,7-7-8-16,2-3-23 15,-2-15-3-15,9-8 0 0,-14-12 0 16</inkml:trace>
  <inkml:trace contextRef="#ctx0" brushRef="#br0" timeOffset="189149.8535">12342 15947 28 0,'29'0'34'16,"-10"3"-1"-16,7 1 1 15,-1-4-27-15,3 5-15 16,3-5-22-16,-12-11-2 16,7 4-2-16,-15-9 3 15</inkml:trace>
  <inkml:trace contextRef="#ctx0" brushRef="#br0" timeOffset="189334.4067">12652 15783 15 0,'0'-17'18'0,"0"17"-13"16,0 0-19-16,-21-13-7 0,21 13 19 15</inkml:trace>
  <inkml:trace contextRef="#ctx0" brushRef="#br0" timeOffset="189503.6956">12684 15957 47 0,'6'33'37'0,"-15"-5"-2"0,-6-2-9 16,-1-4-9-16,-15-3-7 15,2-4-3-15,-4-7-5 16,-1-6-4-16,5-2-4 16,1-6-12-16,7-8-20 15,11 2 0-15,-1-8-1 16,16 6 1-16</inkml:trace>
  <inkml:trace contextRef="#ctx0" brushRef="#br0" timeOffset="190035.1198">12838 15795 16 0,'0'9'30'0,"-12"-5"-1"0,5 9-11 16,2 7-4-16,2 1-3 15,9 4-3-15,-2-1-1 16,7-1-1-16,5-3-2 15,2-5-2-15,4-5 1 16,0-10-2-16,-1 0 0 16,-1-10-1-16,-2-7 0 0,-1-1 0 15,-6-3 0-15,-1 2 0 0,-6 1 0 16,0-1 0-16,-4 5 0 16,0 14 0-16,0 0 1 15,0 0-1-15,-12 5 1 16,12 6-1-16,0 6 1 31,0 1-1-31,8 1 1 0,2 0-1 16,6-4 1-16,2-2-1 15,4-4 1-15,1-5-1 16,-2-4 1-16,3-11 0 16,-4-1 0-16,-5-4 2 15,-5-3 0-15,-2 0 0 16,-5-1 0-16,-3 1 0 0,-6 2-3 15,0 6-5-15,-3-2-30 16,9 13-2-16,-19-8-1 16,19 8 0-16</inkml:trace>
  <inkml:trace contextRef="#ctx0" brushRef="#br0" timeOffset="236956.4413">11659 15168 11 0,'7'-10'21'16,"-7"-12"-1"-16,8-3-4 0,-3-8-3 16,3-5-2-16,2-1 0 15,-4-3 0-15,3 6-1 16,-4 5-1-16,2 14 0 15,-7 17 0-15,7 15-1 16,-7 14-1-16,3 19-2 0,-6 7 0 16,3 10-2-16,-3 2-2 15,-1-5-7-15,4-8-15 16,4-11-17-16,-8-19 1 16,8-7-2-16,-4-17 1 15</inkml:trace>
  <inkml:trace contextRef="#ctx0" brushRef="#br0" timeOffset="237680.5774">13647 15475 21 0,'26'12'27'0,"-8"-7"-10"15,7 2-3-15,3-7-2 31,0 0-2-31,3-5-4 0,-7-9-1 16,2 4-2-16,-10-9 1 16,-4 0-1-16,-12-1 0 15,0 2 0-15,-13 2-1 16,-9 8 1-16,-5 8 0 16,-4 6-1-16,-3 11 0 15,0 7 0-15,0 12 0 0,6 5 1 16,9 5-1-16,12 2 0 15,11-2 0-15,11-3 0 16,13-8 0-16,9-6-3 16,12-11-4-16,5-7-22 15,-2-17-7-15,6-7-1 16,-10-18 0-16</inkml:trace>
  <inkml:trace contextRef="#ctx0" brushRef="#br0" timeOffset="237959.1766">13924 15030 29 0,'15'0'31'16,"13"4"-4"-16,4-4-13 15,7 0-7-15,2 0-7 16,-3 0-18-16,8 0-10 16,-22-5-2-16,4 5 0 15</inkml:trace>
  <inkml:trace contextRef="#ctx0" brushRef="#br0" timeOffset="238313.3839">14389 14904 34 0,'0'19'32'16,"0"12"-9"-16,0 6-3 15,-6 1-7-15,1 5-2 16,-10-3-3-16,1 6-2 15,-5-12-1-15,-6-4-1 16,0-9 0-16,-3-12-2 0,0-9-2 16,0-5-6-1,10-6-9-15,3-5-14 0,0-8-7 16,15 3 1-16,5-2-1 0</inkml:trace>
  <inkml:trace contextRef="#ctx0" brushRef="#br0" timeOffset="238883.5621">14562 14925 22 0,'0'0'29'16,"0"0"-5"0,-7 13-4-16,0 3-6 0,3 1-6 15,1 8-3-15,3-1-1 16,0 6 0-16,4-5-2 0,8 0 0 15,0-8 0 1,6-5-1-16,-1-9 0 0,2-6 1 16,0-7-1-16,-3-6 0 15,0-7 0-15,-4 0 0 16,-4-3 2 0,-2 3-2-16,-6 2 2 15,5 7-2-15,-5 14 1 16,0 0 0-16,-9 0-1 15,9 14 0-15,0 4-1 16,0 6 0-16,3-2 0 16,5 0 0-16,3-1 0 15,4-7 0-15,3-3-1 0,1-8 1 16,3-3 0-16,-4-11 0 16,4-6 0-16,-5-8 0 15,-3-7-1-15,-11-3-2 16,-3 0-3-16,-14-3-4 15,-3 2-13-15,-1 12-11 0,-17-2-1 16,8 12 0-16</inkml:trace>
  <inkml:trace contextRef="#ctx0" brushRef="#br0" timeOffset="239299.6856">14417 14725 20 0,'0'0'35'0,"9"-6"1"0,-9 6-4 15,0 0-11-15,10 0-6 16,-10 0-8-16,0 0-12 16,0 0-29-16,12 6-2 15,-12-6-1-15,-4-14 0 0</inkml:trace>
  <inkml:trace contextRef="#ctx0" brushRef="#br0" timeOffset="264804.5919">15979 479 46 0,'-58'0'26'15,"12"38"-9"-15,-4 5-4 32,-3 24-5-32,0 16-1 0,6-5-1 15,6 14-1-15,11-3-1 16,13-5 0-16,17 5-2 15,23-8 0-15,16-15-1 16,15-18-2-16,13 2 0 16,7-18 0-16,3-7 0 15,-6-18 1-15,-5-20 0 0,-11-6 0 16,-14 9 1-16,-11 10 0 16,-8 0 2-16,-5 35 1 15,-3 5-1-15,2 35 1 16,6 11 0-16,6 25 0 15,14 0-2-15,15 5 1 16,15-5-3-16,14-16 0 0,11-11-1 16,14-19-1-16,3-14-1 15,10-24 1-15,0-27 0 16,-3-20 1-16,-11-14-2 16,-6-11 3-16,-13-1 0 15,-13-3 1-15,-8 16 3 0,-17 17 0 31,-3 44 0-31,-10 20 1 0,5 30 1 16,-1 18-2-16,9 16 1 16,4 16-2-16,13-3-2 15,13-8-3-15,14-26-1 16,20-15-2-16,3-25-1 16,17-22 0-16,0-25 0 15,8-28 1-15,-8-23 0 0,0-12 4 16,-14-2 1-16,-10 1 3 15,-10 19 1-15,-16 21 1 16,-3 33 1-16,-10 26-1 16,2 29 1-16,2 18 0 15,8 15-3-15,10-3-2 16,15-5-3 0,19-16-2-16,11-29-1 15,21-16 0-15,5-29-2 16,8-14 2-16,-5-26-1 15,-6-15 3-15,-12-12 1 16,-14 6 4-16,-12 15 1 0,-15 12 3 16,-13 27-1-16,-12 18 1 15,1 28 0-15,-4 18-1 16,9 23 0-16,5 1-2 0,8 1-3 16,14-11-1-16,4-15 0 15,16-12-3-15,-1-22 1 16,7-12 0-16,-4-21 1 15,-4-12 0-15,-6-8 2 16,-12-8 0-16,0-2-2 0,-8 1-6 16,7 3-27-16,-27-7-2 15,-6 7 1-15,-10-12 0 16</inkml:trace>
  <inkml:trace contextRef="#ctx0" brushRef="#br0" timeOffset="265674.3043">16883 1460 37 0,'0'0'34'0,"14"-5"2"15,6 10-10-15,4 20-9 16,7 13-5-16,6 3-3 15,-2 0-4-15,4 3-4 16,-4-6-6-16,-7 0-8 16,-2-12-14-16,-2-11-9 15,-13-18-1-15,2 3 0 0</inkml:trace>
  <inkml:trace contextRef="#ctx0" brushRef="#br0" timeOffset="265890.4623">17237 1429 53 0,'0'0'33'0,"-17"0"-5"15,-1 22-11-15,-9 2-4 16,-2-1-3-16,-7 7-3 16,0 13-3-16,-2-6 0 15,2-15-2-15,8 3-4 16,0-7-2-16,14-3-6 15,-2 0-8-15,12-4-14 0,4-11-2 16,20-6-1-16,2 6 0 16</inkml:trace>
  <inkml:trace contextRef="#ctx0" brushRef="#br0" timeOffset="266275.9215">17392 1523 39 0,'0'0'30'0,"4"17"-8"32,-4-2-8-32,0 15-2 0,-3-5 0 15,3 4-1-15,0-2-1 16,0-10-1-16,-2-8-3 15,2 4 0-15,0-13 0 16,0 0-2-16,0-22 2 16,-4-14-2-16,-1-13-1 15,2 8-1-15,-1-10-1 0,1-2 0 16,-2 2 0-16,5-4-1 16,0 9 1-16,0 46-1 15,19-54-1-15,-19 54-1 16,45-36-1-16,-45 36-9 15,72-27-13-15,-29 27-12 16,-43 0-2 0,85 0 2-16</inkml:trace>
  <inkml:trace contextRef="#ctx0" brushRef="#br0" timeOffset="266558.3116">17400 1695 15 0,'-24'13'31'0,"17"3"1"0,0-3-8 16,13 1-6-16,13-5-4 15,4-6-3-15,8 7-6 16,3-10-12-16,1 9-25 16,-5-9 0-16,3-6 0 15,-14-7-3-15</inkml:trace>
  <inkml:trace contextRef="#ctx0" brushRef="#br0" timeOffset="266977.1417">17608 1436 42 0,'15'-7'33'15,"-15"7"0"-15,21 0-13 32,-7 15-6-32,-5 9-4 0,0 9-2 15,-2-6-3-15,-1-3 0 16,-6 2 0-16,3-16-2 16,-3-10-2-16,0 0 1 15,6-10-1-15,0-6-1 16,2-8 2-16,3-12-1 15,2 11-1-15,1 6 0 0,-1 9 0 16,3 1 0-16,-5 9 0 16,2 0 1-16,-3 18-1 15,-2 8 1-15,-1-1-2 16,-3 0-4-16,1 1-13 0,4-4-18 16,-9-2-1-1,4 7-1-15,-4-13 1 0</inkml:trace>
  <inkml:trace contextRef="#ctx0" brushRef="#br0" timeOffset="267193.3184">17918 1569 55 0,'18'0'36'16,"13"0"-1"-16,-2 0-1 16,5 6-26-16,3-6-16 15,-8-9-26-15,3 17-1 0,-11-13-2 16,-2 8 0-16</inkml:trace>
  <inkml:trace contextRef="#ctx0" brushRef="#br0" timeOffset="267625.0586">18219 1434 46 0,'11'-21'33'0,"-5"10"3"16,6 2-13-16,-2 23-6 16,-7 10-5-16,4-4-3 15,-7 12-4-15,4-6 0 16,-4 4-3-16,0 3 0 16,-5-7 0-16,5-10-1 15,-5-5 1 1,5-11-1-16,0-22-1 15,8 0 1-15,1 0 1 16,4-14-2-16,5 2 2 16,2-12-1-16,1 5-1 15,-2 19-1-15,0 15 2 16,-1 15-1-16,-6 5 1 16,-5 10 0-16,-5 8-2 0,-2 17-2 15,0 8-6-15,0-10-24 0,0-18-6 16,11 1 0-1,-5-8 0-15</inkml:trace>
  <inkml:trace contextRef="#ctx0" brushRef="#br0" timeOffset="267909.8969">18647 1705 37 0,'4'-25'36'32,"-4"9"-1"-32,-7-3-7 0,-3 0-11 15,10 19-2-15,-27-18-6 16,14 24-4-16,-6-1 0 16,5 0-2-16,2 6-1 15,6 9 0-15,6 6 0 16,3-8 0-16,5 7 1 15,6-11-2-15,2-4 0 0,-1-10-4 16,0-4-29-16,-5-4-7 16,-10-19-1-16,0 10 1 0</inkml:trace>
  <inkml:trace contextRef="#ctx0" brushRef="#br0" timeOffset="268410.6909">18796 1252 52 0,'0'0'29'16,"53"-13"-6"-16,-53 13-10 16,48 0-3-16,-48 0-4 15,47-13-1-15,-47 13-4 0,0 0-1 16,0 0 2-16,0 0 0 15,38 29 1-15,-45-8 0 32,2 9 0-32,-2 8 0 0,3 12 1 15,0 2 0-15,4-4-1 16,0 10 1-16,7-5 0 16,-4-10-1-16,4 1 0 15,-7-14 0-15,0-9 2 16,-12-1-1-16,-1-6 0 15,-9-14-3-15,1 8-3 0,1-1-10 16,0-17-25-16,-3 4 0 16,23 6-3-16,-10-30 1 15</inkml:trace>
  <inkml:trace contextRef="#ctx0" brushRef="#br0" timeOffset="268896.0215">19368 1603 62 0,'16'-5'33'0,"17"5"-5"15,20 0-13-15,19 0-5 16,9-5-4-16,10 13-1 0,1-5 1 16,0 0-2-1,-16 0-2-15,-10-3-2 16,-17 0-8-16,-13 4-6 0,-10 1-7 15,-10-11-4-15,-16 6-5 0,9-12 1 16,-15 0 0-16</inkml:trace>
  <inkml:trace contextRef="#ctx0" brushRef="#br0" timeOffset="269096.5648">20097 1540 38 0,'0'0'22'31,"0"0"-3"-31,16 7-3 0,-2-2-5 15,4 12-1-15,-5-9 1 16,-1 8-3-16,-12-5-2 16,-11 7-6-16,-8 2-10 15,-8 4-21-15,-18-9 1 16,9-8-1-16,-14-7-3 16</inkml:trace>
  <inkml:trace contextRef="#ctx0" brushRef="#br0" timeOffset="269413.0001">19354 1422 39 0,'0'0'28'0,"0"0"-4"16,-16 0-11-16,1 7-3 16,1 9-1-16,-3-1-4 15,7 12 0-15,1 4 1 16,9-6-1-16,12 1 0 15,9-11-2-15,10-5-10 0,5 6-24 16,-1-7 0-16,8-9-2 16,-12-11-2-16</inkml:trace>
  <inkml:trace contextRef="#ctx0" brushRef="#br0" timeOffset="269797.3675">19703 1288 47 0,'0'0'32'16,"34"-31"0"-16,-41 46-15 0,4-2-8 15,3 7-3-15,0 5-3 16,0-8 2-16,-3 2-1 15,3-8 0-15,0-11-1 16,0 0 1-16,0 0 0 16,0 0-1-16,0-44 1 15,0 44 0 1,-5-63 0-16,5 63-5 16,0-58 2-16,0 58 0 15,5-44 0-15,-5 44-1 16,16-44-1-16,-16 44-1 15,0 0-1-15,59-13 0 16,-59 13-3-16,61-10-8 16,-61 10-11-16,74-4-10 0,-74 4 0 15,59 0-2-15</inkml:trace>
  <inkml:trace contextRef="#ctx0" brushRef="#br0" timeOffset="270044.7839">19777 1235 23 0,'0'0'33'0,"0"0"2"31,0 0-3-31,0 0-13 0,0 0-7 15,50 8-5-15,-50-8 1 16,61 17-4-16,-61-17-7 16,51-12-19-16,-51 12-14 15,0 0-1-15,0 0 1 16</inkml:trace>
  <inkml:trace contextRef="#ctx0" brushRef="#br0" timeOffset="270666.7966">20514 1308 68 0,'39'-39'35'0,"-6"53"-3"0,8 20-15 15,-3 12-4-15,10 7-5 16,-2 8-3-16,4 12-1 15,-5 3-5-15,-7-22-5 16,-6-5-9-16,-10-5-15 16,-8-21-7-16,-3-2-2 15,-11-21 3 1</inkml:trace>
  <inkml:trace contextRef="#ctx0" brushRef="#br0" timeOffset="270882.9982">21051 1288 54 0,'0'0'36'0,"-19"-24"-2"15,-4 41-11-15,-4 6-7 0,-17 19-6 16,-4 5-4-16,-12 3-2 16,-1 13-2-16,1 0-5 15,-2-2-3-15,11 5-7 16,3-16-12-16,9-20-14 15,19 4 1-15,9-9 2 0</inkml:trace>
  <inkml:trace contextRef="#ctx0" brushRef="#br0" timeOffset="271199.4391">21413 1314 14 0,'-65'-38'66'16,"37"45"-37"-16,-6-1-10 15,-2 15-6-15,3 14-3 0,-3 12-3 16,9-3 1-16,2 16-2 15,9 3-1-15,5-6-2 16,11 7 1-16,11-7-1 16,6-10-3-16,9-5-4 15,0-10-15 1,0-19-19-16,8 0-1 16,-6-8 2-16,3-10-3 15</inkml:trace>
  <inkml:trace contextRef="#ctx0" brushRef="#br0" timeOffset="271546.8949">21441 1681 21 0,'0'0'30'0,"24"4"1"15,-11-4-2-15,7 0-19 16,6-5-3-16,-3-6-2 0,1 3-2 31,-5 1 1-31,-4-13-2 0,-6 0-1 16,-6 1 0-1,-6 0-1-15,3 19 0 0,-21-12 1 16,3 4 0-16,-3 8-1 16,-1 8 1-16,-3 6-1 15,3 9 1-15,6 6 1 16,3-4 2-16,7 3-2 0,10 5 2 15,5-5 0-15,9 1-1 16,0-3 0-16,5-10-6 16,2-16-27-16,3 6-6 15,-11-11 1-15,6-10-3 16</inkml:trace>
  <inkml:trace contextRef="#ctx0" brushRef="#br0" timeOffset="271785.2032">21778 1241 39 0,'14'-49'36'16,"-14"49"0"-16,0 0-4 15,0 0-20-15,0 0-14 16,0 0-14-16,0 0-16 16,0 0-4-16,0 0 2 0,0 0 0 15</inkml:trace>
  <inkml:trace contextRef="#ctx0" brushRef="#br0" timeOffset="272001.3702">21799 1298 30 0,'0'12'34'15,"0"5"1"1,-4 1-9-16,-4 6-8 16,-3-1-5-16,-8-5-5 15,-2-22-8-15,-1-8-15 16,1 9-19-16,-4-11-1 16,10 3-3-16,15 11 3 0</inkml:trace>
  <inkml:trace contextRef="#ctx0" brushRef="#br0" timeOffset="272517.862">21950 1275 5 0,'0'0'26'0,"0"0"20"31,0 0-33-31,-24-14-4 16,18 41-3-16,1 9-2 15,3-5 0-15,2 5 1 16,0-10 0-16,0 2-1 15,7-5 1-15,3 3-1 0,3-18 0 16,1-14 0 0,2-10 0-16,-4-11-2 0,2 12 0 15,-1-9 1-15,-1 3-3 0,-4-3 1 16,-8 24 0-16,8-49-1 16,-8 49 0-16,0 0-1 15,0 0 0-15,0 22 1 16,0-11-1-16,0 4 0 31,0 10 1-31,9 1 0 0,3-14 0 16,2 1 2-16,3-19 0 15,1-10-2-15,4 8 2 16,-4-9 0-16,-18 17 0 16,35-50 0-16,-35 50 0 15,21-46-1-15,-21 46 0 16,0 0-1-16,0 0-1 0,17-18-8 15,-21 33-26-15,-6-5-1 16,10 2 0-16,0-12 0 16</inkml:trace>
  <inkml:trace contextRef="#ctx0" brushRef="#br0" timeOffset="273069.5575">22361 1382 22 0,'10'-16'32'15,"-10"16"-4"1,5-10-5-16,-5 10-4 0,7 12-6 16,2 14-3-16,-3 16-3 15,2 2-5-15,-5 15 3 16,-6 3-3-16,-10 10 1 0,-3 1-3 15,-7-6 3-15,-2-16-3 16,-4-2 0-16,0-24-5 16,8-11-10-16,8-6-19 15,6-20-3-15,14-2 1 16,4-12-1-16</inkml:trace>
  <inkml:trace contextRef="#ctx0" brushRef="#br0" timeOffset="273605.7961">22761 1709 27 0,'22'0'30'0,"-13"0"-4"31,9-6-11-31,4 6-2 0,-3-11-4 16,5 2-4-16,-7-1 1 15,-3-14-2-15,-4 0-3 16,-7 12 1-16,-8-5 0 16,-5 5 0-16,-6 9 0 0,-6 3 0 15,-1-5-2-15,-6 15 1 16,-3 5 0-16,4 1-1 15,4 12 2-15,5 0 1 0,3 4 0 16,9 4 1-16,7-1 1 16,14 7-1-16,8-8 3 15,9-5-3-15,4-12 0 16,4 0-6-16,5-17-7 31,-1 0-20-31,-5-12-9 0,7-10 0 16,-17-9-2-16</inkml:trace>
  <inkml:trace contextRef="#ctx0" brushRef="#br0" timeOffset="273922.1506">22979 1252 56 0,'0'0'35'15,"0"0"1"-15,0 0-17 16,64-7-8-16,-64 7-6 0,55 0-11 16,-55 0-20-16,47 6-8 15,-47-6-2-15,0 0-1 16</inkml:trace>
  <inkml:trace contextRef="#ctx0" brushRef="#br0" timeOffset="274222.5979">23341 1174 32 0,'0'0'30'0,"0"0"2"15,0 0-11-15,0 0-7 16,0 0-7-16,0 0-13 0,0 0-13 16,0 0-10-16,0 0-2 15,0 0-1-15</inkml:trace>
  <inkml:trace contextRef="#ctx0" brushRef="#br0" timeOffset="274438.7599">23371 1255 10 0,'10'26'29'16,"-10"3"-4"-16,7 10-1 15,-4-4-8-15,-3 7-2 16,-4-2-2-16,-9 0-2 15,2 1-2-15,-6-12-1 0,-2-11-1 16,-5-11-2-16,-2-7 0 0,-6-6-3 16,7-3-5-1,8-3-8-15,2-15-20 0,1-8-4 16,14 15-1-16,-3-6-1 16</inkml:trace>
  <inkml:trace contextRef="#ctx0" brushRef="#br0" timeOffset="275039.7919">23567 1187 9 0,'0'0'27'16,"0"0"3"-1,0 0-10-15,0 0-8 0,0 14-2 16,0-14-5-16,-3 33 1 15,3-8-3-15,3 5 1 16,6-6-4-16,4-13 4 31,-2-8-3-31,-11-3 0 0,29 3 2 16,-29-3-2-16,0 0 0 16,52-47-1-16,-52 47 3 15,18-57-3-15,-18 57 2 16,0 0-1-16,14-46-3 15,-14 46 1-15,0 0 3 16,0 0 0-16,0 0-2 0,0 0 1 16,0 0-3-16,0 0 1 15,11 54 2-15,-5-35-1 16,4 12-2-16,3-2 3 16,5-22-3-16,-18-7 3 15,0 0 1-15,46 7-1 16,-46-7 3-16,0 0-2 0,34-43-1 15,-34 43-8-15,3-42-12 16,-3 42-15-16,0 0-1 0,0 0 1 16</inkml:trace>
  <inkml:trace contextRef="#ctx0" brushRef="#br0" timeOffset="275555.9497">23995 1206 22 0,'0'0'31'16,"0"0"-3"-16,0 0-7 0,0 0-8 16,31 29 0-1,-36 0-2-15,5-10-7 0,0 3 2 16,0-22-1-16,-16 15 1 15,13-5-5-15,3-10 3 16,0 0-6-16,0 0 2 0,17-46 2 16,-17 46-2-16,29-43 3 15,-29 43-2-15,0 0 0 16,52-54-2-16,-52 54 6 16,0 0-3-16,0 0 4 15,0 0-2-15,0 0-4 16,43 23 0-1,-43-2 5-15,0 3-1 16,-6 10-6-16,-4 1 3 16,10-20-12-16,0 5-15 15,-3 9-15-15,-5-12 2 16,8 3-4-16</inkml:trace>
  <inkml:trace contextRef="#ctx0" brushRef="#br0" timeOffset="276010.851">24297 1524 43 0,'-11'-12'26'0,"-4"-1"-5"16,2-1-5-16,-7 18-3 15,-4-16-2-15,6 3-5 16,0 18-2-16,0-3 0 15,10 10-1-15,-4 3 1 16,5-3 0-16,7 0-1 0,-3 10 0 0,3 1 0 16,22-4 0-1,-5-5-1-15,6-18 1 16,-23 0-1-16,53-6 0 0,-34 2 0 16,-19 4-2-16,46-41 1 15,-40 10 1-15,0-3-6 31,-6 12-10-31,-18 11-24 0,5-16 0 16,5 7-2-16,-5 20 2 16</inkml:trace>
  <inkml:trace contextRef="#ctx0" brushRef="#br0" timeOffset="311510.0712">15200 15591 17 0,'0'0'32'16,"12"5"1"-16,24-5-13 15,15 7-4-15,15-3-3 16,20 6-2-16,8-2-2 16,12 4-2-16,0-5-4 15,-5 3-1-15,-9-5-3 16,-15-2-2-16,-11-3-2 0,-24-5-1 15,-11 0 0-15,-18-6 0 16,-13 11 0-16,9-16 2 16,-9 16 1-16,-3-14 2 15,3 14 2-15,11-7 2 16,-1 7 0-16,9 7 3 16,-6-3 0-1,3 6 0-15,-11-2 0 16,-5 6-1-16,-8-2-9 15,-9 4-29-15,-14-16-1 16,4 5-1-16,-13-16-1 0</inkml:trace>
  <inkml:trace contextRef="#ctx0" brushRef="#br0" timeOffset="311863.4461">15271 15492 23 0,'0'0'33'16,"0"0"1"-16,-6 20-10 15,-5 4-6-15,-3 2-5 16,9 6-3-16,3-1-3 0,10 5-3 16,13-6-7-16,3-6-15 15,3-12-16-15,10-3-3 16,-6-18 1-16,3-3-1 0</inkml:trace>
  <inkml:trace contextRef="#ctx0" brushRef="#br0" timeOffset="312264.6407">15623 15044 43 0,'0'0'36'15,"6"19"0"-15,-12 2-12 16,0 4-11-16,6 9-5 0,-10-2-1 16,10 5-3-16,-4-4 0 15,4-2-3-15,4-6 1 0,-1-8-1 16,-3-17 1-16,0 0-1 15,0 0-1-15,-3-30 1 16,-3-1-2-16,1-11 2 16,-4-9-2-16,1-5 1 0,2-1-1 15,1 2 0-15,5 6 1 16,0 6 0-16,0 11 0 16,11 6 0-16,6 13-2 15,0 5-2-15,16 8-6 16,0 0-9-16,5 0-18 31,11 9 0-31,-5-9 0 0,8 7 4 16</inkml:trace>
  <inkml:trace contextRef="#ctx0" brushRef="#br0" timeOffset="312496.4286">15612 15094 22 0,'-13'9'36'0,"13"-9"1"16,0 0-5-16,30 9-12 31,3-9-9-31,11 3-8 0,7-1-13 16,2 6-24-16,-9-13-2 15,2 5-1-15,-12-4 1 16</inkml:trace>
  <inkml:trace contextRef="#ctx0" brushRef="#br0" timeOffset="312728.2159">16008 14872 52 0,'23'0'35'0,"11"3"-3"16,-3-3-20-16,6-5-28 0,0 10-14 16,-11-13-3-1,6 4-1-15</inkml:trace>
  <inkml:trace contextRef="#ctx0" brushRef="#br0" timeOffset="312928.7581">16324 14693 21 0,'0'0'37'0,"7"12"2"16,-7 5 0-16,0 11-16 16,6 9-8-16,-6 0-8 15,4 4-6-15,1-2-36 16,2 4-2-16,-7-13-2 0,9-3 0 15</inkml:trace>
  <inkml:trace contextRef="#ctx0" brushRef="#br0" timeOffset="315545.9407">16756 15187 31 0,'9'12'34'16,"-9"10"-5"-16,0 19-8 16,0 14-4-16,-10 7-4 15,7 13-2-15,-5-1-4 16,4 3-3-16,-2-11-2 15,0-8 0-15,0-12-1 0,2-14 1 16,4-16-1-16,0-16-1 16,10 0 1-16,2-21-1 15,6-3 1-15,4-1-1 16,3-1 0-16,3 5-1 16,0 9 1-16,-3 7 1 31,-4 13-1-31,-4 7 0 0,-6 7 1 15,-2 6-2-15,-5 2 0 16,-4-7-7-16,7 1-11 0,-2-5-18 16,-5-19 0-1,12 10 0-15,-12-10 0 16</inkml:trace>
  <inkml:trace contextRef="#ctx0" brushRef="#br0" timeOffset="315930.6438">17182 15550 5 0,'0'19'31'0,"-7"0"1"15,4 18-1-15,-4-3-16 16,0 2-4-16,4 3-3 15,-1-8-4-15,4 0-1 16,0-11-1-16,0-5-1 16,0-15 0-16,0 0 0 0,0-19 0 15,-4-10-1-15,-1-9 1 0,-4-12-1 16,0-5 1 0,-1-6-1-16,1-2 0 15,0 5 1-15,4 3 0 0,5 10 0 16,0 7-1-16,13 5 2 15,0 12-2-15,9 5 1 16,4 4-4-16,5 2-4 16,5 4-10-16,5 6-16 0,-1-7-1 15,4 7-1-15,-7-3 11 16</inkml:trace>
  <inkml:trace contextRef="#ctx0" brushRef="#br0" timeOffset="316185.076">17152 15824 13 0,'0'0'33'0,"26"9"0"16,-5-9-5-16,7 0-14 0,5-2-7 16,2 0-20-16,1 2-17 31,-11-11-2-31,3 5 0 0</inkml:trace>
  <inkml:trace contextRef="#ctx0" brushRef="#br0" timeOffset="316548.3987">17320 15490 10 0,'21'2'33'0,"-9"-2"1"15,8 19 0-15,-5 3-16 16,-5-1-7-16,4 9-2 15,-7-6-5 1,-2 0-1-16,-5-7-3 16,0-17-1-16,0 0-1 15,0 0-1-15,10-19 1 16,-6-3-1-16,7 1 1 16,0-1 0-16,4 2 2 0,0 11 1 15,1 9 2-15,0 5-1 16,-5 11 1-16,0 6 0 15,-5 4 0-15,-3 5-1 0,-3-1-5 16,0-1-14-16,-8-9-17 16,8 3-1-16,0-23 0 15,-6 17 2-15</inkml:trace>
  <inkml:trace contextRef="#ctx0" brushRef="#br0" timeOffset="316967.6126">17644 15262 16 0,'11'-5'33'15,"-2"-7"0"-15,10 12-1 0,0-2-18 16,2 2-7-1,7 0-2-15,-4-5-2 16,1 5-1-16,-4 0-1 0,-5 3-1 16,-2 0 1-16,-14-3-2 0,11 13 1 15,-11 0 0-15,0 4 0 16,3 8 0-16,2 4 1 16,0 4 0-16,4 5 0 15,0 7 0-15,1 0 1 16,0 3 0-16,-5-2-1 15,-5-2 1 1,-2-4 0-16,-8-3-1 16,-8-7 1-16,-5-4-1 15,-2-9-1-15,-2-8-3 16,4-3-7-16,0-6-14 16,3-9-10-16,20 9-2 15,-13-23 1-15</inkml:trace>
  <inkml:trace contextRef="#ctx0" brushRef="#br0" timeOffset="317249.8958">18175 15526 18 0,'0'0'34'0,"18"7"2"16,-5-7-8-16,9-4-11 0,6 4-5 16,3 0-5-16,4-5-10 15,-2 5-5-15,-3-4-14 16,-8-4-13-16,4 8 1 15,-12-8-1-15</inkml:trace>
  <inkml:trace contextRef="#ctx0" brushRef="#br0" timeOffset="317487.7859">18230 15638 9 0,'0'0'32'15,"9"12"2"-15,1-8-4 0,13-4-13 16,6 7-3-16,0-7-4 16,5 4-3-16,-4-4-4 15,-1 0-7-15,-5-7-20 16,1 7-11-16,-18-10 1 0,-7 10-1 15</inkml:trace>
  <inkml:trace contextRef="#ctx0" brushRef="#br0" timeOffset="318050.7915">19044 14954 22 0,'-28'25'33'16,"-19"8"0"-16,5 24-11 15,-3 20-7-15,1 20-4 16,9 11-3-16,7 7-2 0,11 4-2 15,13-4-1-15,13-3-1 16,13-15-4-16,9-19-5 0,11-19-16 16,9-14-11-1,-8-28-1-15,10-9 0 0</inkml:trace>
  <inkml:trace contextRef="#ctx0" brushRef="#br0" timeOffset="318372.7322">19211 15373 25 0,'12'-19'31'16,"-12"-12"-5"-16,8-4-10 15,-2-1-3-15,-1-1-3 16,0 4-2-16,-1 1-2 16,1 5-2-16,-5 4 0 0,0 10-2 15,0 13 1-15,3 11 0 0,-3 14-1 16,0 10-1-16,4 8-1 16,-2 3-7-16,6 5-12 15,6 6-15-15,-10-15 0 16,9-1 0-16</inkml:trace>
  <inkml:trace contextRef="#ctx0" brushRef="#br0" timeOffset="318606.0083">18999 15676 50 0,'18'0'37'0,"14"4"0"15,5-4-9-15,8-5-17 0,9 5-5 16,2-5-8 0,-2 0-15-1,-8-3-18-15,-1 5-2 16,-14-4 0-16,-4 10 0 15</inkml:trace>
  <inkml:trace contextRef="#ctx0" brushRef="#br0" timeOffset="319022.7153">19204 15794 7 0,'0'0'31'16,"0"12"2"-16,-12-5-3 16,-2 10-15-1,3 5-4-15,-2 2-1 16,3 0-3-16,4-1-2 16,6-2-1-16,6-5 0 15,9 2-2-15,4-8-2 16,3-3-3-16,5-4-7 15,-3-3-8-15,0-8-5 16,-3 1 0-16,-4-7 1 0,-5-4 6 16,-4-1 4-16,-4-2 8 0,-4 1 8 15,-5 6 11-15,5 14 7 16,-16-8 1-16,6 15 0 16,2 7-4-16,-3 7-4 15,9 10-2-15,-5 5-4 16,7 5-3-16,0-2-4 0,4-3-6 15,2-6-24-15,4-2-9 16,-10-15 0-16,11-8-1 16</inkml:trace>
  <inkml:trace contextRef="#ctx0" brushRef="#br0" timeOffset="319454.0005">19451 14892 36 0,'34'27'35'0,"-2"16"1"16,7 20-13-16,4 24-7 15,-8 17-4-15,-3 14-3 16,-16 6-2-16,-9 2-3 0,-18-2-3 16,-11-8-1-16,-11-8-3 15,-9-25-5-15,5-17-14 16,7-16-15-16,1-31-1 16,14-14 1-16,9-29 4 15</inkml:trace>
  <inkml:trace contextRef="#ctx0" brushRef="#br0" timeOffset="319877.6166">19706 14825 11 0,'13'4'32'0,"-13"-4"2"0,11 12-10 16,-11 9-6-16,0 1-6 15,-3 7-4-15,0-3-3 16,0-3 0-16,1-9-3 15,2-14 0-15,0 0-2 16,8-22 1-16,2 1 0 16,6-4-1-1,-1-1 1-15,4 2-2 16,-2 7 2-16,1 9-1 16,-4 8 1-16,-3 16 1 0,0 5-1 15,-6 10 1-15,-3 1-1 16,-2 4-6-16,8-4-26 15,2 4-4-15,-5-12-1 16,11 3 0-16</inkml:trace>
  <inkml:trace contextRef="#ctx0" brushRef="#br0" timeOffset="320509.911">19984 15447 25 0,'9'0'33'0,"-9"0"-2"16,0 0-9-16,-8 21-5 15,2-2-5-15,2 7-4 16,-5 2-1-16,4 7-2 31,-2 0-1-31,7 0-1 0,4-4-1 16,5-5 0-16,5-7 0 16,6-7 0-16,3-12-1 15,4 0 0-15,0-15 0 16,-3-7-1-16,1-9 1 15,-5-6-2-15,-3-1 1 16,-7 1 0-16,-3 2 0 0,-5 3 0 16,-2 11 0-16,0 10 0 15,0 11 1-15,-12 15 0 16,8 9-1-16,1 5 1 0,0 7 0 16,3 6-1-16,0-1-3 15,3-7-6-15,7-4-19 31,4-3-10-31,-4-15 1 0,6-1-1 16</inkml:trace>
  <inkml:trace contextRef="#ctx0" brushRef="#br0" timeOffset="320841.9755">20389 15633 21 0,'-7'22'33'0,"7"7"0"16,-7-4-11-16,4-3-7 16,3 2-2-16,-8-10-5 15,8-5-2-15,0-9-3 16,0 0-1-16,-10-14 0 0,10-9-1 16,0-10 0-16,0-10 0 15,-3-9-1-15,3-2 0 0,-4-1 0 16,4-5 0-1,-3 4 1-15,3 5-1 0,0 7 0 16,5 6 1-16,5 9-1 31,4 4 0-31,5 7-1 0,4 1 0 16,8 6-7-16,0 2-7 16,4 1-15-16,6 8-6 15,-6-6 1-15,6 7 0 16</inkml:trace>
  <inkml:trace contextRef="#ctx0" brushRef="#br0" timeOffset="321111.535">20449 15775 10 0,'9'12'32'16,"-9"-12"0"-16,25 3 0 16,-5-3-22-16,4 0-15 15,5 4-22-15,-13-11-2 0,6 7-2 16,-14-10 8-16</inkml:trace>
  <inkml:trace contextRef="#ctx0" brushRef="#br0" timeOffset="321480.7558">20614 15454 41 0,'16'4'36'16,"-6"2"0"-16,4 12-12 31,-1 5-11-31,-8 2-4 0,1 7-3 16,-6-7-3-16,4 0-1 16,-4-10 0-16,0-15-1 15,0 0 0-15,11 0-1 16,2-16 1-16,1-4-1 0,6-3 1 15,0 0-1-15,1 4-1 16,-3 8 2-16,-1 4-1 0,-3 7 1 16,-4 8 1-16,-2 9-1 15,-4 3 0-15,-4 4-1 16,0 7-4-16,-3-6-11 16,-3-3-22-16,6 3-1 15,-6-12 0-15,9-3 0 16</inkml:trace>
  <inkml:trace contextRef="#ctx0" brushRef="#br0" timeOffset="321976.3574">20967 15257 5 0,'15'0'29'15,"-2"-12"1"1,11 10-3-16,-1-5-15 16,4 0-4-1,0 2-4-15,0-3 0 16,1 5-3-16,-8-2 1 0,-1 5-1 15,-7 0 0-15,-2 5 1 16,-5 6 0-16,0 2 1 16,-5 3-1-16,3 7 2 15,-3 5-1-15,0 5 1 0,0 1-1 16,5 3 1-16,-2 2-2 16,1 1 1-16,-4 1 0 15,0 1 1-15,-4-4-1 16,1 1 1-16,-7-8-1 15,-1 3 1-15,-6-10-1 16,2-2 1-16,-5-7-2 0,3-5 0 16,0-6-1-16,5-4 0 15,-3 0-1-15,4-8-3 16,11 8-18-16,0 0-17 0,-17-20-1 16,17 20 0-1,-8-21 0-15</inkml:trace>
  <inkml:trace contextRef="#ctx0" brushRef="#br0" timeOffset="324020.9111">21394 15568 45 0,'11'11'32'16,"1"-11"-7"-16,12 5-6 15,10-2-4-15,4-3-4 16,8 0-4-16,-3 0-6 15,3 0-15-15,-11-10-20 0,8 8-1 16,-12-11 0-16,0 8-1 16</inkml:trace>
  <inkml:trace contextRef="#ctx0" brushRef="#br0" timeOffset="324737.9029">21868 15559 29 0,'0'0'31'0,"0"0"-6"16,15 9-4-16,10-9-2 16,12 0-5-16,13 4-3 15,7-8-1-15,13 4-3 16,3-6-5-16,0 0-3 0,-7 2-4 16,-13-5-10-16,-16-5-18 0,-6 10-3 15,-25-8-1 1,-6 12 0-16</inkml:trace>
  <inkml:trace contextRef="#ctx0" brushRef="#br0" timeOffset="324970.189">22198 15126 7 0,'-13'-19'31'0,"13"19"-1"16,-13-13-4-16,13 13-12 0,-10 14-5 15,10 10-8-15,3 5-15 16,-6 3-15-16,13 18-2 16,-10-5 1-16,8 17 17 15</inkml:trace>
  <inkml:trace contextRef="#ctx0" brushRef="#br0" timeOffset="325492.8853">21838 15927 29 0,'-11'-21'32'0,"11"6"2"16,11-8-14-16,8 0-6 16,14 4-3-16,4-2-3 0,9 10-1 15,1 3-1-15,2 8-2 16,-5 0-2-16,-7 9 0 15,-9 7-1-15,-11 6 1 16,-17 7-1-16,-7 0 0 16,-17 3 1-16,-7-1-2 15,-7 1 0 1,-6-6-1-16,2-4-2 16,-3-9-1-16,7-4-1 0,5-9 0 15,14-3-1-15,2-6 1 16,14-1 1-16,3-4 1 15,14 1 1-15,4 3 2 16,7 0 2-16,4 6-1 16,4 4 2-16,-2 5 0 0,-2 2 0 15,2 4 0-15,-3 0 0 16,-1 1 0-16,-6 0-2 16,-4-4-1-16,1-1-4 15,-5-5-17-15,-2-7-14 16,3 2 0-16,-8-11-1 15</inkml:trace>
  <inkml:trace contextRef="#ctx0" brushRef="#br0" timeOffset="326958.3714">22947 14841 47 0,'-28'34'34'0,"-15"17"-10"15,-9 21-7-15,5 24-5 16,3 14-2-16,7 12-3 16,13 0-3-16,20 2-1 0,11-7-2 15,20-8-7-15,13-22-29 16,10-11 0-16,-7-28 0 16,16-7 0-16</inkml:trace>
  <inkml:trace contextRef="#ctx0" brushRef="#br0" timeOffset="327460.2203">23057 15320 33 0,'11'-24'18'0,"-5"-3"-2"16,5 1-1-16,-3 2-2 15,-5 1 0-15,2 4-1 16,-5 3-2-16,0 16-2 15,0 0-2-15,0 0-1 16,0 9-2-16,-5 8-1 16,5 7-1-16,5 5-1 0,-1 5-2 15,-4 3-9-15,4-5-23 16,6 8 1-16,-6-16-2 16,6 7 0-16</inkml:trace>
  <inkml:trace contextRef="#ctx0" brushRef="#br0" timeOffset="327829.5479">22872 15617 41 0,'0'0'36'0,"8"15"-6"0,11-10-9 16,8-5-6 0,14 7-4-16,1-7-4 0,6 0-2 15,-3-7-6-15,1-3-4 16,-2 1-9-16,-13-2-11 0,-9-5-11 16,-11 9 0-16,-17-2 0 15</inkml:trace>
  <inkml:trace contextRef="#ctx0" brushRef="#br0" timeOffset="328298.914">23021 15749 28 0,'-4'12'30'0,"10"2"-1"0,-14-2-10 15,4 5-5-15,4-1-2 16,0 2-5-16,6-3 0 0,4-1-3 15,5-2 1-15,-4-4-3 16,7-8 0-16,-2 0-2 16,5-6 1-16,-8-4-2 15,-5-2 0-15,0-2 0 16,-5-1 0-16,3 1 0 31,-6 4 1-31,0 10 1 0,0 0 0 16,-13 0 0-16,9 10 0 15,-2 7 1-15,6 7-1 16,0 0-2-16,-5 3-9 16,5-8-22-16,9 5-3 15,-3-12 0-15,4 3-1 16</inkml:trace>
  <inkml:trace contextRef="#ctx0" brushRef="#br0" timeOffset="328715.822">23275 14801 18 0,'22'16'33'16,"9"25"1"-16,-2 11-8 15,-2 14-7-15,3 21-6 16,-8 11-3-16,-7 16-3 0,-12 2-1 15,-3 1-3-15,-17-5 0 16,2-3-1-16,-4-11-2 0,-12-8 1 16,4-10-3-1,-1-23-5-15,12-7-14 16,9-11-16-16,-10-23 0 0,17-16 0 31,-21-9 4-31</inkml:trace>
  <inkml:trace contextRef="#ctx0" brushRef="#br0" timeOffset="329499.0593">23436 14607 21 0,'0'0'30'0,"0"0"-6"16,7 20-5-16,-3-2-3 0,-4 5-5 16,0 0-3-1,0 5 0-15,0-6-3 16,3-1-1-16,-3-5 0 0,0-7-2 16,0-9 0-16,0 0 0 15,11-25-1-15,2 7 0 0,1-4 0 16,-3-1-1-16,1 0 0 15,4 5 0-15,-4 5-1 16,3 8 1-16,-5 5 0 31,-10 0 0-31,7 22 0 0,-3-4 0 16,0 2 0-16,-4 2 1 16,0-2-2-16,-3-3-5 15,3-1-12-15,12-3-17 16,-12-13 0-16,0 0 0 15,9 0 7-15</inkml:trace>
  <inkml:trace contextRef="#ctx0" brushRef="#br0" timeOffset="329749.4608">23692 14676 6 0,'0'0'31'0,"17"6"2"16,-5-6-3-16,7 0-12 31,5 2-7-31,-4-2-6 0,-2 0-9 16,4 0-12-16,-3 4-15 15,-19-4-2-15,10-4 1 16</inkml:trace>
  <inkml:trace contextRef="#ctx0" brushRef="#br0" timeOffset="330100.1602">23881 14570 35 0,'6'-11'30'16,"-6"-7"-4"-1,11 3-6-15,-4 6-5 16,-5-4-4-16,-2 13-3 0,0-15-2 16,0 15-2-16,0 0-1 15,0 0-1-15,0 0 0 16,3 15-1-16,-3 0 1 15,10 7-1-15,-6 3 1 16,5 6 0-16,-1 1 0 0,-1 1 0 16,-1-4-1-16,1 2 0 15,-2-9 0-15,1-6-2 16,3-3-5-16,-9-13-19 16,-12 0-12-16,12 0 0 15,-5-13-1-15</inkml:trace>
  <inkml:trace contextRef="#ctx0" brushRef="#br0" timeOffset="330921.6018">23746 15320 20 0,'10'0'29'0,"-10"0"1"16,0 0-11-16,0 0-5 15,0 17-4-15,0 4-2 16,-6 1-1-16,3 6 0 16,-3 2-1-16,9 2 0 15,2-3-2-15,7-3-1 0,1-4 0 16,2-7-2-16,2-7 0 15,2-8 0-15,3-8-1 16,-4-4-1-16,-2-10 1 16,-5-2-1-16,-7-5 1 0,5 1-1 15,-6 1 1 1,-3 7-1-16,0 4 1 16,0 16 0-1,-10-8 0-15,10 8 0 0,0 24 1 16,0 0-1-16,0 5 1 15,0 2 1-15,7 0-1 16,4-1-1-16,3-1-5 16,-6-7-18-16,-8-11-13 15,12-3 0-15,-12-8-1 0</inkml:trace>
  <inkml:trace contextRef="#ctx0" brushRef="#br0" timeOffset="331468.7785">24114 15371 13 0,'4'-14'25'0,"-4"14"-4"16,0 0-3-16,0 0-1 15,0 0-3-15,0 18-1 0,0 7-2 16,0 4-3-16,0 9 0 15,0 3-1-15,3 3-1 16,-6-2-1-16,12-3-2 16,-9-6 0-16,8-9-1 15,-8-11 0-15,0-13-1 16,0 0 1 0,-9-27-1-16,9-4 0 15,-4-9 0-15,4-6 0 16,-10-9-1-16,10-2 1 15,0-2-1-15,-6 2 0 16,2 2 0-16,4 8 0 16,-10 5-1-16,10 5 1 15,6 7 0-15,0 8-1 0,4 7-1 16,6 7-1-16,10 2-5 0,-26 6-9 16,71 14-17-1,-71-14-3-15,65 17-1 16,-65-17 0-16</inkml:trace>
  <inkml:trace contextRef="#ctx0" brushRef="#br0" timeOffset="331822.551">24138 15729 22 0,'15'12'33'0,"-15"-12"1"0,22 6-13 16,1-2-4-16,-23-4-6 16,60 5-8-16,-60-5-14 15,55 0-21-15,-55 0-1 32,55-15-1-32,-55 15 4 0</inkml:trace>
  <inkml:trace contextRef="#ctx0" brushRef="#br0" timeOffset="332370.5042">24306 15403 42 0,'0'0'34'0,"0"0"-10"0,42 38-5 16,-42-38-5-16,0 0-2 16,12 61-4-16,-12-61-1 15,7 42-2-15,-7-42-1 16,-4 26-3-16,-5-22 1 16,9-4-1-16,0 0 0 15,0 0-1-15,6-54 0 0,-6 54 0 16,-3-47-1-16,3 47 1 15,0 0 0-15,41-50 0 16,-41 50-1-16,0 0 0 16,0 0 1-16,0 0-1 15,58 26 1-15,-58-26 0 16,0 0 0 0,31 50-1-16,-31-50-2 15,0 0-6-15,0 0-11 16,0 0-16-16,21 45 0 0,-21-45-1 15,0 0 10 1</inkml:trace>
  <inkml:trace contextRef="#ctx0" brushRef="#br0" timeOffset="332708.6553">24587 15508 47 0,'0'0'36'16,"0"0"-2"-16,43 0-12 16,-43 0-7-16,47 0-5 0,-47 0-4 15,0 0-5 1,61 0-11-16,-61 0-26 0,0 0-2 16,44-12 1-16,-44 12-1 15</inkml:trace>
  <inkml:trace contextRef="#ctx0" brushRef="#br0" timeOffset="333124.8197">24843 15361 23 0,'0'0'26'0,"0"0"-2"16,0-46-3-16,0 46-5 0,0 0-2 15,0 0-4-15,0 0-3 32,0 0-2-32,0 0 0 0,0 0-1 15,0 0-1-15,0 0 0 16,29 42 0-16,-29-42 0 16,16 62-1-16,-16-62 0 15,6 60-6-15,-6-60-16 16,3 41-17-16,-3-41 0 15,0 0-1-15,0 0 4 0</inkml:trace>
  <inkml:trace contextRef="#ctx0" brushRef="#br0" timeOffset="333725.91">24982 15084 15 0,'60'0'29'0,"-60"0"-4"15,58 0-5-15,-58 0-5 0,63-8-4 16,-63 8-3-16,53-4-2 16,-53 4-2-16,0 0-1 15,0 0 0-15,43 0-1 16,-43 0-1-16,0 0 0 15,0 0-1-15,22 43 1 16,-22-43 0 0,3 48 1-16,-3-48 0 15,-4 71 0-15,-2-26-1 16,-9 1 2-16,-4 2-2 16,23 1 1-16,-4 4-1 15,-18-7-1-15,24-1 1 16,-16-3-1-16,10-42 1 0,-3 67-1 15,3-67 0-15,0 52 0 0,0-52 0 16,0 0 1 0,0 0-1-16,-35 42 1 0,35-42 0 15,-56 4 0-15,56-4 1 16,-76-4 0-16,33 0-2 16,43 4-11-16,0 0-26 15,-67-9 1-15,67 9-2 0,0 0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30:54.9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 6892 51 0,'0'0'36'0,"0"0"2"16,0 0-9-16,0 0-11 16,77 86-6-16,-30-25-4 15,8 6-2-15,-5 9-3 0,3-1-7 16,-10-8-8-16,-8-8-19 15,-2-11-9-15,-13-19 1 16,-5-11 0-16</inkml:trace>
  <inkml:trace contextRef="#ctx0" brushRef="#br0" timeOffset="215.6249">1289 6877 56 0,'-7'-13'38'0,"-5"22"0"16,12-9-3-16,-58 55-19 16,22-4-5-16,-9 6-4 15,-5 13-2-15,-3 3-1 0,6 1-3 16,3-4-4-16,4-15-7 16,9-8-12-16,31-47-18 15,-33 50 1-15,33-50 0 16,0 0-1-16</inkml:trace>
  <inkml:trace contextRef="#ctx0" brushRef="#br0" timeOffset="585.2444">1353 7332 40 0,'10'7'34'0,"13"6"1"16,1-5-7-16,12-4-14 16,4 1-4-1,-3-10-3-15,0-2-2 0,-7-8-3 16,-7 1-1-16,-6-6 0 16,-14-2-1-16,-8 1 0 15,-11 1-1-15,-8 5 0 0,-7 6 0 16,-1 5 1-16,-1 4 0 15,-1 13 2-15,8 6 0 16,1 6 1-16,14 11 0 16,6 5 1-16,7 6 0 15,1 4 0-15,6 3-1 32,4-1-5-32,1-7-6 0,7-8-28 15,3-7-2-15,1-17 0 16,4-5-1-16</inkml:trace>
  <inkml:trace contextRef="#ctx0" brushRef="#br0" timeOffset="885.6205">1903 7332 48 0,'0'-19'36'15,"-11"-3"2"-15,3 1-11 32,-4 7-7-32,-7-2-7 0,1 14-3 15,-7 2-2-15,6 2-4 16,-2 11 1-16,5 6-4 16,6 0 1-16,5 5-1 15,5 0 0-15,10-3 0 16,5-2 0-16,3-5 0 15,7-4-3-15,-3-10-7 0,6-3-20 16,-4-5-11-16,-7-10-1 16,-4-4 0-16</inkml:trace>
  <inkml:trace contextRef="#ctx0" brushRef="#br0" timeOffset="1017.1455">1822 7006 46 0,'-14'-36'38'16,"10"16"-2"-16,-3 4 0 15,5 6-23-15,2 10-27 0,6 9-19 16,5 11-2 0,2-3-3-16,3 10 0 0</inkml:trace>
  <inkml:trace contextRef="#ctx0" brushRef="#br0" timeOffset="1239.7871">1970 7178 26 0,'0'12'34'16,"6"9"0"-16,-1 1 1 16,5 2-17-16,1 4-5 15,-1-6-3-15,4 3-2 0,-1-9-1 16,11-3-1-16,-8-8-1 16,7-11 0-16,-2-9-3 15,-1-2 1-15,-4-4-4 16,1-1-7-16,2-1-27 15,-10 6-4-15,-3 1 0 16,-6 16-2 0</inkml:trace>
  <inkml:trace contextRef="#ctx0" brushRef="#br0" timeOffset="1740.9815">2415 7256 50 0,'-24'-3'30'16,"-8"-4"-6"-16,4 7-7 16,1 3-6-16,1 6-2 15,14 5-3-15,1 0 0 16,11 4-2-16,9-3 1 16,3-1-1-16,4-2 1 0,6-6-1 15,0-6-2-15,4-6 1 16,-1-6-2-16,0-2 1 0,-1-3-2 15,7 1 0 1,-4 0 0-16,-1 4 0 0,-2 3 0 16,-5 9 1-16,-1 0 0 15,-2 13 0-15,-9 4 3 0,-7 4-2 16,-6 2 1-16,-6 4 0 16,-4-3-1-16,-3-2-3 15,0-3-6-15,-2-12-12 16,1-7-20-16,9-2 2 15,-2-11-2-15,13 2 0 32</inkml:trace>
  <inkml:trace contextRef="#ctx0" brushRef="#br0" timeOffset="1956.9385">2908 7245 58 0,'0'0'41'15,"8"-6"-1"-15,-8 6 1 0,0 0-22 16,13-8-11-16,-13 8-10 16,0 0-18-16,0 0-20 31,0 0 0-31,0 0-1 0,12 17 0 15</inkml:trace>
  <inkml:trace contextRef="#ctx0" brushRef="#br0" timeOffset="2119.2717">2914 7398 49 0,'0'0'37'0,"0"0"1"16,9-5-7-16,4 1-40 15,-13 4-22-15,9-6-5 16,-9 6-1-16</inkml:trace>
  <inkml:trace contextRef="#ctx0" brushRef="#br0" timeOffset="2673.5349">1015 7742 4 0,'-65'14'20'0,"65"-14"-4"16,-43 19-3-16,68-7-2 16,37-2 0-16,28 3 3 0,41-7 0 15,24 2 1-15,39-8 0 0,15 3-1 16,16-9-2-16,-8 1-2 15,-13-5-4-15,-22 1-2 16,-37 5-4-16,-34 4-8 16,-52 0-28-16,-36 14-1 15,-46 0 1-15,-20 12-1 0</inkml:trace>
  <inkml:trace contextRef="#ctx0" brushRef="#br0" timeOffset="4521.666">4315 6960 16 0,'0'-15'29'0,"-21"-3"1"16,-5 12-9-16,-7 9-8 16,-1 11-5-16,0 8-2 0,5 7-3 15,8 9 0-15,11-3-2 16,17 3 0-16,15-4 0 16,11-5 0-16,5-9 0 15,4-5 0-15,-4-11 1 16,0-4-1-16,-14-3 0 15,-11-4 0-15,-13 7 0 0,-28-14-1 16,-9 6 0-16,-7 4 0 16,-5 4 0-16,-2 4 0 15,2 5 0-15,6 4 1 16,8 11 0-16,17 2 0 16,9 4 1-16,14 1 0 15,8-2 0 1,9 0-1-16,9-1-2 15,4-7-7-15,-1-14-25 0,7 1 1 16,-18-12-2 0,2-2 1-16</inkml:trace>
  <inkml:trace contextRef="#ctx0" brushRef="#br0" timeOffset="4643.4792">3915 7122 40 0,'-21'-7'28'0,"21"7"-6"16,-13 14-26-16,13-14-21 16,17 24-2-16,3-12-2 15</inkml:trace>
  <inkml:trace contextRef="#ctx0" brushRef="#br0" timeOffset="4943.1829">4644 7249 40 0,'-29'-13'31'0,"8"8"-1"0,-10 3-12 16,6 2-9-1,4 11-4-15,5 8-2 0,4 7-2 16,12 2 1-16,9 1-1 15,1-2 0-15,7-1 0 16,3-6 1-16,2-4 0 0,-1-10 1 16,-3-6-1-16,-18 0 0 15,8-12-5-15,-12 2-9 16,-5-2-19-16,-13-8-2 16,6 9-1-16,-6-9 0 31</inkml:trace>
  <inkml:trace contextRef="#ctx0" brushRef="#br0" timeOffset="5105.6639">4675 7263 10 0,'40'4'30'0,"-9"-6"0"16,13 7 0-16,-7-5-18 0,4 0-9 15,-4 0-9-15,-7 0-14 16,2 5-9-16,-16-8 0 15,2 3-1-15</inkml:trace>
  <inkml:trace contextRef="#ctx0" brushRef="#br0" timeOffset="5259.1041">4918 7263 37 0,'-4'12'32'0,"-8"-1"-2"0,6 5-9 16,6 6-6-16,-3 1-5 15,3 4-3-15,5 2-8 16,-5-1-14-16,4-7-12 16,12 2-6-16,-5-13-1 0,9 0 0 15</inkml:trace>
  <inkml:trace contextRef="#ctx0" brushRef="#br0" timeOffset="5691.6985">5173 7277 25 0,'0'0'31'15,"-22"18"2"-15,12 0-9 16,5 2-10-16,5 4-5 16,6 2-2-16,4-1-1 15,5-1-1 1,2-7-1-16,5-8-2 0,0-4 0 15,-1-5-1-15,-2-10 0 16,-3-3-1-16,-1-3 0 16,-7-2 0-16,-2 1-1 15,-2 2 0-15,-2 2 0 16,-2 13 1-16,-2-10-1 16,2 10 1-16,0 12 0 0,0 2-1 15,5 2 1-15,3-1 1 16,1 2-1-16,5-1 1 15,3-4 0-15,4-1 1 16,2-7-1-16,1-7 1 16,-2-6-1-16,-1-4 1 15,-4-8-1 1,-1 1-2-16,-8-2-8 16,-8 3-25-16,-15-4-1 15,2 13-1-15,-11 1 0 16</inkml:trace>
  <inkml:trace contextRef="#ctx0" brushRef="#br0" timeOffset="6323.1485">6933 6873 38 0,'-19'-14'32'15,"-18"-3"-4"1,-4 10-10-16,1 7-7 0,0 4-3 16,6 11-2-16,6 8-3 31,15 7 0-31,13 10-1 0,20 8 0 16,13 2 0-16,11 8 0 15,6 0 2-15,6 5 0 16,-10-5 0-16,0 2 1 15,-21-7-1-15,-10-2 0 16,-27-5 0-16,-20-5 0 16,-14-10-1-16,-9-10-2 0,-1-10-2 15,-3-11-1-15,10-4-4 16,5-15-4-16,20 0-8 16,10-2-14-16,14-2-5 15,22 3-1-15,1 2 2 16</inkml:trace>
  <inkml:trace contextRef="#ctx0" brushRef="#br0" timeOffset="6646.4711">7146 7567 41 0,'-11'7'29'0,"-11"-2"-5"16,6 6-10-16,4 2-4 15,2 5-2-15,10 4-1 16,7-5 0-16,11 0-1 16,0-5-1-16,5-6 0 0,-1-6 0 15,3-5 1-15,-7-8-2 16,-9-3-1-16,-9-2-1 15,-6-4-3-15,-1 6-9 16,-5 4-25-16,-1-7-1 16,9 6 0-16,2-6 0 15</inkml:trace>
  <inkml:trace contextRef="#ctx0" brushRef="#br0" timeOffset="6877.6435">7853 7202 69 0,'0'0'35'0,"10"-10"1"16,-10 10-18-16,9-3-13 15,-9 3-14 1,7 13-23-16,-7-13-3 16,0 15 0-16,0-15 0 15</inkml:trace>
  <inkml:trace contextRef="#ctx0" brushRef="#br0" timeOffset="7046.0353">7854 7391 63 0,'0'9'39'0,"0"-9"0"16,0 0-1-16,0 0-30 0,0 0-40 15,0 0-4-15,0 0-2 16,0 0-1 0</inkml:trace>
  <inkml:trace contextRef="#ctx0" brushRef="#br0" timeOffset="7924.7455">8612 7179 15 0,'0'13'25'0,"0"-2"-4"16,0 13-5-16,3 2-3 31,6 3-3-31,4 0-1 0,6-4-2 16,5-1-1-16,7-10 0 15,0-5-1-15,-1-9-2 16,2-6 0-16,-7-11-1 15,-2-1-1-15,-6-4 0 0,-5 1 0 16,-8 1-1 0,-4 4 0-16,0 6-2 0,0 10 2 15,-6 14 0-15,3 10 0 16,3 13 1-16,5 12 1 0,-5 7 1 16,0 10 0-16,-3 0 1 15,-6 4 1-15,-4-9-2 16,-8-5 1-16,-7-12-3 31,-3-12-2-31,-3-13-4 0,-4-19-4 16,7-9-9-16,7-13-13 15,2-16-4-15,13 0 0 16,0-12 2-16</inkml:trace>
  <inkml:trace contextRef="#ctx0" brushRef="#br0" timeOffset="8277.9154">9135 7175 34 0,'3'10'35'15,"1"17"0"-15,-4 6-8 16,-4 4-13-16,4 9-2 15,-6-5-3-15,6 0-3 0,-5-7-1 16,5-3-3-16,0-14 0 16,0-17-1-16,0 0 1 31,8-14 0-31,-8-14-2 0,0-7 1 16,-3-10 0-16,-2-7-1 15,1-3 0-15,1 1 0 16,-3-1-1-16,6 7 0 15,4 4 2-15,7 7-2 16,5 9-1-16,8 7-2 16,7 10-6-16,4 2-17 0,5 3-10 15,6 6 0-15,-4 3 0 16</inkml:trace>
  <inkml:trace contextRef="#ctx0" brushRef="#br0" timeOffset="8524.6381">9207 7541 23 0,'0'16'31'0,"0"-16"0"15,21 10-8 1,1-7-10-16,7-3-7 0,4 0-16 16,1-5-18-16,7 5-2 15,-10-9-1-15,3 3 4 16</inkml:trace>
  <inkml:trace contextRef="#ctx0" brushRef="#br0" timeOffset="8894.8892">9352 7263 15 0,'10'-14'33'16,"6"14"1"-16,-4 0 1 16,7 7-15-16,-1 8-6 15,-8 0-4-15,2 5-4 16,-5-2 0-16,-4 0-2 15,-3-3-1-15,0-5-1 0,0-10-1 16,0 0-1 0,11-15-1-16,-1 1 1 0,5-5-2 15,1-1 0-15,1 3 1 16,6 3 0-16,-1 8 0 0,-4 6 1 16,-2 8 1-16,-1 7 1 15,-6 4-1-15,2 5 1 16,-4 2-4-16,-7-3-9 31,0-7-24-31,8 6-1 0,-8-22-1 16,3 14 0-16</inkml:trace>
  <inkml:trace contextRef="#ctx0" brushRef="#br0" timeOffset="9263.1184">9682 7053 20 0,'9'-8'32'0,"3"-6"0"16,13 4 0-16,0-3-18 16,5 1-6-16,3 4-3 0,-4 2-2 15,2 6-1-15,-9 0-1 16,0 10-1-16,-9 6 1 0,-1 7-1 15,-6 5 0-15,0 3 1 16,-1 7 0-16,2 7 1 16,1 0 0-16,0 4 1 31,-2-3 1-31,-2 1 1 0,-4-7 0 16,-4 1 0-16,-5-4-1 15,-6-8 0-15,-4-8 0 16,-3-8-2-16,-2-8-3 15,2-9-3-15,4-2-8 16,2-8-16-16,6-9-9 16,13-1-1-16,7-2 0 0</inkml:trace>
  <inkml:trace contextRef="#ctx0" brushRef="#br0" timeOffset="9494.6424">10152 7323 66 0,'10'6'37'0,"11"1"2"15,10-3-12-15,1-4-16 0,11 10-5 16,-1-3-16-16,6-3-24 0,-14-5-4 15,3 1 1-15,-11-10-1 16</inkml:trace>
  <inkml:trace contextRef="#ctx0" brushRef="#br0" timeOffset="9947.635">10848 7077 63 0,'-8'-39'33'15,"0"-8"-10"-15,1-3-6 16,7 9-5-16,0 2-3 31,0 7-2-31,3 11-2 0,-3 21-2 16,10 0-1-16,-1 27 0 15,-5 11-1-15,1 7-1 16,1 9-4-16,-2 1-11 16,-4 2-20-16,7 4-1 15,-7-14 0-15,-4-3 0 16</inkml:trace>
  <inkml:trace contextRef="#ctx0" brushRef="#br0" timeOffset="10126.1562">10603 7372 39 0,'33'2'33'0,"7"-2"1"15,13 0-4-15,10 0-24 16,5 0-13-16,6 0-11 0,-9 5-12 15,6 5-3-15,-15-7 0 16</inkml:trace>
  <inkml:trace contextRef="#ctx0" brushRef="#br0" timeOffset="10495.7192">10807 7671 26 0,'-34'-17'32'16,"15"1"2"-16,10-11 0 0,19-5-17 15,14 7-6-15,7 0-3 16,7 10-2-16,1 8-1 16,-2 10 0-16,-8 9-1 15,-9 15-1-15,-20 7 0 16,-13 8-2-16,-16 0-1 15,-12-1 0 1,-9-3-1-16,-2-9-3 16,2-2 0-16,2-14-1 15,13-6 0-15,7-10 0 0,14-4 2 16,14-2 0-16,11-1 4 16,13 4 1-16,8 3 2 15,11 7 0-15,0 3 0 16,7 9-1-16,-4 4-11 0,5 2-26 15,-15-12-1-15,11 4-1 16,-9-14-1-16</inkml:trace>
  <inkml:trace contextRef="#ctx0" brushRef="#br0" timeOffset="11167.8285">11343 7195 42 0,'0'8'24'16,"0"5"-3"-16,0 7-4 16,0 6-4-16,4-1-3 15,6 6-2-15,1-7-2 16,8 0 0-16,2-10-2 16,4-8 0-16,3-12-3 0,4-8 1 15,-2-10-1-15,-2-3 0 16,-6-9-1-16,-4-1 1 0,-9-1-1 15,-2 7-1-15,-7 8 2 16,-10 10-1-16,2 13 1 16,-4 10 0-16,3 21 1 15,2 12 0-15,2 8 1 16,5 13 0-16,-5 3 0 31,5 5 1-31,-8-5-1 0,2 2 0 16,-10-14-2-16,-4-7 0 15,-6-10-1-15,-5-15-2 16,-3-13-2-16,-2-10-2 16,7-11-5-16,0-17-11 15,6-8-15-15,13-4 0 16,8-9 1-16,19 5 4 0</inkml:trace>
  <inkml:trace contextRef="#ctx0" brushRef="#br0" timeOffset="11514.8249">11824 7115 61 0,'-3'14'35'0,"3"13"-4"16,-5 9-13-16,-4 2-5 16,0 9-2-16,1-4-3 15,4 3-1-15,0-9-3 16,4-5-1-16,0-10-1 31,8-10 0-31,-8-12-1 0,8-13 0 16,-1-11 0-16,-7-6 0 15,0-12 0-15,-5-10-1 16,-4-7 0-16,1-3 0 16,-1-1 0-16,3 1-1 15,6 6 2-15,5 0-2 16,5 12 1-16,7 5-2 0,11 16-2 15,5 1-5-15,10 12-13 16,7 5-16-16,-4 1-1 16,6 8 1-16,-4 1-1 15</inkml:trace>
  <inkml:trace contextRef="#ctx0" brushRef="#br0" timeOffset="11752.3056">11853 7504 13 0,'0'0'31'16,"30"8"-1"-16,-10-8-1 15,15 0-20-15,-5 0-27 16,-6-8-8-16,3 8-2 16,-11-12-2-1</inkml:trace>
  <inkml:trace contextRef="#ctx0" brushRef="#br0" timeOffset="12083.9867">12061 7236 34 0,'0'0'35'0,"17"29"0"15,-12-12-3 1,-5 3-18-16,7 2-3 0,-7-1-3 16,3-3-3-16,-3-7-2 15,0-11-2-15,0 0-1 16,7-8-1-16,3-10 0 0,2-5 0 15,4-2-1-15,0 2 0 16,6-1 1-16,-1 7 1 16,0 8 1-16,1 9 1 15,-9 6 2-15,2 10-1 16,-9 5 1-16,0 4-4 31,-2 8-7-31,-4-1-28 0,0-12-1 16,6 3-1-16,-6-11-1 15</inkml:trace>
  <inkml:trace contextRef="#ctx0" brushRef="#br0" timeOffset="12284.0973">12463 7263 52 0,'20'0'33'16,"-3"0"1"-16,12 0-15 31,-1 0-22-31,-4 0-25 0,5 0-4 16,-8 0 0-16,6 0-2 16</inkml:trace>
  <inkml:trace contextRef="#ctx0" brushRef="#br0" timeOffset="12568.2691">12802 7250 28 0,'12'-12'34'16,"-7"-9"2"-16,8 2 0 15,0 0-18-15,-8-1-5 16,5 5-4-16,-7 2-2 0,-3 13-2 15,0 0 0-15,9 11-2 16,-9 10 1-16,0 11-2 16,0 3 1-16,0 6-2 0,7 4-3 15,-7-4-12 1,-7-9-25-16,14-1 0 16,-3-16 0-1,5-4-1-15</inkml:trace>
  <inkml:trace contextRef="#ctx0" brushRef="#br0" timeOffset="12972.3292">13105 6877 62 0,'23'-4'34'0,"-6"-6"0"16,5 5-19-16,4 5-7 31,-2 0-3-31,4 0-3 16,-7 5-1-16,-1-1 0 0,-3 3 0 16,-4 2-1-16,-6 4 0 15,-4 3 0-15,-3 5 0 16,0 6 0-16,-4 7 1 15,4 5 1-15,-6 2-1 16,6 6 3-16,6 2 0 0,3 5 1 16,-1-6-1-16,0 3 1 15,-8-7 0-15,0-3-1 16,-16-6 0-16,-2-5-2 16,-16-8-1-16,-4-7-2 15,-2-6-10-15,6-9-28 16,-2-9 0-1,19-4 0-15,5-9-1 16</inkml:trace>
  <inkml:trace contextRef="#ctx0" brushRef="#br0" timeOffset="13425.1006">13700 7145 42 0,'27'14'34'0,"-6"-14"0"16,15 2-8 0,1 2-13-16,4-4-6 15,2 0-7-15,-2 4-13 16,-1 5-18-16,-15-9-3 16,-1 1-1-16,-24-1 1 15</inkml:trace>
  <inkml:trace contextRef="#ctx0" brushRef="#br0" timeOffset="13593.5932">13772 7253 25 0,'0'18'35'16,"0"-18"1"-16,28 11-1 16,0-6-14-16,6 2-12 15,3 3-36-15,0-10-4 0,13 0-4 16,-9-4 0-16</inkml:trace>
  <inkml:trace contextRef="#ctx0" brushRef="#br0" timeOffset="14024.8476">14413 7108 61 0,'11'7'35'0,"6"6"1"16,14 9-15-16,4 11-9 15,-1 1-5-15,4 8-2 0,-3-1-5 16,-4-5-13-16,-5-6-21 16,-1-5-2-16,-13-16-1 15,6-3 0-15</inkml:trace>
  <inkml:trace contextRef="#ctx0" brushRef="#br0" timeOffset="14194.0883">14789 7132 51 0,'-27'-7'36'16,"1"14"0"-16,-17 1-5 0,-7 8-20 16,4 6-3-16,-7 3-6 15,6 5-4-15,8 0-10 32,4-3-15-32,8-7-8 0,14-2 0 15,0-7-1-15</inkml:trace>
  <inkml:trace contextRef="#ctx0" brushRef="#br0" timeOffset="14565.5108">15041 7163 40 0,'-5'18'33'0,"1"13"-1"16,-1 3-15 0,-1-1-4-16,3 1-3 15,-3-5-2-15,6-1-2 16,-4-12-1-16,4-6-2 16,0-10 0-16,-2-13-1 15,2-4-1-15,-3-9 1 0,-2-6-2 16,3-8 1-16,-4-4-1 15,2-10-1-15,0-1 2 16,4-1-2-16,0 1 1 0,7 1 0 16,2 8 0-16,5 3 0 15,8 11-1-15,6 8-3 16,6 10-5-16,3 7-15 16,3 2-11-16,8 10 0 15,-4-5-1 1</inkml:trace>
  <inkml:trace contextRef="#ctx0" brushRef="#br0" timeOffset="14828.4394">15023 7379 52 0,'13'4'32'0,"13"9"1"0,3-7-20 16,7-1-16-16,6 1-23 16,-11-8-4-16,4 2-2 15,-13-8 0-15</inkml:trace>
  <inkml:trace contextRef="#ctx0" brushRef="#br0" timeOffset="15128.0119">15285 7134 41 0,'0'0'35'0,"12"10"-1"16,-12 2-5-16,0 1-17 15,5 3-2-15,-5-3-5 0,0 3-1 16,0-3-2-16,0-13-1 0,0 0-1 16,8 0 0-1,2-10-1-15,4-5 0 16,3-4 0-16,4 1 0 0,2-1 1 16,0 2-1-16,-1 6 2 15,0 8 0 1,-4 3-1-16,1 9 1 15,-5 4 0-15,-5 2-5 16,-1 3-18-16,1 7-13 16,-14-10 0-16,5 2-1 15</inkml:trace>
  <inkml:trace contextRef="#ctx0" brushRef="#br0" timeOffset="15528.6518">15663 6858 50 0,'25'-6'31'0,"-5"-7"-2"15,8 6-15-15,2 4-4 0,-2 3-5 16,1 3-3-16,-1 7 0 15,-6 3 0-15,-4 7-1 32,-3 5 0-32,-3 9 0 0,-3 7-1 15,-2 4 1-15,-4 4-1 16,1 4 3-16,1 3-1 16,-5-7 2-16,6 5 0 15,-6-10 2-15,0-2 0 16,-6-10 0-16,-1-2 1 15,-8-13-3-15,-3 0 1 0,-9-11-1 16,-4-6-4-16,-1 3-6 16,-2-3-31-16,-1-15-1 15,14 2-1-15,-2-11 0 16</inkml:trace>
  <inkml:trace contextRef="#ctx0" brushRef="#br0" timeOffset="22894.6266">16486 7360 34 0,'16'6'34'0,"-1"17"-1"15,-18-2-14-15,-10 4-39 16,-2 8-4-16,-13-16-4 16,12-1-2-16</inkml:trace>
  <inkml:trace contextRef="#ctx0" brushRef="#br0" timeOffset="23276.1629">17081 7173 34 0,'-3'24'32'0,"-7"-1"-1"15,14 5-4-15,4 1-19 16,3-2 0-16,10-3-4 15,3-13 0 1,5-11-2-16,3-11 0 16,1-15 0-16,-5-13-1 15,-7-14 0-15,-11-13 0 16,-10-9 0-16,-18-3 1 16,-9 6 1-16,-12 6 1 15,-5 11-1-15,-5 13 1 16,2 19-1-16,6 18 1 0,11 20-1 15,12 16-2-15,18 8-3 16,17 9-6-16,12 0-13 16,13-4-15-16,18 2-1 15,2-12 0-15,10 1 0 0</inkml:trace>
  <inkml:trace contextRef="#ctx0" brushRef="#br0" timeOffset="23629.7321">17696 7100 55 0,'-17'-19'33'31,"2"9"-8"-31,-7 7-9 0,-3 3-6 16,3 3-3-16,0 8-4 15,9 6 0-15,6-1-1 16,7 1-1-16,7 0 0 15,6-5 0-15,3-2-1 16,-2-3 0-16,-4-7 0 16,-10 0 0-16,0 0-1 0,0 0 0 15,-11 5 1-15,-5 1-1 16,-2 4 1-16,0 2 0 0,5 7 1 16,6 0 0-1,7 0 1-15,7 3-1 16,5-6 0-16,7-3-3 0,3-4-11 31,5-5-20-31,-9-13-1 0,4-1 0 16,-14-14 0-16</inkml:trace>
  <inkml:trace contextRef="#ctx0" brushRef="#br0" timeOffset="23745.359">17633 6927 52 0,'-7'-20'32'0,"7"20"-7"15,0 0-26-15,0 0-24 16,13 12-6-16,-13-12-2 16</inkml:trace>
  <inkml:trace contextRef="#ctx0" brushRef="#br0" timeOffset="24414.2723">17769 7115 23 0,'26'0'25'15,"16"9"-3"1,-7-9-12-16,6 0-2 0,-2 0-3 16,-8 0-3-16,-5-3-1 15,-12 0 1-15,-14 3 0 16,0 0 1-16,0 0 2 15,-16 13 0-15,1 0 0 16,-1 4 1-16,1 5 0 16,2 4 0-16,7 4 0 0,6-4-2 15,4 0 0-15,4-6 0 16,9-3-1-16,1-7-1 16,7-10 0-16,1-10-1 15,-1-10 0-15,-2-2-2 16,-4-3 1-16,-3-2-1 15,-4 0 0 1,-3 3 0-16,-5 9 1 16,-4 4 1-16,0 11-1 15,0 0 1-15,-15 16-1 16,10 0 1-16,5 2 0 16,0 2 1-16,5 2-1 15,3-4 0-15,4-4 1 16,3-9-1-16,1-1 0 0,2-8 0 15,0-4-1-15,-1-5 0 0,1 0 0 16,-2-3 0-16,-3 1-1 16,-1 8 1-16,-3 0-1 15,-9 7 0-15,15 7 1 16,-8 6 0-16,-2-1 0 16,3 7 0-16,4 2 1 0,3-4 0 15,0-2 0-15,3-7 0 16,2-8 0-16,-2-6-1 15,-2-4 1-15,-3-7 0 16,-5-8 0-16,-2 0-5 16,-6-4-13-16,-11 5-18 31,6 6-1-31,-9-2 0 0,7 7 0 16</inkml:trace>
  <inkml:trace contextRef="#ctx0" brushRef="#br0" timeOffset="24992.4294">19240 7179 56 0,'24'6'34'0,"0"1"2"16,9 13-15-16,2 10-8 0,-2 2-6 15,2 0-7-15,5 2-10 16,-8-3-18-16,-6-13-7 15,-3-4 0-15,-10-14 0 16</inkml:trace>
  <inkml:trace contextRef="#ctx0" brushRef="#br0" timeOffset="25146.8507">19621 7168 18 0,'0'0'33'0,"-26"-16"1"15,6 25-2-15,-14 4-12 16,-9 5-7-16,-1 10-5 15,-6 0-6 1,0 1-6-16,6 0-15 16,9 0-14-16,0-13-1 15,15 2 0-15,5-15-1 0</inkml:trace>
  <inkml:trace contextRef="#ctx0" brushRef="#br0" timeOffset="25446.6428">19762 7389 37 0,'9'19'33'16,"-9"-19"-3"-16,0 0-9 16,9-9-6-1,-9-7-4-15,3-1-4 16,-3-10-2-16,0-6-4 15,-6-10 0-15,0-8 0 16,2-2 0-16,-2 0 0 16,3 0 0-16,3 3-1 15,0 3 1-15,3 8 0 16,7 9-2-16,8 13-2 0,8 13-6 16,3 4-14-16,3 0-11 15,14 11-1-15,-4-2 1 16</inkml:trace>
  <inkml:trace contextRef="#ctx0" brushRef="#br0" timeOffset="25701.4656">19783 7398 25 0,'4'22'30'0,"7"-20"0"16,15 1-11-16,1-3-8 16,2 0-17-16,7 6-19 15,-16-16-3-15,6 9-1 16,-16-13 3-16</inkml:trace>
  <inkml:trace contextRef="#ctx0" brushRef="#br0" timeOffset="26003.4716">20016 7161 27 0,'0'0'35'31,"21"18"-1"-31,-17-5 1 0,1 6-18 16,-2 4-6-16,-3-4-4 15,8 0-2-15,-4-4-4 16,-4-15-3-16,21 7-2 16,-8-16-1-16,5-5 0 15,-1-5-1-15,4-3 2 16,-2-1 1-16,0 5 3 0,-1 3 2 16,-5 6 2-16,-1 9 0 15,-12 0 0-15,16 25 1 16,-12-4-4-16,0 1-11 15,-4-2-22-15,5 6-2 16,-9-10-1-16,8 0 1 16</inkml:trace>
  <inkml:trace contextRef="#ctx0" brushRef="#br0" timeOffset="26381.5401">20429 6904 59 0,'30'0'29'16,"-7"-5"-12"-16,7 1-10 16,1-1-3-16,-3 0-1 15,-5 5-1-15,-4-5 0 16,-6 5 0-16,-13 0 0 0,14 15 0 15,-14-1 0-15,4 13 1 16,-4 4-1-16,7 9 1 16,-1 5 0-16,3 3 1 15,0 5 1-15,1 1 0 16,-4-5 1-16,-1-3-1 16,-9-10 0-1,-6-4 0-15,-10-13-1 16,-5-5-3-16,-8-7-2 15,0-7-6-15,3-8-14 0,6-3-15 16,1-9 0 0,16 3-2-16,7-6 2 15</inkml:trace>
  <inkml:trace contextRef="#ctx0" brushRef="#br0" timeOffset="26600.0376">21013 7138 72 0,'24'0'34'0,"-1"-2"0"16,8 2-25-16,0 0-11 15,1 0-15-15,2 4-16 16,-16-4 0-16,1 0 0 15,-19 0 3-15</inkml:trace>
  <inkml:trace contextRef="#ctx0" brushRef="#br0" timeOffset="26735.2477">21032 7239 58 0,'10'14'35'0,"5"-6"-1"15,13-4-12 1,6-1-14-16,-1-8-36 0,9 5-5 15,-11-6-1-15,3 2-2 0</inkml:trace>
  <inkml:trace contextRef="#ctx0" brushRef="#br0" timeOffset="27337.7782">21795 7109 45 0,'-20'0'31'0,"-16"0"-5"15,4 6-9-15,2 11-5 16,2 4-5-16,9 9-2 16,8 3 0-16,14 1-1 15,12-2 0-15,12-3 0 16,4-8 1-1,6-5-2-15,-1-12 1 16,1-9-3-16,-9-14 0 0,-4-9-2 16,-10-13 0-16,-10-9 0 15,-4-6 0-15,-9-7-1 16,3-2 1-16,1 3 0 16,5 6-2-16,0 4-3 15,6 14-7-15,8 14-15 0,2 5-7 16,10 15 1-16,-3 4-1 15</inkml:trace>
  <inkml:trace contextRef="#ctx0" brushRef="#br0" timeOffset="27654.3854">22139 7100 41 0,'-4'45'34'0,"-6"-3"-2"16,5-5-11-16,2 4-5 15,-1-7-6-15,4-5-2 16,0-9-3-16,4-8-1 16,-4-12-2-1,5-12 0-15,-5-8 0 16,0-6-1-16,-6-11 1 0,1-8-1 16,-3-12 0-16,0 0 0 15,2-2 0-15,2 0 0 16,4 5 0-16,7 3-1 15,4 7 0-15,8 13-1 16,10 13-2-16,2 6-7 0,11 5-20 16,8 11-7-16,-2 0 0 15,5 10 0-15</inkml:trace>
  <inkml:trace contextRef="#ctx0" brushRef="#br0" timeOffset="27907.3637">22188 7345 49 0,'0'0'33'0,"18"15"1"16,-5-9-17-16,15-2-12 0,3 3-21 16,-6-13-13-16,11 6-3 15,-11-14-1-15</inkml:trace>
  <inkml:trace contextRef="#ctx0" brushRef="#br0" timeOffset="28222.916">22375 7095 44 0,'20'14'35'0,"-17"1"0"16,6 5-15-16,-4 5-6 16,-5-4-4-16,0 3-3 15,-3-8-2-15,3-1-1 16,0-15-3-16,0 0 0 15,11 0 0-15,-4-14-1 16,6-3 0-16,4-5 0 0,5 1-1 16,0 2 0-16,0 1 1 15,-5 8-1-15,-1 4 2 16,0 10-1-16,-1 5 0 16,-6 6 1-16,-3 5-2 15,-6 1-6-15,5-1-18 0,7 3-11 31,-12-13 0-31,4 3 0 0</inkml:trace>
  <inkml:trace contextRef="#ctx0" brushRef="#br0" timeOffset="28609.8187">22841 6838 24 0,'17'-12'30'16,"13"12"0"-16,-10 0-9 0,7 0-10 15,1 9-3 1,-3 1-3 0,-2 3-2-16,-4 2 0 0,-2 2-1 15,-3 2 0 1,-4 1-1-16,-7 4 1 15,1 2 0-15,-4 2 0 0,6 4 1 16,-3 0-1-16,-3 6 1 16,-3-1-1-16,0 0 1 15,3 1 1-15,-4 3-1 0,-3-7 1 16,-7-1-2-16,-7-5 1 16,0-6 0-16,-6-9-3 15,-3-5-3-15,2-8-11 16,-9-2-19-16,2-17-3 15,14 4 0-15,-4-9-1 16</inkml:trace>
  <inkml:trace contextRef="#ctx0" brushRef="#br0" timeOffset="28809.843">23471 7400 71 0,'13'0'40'15,"-13"0"-3"1,0 0-19-16,0 0-47 0,-10-8-7 16,-17-2-2-16,3 2-1 15</inkml:trace>
  <inkml:trace contextRef="#ctx0" brushRef="#br0" timeOffset="34605.6475">23539 7412 50 0,'9'23'37'0,"-13"5"-6"15,0 4-9-15,-6 2-19 16,-12-3-28-16,6 5-5 0,-18-18-3 15,-15 3-3 1</inkml:trace>
  <inkml:trace contextRef="#ctx0" brushRef="#br0" timeOffset="35891.0266">966 8491 32 0,'0'0'23'0,"0"0"-2"16,0 0-2-16,0 0-3 15,65 35-3-15,-22-30-3 0,3-3-2 16,5-2-3-16,-4-4-2 16,-4-2-1-16,-12-2-1 0,-5-3-1 15,-26 11 1-15,4-13 0 16,-4 13 0-16,-47 0-1 15,47 0 1-15,-63 22-1 16,63-22 1-16,-55 47 0 16,44-15-1-1,11 0 0-15,12 1-1 16,16-4-1-16,8-2-2 16,8-4-2-16,0-8-1 15,6-10 0-15,-7-5 1 16,4-5 0-16,-9-10 0 15,-7-1 3-15,-7-7 4 16,-7-3 3-16,-7-1 3 0,-21-19 9 16,-6 27-7-1,-6 10 0-15,-4 3-1 16,2 12-1-16,1 6-2 16,12 7-2-16,5 1 0 15,7 3-1-15,14-1-1 0,8-3 0 16,6-4 1-16,1-2-3 0,1-4-2 15,-6-9-6 1,0-7-13-16,-1 2-15 16,-13-10 1-16,-5-4-1 0,-10-12 0 15</inkml:trace>
  <inkml:trace contextRef="#ctx0" brushRef="#br0" timeOffset="35991.8057">1509 8396 39 0,'-12'-20'27'0,"3"0"-5"15,2 9-29-15,17 16-12 16,-10-5-7-16,21 20-1 16</inkml:trace>
  <inkml:trace contextRef="#ctx0" brushRef="#br0" timeOffset="36326.8906">1683 8529 15 0,'0'13'28'16,"0"-13"1"-16,26 6-4 0,-7-2-13 31,10-1-5-31,3 2-2 0,-3-5-3 16,-5 0-1-16,-3 1-1 16,-11-1 0-16,-10 0-1 15,0 0 3-15,0 0 1 16,-7 13 0-16,-6-10 2 15,1 6-1-15,-2 1 2 16,6 5-1-16,-3-1 1 0,11 5-2 16,0 1-1-16,10 1-2 15,7-1-4-15,1-3-7 16,9 2-1-16,3-6-17 16,6-13-7-16,9 2 1 15,-3-7-1-15</inkml:trace>
  <inkml:trace contextRef="#ctx0" brushRef="#br0" timeOffset="36646.8407">2289 8528 28 0,'-26'-10'27'0,"10"15"-3"0,0 0-10 15,3 3-5-15,3 7-3 0,7-2-2 16,8 2-1-16,8-2-1 15,2-2-1-15,0-3-2 16,1-6-1-16,-4-2 0 16,-2 0-2-16,-10 0 1 15,-13-2 0-15,-7 2 0 16,-7 2 3-16,0 5 2 0,-1 3 3 16,-19 19 14-1,32-12-7-15,18 5 0 16,6-7 0-16,19 5-1 15,3-7-2-15,8-3-5 16,6-6-30-16,-2 1-9 31,-5-10-2-31,11-1-1 0</inkml:trace>
  <inkml:trace contextRef="#ctx0" brushRef="#br0" timeOffset="37262.719">3384 8601 30 0,'-5'11'30'0,"10"15"-2"15,-1 0-11-15,9 5-4 16,5-2-3-16,7-2-2 16,6-5-2-16,0-12-2 0,6-6-1 15,-6-9 0 1,3-7-1-16,-10-7-1 0,-6-8 0 16,-8 1-1-16,-7 1 1 15,-6 4-2-15,0 5 2 16,3 16 0-16,-18 0 0 0,9 17 0 15,9 15 1-15,0 10 1 16,9 13-1-16,-3 7 2 31,-2 8-1-31,-4-3-1 0,-3 0 1 16,-11-1-1-16,-4-8 0 16,-15-12 0-16,-8-15-2 15,-2-16-1-15,2-12 0 16,-2-15-3-16,8-16-1 15,10-10-4-15,4-13-4 16,21-2-9-16,13 3-14 0,9-10 0 16,15 9 1-16,6-1 13 15</inkml:trace>
  <inkml:trace contextRef="#ctx0" brushRef="#br0" timeOffset="37578.3033">3860 8586 23 0,'0'0'35'16,"3"20"0"-16,-3-2-2 0,0 10-16 15,11 8-6-15,-8-2-1 16,4 5-3-16,-7-7-1 16,8-4-3-16,-8-13-1 15,0-15-1-15,0 0 1 0,8-10-1 16,-8-14 0-16,3-8 0 15,-3-7-1-15,0-11 0 16,0-1 0-16,0-5 0 16,0-4-1-16,0 2 1 15,6 4-2-15,3 6 0 16,4 9-1-16,5 10-4 0,10 10-7 16,0 6-11-16,6 11-12 15,10 7 0-15,-4-1 1 16</inkml:trace>
  <inkml:trace contextRef="#ctx0" brushRef="#br0" timeOffset="37809.9998">3970 8860 27 0,'0'0'31'0,"16"21"1"0,3-16-9 15,9 0-14-15,-1 0-14 16,-5-9-23-16,7 4-2 16,-11-10-1-16,0 4 4 15</inkml:trace>
  <inkml:trace contextRef="#ctx0" brushRef="#br0" timeOffset="38111.0708">4154 8574 25 0,'-3'-10'35'0,"3"10"1"16,12 20-1-16,-5-3-17 15,-1 9-7-15,-6 0-3 0,5 2-3 16,-5-4-1-16,4-2-1 15,-4-9-2-15,0-13 0 16,13 2-1-16,-1-11 0 16,3-4-1-16,4-7 1 0,3-2-1 15,-1 1 0-15,3 3 0 16,-2 1 0-16,-2 10 1 0,-6 3 0 16,-4 11 1-16,-3 6 0 15,-7 6-2-15,0 3-6 16,0 1-27-16,0 4-2 15,-10-4-1-15,10 2 0 16</inkml:trace>
  <inkml:trace contextRef="#ctx0" brushRef="#br0" timeOffset="38511.1372">4486 8395 22 0,'27'-3'30'0,"-4"-4"-1"16,8 3-11-16,-1 4-4 0,-2 0-3 15,-3 7-2-15,-7 2-2 31,-2 6-1-31,-6 6-2 16,1 4 0-16,-4 4-2 0,-1 7 1 16,0 2-1-16,1 2 0 15,-3 2 0-15,1-3 0 16,-5-1 2-16,-3 2-1 16,-6-8 1-16,-4-5-1 15,-5-6 1-15,-2-6-1 0,-7-7-1 16,2-8-1-16,3 0-5 15,-5-10-11-15,11-5-23 16,6 2-1-16,4-6 0 16,12 10 1-16</inkml:trace>
  <inkml:trace contextRef="#ctx0" brushRef="#br0" timeOffset="38733.4312">5149 8690 48 0,'0'0'33'0,"14"-5"0"16,9 5-16-16,8-4-9 0,8 4-4 15,-1 0-7-15,1 0-6 16,-5 0-17-16,0 0-6 15,-15 0-1-15,0 5 1 16</inkml:trace>
  <inkml:trace contextRef="#ctx0" brushRef="#br0" timeOffset="38897.1425">5226 8793 41 0,'13'13'35'0,"4"-13"-1"16,11 5-9-16,6-5-25 16,-5 0-27-16,13 0-3 15,-11-12-4-15,6 6 0 16</inkml:trace>
  <inkml:trace contextRef="#ctx0" brushRef="#br0" timeOffset="39466.9295">5922 8235 30 0,'0'0'32'16,"3"33"-3"-16,-3 5-7 0,0 10-7 16,0 15-3-16,0 2-1 0,5 8-3 15,-5-8-2-15,6-4-2 16,-3-16 0-16,2-7-1 16,-1-15-1-16,-2-9-1 15,-2-14-1-15,0 0 0 31,10-21 0-31,-5 1-1 0,5 0-1 16,4-6 1-16,2 7-1 16,4 2 0-16,1 10 0 15,2 7 2-15,-3 5-1 16,-1 9 1-16,-6 3 0 16,-4 8 0-16,0 2-7 15,-6-3-15-15,-3-4-13 0,6 1 0 16,-6-21 0-16</inkml:trace>
  <inkml:trace contextRef="#ctx0" brushRef="#br0" timeOffset="39814.3355">6378 8570 32 0,'6'26'33'0,"-9"-7"1"15,6 11-12-15,-3 6-9 16,0-2-2-16,6 2-4 16,-6-4 0-16,7-4-2 15,-5-13-2-15,4-5 0 0,-6-10-1 16,0 0 0-16,4-25 0 16,-4 1-1-16,-3-9 0 15,-1-8 0-15,-4-4-1 16,1-3 0-16,1-1 0 15,2 1 0-15,4-2 0 16,0 7 0-16,4 6 0 0,9 5-1 16,8 13 0-16,3 0-5 15,14 14-7-15,-3 5-17 16,6 0-6-16,4 7 0 16,-2 0 0-16</inkml:trace>
  <inkml:trace contextRef="#ctx0" brushRef="#br0" timeOffset="40083.0965">6465 8863 26 0,'30'13'33'15,"-10"-13"0"-15,14 10-2 16,3-10-18 0,0 4-6-16,6-4-12 15,-6-9-25-15,3 9-2 16,-14-15-1-16,-5 6 0 15</inkml:trace>
  <inkml:trace contextRef="#ctx0" brushRef="#br0" timeOffset="40654.5096">6235 8997 17 0,'0'0'26'0,"-25"0"-6"16,10 0-5-16,-3 6-3 16,2 1-2-16,6 7-1 15,1 1-2-15,9 3 0 32,7-3 1-32,7 2 1 0,5-7 0 15,7 0 0-15,-4-10-1 16,4-3 0-16,-6-9-2 15,-2-2-2-15,-9-8-1 16,-9 0-2-16,-6 2-10 16,-3 2-28-16,-9-5-1 15,11 7 0-15,-5-6 0 0</inkml:trace>
  <inkml:trace contextRef="#ctx0" brushRef="#br0" timeOffset="41169.9519">6641 8555 29 0,'13'2'33'0,"-13"-2"2"16,25 13-6-16,-10 0-13 15,-5-2-6-15,2 8-4 16,-6 0-1-16,-3-2-2 16,-3-3 0-16,-3-4-1 15,3-10 0-15,0 0-1 0,0 0-1 32,0-16 1-32,13-2-2 15,6-1 1-15,2 0 0 16,6 4 0-16,2 0 0 15,-4 8 2-15,-4 7 0 0,0 0 0 16,-8 12 0-16,-4 4 0 16,-5 4-4-16,-7 0-18 15,-1-3-16-15,8 5-1 0,-4-11-1 16,8 2 1-16</inkml:trace>
  <inkml:trace contextRef="#ctx0" brushRef="#br0" timeOffset="41635.873">7094 8318 24 0,'28'-5'33'0,"-6"-8"0"0,6 13 0 16,0-6-18-16,-1 6-6 16,2 3-3-16,-8 1-2 15,-2 4-1-15,-4 1-1 0,-2 2 0 16,-4 2-2-16,0 2 1 16,-5 2-1-16,-1 2 0 15,-3 3 1-15,0 2-1 16,0 0 1-16,0 5-1 0,0 3 1 15,3 1 0-15,-3-1 0 16,3 3 0-16,-1-2 1 16,5 0-2-16,-1-3 2 15,-6-2-2-15,3-6 0 32,-3 0 1-32,-6-3-1 0,-4-5 2 15,-5-5-1-15,-3-3 0 16,-7-6 0-16,-3 0-2 15,0 0-15-15,3 0-20 16,-9-9 0-16,9 2-1 16,-3-6-1-16</inkml:trace>
  <inkml:trace contextRef="#ctx0" brushRef="#br0" timeOffset="42555.1524">7932 8775 48 0,'24'7'36'0,"-8"4"-1"16,-3 7-10-16,-8 9-13 15,-5 4-14-15,-5 3-28 32,-8-18-4-32,10 1 0 0,3-17-2 15</inkml:trace>
  <inkml:trace contextRef="#ctx0" brushRef="#br0" timeOffset="42902.5135">8690 8685 37 0,'-17'-7'33'16,"-11"0"0"-16,4 7-5 15,6 10-17-15,5 4-4 32,13 10-3-32,6 0 0 0,12 4 0 15,7-5-1-15,6-2 0 16,5-8 0-16,0-5-1 16,-5-8 1-16,-6-11-1 15,-11-11 0-15,-10-3-1 16,-13-12-1-16,-7-3 1 15,-8-4-1-15,-4-10-2 0,6 2-3 16,0-4-7-16,13 5-14 16,14 9-10-16,5 1 0 15,15 17-1-15</inkml:trace>
  <inkml:trace contextRef="#ctx0" brushRef="#br0" timeOffset="43202.0905">8956 8686 42 0,'17'24'32'16,"-17"-24"-2"-16,14 12-11 0,-14-12-6 15,15 9-3-15,-15-9-4 16,10-9-1-16,-1-1-1 15,-3-2-2-15,4-3-1 16,2 6-1-16,3-4-1 16,1 7 1-16,2 6-1 15,-2 11 1-15,-1 7 1 0,-4 6 0 16,-3 2-3-16,2 3-15 16,2 5-16-16,-12-14-1 15,15 1-1-15,-2-18 1 16</inkml:trace>
  <inkml:trace contextRef="#ctx0" brushRef="#br0" timeOffset="43602.7198">9200 8532 40 0,'0'-21'31'0,"0"-9"1"16,17 2-12-16,10 2-8 16,4 2-4-16,3 9-2 15,6 1 0-15,4 14 0 16,-4 15-1-16,0 7 1 16,-6 11-2-16,2 10 1 15,-6 2 0-15,-2 5-1 0,-4-3-1 31,-2-8 0-31,-7-7-1 16,1-8-1-16,-9-7 1 16,-7-17-2-16,-7 10 1 15,-12-13-1-15,-12-3 0 16,-3 4 0-16,-6 2-1 16,-3 0-1-16,2 3-1 0,1 2-6 15,12 7-11-15,9-1-19 0,7-4 0 16,12-7 1-1,0 11-1-15</inkml:trace>
  <inkml:trace contextRef="#ctx0" brushRef="#br0" timeOffset="43772.022">9907 8751 61 0,'13'-5'38'15,"-1"5"0"-15,-12 0-4 32,0 0-31-32,0 0-34 0,0 0-5 15,-10 5-1-15,-1-13-1 16</inkml:trace>
  <inkml:trace contextRef="#ctx0" brushRef="#br0" timeOffset="44971.1488">6204 9723 40 0,'0'0'30'16,"0"19"-3"-16,-3 8-5 15,-1 14-5-15,4 13-4 16,0 9-4 0,0 7-1-16,0 5-3 15,4-3-2-15,-1-9-1 16,3-7-1-16,-2-14 0 16,1-11 0-16,-1-17 0 15,-4-14-1-15,15-13 0 0,-5-9-1 16,2-7 1-16,4-4-1 15,2-4-1-15,4 2 1 0,3 6 0 16,0 12 0-16,0 10 1 16,-4 11 0-16,-1 11 0 15,-6 7 1-15,-1 11 0 16,-4 4-1-16,0-1 0 16,-6-2-6-16,4-5-14 15,1 2-16 1,-8-15 0-16,9 0 0 15,-9-16-1-15</inkml:trace>
  <inkml:trace contextRef="#ctx0" brushRef="#br0" timeOffset="45488.1262">6679 10444 35 0,'0'0'29'0,"-28"-5"-1"15,10 5-14-15,2 10-5 0,0 3-4 16,1 6-2-16,7 0-1 16,8 3 0-16,8 2 1 15,10-5 1-15,7-5 0 16,6-6 1-16,0-8 1 16,3-2 0-16,-6-13 0 0,-6 1 0 31,-7-8-3-31,-9-2-5 0,-6 1-15 15,0 3-18-15,-16-12-1 16,8 8 0-16,-5-8-1 16</inkml:trace>
  <inkml:trace contextRef="#ctx0" brushRef="#br0" timeOffset="45888.4229">7042 9988 26 0,'0'0'31'0,"0"26"2"16,-7 0-5-16,4 8-17 16,3 10-3-16,-5-2-2 15,5 5-1-15,-6-6-1 16,6-8-1-16,-2-8-1 0,2-8 0 15,0-17-1-15,0-9 1 32,2-15 0-32,-2-8-1 0,0-9 2 15,0-7-2 1,-5-8-1-16,0-4 1 0,-2 0-1 16,1-1 1-16,6 5-1 15,0-1-1-15,6 7 1 16,7 10 0-16,11 15-1 15,5 2-2-15,9 14-6 0,0 7-14 16,4 2-12-16,9 12-1 16,-3-2 1-16</inkml:trace>
  <inkml:trace contextRef="#ctx0" brushRef="#br0" timeOffset="46141.4747">7032 10340 5 0,'18'20'31'16,"2"-11"-1"-16,14 6-1 15,-1-7-14-15,2-1-12 16,1 2-22-16,-10-14-8 16,5 5-3-16,-16-10 0 15</inkml:trace>
  <inkml:trace contextRef="#ctx0" brushRef="#br0" timeOffset="46473.2748">7240 10012 33 0,'19'14'34'15,"-7"-5"0"-15,4 13-3 16,-5 3-18-16,-7-1-4 16,3 2-3-16,-7-6-3 15,0-1 0-15,0-8-3 16,0-11 0-16,0 0-1 15,-4-17 1-15,10-1-2 0,4-1 1 16,5-5-1-16,1 3 1 16,2 2 1-16,2 8 0 0,-6 6 1 15,2 9 1-15,-4 6-1 16,-2 4 1-16,-4 9 0 16,-4 0-3-16,-2 6-9 31,3-2-24-31,-6-8-1 0,3 0 0 15,0-19-1-15</inkml:trace>
  <inkml:trace contextRef="#ctx0" brushRef="#br0" timeOffset="46874.2581">7500 9830 15 0,'18'-5'30'16,"-1"-9"0"-16,14 4-4 0,2 2-13 31,1 2-5-31,3 2-2 0,-4 4-3 16,-4 0 0-16,-4 0-1 15,-9 9 0-15,-7 2 0 16,-3 6 0-16,-6 4 1 15,0 9 0-15,0 2 1 16,0 6 0-16,0 4 0 16,3 6 0-16,1-3 0 0,5 7-1 15,-9-5 1-15,3 0 0 16,-9-4-1-16,-1-4 0 16,-10-7-1-16,-2-8-1 15,-9-7-1-15,-3-11-3 16,2-6-5-16,1-9-11 15,1-10-19-15,15 2 0 0,8-7 0 16,16 7 0-16</inkml:trace>
  <inkml:trace contextRef="#ctx0" brushRef="#br0" timeOffset="47121.3878">8257 10235 69 0,'16'-6'34'15,"17"6"-8"-15,5-7-13 16,2 7-11-16,6 0-19 15,-4-7-14-15,4 7-2 16,-12-8-1-16</inkml:trace>
  <inkml:trace contextRef="#ctx0" brushRef="#br0" timeOffset="47344.2578">8714 10211 56 0,'21'5'35'0,"10"-5"0"16,17-3-14-16,7 3-11 0,7 0-4 16,4 0-7-16,-2 0-15 15,-4 0-18-15,-21-6 0 16,-5 5-2-16,-18-12 1 15</inkml:trace>
  <inkml:trace contextRef="#ctx0" brushRef="#br0" timeOffset="47544.5078">8981 9791 38 0,'-17'-31'34'0,"15"14"-1"15,-7 6-5-15,9 11-16 16,6 13-4-16,-6 11-6 16,5 13-3-16,0 11-9 15,-5 11-16-15,0-1-8 16,0 11 1-16,-5-8-1 16</inkml:trace>
  <inkml:trace contextRef="#ctx0" brushRef="#br0" timeOffset="47944.9753">8791 10621 31 0,'-3'-13'32'0,"-3"-8"1"15,15-5-9-15,4 7-9 16,1-4-4-16,9 11-3 15,2 1-1-15,6 9-1 16,-3 2-1-16,0 10-1 16,-8 1-2-16,0 10 0 0,-14 0 0 15,-6 7-2-15,-12 2 0 16,-13-2-1-16,-6 1-2 16,-10-7-1-16,1-2 0 15,-3-7-1-15,5-4 0 16,4-9 0-16,13-6 2 15,8-5 0-15,32-13 1 16,6 10 3-16,9 8 2 16,1-1 1-16,9 11 0 0,-2 2 0 15,-1 10-1 1,-2 3-10-16,-5 3-25 0,-9-11-3 16,9 3 0-16,-9-10-1 31</inkml:trace>
  <inkml:trace contextRef="#ctx0" brushRef="#br0" timeOffset="48508.0559">9573 9690 30 0,'0'0'31'15,"6"28"0"1,-6 9-10-16,0 9-6 0,0 15-5 16,-5 6-1-16,1 6-3 15,-2-3-1-15,6-5-2 16,-6-10-1-16,6-8 0 15,0-14-1-15,0-15 1 0,0-18-1 16,12 0 0-16,0-19 0 16,7-7 0-16,-1-2 0 15,5-1-1-15,-3 1 0 16,3 7 0-16,-2 10 0 16,-5 11-1-16,-3 5 1 31,-5 13 0-31,-5 6 0 0,-3 4-2 15,3 8-5-15,-3-7-11 16,0-3-17-16,7 3 0 16,-1-10-1-16,12 4 1 15</inkml:trace>
  <inkml:trace contextRef="#ctx0" brushRef="#br0" timeOffset="48777.2132">9979 10439 26 0,'-10'-9'30'0,"-11"-1"2"31,6 7-10-31,-4 3-7 0,3 7-6 16,1 4-3-16,8 3-2 15,7 5 0-15,6-2 0 16,7-2 0-16,3-5 0 15,6-3 0-15,0-7 0 16,-4 0-1-16,-3-7-6 16,-8-5-19-16,-7-5-12 0,3 3-2 15,-10-9 0-15</inkml:trace>
  <inkml:trace contextRef="#ctx0" brushRef="#br0" timeOffset="49161.6495">10267 9936 32 0,'0'0'33'16,"-9"17"1"-16,9 11-7 0,3 7-14 31,-3 6-4-31,0 11-2 0,0-1-1 15,3-4-2-15,-3-9-1 16,3-5-1-16,-3-10 0 16,0-12-1-16,0-11 0 15,-3-18 1-15,3-8-1 16,0-6 0-16,-6-10 0 16,3-5-1-16,0-10 0 0,-4-2 0 15,7-1 0-15,0 2 0 16,4 2 0-16,5 5 0 15,6 5-1-15,5 9 1 16,7 8-1-16,5 8-3 16,7 11-6-16,-2 5-14 15,4 0-12 1,6 13 0-16,-5-4-1 16</inkml:trace>
  <inkml:trace contextRef="#ctx0" brushRef="#br0" timeOffset="49408.6482">10271 10360 20 0,'21'14'31'0,"1"-11"1"16,12 5-2-16,3-4-22 15,-3-4-22-15,6 9-14 16,-15-18-1-16,1 9-3 16</inkml:trace>
  <inkml:trace contextRef="#ctx0" brushRef="#br0" timeOffset="49747.2152">10580 10057 38 0,'18'15'34'0,"-10"-1"1"16,4 6-5-16,-3 4-17 0,-9 0-4 15,0 0-3-15,0-1-2 16,-6-8-1-16,6-15-1 15,-10 9-3-15,10-18 0 16,3-5 0-16,10-7 0 16,2-4-1-16,4-1 0 31,6 2 1-31,3 4 1 0,0 8 2 16,3 9 0-16,-6 6 1 15,-6 9-1-15,-4 8 1 16,-7 6-1-16,-8 6-4 15,5 2-17-15,-5 3-16 16,-7-14-2-16,7 4 0 16,0-13-1-16</inkml:trace>
  <inkml:trace contextRef="#ctx0" brushRef="#br0" timeOffset="49962.7892">11030 10141 40 0,'25'6'38'16,"-6"-2"0"-16,5 1 0 16,2 0-16-16,2-5-17 15,0 5-21-15,-6-5-20 16,4 0-1-16,-11-6-1 0,8 6 0 15</inkml:trace>
  <inkml:trace contextRef="#ctx0" brushRef="#br0" timeOffset="50263.0349">11466 10074 63 0,'10'-17'29'0,"3"5"-5"31,-4 3-3-31,1 9-5 0,-10 0-3 16,7 17-3-1,-7 6-3-15,0 5-2 0,0 10-2 16,0 3 0-16,0 1-6 15,0-2-8-15,0-6-27 16,6-1 0-16,-6-15-1 16,0-3 1-16</inkml:trace>
  <inkml:trace contextRef="#ctx0" brushRef="#br0" timeOffset="50647.9902">11662 9806 50 0,'24'-8'32'0,"7"8"0"15,2-6-13-15,-1 3-12 0,2 3-4 16,-2 0-2-16,-4 3 0 15,-6-3-1-15,-6 5 1 16,-4-1-1-16,-12-4 1 16,12 17 0-16,-7 0 0 0,-5 5 1 15,4 6 1-15,-4 6 0 16,2 7 1-16,-2 2-1 16,5 4 0-16,-5-1 1 0,5 1-1 15,-5-5-1-15,-5-1 1 16,-8-5 0-16,-5-8 0 15,-10-4-1-15,-5-10-1 16,-2 0-7-16,-2-5-30 16,2-22-1-16,14 3-1 31,4-13 0-31</inkml:trace>
  <inkml:trace contextRef="#ctx0" brushRef="#br0" timeOffset="51079.3655">12454 9997 56 0,'29'0'35'15,"1"-5"-1"-15,11-2-14 16,8 3-12-16,0 4-8 16,-1-3-12-16,-3-2-17 0,-4 10-4 15,-16-5-1-15,-4 2 0 16</inkml:trace>
  <inkml:trace contextRef="#ctx0" brushRef="#br0" timeOffset="51248.4913">12562 10128 32 0,'0'0'33'0,"19"14"-1"0,6-9-9 16,6-5-8-16,3 4-13 15,10-4-20-15,9 3-12 16,-7-10-2-16,12 7-1 16</inkml:trace>
  <inkml:trace contextRef="#ctx0" brushRef="#br0" timeOffset="51611.087">13322 10003 46 0,'-34'-15'32'16,"6"9"-1"-16,-4 3-14 15,3 3-4-15,6 10-6 16,5 7-3-16,8 6-1 0,7 1-1 16,10 5 0-1,6-1 0-15,9-3 1 16,4-4-1-16,6-4 0 0,2-9 0 15,0-8 0-15,-6-7-1 0,-6-10 0 16,-4-8 0-16,-12-6 0 16,-6-8-1-16,-13-7 1 15,-5-5-1-15,0-8 0 16,-4 0 0-16,6 1-1 16,5 5 0-16,8 2-2 0,10 12-4 15,7 4-8-15,5 9-20 16,11 15 0-16,-2 5-1 15,4 12 1-15</inkml:trace>
  <inkml:trace contextRef="#ctx0" brushRef="#br0" timeOffset="52048.9392">13679 9869 15 0,'-3'16'32'16,"3"17"2"-16,-7 0-7 15,7 4-5-15,-2 10-4 16,-2-6-6-16,4 1-2 31,-3-9-4-31,3-6-1 0,0-8-2 16,0-19-1-16,9 5 0 15,-2-19-1-15,-1-9 0 16,-3-5 0-16,-3-13 0 16,0-5-1-16,0-7 0 15,-6-3 0-15,-1 0 0 16,1-4 0-16,6 6 0 0,0 2 0 15,10 10 0-15,5 4-1 16,4 14 0-16,6 2-1 16,8 12-4-16,2 1-6 15,6 9-16-15,5 4-9 16,-5-4-1-16,5 15 1 16</inkml:trace>
  <inkml:trace contextRef="#ctx0" brushRef="#br0" timeOffset="52296.1389">13779 10258 22 0,'31'14'29'16,"-14"-14"-1"-16,11 5-11 0,0-5-24 15,-5-6-16-15,11 6-3 16,-9-17-2-16</inkml:trace>
  <inkml:trace contextRef="#ctx0" brushRef="#br0" timeOffset="52648.9769">14026 9910 35 0,'0'0'34'15,"22"19"2"-15,-16-2-5 16,-3-1-16-16,9 9-3 15,-12-5-4-15,7 2-3 0,-7-6-1 16,0-4-1-16,0-12-2 16,0 0 0-16,9 0-1 15,0-12 0-15,7-2-1 16,0-5 0-16,6 0-1 16,1 0 0-16,-1 4 1 0,0 2 0 15,-3 8 1-15,-4 5 0 16,-6 7 1-16,-2 10 0 15,-4 1 0-15,-3 6-3 16,4 4-8-16,-4 1-23 16,0-11-4-16,5 1 1 31,-5-10 0-31</inkml:trace>
  <inkml:trace contextRef="#ctx0" brushRef="#br0" timeOffset="53196.4205">14455 9663 51 0,'0'0'32'16,"28"-10"-9"-16,-4 5-6 15,0 0-5-15,7 5-3 16,0-4-1-16,3 4-3 0,-3 0 0 15,-3 5-2-15,-4 0-1 16,-4 4-1-16,-6 4 0 16,-7 6 0-16,-7 5-1 15,0 7 0-15,0 3 1 16,-6 6-1-16,0 3 1 0,3 5-1 31,0-2 1-31,3 1-1 0,0-2 0 16,0 1 1-1,6-7-1-15,-3-1 0 0,-3-2 0 16,0-4 1-16,-8-3 0 16,-3-3 0-16,-9-2 0 15,-3-8 1-15,-5 0-1 16,0-9 1-16,-4-4-2 0,-1-8-9 16,1-5-27-16,9 1-1 15,-5-13-1-15,10 5 1 16</inkml:trace>
  <inkml:trace contextRef="#ctx0" brushRef="#br0" timeOffset="62521.1586">842 11708 9 0,'0'0'32'0,"0"0"1"16,0 0-2-16,34 60-10 16,-34-14-6-16,3 12-5 0,3 3-1 15,0 3-2-15,3-7-2 0,-9-6-2 16,4-10 0-1,-4-41-1-15,3 48 0 16,-3-48 1-16,0 0-1 0,0 0 1 16,-10-51-1-16,10 51 1 15,-13-88-1-15,7 32-1 16,6-7 0-16,-6-1 1 0,3-4-2 16,7 6 1-16,2 0 0 15,10 7-1-15,2 9 1 16,6 3-1-16,-24 43-2 15,66-58-7-15,-17 45-12 16,1 6-18-16,0 2 0 16,6 8-1-1,-3 3 0-15</inkml:trace>
  <inkml:trace contextRef="#ctx0" brushRef="#br0" timeOffset="62752.295">1149 11984 36 0,'-10'26'31'15,"17"1"-1"-15,-7-27-12 31,5 52-18-31,-5-52-22 0,7 54-6 16,-7-28-2-16,0-26-1 16</inkml:trace>
  <inkml:trace contextRef="#ctx0" brushRef="#br0" timeOffset="63021.1413">1574 12018 35 0,'-4'28'36'0,"-11"-1"0"16,-9 5-4-16,-2-1-12 16,-5-7-9-16,0-6-5 15,-2-9-4-15,4-9-2 16,-1-7 0-16,8-7-2 0,5-6 1 16,8-3 0-16,9 1 1 15,7 4 0-15,5 3 1 0,6 11 1 16,9 4 0-1,0 12 1-15,8 8-5 0,-7 4-31 16,-2-3-3-16,5 7-1 31,-6-8 0-31</inkml:trace>
  <inkml:trace contextRef="#ctx0" brushRef="#br0" timeOffset="63507.4652">2381 12048 20 0,'21'-3'34'0,"-2"3"1"15,3 13-6-15,-7 9-6 0,-6 3-7 16,-3 7-5-16,-6-4-3 15,0-2-1-15,-3-7-3 16,3-8-1-16,0-11-2 16,0-17 0-16,13-5-2 15,5-5 1-15,1-5-1 16,7 5-1-16,1 3 1 0,-2 6 0 16,-1 9 0-16,-5 12 1 15,-8 13 1-15,-3 9 0 16,0 5-1-16,-4 3-4 15,-2 6-18-15,8-4-15 16,-10-11-1-16,13-3 0 31,-1-16 0-31</inkml:trace>
  <inkml:trace contextRef="#ctx0" brushRef="#br0" timeOffset="63708.0175">2923 12046 38 0,'13'-3'34'0,"18"5"0"15,-7-2-5-15,5-2-22 16,7 2-13-16,-1-8-24 16,2 8-3-16,-19-4 0 15,6 8-1-15</inkml:trace>
  <inkml:trace contextRef="#ctx0" brushRef="#br0" timeOffset="63870.8116">2967 12122 55 0,'0'9'37'0,"0"-9"0"0,18 12-4 16,7-9-25-16,5 2-15 15,7 4-23-15,1-9-6 0,12 0 0 16,-3-13-1 0</inkml:trace>
  <inkml:trace contextRef="#ctx0" brushRef="#br0" timeOffset="64239.9579">3670 11989 43 0,'-27'-10'35'0,"-8"0"0"16,1 7-11-16,0 10-9 15,0 8-6-15,9 9-4 16,4 10-2-16,10 5-2 15,11 5 0-15,7 2-1 16,15 0 1-16,12-5 0 0,6-7 1 16,10-12-1-16,2-15 0 15,2-10 0-15,-9-14 0 16,-4-12 0-16,-13-8 0 16,-12-5 0-16,-20-5 0 0,-13 6-1 15,-12 4-2 1,-6 0-10-1,-2 5-25-15,4 17 0 16,2-2 0-16,18 10-1 0</inkml:trace>
  <inkml:trace contextRef="#ctx0" brushRef="#br0" timeOffset="64456.1199">4247 12001 68 0,'0'0'40'15,"15"-4"0"-15,-15 4-2 16,0 0-27 0,9 0-9-16,-9 0-13 15,7 13-27-15,-7-13-3 16,0 12 1-16,0-12 0 15</inkml:trace>
  <inkml:trace contextRef="#ctx0" brushRef="#br0" timeOffset="64609.7823">4246 12239 78 0,'0'0'41'0,"0"0"-1"16,0 0-8-16,0 0-62 15,10-4-7-15,-10 4-2 16,7-13-2-16</inkml:trace>
  <inkml:trace contextRef="#ctx0" brushRef="#br0" timeOffset="65292.5043">5525 11727 25 0,'-6'-17'33'15,"9"29"0"-15,0 17-9 16,-3 21-8-16,8 18-5 15,-8 10-2-15,9 14-2 16,-2-3-1 0,3-1-2-16,-5-14 0 15,3-13-2-15,-5-15 0 0,0-17-1 16,2-16 0-16,-5-13 0 16,12-25 0-16,0-1-1 15,3-6 1-15,3 3-1 16,5-2 0-16,1 6 0 15,0 12 0-15,-5 13-1 0,0 9 1 16,-5 10-1-16,-2 8-3 16,-7-3-8-16,-2 3-21 15,3 6-3-15,-6-10-1 16,8 0-1-16</inkml:trace>
  <inkml:trace contextRef="#ctx0" brushRef="#br0" timeOffset="65594.544">6011 12605 17 0,'0'0'27'0,"0"-16"-5"15,-7 6-3-15,-3 4-1 16,-9-3-4-16,1 6-3 15,-6-1-4-15,3 7-1 16,-1 6 0-16,9 4-3 16,2-1 1-16,11 5 0 15,0-3 0-15,16 0-1 0,-1-2 1 16,10-4-1-16,-1-8-1 16,-3-3-6-16,5-2-13 15,-1 0-19-15,-12-11-1 16,5 3 0-16,-11-6 0 15</inkml:trace>
  <inkml:trace contextRef="#ctx0" brushRef="#br0" timeOffset="66020.7677">6223 12064 19 0,'0'0'33'0,"0"0"2"15,12 16-4-15,-9 14-13 16,-3 6-6-16,4 9-3 16,-4 3-2-16,3 1-1 0,-3-5-3 31,5-5 0-31,-5-12-1 15,4-8-1-15,-4-19 1 16,0 0-1-16,3-20 0 16,-3-11 0-16,-7-7 0 0,1-9-1 15,-3-4 0-15,-4-7 0 16,2 0 0-16,1 1 0 16,6 7-1-16,4 3 1 0,11 9-1 15,1 5 0-15,10 11-1 16,2 5-4-16,11 10-8 15,-1 7-21-15,6-8-2 16,7 8 0-16,-4 0 0 16</inkml:trace>
  <inkml:trace contextRef="#ctx0" brushRef="#br0" timeOffset="66237.4973">6272 12417 20 0,'-13'17'34'0,"13"-17"0"15,0 19 0-15,19-11-19 16,7-5-11-16,8 4-20 15,0-11-14 1,12 8-3-16,-8-11 0 16</inkml:trace>
  <inkml:trace contextRef="#ctx0" brushRef="#br0" timeOffset="66553.3924">6681 12143 41 0,'-15'-6'33'0,"-10"-2"0"16,10 8-12-16,0 12-10 0,1 5-4 16,6 9-3-16,5 1-1 15,6 3-1-15,6 0 0 16,10-2 1-16,5-8 1 15,4-5-1-15,-3-12 1 0,3-6-1 16,-5-12 0-16,-3-1 0 16,-10-8-2-16,-10-3-4 31,-3 1-12-31,-4 6-22 0,-11-8 0 16,9 10-1-16,-7-4 0 15</inkml:trace>
  <inkml:trace contextRef="#ctx0" brushRef="#br0" timeOffset="66969.8467">6906 11938 32 0,'8'-13'31'0,"17"7"-2"16,-6 3-9-16,3 3-6 15,2 3-6-15,-3 7-3 0,-1 4-2 16,-5 3 1-16,-3 2-2 16,-5 3 0-16,-1 6-1 15,-6 1 0-15,2 7 0 16,-2 3 0-16,-5 4 1 0,2 6 0 15,3-1 0-15,-6 4 0 16,3-4 1-16,-4-1 0 16,1-7 0-16,-4-8 0 15,-2-5 0-15,-6-11-1 16,2-8 0-16,-5-8-1 16,1-8-3-16,5-5-11 0,3 0-24 15,3-11 0-15,9 2-1 16,3-2 1-16</inkml:trace>
  <inkml:trace contextRef="#ctx0" brushRef="#br0" timeOffset="67227.4877">7478 12266 60 0,'12'7'37'16,"7"-7"0"-16,16 5-14 15,5 1-14-15,4 0-21 16,8 4-21-16,-11-10-2 0,-1 0-1 15,-12-4-1 1</inkml:trace>
  <inkml:trace contextRef="#ctx0" brushRef="#br0" timeOffset="67659.281">8012 12184 31 0,'0'0'34'0,"37"14"1"15,-3-8-5-15,15-3-17 16,13 6-5-16,4-3-7 16,2-2-16-1,-6-4-17-15,0 4-2 16,-20-13-1-16,-6 1 0 16</inkml:trace>
  <inkml:trace contextRef="#ctx0" brushRef="#br0" timeOffset="67860.3187">8245 11704 49 0,'-7'-19'33'16,"-4"2"0"-16,11 17-18 16,0 13-5-16,0 11-3 15,5 16-6-15,1 9-9 0,-2 19-19 16,-4-2-6-16,5 13 0 0,-7-6 0 15</inkml:trace>
  <inkml:trace contextRef="#ctx0" brushRef="#br0" timeOffset="68229.3106">8145 12584 17 0,'-18'-29'32'16,"18"4"1"-16,9-5-6 16,9 2-11-16,15 14-4 15,0 4-4-15,7 14 0 16,-3 6-3-16,-6 10-1 0,-9 8 0 16,-10 9-2-16,-18-4 0 15,-11 4-3-15,-12-5 0 16,-8-8-3-16,-1-2 0 15,-3-8-2-15,5-9 0 0,4-10 0 16,12-4 1 0,10-6 2-1,15-2 2-15,8 3 3 16,9 1 1-16,8 9 2 16,2 4-1-16,8 7 1 0,-5 7 0 15,-2 4-6-15,-4 3-15 16,-2 4-17-16,-10-14-2 15,10 2 1-15,-8-13-1 16</inkml:trace>
  <inkml:trace contextRef="#ctx0" brushRef="#br0" timeOffset="68607.7417">8772 11838 59 0,'0'0'35'16,"0"0"2"-16,-8 20-15 15,11 13-13-15,-3 12-3 16,0 12-1-16,-3 7-1 16,3 8-1-1,0-3-1-15,0-3-2 0,0-12 0 16,3-12-1-1,-3-15 0-15,5-17-1 16,6-15 0-16,0-14 1 0,9-3-1 16,1-4 1-16,3 2 1 15,2 3 0-15,1 10 1 16,-2 11 1-16,-6 7 1 0,-4 13-1 16,-9-1 1-16,0 7-1 15,-6 2-5-15,0-3-19 16,-6-7-16-16,6 3 0 15,0-21 0-15</inkml:trace>
  <inkml:trace contextRef="#ctx0" brushRef="#br0" timeOffset="69061.3034">9191 12501 56 0,'-22'-2'33'0,"-5"2"-3"0,5 0-14 16,3 14-6-16,5 5-2 15,10 6-3-15,4-2 0 16,15 1-1-16,5-6 0 16,0-3 0-16,3-9-1 15,1-6-1-15,-5-3-5 16,-4-10-14-16,-12-3-20 0,3 1 0 16,-6-7 0-16,0 3-1 15</inkml:trace>
  <inkml:trace contextRef="#ctx0" brushRef="#br0" timeOffset="69430.9789">9498 12046 60 0,'-4'17'36'16,"4"12"1"-16,-8 12-16 15,-1 5-12-15,9 10-2 16,-7-5-3-16,7 2 0 0,0-9-2 16,4-10 0-16,-1-10 0 15,3-12-1-15,-6-12 0 16,9-14 0-16,-9-13 0 16,0-10 0-16,-9-9 0 15,2-7-1-15,-2-2 1 16,0-6-1-1,-1 1 0-15,2 4 0 16,4 2-1-16,10 10-1 16,8 6 0-16,4 6-2 15,12 9-4-15,2 0-8 0,11 8-21 16,9 10-1 0,-1 1 1-16,2 10 0 0</inkml:trace>
  <inkml:trace contextRef="#ctx0" brushRef="#br0" timeOffset="69647.7769">9548 12443 31 0,'-14'6'36'0,"18"3"-1"15,9-3-2-15,12-6-18 16,8 7-11-16,7-7-25 16,6 5-12-1,-11-12-1-15,5 7-2 16</inkml:trace>
  <inkml:trace contextRef="#ctx0" brushRef="#br0" timeOffset="69832.6838">9761 12225 37 0,'16'-4'34'16,"8"8"1"-16,2-4-5 16,3 0-33-16,7 4-25 15,-10-11-3-15,8 7-2 16,-13-9-1-1</inkml:trace>
  <inkml:trace contextRef="#ctx0" brushRef="#br0" timeOffset="70011.0886">10112 12080 77 0,'9'0'39'15,"-6"17"-2"-15,4 0-16 0,-1 12-9 16,-6 3-7-16,6 3-3 15,-3 7-15-15,7 2-25 16,-16-12-1-16,6-1 0 0,-9-15-1 16</inkml:trace>
  <inkml:trace contextRef="#ctx0" brushRef="#br0" timeOffset="70380.6706">10301 11927 42 0,'24'-4'32'16,"-4"-6"0"-16,8 3-11 16,9 7-13-16,-5 0-3 15,1 4-2-15,-5 4-2 16,-6-3 0-16,-3 5 0 15,-5 3 0-15,-6 1 0 16,-5 6-1-16,-3 5 0 0,4 7 0 16,-4 4 1-16,2 5 1 15,-2 6 0-15,5 5 1 16,-2-1-1-16,0-2 1 16,-3-2 1-16,-8-6-1 0,-5-9 0 15,-8-7-2 1,-7-10-4-1,-4-8-18-15,-6-15-14 0,9 0-1 16,0-13-1-16,14 4 0 16</inkml:trace>
  <inkml:trace contextRef="#ctx0" brushRef="#br0" timeOffset="70735.6906">11005 12110 29 0,'22'0'35'0,"0"0"-1"15,13 0-2-15,7 4-21 16,5-4-13-16,-1 5-16 15,-3-5-14-15,4 4-1 16,-18-5-1-16</inkml:trace>
  <inkml:trace contextRef="#ctx0" brushRef="#br0" timeOffset="70914.6788">11072 12211 34 0,'9'10'32'0,"2"-10"1"16,17 4-10-16,7 0-16 16,10-4-19-16,13 6-17 0,-7-9-1 15,17 6-2-15,-5-8 7 16</inkml:trace>
  <inkml:trace contextRef="#ctx0" brushRef="#br0" timeOffset="71253.2577">11932 12128 28 0,'-29'-19'35'15,"0"7"0"-15,-3-2-2 16,-3 4-17 0,7 10-5-16,-1 7-5 15,8 10-1-15,6 5-3 16,11 7 0-16,11 7 0 15,8-4 0-15,8 0 0 16,8-4 1-16,4-8-1 16,2-6 0-16,-3-14 0 15,-3-5-1-15,-9-16 0 0,-8-9 0 16,-10-11 0-16,-8-7-1 0,-7-13 0 16,-2-4 0-1,-3-3 0-15,4 1 0 0,3-1 0 16,9 7-1-16,9 11-2 15,3 8-4-15,16 18-21 16,4 18-10 0,-1 6 0-16,9 19-1 15</inkml:trace>
  <inkml:trace contextRef="#ctx0" brushRef="#br0" timeOffset="71838.6786">12221 11793 35 0,'0'0'34'15,"8"19"1"-15,-8 9-10 16,5 14-10-16,2 13-6 16,-4 1-1-16,2 6-3 15,-5-3-1-15,0-6-1 0,0-13-1 16,0-8 0-16,-8-17 0 16,8-15-1-16,-13-6 1 15,7-16-1-15,2-12 0 16,-2-10 0-16,1-8 0 15,-2-5-1-15,4-3 0 16,3 0 0 0,0 8 0-16,3 2-1 15,6 9 1-15,3 8 0 16,8 12-1-16,7 9-1 0,8 6-2 16,4 6-5-1,8 1-13-15,5 9-15 0,-4-3 0 16,8 4-1-16,-8-5 4 15</inkml:trace>
  <inkml:trace contextRef="#ctx0" brushRef="#br0" timeOffset="72069.6621">12243 12284 36 0,'0'15'34'16,"0"-15"0"-16,28 11-8 15,3-6-15-15,6 0-8 32,1 0-17-32,-5-5-18 0,8 9-1 15,-13-9-1-15,0 0 4 16</inkml:trace>
  <inkml:trace contextRef="#ctx0" brushRef="#br0" timeOffset="72354.9834">12623 12019 69 0,'-20'-3'33'15,"7"6"-13"-15,-1 9-7 16,0 8-6-16,6 6-2 15,8 2-2-15,5 4 0 16,11-4-1 0,9-4 0-16,3-7 0 15,3-7 1-15,0-10 1 16,-4-6-1-16,-10-10 0 16,-9-3 0-16,-14-6 0 15,-9 1-1-15,-8 2-2 16,-4-2-10-16,3 1-26 15,8 11 0-15,1-3-2 0,15 15 1 16</inkml:trace>
  <inkml:trace contextRef="#ctx0" brushRef="#br0" timeOffset="72740.2837">12879 11773 37 0,'26'0'31'0,"1"-12"0"16,6 12-16-16,2 0-3 16,-1 6-4-16,-3 0-2 0,-6-3-2 15,-1 4-1-15,-8 2 0 16,-4 0-2-16,-7 2 1 15,-5 2-1-15,0 2 0 16,0 7-1-16,0 5 1 16,0 7 0-16,0 5 0 15,5 2 1-15,-2 4 1 0,0 5 0 16,-3-2-1-16,3-2 2 16,-6-3-1-16,-7-7 0 15,-6-7 0-15,-2-7 0 16,-6-10-3-16,-1-12-3 15,6 0-20-15,4-14-14 0,2-10-1 32,19-3 0-32</inkml:trace>
  <inkml:trace contextRef="#ctx0" brushRef="#br0" timeOffset="73019.2151">13579 11971 18 0,'22'9'34'0,"0"-9"0"15,15 4 0-15,6-4-16 16,2 0-10-16,3 0-10 16,-1 0-20-16,-1 0-11 15,-20 0-1-15,-2 5 0 16</inkml:trace>
  <inkml:trace contextRef="#ctx0" brushRef="#br0" timeOffset="73188.5073">13639 12089 50 0,'0'0'34'15,"30"9"0"-15,-2-6-11 0,13-3-27 16,11 4-25-16,-1-9-3 16,16 5-2-16,-6-6 0 15</inkml:trace>
  <inkml:trace contextRef="#ctx0" brushRef="#br0" timeOffset="73704.9981">14332 11918 20 0,'10'-21'33'0,"-10"-4"1"16,3 3-8-16,1 7-6 15,-4 1-5-15,0 14-4 16,6-9-4-16,-6 9-2 16,0 0-3-16,0 19-1 31,-3 3 0-31,3 3-1 0,0 11 1 15,0 1-1-15,3 5 1 16,3 4-1-16,-4 0 1 16,3-2-1-16,-1-6 1 15,-4-4-1-15,4-5 1 16,-4-9-1-16,-4-3 0 16,-1-8 0-16,-4-3 0 0,-7-6-1 15,-2 0 1-15,-1-6-1 16,-2 1 1-16,2 1-1 15,0 1 0-15,1-1 1 0,9 4 0 16,9 0 0 0,0 0 0-16,25 0 0 0,6 4 0 15,3-1 0-15,9 1 0 16,1 1 0-16,-1 0-3 0,0 0-20 16,-8-9-13-16,-1 8-1 15,-13-10 0-15</inkml:trace>
  <inkml:trace contextRef="#ctx0" brushRef="#br1" timeOffset="76763.6571">10153 11509 23 0,'27'-32'31'0,"-27"13"1"16,-16 29-12-16,-13 26-4 16,-19 22-3-16,-8 24-3 15,-23 25-1 1,-12 29-2-16,-14 16-1 16,-2 7-2-16,3-1-2 15,1-5 0-15,8-11-2 0,14-20 0 16,16-23-3-16,22-29-3 15,15-20-9-15,12-25-13 16,16-25-9-16,4-14 1 16,5-25 0-16</inkml:trace>
  <inkml:trace contextRef="#ctx0" brushRef="#br1" timeOffset="77179.8047">10140 11439 22 0,'0'0'19'0,"0"0"-2"16,10-10-2-16,4 2-5 0,5-6-2 16,1 1-2-16,7 1-1 0,-5-3-1 15,3 3-1-15,-6 4 1 16,-1 8 0-16,-18 0 1 15,13 14 0-15,-13 0-1 16,0 4 1-16,0 2-2 16,0-3-3-16,0 1-8 31,6-8-11-31,-6-10-12 0,18 4-1 16,-14-13-1-16</inkml:trace>
  <inkml:trace contextRef="#ctx0" brushRef="#br1" timeOffset="77449.3647">10543 11301 9 0,'0'0'29'0,"10"10"2"16,-10-10-1-16,18 11-15 16,-3 2-5-16,2-4-1 0,8 3-1 15,2-7-1-15,4-1-2 16,-3-5 0-16,3-8 0 31,-9-9-1-31,-1-1 1 0,-17-3-1 16,-4-2-1-16,-16-2 1 15,-6 6-1-15,-8 1-2 16,-2 9-2-16,-2 10-12 16,0 4-25-16,-3 6 0 15,8 9 0-15,-2 0-1 16</inkml:trace>
  <inkml:trace contextRef="#ctx0" brushRef="#br0" timeOffset="81901.5744">15276 11876 34 0,'-13'4'33'15,"26"3"-5"-15,13-3-8 16,17-4-7-16,21 7-4 15,12-1-2-15,12-6-5 16,8 6-10-16,-2-1-17 16,-13-5-8-16,-7 0-1 0,-27 0 1 15</inkml:trace>
  <inkml:trace contextRef="#ctx0" brushRef="#br0" timeOffset="82118.2463">15455 12035 34 0,'13'11'32'0,"10"-11"-4"15,13 4-9-15,19 0-8 0,4-4-2 16,6 3-5-16,1-3-8 15,-4 0-19-15,-12-13-8 0,-3 5-1 16,-20-12-1-16</inkml:trace>
  <inkml:trace contextRef="#ctx0" brushRef="#br0" timeOffset="82303.1562">16008 11853 21 0,'26'7'33'15,"-8"-4"2"-15,6 11-7 16,-7 4-10-16,-8 2-7 16,-4 3-10-16,-5 1-13 15,-9 7-19 1,-16-14-2-16,1 7-1 16,-13-15-2-16</inkml:trace>
  <inkml:trace contextRef="#ctx0" brushRef="#br0" timeOffset="82550.5726">15458 11821 26 0,'-18'15'32'0,"-10"-3"2"15,11 9-12 1,0 7-7-16,4 2-3 16,13 7-3-16,8-3-3 15,14-1-8-15,9-7-30 16,14 2-2-16,0-15 0 16,14-1-2-16</inkml:trace>
  <inkml:trace contextRef="#ctx0" brushRef="#br0" timeOffset="83169.0827">16876 11565 15 0,'0'-25'32'0,"-9"10"2"16,9 26-3-16,-6 22-12 15,2 16-6-15,4 18-4 0,0 3-2 16,7 11-1-16,-3 1-2 31,4-3-2-31,-2-13 1 16,1-11-2-16,-1-13 1 0,0-13-1 15,0-17 0-15,-6-12-1 16,19-12 1-16,-10-10-1 16,4-4 0-16,2-1 0 15,0-2-1-15,2 7 0 16,1 7 1-16,-6 11-1 0,0 8 1 15,-5 11 0-15,-4 5-1 16,-3 6-1-16,4 4-4 16,-4-3-14-16,-8-4-16 15,17-1-1-15,-4-8 1 16,12 4-1-16</inkml:trace>
  <inkml:trace contextRef="#ctx0" brushRef="#br0" timeOffset="83471.8118">17375 12341 30 0,'-24'-26'31'16,"4"10"-2"-16,-8-3-10 15,-2 6-5-15,1 5-3 16,-1 8-3-16,8 8 0 16,6 6-2-16,12 10-1 0,4-2 0 15,15 2-1-15,5-6 0 16,8 2-1-16,0-8-1 16,0-4-8-16,1-10-25 15,-1-3-6-15,-12-12 0 16,7 1-1-16</inkml:trace>
  <inkml:trace contextRef="#ctx0" brushRef="#br0" timeOffset="83875.8657">17571 11754 66 0,'8'24'34'0,"-8"6"-5"15,-8 8-15-15,8 10-5 16,-7 1-1-16,7 4-3 16,-6-5-1-1,6-3-2-15,0-11 0 16,0-7-1-16,3-14 1 15,-3-13-1-15,6-8 0 16,-6-10 0-16,0-14 0 16,0-5 0-16,-7-9 0 15,2-7-1-15,-2 2 0 16,2-1 0-16,-1 0-1 0,6 2 1 16,3 4 0-16,5 8-1 15,6 5-1-15,4 11-1 16,9 5-4-16,-1 2-9 0,5 5-18 15,6 10-2 1,-4 0-1-16,11 6 1 0</inkml:trace>
  <inkml:trace contextRef="#ctx0" brushRef="#br0" timeOffset="84139.2197">17596 12170 43 0,'13'19'33'0,"5"-19"1"15,15 5-21-15,-1 5-30 16,-1-16-10-16,10 9-4 16,-13-12-1-16</inkml:trace>
  <inkml:trace contextRef="#ctx0" brushRef="#br0" timeOffset="84357.2116">17870 11930 15 0,'5'-11'25'0,"9"15"-1"15,-14-4-17-15,0 0-17 16,0 0-12-16,0 0-2 15,-11 6 10-15</inkml:trace>
  <inkml:trace contextRef="#ctx0" brushRef="#br0" timeOffset="84695.8017">17858 11987 24 0,'0'0'29'16,"-3"20"0"-16,3-8-11 15,0 8-4-15,10 4-3 16,2-2-2-16,8 2-1 16,3-7-1-16,9 0-1 15,0-10 0-15,4-7-1 16,-4-7-1-16,1-8 0 0,-8-9 0 15,-8-8 0-15,-13-3-1 16,-9 1 0-16,-13 2-1 16,-8 7-1-16,-8 2 0 15,-5 8-2-15,2 12-4 16,-1 3-14-16,7 9-19 0,11 4 0 31,5-5-1-31,15 7 0 0</inkml:trace>
  <inkml:trace contextRef="#ctx0" brushRef="#br0" timeOffset="85178.692">18248 11710 33 0,'20'0'31'15,"-2"-12"1"-15,12 4-15 16,2 5-5-16,0 1-5 15,1 2-3-15,-5 0-1 0,-3 0-1 16,-6 4-1-16,-1 1-1 0,-12 5 1 16,0 4-1-16,-6 5 0 15,0 5 1-15,4 8-1 16,-2 6 1-16,2 3 1 16,2 6-1-16,1 0 1 15,2-1 0-15,-4-1 1 16,-2-2 0-1,-7-10 0-15,-6-1 0 16,-8-12 0-16,-7-4-2 16,-6-10-1-16,-2-6-2 15,2 0-8-15,0-9-15 16,5-9-11-16,14 3 0 16,5-9 0-16</inkml:trace>
  <inkml:trace contextRef="#ctx0" brushRef="#br0" timeOffset="85480.5206">18860 11825 22 0,'0'0'33'0,"22"9"1"0,-1-9-4 16,7-3-14-16,13 3-6 16,-3 0-7-16,3 0-6 15,-2 0-10-15,-3 4-15 16,-13-4-6-16,1 0 0 15,-15-5 0-15</inkml:trace>
  <inkml:trace contextRef="#ctx0" brushRef="#br0" timeOffset="85660.4709">18941 11927 26 0,'0'9'35'0,"0"-9"1"16,27 7-6-16,1-3-11 16,6-4-10-16,6 5-10 0,3-5-22 15,8 8-10-15,-14-8-3 16,7 4 1-16</inkml:trace>
  <inkml:trace contextRef="#ctx0" brushRef="#br0" timeOffset="86161.8141">19547 11787 25 0,'16'-28'33'16,"-10"-9"1"-16,3 5-10 0,-2 4-5 31,-2 5-5-31,1 9-3 0,-6 14-3 16,0 0-3-16,0 0-2 16,0 27-1-16,0 1-1 15,0 6-1-15,0 8 1 16,3 5 0-16,-3 0 0 15,4-1-1-15,-4-4 1 16,0-2 0-16,0-10 0 0,0-2-1 16,-5-9 1-16,-2-2-1 15,-3-6 0-15,-4-4 1 16,-2-1-2-16,0-2 1 16,0-4-1-16,1 1 1 15,6-1-1-15,9 0 0 16,0 0 0-1,12-7 1-15,9 5-1 16,5-3 0-16,5 5-2 16,0-7-10-16,0-1-24 15,2 8 1-15,-12-9-1 16,-2 9 0-16</inkml:trace>
  <inkml:trace contextRef="#ctx0" brushRef="#br0" timeOffset="86684.9791">16337 11164 24 0,'9'43'30'15,"-9"14"-1"-15,0 29-14 31,4 24 0-31,-4 19-2 0,3 21-3 16,-3 5-2-16,0 2-1 16,2-11-2-16,5-12-2 15,-4-22-2-15,3-20-7 16,3-26-27-16,7-18-2 16,-4-29 1-16,10-7-1 15</inkml:trace>
  <inkml:trace contextRef="#ctx0" brushRef="#br0" timeOffset="87501.6541">16340 11189 12 0,'31'-9'25'0,"37"4"-9"16,34-1-2-16,35 1-2 15,34 5 0-15,37 0 1 0,33 0-1 16,29 7-1-16,30 2-3 16,17 1-4-16,7 3 0 15,2 4-1-15,-10-1-2 16,-23 1 0-16,-25 1-6 15,-41-3-14-15,-35 7-13 16,-57-9-1-16,-29 3 0 0</inkml:trace>
  <inkml:trace contextRef="#ctx0" brushRef="#br0" timeOffset="87866.9304">20309 11384 8 0,'5'-15'26'16,"7"10"-1"-16,-12 5-6 16,0 34-4-16,0 12-2 15,-7 19-4-15,7 18 0 0,-9 18 0 32,6 20 0-32,-5 8-2 0,8 8-1 15,-3-10-1 1,-1-7-6-16,1-14-6 0,-4-14-20 15,-8-27-8-15,2-21 0 16,-11-24 0-16</inkml:trace>
  <inkml:trace contextRef="#ctx0" brushRef="#br0" timeOffset="88337.548">16104 12709 36 0,'51'0'16'15,"38"0"1"1,35 0-1-16,40-6-3 15,41 3-2-15,43-5-1 16,40 1 0-16,39-2-1 16,28 1-2-16,17-1-2 15,-3 5-1-15,-12-2 0 16,-19 6-2-16,-39 0 0 16,-42 0-2-16,-58 7-5 0,-50 5-19 15,-60-9-11-15,-35 6 0 16,-54-9-1-16</inkml:trace>
  <inkml:trace contextRef="#ctx0" brushRef="#br0" timeOffset="97191.0848">860 13384 48 0,'0'0'35'0,"0"0"1"16,52 26-13-1,-11 19-9-15,12 10-6 16,9 13-1-16,1 9-8 0,-3 0-15 16,-1-8-19-1,-6-8-1-15,-8-20-1 16,-9-10 0-16</inkml:trace>
  <inkml:trace contextRef="#ctx0" brushRef="#br0" timeOffset="97407.6101">1426 13236 62 0,'-24'0'38'15,"-8"8"1"-15,-12 21-11 16,-5 19-14-16,-6 10-4 0,0 13-3 15,-4 6-4-15,1 0-5 16,8-3-7-16,7-11-12 16,5-11-19-16,38-52 0 15,-43 59 0-15,43-59 0 16</inkml:trace>
  <inkml:trace contextRef="#ctx0" brushRef="#br0" timeOffset="97730.0624">1813 13708 27 0,'-12'40'33'16,"-15"-8"0"-16,2 0 0 15,-10-7-19-15,1-8-8 16,-2-9-6-16,4-8-4 15,4-11-3-15,4-6 1 16,7-7-1-16,10-2 2 31,7-1 2-31,7 3 2 0,9 7 5 16,6 7 2-16,5 10 3 16,1 8 1-16,5 11-1 15,-4 3-1-15,2 6-4 16,1 4-15-16,3-4-22 15,-12-13-1-15,5 2-2 0,-9-14 0 16</inkml:trace>
  <inkml:trace contextRef="#ctx0" brushRef="#br0" timeOffset="98062.145">1977 13844 29 0,'14'19'35'16,"-3"-14"1"-16,9 0-1 16,4-5-19-16,-1 0-7 15,3-7-2-15,-2-5-3 16,-7-2-2-16,-10-4-1 16,2-3-1-16,-13-1 1 15,-8-2-2-15,-5 7 1 0,-7 5-1 16,-2 8 0-16,1 8 1 15,2 11 0-15,0 8 1 16,12 11 0-16,1 8 0 16,7 3 1-16,10 4 0 15,3 1-2-15,3-6-6 16,4-8-25-16,5 1-6 0,-8-18 0 16,6-3 0-16</inkml:trace>
  <inkml:trace contextRef="#ctx0" brushRef="#br0" timeOffset="98377.8663">2516 13754 61 0,'-11'22'39'0,"-8"7"0"15,0 0-3-15,-12-5-25 16,7 0-7-16,-4-6-4 0,-5-9-4 16,8-9-3-16,3-9-1 15,6-7-1-15,3-9 1 16,16 0 1-16,0 1 3 16,10 0 4-16,8 9 2 15,1 6 3-15,40 20 8 31,-31 7-9-31,-1 9-20 16,4 7-18-16,-15-8-1 16,4 1-1-16,-8-6-1 15</inkml:trace>
  <inkml:trace contextRef="#ctx0" brushRef="#br0" timeOffset="98778.3696">2725 13691 28 0,'24'0'30'0,"-11"0"-1"15,6 6-9-15,-10 7-5 16,-6 3-6-16,-3 4-4 15,-10 1-3-15,-5 0-2 16,2-7-2-16,1-6-2 16,12-8-1-1,-12-8 0-15,12-3-1 16,6-7 2-16,4 0 2 16,1 0 3-16,-1 2 2 15,-1 5 3-15,-9 11 1 0,18 0 1 16,-11 8-1-16,8 9 1 15,-4 2-2 1,4 6-1-16,2-3-6 0,2-1-11 16,1-9-21-16,7 3-3 15,-6-15 2-15,6 5-2 0</inkml:trace>
  <inkml:trace contextRef="#ctx0" brushRef="#br0" timeOffset="99095.8285">3097 13694 22 0,'0'-10'30'16,"15"10"0"-16,1-12-4 16,9 5-15-16,8 3-5 15,-3 1-3-15,3-3-1 0,-5 2-2 16,-7 2 0-16,-9 2 0 15,-12 0 0-15,0 0 0 16,-5 6 1-16,-9 3 0 16,-3 5 2-16,-1 3-1 15,8 5 1-15,0-1 0 0,6 6 1 16,4-3-1-16,7 0-1 0,6-4-6 16,5-3-13-16,-5-8-15 15,12 3-2-15,-4-12 1 16,10 0 2-16</inkml:trace>
  <inkml:trace contextRef="#ctx0" brushRef="#br0" timeOffset="99233.873">3643 13837 80 0,'0'0'40'15,"11"9"-2"-15,-11-9-16 16,0 0-53-16,0 0-5 15,0 0-2-15,-11-9-2 16</inkml:trace>
  <inkml:trace contextRef="#ctx0" brushRef="#br0" timeOffset="99780.8194">4125 13690 18 0,'4'16'27'0,"8"13"0"16,-12-5-13-16,0-1-6 0,0 0-4 15,-3-10-2-15,3-13 0 0,-12 0-1 16,6-13 0 0,3-6-1-16,3-8 0 0,6 1 1 15,3-6 0-15,10 6 1 16,6 3 0-16,3 10 1 15,2 10 1-15,-1 10-1 16,-2 12 1-16,-9 9-3 0,2 7-7 16,-11-1-18-16,3 12-7 15,-12-17 1-15,13 12-1 16</inkml:trace>
  <inkml:trace contextRef="#ctx0" brushRef="#br0" timeOffset="100229.8979">4649 13735 38 0,'-27'-19'34'0,"3"12"-3"15,-4-1-9-15,0 8-9 0,6 7-6 16,4 7-4-16,11 7-1 0,7 0-1 15,15 4 0 1,7-4 0-16,6-2-1 0,6-7-3 16,1-6-2-16,1-6-2 15,-7-10 1-15,-1-5-1 32,-8-14 2-32,0-2 2 0,-7-9 2 15,-5-10 4-15,7 2 3 16,-5-3 1-16,5 9 2 15,2 4-1-15,5 16 0 16,0 9-3-16,8 17 0 16,-2 17-2-16,3 11-1 15,-4 7-1-15,-4 8 1 0,-4 0-2 16,-8 2 1-16,-11-5 0 16,-16-3 0-16,-10-8-3 15,-12-9-6-15,1-11-29 16,3 1 0-16,-5-14 1 15,12 0-2-15</inkml:trace>
  <inkml:trace contextRef="#ctx0" brushRef="#br0" timeOffset="100551.0183">5170 13677 25 0,'0'0'34'16,"0"27"-1"-16,0-5-9 16,0-2-7-16,10 8-5 15,-4-6-3-15,11 3-3 0,0-9-1 16,9-1-2-16,0-8 0 15,3-7-1-15,-3-8 1 16,-4-6-1-16,-7-5 0 16,-6-6-2-16,-9 2-6 15,-6 1-27-15,-8-4-4 0,0 12-1 32,-6-2 0-32</inkml:trace>
  <inkml:trace contextRef="#ctx0" brushRef="#br0" timeOffset="101082.6631">5583 13701 36 0,'-5'24'33'15,"-4"-4"-2"-15,6 4-10 31,9 5-6-31,3-6-4 0,12 2-3 16,2-9-2-16,8-5-1 16,-4-11-1-16,3 0-1 0,-2-13-2 15,-6-4 0 1,-2-4 0-16,-6-3-1 0,-7 2 0 16,-7 1-1-16,0 7 1 15,0 14-1-15,-10-9 1 0,10 9 0 16,-8 22 0-16,8-3 0 15,10 1 0-15,2 7 1 16,6-6 0-16,4-2 0 16,2-3-1-16,0-5 2 15,-1-7-1-15,-1-4-1 32,-5-6 0-32,-6-4-3 0,-3-3-9 15,-8-2-24-15,-12-12-1 16,4-2-1-16,-10-7 0 15</inkml:trace>
  <inkml:trace contextRef="#ctx0" brushRef="#br0" timeOffset="101236.6481">5801 13490 40 0,'-10'-14'36'16,"10"14"0"-16,0 0-5 16,-5 14-25-16,16 1-35 15,-7-7-5-15,12 13-1 16,-5-4-2-16</inkml:trace>
  <inkml:trace contextRef="#ctx0" brushRef="#br0" timeOffset="101484.0779">6071 13722 47 0,'22'16'35'16,"-4"-2"2"-16,3 5-10 15,2 6-14-15,-5-1-5 16,6-7-2-16,-4-4-1 16,5-7-2-16,-4-8-1 15,1-6-1-15,0-6-6 0,-7-3-30 16,-3-9-3-16,1 4-1 15,-9-4 1-15</inkml:trace>
  <inkml:trace contextRef="#ctx0" brushRef="#br0" timeOffset="101899.9792">6553 13706 26 0,'-14'13'32'16,"14"13"2"-16,-4 2-11 15,8-5-7-15,12 6-2 16,6-10-3-16,14 1 0 0,-4-12-2 15,4-2-2-15,-1-12-4 0,-4-4-4 16,-6-3-10 0,-7-5-22-16,-12-8-4 0,-3 3-2 15,-12-7 0-15</inkml:trace>
  <inkml:trace contextRef="#ctx0" brushRef="#br0" timeOffset="102100.5231">6921 13633 45 0,'8'25'38'0,"2"14"1"16,-7 3-8-16,-3 7-13 15,7 10-7-15,-7 1-3 16,5 5-5 0,-5-2-3-16,6-4-6 15,1-2-14-15,-1-8-20 16,-6-20 0-16,6-5 0 15,-6-24 1-15</inkml:trace>
  <inkml:trace contextRef="#ctx0" brushRef="#br0" timeOffset="102253.9877">6945 13972 28 0,'32'0'29'0,"-8"-14"-2"16,14 11-12-16,1-1-16 15,4-1-9-15,4 5-7 32,-4-10-5-32,8 6-2 0,-11-11 0 15</inkml:trace>
  <inkml:trace contextRef="#ctx0" brushRef="#br0" timeOffset="102500.9422">7432 13776 75 0,'-22'-10'24'15,"-5"5"-3"-15,-5 2-7 0,4 9-4 16,1 6-3-16,8 3-3 16,4 5-1-16,12 3 1 15,6 2-1-15,12-1 1 16,9-4 0-16,4-7-1 16,4-7 0-16,1-6 0 0,-1-5-2 15,-2-7-1-15,-8-3-5 16,-12-9-11-16,-10-2-21 0,6 7-1 15,-15-4 1 1,6 7-2-16</inkml:trace>
  <inkml:trace contextRef="#ctx0" brushRef="#br0" timeOffset="102701.9858">7888 13682 69 0,'13'-2'37'0,"-13"2"0"16,11-9-16-16,-11 9-21 16,0 0-25-16,10 13-11 15,-10-13-1-15,0 17 0 16</inkml:trace>
  <inkml:trace contextRef="#ctx0" brushRef="#br0" timeOffset="102886.9016">7925 13880 62 0,'0'0'39'15,"0"0"-4"-15,0 0-17 0,0 0-47 16,0 0-7-16,-13 0-1 16,13 0-1-16</inkml:trace>
  <inkml:trace contextRef="#ctx0" brushRef="#br0" timeOffset="103840.7056">9067 13711 16 0,'3'-10'36'0,"17"22"0"16,4 7 2-16,7 18-16 15,9 19-8-15,1 11-4 0,8 16-3 16,-5 8-2-16,-7 4-3 16,-13 1-2-16,-14-3-2 15,-13-6 0-15,-15-12-2 16,-8-15-1-16,-8-16-3 15,4-20 2-15,-3-24 0 32,12-15 1-32,9-24 2 0,12-20 1 15,6-13 2-15,16-7 2 16,12-3 1-16,4-3 1 16,8 12-2-16,4 3-6 15,-1 15-28-15,-6 2-1 16,4 15-2-16,-16-2 0 15</inkml:trace>
  <inkml:trace contextRef="#ctx0" brushRef="#br0" timeOffset="104456.3326">9831 13891 49 0,'30'-7'35'16,"-4"1"0"-16,14 3-13 16,12-1-22-16,-6-1-28 15,10 7-5 1,-6-6 0-16,2 4-3 15</inkml:trace>
  <inkml:trace contextRef="#ctx0" brushRef="#br0" timeOffset="104739.2513">10355 13883 52 0,'18'-7'37'0,"15"7"0"16,11 6-14-16,9-6-11 16,11 0-4-16,2 3-6 15,-1-3-8-15,-2 0-21 16,-5 5-10-16,-21-15 1 15,-3 2-2-15</inkml:trace>
  <inkml:trace contextRef="#ctx0" brushRef="#br0" timeOffset="104941.8064">10597 13452 30 0,'-13'-26'34'0,"9"16"0"16,4 10-5-16,-13 11-13 15,13 20-7-15,0 14-9 0,0 6-12 16,6 7-21-16,4 11-1 16,-3-4-1-16,8 4 1 31</inkml:trace>
  <inkml:trace contextRef="#ctx0" brushRef="#br0" timeOffset="105320.7637">10422 14314 23 0,'-24'-28'33'16,"20"4"1"-16,8-12-1 15,17 3-19-15,12 8-5 16,5 8-1-16,6 13-2 16,-3 7 0-16,2 15-2 0,-13 11 0 15,-11 8-2-15,-15 4-1 0,-14 5 0 16,-11-3-3 0,-8-6-3-16,-7-5-2 15,-5-14-2-15,4-4-1 0,2-18 0 16,11-3 1-16,5-14 4 15,16-2 3-15,6 0 4 32,10 1 4-32,11 10 3 0,-1 3 1 15,8 15 0-15,-3 3-1 16,1 11-4-16,-3 6-10 16,2 3-29-16,-12-12-2 15,8 0-1-15,-9-12 0 16</inkml:trace>
  <inkml:trace contextRef="#ctx0" brushRef="#br0" timeOffset="109183.7881">11907 13829 44 0,'19'10'29'0,"18"-10"-10"16,22 0-10-16,11 7-1 16,12-4-1-16,12 2-1 15,2 0-6-15,-5 0-8 16,-9-5-17-16,-7 9-5 0,-25-11-1 16,-4 6 4-16</inkml:trace>
  <inkml:trace contextRef="#ctx0" brushRef="#br0" timeOffset="109415.1509">12040 13972 36 0,'21'5'27'0,"11"-5"-4"0,13 6-5 16,11 1-5-16,9-3-4 0,4 1-6 16,1-5-9-16,1 0-12 15,-11-12-7-15,-2 2-1 16,-14-6 2-16</inkml:trace>
  <inkml:trace contextRef="#ctx0" brushRef="#br0" timeOffset="109568.8106">12776 13862 37 0,'13'-10'28'0,"5"10"-1"15,1 10-1-15,-3 1-6 16,2 11-6-16,-13 0-5 16,-5 7-3-16,-11-4-4 15,-11-3-15-15,-8-6-22 16,2-1-1-16,-8-15-1 16,9 0 1-1</inkml:trace>
  <inkml:trace contextRef="#ctx0" brushRef="#br0" timeOffset="110031.7954">13566 13721 32 0,'20'7'34'0,"-5"4"1"0,13 14-6 15,9 12-16-15,-3 5-6 16,4 3-7-16,-4-2-20 0,6 1-12 16,-18-18-2-16,2-5 0 15</inkml:trace>
  <inkml:trace contextRef="#ctx0" brushRef="#br0" timeOffset="110201.0831">13905 13709 40 0,'-24'23'35'15,"-14"-1"0"-15,-5 10-5 16,-4 7-20-16,-6-1-6 0,4 0-12 16,8-7-17-16,14-2-9 15,5-17 0-15,22-12-2 16</inkml:trace>
  <inkml:trace contextRef="#ctx0" brushRef="#br0" timeOffset="110671.1854">14355 13764 21 0,'17'24'34'0,"-24"-1"2"16,-13 9-5-16,-14-2-12 15,-12-3-7-15,2-8-6 16,-5-9-3-16,8-10-3 0,7-5-2 16,6-8-2-16,13-7 0 15,6-5 1-15,14-1 1 16,8 6 1-16,3 3 2 16,6 10 3-16,2 7 1 15,4 7 1-15,1 7 0 16,4 9 0-16,-4 3-1 0,2 3-1 15,-1-4 0-15,5-4-3 16,-3-7 1-16,3-8-3 16,-4-9 1-16,-3-9-1 15,-3-5 0-15,-2-9 0 16,-8-5-1-16,-6-4 1 0,-5 3-1 31,-8 0 1-31,-3 6 1 0,-5 7-1 16,-4 13 1-1,-5 10-1-15,2 11 1 0,0 15 0 16,4 12 1-16,3 11-1 16,-2 7 1-16,9 1-2 15,0 4-6-15,5-9-19 16,0-9-11-16,10-5 0 0,-2-20-1 16</inkml:trace>
  <inkml:trace contextRef="#ctx0" brushRef="#br0" timeOffset="111018.8741">14990 13789 53 0,'0'22'37'0,"-14"-6"0"16,-6 4-10-16,-9-1-14 0,-4-2-5 16,-3-4-5-16,-2-6-2 0,4-3-1 15,3-8-1-15,4-5-1 16,10-2 0-16,8-4 1 16,9 1-1-16,5 1 2 15,6 4 0-15,7 4 0 31,4 5 2-31,4 7-1 0,0 5 0 16,3 2-6-16,-3 5-23 16,0 7-9-16,-10-8 1 15,2 5-1-15</inkml:trace>
  <inkml:trace contextRef="#ctx0" brushRef="#br0" timeOffset="111518.565">15200 13761 47 0,'21'-9'36'0,"3"14"-2"16,-9 5-9-16,-6 2-10 16,0 8-5-16,-9 1-4 15,-9 2-1-15,-2-2-2 16,2-2-1-16,-2-8-2 15,11-11-1-15,-14 9 0 16,14-9-1-16,0-13 1 0,9-2-1 16,-4-6 0-16,0 4 1 15,0 0 1-15,-5 2 0 16,0 3 0-16,0 12 1 16,0 0-1-16,-10 6 1 15,10 7 0-15,0 6-1 16,10 2 1-1,5 2-3-15,7 2-5 16,1-6-12-16,5-9-17 16,11 7-1-16,-5-17 1 15,9 6-2-15</inkml:trace>
  <inkml:trace contextRef="#ctx0" brushRef="#br0" timeOffset="111856.3258">15573 13771 38 0,'0'0'29'0,"19"0"-10"16,-4 3-6-16,7-3-4 0,1 5-2 16,-1-5-3-16,-2 0-1 15,-4 0-2-15,-7-6-1 16,-9 6 0-16,0 0 0 15,-11-6 0-15,-3 9 0 16,-3 3 0-16,-2 2 2 31,0 4 0-31,4 7 1 0,3 0 1 16,7 9-1-16,5-5 2 16,3 3-2-16,8-5 1 15,7 0-2-15,6-6-3 16,4-6-6-16,3-3-15 15,7-6-10-15,-11-10-2 0,11 4 0 16</inkml:trace>
  <inkml:trace contextRef="#ctx0" brushRef="#br0" timeOffset="112019.2683">16020 13950 37 0,'0'0'35'0,"16"15"0"31,-16-15-10-31,0 0-42 0,12-4-9 16,-18-7-7-16,6 11-2 16</inkml:trace>
  <inkml:trace contextRef="#ctx0" brushRef="#br0" timeOffset="112560.4924">16399 13873 24 0,'24'14'33'16,"-8"-14"2"-1,12 8-6-15,1-8-14 0,4-3-4 16,5-5-5-16,-5-4-2 16,1-4-1-16,-9-6-3 0,-6-2 1 15,-12-2 0-15,-10 1-1 16,-11 5 0-16,-6 4 0 16,-9 9 0-16,-1 7 0 15,-2 10 0-15,2 10 0 31,2 13 0-31,8 6 1 0,6 6 0 16,7 6-1-16,7 3 2 16,5-1-2-16,5-1-1 15,-1-8-6-15,7-3-10 16,3-5-18-16,-7-21-1 16,8-3 1-16,-6-21 1 15</inkml:trace>
  <inkml:trace contextRef="#ctx0" brushRef="#br0" timeOffset="112760.0644">16970 13706 50 0,'0'0'38'15,"0"0"1"-15,0 22-2 0,-11 5-23 16,0 1-7-16,4 4-5 15,3 5-12-15,-3-1-24 16,3-15-3-16,4-4-2 16,0-17 1-16</inkml:trace>
  <inkml:trace contextRef="#ctx0" brushRef="#br0" timeOffset="112924.3446">16985 13421 52 0,'8'-8'8'16,"-8"8"-8"0,0 0-13-16,13 17-16 15</inkml:trace>
  <inkml:trace contextRef="#ctx0" brushRef="#br0" timeOffset="113363.4685">17246 13436 22 0,'14'-47'30'0,"12"13"2"0,-8 1-15 15,-2 0-4-15,3 15 1 16,-10-2-2-16,3 8-2 15,-12 12-1-15,0 0-2 16,4 15-1-16,-4 14-3 16,0 13-1-16,-4 11 0 0,8 14-1 15,1 10 0-15,-1 1-1 0,1 3 1 16,-2 2-2-16,-5-8 0 16,-8-5-2-16,-8-14-2 15,-6-12-3-15,-9-20-9 16,0-11-11-16,5-9-9 15,-6-21 1-15,16-1 0 32</inkml:trace>
  <inkml:trace contextRef="#ctx0" brushRef="#br0" timeOffset="113896.0679">17832 13672 30 0,'-5'-24'28'15,"1"2"-7"-15,-7 4-2 0,-2 3-6 16,0 9-3 0,0 6-4-16,13 0-2 0,-14 17-2 15,14-1-1-15,0 1-1 16,5 4-1-16,3-4 0 0,2-2-1 15,-2-1-1-15,-4-5-1 16,-4-9 0-16,-5 13 0 16,-5-6 0-16,-5-2 1 15,-4 3 2-15,1 3 0 32,-3 1 1-32,4 3 2 0,4 0 0 15,9 1 1-15,4-4 1 16,11-2-1-16,5-4 0 15,5-6 0-15,4-4 0 16,5-6 0-16,2-6-1 16,5 2 1-16,0-3 0 15,3 4 0-15,3 3 1 0,-1 6 0 16,-5 4 2-16,0 11-1 16,-14 2 0-16,-4 9 0 15,-14-1-1-15,-9 9 0 16,-15-6-1-16,-5 3-2 15,-7-6-4-15,-6-9-14 0,-1-7-20 32,12-5-2-32,-4-10 2 0,15-7-2 15</inkml:trace>
  <inkml:trace contextRef="#ctx0" brushRef="#br0" timeOffset="114300.7467">18873 13687 55 0,'15'0'36'0,"-15"0"1"16,0 0-4-16,0 0-27 15,0 0-13 1,0 0-19-16,0 0-9 16,0 9-2-16,0-9 1 0</inkml:trace>
  <inkml:trace contextRef="#ctx0" brushRef="#br0" timeOffset="114548.1637">18848 13907 55 0,'0'0'37'15,"0"0"0"-15,0 0-17 0,11-4-6 16,-11 4-6-16,0 0-4 16,11-3-15-16,-11 3-24 15,0 0-2-15,0 0 0 16,5-13 0-16</inkml:trace>
  <inkml:trace contextRef="#ctx0" brushRef="#br0" timeOffset="115134.4793">19944 13573 27 0,'19'6'34'15,"-7"7"1"-15,7 24 1 16,0 6-20-16,-6 18-8 0,5 14-3 16,-2 7-1-1,2 7-1-15,-3-2-1 16,-6-3-2-16,-9-8 0 0,-3-8-1 15,-10-12 0-15,-8-13-1 0,-6-11-1 16,-4-20-1 0,3-12 1-16,3-19 0 0,9-12 0 15,5-14 2-15,11-11 0 16,12-5 1-16,10-9 1 16,8 1 1-16,1-1 1 31,6 12 0-31,-7 0-1 0,0 12-2 15,-6 12-7-15,-6 5-25 16,-9 2-3-16,4 9 0 16,-7-2 0-16</inkml:trace>
  <inkml:trace contextRef="#ctx0" brushRef="#br0" timeOffset="115372.7832">20502 13658 34 0,'20'-3'36'16,"-3"-4"-1"-16,12 7-3 15,4-5-19-15,1-1-7 16,1 2-8-16,1 4-11 15,-7 0-11-15,-8-9-10 16,1 12 0-16,-22-3-1 16</inkml:trace>
  <inkml:trace contextRef="#ctx0" brushRef="#br0" timeOffset="115551.1773">20552 13793 34 0,'6'10'36'16,"4"-10"-1"-16,11 0-9 0,7 0-7 15,2 0-9 1,5-2-14-16,-4-3-28 0,7 5-3 16,-11-8-1-16,4 8-1 15</inkml:trace>
  <inkml:trace contextRef="#ctx0" brushRef="#br0" timeOffset="116004.2858">21368 13353 36 0,'8'-41'36'0,"-8"-6"0"0,7 9-8 15,-2 7-11-15,-5 9-6 16,0 22-3-16,0 0-3 16,0 30-1-16,0 2-2 15,3 9-1-15,1 8-2 16,-4 3-3-16,6 5-9 15,-3-2-19 1,-3-18-6-16,10 0 1 16,-10-12-1-16</inkml:trace>
  <inkml:trace contextRef="#ctx0" brushRef="#br0" timeOffset="116220.9483">21104 13757 44 0,'0'0'36'0,"19"0"1"15,14-7-9-15,10 7-12 16,12 0-7-16,11 0-5 31,7 0-7-31,-1 0-7 0,4 4-15 16,-2 3-12-16,-18-7 0 15,-11 12-1-15</inkml:trace>
  <inkml:trace contextRef="#ctx0" brushRef="#br0" timeOffset="116721.1785">21180 14091 43 0,'-3'-18'26'16,"15"4"-3"-16,8-2-3 31,4-2-4-31,11 9-3 0,-1-2-1 16,6 11-3-16,-5 4-2 15,-1 8-1-15,-12 2-2 16,-10 10-2-16,-12 2 0 16,-12 4-1-16,-15-2 0 15,-8-1-2-15,-11 0-1 16,-4-5-2-16,0 0-2 0,0-9-1 15,12-1-1-15,2-12 1 16,17 7 0-16,8-7 2 16,11 0 4-16,14 3 3 15,10 1 2-15,13 3 2 16,3 2 1-16,11 6 0 16,-5-2-2-1,1-3-10-15,-6-6-29 16,1 5-1-16,-11-16-2 15,4 0 0-15</inkml:trace>
  <inkml:trace contextRef="#ctx0" brushRef="#br0" timeOffset="119675.8212">907 15646 11 0,'0'0'30'0,"0"0"1"16,43-50-3-16,-43 50-12 31,56-88-4-31,-25 27-5 0,3-7-3 16,7-7-1-16,-11 0 0 15,-5 0 0-15,0 11 2 16,-7 7 0-16,-10 14-1 16,-2 15 0-16,-6 17 1 15,0 11 1-15,-20 36-2 16,14 7-1-16,0 11-2 0,6 10 0 15,16 4 0-15,0 2 0 16,9-2-3-16,7-3-4 16,-1-14-4-16,0-6-14 0,2-10-13 15,-13-16-1 1,-8-6 0-16</inkml:trace>
  <inkml:trace contextRef="#ctx0" brushRef="#br0" timeOffset="119854.7787">1149 15424 13 0,'18'0'27'0,"10"14"-1"16,7-8-8-16,-4 3-25 0,6 8-15 16,-4-12-3-16,-8 10-1 15</inkml:trace>
  <inkml:trace contextRef="#ctx0" brushRef="#br0" timeOffset="120023.9128">895 15308 65 0,'0'0'35'0,"0"0"0"16,-50-26-14-16,50 26-19 0,0 0-16 15,0 0-18 1,65 29-3-16,-25-20 1 0,12 8-2 31</inkml:trace>
  <inkml:trace contextRef="#ctx0" brushRef="#br0" timeOffset="120340.3534">1635 15540 17 0,'12'4'32'16,"9"8"0"-16,-6-12 0 16,2 0-16-16,3-3-8 15,-1-3-3-15,-4-5-2 16,-4-6-1-16,-6 0-1 16,-5-5 0-1,-3 3 0-15,-8 1 1 16,-5 1-1-16,-4 7 0 15,-3 10 1-15,0 3-1 16,1 12 1-16,3 8 0 0,4 7 0 16,5 8 0-16,7 5 1 15,3 0-1 1,7 4 0-16,-1-2-1 0,4-4-3 16,-2-2-12-16,6-6-22 15,-4-16 1-15,4-5-1 0,-2-16-1 16</inkml:trace>
  <inkml:trace contextRef="#ctx0" brushRef="#br0" timeOffset="120640.6432">2165 15477 37 0,'-11'10'36'16,"0"11"1"-16,-13 1-3 15,-4-2-17-15,4 2-8 16,-10-3-8-16,-1-6-5 0,8-2-3 16,6-11-2-16,3-4 0 15,4-13 1-15,7 2 2 16,2-2 2-16,9-1 4 16,8 4 5-16,3 4 3 15,5 10 2-15,2 3 0 0,6 14 0 16,-2-1-3-16,4 5-9 15,-4-4-31-15,4 2-2 0,-9-12-2 16,7 5-1-16</inkml:trace>
  <inkml:trace contextRef="#ctx0" brushRef="#br0" timeOffset="121410.8583">6254 16037 15 0,'-6'-31'33'15,"6"31"1"-15,3 13-11 0,3 38-6 16,7 21-4-16,-2 16-5 31,2 13 1-31,0 6-4 0,2 4-1 16,-2-7-2-16,-4-14 0 15,-2-18-1-15,-5-18 0 16,-2-19-1-16,-2-12-1 16,2-23 0-16,-11-10-1 15,11-13 1-15,-4-9 0 16,11-10-1-16,3 7 1 0,9 0 1 16,3 7 0-16,6 5 2 15,-1 11 0-15,1 12-1 16,-1 12 1-16,-7 8 1 15,-5 6 0-15,-5 3-2 16,-5 1-2-16,-2 3-6 16,-3-4-17-1,-4-9-13-15,4-4 1 16,0-16-2-16</inkml:trace>
  <inkml:trace contextRef="#ctx0" brushRef="#br0" timeOffset="121758.6775">6902 17023 18 0,'-7'-14'28'16,"7"4"-8"-16,-11-1-7 0,-2 2-1 15,0 0-2-15,-5 5-2 16,-1 4-1-16,-2 0-1 16,5 16-2-16,-2-3 0 15,8 8 0-15,4 0-1 16,6 4 2-16,9-8-2 31,7 4 2-31,5-8-1 0,4-6-1 16,0-7 0-16,0-7-4 15,-1-2-13-15,2-1-21 16,-17-12 1-16,3 0-2 0,-12-8 0 16</inkml:trace>
  <inkml:trace contextRef="#ctx0" brushRef="#br0" timeOffset="122243.6485">7150 16474 30 0,'0'0'35'0,"9"22"0"16,-9 5-7-16,-3 7-13 0,3 12-5 16,0 6-2-16,0 2-3 15,0-7-2-15,3-4-1 0,-3-12-1 16,7-5 0 0,-7-14-1-16,0-12 1 15,6-23-1-15,-3-5 0 0,-3-7 1 31,-6-13-2-31,-4-4 2 0,0-10-1 16,-2 1 0 0,-3 1 0-16,5 4 1 0,1 0-1 15,3 10 0-15,6 8 0 16,6 7-2-16,3 11-2 16,7 11-1-16,6 3-2 15,9 6-6-15,6 3-13 0,1-3-10 16,15 9-1-16,-5-9 3 15</inkml:trace>
  <inkml:trace contextRef="#ctx0" brushRef="#br0" timeOffset="122459.1402">7246 16794 40 0,'16'4'36'0,"12"4"0"16,6-3-8-16,6-5-35 0,9 5-22 15,-14-13-3-15,5 4-3 16,-16-9-1-16</inkml:trace>
  <inkml:trace contextRef="#ctx0" brushRef="#br0" timeOffset="123012.7561">7478 16503 13 0,'4'12'32'0,"8"13"-1"16,-9-4-1-16,-3 6-19 15,6 2-2-15,-6-3-4 16,4-7-1-16,-4-9-2 15,0-10 0-15,15-8-1 16,-5-8 0-16,2-3 0 31,6-3 0-31,-2-1 0 0,3 4-1 16,-1 3 1-16,1 12 0 16,-1 4 0-16,0 9 0 15,-5 6 0-15,-1 2 0 16,-4 5 0-16,-3 2 0 15,-2 2-5-15,-3-3-8 16,0-8-22-16,3 3 1 0,-3-18-2 16,9 14 2-16</inkml:trace>
  <inkml:trace contextRef="#ctx0" brushRef="#br0" timeOffset="123459.886">7804 16301 16 0,'10'0'30'16,"0"-13"0"-16,10 11-2 15,2-6-18-15,6 1-5 0,0 2-1 16,2-1-3-16,3 0 0 15,-6 6 0-15,-3 0-2 16,-4 0 2-16,-6 9-1 16,-4 1-1-16,-3 8 1 15,-4 1 0-15,0 7 1 16,0 0-1-16,2 9 1 0,0 1-1 16,0 7 1-16,2-1 2 15,-1 4 0-15,0-2 1 16,-1 3 0-16,-5-3 1 15,0 0 0-15,-8-8 0 0,1-4 0 16,-9-7-2 0,-1-6-1-1,-3-6 0-15,-1-5-1 16,3-3-3-16,-1-13-2 16,7 6-8-16,0-7-19 0,4-9-6 15,12 8 1-15,-4-8-1 16</inkml:trace>
  <inkml:trace contextRef="#ctx0" brushRef="#br0" timeOffset="123797.9134">8640 16474 24 0,'11'0'34'0,"11"5"-2"16,3-5-5-16,7 0-15 16,7 4-7-16,3 0-11 15,-1 2-20-15,-6-12-5 16,6 10-2-16,-17-13 0 0</inkml:trace>
  <inkml:trace contextRef="#ctx0" brushRef="#br0" timeOffset="123998.4512">8689 16607 36 0,'9'15'35'15,"4"-13"2"-15,13 3-12 16,9-2-11-16,3-3-17 15,11 3-27-15,-8-7-3 0,3 4-3 16,-11-16-1-16</inkml:trace>
  <inkml:trace contextRef="#ctx0" brushRef="#br0" timeOffset="124745.5372">10007 16378 20 0,'-22'-19'33'0,"-2"11"-1"15,-15 1-8-15,-3 7-7 16,2 15-5-1,-1 4-3-15,7 13-2 16,6 8-2-16,13 9-1 16,6-6-1-16,18 3 1 15,12-3 0-15,8-6-1 16,7-10 1-16,7-6 0 16,-2-15 0-16,0-3-1 0,-5-3 0 15,-5-9-2-15,-6-1-4 0,-12-6-15 16,-10 2-21-1,-3 14-1-15,0-18 0 0,0 18 0 16</inkml:trace>
  <inkml:trace contextRef="#ctx0" brushRef="#br0" timeOffset="125215.6423">10701 15787 30 0,'-36'15'32'0,"-5"22"-2"16,-3 25-12-16,1 26-3 16,6 22-3-16,3 11-3 15,21 12 0-15,10 1-3 16,15 3-1-16,13-9-3 16,13-18-2-16,11-21-5 15,-2-22-12-15,-3-23-20 0,5-10 0 16,-15-26 1-16,0-16 1 15</inkml:trace>
  <inkml:trace contextRef="#ctx0" brushRef="#br0" timeOffset="125532.4324">11022 16198 27 0,'0'-32'32'15,"9"6"2"-15,-3-6-10 0,1-7-10 16,2 4-3-16,-3-2-3 16,2 6-1-16,-8 2-1 15,8 10-1-15,-8 7-2 16,0 12 0-16,0 0-1 15,2 28-2-15,-2 4-1 16,-5 5-3-16,5 13-12 0,0 6-21 16,0-10 0-16,4 1 0 15,-4-9-1-15</inkml:trace>
  <inkml:trace contextRef="#ctx0" brushRef="#br0" timeOffset="125732.9508">10856 16474 53 0,'-12'6'34'16,"24"-6"-3"-16,1 0-14 16,15 0-8-16,10 0-3 15,7-6-4-15,10 3-10 0,0-5-24 16,6 12-2-16,-14-8-1 15,5 12 0-15</inkml:trace>
  <inkml:trace contextRef="#ctx0" brushRef="#br0" timeOffset="126149.2081">10959 16763 34 0,'-4'-22'34'0,"15"10"0"0,6 2-16 16,5 0-5-16,9 10-3 15,0 6-3-15,2 10-3 16,-7 5-2-16,-4 6 0 15,-10 0-1-15,-12 7 0 16,-10-1-2 0,-12-2 0-16,-8 0-1 15,-4-10 0-15,-3-4-2 16,1-13 1-16,6-4 0 16,9-7 0-16,6-2 2 15,8-5 1-15,7-1 1 16,6 3 1-16,7 4 2 15,6 8 0-15,2 6 0 0,1 5 0 16,3 1 0-16,3 8-4 16,0-2-20-16,2-1-15 15,-11-11-1-15,9-4-1 16</inkml:trace>
  <inkml:trace contextRef="#ctx0" brushRef="#br0" timeOffset="126550.7607">11395 15786 37 0,'24'20'35'0,"-1"12"2"16,8 18-5-16,5 24-19 15,-5 11-3-15,3 13-2 16,-9 7-3-16,-7 4 0 15,-18-6-3-15,-4 1-1 0,-18-7 0 32,-9-10-1-32,-1-11-1 0,-6-11-1 15,6-11-4-15,-2-16-6 16,14-13-21-16,9-13-6 16,0-23 0-16,11-1 1 15</inkml:trace>
  <inkml:trace contextRef="#ctx0" brushRef="#br0" timeOffset="127189.6642">11665 15693 54 0,'16'19'34'0,"-16"-2"-11"15,5 1-7-15,-1 8-5 16,-4-7-3-16,0 2-2 16,0-7-3-16,0-14 0 15,0 0-1-15,13 0-1 0,-1-14 0 16,5-3-1-1,3-3 1-15,2 2 0 0,1 4 0 0,4 3 0 16,-7 7 1 0,-2 6 0-16,-6 8 0 0,0 8 1 15,-8 2-2-15,-4 3-3 16,5 1-17-16,-2 2-17 16,-8-11-1-16,10 6 0 15,-5-21-1 1</inkml:trace>
  <inkml:trace contextRef="#ctx0" brushRef="#br0" timeOffset="127937.9114">12249 16662 29 0,'25'13'39'16,"-9"2"0"-16,-7 14 0 15,-9 6-20-15,-12 2-23 0,-1-3-28 16,-14-15-5-16,11-1 0 16,-3-18-2-16</inkml:trace>
  <inkml:trace contextRef="#ctx0" brushRef="#br0" timeOffset="128408.128">12895 16354 16 0,'21'-4'35'16,"4"13"1"-16,-6 5-2 15,-7 7-17-15,0 11-3 16,-9 4-4-16,0 3-4 16,-6-3-2-16,0-9-2 15,-3-8-1-15,6-19-1 16,0 0 0-16,0-14 0 16,13-9 0-16,5-5-1 0,4-5 1 15,3 1-1-15,3 3 2 0,2 14 0 16,-2 8 0-16,-5 11 1 15,-9 12 0-15,-3 14 0 16,-11 8 0-16,-4 6-5 16,1 5-23-16,-4-3-11 15,-1-14-2-15,8-3 0 0</inkml:trace>
  <inkml:trace contextRef="#ctx0" brushRef="#br0" timeOffset="128809.2876">13552 16266 14 0,'-15'-3'32'16,"26"11"1"-16,0-8 0 15,9 0-16-15,8 10-9 16,4-3-3-16,8 5 0 16,-3-5-1-16,-3 3-2 31,-3 0 1-31,-9 2-1 0,-12 0-1 15,-10 3 0-15,-19 0 1 16,-7 1-1-16,-8-2 0 16,-3-1 0-16,0-3-2 15,0-1-4-15,9-2-6 16,6-4-11-16,8-3-13 16,14 0-1-16,-4 10 1 0</inkml:trace>
  <inkml:trace contextRef="#ctx0" brushRef="#br0" timeOffset="128994.6984">13521 16586 21 0,'0'0'34'16,"0"0"1"-16,18 0-2 0,4 4-14 15,3-4-10-15,15 8-3 16,1-8-9-16,5 10-24 15,1-15-8-15,3 10 0 16,-7-12 0-16</inkml:trace>
  <inkml:trace contextRef="#ctx0" brushRef="#br0" timeOffset="129395.784">14410 16303 5 0,'-24'-17'32'16,"3"14"0"-16,-12-2 0 15,0 8-15 1,3 11-5-16,-2 6-5 15,4 9-2-15,9 5-1 0,7 1-1 16,12 5 0-16,9 3 0 16,10-2 0-16,12-9 1 15,9-8-1-15,10-6-1 16,-1-14 1-16,1-4 0 16,-4-20 1-16,-4-1 1 0,-11-13-1 15,-7 0 0-15,-21-10 0 16,-10 4 0-16,-10-2 0 15,-7 5-1-15,-6 6-3 16,-3 5-5-16,4 11-26 16,0 15-10-16,2 0 0 15,6 15-1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33:21.5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1242 3873 33 0,'0'0'33'0,"0"0"2"16,-37 59-12-16,24-2-5 15,0 13-7-15,4 9-2 16,-6 0-2-16,6-5-3 15,9-10-2-15,0-16-2 16,5-20-2-16,-5-28 0 31,6-10 0-31,1-23-1 0,-1-16 1 16,-3-13 0-16,-3-9 0 16,0-6 1-16,4 2 2 15,2 8 1-15,3 8-1 16,1 17 2-16,3 18-1 15,7 20 1-15,3 21 2 16,7 21-1-16,2 11-1 0,-2 16 1 16,-1 4 0-16,-1 5-3 0,3 0-2 15,-9-12-7-15,-1-7-17 16,-5-11-12-16,-11-15-1 16,-5-10-1-16</inkml:trace>
  <inkml:trace contextRef="#ctx0" brushRef="#br0" timeOffset="122.1281">1149 4257 27 0,'9'-4'27'0,"10"-8"1"16,19 12-15-16,11 3-33 16,9-12-6-16,2 15 0 15,7-16 4-15</inkml:trace>
  <inkml:trace contextRef="#ctx0" brushRef="#br0" timeOffset="499.795">1860 4218 39 0,'-28'-18'33'0,"-12"-4"0"15,8 4-12-15,1 13-10 16,-3 5-2-16,9 15-5 0,10 4-1 16,6 9-1-16,9 5-2 15,9 1 2-15,10-1-1 0,4-5 1 16,6-8 0-16,2-6 0 16,-3-7-1-16,-3-7 1 15,-6-3 0-15,-7-6-1 16,-6-1 0-16,-6 10-1 15,0 0 1-15,-14 4-1 16,3 12 2-16,1 12-2 0,3 6 1 16,3 9 0-16,4 4-1 15,3 5-7-15,8-1-7 16,4-4-22-16,2-18 0 16,6-2 0-16,-1-18 0 15</inkml:trace>
  <inkml:trace contextRef="#ctx0" brushRef="#br0" timeOffset="970.0928">2160 4328 42 0,'-12'-32'33'0,"3"8"1"16,-11 0-12-16,1 1-9 0,0 9-4 15,-1 5-3-15,2 9-1 16,-4 5-2-16,9 9-2 16,6 12-1-16,0-1 0 15,7 3 0-15,11 4 1 16,2-7-1 0,8-4 1-16,7-10-1 15,-6-4 1-15,3-14-1 16,0-2 0-16,-4-7 1 15,-4-6-1-15,-4-3 0 16,-8-1 1-16,-5 3 0 16,0 5-1-16,0 3 1 15,0 6-1-15,0 9 1 0,0 0 0 16,0 0 0-16,18 21 0 16,-3-5 0-16,1 3 1 15,0-1 0-15,4 1 0 16,-3-2 0-16,5-4 0 15,-7-5-3-15,0-8-3 0,-1-5-6 16,-6-5-15-16,-3-9-12 0,1-4 0 16,-6-10 0-16</inkml:trace>
  <inkml:trace contextRef="#ctx0" brushRef="#br0" timeOffset="1069.8191">2337 3989 56 0,'-25'-56'74'31,"11"37"-47"-31,4 11-12 0,-2 11-25 16,6 16-22-16,-4-4-4 16,13 12-1-16,-3-8-2 15</inkml:trace>
  <inkml:trace contextRef="#ctx0" brushRef="#br0" timeOffset="1670.4564">3437 3782 40 0,'6'-9'30'0,"-6"9"0"16,0 37-14-16,0 21-6 15,0 16-4-15,7 14 0 16,-4 6 0-16,6 3-1 16,-2-13 0-16,-1-6 0 15,3-21-2-15,-2-11 0 0,2-22-1 31,-4-14 1-31,-5-10-1 0,17-24 0 16,-8-4-1-16,6-2 0 16,1-3 0-16,2 3-1 15,0 5 0-15,1 12-1 16,-6 13 1-16,3 10-1 16,-5 14 0-16,-7 4-3 15,5 8-9-15,-2 6-22 0,-4-14 0 16,11 5-1-16,-3-11 1 15</inkml:trace>
  <inkml:trace contextRef="#ctx0" brushRef="#br0" timeOffset="1971.5022">3903 4635 44 0,'-9'-10'32'0,"-11"-7"-2"15,-1 5-11-15,0 5-6 0,-4 2-5 16,0 5-1-16,3 9-3 0,10 11-2 16,6-3 1-16,6 3 0 15,11-2 1-15,6 2 0 16,1-8-1-16,11-2 1 15,-6-10-3-15,2-5-7 16,-3-9-29 0,-1 3-2-16,-11-12 1 15,3 1-2-15</inkml:trace>
  <inkml:trace contextRef="#ctx0" brushRef="#br0" timeOffset="2340.3876">4094 4071 56 0,'0'0'32'0,"7"16"1"15,-7 7-18-15,0 9-6 0,0 11-4 16,0 6-1-1,4 2 0-15,-4-3-1 0,6-2 0 16,-6-8 1-16,6-10-1 16,-6-15-1-16,0-13 1 15,0-9-1-15,0-10 0 32,-6-13 1-32,0-7-1 0,-4-10-1 15,1-3 0-15,2 0-1 16,2-3 0-16,5 2-1 15,0 4 1-15,5 8-1 16,8 8-1-16,12 8-5 16,3 3-5-16,11 8-19 15,5 9-6-15,-4 2 0 0,10 9 0 16</inkml:trace>
  <inkml:trace contextRef="#ctx0" brushRef="#br0" timeOffset="2571.8635">4107 4478 27 0,'0'17'31'0,"0"-17"1"15,31 14-3-15,0-9-23 0,4-5-15 16,8 10-18-16,-6-16-3 16,7 6-1-16,-10-9 4 15</inkml:trace>
  <inkml:trace contextRef="#ctx0" brushRef="#br0" timeOffset="2840.672">4516 4221 84 0,'-29'-17'35'16,"5"8"-7"-16,0 9-14 15,2 7-7-15,6 8-3 16,7 9-2 0,6 2 0-16,7 7-1 15,8-1 2-15,6-5-1 16,5-6 1-16,4-8 0 15,-2-3 0-15,-3-10-1 16,-1-15-3-16,-6 1-9 0,-8-3-26 16,-13-12-2-1,-1 6-1-15,-7-5 1 0</inkml:trace>
  <inkml:trace contextRef="#ctx0" brushRef="#br0" timeOffset="3203.7887">4629 4030 57 0,'27'-9'32'0,"-5"-4"0"15,12 4-18-15,-4 3-7 16,3 6-3-16,-6 0-3 15,-2 0 0-15,-6 13 1 0,-6 2 0 16,-2 6-1-16,-5 5 2 16,-2 9-2-16,1 3 1 15,-5 6 0-15,5 2 0 16,1 5 0-16,-3 0 0 16,0-5 0-16,-3-1 0 15,-6-6 1-15,-6-10-1 0,-2-3 1 16,-10-13-2-16,-1-6-2 0,-1-7-6 15,-4 0-22-15,2-18-7 16,15 3-1-16,1-8 0 16</inkml:trace>
  <inkml:trace contextRef="#ctx0" brushRef="#br0" timeOffset="3458.0909">5217 4231 40 0,'20'-6'35'0,"6"6"1"16,2 0-4-16,5-4-17 15,10 4-6-15,-1 0-10 0,-3 0-14 32,-7-5-19-32,3 5-1 0,-17 0-1 15,-1 0 0-15</inkml:trace>
  <inkml:trace contextRef="#ctx0" brushRef="#br0" timeOffset="3626.611">5259 4371 57 0,'0'0'34'16,"31"13"0"-16,-1-13-14 15,14 2-16-15,4-2-14 16,2-7-21-16,10 7-2 16,-5-13-1-16,5 13 0 15</inkml:trace>
  <inkml:trace contextRef="#ctx0" brushRef="#br0" timeOffset="4020.9353">5953 4002 78 0,'0'-20'33'0,"0"20"-11"15,0 0-6-15,0 11-6 16,0 12-4-16,0 6-2 16,7 11-2-16,-7 3 1 15,4 4-1-15,-1 3-1 0,0-3 1 16,-3-1-2-16,0-5 1 16,-3-7-1-16,-4-6 1 15,-4-4-2-15,-3-10 0 16,-1-2 1-16,0-8-1 15,1-4 0-15,0 0 0 16,14 0 0 0,-9-5 0-16,9 5 1 15,19-7-1-15,-1 7-3 16,4 0-7-16,9 0-17 16,6 3-7-16,-4-6 0 15,8 7 0-15</inkml:trace>
  <inkml:trace contextRef="#ctx0" brushRef="#br0" timeOffset="4158.3711">6409 4495 43 0,'25'10'36'0,"-10"-1"2"0,3 8-1 16,-5 2-19-16,-7 1-10 16,-6 3-10-16,-19 3-32 15,-5 4-1-15,-20-8-3 0,-2 7 0 16</inkml:trace>
  <inkml:trace contextRef="#ctx0" brushRef="#br0" timeOffset="5324.1609">7518 4146 17 0,'-9'-24'29'15,"0"16"0"-15,-15-3-10 16,4 4-5-16,-1 5-4 16,1 2-4-16,6 6-2 15,7 4-2 1,7 4-2-16,7 0 0 15,3-1 0-15,4 2-1 16,-1-3 0-16,0-2 0 16,-13-10 1-16,9 16-2 15,-9-16 2-15,-16 13 0 16,4-4 1-16,-6 0 1 16,5 9 2-16,4 0 0 0,9 2 0 15,3-2 0-15,13 1 1 16,5-5-3-16,4-4-5 15,6-10-18-15,-1 0-11 0,-10-15-1 16,4-3 0 0</inkml:trace>
  <inkml:trace contextRef="#ctx0" brushRef="#br0" timeOffset="5560.3639">7622 4087 56 0,'30'47'35'0,"11"8"-6"15,-7 9-7-15,0-1-11 16,-4 0-12-16,-4-6-14 15,-1-1-11-15,-7-20-8 0,4-3 0 16,-13-22-1-16</inkml:trace>
  <inkml:trace contextRef="#ctx0" brushRef="#br0" timeOffset="5729.3369">7888 4166 48 0,'-19'-7'36'0,"-36"30"30"31,27 12-52-31,-10 5-6 0,-2 9-5 16,2 6-9-16,1 1-22 15,0-10-8-15,10 1-1 16,0-10 1-16</inkml:trace>
  <inkml:trace contextRef="#ctx0" brushRef="#br0" timeOffset="6226.5518">8220 4304 16 0,'-31'-59'64'16,"12"29"-32"-16,-2 4-18 15,2 12-4 1,-5 2-4 0,1 12-2-16,2 7-1 15,4 7-3-15,3 9 0 16,8 1 0-16,2 4-1 0,8 0 2 16,7-2 0-16,4-7 0 15,5-9 1-15,5-6 0 16,0-8 0-16,2-8 0 15,-5-4 0-15,-1-7-1 0,-5 0 1 16,-4 5-2-16,-4-1 0 16,-8 5 0-16,0 14-1 15,0-10 1-15,0 10-1 16,-7 19 1-16,10-1 1 16,6 1 0-16,4-2 2 15,2 2 0 1,6-8 1-16,5 2 1 15,-1-11-1-15,-1-2 0 16,-5-6-4-16,-4-8-8 16,-9-6-25-16,-6 2-4 15,-15-11-1-15,-3 4 0 16</inkml:trace>
  <inkml:trace contextRef="#ctx0" brushRef="#br0" timeOffset="6408.7552">7677 3752 58 0,'0'0'27'16,"0"0"-14"-16,10 0-34 15,4 22-4-15,-7-8-5 16,15 18 9-16</inkml:trace>
  <inkml:trace contextRef="#ctx0" brushRef="#br0" timeOffset="6729.641">8472 4039 79 0,'12'23'36'0,"-2"9"-7"0,3 20-15 31,-8 8-5-31,8 12-2 0,-6 2-2 15,1 8-1-15,-3-7-3 16,-1 0-4-16,-1-10-5 16,-6-14-13-16,-5-15-16 15,8-11 0-15,-6-11 0 16,6-14 0-16</inkml:trace>
  <inkml:trace contextRef="#ctx0" brushRef="#br0" timeOffset="6893.0376">8525 4386 31 0,'24'-6'31'16,"1"-8"-2"-16,13 12-11 16,2-3-32-16,-2-7-12 15,10 12-3-15,-4-11-1 16</inkml:trace>
  <inkml:trace contextRef="#ctx0" brushRef="#br0" timeOffset="7262.3379">9130 4071 60 0,'-25'-12'35'0,"5"8"-1"16,-4 4-11-16,2 0-14 15,8 8-5-15,7 3-3 0,1 2-1 16,9 0-1-16,6 4 0 16,1-5-2-16,1-3 0 15,5 1-3-15,-16-10-2 16,12 7 0-16,-12-7 1 16,-9 0 0-16,-6 0 1 15,-3 0 3 1,-1 2 3-16,1 1 4 15,4 10 4-15,2-3 1 16,12 7 3-16,0-2-1 16,15 5 1-16,1-5-1 15,12 2-2-15,-1-4-3 16,8-2-5-16,-1-7-23 16,-2-4-16-16,-8-13 0 0,-2-2-1 15,-7-2-1-15</inkml:trace>
  <inkml:trace contextRef="#ctx0" brushRef="#br0" timeOffset="7947.4105">10419 3505 32 0,'0'0'34'0,"0"19"0"16,-3 27-3-16,-3 15-17 0,-4 18-6 15,4 18-3-15,3 5-1 16,3 2 0-16,3-7-4 15,7-10 1-15,2-21-1 16,0-19 1-16,4-24-2 16,-1-14 1-16,1-15 0 15,2-14-1 1,1-10 2-16,1-3-1 16,0 1 1-16,5 4-1 15,0 10 1-15,0 9 0 16,-4 13 0-16,-1 10 0 0,-5 9-2 15,-5 8-5-15,-2 3-18 16,-1 0-11-16,-11-7 0 16,11 1 0-16</inkml:trace>
  <inkml:trace contextRef="#ctx0" brushRef="#br0" timeOffset="8263.2405">11008 4536 51 0,'0'-18'30'16,"-11"-2"-4"-16,0-1-12 15,-2 3-4 1,-6 4-2-16,-1 4-3 15,-1 6-1-15,1 8 0 16,3 7-1-16,7 6-1 16,3 0-1-16,7 2 2 0,10-4-1 15,5 2 1 1,4-6-1-16,6-3-3 0,1-8-20 16,2 0-12-16,-10-17-2 15,3 4 0-15</inkml:trace>
  <inkml:trace contextRef="#ctx0" brushRef="#br0" timeOffset="8663.5109">11134 3850 48 0,'0'0'35'0,"0"0"0"16,-8 17-5-16,4 9-17 16,4 15-4-16,0 5-5 0,0 8 0 15,-2 0 0-15,2 0-2 16,2-8 0-16,4-6-1 16,-6-12 0-16,7-7 0 15,-7-21 1-15,0 0-1 0,10-6 0 16,-7-15 0-1,-3-8 0-15,-10-10-1 0,4-9-1 16,-5-9 1-16,2 1-1 16,1-3 0-16,4 1 0 0,4-1 0 15,3 8 0-15,6 9 0 16,5 8 0-16,5 8-2 16,9 11-3-16,-3 2-9 31,10 8-21-31,5 13-1 0,1-2 0 15,8 10 0-15</inkml:trace>
  <inkml:trace contextRef="#ctx0" brushRef="#br0" timeOffset="8910.7598">11122 4258 57 0,'4'14'33'16,"16"0"-8"-1,10-4-10-15,7-1-13 0,8 3-27 16,-8-12-4-16,11 0-2 15,-11-9-2-15</inkml:trace>
  <inkml:trace contextRef="#ctx0" brushRef="#br0" timeOffset="9211.1012">11545 4010 66 0,'-19'-4'32'0,"-4"-1"-2"16,3 7-18-16,5 12-6 16,-1 3-2-16,9 8-3 15,2 1 2-15,13 3 0 16,3-5 1-16,9-2 1 16,5-8 0-16,5-6 1 15,-3-8-1 1,5-7 0-16,-8-8-1 15,-4 1-2-15,-10-8-1 16,-10-2-6-16,-3 5-17 0,-4-3-16 16,-6-1 0-16,2 4 0 15,-2 1-1-15</inkml:trace>
  <inkml:trace contextRef="#ctx0" brushRef="#br0" timeOffset="9665.5804">11751 3745 42 0,'15'-7'32'16,"12"14"1"-16,-3-7-9 16,3 0-12-16,3 5-4 0,-4-5-4 15,-2 6-1-15,-3 0 0 16,-7 2-2-16,0 1 0 0,-8 0 0 16,-3 6-1-16,-3 6 0 15,0 4 1-15,0 1-1 16,0 8 1-16,0 0 0 15,3 3 0 1,0 4 0-16,2-3 0 16,-3-1 1-16,-2-4 0 15,-2 1 0-15,-6-8-1 16,-3-2 1-16,-9-6 0 16,0-5-1-16,-5-7 0 15,2-6-2-15,3 0-4 16,1-6-8-16,6-7-18 0,10 0-5 15,-1-5 0-15,11 3-1 16</inkml:trace>
  <inkml:trace contextRef="#ctx0" brushRef="#br0" timeOffset="9949.9275">12302 3947 53 0,'22'-4'35'0,"15"4"-1"16,-5 3-11-16,8-3-10 15,6 0-5-15,-6 0-9 16,-3 0-7-16,-3 0-17 16,0 0-9-16,-17-5 0 0,-2 5-2 15</inkml:trace>
  <inkml:trace contextRef="#ctx0" brushRef="#br0" timeOffset="10134.4967">12355 4074 66 0,'10'3'35'0,"15"3"-3"16,8-6-11-16,4 4-14 0,6 1-35 16,-2-10-4-1,5 5-2-15,-13-10-2 0</inkml:trace>
  <inkml:trace contextRef="#ctx0" brushRef="#br0" timeOffset="10666.4489">13334 3896 73 0,'-31'-3'34'16,"-6"6"-7"-16,-3 10-7 15,-7-1-6-15,10 13-5 16,3 0-3-16,13 9-1 16,14-3 0-16,17 4-2 15,12-8 0-15,14-1-2 16,14-8-7-16,-3-3-24 0,5-15-8 15,4 0 0-15,-9-11-2 16</inkml:trace>
  <inkml:trace contextRef="#ctx0" brushRef="#br0" timeOffset="10966.7835">14007 3431 45 0,'-31'8'30'16,"0"20"-4"-16,-11 18-13 15,2 18-3-15,2 18-3 16,3 15-2-16,11 15-1 15,12 9-1-15,12 0 0 16,14-7-1-16,15-14-3 16,12-16-7-16,8-14-19 0,4-30-4 15,11-11-1-15,-10-29-1 16</inkml:trace>
  <inkml:trace contextRef="#ctx0" brushRef="#br0" timeOffset="11235.6318">14280 3616 46 0,'6'-54'36'15,"-3"2"1"-15,4 9-11 16,2 15-9-16,-2 8-5 0,-7 20-5 15,12 3-2-15,-6 16-1 16,-2 11-3-16,1 11-1 16,1 7-3-16,-2 2-7 15,5 1-26-15,0 2-1 16,-6-7-1-16,3-3 0 16</inkml:trace>
  <inkml:trace contextRef="#ctx0" brushRef="#br0" timeOffset="11413.6352">14100 3999 46 0,'0'0'34'16,"32"-6"1"-16,2 1-6 15,15 5-19-15,7 0-10 16,4-6-25-16,7 13-8 15,-14-7-1-15,-1 10 0 0</inkml:trace>
  <inkml:trace contextRef="#ctx0" brushRef="#br0" timeOffset="11751.7924">14206 4235 63 0,'12'-22'32'0,"11"16"1"16,1 2-19-16,10-1-6 16,3 11-4-16,-5 3-1 15,-2 9 0-15,-11 4 0 16,-16 7-1-16,-10 2 0 0,-8 2 0 15,-11-2-2-15,-4-1 1 16,-1-6-1-16,4-2-1 16,5-9 1-16,22-13-2 15,0 12-1-15,15-17-3 16,13 0-5-16,7 0-13 0,5-9-10 16,13 5 0-16,-7-10 0 0</inkml:trace>
  <inkml:trace contextRef="#ctx0" brushRef="#br0" timeOffset="12031.4287">14612 3612 47 0,'22'5'36'0,"12"28"0"16,-2 8 1-16,2 14-22 16,8 21-6-16,-11 8-3 0,-3 15-1 15,-17 1-1-15,-11 2-2 16,-23-9-1-16,-14-9-3 16,-4-9-8-16,-5-16-21 15,-1-17-8-15,10-18 1 0,8-24-1 16</inkml:trace>
  <inkml:trace contextRef="#ctx0" brushRef="#br0" timeOffset="12400.6707">14951 3314 16 0,'-10'9'28'15,"10"10"3"-15,-11 3-8 16,11 1-11-16,8 3-2 15,2-4 1-15,9 0-2 16,4-8 0-16,5-4-2 16,-3-10 0-16,0-5-1 0,-7-9-1 15,-5-6-1-15,-9-5-2 16,-4-1 1-16,-10-1-3 0,-1 1-1 16,1 8-8-16,-8 3-22 15,-2 4-6-15,7 11 0 16,-10 0 1-16</inkml:trace>
  <inkml:trace contextRef="#ctx0" brushRef="#br0" timeOffset="12969.7591">15365 3966 24 0,'34'9'32'0,"-2"-9"1"15,12 7-4-15,1-7-18 16,3 0-8-16,1 0-13 0,-9-3-15 16,0 4-6-16,-17-6-1 0,-1 9 0 15</inkml:trace>
  <inkml:trace contextRef="#ctx0" brushRef="#br0" timeOffset="13154.1223">15431 4113 61 0,'0'14'36'16,"18"-9"-1"-16,10-3-11 16,12 2-13-16,4 0-12 15,5 4-30-15,3-12-3 16,5 4-2-16,-9-4 0 0</inkml:trace>
  <inkml:trace contextRef="#ctx0" brushRef="#br0" timeOffset="13569.8331">16564 3943 60 0,'0'0'33'16,"-19"-19"-6"-16,1 7-9 16,-8 6-4-16,-8 0-5 0,3 6-2 15,-6 9-3-15,6 6-2 16,3 7 0-16,7 3-1 16,11 6 2-16,10 2-1 15,15-1 2-15,13-1-1 16,6-5 0-16,11-4 0 15,3-8-5 1,0-1-29-16,-6-16-7 16,6-3 0-16,-15-10-1 15</inkml:trace>
  <inkml:trace contextRef="#ctx0" brushRef="#br0" timeOffset="13938.887">17028 3893 36 0,'0'0'34'0,"10"0"2"0,10 3-3 16,10 1-16-16,3-4-6 15,11 0-5-15,1 0-3 16,3 0-4-16,0 0-8 0,-10 0-13 15,-7-5-13 1,-2 5-2-16,-14-3 1 16</inkml:trace>
  <inkml:trace contextRef="#ctx0" brushRef="#br0" timeOffset="14139.6897">17114 4062 71 0,'0'0'34'15,"23"6"-11"-15,7 0-5 16,5-6-8-16,7 3-11 16,3-6-27-16,7 3-5 15,-11-3-1-15,8 3 0 16</inkml:trace>
  <inkml:trace contextRef="#ctx0" brushRef="#br0" timeOffset="14656.6157">17806 3780 70 0,'0'-34'37'0,"9"5"-5"0,-2 4-11 16,-7 0-10-16,6 10-4 15,-6 15-2-15,0 0-2 16,0 15-1-16,0 10-1 15,0 8-2-15,0 7 1 16,0 6 1-16,0 5 0 16,5-4 0-16,-1-1 0 0,0-5 0 15,1-7-1-15,-1-5 1 16,-4-5-2-16,3-7 1 16,-6-7-1-16,3-10 0 15,-17 14 0-15,6-14 0 16,-2 0 0-16,-4 0 0 0,3-4 1 31,-1 4-1-31,4-3 0 0,11 3 1 16,0 0-1-16,0 0 0 15,0 0 0-15,24 0 1 16,-3 0-1-16,7 5 1 16,1-5-1-16,6 6-3 15,-3-6-5-15,2 0-19 16,0 4-7-16,-12-10-2 0,4 6 1 15</inkml:trace>
  <inkml:trace contextRef="#ctx0" brushRef="#br0" timeOffset="15993.7124">1102 6100 20 0,'22'10'31'15,"0"-16"1"-15,5-7-9 0,4-10-5 16,7-9-3-16,-3-9-4 16,8-13-4-16,-12-3-2 15,-6-6-1-15,-5-2-1 16,-3 4 1 0,-6 1-2-16,-6 5 1 15,-5 13-1-15,0 8-1 16,0 17-1-16,0 17 1 15,0 26 0-15,0 13-1 16,9 15 1-16,6 10-2 16,6 7 2-16,10 4-1 15,-2-5-3-15,5-6-9 0,-2-7-21 16,1-22-3-16,-2-6-1 16,-14-18 1-16</inkml:trace>
  <inkml:trace contextRef="#ctx0" brushRef="#br0" timeOffset="16147.2008">1363 5924 20 0,'0'0'33'15,"16"0"0"1,15 0 1-16,11 7-20 0,0 0-8 16,3 2-7-16,-8-2-17 15,-9-7-13-15,-6 3-1 31,-22-3-1-31</inkml:trace>
  <inkml:trace contextRef="#ctx0" brushRef="#br0" timeOffset="16310.5285">1149 5755 35 0,'0'0'35'0,"-72"-41"0"15,72 41-1-15,0 0-19 0,0 0-11 16,0 0-14-16,19-5-21 15,16 20-4-15,5 2 0 16,7-2 0-16</inkml:trace>
  <inkml:trace contextRef="#ctx0" brushRef="#br0" timeOffset="16626.6938">1720 5988 16 0,'37'23'30'15,"-9"-8"3"-15,3-2-3 0,-3-2-14 16,3-11-4-16,2 3-3 16,-7-10-3-16,-3-5-1 15,-6-8-1-15,-3 1-3 0,-8-5 0 16,-6 0-1-16,-3 2-1 16,-11 2 1-16,-6 6 0 15,0 7 1-15,-2 7-1 16,-1 7 1-16,1 7 1 15,5 10-1-15,8 4 1 16,2 7-1-16,7 4 1 0,4 7-1 16,5 2-1-16,1 1-2 15,5-1-10-15,4-1-23 16,-2-13-1-16,4-5 1 16,-3-19-2-16</inkml:trace>
  <inkml:trace contextRef="#ctx0" brushRef="#br0" timeOffset="16926.7088">2461 6049 67 0,'0'10'36'0,"-18"-1"-1"15,-10 5-12-15,-3-4-17 0,-7 1-6 16,1-5-4-16,4-2-3 15,-3-9 0-15,15-4-1 16,1-4 2-16,16-1 1 16,7-5 3-16,7 4 3 15,10-2 4-15,1 5 2 32,8 10 1-32,-1 2 1 0,11 5-1 15,-8 7 1-15,1 6-2 16,-4 2-3-16,1 4-4 15,-3-6-30-15,0 3-6 16,-11-17-2-16,4 5-1 16</inkml:trace>
  <inkml:trace contextRef="#ctx0" brushRef="#br0" timeOffset="17695.5459">7770 6174 26 0,'0'-27'31'0,"8"15"-4"15,-8 12-7-15,0 17-3 0,0 26-3 16,-5 15-4-16,5 18-2 16,0 8-2-16,5 10-1 15,0 3-2-15,1-2-1 16,3-10 0-16,4-20-2 15,-2-14 1-15,-1-18-1 16,3-19-1-16,-1-14 1 0,3-14-1 16,3-10 0-16,-1-3 0 15,1-3 1-15,4-2-1 16,-1 9 0-16,1 7 2 16,-3 9-1-16,0 7 1 15,-4 12 0-15,0 8 0 31,-5 6 0-31,-1 5-2 0,-3-4-9 16,-3 2-25-16,2 2 0 16,-5-13-1-16,11 2 0 15</inkml:trace>
  <inkml:trace contextRef="#ctx0" brushRef="#br0" timeOffset="17995.7921">8475 7016 30 0,'0'-13'33'0,"-14"-6"-1"32,-4 3-8-32,-1 4-8 0,-11 1-6 15,2 6-3-15,-3 5-3 16,3 7-1-16,3 8-1 15,13 5 1-15,8 4 0 16,8-2 1-16,11-1-1 16,7 1 1-16,3-11-1 15,6 0-3-15,0-4-8 0,-4-4-28 16,-9-17-1-16,4 2 0 16,-11-12-1-16</inkml:trace>
  <inkml:trace contextRef="#ctx0" brushRef="#br0" timeOffset="18380.9398">8633 6409 32 0,'0'0'32'15,"0"0"2"-15,-9 26-7 31,9 8-13-31,6 12-5 0,0 4-4 16,1 7 0-16,-1-3 0 16,0-6-2-16,-2-10 0 15,-1-7-1-15,-3-12 0 16,0-11-1-16,0-8 0 16,0-13 0-16,-4-10 1 15,1-9-1-15,-3-9-1 0,0-5 0 16,-4-7-1-16,2-8 1 15,-2 4 0-15,3 0-1 16,4 4 0-16,3 10 0 16,6 6 1-16,8 8-1 0,10 13-1 15,7 6-2 1,13 10-8 0,-4 1-14-16,8 7-10 15,6 3 0-15,-8-2 0 16</inkml:trace>
  <inkml:trace contextRef="#ctx0" brushRef="#br0" timeOffset="18627.7169">8680 6846 42 0,'24'13'34'0,"-1"-8"-1"16,14-5-10-16,-3 4-16 16,3-6-26-16,1 4-11 15,-11-9-2-15,-2 4-1 16</inkml:trace>
  <inkml:trace contextRef="#ctx0" brushRef="#br0" timeOffset="18950.1351">8866 6549 35 0,'22'5'33'0,"-6"-3"0"0,5 12-3 16,-6 0-19-16,-5 4-3 15,2 1-4-15,-6-4-1 16,-2-2-1-16,-4-13-1 16,0 0 0-16,9 0-1 15,0-8-1-15,1-7 1 32,2 0 0-32,3-3 1 0,1 7 1 15,-1 2 0-15,1 9 2 16,-1 7 0-16,-3 6 0 15,-2 6-2-15,-1 3-7 16,0-3-24-16,2 5-7 16,-6-6 0-16,2-4-1 15</inkml:trace>
  <inkml:trace contextRef="#ctx0" brushRef="#br0" timeOffset="19365.9211">9307 6259 53 0,'28'-10'32'16,"-7"1"1"-16,6 3-20 15,2 6-5-15,-1 6-4 0,-1 3-2 16,-7 2-1-16,0 4 0 16,-4 3 0-16,-1 5-1 15,-2 3 0-15,-3 2 1 16,-2 4-1-16,2 6 0 16,-1 4 1-16,-2 2 0 15,2 0 0-15,-4 2 0 0,-5-5 0 16,0 1 1-16,-5-3 1 15,-8-2-1-15,-9-9 0 16,-2-6 0-16,-10-6-1 0,-1-8-4 16,4-3-13-1,4-5-18-15,-4-16-1 0,15 2 0 32,4-11-1-32</inkml:trace>
  <inkml:trace contextRef="#ctx0" brushRef="#br0" timeOffset="19666.3783">9955 6490 26 0,'21'-5'35'0,"14"5"0"16,1 0 0-16,7-3-16 15,2 3-11-15,-3 4-11 16,-5 1-17-16,-9-5-13 0,1 9-2 15,-15-9 0-15,-1 0 4 0</inkml:trace>
  <inkml:trace contextRef="#ctx0" brushRef="#br0" timeOffset="19851.12">9992 6611 54 0,'18'10'37'0,"3"-10"0"16,14 0-9-16,8 3-16 16,1 1-8-16,0 0-32 15,-4-8-7-15,3 4-1 32,-12-7-1-32</inkml:trace>
  <inkml:trace contextRef="#ctx0" brushRef="#br0" timeOffset="21429.7874">10850 6575 42 0,'3'-20'32'15,"3"4"1"-15,1-9-15 0,-4-7-6 16,3-1-3-16,-6-5-2 16,7 6-1-16,-7-1-1 15,0 11-2-15,0 2 0 16,0 20-2-16,0 0 0 16,0 22-1-16,5 12 1 15,-2 7-1-15,2 10 1 0,-2 1-1 16,-3 2 1-16,0 0-1 15,-6-8 0-15,-8-8-1 16,-2-9 1-16,-4-8-2 16,-2-8 0-16,-1-10 1 15,8-3 0-15,3-5 0 32,12 5 1-32,10-17 0 0,10 10 1 15,8 2 0-15,6 5-3 16,7 0-10-16,-2 0-22 15,5 5-1-15,-9-5 0 16,2 5-1-16</inkml:trace>
  <inkml:trace contextRef="#ctx0" brushRef="#br0" timeOffset="21583.5338">11379 6629 45 0,'0'0'33'0,"0"0"-11"32,0 0-22-32,0-17-24 0,0 17-7 15,0 0-3-15</inkml:trace>
  <inkml:trace contextRef="#ctx0" brushRef="#br0" timeOffset="21914.642">12039 5861 55 0,'-40'15'26'16,"-7"24"-9"-16,-4 26-3 0,-2 25-4 15,8 22 0-15,10 10-1 32,13 19-3-32,16 10 0 0,16-5-3 15,14-3-6-15,10-20-18 16,10-25-11-16,5-14-2 15,-3-31 0-15</inkml:trace>
  <inkml:trace contextRef="#ctx0" brushRef="#br0" timeOffset="22253.3866">12364 6220 33 0,'-6'-36'34'16,"6"4"1"-16,0-4-10 0,-6-2-10 15,6 9-3-15,-2-2-3 16,2 8-3-16,0 3-2 15,0 8-1-15,0 12-1 0,0 0-2 16,5 26 1-16,-2 1-1 16,3 10 0-16,3 6-1 15,4 13-4-15,-4-1-11 16,-2-3-20-16,11 3 0 16,-11-12 0-16,4 2-1 15</inkml:trace>
  <inkml:trace contextRef="#ctx0" brushRef="#br0" timeOffset="22453.6024">12156 6590 43 0,'0'0'34'15,"31"0"1"1,6 0-6-16,10 0-18 15,3 0-5-15,9 5-9 0,2-5-21 16,2 12-9-16,-13-7-1 16,-4 5-1-16</inkml:trace>
  <inkml:trace contextRef="#ctx0" brushRef="#br0" timeOffset="22787.4251">12181 6899 18 0,'6'-9'31'16,"7"-8"2"-16,18 5-5 16,7 0-13-16,1 5-4 15,5 7-2-15,-6 4-3 16,-2 11-1-16,-14 4-2 15,-8 8-1-15,-18 4-1 0,-9 1 0 16,-16 1-2-16,-8-1 0 0,-3-6 0 16,-4-1 0-16,8-8-1 15,8-5 0-15,10-3 1 16,18-9 0-16,0 0 0 16,24 0 0-16,10 0-2 31,6-6-6-31,7-3-23 0,11 6-1 15,-3-17 0-15,6 5 0 16</inkml:trace>
  <inkml:trace contextRef="#ctx0" brushRef="#br0" timeOffset="23072.2857">12727 5871 35 0,'22'-12'35'16,"13"30"1"-16,0 20 1 31,4 22-22-31,13 30-5 0,-9 21-1 16,-3 20-3-16,-12 7-1 15,-11 9-2-15,-17-6-1 16,-14-7 0-16,-19-7-1 15,-11-24-2-15,-5-17-4 16,-4-17-19-16,4-26-14 16,11-16 0-16,4-27 0 0,15-3-1 15</inkml:trace>
  <inkml:trace contextRef="#ctx0" brushRef="#br0" timeOffset="23619.909">13111 5830 14 0,'25'-9'64'16,"-13"9"-34"0,-5 12-11-16,3 4-3 15,-10 3-7 1,5 4-2-16,-5-4-2 16,0 0-1-16,0-8-3 15,0-11 0-15,13 0-1 16,-1-8 0-16,10-4-1 15,-1-3 0-15,4 1 0 16,0 1 2-16,-3 6 0 16,-1 7 0-16,-5 6 0 0,-4 6 1 15,-5 9 0-15,-4 1-6 0,0 0-29 16,-1 9-3 0,-7-12 0-16,8 8 0 0</inkml:trace>
  <inkml:trace contextRef="#ctx0" brushRef="#br0" timeOffset="24273.6374">13658 6587 39 0,'-6'15'29'16,"2"9"-2"-16,1 6-18 16,-1 0 0-16,4 7-2 0,4-6 0 15,9 0-2-15,5-10 1 16,9-2-1-16,4-12 0 16,1-7-2-16,2-10 0 15,3-6-1-15,-6-7 0 16,-3-6-1-16,-9-1-1 15,-5 1 1-15,-4 1-1 0,-5 8 1 16,-5 4-1-16,0 16 2 16,-11-3-1-16,5 16 0 15,-3 6 1-15,5 6 0 16,1 1-1-16,3 5-3 0,10 2-8 16,-2 0-25-16,2-15 0 31,9-2 0-31,-3-9-1 15</inkml:trace>
  <inkml:trace contextRef="#ctx0" brushRef="#br0" timeOffset="24620.978">14175 6570 63 0,'0'0'35'0,"4"27"-4"16,1 1-15-16,-8 5-6 15,3 8-2-15,-5 0-1 16,5-2-3-16,-5-6 0 16,5-3-2-16,0-11 0 15,0-9 0 1,0-10 1-16,0-10-1 16,0-10 0-16,4-4 0 15,-4-9-1-15,-6-8 0 16,2-3 0-16,2-7 0 0,-2-2-1 15,4 0 0 1,0 1-1-16,7 2 1 0,6 6 0 16,4 3-2-16,6 12-1 15,4 7-4-15,8 10-8 0,1 10-23 16,2-1 0-16,5 11 0 16,-5 0 0-16</inkml:trace>
  <inkml:trace contextRef="#ctx0" brushRef="#br0" timeOffset="24874.1751">14275 6953 52 0,'11'0'34'15,"18"6"-5"-15,-1-3-13 16,8-3-12-16,-1 8-27 16,-5-13-8-16,2 5-1 0,-14-15-1 15</inkml:trace>
  <inkml:trace contextRef="#ctx0" brushRef="#br0" timeOffset="25209.2758">14497 6573 66 0,'13'5'37'0,"1"12"0"16,-5 4-18-16,-4-2-8 0,1 9-3 15,-6-2-2 1,-3-2-4-16,0-5 0 0,-2-5-2 16,5-14-1-16,0 0 0 15,0 0 0-15,17-25 0 0,0 3-2 16,5-1 2-16,4 0-1 16,-1 5 2-16,1 4 0 15,-3 6 2-15,-2 12-1 16,-6 10 0-16,-4 8 2 31,-5 2-4-31,-1 5-7 0,-5 5-28 16,0-12-1-16,4 4 0 15,-4-15-1-15</inkml:trace>
  <inkml:trace contextRef="#ctx0" brushRef="#br0" timeOffset="25625.4715">14944 6379 46 0,'35'-5'32'0,"-4"-4"0"15,3 2-17-15,4 7-5 0,-6 0-5 16,1 8-2-16,-7 3-2 16,-4 5 1-16,-10 2-1 15,-2 6 0-15,-6 4 0 16,-1 5 1-16,-3 5 0 0,3 3 1 16,-3 4 0-16,6 2 0 15,-4-1 0-15,1 2 0 16,-3-4 0-16,0 0 0 15,-7-7-1-15,-4-4 1 16,-5-5-2-16,-7-5 1 16,-8-5 0-16,-2-9 0 0,-3-2-2 15,-2-7-3-15,7-7-22 16,0 2-12-16,-5-9 0 16,14 4 0-16</inkml:trace>
  <inkml:trace contextRef="#ctx0" brushRef="#br0" timeOffset="30622.963">937 8076 42 0,'0'0'35'15,"0"0"-2"-15,0 77-8 16,0-23-8-16,0 8-6 16,-3 13-2-16,3 2-3 15,3-3-8-15,-3-4-9 0,4-6-20 16,2-22-5-16,-6-42 0 16,16 51 0-16</inkml:trace>
  <inkml:trace contextRef="#ctx0" brushRef="#br0" timeOffset="30841.2415">1139 8110 66 0,'18'-21'36'16,"-2"21"1"-16,-4 21-16 15,5 10-7-15,-3 19-6 16,5 4-3-16,-2 10-1 15,-2 1-4-15,-2-3-6 0,1 1-12 16,-5-11-19-16,-4-14-1 16,-5-3 0-16,-16-15-1 15</inkml:trace>
  <inkml:trace contextRef="#ctx0" brushRef="#br0" timeOffset="30956.8131">968 8579 61 0,'-9'-43'35'0,"38"30"-3"0,14 1-35 16,15 12-23-16,2-12-6 15,15 8-1-15</inkml:trace>
  <inkml:trace contextRef="#ctx0" brushRef="#br0" timeOffset="31560.1936">2363 8412 23 0,'24'5'32'16,"4"14"1"-16,-13 3 1 15,-2 10-18-15,-10 11-6 16,-6 0-3-16,-10-1-3 16,-2-7-2-16,1-7-1 0,0-12 0 31,1-9-1-31,13-7-2 0,-3-19 2 15,11-3-1 1,5-6 0-16,3-4 0 0,1 3 1 16,-3 0 0-16,4 8 0 15,-5 5 2-15,-3 9-1 16,-10 7 1-16,9 13 0 16,-9 4-1-16,3 7 1 0,3 1-3 15,4 1-8-15,5-1-18 16,4 1-8-16,-8-10-1 15,15 1 1-15</inkml:trace>
  <inkml:trace contextRef="#ctx0" brushRef="#br0" timeOffset="31859.7925">2762 8627 38 0,'12'5'35'15,"13"6"0"-15,-6-5-9 16,2-6-10-16,8 4-6 16,-9-10-4-16,0-2-2 0,-5-6-3 15,-2-3-1-15,-8-2 0 16,-5-1-1-16,-9-4-1 0,-7 3 1 16,1 5-1-16,-6 7 1 15,-4 9 1-15,2 5 0 16,-1 13 1-16,6 5 0 15,5 9 1-15,4 6 0 0,3 4 0 16,9-1-1-16,6 4 0 16,5-1-6-16,6-6-21 15,5 0-10-15,-3-11 0 16,9 1 0-16</inkml:trace>
  <inkml:trace contextRef="#ctx0" brushRef="#br0" timeOffset="32328.4126">3267 8586 69 0,'-21'-26'35'0,"4"8"-12"16,-4 8-5-16,-3 6-6 15,2 9-3-15,-3 5-2 16,7 11-3-16,1 1-1 16,9 4-1-16,8 2-1 0,3-2 0 31,12-2 0-31,4-4-1 0,3-6 1 16,8-7-2-16,-1-7 0 15,1-12-2-15,1-4-1 16,-6-6 1-16,-6-6-1 15,-1 2 1-15,-6 0 0 16,-9 4 1-16,-3 3 0 16,-5 9 2-16,-4 5 1 0,9 5 0 15,-16 19 2-15,10 1-1 16,6 2 0-16,3 7 0 16,6-5 1-16,10-1-1 15,2-5 1-15,4-5-1 16,3-9 0-16,0-4 0 15,-1-10-1-15,-1-2-1 0,-1-7-5 16,-10-3-21-16,-9-2-11 16,4 5-1-16,-10-3 0 15</inkml:trace>
  <inkml:trace contextRef="#ctx0" brushRef="#br0" timeOffset="32663.7964">3825 8511 31 0,'-18'0'32'0,"-8"-5"0"15,5 9-9-15,2 9-10 16,1 6-5-16,8 9-3 15,10 1-1-15,4 4 0 16,8-2-1-16,9-4 1 16,4-7 0-16,4-4-1 0,-8-10 0 31,4-6 1-31,-10-6-1 0,-15 6 0 16,0-22 0-16,-15 8 0 15,-10-3-5-15,-6 1-11 16,0-1-23-16,4 7-2 15,4-5 1-15,23 15-1 16</inkml:trace>
  <inkml:trace contextRef="#ctx0" brushRef="#br0" timeOffset="33164.761">3980 8557 7 0,'0'0'26'0,"21"-10"-4"16,8 10-8-16,2 0-4 15,7 4-3-15,-5-4-2 0,-2 0-2 16,-3-4-3-16,-9 2-1 0,-7-3 0 15,-12 5-1 1,-12-4 2-16,-7 4 0 0,-2 7 2 16,-5 1 2-16,2 5 3 15,-1 2 2-15,7 7 1 16,2-3 0-16,16 5 0 16,0-4 0-16,16 1-2 0,1-6 0 15,9-2-3-15,1-11-2 16,8-2 0-16,-4 0-2 15,2-11-2-15,-5-3-2 16,-5-5 1-16,-5 1-1 16,-2 0 0-16,-6 3 0 31,-2 1 1-31,-8 14 0 0,0 0 2 16,0 0 1-16,12 14-1 15,-12 5-1-15,0 1-13 16,0 2-20-16,6 4 0 15,-6-9-1-15,10 4 0 0</inkml:trace>
  <inkml:trace contextRef="#ctx0" brushRef="#br0" timeOffset="33749.9502">4567 8615 72 0,'18'7'37'0,"-18"-7"1"31,13 13-18-31,-8 4-12 0,-5-3-3 16,-2 2-4-16,-5-3-2 15,7-13-3-15,0 0-2 16,0 0-1-16,0 0-1 16,7-19 1-16,4 3-1 15,-1-1 4-15,-1-1 2 16,1 6 3-16,-5 2 9 15,-5 10-4-15,4 17 1 16,-4-2 1-16,0 7-2 16,0-3-1-16,10 2-1 15,1-4-1-15,2-2-3 16,5-8 0-16,5-7-1 0,-2-3-1 16,4-8 1-16,3-6-2 15,-4-3 3-15,6 1-1 16,-5 3 2-16,-2 5 0 15,-3 5 1-15,-3 6 1 0,-3 8 0 16,-7 5 0 0,-2 9-1-16,-5-3 1 0,0 0-2 31,0-1 0-31,0-7-1 0,0-11-1 16,0 0 0-16,19 0 0 15,-8-9-1-15,2-3 0 16,6-5 1-16,-3 4 0 15,4 2 0-15,-2 6 1 16,-7 5 1-16,2 5-1 16,-4 4 1-16,-2 11-1 0,-2-4-2 15,2 6-7-15,-7-2-21 16,-7-7-8-16,7-1 1 16,0-12-2-16</inkml:trace>
  <inkml:trace contextRef="#ctx0" brushRef="#br0" timeOffset="33902.5426">5032 8168 57 0,'0'-27'38'16,"0"27"-1"-16,0 0-8 0,4 38-22 15,-8-1-39-15,4 11-4 16,-3-3-1-16,6 10 0 0</inkml:trace>
  <inkml:trace contextRef="#ctx0" brushRef="#br0" timeOffset="34818.7248">6470 8528 8 0,'16'19'31'0,"-25"1"1"16,-3 14-2-16,-7 0-15 15,-12 0-3-15,3 1-5 16,-6-10-4-16,3-8-3 0,3-10-2 15,4-14-1-15,5-7-1 16,3-11 0-16,13-1 0 16,3-2 0-16,6 2 1 15,4 5 2-15,5 7 1 16,6 11 1-16,1 8 1 16,4 13 0-16,-2 8 0 0,4 2 0 15,0 3 1-15,3 3-2 16,-1-6 1-16,1-5-1 15,-2-8-1-15,-2-9 0 16,-1-6-1-16,-1-6 1 0,-10-4 0 16,0-4-1-16,-5 1 1 31,-4 4 0-31,-6 9 1 0,0 0 0 16,13-5 1-16,-13 5-1 15,3 18 1-15,-3-8 0 16,0-1 0-16,0-9-1 15,0 0 0-15,0 0 0 16,0 0 0-16,3-23 0 16,2 2-1-16,5-3 1 0,3-1-1 15,2 3 2-15,1 3-1 16,2 5 0-16,1 8 1 16,2 6-1-16,1 9 1 15,-4 6-2-15,-2 8-2 16,-5 2-5-16,0 5-13 15,5 4-13 1,-16-7-1-16,9 0 1 16</inkml:trace>
  <inkml:trace contextRef="#ctx0" brushRef="#br0" timeOffset="35084.5652">7202 8746 28 0,'-8'-29'32'16,"4"2"-1"-16,-11 0-6 16,-1 2-6-16,-2 5-7 15,-4 3-4-15,4 12-1 16,-1 8-3-16,9 10 0 16,1 8-1-1,9 6-1-15,4-1-1 16,10 5 1-16,2-5 0 15,6-4-2-15,3-4-4 16,-1-7-9-16,-2-11-23 16,2 0-1-16,-7-11 1 15,-2 1-1-15</inkml:trace>
  <inkml:trace contextRef="#ctx0" brushRef="#br0" timeOffset="35203.9623">7148 8385 32 0,'-17'-35'33'0,"8"14"-4"16,0 2-10-16,2 8-38 16,7 11-8-16,9 11-3 0,4 11-2 15</inkml:trace>
  <inkml:trace contextRef="#ctx0" brushRef="#br0" timeOffset="35566.3183">7442 8625 36 0,'17'18'32'16,"-10"-4"1"-16,-7 2-14 16,0 6-6-16,-6-2-5 15,-3 1-3-15,-4-3-2 16,-2-7-2-16,6-2-3 0,9-9-1 15,0 0 0-15,9-18-1 16,9-2 1-16,-2-3 0 16,5 0 0-16,5 1 4 15,-5 3 1-15,-4 2 1 16,-3 5 2-16,-4 5 0 16,-10 7 0-1,9 9 1-15,-9 4-1 16,0 2-2-16,0 4-2 0,0 2-4 15,7 2-10-15,-2 0-15 16,-2-8-7-16,10-1 0 16,-13-14-1-16</inkml:trace>
  <inkml:trace contextRef="#ctx0" brushRef="#br0" timeOffset="35904.5623">7854 8736 34 0,'10'4'34'0,"8"2"2"16,-9-6-2-16,7 0-18 16,5 5-5-16,-2-8-5 0,4-2-2 15,-3-2-3-15,-1-3 0 16,-3-4-2-16,-10-3 0 16,-6-6-1-16,-7 0 1 15,-9 1-1-15,-5 1 1 0,-3 4 0 16,-7 5 1-1,0 6-1 1,2 9 2-16,6 12 1 16,6 7-1-16,5 8 2 15,8 10-1-15,-1 1 1 0,5 8 0 16,0 2-1-16,7 2 0 16,-1-1-3-16,-6-10-7 15,0-7-29-15,4 0 0 16,-4-17-1-16,7-3 0 0</inkml:trace>
  <inkml:trace contextRef="#ctx0" brushRef="#br0" timeOffset="36119.9113">8227 8545 50 0,'0'0'37'0,"0"0"1"16,5 24 0-16,-5 1-25 15,7 5-6-15,-1 3-10 0,0 0-32 16,3 4-1-16,-3-8-1 16,3-2-1-16</inkml:trace>
  <inkml:trace contextRef="#ctx0" brushRef="#br0" timeOffset="36420.3998">8667 8631 24 0,'-34'-19'32'0,"7"10"1"31,-9-2-6-31,9 11-11 0,2 9-4 16,4 5-5-16,11 10-1 15,7 1-2-15,6 1 0 16,7 1-1-16,3-3-1 16,5-9-1-16,1-1-3 15,3-6-6-15,-6-8-7 16,-2-8-13-16,-2-1-7 0,-9-7 0 15,4 3 0-15</inkml:trace>
  <inkml:trace contextRef="#ctx0" brushRef="#br0" timeOffset="36667.7702">8735 8690 67 0,'13'14'37'31,"3"1"-2"-31,-8 2-12 0,-4-3-9 16,2-4-6-16,-6-10-4 15,0 0-2-15,9 0-2 16,-9 0-1-16,21-17 0 16,-5 6-1-16,4-2 0 15,1-1 1-15,-2 4 0 16,3 7 1-16,-4 3 1 0,0 8 1 16,-5 5 0-16,-4 6 1 15,-5 0-1-15,1 4-4 16,-1 2-22-16,-4-3-13 15,0-12-1-15,0 3-1 16</inkml:trace>
  <inkml:trace contextRef="#ctx0" brushRef="#br0" timeOffset="37356.8679">9967 8676 64 0,'-7'16'34'0,"13"12"-2"15,1 2-14-15,8-7-6 16,13 1-4-16,6-10-3 15,7-4-1-15,5-15 0 16,-3-5-2-16,-4-15-1 16,-6-10 0-1,-14-8-1-15,-7-11 1 16,-15-6-1-16,-16-9 0 16,-12-3 0-16,-9-2-1 15,-7 6 1-15,-3 11-1 0,0 12 2 16,4 16-2-16,6 19 1 15,12 20-1-15,13 21-1 16,15 11-2-16,13 13-3 0,8-2-6 16,19 6-9-16,10 1-13 15,6-12-1-15,9-1 0 16,3-18 9-16</inkml:trace>
  <inkml:trace contextRef="#ctx0" brushRef="#br0" timeOffset="37594.7483">10643 8688 30 0,'22'15'35'16,"-22"-5"-1"-16,-4 4-7 16,-15 0-6-16,-8-4-8 15,-2-5-4-15,-5-5-6 16,4-2-2-16,5-7-3 16,7-9 0-16,11 1 0 15,7-5-1-15,4 0-1 0,10 5 2 16,8 8 0-16,1 9 3 15,0 4 0-15,2 9 1 16,-2 6 1-16,2 5-4 0,-1-2-31 16,0 6-1-1,-5-13-2-15,9 1 1 0</inkml:trace>
  <inkml:trace contextRef="#ctx0" brushRef="#br0" timeOffset="38242.7095">11879 8545 50 0,'-18'-9'31'0,"-10"-4"-5"0,3 8-8 31,7 5-6-31,5 10-6 16,13 2-3-16,6 3 0 16,9-1-2-16,6 1 1 0,4-1-1 15,0-2 0-15,-2-4 0 16,-11-2 0-16,-12-6-1 16,0 0-1-16,-21 11 1 15,-4-7-1-15,-2 1 0 0,-4 1 1 16,2 4 0-16,6-1 1 15,6 4 0-15,12 0 1 16,13 2 0-16,10-3 0 16,7-2 1-16,6-1-1 15,6-4 1-15,4-5-2 16,-1 0-1-16,-1-6 0 0,-5-7-1 16,-3-1 0-16,-8-4 0 15,-1-1-1-15,-10 0 0 16,-6 1 1-16,-6 4 0 15,0 14 2-15,0-12-1 16,0 12 0-16,-7 17 1 0,4 2 0 31,3 0-5-31,0 8-12 16,9 0-18-16,-9-7 0 0,5 3 0 16,-5-14-1-16</inkml:trace>
  <inkml:trace contextRef="#ctx0" brushRef="#br0" timeOffset="38411.7162">12069 8286 51 0,'0'-33'33'16,"-5"4"-2"-16,10 20-18 15,-5 9-32-15,0 0-10 16,10 25-4-1,-10-8 0-15</inkml:trace>
  <inkml:trace contextRef="#ctx0" brushRef="#br0" timeOffset="38595.1262">12290 8611 23 0,'21'29'34'15,"1"3"2"-15,-10-9-2 0,1-11-13 16,2 0-5-16,-2-12-6 0,-1-7-3 15,-2-5-4-15,-4-7-6 16,4-1-16-16,1-2-17 16,-11-6-2-16,6 8 0 15,-6-6 0-15</inkml:trace>
  <inkml:trace contextRef="#ctx0" brushRef="#br0" timeOffset="39028.0735">12842 8635 31 0,'-10'28'33'15,"-20"-6"1"-15,1 0-2 0,-7-2-17 16,2-5-8-16,2-6-7 16,4-4-4-16,1-5-3 15,11-10-1-15,6-5-1 16,10-3 2-16,10-3 2 0,5 2 3 15,4 3 3 1,3 8 5-16,30 8 13 0,-24 14-7 16,-6 1-3-1,3 11 0-15,-9-4-3 0,4 5 0 16,-1-6-2-16,3-1-1 16,-3-8-2-16,2-3-2 15,-1-9 0-15,1-4 0 31,-3-5-1-31,-1-8 0 0,0-3-1 16,-1-2 0-16,-4 3 1 16,-2 0 1-16,-1 4 1 15,-3 6 2-15,-6 9-1 16,0 0 1-16,13 14 1 16,-10 1-1-16,1 7-3 15,-4-3-21-15,5 0-14 0,4-6-1 16,-9-13 0-16</inkml:trace>
  <inkml:trace contextRef="#ctx0" brushRef="#br0" timeOffset="39378.7991">14024 8589 56 0,'0'0'33'0,"14"0"-4"15,-14 0-12 1,14 0-13-16,-3 0-17 0,-11 0-18 16,9 0-1-16,-9 0 0 15,0 0 2-15</inkml:trace>
  <inkml:trace contextRef="#ctx0" brushRef="#br0" timeOffset="39548.586">14002 8789 66 0,'5'13'43'0,"-5"-13"0"16,7 14 1-16,-7-14-24 15,0 0-11-15,9 0-7 0,-9 0-19 16,9-1-24-16,-9 1-2 15,18-9-1-15,-2 5 0 16</inkml:trace>
  <inkml:trace contextRef="#ctx0" brushRef="#br0" timeOffset="40367.2576">5473 10137 29 0,'0'0'36'0,"11"10"1"32,-7 24-5-32,-1 15-12 0,7 18-6 15,-7 8-4-15,12 14-2 16,-5 1-2-16,3-1-3 15,0-6-1-15,-2-17-1 16,-2-16-1-16,-3-13 0 16,0-19-1-16,-6-18-1 0,0 0 1 15,7-26-1-15,-3-3 1 0,0-5-1 16,9-4 1-16,0-2 0 16,5 3 0-16,1 9 1 15,4 9-1-15,4 10 1 16,0 9 0-16,-2 11 1 15,-6 10 0-15,-4 7 0 32,-8 5 1-32,-4 4-1 0,-3 4-1 15,-8-6-1-15,1 5-7 16,-6-9-17-16,5-6-13 16,8-6 0-16,0-19-1 15</inkml:trace>
  <inkml:trace contextRef="#ctx0" brushRef="#br0" timeOffset="40767.5095">6108 10430 37 0,'-6'9'36'0,"3"10"1"15,3 17-1-15,0 9-21 16,0 1-5-16,0 8-3 16,-3-1-2-16,3-3-2 15,0-9 0-15,0-5-1 16,0-11-1-16,-4-12 0 16,4-13 0-16,0 0 0 0,0-22 0 15,4-6-1-15,-4-9 1 16,-4-8-1-16,-4-8 0 15,-2-8 1-15,-2-2-1 16,2 0 0-16,-2 0-1 16,3 5 2-16,6 8-1 15,3 7-1-15,12 11-1 0,7 6-1 16,9 15-2-16,2 1-9 0,13 6-23 16,5 9-2-1,-2 3 0-15,7 6 1 0</inkml:trace>
  <inkml:trace contextRef="#ctx0" brushRef="#br0" timeOffset="41037.6809">6090 10918 32 0,'9'18'35'16,"6"-14"-1"-16,13 6-5 0,7-5-16 16,1 4-12-16,1 2-30 31,-6-15-3-31,3 4-2 15,-13-16 0-15</inkml:trace>
  <inkml:trace contextRef="#ctx0" brushRef="#br0" timeOffset="41370.5378">6315 10599 28 0,'13'11'34'0,"-3"0"0"16,5 4-3-16,-3 6-16 16,-6 0-4-16,3 4-4 15,-5-6-2 1,-1-1-1-16,-3-7-2 16,0-11-1-16,0 0-1 15,10-9-1-15,-1-8 1 16,0-4-1-16,6-1-1 0,1 0 2 15,2 5 0 1,-2 8 0-16,0 3 2 0,-1 9 0 16,-6 9 0-16,3 7 1 0,-5 6-1 15,-4 2-4-15,6 1-13 16,-2-2-21-16,-5-10-1 16,8-3-1-16,-10-13 1 15</inkml:trace>
  <inkml:trace contextRef="#ctx0" brushRef="#br0" timeOffset="41824.7638">6604 10314 22 0,'7'-18'34'0,"8"7"1"16,0-3-1-16,10 1-17 16,3 6-8-16,3 0-3 15,0 2-3-15,-2 5-2 0,-2 0 0 16,-2 0 0-16,-6 0-1 16,-4 10 0-16,-2 3 0 15,-4 6 0-15,-6 4 1 0,2 6-1 16,-2 7 0-16,1 3 0 15,2 6 1-15,1 2 0 16,-1-1 0-16,3 0 0 16,-3-3 0-16,1-2 1 31,-4 1 0-31,-3-4 0 0,-6-1 0 16,-7-5 0-16,-6-4 0 15,-2-1 0-15,-2-2-1 16,-5-6 0-16,1-6-1 15,2-3-3-15,1-10-7 16,5-7-27-16,19 7-1 16,-13-22 1-16,13 5-1 0</inkml:trace>
  <inkml:trace contextRef="#ctx0" brushRef="#br0" timeOffset="42187.5032">7367 10653 36 0,'0'0'35'15,"0"0"2"-15,18 0-4 16,8-5-17-16,11 5-6 16,3 0-5-16,6-5-3 0,0 5-4 15,-5-7-5-15,1 7-6 16,-13-6-9-16,-7 1-10 15,-4 5-4-15,-18 0 0 16,14 0 11-16</inkml:trace>
  <inkml:trace contextRef="#ctx0" brushRef="#br0" timeOffset="42407.9792">7428 10788 33 0,'0'0'33'0,"7"9"-2"0,15-7-6 15,6-2-7-15,12 4-3 16,0-4-5-16,4 0-6 16,-1 0-13-16,2 0-25 15,-18-10-1-15,-3 5-2 16,-17-8 0-16</inkml:trace>
  <inkml:trace contextRef="#ctx0" brushRef="#br0" timeOffset="51385.3708">8307 10207 22 0,'6'-19'31'15,"-12"-3"-1"-15,6 22-8 0,0 0-5 16,0 36-3-16,5 11-3 15,-5 10-2-15,3 16-2 16,-3 9 0-16,4 5-2 16,-4-4-2-16,3 0-1 0,-3-17 0 15,3-11-2-15,-3-17 0 32,7-12 0-32,-7-26 0 0,12 2-1 15,-3-16 1-15,1-6 0 16,-1-8-1-16,6 5 1 15,4 0 0-15,0 6 0 16,2 5 0-16,0 9 0 16,-1 9-1-16,-1 5 1 15,-3 9 0-15,-4 1-1 0,-6 11-3 16,-6-3-7-16,3 5-5 16,0 4-20-16,-8-10 0 15,10 3-1-15,-5-10 0 16</inkml:trace>
  <inkml:trace contextRef="#ctx0" brushRef="#br0" timeOffset="51688.6362">8850 11021 38 0,'-25'-20'31'16,"7"12"-4"-16,-6 4-9 16,-2 4-6-16,4 12-2 15,1 0-3-15,13 10-2 16,4 3-1-16,10 1 0 16,7-4-1-16,8-2 1 15,3-6 0-15,4-5-2 0,-2-5-2 16,-5-8-10-16,-6-10-25 15,1 5-1-15,-12-9 1 16,2 0-2-16</inkml:trace>
  <inkml:trace contextRef="#ctx0" brushRef="#br0" timeOffset="52073.611">9135 10466 53 0,'-3'15'34'15,"-6"9"1"-15,4 10-16 0,5 12-9 16,-11 7-3-16,8 1-2 16,3-3-1-16,-3-1-2 15,3-8 0-15,0-9 0 16,-3-11-1-16,3-22 0 15,0 0 0-15,0-10 0 16,-3-13 0 0,3-9 0-16,-3-13-1 15,-2-7 0-15,1-9 0 16,-2-4 0-16,3 0 0 16,3 0 0-16,0 4 0 15,3 5 0-15,9 10 0 16,3 9 0-16,8 14-3 0,8 4-4 15,9 11-10-15,4 8-19 0,1 0-1 16,10 13 0 0,-7-7 1-16</inkml:trace>
  <inkml:trace contextRef="#ctx0" brushRef="#br0" timeOffset="52327.1303">9100 10914 29 0,'11'14'33'16,"7"-11"1"-16,16 6-6 15,1-3-19-15,5-2-15 16,6 1-23-16,-15-10-2 16,6 5-2-16,-22-14 0 0</inkml:trace>
  <inkml:trace contextRef="#ctx0" brushRef="#br0" timeOffset="52644.2928">9303 10574 30 0,'10'0'35'0,"11"14"2"0,-9 4-2 15,-2 2-19-15,1 9-5 16,-7-3-3-16,-4-3-4 16,0-4-2-16,0-6-2 15,0-13-1-15,0 0-1 16,6-17 0-16,4-5-1 15,5-3 0-15,7-4 2 0,0 5 0 16,5 2 2-16,-1 10 1 16,2 7 1-16,-4 12 0 15,-2 12 0-15,-7 5 1 16,-2 6-2-16,-5 5-3 0,-8-5-16 16,0-4-20-1,7 2 0-15,-7-14-2 16,4-4 2-1</inkml:trace>
  <inkml:trace contextRef="#ctx0" brushRef="#br0" timeOffset="53060.4176">9703 10318 28 0,'22'-19'32'16,"14"14"0"-16,-1-4-4 15,3 1-16-15,4 8-4 0,-4 0-4 16,-1 8-2-16,-11-3-1 16,-6 4 0-16,-4 2 0 15,-7 4 0-15,-6 2-1 16,-3 6 1-16,3 4 1 15,-3 6 0-15,0 4 0 16,0 6 0 0,0 3 0-16,7 4 1 15,-1-1-1-15,-2 4 0 0,-4-7 0 16,0-2 0-16,-7-6 0 16,-6-5 0-16,-5-7 1 15,-10-8-1-15,-6-12-2 16,0-6-2-16,-1-4-8 15,4-5-22-15,4-10-5 0,15 1 0 16,5-2 0-16</inkml:trace>
  <inkml:trace contextRef="#ctx0" brushRef="#br0" timeOffset="53323.2515">10369 10732 51 0,'0'0'39'0,"25"0"0"15,7 0-7-15,14 0-15 16,1 3-6-16,9-3-6 0,2 5-14 15,1-5-28-15,-15-4-2 16,-1 0 0-16,-15-10-2 16</inkml:trace>
  <inkml:trace contextRef="#ctx0" brushRef="#br0" timeOffset="53791.4668">11155 10519 41 0,'2'-38'30'0,"-2"-10"-5"16,5-6-4-16,2 3-3 16,-2-4-4-16,3 8-3 15,-5 5-2-15,0 14-3 16,-3 4-2-16,0 24-1 16,0 0-1-16,5 19-1 0,-2 18-2 15,1 6-5-15,3 12-11 16,2 11-19-16,-6-3-2 15,3 3 1-15,-6-5 0 16</inkml:trace>
  <inkml:trace contextRef="#ctx0" brushRef="#br0" timeOffset="53976.2628">10993 10752 18 0,'0'0'33'16,"18"0"0"-16,10 0-2 0,15 0-15 15,13 5-7-15,8-1-6 32,3 3-11-32,1-7-23 0,8 12-2 15,-13-12 0-15,1 13-1 16</inkml:trace>
  <inkml:trace contextRef="#ctx0" brushRef="#br0" timeOffset="54246.5754">11221 11030 30 0,'0'0'32'0,"10"-3"2"15,-10 3-5 1,0 14-15-16,0 5-4 15,-3 1-4-15,3 8 1 16,0-2-2-16,7 4-1 16,-1-6-1-16,6-3-3 15,4-4-2-15,5-8-4 16,6-1-7-16,-1-8-13 0,-1-13-9 16,2 3-1-16,-8-13 0 0</inkml:trace>
  <inkml:trace contextRef="#ctx0" brushRef="#br0" timeOffset="54393.7205">11433 11043 39 0,'-23'17'33'16,"15"8"-5"-16,1 5-5 15,4 10-7 1,3 6-6-16,0 2-8 16,2-3-17-16,-2-11-17 15,8-1-2-15,-3-15-1 16,12-8 1-16</inkml:trace>
  <inkml:trace contextRef="#ctx0" brushRef="#br0" timeOffset="54794.5398">11751 10091 30 0,'4'-38'35'0,"-4"14"0"16,0 24 1-16,3 24-22 16,-3 23-1-16,4 17-4 15,-4 13-3-15,0 14-1 16,0 3-1-16,4-1-1 16,-4-5-1-16,0-14 0 31,0-18-1-31,0-15-1 0,-4-17 0 15,4-24 0-15,12 5 0 16,0-19-2-16,2-10 1 16,7-3 0-16,3-1 0 15,4 3 0-15,3 8 0 16,-1 7 0-16,-5 10 1 16,1 10 1-16,-7 5-1 0,-7 12 1 15,-3 2-3-15,-6-1-4 16,2 3-25-16,0-4-6 15,-5-3-1-15,0 0 0 16</inkml:trace>
  <inkml:trace contextRef="#ctx0" brushRef="#br0" timeOffset="55126.9873">12268 10965 24 0,'-13'-19'32'0,"7"2"1"16,-9 6-12-16,-5 2-4 15,0 9-4-15,-2 5-3 16,9 7-2-16,1 2-2 15,9 6-1-15,3-2-1 0,12 1 1 16,4-5-1-16,9 0 0 16,-3-9-2-16,0-5-5 15,-1-9-19-15,0 0-16 16,-11-10 0-16,5-2 0 16,-11-11-1-16</inkml:trace>
  <inkml:trace contextRef="#ctx0" brushRef="#br0" timeOffset="55511.2762">12522 10355 15 0,'0'0'32'16,"-5"14"1"-16,5 13 1 15,0 7-16-15,0 12-6 16,0 10-4-16,-4-1 0 16,4 3-2-16,0-4-2 15,0-7 0 1,0-10-2-16,0-12 0 16,0-11-1-16,0-14 0 15,3-10 1-15,0-9-1 16,-3-15 0-16,3-11 0 15,-3-12-1-15,0-7 1 16,-6-7-1-16,0-2 1 16,0 7-1-16,2 1 0 0,1 9 1 15,3 7-1-15,5 14-1 16,6 13-1-16,8 10-3 0,5 5-7 16,10 7-18-16,7 10-7 15,2-3-1-15,7 8 1 16</inkml:trace>
  <inkml:trace contextRef="#ctx0" brushRef="#br0" timeOffset="55780.2892">12566 10863 15 0,'15'14'33'16,"-3"-14"0"0,12 9-2-16,2-9-22 0,-1-6-31 15,9 6-6-15,-9-8-3 16,6 4-1-16</inkml:trace>
  <inkml:trace contextRef="#ctx0" brushRef="#br0" timeOffset="56149.272">12850 10547 36 0,'13'0'35'0,"7"13"1"0,-5 3-10 15,-3 1-9-15,-3 7-4 16,-5-3-4-16,-4 3-2 16,-4-5-2-16,-2-4-2 15,6-15-1-15,-13 7-1 16,13-7 0-16,0-25-1 0,13 4 0 15,0-5 0-15,6 1 0 16,2-1 0-16,6 6-1 16,-2 6 1-16,1 7 0 15,-5 10 1-15,-2 10 0 0,-4 8-1 16,-3 5-1 0,-6 2-7-16,1-1-30 0,1 2 0 31,-3-7-1-31,3 2 1 0</inkml:trace>
  <inkml:trace contextRef="#ctx0" brushRef="#br0" timeOffset="56380.9758">13421 10621 64 0,'22'0'37'16,"9"4"-1"-16,-3-4-11 15,3 3-17 1,4 3-10-16,-2-6-25 16,-1 6-8-16,-14-6-2 15,3 8 1-15</inkml:trace>
  <inkml:trace contextRef="#ctx0" brushRef="#br0" timeOffset="56697.2476">13869 10534 33 0,'6'-20'34'0,"-6"-11"1"15,3 6-11-15,2 6-6 16,-5 0-5-16,0 19-3 16,0 0-2-16,13 0-2 15,-10 19-2-15,4 9-1 16,-4 7 0-16,2 5-2 0,-1 1 1 15,-4-1-4-15,6-1-11 16,-1-4-25-16,-5-14 0 16,0-2-1-16,0-19 0 15</inkml:trace>
  <inkml:trace contextRef="#ctx0" brushRef="#br0" timeOffset="57167.025">14218 10156 67 0,'28'-5'34'0,"-9"5"-11"15,6-4-10-15,9 4-4 16,-6-6-2-16,6 2-2 16,-7-3-1-16,1 4-1 0,-9-4-1 15,-3 5-1-15,-8 2 0 16,-8 0 0-16,10 14-1 0,-10 1 0 16,-6 11 0-1,1 5 0-15,-2 9 0 16,3 8 0-16,-2 5 0 0,1 3 0 31,5 5 0-31,0-1 0 0,0-3 1 16,0-1-1-16,5-5 2 15,-5-5-1-15,0-4 1 16,-9-9 0-16,-7-9 1 16,-5-6-1-16,-3-6 1 15,-2-9-5-15,4-3-21 16,4-1-13-16,-4-12-2 0,13 7 0 15,-3-9 0-15</inkml:trace>
  <inkml:trace contextRef="#ctx0" brushRef="#br0" timeOffset="57798.6828">7214 12439 24 0,'20'10'33'16,"-2"-13"0"-16,20 3-2 16,7 0-20-16,3-3-5 0,4-1-7 15,-2 4-10-15,0 0-14 16,-13-3-7-16,-3 6-1 15,-18-3 0-15</inkml:trace>
  <inkml:trace contextRef="#ctx0" brushRef="#br0" timeOffset="57969.4797">7327 12550 21 0,'19'7'37'0,"12"-3"0"16,3-4-1-16,9 0-16 16,6 0-11-16,-1-6-33 0,0 8-9 0,-11-7-2 15,-3 5-2-15</inkml:trace>
  <inkml:trace contextRef="#ctx0" brushRef="#br0" timeOffset="58685.5369">8537 11886 31 0,'-22'5'33'0,"-14"9"1"0,-12 21-13 16,-4 23-5-16,-5 22-4 16,10 21-3-16,13 16-2 15,15 11-2-15,19 5-4 16,13-3-3-16,22-6-14 0,20-20-20 15,0-27 1-15,8-15-2 16,-9-27 1-16</inkml:trace>
  <inkml:trace contextRef="#ctx0" brushRef="#br0" timeOffset="58987.7343">8699 12226 50 0,'5'-41'36'0,"5"-1"-2"16,-4 4-13-16,-6 1-6 15,9 8-4-15,-9 0-4 16,0 12-1-16,0 7-2 15,0 10-2-15,0 24 0 16,6 8-2-16,4 15-2 16,-3 5-4-1,8 14-9-15,1 1-21 16,-2-4-2-16,1-4-1 16,-7-13 1-16</inkml:trace>
  <inkml:trace contextRef="#ctx0" brushRef="#br0" timeOffset="59172.6475">8530 12537 41 0,'19'0'35'16,"22"4"-2"-1,-1 2-11-15,13-6-12 0,9 3-11 16,0-3-24-16,0 5-8 0,-6-9 0 15,2 8-1-15</inkml:trace>
  <inkml:trace contextRef="#ctx0" brushRef="#br0" timeOffset="59573.7499">8636 12801 31 0,'-5'-24'34'16,"20"2"0"-16,6-1-5 0,10-3-17 16,13 12-4-16,-1 2-1 15,4 12 0-15,-10 12-2 16,-6 11-2-16,-19 10-1 15,-12 8 0-15,-12 4-1 0,-15 0-1 16,-8-2 0-16,-2-10-2 31,-3-5-1-31,3-11 0 16,6-11 0-16,8-12 0 0,8-7 1 16,9-6 0-16,6-1 2 15,6 5-1-15,10 4 2 16,4 4 0-16,9 7 1 15,2 14-2-15,3 3-3 16,1 3-21-16,1-6-11 0,5 3 1 16,-13-12-1-16</inkml:trace>
  <inkml:trace contextRef="#ctx0" brushRef="#br0" timeOffset="59858.546">9019 11891 59 0,'35'0'36'0,"1"17"1"31,-1 25-16-31,9 26-9 0,-2 19-4 16,3 21-1-16,-11 8-1 15,-5 15-2-15,-14-3-2 16,-15-2-2-16,-12-6-3 16,-13-18-6-16,-3-16-11 15,-3-19-19-15,-6-26 0 16,6-19 0-16,3-27 1 0</inkml:trace>
  <inkml:trace contextRef="#ctx0" brushRef="#br0" timeOffset="60344.1857">9371 11869 24 0,'6'-14'34'0,"11"14"1"15,-5 8-4-15,-4 6-13 16,2 10-6-16,-7 0-3 0,0 3-2 15,-3-6-2-15,0-1-2 16,-2-8-1-16,2-12-1 16,0 0-2-16,15-22 0 15,0 1-1-15,0-5 1 16,7 3-1-16,4-1 1 31,-2 4 0-31,-2 9 1 0,-1 8 1 16,-5 8 0-16,-4 10 1 15,-3 6 0-15,-6 7-3 16,-3-1-12-16,-11 1-23 16,11 5-1-16,-4-9 0 15,7 3 0-15</inkml:trace>
  <inkml:trace contextRef="#ctx0" brushRef="#br0" timeOffset="61806.9616">9830 12393 36 0,'25'-6'29'0,"-10"2"-4"16,1 10-5-16,-4 12-6 15,-12 4-4-15,3 11-2 16,-3-1-2-16,0 4-1 16,6-6-1-16,1-5-1 0,5-7 0 15,7-9-1 1,2-9-1-1,1-4 0-15,1-11-1 16,1-7 0-16,-6-2 0 16,-2-5-1-16,-3 0 1 0,-5 2-1 15,-5 4 1-15,-3 1 0 16,0 12 0-16,0 10 1 16,0 0-1-16,-6 24 1 15,6 5 0-15,0 3 0 0,7 5-3 16,3 0-8-16,7-7-25 15,8 1 0-15,-2-15-1 16,7 0 1-16</inkml:trace>
  <inkml:trace contextRef="#ctx0" brushRef="#br0" timeOffset="62160.6792">10425 12397 9 0,'0'14'32'0,"-3"1"1"16,3 14-2-16,-3 3-12 16,0 2-6-1,3 5-3-15,0-11-2 16,3-1-1-16,-3-10-2 0,0-8-1 16,0-9-2-1,6-12 0-15,-6-12 0 0,0-5 0 16,0-10 0-16,0-9-1 15,0-11 0-15,-3-2 0 16,0-3 0-16,3 2 0 0,-3-1 0 16,3 5-1-16,3 8 0 15,4 8 0-15,8 11-2 16,0 7-1-16,10 13-6 16,0 2-8-16,6 9-21 15,9 5 0-15,-2 0 1 16,11 9 0-1</inkml:trace>
  <inkml:trace contextRef="#ctx0" brushRef="#br0" timeOffset="62392.8018">10456 12659 17 0,'0'0'32'16,"23"21"0"-16,-5-21-2 0,10 7-23 16,2 0-21-16,-7-14-14 15,10 7-2-15,-13-9-1 16</inkml:trace>
  <inkml:trace contextRef="#ctx0" brushRef="#br0" timeOffset="62723.9743">10664 12305 21 0,'12'-6'34'16,"10"17"1"-16,-6 1 0 15,-3 5-18-15,2 6-7 16,-5-2-3-16,-3 1-3 0,-2-7-2 16,-2-5-1-16,-3-10-2 15,15-4-1-15,-3-8 0 16,1-5 0-16,5-2 1 0,1-4 0 16,-1 5 1-16,4 6 1 15,-6 9 1-15,-3 8 1 31,-5 9 0-31,-1 9 0 0,-7 5-1 16,0 2-3-16,3 3-14 16,0-1-20-16,-8-10-1 15,5-3-1-15,0-19 0 16</inkml:trace>
  <inkml:trace contextRef="#ctx0" brushRef="#br0" timeOffset="63108.639">11117 12018 53 0,'28'-6'25'15,"-5"6"-11"-15,2 0-5 16,1 4-4-16,-4 2-1 15,-1 2-1-15,-2 2 0 0,-3 4 0 16,-1 0-1-16,-4 1-1 31,-2 3 0-31,-1 4 1 0,-1 5 0 16,-5 7 0-16,1 3 1 16,2 2 1-16,-5 6-1 15,0 3 1-15,0 0 0 16,-8-1 0-16,-1 1 0 15,-5-2-1-15,-5-5 0 16,-5-2-1-16,-4-8 0 0,-5-6-4 16,2-8-5-16,0-8-13 15,2-13-15-15,15-1 0 16,4-17-1-16,20 4 7 16</inkml:trace>
  <inkml:trace contextRef="#ctx0" brushRef="#br0" timeOffset="63393.1132">11675 12487 52 0,'25'0'36'0,"13"4"-1"16,10 2-15-16,4-2-14 0,2 8-33 16,-6-12-4-16,4 0-3 15,-20-7-1-15</inkml:trace>
  <inkml:trace contextRef="#ctx0" brushRef="#br0" timeOffset="63877.578">12507 12225 49 0,'0'-54'32'0,"-10"-3"-5"15,7 2-6-15,3 13-4 0,-5 4-5 16,5 16-5-16,0 22-1 15,0 0-3-15,0 23-1 16,2 16-2-16,1 10-1 16,0 3-6-16,4 10-14 15,3 4-15-15,-7-13-1 16,3-1 0-16,-10-13 1 0</inkml:trace>
  <inkml:trace contextRef="#ctx0" brushRef="#br0" timeOffset="64046.4912">12228 12510 17 0,'31'16'32'0,"-6"-16"1"16,21 3-2-16,7 0-18 15,9-3-9-15,6 5-19 16,-2-9-14-16,7 4-2 15,-14-3-1-15</inkml:trace>
  <inkml:trace contextRef="#ctx0" brushRef="#br0" timeOffset="64347.1269">12376 12746 37 0,'0'0'33'16,"0"14"0"-16,-8-1-10 15,-2 7-12-15,0 2-3 0,7 6-1 16,3-5-1-16,7 5-2 15,9-5-1-15,8-6-2 16,1-4-4-16,3-6-4 16,6-5-8-16,-6-4-13 15,-6-11-7-15,-1-3 0 16,-8-11-1 0</inkml:trace>
  <inkml:trace contextRef="#ctx0" brushRef="#br0" timeOffset="64510.4486">12566 12760 43 0,'-7'20'34'16,"1"5"-5"-16,-2 8-8 15,8 11-4-15,-7 1-4 0,7 8-4 16,-3-4-6-16,3-5-9 16,0-8-25-16,6 1-5 0,-6-18 0 15,3-1-1 1</inkml:trace>
  <inkml:trace contextRef="#ctx0" brushRef="#br0" timeOffset="65749.6232">13363 11860 15 0,'-16'17'33'15,"-21"11"1"-15,-4 23-5 31,-5 22-11-31,-1 17-6 0,10 16-2 16,7 8-3-16,21 7-3 16,16-2-1-16,18-8-1 15,19-12-5-15,9-21-10 16,9-19-21-16,7-11-2 16,-8-25 1-16,5-8-1 15</inkml:trace>
  <inkml:trace contextRef="#ctx0" brushRef="#br0" timeOffset="66045.7767">13620 12258 26 0,'3'-29'34'15,"-3"-11"1"-15,6 3-3 16,0-5-16-16,-2-5-5 16,4 2-3-16,-4 2-4 15,2 10 0-15,-6 9-1 0,3 10-1 16,-3 14-1-16,0 21 0 16,0 13-2-16,6 8-4 15,7 15-12-15,2 7-20 16,-6-8 1-16,10 7-1 15,-12-16 0-15</inkml:trace>
  <inkml:trace contextRef="#ctx0" brushRef="#br0" timeOffset="66213.6114">13493 12504 46 0,'25'4'32'0,"0"-4"1"0,18 0-19 16,7 0-10-16,8 0-24 16,8 5-10-16,-16-9 0 15,8 9-3-15</inkml:trace>
  <inkml:trace contextRef="#ctx0" brushRef="#br0" timeOffset="66614.2327">13465 12821 31 0,'-16'-25'31'0,"26"6"1"15,9-3-9-15,11 1-12 0,10 9-3 16,8 5-2-16,1 14-1 16,-7 4 1-16,-6 15-2 15,-17 4-1-15,-13 5 1 0,-16 3-2 16,-11 0-1-16,-13-4-1 16,-7-9-2-16,0-4-2 15,4-13 0-15,8-8 0 16,6-4-1-16,16-5 2 15,7-7 0-15,13 3 1 16,8 1 2 0,6 4 0-16,6 8 1 15,7 0-1-15,0 13-5 16,-5-6-24-16,8 11-3 16,-12-11 0-16,6 0-1 15</inkml:trace>
  <inkml:trace contextRef="#ctx0" brushRef="#br0" timeOffset="66885.2241">14079 11927 48 0,'31'24'35'16,"-5"18"2"-16,1 19-9 15,3 24-18-15,-8 16-1 16,4 15-2-16,-12 6-2 16,-4 4-3-16,-13-4-3 15,-13-10-4-15,-3-11-7 32,-12-18-20-32,-2-22-6 0,1-16 0 15,-2-26 0-15</inkml:trace>
  <inkml:trace contextRef="#ctx0" brushRef="#br0" timeOffset="67485.3474">14327 11797 6 0,'15'-3'33'15,"10"11"1"1,-9 2 1-16,-1 3-16 0,-5 9-5 16,-4 0-4-16,0 3-3 15,-13-5-1-15,7-7-3 16,0-13-1-16,0 0-1 16,0 0-1-16,16-23 0 0,-1 1 0 15,5 0 0-15,2 1-1 16,2 4 1-16,-6 7 1 15,-2 10 0-15,-3 5 0 16,-5 8 1-16,-1 7 0 16,-7 6-2-16,3 3-3 15,-3-4-12-15,-3-3-21 0,9-1 0 16,-1-11-1-16,9-3 0 16</inkml:trace>
  <inkml:trace contextRef="#ctx0" brushRef="#br0" timeOffset="67655.0579">14733 11836 46 0,'12'14'35'0,"4"-14"-1"16,12 5-6-16,0-5-25 15,6 0-11-15,0 0-21 16,-4-7-4-16,2 2-1 15,-14-12 0-15</inkml:trace>
  <inkml:trace contextRef="#ctx0" brushRef="#br0" timeOffset="67802.1993">15077 11655 34 0,'0'0'38'0,"0"0"0"16,0 16-2-16,-5 5-14 15,5 16-8 1,-7 1-9-16,4 1-14 15,-7 1-28-15,13 1 0 16,-3-10-2-16,5-2-1 16</inkml:trace>
  <inkml:trace contextRef="#ctx0" brushRef="#br0" timeOffset="68433.6118">15081 12426 2 0,'15'-25'30'0,"13"16"0"16,-7 0 1-16,1 9-14 16,-3 7-5-16,-10 10-4 0,-4 6-3 15,-8 7 0-15,-1 7-1 16,-5-1 0-16,6 2 0 16,3-4-1-16,6 0-1 31,10-11 1-31,7-7-1 0,5-9-2 15,6-7 0-15,2-7 0 16,-4-9-1-16,-1-5-1 16,-6-7 1-16,-6-2-1 15,-8-3 0-15,-2 2 1 16,-9 3 1-16,0 5 0 16,-9 10 1-16,9 13-1 0,-15 0 1 15,11 16 0-15,1 9-1 16,3 8-2-16,0 2-8 15,10 0-18-15,4 5-6 16,-3-11 1-16,13 0-1 16</inkml:trace>
  <inkml:trace contextRef="#ctx0" brushRef="#br0" timeOffset="68771.5557">15730 12497 49 0,'-13'16'33'16,"13"8"-4"-16,-7 5-12 0,-1 1-5 15,5 4-4-15,-3-10 0 16,6-2-2-16,0-13-1 16,0-9-1-16,0 0-1 15,4-26 1-15,-4-3 0 16,3-8 0-16,-3-15-2 15,-3-11 0-15,3-4-1 0,-4-5 0 16,4 4 0-16,0 3 0 16,9 5-1-16,2 8 0 15,8 12 0-15,6 13-3 16,5 15-4-16,3 4-9 16,7 8-23-16,6 3 1 15,-3 6-2 1,7 8 2-16</inkml:trace>
  <inkml:trace contextRef="#ctx0" brushRef="#br0" timeOffset="69003.8486">15754 12719 19 0,'6'10'29'15,"9"-10"1"1,16 7-6-16,1-4-21 16,-1-3-24-16,9 7-6 15,-18-7-2-15,5 2 2 16</inkml:trace>
  <inkml:trace contextRef="#ctx0" brushRef="#br0" timeOffset="69338.4759">16017 12436 47 0,'23'7'34'0,"-5"-2"2"16,-3 10-12-1,-6 5-12-15,-5 1-3 0,-4 3-4 16,0-5-2-16,-7-2 0 0,1-7-3 16,6-10 0-16,0 0-1 15,0 0-1-15,9-24 0 16,7 6 1-16,6-4-1 16,2 3 1-16,5 5 2 31,-5 6 0-31,0 8 1 0,-1 7 1 15,-10 9 0-15,-1 10-1 16,-5 1-4-16,-7 1-14 16,0-5-19-16,0 6-2 15,0-14 0-15,3 3 0 0</inkml:trace>
  <inkml:trace contextRef="#ctx0" brushRef="#br0" timeOffset="69539.0181">16455 12510 54 0,'21'0'35'16,"4"-4"1"-16,6-2-14 15,4 6-18-15,-1 0-22 16,6 0-15-16,-16 0-1 15,4 0-2-15</inkml:trace>
  <inkml:trace contextRef="#ctx0" brushRef="#br0" timeOffset="69760.8451">16820 12257 71 0,'4'-19'34'0,"2"7"-9"16,0 24-7-16,-6 7-6 0,9 14-5 15,-5 4-3-15,2 9-1 16,-3 2-2-16,4-1-4 16,1-2-13-16,-2-6-20 15,-6-12 0-15,0-7-1 16,0-20 1-16</inkml:trace>
  <inkml:trace contextRef="#ctx0" brushRef="#br0" timeOffset="70224.3601">17044 12050 41 0,'7'-13'33'0,"17"10"1"16,4-4-15-1,8 2-6 1,4 5-6-16,-2-6-2 16,3 6-1-16,-7-6-3 0,-2 3 0 15,-5-1 0-15,-8-1 0 16,-5 5-1-16,-5 0 0 15,-9 0 0-15,5 19-1 16,-5 3 1-16,0 5 0 16,0 12-1-16,-4 6 1 0,4 9 0 15,0 4 0-15,0-2 0 16,0-1 0-16,3 1 1 16,-3-9-1-16,0-5 0 15,-4-5 0-15,-4-9 1 16,-5-8-1-16,-11-3 1 15,-4-8-1 1,-6-9 0-16,-1 0-2 16,1-4-5-16,-1-3-15 15,2-6-12-15,15 9-1 16,-1-8 1-16</inkml:trace>
  <inkml:trace contextRef="#ctx0" brushRef="#br0" timeOffset="70409.0016">17791 12634 65 0,'0'0'38'0,"16"5"-4"16,-16-5-39-16,0 0-23 15,0 0-6-15,-25-28-3 16</inkml:trace>
  <inkml:trace contextRef="#ctx0" brushRef="#br0" timeOffset="95805.9457">1077 13430 20 0,'54'5'35'15,"-54"-5"-4"-15,0 0-3 16,0 0-4-16,0 0-5 15,-50 46-3-15,6-41-4 16,1 0-6-16,-1-5-3 16,1 0-2-16,43 0-1 15,-65-7 0-15,65 7 0 0,0 0-1 16,0 0 0-16,0 0 1 16,46 19-1-16,-3 5 1 15,1 8 0-15,-4 10 1 16,-5 9-1-16,-14 10 1 0,-18 5 0 15,-19 1-2-15,-12-1 1 16,-18-3-2-16,-4-10 0 16,-6-10-1-16,4-10 0 0,6-14-1 31,46-19 0-31,-58 9 2 16,58-9 0-16,0 0 1 15,0 0 1-15,0 0 0 16,67-19 1-16,-67 19-4 15,84 10-17-15,-31 3-14 16,2-12-2-16,4 7 0 0,-4-8-1 16</inkml:trace>
  <inkml:trace contextRef="#ctx0" brushRef="#br0" timeOffset="96153.1793">1224 13968 32 0,'-6'-10'31'0,"6"10"-3"31,0 23-10-31,9-3-5 0,-2 9-4 16,6 0-3-16,4 3-1 15,5-3-1-15,3-4 0 16,7-9 1-16,1-9 0 16,1-11 1-16,-1-9 0 15,-2-9 0-15,-7-2 0 16,-7-5-2-16,-7 3-3 0,-10 1-7 16,-3 1-12-16,-11 2-20 15,3 11 0-15,-5-2 0 16,6 9-1-16</inkml:trace>
  <inkml:trace contextRef="#ctx0" brushRef="#br0" timeOffset="96307.1313">1547 13943 51 0,'27'12'36'15,"6"12"1"-15,0 13-14 0,2 4-10 16,4 15-5-16,-2 4-9 15,-4-2-8-15,-4-6-26 16,-3-1-2-16,-8-13 1 0,5-9-2 16</inkml:trace>
  <inkml:trace contextRef="#ctx0" brushRef="#br0" timeOffset="96492.0354">1870 13992 47 0,'-21'10'38'0,"-2"18"1"16,-8 8-1-16,-10 9-22 16,3 12-10-16,-4 9-12 15,-2 4-29-15,2-15-3 16,4 3 0-16,3-18 0 0</inkml:trace>
  <inkml:trace contextRef="#ctx0" brushRef="#br0" timeOffset="96755.0872">1922 13992 50 0,'0'-21'38'15,"0"21"0"-15,12-11-4 16,-12 11-20-16,22 23-5 15,-11 0-3-15,4 9-2 16,1-1 0-16,2-2-1 16,-1-9-2-1,2-6 1-15,0-12-1 16,-2-10-4-16,0-7-6 16,-8-5-25-16,-4-5-6 15,-1 2 0-15,-4 1-1 16</inkml:trace>
  <inkml:trace contextRef="#ctx0" brushRef="#br0" timeOffset="97108.0191">2477 14059 43 0,'6'-12'26'0,"-6"-1"-4"15,-10 0-2-15,-2 3-4 16,-13-1-1-16,1 7-4 31,-14 0-1-31,4 8-4 0,0 4-1 16,9 9-3-16,7 5 0 15,12 6 0-15,10-1-1 16,6 4 0-16,11-5 1 16,9-1-2-16,0-8-2 15,-1-14-7-15,5-6-19 16,-4-9-9-16,-15-14 0 0,4-1 0 16</inkml:trace>
  <inkml:trace contextRef="#ctx0" brushRef="#br0" timeOffset="97239.7821">2439 13798 44 0,'-18'-34'37'16,"10"15"0"-16,-4 7 0 0,2 14-23 31,8 17-36-31,2-4-12 0,7 12-3 16,-2-3-1-16</inkml:trace>
  <inkml:trace contextRef="#ctx0" brushRef="#br0" timeOffset="97894.2967">2616 14001 17 0,'25'8'26'0,"-4"-8"-2"0,8 6-13 16,-1-3-4 0,3 1-2-1,-4-1-3-15,-6-3-3 16,-11 0-1-16,-10 0 0 15,-13-4-1-15,-8 4 0 0,-3 0 1 16,-1 0 1-16,-6 3 1 16,-19 20 7-1,32 1-3-15,11 1 1 16,7 5 1-16,12-2-1 0,1 1 1 16,10-6-2-16,1-8 0 15,7-7-1-15,2-11 0 16,0-8 0-16,-3-9-1 15,-2-2-1-15,-6-4 0 16,-1 4 0-16,-5 1 1 31,-5 5 0-31,-4 7 1 0,-7 9 1 16,11 10-1-16,-7 5 0 16,-4 3 1-16,0 1-1 15,0-4 0-15,6 0-3 16,-6-15 0-16,0 0-1 15,16-5 0-15,-6-11 0 16,2-2 0-16,0-4 0 0,4 3 2 16,-1 2 0-16,1 7 1 0,-1 10 0 15,0 9 1-15,-2 9 0 16,-3 8-2-16,-2 0-6 16,2 1-30-16,3 9 0 15,-13-13-1-15,16 5 0 16</inkml:trace>
  <inkml:trace contextRef="#ctx0" brushRef="#br0" timeOffset="98210.4892">3270 14038 25 0,'25'-5'26'0,"-3"-10"-4"16,9 5-15-16,2 1-3 16,1 2-2-16,-5-1 1 15,-2 4 2-15,-11 1 0 0,-16 3 2 16,0 0 2-16,-3 10-1 0,-7 4 1 16,-5 1 1-1,3 7-2-15,-1 4-1 0,7 6-2 16,6-2-1-16,9 5-1 15,4-4-2-15,6-7-5 16,11 1-11-16,2-4-20 31,1-21-1-31,8 0 0 0,-3-21-1 16</inkml:trace>
  <inkml:trace contextRef="#ctx0" brushRef="#br0" timeOffset="98495.6705">3881 14076 56 0,'6'15'37'16,"-16"-2"0"-16,-4 6-2 0,-5 1-27 16,-8-2-3-16,-2 1-4 15,1-5-6-15,-3-11-4 16,6-3-2-16,-2-12 0 16,13-5 1-16,1-8 1 15,11 0 5-15,2 0 3 16,9-2 5-1,4 13 5-15,28 0 16 16,-23 19-14 0,10 11-1-16,-4 4-4 0,2 3-1 15,-5 2-4-15,-2-1-6 16,3 0-18-16,0-6-16 16,-10-11 0-16,3 0 0 15,-5-10-1-15</inkml:trace>
  <inkml:trace contextRef="#ctx0" brushRef="#br0" timeOffset="98674.0742">4157 14030 59 0,'0'0'40'16,"15"-12"0"-16,-15 12-3 15,8-9-30-15,-8 9-23 16,0 0-22-16,0 0 0 15,0 0-2-15,0 0 1 16</inkml:trace>
  <inkml:trace contextRef="#ctx0" brushRef="#br0" timeOffset="98812.1159">4198 14164 86 0,'0'0'42'16,"0"10"-4"-16,0-10-29 15,-7-12-44-15,7 12-3 16,3-11-3-16,-3 11-1 0</inkml:trace>
  <inkml:trace contextRef="#ctx0" brushRef="#br0" timeOffset="99412.3781">1033 14693 34 0,'188'-3'14'15,"44"-3"3"-15,59 1 2 16,34 0 0-16,42-5-1 16,5 5-4-16,-9 1 0 15,-25 8-4-15,-43 1-33 0,-51 10-8 31,-79-8-3-31,-54 14-2 0</inkml:trace>
  <inkml:trace contextRef="#ctx0" brushRef="#br0" timeOffset="106182.5371">5426 14159 7 0,'0'0'30'0,"0"11"1"16,7 11-1-16,-11 5-17 15,8 4-4-15,6 6-2 16,4-3-2-16,8 0-1 16,6-12 0-16,3-6-2 0,1-16 0 15,0-11-1-15,-2-15 1 16,-3-5-1-16,-9-7 0 16,-4 4 0-16,-6-2 0 15,-3 11 0-15,-5 9 1 16,0 16 0-16,0 21 0 0,0 14 1 31,0 13 0-31,7 12 0 0,-2 10 1 16,0 7-1-1,-5 2 1-15,-8-2-1 0,-6-8 0 16,-5-3-1-16,-8-17-1 16,-8-15-2-16,0-14-1 15,-4-20-3-15,6-18-1 16,1-16-3-16,12-6-6 0,1-18-5 15,13 2-10-15,13 4-7 16,3-2 2-16,19 11 9 16</inkml:trace>
  <inkml:trace contextRef="#ctx0" brushRef="#br0" timeOffset="106533.7024">5884 14176 33 0,'6'9'34'16,"-6"6"0"-16,6 14-14 16,2 17-6-16,-4 4-3 0,3 8-1 31,-4-4-4-31,3-2-2 0,-6-9 0 16,6-8-2-1,-6-15 0-15,0-20 0 0,0 0-1 16,6-20 0-16,-6-13-1 15,0-12 1-15,-4-5-1 16,1-13 0-16,3-2 0 16,-4 2 0-16,4 3 1 0,0 8-2 15,0 5 2-15,8 11-2 16,7 8-1-16,1 9-5 16,11 13-13-16,7 6-17 15,0-8 0-15,8 8 0 16,-1-5-1-16</inkml:trace>
  <inkml:trace contextRef="#ctx0" brushRef="#br0" timeOffset="106752.0657">5988 14636 17 0,'0'0'34'0,"12"18"-1"15,10-14-1-15,15 0-20 16,5 1-14-16,-1-5-21 16,5 4-7-16,-17-13-2 0,4 9-1 15</inkml:trace>
  <inkml:trace contextRef="#ctx0" brushRef="#br0" timeOffset="107036.3024">6182 14359 41 0,'26'0'36'16,"-4"0"1"-16,5 9-14 15,-6 11-7-15,-5-1-5 16,-1 6-4-16,-11-7-3 15,-1-2-3-15,-3-16-3 0,0 0-2 16,0 0-1 0,16-27 1-16,-4 3 0 0,3-3 0 15,1 7 2-15,3 2 3 16,-4 10 2-16,4 11 1 0,-8 11 1 16,2 11 0-16,-8 4-1 15,0 0-6-15,5-3-25 16,2 1-9-16,-9-14-1 31,9-3 0-31</inkml:trace>
  <inkml:trace contextRef="#ctx0" brushRef="#br0" timeOffset="107430.7924">6524 14066 12 0,'15'-20'30'0,"13"17"1"15,-1-7-6-15,2 2-12 16,11 4-5-16,-2-1-4 0,-2 5-1 31,-4 8 0-31,-8 1 0 16,-5 8 0-16,-6 5 0 15,-7 7 0-15,-1 9 1 16,-5 6-1-16,10 8 0 0,-3 4 0 16,2 3-1-16,0-1 1 15,4 0-1-15,-10-3 2 16,-3-7-1-16,-7-10 1 0,-11-12-1 16,-11-9 1-16,-4-8-3 15,-1-9-3-15,0-12-10 16,-1-8-24-16,13 3-1 15,1-10-2-15,21 7 1 16</inkml:trace>
  <inkml:trace contextRef="#ctx0" brushRef="#br0" timeOffset="107768.4346">7196 14504 24 0,'0'0'36'15,"22"0"-1"-15,3-6 1 16,9 3-21-16,13 3-11 16,2-2-27-1,6 4-10-15,-10-10-2 16,7 8-1-16</inkml:trace>
  <inkml:trace contextRef="#ctx0" brushRef="#br0" timeOffset="107969.1202">7730 14451 51 0,'21'-6'36'15,"19"6"0"-15,4-3-5 16,9 3-24-16,5 0-9 16,4 0-15-16,1 0-18 0,-16-3-1 15,-4-2 0-15,-17-9 2 0</inkml:trace>
  <inkml:trace contextRef="#ctx0" brushRef="#br0" timeOffset="108138.4134">7950 13929 27 0,'-5'-10'33'15,"-8"7"1"-15,9 16-2 16,-5 13-17-16,2 13-8 16,5 14-10-16,2 8-24 15,6 15-6-15,-6-6-1 16,9 4 0-16</inkml:trace>
  <inkml:trace contextRef="#ctx0" brushRef="#br0" timeOffset="108501.3747">7801 14855 23 0,'-32'-25'33'0,"17"0"0"15,7-11-2-15,19-2-17 0,18 6-5 16,10 5-2-16,11 17-1 16,0 10-2-16,-3 12 0 15,-11 13-1-15,-13 13 0 16,-21 8-2-16,-10 4-1 0,-14-1-2 16,-15-6-4-16,-4-5-4 15,-6-11-1-15,8-9-1 16,1-18 1-16,15 0 2 15,6-20 4-15,14 1 4 16,11 1 5-16,8 3 5 16,10 7 2-16,1 5 0 0,10 8-2 15,3 6-17-15,7 9-23 16,-13-12-2-16,10 3-1 16,-5-16-2-16</inkml:trace>
  <inkml:trace contextRef="#ctx0" brushRef="#br0" timeOffset="109086.5402">8470 14200 30 0,'-21'17'33'16,"18"10"1"-16,-9 5-13 15,12 5-5-15,8 2-5 16,6-4-4-16,12-2 0 0,2-14-4 16,9-7 1-16,3-12-3 0,-3-12 0 15,-5-7-1 1,-5-10-1-16,-9-3 0 0,-12 0 0 15,-6 2 0-15,-3 6-1 16,-6 11 2-16,-3 13 0 16,0 13 0-16,5 18 1 0,2 15 0 15,5 12 0-15,0 10 2 16,0 4-1-16,0 3 1 16,0-5-1-16,-7-4 0 15,-2-10-1-15,-9-13-1 16,-7-18-2-16,-3-16-1 31,-3-21-3-31,2-14-5 0,-5-19-8 16,5-14-13-16,11 0-4 15,-2-11 0-15,20 10 4 16</inkml:trace>
  <inkml:trace contextRef="#ctx0" brushRef="#br0" timeOffset="109437.6126">8980 14150 39 0,'0'28'35'15,"-3"15"1"-15,-2 8-16 16,1 4-5-16,4 7-3 31,-6-3-4-31,6-3-3 0,2-14-1 16,5-10-2-16,-1-18-1 15,-6-14 1-15,16-14-1 16,-7-11-1-16,-5-16 1 16,1-10-1-16,-5-10 0 15,0-9 0-15,-7-2 1 16,3-2-1-16,1 3-1 0,-1 8 1 16,4 6 0-16,4 10-1 15,8 15-2-15,6 9-5 16,14 12-12-16,7 11-17 15,1 0 0-15,8 4 0 16,-2-4 0-16</inkml:trace>
  <inkml:trace contextRef="#ctx0" brushRef="#br0" timeOffset="109672.4588">9058 14579 21 0,'0'10'33'0,"25"5"0"15,-3-9-6-15,11-2-21 16,5 2-22-16,-4-6-12 0,6 5-3 15,-15-14-1-15</inkml:trace>
  <inkml:trace contextRef="#ctx0" brushRef="#br0" timeOffset="109957.7051">9321 14314 49 0,'13'9'36'0,"0"11"0"16,-4 8-15-16,-9-10-8 0,6 5-4 16,-9-9-4-16,3-1-2 15,0-13-1-15,0 0-1 16,0-21-1-16,6-3 0 0,4-2 0 16,8-5 0-16,3 3 0 15,7 6 1-15,0 10 1 16,0 12 0-16,-3 9 0 15,-3 14 1-15,-4 6-2 16,-2 4-6-16,-4 1-29 16,1 2-4-1,-10-12 0-15,6-2-1 16</inkml:trace>
  <inkml:trace contextRef="#ctx0" brushRef="#br0" timeOffset="110142.6042">9700 14387 46 0,'18'-4'37'16,"7"8"0"0,4-4-7-16,7 0-26 0,1 10-32 15,-5-10-5-15,8 0-3 16,-12-4 0-16</inkml:trace>
  <inkml:trace contextRef="#ctx0" brushRef="#br0" timeOffset="110405.6576">10118 14333 33 0,'-2'-25'36'15,"8"1"0"-15,-6-2-1 16,9-3-19-16,3 9-5 16,-5 6-3-16,7 14-2 15,-4 11-1-15,3 12-1 0,-3 11 0 16,-1 10-2-16,-1 5-4 16,-4-1-13-16,-8 2-24 15,4-4 0-15,-6-10-1 16,6-9 0-16</inkml:trace>
  <inkml:trace contextRef="#ctx0" brushRef="#br0" timeOffset="110891.234">10472 14050 31 0,'10'-10'33'16,"8"10"1"-1,1-7-11-15,8-4-10 16,7 5-4-16,-3-5-2 16,6 3-4-16,-5 1 0 15,-4 7-2-15,-7 0 0 0,-8 11 0 16,-7 10-1-16,-6 9 0 16,0 12 0-16,0 9 2 15,0 4 0-15,9 7 0 0,3-3 0 16,4 3 1-16,-4-6 1 15,-2-3-2-15,-4-13 1 16,-6-6-1-16,-13-11 0 16,-11-4-1-16,-7-11 0 15,-3-3-2-15,-1-5-2 16,-1-5-10-16,9-4-24 0,10-1-1 16,5-5 0-16,21 2 0 15</inkml:trace>
  <inkml:trace contextRef="#ctx0" brushRef="#br0" timeOffset="111123.0285">11089 14276 39 0,'22'4'37'0,"5"-4"0"0,14 7 0 16,7-2-23-16,3 0-9 15,2-5-13-15,-1 0-26 16,0 3-3-16,-11-9 0 16,-1 1 0-16</inkml:trace>
  <inkml:trace contextRef="#ctx0" brushRef="#br0" timeOffset="111323.1765">11193 14429 45 0,'0'0'37'0,"0"19"0"16,15-13-2-16,13-6-23 15,14 7-7-15,4-2-15 16,7-5-25-16,-6-9-1 16,2 3-1-16,-11-9 0 0</inkml:trace>
  <inkml:trace contextRef="#ctx0" brushRef="#br0" timeOffset="112145.6245">11917 14187 48 0,'9'-4'38'16,"12"18"0"-16,1 5-6 15,13 8-19-15,5 13-6 16,2 4-6-16,-2 1-9 16,3-7-24-16,0 0-5 15,-11-20-1-15,1-6 0 16</inkml:trace>
  <inkml:trace contextRef="#ctx0" brushRef="#br0" timeOffset="112293.3264">12348 14202 47 0,'-31'0'38'16,"-9"7"1"-16,-6 15-4 0,-13 13-19 15,-3 0-8-15,5 8-8 0,4 1-13 16,7-2-24-1,6-15-2-15,18-4 0 0,6-11 1 16</inkml:trace>
  <inkml:trace contextRef="#ctx0" brushRef="#br0" timeOffset="112624.7688">12529 14504 17 0,'0'18'33'15,"8"3"1"-15,-8-21-2 0,11 3-19 16,-2-10-3-16,-4-11-2 16,2-8-2-16,-7-14-1 15,0-5-1-15,-7-12-1 0,-2-4-1 16,-3-2 0-1,0-4 0-15,2 3-2 16,4 3 1-16,6 7-1 0,3 9 0 16,10 10-1-16,8 8-1 0,14 14-6 15,4 4-10 1,5 5-17-16,12 10-2 0,-4 0 1 16,4 5 2-16</inkml:trace>
  <inkml:trace contextRef="#ctx0" brushRef="#br0" timeOffset="112862.7406">12585 14563 25 0,'0'0'34'0,"18"15"-1"16,4-11-4-16,9 0-20 15,6-1-12-15,3-6-25 0,0 8-4 32,-11-13 0-32,-2 8-1 15</inkml:trace>
  <inkml:trace contextRef="#ctx0" brushRef="#br0" timeOffset="113194.3319">12832 14258 19 0,'13'-5'35'0,"-1"5"1"16,3 13 0-16,-2 5-17 15,-8 2-8-15,5 6-4 16,-7 0-2-16,1 1-3 15,-4-10-3-15,3-7 0 16,-3-10-1-16,0 0 0 0,19-19 0 16,-7-6 0-16,6 1 0 15,4-3 1-15,3 6 2 16,0 3 1-16,-4 8 0 16,1 10 1-16,-9 11 0 15,3 8 0-15,-7 5-1 16,0 6-3-1,-9-1-7-15,0 7-28 16,-10-12 0-16,6-4-1 16,-7-9 0-16</inkml:trace>
  <inkml:trace contextRef="#ctx0" brushRef="#br0" timeOffset="113564.4039">13128 14006 20 0,'19'-9'31'0,"-1"-7"1"16,15 5-8 0,4-1-12-16,4 5-4 15,-4-1-4-15,0 6-1 16,-5 4 0-16,-5 1-1 15,-5 6-1-15,-6 7 2 16,-4 5-1-16,-6 5 1 16,-3 10 0-16,3 8 0 0,3 5 0 15,-2 4-1-15,6 5 0 16,-2-1 0-16,2 2-1 16,-7-7 0-16,0-2 0 15,-10-9 1-15,-10-8-2 0,-8-7 1 16,-9-7-3-1,-3-7-11-15,3-8-23 0,-9-14 0 16,11 0 0-16,-2-12-1 0</inkml:trace>
  <inkml:trace contextRef="#ctx0" brushRef="#br0" timeOffset="113948.7706">13765 14403 51 0,'16'-3'37'16,"15"3"1"-16,3 0-8 15,6 0-24-15,10-4-16 16,-7 1-23-16,10 3-4 16,-6-10 0-16,5 2 0 15</inkml:trace>
  <inkml:trace contextRef="#ctx0" brushRef="#br0" timeOffset="114227.4533">14339 14371 49 0,'29'8'36'15,"6"-8"1"-15,10 4-17 16,14 4-7-16,-1-8-7 0,6 3-8 16,0-3-16-16,-2-3-17 15,-16-9-1-15,-1 4 0 16,-15-8 3-16</inkml:trace>
  <inkml:trace contextRef="#ctx0" brushRef="#br0" timeOffset="114449.9913">14517 13932 24 0,'-7'-41'36'15,"11"10"1"-15,-4 3-3 16,0 7-16-16,0 21-4 15,0 0-7-15,10 26-3 16,-10 10-8-16,-7 10-17 0,0 10-16 16,7 13-1-1,-6 0 2-15</inkml:trace>
  <inkml:trace contextRef="#ctx0" brushRef="#br0" timeOffset="114865.8825">14513 14599 50 0,'0'0'36'0,"-3"17"0"15,-7-8-6-15,-1 5-20 16,6 9-5-16,0-5-1 15,5 2-1-15,3-2-2 0,6-3-1 16,7-1-1-16,1-7-4 16,9-2-1-16,-4-10-2 15,3-2-1-15,-7-9-1 0,5-2 1 16,-12-4 1 0,2 2 4-16,-7-4 5 15,-6 6 4-15,0 18 2 0,-6-13 3 16,2 22 0-16,-9 4 1 0,10 15-1 15,-8 7-2-15,7 15-2 16,0 3-2-16,4-2-5 16,4 4-10-16,2-6-26 15,-4-15-2-15,12-5 0 32,-5-21-1-32</inkml:trace>
  <inkml:trace contextRef="#ctx0" brushRef="#br0" timeOffset="115281.7837">15148 14105 32 0,'12'-3'37'16,"-12"3"1"-16,29 11-3 15,-8 13-15-15,7 5-8 16,5 9-5-16,1 5-4 16,2-1-5-16,2 5-10 15,-2-8-26-15,-9-17 0 0,6-7 0 16,-12-19-1-16</inkml:trace>
  <inkml:trace contextRef="#ctx0" brushRef="#br0" timeOffset="115445.556">15455 14129 73 0,'-45'21'36'0,"0"16"-2"16,-1 1-19-16,-4 3-10 0,4-3-13 15,9-5-20-15,9 2-9 16,4-18 1-16,19-3 0 16</inkml:trace>
  <inkml:trace contextRef="#ctx0" brushRef="#br0" timeOffset="115767.5661">15744 14420 50 0,'-14'5'34'16,"14"-5"-2"-16,-13 0-17 15,2-10-5-15,8-11-2 16,-1-11-2-16,4-5-2 15,-6-12 0-15,2-5-2 0,1-9 0 16,3 2 1-16,-4-3-1 16,4 7 0-16,0 3-1 15,7 7 0-15,4 8 0 0,6 7-1 16,10 9-2-16,4 5-7 16,12 8-12-16,11 6-16 15,-5-1 0-15,14 10 0 0,-7-5 4 16</inkml:trace>
  <inkml:trace contextRef="#ctx0" brushRef="#br0" timeOffset="116030.5994">15770 14461 50 0,'0'0'34'0,"30"12"-3"16,-7-5-15-16,5-4-10 0,-4 1-13 15,1-8-23 1,9 4-3-16,-6-7 0 0,4 2 0 15</inkml:trace>
  <inkml:trace contextRef="#ctx0" brushRef="#br0" timeOffset="116400.2597">16027 14098 60 0,'12'6'36'16,"4"10"0"-16,-1 7-18 15,-9 2-6-15,0 7-3 16,-6-1-3-16,0-2-2 16,-6-7-2-16,3-7 0 15,3-15-2 1,0 0 1-16,0-10-1 15,9-11-1-15,7-6 1 16,3 0 0-16,2-2-1 16,2 5 1-16,1 6 0 15,-3 9 0-15,-2 9 0 16,-3 4 1-16,-1 12-1 0,-4 7 0 16,-3 8-5-16,-8-2-14 0,0 2-19 15,0 4 0-15,-3-8 0 16,3 1 0-16</inkml:trace>
  <inkml:trace contextRef="#ctx0" brushRef="#br0" timeOffset="116616.4211">16442 14239 59 0,'16'-5'36'16,"12"7"0"0,0 3-13-16,6-5-21 15,-3 0-18-15,-3-3-18 16,2 3-1-16,-7-4 0 16,-1 4 0-16</inkml:trace>
  <inkml:trace contextRef="#ctx0" brushRef="#br0" timeOffset="116885.1261">16849 14134 51 0,'6'-17'37'0,"0"-6"0"15,-3 5-17-15,-3 18-6 16,9-14-4-16,-9 14-3 16,3 21-2-16,-3 4-1 15,0 10-2-15,3 5 0 16,-3 6-2-16,0-5-2 16,0 3-8-16,0-3-27 0,0-19-1 15,0-3-1-15,0-19 0 16</inkml:trace>
  <inkml:trace contextRef="#ctx0" brushRef="#br0" timeOffset="117317.6851">17028 13880 21 0,'13'-8'32'32,"0"-4"2"-32,11 8-6 0,1 2-12 15,0-2-7-15,5 4-4 16,-2 0-2-16,-4 0-2 16,-2 4-1-16,-3 2 1 15,-5 0-1-15,-6 3 0 16,-2 4 1-16,-6 4-2 15,4 4 2-15,-4 8-1 0,0 3 0 16,0 7 0-16,0 4 1 16,0 2-1-16,0 2 1 15,0-2 0-15,0-3 1 0,0-1 1 16,-6-6 1 0,0-4 0-16,-5-9 1 0,-4-1-1 31,-4-7 1-31,-2-1-1 15,-5-5-2-15,4-4-4 0,2-4-29 16,3 0-7-16,1-12 0 16,16 12-2-16</inkml:trace>
  <inkml:trace contextRef="#ctx0" brushRef="#br0" timeOffset="120016.0177">11259 15108 6 0,'0'0'32'16,"13"4"-2"-16,-9 20-4 0,3 15-6 16,0 18-4-16,-4 11-3 15,5 15-3-15,-8 2-4 16,6 3-4-16,-6-7-6 16,0-10-8-16,0-12-16 0,4-6-7 15,-11-25-1-15,7-2 0 16</inkml:trace>
  <inkml:trace contextRef="#ctx0" brushRef="#br0" timeOffset="120369.4107">11290 15211 23 0,'3'-17'30'16,"-13"6"-9"-16,3 1-6 0,-7 10-2 16,-3 4-2-16,-1 6-3 15,-2 7-2-15,-1 0-4 0,4 0 0 16,3-2-1-16,4-5 0 16,10-10 0-16,0 0-1 15,12-11 1-15,2-7-2 31,3 0 2-31,0-1-1 0,0 2 1 16,-1 5-1 0,-1 5 0-16,-2 7 1 0,-1 7-1 15,5 8-1-15,2 3-6 16,7 1-11-16,11 8-14 16,-6-8 0-16,9 9 0 15</inkml:trace>
  <inkml:trace contextRef="#ctx0" brushRef="#br0" timeOffset="120719.7327">11211 15870 21 0,'0'-18'29'0,"0"18"-2"16,13 0-10-16,-13 0-5 0,17 24-3 16,-10-9 0-16,4 5-2 15,-1-3-1-15,0 0 0 16,-3-3-1-16,4-3 0 15,-1-11-1-15,1-1-1 16,2-14 0-16,3 2-1 0,1-3-11 16,6 2-25-16,-11-6-1 15,6 8-1-15,-10-5-1 16</inkml:trace>
  <inkml:trace contextRef="#ctx0" brushRef="#br0" timeOffset="121188.8131">11803 15449 27 0,'10'12'33'0,"-13"0"0"16,3 17-14-16,0 10-6 16,-8 7-3-16,4 5-1 15,-1-2-4-15,2-2-2 16,3-11-1 0,0-7-1-16,0-15 0 15,0-14 0-15,0 0 0 16,8-25-1-16,-8-5 1 15,0-9 0-15,-2-10-1 16,2-1 0-16,-8-2 1 0,2 4-1 16,6 1 0-16,-5 7 1 15,5 7-1-15,9 8 1 0,1 9-1 16,8 4 0 0,9 5-1-16,4 3 0 0,8 4-4 15,2-3-4-15,7 7-9 16,4 2-11-16,-6-6-6 15,6 8 1-15,-13-8 4 16</inkml:trace>
  <inkml:trace contextRef="#ctx0" brushRef="#br0" timeOffset="121452.3576">11817 15601 35 0,'0'0'35'0,"19"0"-1"16,6 0-13-16,11 10-6 0,-1-10-4 15,7 5-3-15,0-1-10 16,-5 8-30-16,-6-19-3 16,1 7-1-16,-17-12 1 15</inkml:trace>
  <inkml:trace contextRef="#ctx0" brushRef="#br0" timeOffset="122124.7474">5581 16345 16 0,'0'0'34'0,"10"11"1"16,8 8-2-16,8 8-16 0,9 14-6 15,0 0-5-15,6 5-8 16,-4-3-18-16,2-1-13 16,-15-21-3-16,3-4 1 15</inkml:trace>
  <inkml:trace contextRef="#ctx0" brushRef="#br0" timeOffset="122356.5297">6046 16281 33 0,'0'0'36'16,"-3"31"0"-16,-15-2-1 15,-7 15-21-15,-3 16-5 16,-9 3-3-16,3 8-2 15,-1-2-2-15,8-2-1 0,5-3-2 16,4-13-3-16,13-3-10 16,2-11-21-16,3-20-3 15,10-4 1-15,-10-13-1 16</inkml:trace>
  <inkml:trace contextRef="#ctx0" brushRef="#br0" timeOffset="122657.3403">6493 16358 26 0,'-19'-4'32'0,"-16"4"-2"15,-5 7-10-15,0 14-5 16,-8 6-5-16,7 14-1 16,1 4-1-16,7 9-3 15,16 5-2-15,10 5-1 0,16-3-2 16,10-1-3-16,15-6-10 16,1-6-19-16,6-19-4 15,7 1 1-15,-5-23-1 16</inkml:trace>
  <inkml:trace contextRef="#ctx0" brushRef="#br0" timeOffset="122995.9192">6604 16687 22 0,'-9'8'34'0,"18"3"1"15,3-4-4-15,7-4-17 0,6 4-7 16,3-7-1-16,3 3-3 16,0-6-1-16,-3-7-1 15,-6-6-1-15,-7-4-1 16,-12 4 1-16,-9 0-1 16,-13 4 1-16,-6 3 0 15,-8 5 0 1,-5 11 1-16,1 9 1 15,3 7 1-15,5 7 0 16,9 5 1-16,10-1-1 16,16 5 1-16,9-6 0 15,14-2-3-15,13-5-4 16,0-12-25-16,6-14-9 16,8-5-1-16,1-14 0 0</inkml:trace>
  <inkml:trace contextRef="#ctx0" brushRef="#br0" timeOffset="123427.7474">6893 16288 53 0,'0'0'35'0,"0"-17"1"0,0 17-15 31,0 0-16-31,-3 18-14 15,3-3-21-15,0-15-4 0,-6 19-1 16,6-19 0-16</inkml:trace>
  <inkml:trace contextRef="#ctx0" brushRef="#br0" timeOffset="123612.6605">6924 16391 26 0,'3'15'35'0,"9"10"0"16,-12-4-7-16,0 3-11 15,-4 3-6-15,-10-7-6 16,-5-6-5-16,-3-2-5 16,-3-12-9-16,1-3-8 15,8-1-13 1,-2-16 0-16,14 3 0 16</inkml:trace>
  <inkml:trace contextRef="#ctx0" brushRef="#br0" timeOffset="124244.7814">7088 16339 9 0,'-3'14'29'0,"-9"-6"-1"15,12 9-7-15,-7 2-8 16,3 0-5-16,4 3-2 15,7-3-2-15,2-5 1 0,4-11-2 16,4-3 1-16,0-5-1 16,-1-4 0-16,-1-8-1 15,-3-1 0-15,-3 0-1 16,-2 4 0-16,-7 3-1 16,0 11 1-16,0 0-1 15,-12 11 0 1,12 8 1-16,0 2-1 15,6 3 1-15,3-1-1 16,0-4 1-16,7-10 0 16,2-5-1-16,1-8 1 15,-4-9 0-15,1-2-1 0,-4-8 1 16,-2-1-1-16,-1 2 1 16,-3 1-1-16,1 4 0 15,-1 5 0-15,-6 12 0 0,12-10 1 16,-12 10-1-16,15 8 1 15,-15-8 1-15,13 13 0 16,-13-13 0-16,12 11 0 16,-12-11 1-16,0 0-1 31,10 8 0-31,-10-8-1 0,12 11 0 16,-2-4 0-16,2 4-1 15,4 7 1-15,2 9-2 16,0 7 1-16,-2 12 0 15,-9 4 0-15,-7 10 0 16,-7 4 0-16,-9 1-1 16,-8-4-1-16,-5-7-1 0,-5-9-1 15,3-10-4-15,0-9-8 16,7-13-14-16,11-5-6 16,-2-11 1-16,15 3 0 0</inkml:trace>
  <inkml:trace contextRef="#ctx0" brushRef="#br0" timeOffset="124760.835">7788 16858 59 0,'0'0'36'0,"23"0"2"15,-2 0-19-15,13-6-13 16,10-2-13-16,-2-6-26 16,17 7-2-16,-8-5-1 15,5 7-1-15</inkml:trace>
  <inkml:trace contextRef="#ctx0" brushRef="#br0" timeOffset="125061.5252">8415 16806 40 0,'-12'-15'36'16,"28"15"0"-16,5 0-13 0,15-6-9 15,16 14-5-15,5-5-4 16,7-3-9-16,-2 0-25 15,3 0-7-15,-21-8 0 16,-1 4 0-16</inkml:trace>
  <inkml:trace contextRef="#ctx0" brushRef="#br0" timeOffset="125278.1922">8605 16317 22 0,'-12'-34'31'0,"12"20"0"15,0 14-10-15,-10 0-10 0,10 23-4 16,0 16-4 0,4 8-9-16,2 11-15 0,6 17-9 15,-9-7-2-15,14 15 0 16</inkml:trace>
  <inkml:trace contextRef="#ctx0" brushRef="#br0" timeOffset="125683.1829">8488 17186 29 0,'-19'-20'31'15,"12"6"0"-15,7-6-17 16,7-6-4-16,11 4 1 16,5-2-5-16,12 11-2 15,3 5-1-15,0 8 0 16,-3 9 0-16,-8 8-1 0,-8 9-3 16,-10 12-3-16,-9 2 0 15,-10-6-3-15,-11-1 1 16,-8-7-3-16,-1-7 0 15,-6-6-1-15,3-8 2 0,0-14 3 16,4-5 1-16,4-6 4 16,6-4-1-16,9 1 5 31,10 0 0-31,10 3 5 0,6 2-2 16,10 10 4-16,4 8-2 15,8 12 0-15,-1 6-2 16,3 12-7-16,-6-1-16 15,0 3-17-15,-11-7 1 16,4-3-4-16</inkml:trace>
  <inkml:trace contextRef="#ctx0" brushRef="#br0" timeOffset="126216.8014">9200 16741 22 0,'13'14'34'16,"-13"-14"0"-16,29 5-7 0,-5-5-11 15,0-5-6-15,5 0-3 16,-2-11-2-16,-2 1-2 15,-6-10-1-15,-7 1-2 16,-12-1 1-16,-12 4-2 16,-11 12 1-16,-4 5 0 31,-6 5-1-31,1 10 1 0,-1 7 0 16,7 11 0-16,10 5 0 15,10 3 2-15,10-4-2 0,11 1 2 16,10-6-1-1,9-2 0-15,3-5-1 16,6-14-2-16,5-2-9 0,-6-5-24 16,-4-17-1-16,-1 1-1 0,-9-12 1 15</inkml:trace>
  <inkml:trace contextRef="#ctx0" brushRef="#br0" timeOffset="126432.0551">9461 16332 46 0,'9'-5'35'15,"15"5"-1"-15,-1 0-10 16,5 0-17-16,6 0-8 0,0 0-18 15,9 5-14-15,-15-13-1 16,3 8-1-16</inkml:trace>
  <inkml:trace contextRef="#ctx0" brushRef="#br0" timeOffset="126601.1889">9828 16174 32 0,'-4'-24'30'0,"4"24"-6"16,0 0-22-16,-10-20-26 16,10 20-3-16,0 0-2 31</inkml:trace>
  <inkml:trace contextRef="#ctx0" brushRef="#br0" timeOffset="126785.5969">9882 16431 49 0,'0'49'37'0,"-8"-11"1"16,-8-4-5-16,-3-3-20 0,-8-13-6 15,-2-3-8-15,2-7-11 16,5-8-26-16,-2-13 0 16,14-6 0-16,0-9 0 15</inkml:trace>
  <inkml:trace contextRef="#ctx0" brushRef="#br0" timeOffset="127388.0624">10022 16252 22 0,'0'12'31'16,"-11"-5"1"-16,11 5-10 0,-7 5-10 31,3 0-4-31,4 7-2 16,4-9-2-16,8 7-1 15,0-13 0-15,7 1 0 16,3-6-1-16,-1-4 0 0,1-11-1 15,0-1 0-15,-6-5-1 16,-4-3 0-16,0-2 0 16,-9 3 0-16,-3 5-1 0,-6 1 1 15,6 13-1-15,-12 0 1 16,9 13-1-16,-1 2 1 16,4 6 0-16,10 3 0 15,0 0 0-15,8-3 0 16,0-5 1-16,5-2 0 15,-2-10 0 1,4-4 0-16,-4-4 1 16,-5-7-1-16,-3-7 1 15,-2-1-1-15,-7-3 0 16,-4 0-3-16,0 6-7 0,-4 4-22 16,-7-3-4-16,11 15 0 15,-13-6 0 1</inkml:trace>
  <inkml:trace contextRef="#ctx0" brushRef="#br0" timeOffset="127804.1613">10537 16537 7 0,'13'8'33'16,"-13"-8"1"0,24 17-4-16,-5 0-12 0,-1 5-6 15,4 6-2-15,0 1-7 16,-3 3-11-16,3-6-19 31,1 5-7-31,-8-15 0 0,3 0-1 16</inkml:trace>
  <inkml:trace contextRef="#ctx0" brushRef="#br0" timeOffset="128067.2008">10925 16511 27 0,'9'-10'35'15,"-9"10"3"-15,-16 5-6 16,-1 13-15-16,-11 5-7 16,-1 14-3-16,-8 5-3 15,0 13-1-15,-1 5-1 0,4 0-1 16,-3-4 0 0,9 2 2-1,2-7-3-15,9-6 0 16,4-9 0-16,7-15-2 15,6-8-5-15,0-13-11 0,0 0-19 16,26-16-2-16,-12-8 2 16,11 1-1-16</inkml:trace>
  <inkml:trace contextRef="#ctx0" brushRef="#br0" timeOffset="128487.2826">11269 16471 9 0,'-34'0'29'0,"10"16"-6"15,-8 3-6-15,1 12-2 16,3 6-3-16,1 12-3 0,8 6-1 15,6 8-2-15,10 2-1 16,9 0-2-16,10 0-3 16,5-4-8-16,4-9-15 15,-1-20-9-15,11 2-1 16,-7-26 0-16</inkml:trace>
  <inkml:trace contextRef="#ctx0" brushRef="#br0" timeOffset="128852.8374">11363 16858 14 0,'0'0'27'16,"20"23"-5"-16,-1-14-10 15,7-4-2-15,1-2-1 0,2-6-4 16,1-2-1-1,-2-10-2-15,-4 2-1 16,-8-6 1-16,-9-4-1 0,-7 2-1 16,-15 4 1-16,-5 4-1 0,-8 7 0 15,-6 6 0-15,-3 10 0 16,-1 2 0-16,1 11 0 16,6 6 1-16,10 5 1 15,7 0 1-15,11 2 2 16,8-7 0-16,13 0 0 31,10-4 0-31,9-5 0 0,4-8-6 16,2-6-11-16,-5-8-20 15,7 2-2-15,-11-15 0 16,2 3 7-16</inkml:trace>
  <inkml:trace contextRef="#ctx0" brushRef="#br0" timeOffset="129053.3774">11717 16462 15 0,'0'0'31'0,"0"-18"-1"16,0 18-3-16,0 0-27 15,0 0-22-15,0 0-6 16,-5 8-3-16,5-8 10 16</inkml:trace>
  <inkml:trace contextRef="#ctx0" brushRef="#br0" timeOffset="129238.2944">11760 16565 13 0,'5'23'36'0,"6"6"-1"16,-11-1-4-16,-5 0-10 15,-1-2-7-15,-14-9-7 16,-4-5-6-16,-2-4-13 16,0-8-19-1,-4-12-5-15,13-3-1 16,2-9 1-16</inkml:trace>
  <inkml:trace contextRef="#ctx0" brushRef="#br0" timeOffset="129858.4727">11911 16485 26 0,'0'0'29'16,"-10"14"-7"-16,6 1-6 16,4 8-5-16,-4-6-3 15,8 7-2-15,2-4-2 16,3-3 0-16,5-5-1 31,0-4-1-31,1-8-1 0,3-6 1 16,-4-7-1-16,-2-1-1 15,-1-2 1-15,-5 1-2 16,-1 3 1-16,-5-1 0 16,0 13 0-16,0 0 0 0,-10 3-1 15,6 12 0-15,1-1 1 16,3 1-1-16,0-1 0 0,4-1 1 16,-4-13-1-16,17 11 1 15,-2-11 0-15,0-15 0 16,2 1 0-16,3-2 2 15,1-1 0-15,4 0 0 16,-1 5 0-16,4 5 1 31,-2 7 0-31,5 13 1 0,-4 6 0 16,1 11-2-16,-6 10 2 0,-4 10-2 16,-10 2 1-16,-6 10-1 15,-8 1 0 1,-7 2-1-16,-6-2 0 0,-5-5 0 15,-7-5 0-15,3-5-2 16,0-8 1-16,3-8-2 0,3-9-1 16,4-9-8-16,8-10-19 15,10-4-7-15,-6-18 0 16,12 1 2-16</inkml:trace>
  <inkml:trace contextRef="#ctx0" brushRef="#br0" timeOffset="130860.0848">12799 16816 17 0,'0'0'31'0,"25"7"0"0,-4-10-4 16,6 3-20-16,8-4-12 15,5-1-15-15,6 9-9 16,-8-11-1-16,0 14 2 16</inkml:trace>
  <inkml:trace contextRef="#ctx0" brushRef="#br0" timeOffset="131076.0356">12830 16961 22 0,'0'14'35'0,"0"-14"0"16,15 12-11-16,9-4-8 0,4-4-4 15,7-1-7-15,8-3-17 16,4 0-21-16,-10-10-1 16,6 5-2-16,-11-9 3 15</inkml:trace>
  <inkml:trace contextRef="#ctx0" brushRef="#br0" timeOffset="131545.2134">13621 16490 18 0,'0'0'35'0,"11"1"0"16,4 26 0-16,4 16-18 16,6 12-7-16,11 14-5 15,2 6-4-15,5 5-9 0,2-3-19 16,4-7-8-16,-12-20 0 15,3-6-1-15</inkml:trace>
  <inkml:trace contextRef="#ctx0" brushRef="#br0" timeOffset="131777.2532">14079 16554 25 0,'-16'-20'34'0,"1"20"0"16,-16 11-6-16,-10 8-16 16,-4 11-3-16,-9 10-3 15,-5 11-1-15,-3 5-4 0,0 1-1 16,7 0-6-16,-1-2-3 16,8-4-10-16,12-10-9 15,2-16-7-15,21 0 0 16,4-22 14-16</inkml:trace>
  <inkml:trace contextRef="#ctx0" brushRef="#br0" timeOffset="132046.8126">14448 16352 13 0,'-19'0'32'16,"-14"3"1"-1,0 12-10-15,-6 12-6 0,-1 16-4 16,8 12-4-16,2 11-2 16,11 14-2-16,6 1-3 15,13 3 0-15,7 0-4 0,11-13-5 16,8-14-15-16,10-8-12 15,-2-20-1-15,10-16 0 16</inkml:trace>
  <inkml:trace contextRef="#ctx0" brushRef="#br0" timeOffset="132416.641">14531 16806 19 0,'0'17'28'0,"0"-17"1"15,28 9-15-15,-9-4-7 0,5-5-2 16,1 0 0 0,0-13-3-16,1 0-1 15,-8-4 0-15,-6-1 0 0,-9-2-1 16,-6 1 1-16,-12 1-1 15,-7 8 1-15,-7 5-1 32,-4 8 0-32,0 9 0 0,1 5 1 15,5 9-1-15,10 3 1 16,8 6 0-16,12 4 1 16,10-2 1-16,8-3-1 15,8-9 1-15,3-1-2 16,3-10-6-16,-1-6-15 15,-6-19-11-15,6-2-1 0,-12-19 0 16</inkml:trace>
  <inkml:trace contextRef="#ctx0" brushRef="#br0" timeOffset="132617.1838">14779 16387 8 0,'0'-9'18'16,"-13"0"-13"-16,13 9-14 16,-10-7-11-16,-1 3 19 15</inkml:trace>
  <inkml:trace contextRef="#ctx0" brushRef="#br0" timeOffset="132802.0939">14847 16513 56 0,'4'32'38'0,"-16"-2"-2"16,-6-3-11-16,-2 0-9 15,-12-5-10-15,-1-7-7 0,0-8-12 16,4-7-20-16,3-15-5 16,16-2-1-16,-1-9 1 15</inkml:trace>
  <inkml:trace contextRef="#ctx0" brushRef="#br0" timeOffset="133349.3874">14990 16445 20 0,'-15'5'32'15,"12"8"0"-15,-8-3 0 16,6 7-21-16,5 1-5 16,7 1-3-16,5 0-1 15,0-3 0-15,4-8-1 0,2-4-1 16,4-7 1-16,-7-6 0 15,3-4-1-15,-6-3 0 16,-1-2 1-16,-3 2-1 16,-3 3 0-16,-5 13 0 15,0-10-1-15,0 10 1 0,0 0-1 32,0 23 1-32,2-10-1 15,3 2 0-15,0-2 1 16,2-1-1-16,4-8 1 15,0-4 0-15,1-4 0 0,2-11 1 16,2 5 0 0,1-3 2-16,2 7 0 0,1 0 1 15,2 16 0-15,1 5 0 0,2 15 0 16,1 8-1-16,2 15 0 16,-7 3-1-16,-2 6 0 15,-13 2-1-15,-9 4 1 16,-13-5-1-16,-8-1 0 15,-10-8 0-15,-7-8-1 16,1-9-1 0,0-9-5-16,10-4-9 15,12-16-25-15,1-11 3 16,17 3-2-16,-6-34 1 16</inkml:trace>
  <inkml:trace contextRef="#ctx0" brushRef="#br0" timeOffset="133883.4239">15696 16917 48 0,'36'6'37'16,"14"3"-2"-16,-1-5-8 16,5-11-52-16,7 16-8 15,-17-16-1-15,8 7-2 16</inkml:trace>
  <inkml:trace contextRef="#ctx0" brushRef="#br0" timeOffset="134222.1232">16186 16847 12 0,'39'11'30'0,"1"-11"1"16,13 11-4-16,6-2-21 16,6-3-8-16,3 3-14 15,-8-18-12 1,4 9-1-16,-23-9-1 16</inkml:trace>
  <inkml:trace contextRef="#ctx0" brushRef="#br0" timeOffset="134422.1363">16428 16384 26 0,'-8'-20'30'0,"8"20"0"15,-5 17-13-15,1 13-8 16,-2 13-7-16,4 11-16 15,7 17-15-15,-11-9-1 0,12 10 0 16</inkml:trace>
  <inkml:trace contextRef="#ctx0" brushRef="#br0" timeOffset="134907.3529">16307 17097 21 0,'0'12'31'15,"-13"-3"0"-15,13 10-3 16,0 2-19-16,0 1-4 16,8 0-2-16,3-6 0 15,4 4-3 1,3-7 2-16,1-3-6 16,2-6-2-16,-2-15-2 15,-1-2-3-15,-2-8 0 16,-3 3 0-16,-2-8 1 15,-3-1 2-15,-3-2 7 16,-1-10 14 0,-4 39 0-16,0 0 1 0,-17 10 1 15,9 19-2-15,-1 3 0 16,2 16-2-16,-1 0-3 16,8 11-3-16,-3-1-4 15,3-4-10-15,3-14-23 16,5 1-4-16,-8-14 0 15,9-18 0-15</inkml:trace>
  <inkml:trace contextRef="#ctx0" brushRef="#br0" timeOffset="138359.0713">16960 16760 14 0,'37'12'26'15,"-5"-12"-5"-15,1 0-12 0,1-10-3 16,-2-2-1 0,-4-7-1-16,-9-5 1 15,-7 0-2 1,-12-1 2-16,-8-4-1 16,-10 11 1-16,-7 5-1 0,-7 7 0 15,-1 12-1-15,-2 8-1 16,8 10 1-16,3 10-1 15,14 9 0-15,10-6-1 16,15 4 1-16,10-5 0 16,11-6-2-16,6-6-2 0,4-11-11 15,-6-17-19-15,8-5 1 16,-15-16-1-16,2 3 11 16</inkml:trace>
  <inkml:trace contextRef="#ctx0" brushRef="#br0" timeOffset="138575.4135">17226 16305 19 0,'26'5'30'0,"-5"-15"0"15,19 10-10-15,0 0-27 0,-2-8-18 16,9 11-2-16,-10-10-1 16,5 7 17-16</inkml:trace>
  <inkml:trace contextRef="#ctx0" brushRef="#br0" timeOffset="138891.8522">17658 16198 26 0,'11'40'35'16,"-11"-2"0"-16,0 5-9 0,0 8-6 16,-15-2-7-16,-1-1-4 15,-10-9-4-15,-3-8-5 0,-2-19-6 16,-4-6-5-16,8-9-10 16,5-7-12-16,4-14-3 15,12-3 0-15,3-10 11 16</inkml:trace>
  <inkml:trace contextRef="#ctx0" brushRef="#br0" timeOffset="139329.7814">17810 16166 54 0,'-10'4'28'0,"1"8"-9"16,3 5-7-16,2 4-4 16,4 4-2-16,4-1-2 15,5 2 0-15,4-4-2 16,5-6-1-16,1-8 0 0,-1-10-1 31,1-8 0-31,-4-4 0 0,-2-3 1 16,-4-5-2-16,-2 0 1 15,-7 1 1-15,0 3-1 16,0 18-1-16,-3-11 1 16,3 11 0-16,0 14 0 15,6 2 0-15,2 4 0 16,7 6 0-16,5-2 1 0,2-1 0 16,5-5 1-16,2-4 0 15,-3-8 1-15,-1-6 0 16,-8-7 0-16,-3-10 0 15,-10-5-3-15,-7-2-6 16,-6-11-23-16,-1 9-6 16,-11-7 0-16,9 9 0 0</inkml:trace>
  <inkml:trace contextRef="#ctx0" brushRef="#br0" timeOffset="139792.8023">17643 15983 28 0,'15'-3'36'0,"-15"3"0"15,13 0-2-15,-13 0-18 16,0 0-33-16,12 0-13 0,-12 0-4 15,0 0-2-15</inkml:trace>
  <inkml:trace contextRef="#ctx0" brushRef="#br0" timeOffset="140315.9559">18315 16397 42 0,'25'22'35'15,"-1"0"1"-15,9 11-16 16,3 17-8-16,3 9-3 15,4 2-8-15,1 2-24 16,6 9-11-16,-13-21-1 16,4-3-2-1</inkml:trace>
  <inkml:trace contextRef="#ctx0" brushRef="#br0" timeOffset="140547.7718">18775 16370 8 0,'0'0'32'0,"-29"0"2"15,6 20-1-15,-13 6-17 16,-11 10-7-16,-5 11-2 16,-8 6-2-16,2 7-4 15,1 3-3-15,2-5-7 16,10-4-9-16,12-1-11 0,4-18-4 15,21-5-1-15</inkml:trace>
  <inkml:trace contextRef="#ctx0" brushRef="#br0" timeOffset="140832.1474">19142 16174 14 0,'-35'19'32'0,"-14"4"1"16,7 22-3-16,-6 9-16 15,7 11-5-15,10 12-1 16,12 3-2-16,15-1-1 15,13-5-3-15,13-1-5 16,15-9-8-16,7-7-21 16,-2-26-3-1,8-5 1-15,-12-22-1 16</inkml:trace>
  <inkml:trace contextRef="#ctx0" brushRef="#br0" timeOffset="141215.9425">19328 16639 22 0,'0'0'29'16,"25"13"1"-16,-11-10-16 15,8-3-7-15,6 0-2 0,-1 0-2 16,0-11-2-16,-3-4-1 15,-6-2-1-15,-8 0 0 0,-10 0 0 16,-9 1 0-16,-8 3 1 16,-7 6 0-16,-5 7 0 15,-1 0 1-15,-1 15 2 16,2 2-1-16,6 7 2 31,10 1 1-31,13 3 0 0,5-3 0 16,12 4 1-16,7-1-1 15,5-4 0-15,4-5-5 16,-1-4-7-16,-4-12-25 16,5 5-2-16,-16-16-1 15,5-3 1-15</inkml:trace>
  <inkml:trace contextRef="#ctx0" brushRef="#br0" timeOffset="141417.9885">19627 16168 40 0,'0'0'30'0,"3"-11"-3"16,-3 11-26-16,0 0-22 15,-12 3-7-15,12-3-1 16,0 0 10-16</inkml:trace>
  <inkml:trace contextRef="#ctx0" brushRef="#br0" timeOffset="141618.0354">19644 16298 39 0,'3'35'35'16,"-9"-7"0"-16,-3 2-15 0,-3 3-4 15,-10-9-8-15,-6-7-8 16,0-3-16-16,5-8-18 16,-5-15-1-16,14 4-1 15,-2-17 5-15</inkml:trace>
  <inkml:trace contextRef="#ctx0" brushRef="#br0" timeOffset="142234.9889">19823 16234 7 0,'-12'14'25'0,"12"14"1"0,-4-6-14 16,8 2-3-16,2 4-2 16,6-8-3-16,2-3-2 15,4-2 0-15,1-11 0 16,-1-8-1-16,-2-5 0 15,0-4 0-15,-5-8 0 0,-1 1 0 16,-5-2 2-16,-2 5-1 16,-3 7 1-16,0 10-1 15,0 0 1-15,0 0-1 16,-8 17 1-16,8-1-2 0,0 2 0 16,7-1-1-16,1-9 1 15,2-1-1-15,4-7 1 16,0-8-1-1,2-4 1-15,1-4-1 16,-2-4 1-16,1 1 0 16,1 2 0-16,-2 6 1 15,4 11 1-15,-1 6 1 16,1 9-1-16,1 9 1 16,5 11 1-16,-3 5 0 15,2 10 0-15,-3 0 0 0,0 0 0 16,-9-4 1-16,-3 7 1 15,-13-6-1-15,-8 8-1 16,-14-7 1-16,-2-1-1 16,-13-5-4-16,-2-2-6 0,3-5-32 15,-2-5-4 1,-3-15 0-16,11-5-1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35:54.5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1913 3882 47 0,'0'0'36'0,"21"3"-1"15,-2 15-11-15,9 7-12 16,10 13-5-16,10 4-5 15,2 5-7-15,3-2-23 32,3 6-6-32,-19-15-1 0,0-2-1 15</inkml:trace>
  <inkml:trace contextRef="#ctx0" brushRef="#br0" timeOffset="231.8231">2473 3878 27 0,'0'-15'35'0,"-3"25"0"15,-15 2 2-15,-9 9-18 0,3 16-9 16,-12 12-3-16,-6 13-2 16,-6 8-2-16,-1 8-3 31,-1 2-6-31,3-5-7 0,10-8-17 15,5-9-7-15,5-16-1 16,15-14 0-16</inkml:trace>
  <inkml:trace contextRef="#ctx0" brushRef="#br0" timeOffset="547.5725">2892 3825 34 0,'-46'0'31'0,"2"16"0"16,-5 10-12-16,8 12-9 0,7 19-3 15,8 11-2-15,11 12 0 32,7 6-2-32,8 3 1 0,15-3-2 15,9-11-3-15,8-4-13 16,15-13-18-16,-6-22-2 16,13-12 0-16,-7-24 1 15</inkml:trace>
  <inkml:trace contextRef="#ctx0" brushRef="#br0" timeOffset="932.0467">3088 4248 39 0,'24'24'31'15,"0"-14"-3"-15,1-3-13 16,9 3-3-16,-2-10-4 16,3-3-1-16,-8-11-2 0,-3-1-1 15,-11-5-1 1,-7-1-2-16,-6-1 1 0,-12 0-2 16,-10 3 0-16,-3 7 0 0,-6 9 0 15,-3 6-1-15,3 14 1 16,0 7 1-16,7 5-1 15,8 13 2-15,7 0 1 16,15 0 0-16,6-1 0 16,14-5 0-16,1-11 0 15,10-3-3-15,4-11-7 0,2-6-28 16,-6-19 0-16,7 0-2 16,-20-14 0-16</inkml:trace>
  <inkml:trace contextRef="#ctx0" brushRef="#br0" timeOffset="1132.5755">3441 3835 42 0,'0'0'33'0,"0"-9"-3"15,0 9-8-15,0 0-35 0,-16 8-17 16,16-8-3-16,0 0 1 16</inkml:trace>
  <inkml:trace contextRef="#ctx0" brushRef="#br0" timeOffset="1264.1067">3478 3887 32 0,'19'28'36'31,"-11"0"1"-31,-8 2-9 0,3 4-7 15,-11-7-7-15,-3-2-9 16,-7-5-17-16,0-5-22 16,-10-22-2-16,10 3-2 15,-4-13 0-15</inkml:trace>
  <inkml:trace contextRef="#ctx0" brushRef="#br0" timeOffset="1918.0022">3667 3914 25 0,'-15'14'25'16,"11"11"-7"-16,1-1-5 15,3 2 0-15,4-2-2 16,5-6-1-16,6 0 0 15,3-13-1-15,4-5-2 0,-6-6-2 16,3-9 0-16,-4-5-2 16,-3 0-1-16,-8-3-1 15,-1 3-1-15,-3 3-2 16,-3 5 0-16,3 12 0 16,-10-3 0-16,4 14 1 0,6 2 0 31,0 6 0-31,0-1 0 0,8 2 1 15,2-3 0 1,3-9 1-16,3-4-1 0,3-7 0 16,-1-6 1-16,-2-7 0 15,2-2 2-15,-5 1 0 16,2 0 0-16,-6 2-1 16,5 11 1-16,0 8 1 0,7 13-2 15,2 11 0-15,4 14-1 16,-5 12 0-16,-2 14 0 15,-12 7 0-15,-8 2 1 16,-15-5-2-16,-8-3 2 16,-10-4-3-16,-11-16-3 15,0-9-13 1,7-15-20-16,-2-18 1 16,14-7-1-16,6-15 0 15</inkml:trace>
  <inkml:trace contextRef="#ctx0" brushRef="#br0" timeOffset="2286.9727">4608 3807 5 0,'-54'0'60'16,"13"15"-29"0,2 26-15-16,-6 24-5 31,5 23-1-31,13 18-1 0,6 6 0 15,21 6-1-15,14-7 0 16,17 1-1-16,9-19-3 16,8-18-4-16,4-19-7 15,-3-19-18-15,-9-18-12 16,-5-17 0-16,-14-16-2 16</inkml:trace>
  <inkml:trace contextRef="#ctx0" brushRef="#br0" timeOffset="2702.9008">4899 4196 56 0,'6'-28'35'16,"-10"2"-8"-16,4-2-9 15,0 12-4-15,-3 3-5 0,3 13-1 16,0 15-3-16,3 12-2 16,-3 6-2-16,3 11 0 15,-3 5 0-15,7 3 0 0,-2-1-1 16,1-4-5 0,5-12-31-16,2 0 0 0,-7-21-1 31,9 3 0-31</inkml:trace>
  <inkml:trace contextRef="#ctx0" brushRef="#br0" timeOffset="3282.9265">5222 4445 38 0,'10'4'37'0,"4"-4"0"16,17 0-2-16,12 0-20 16,7 0-11-16,5 4-21 15,-1-8-17-15,5 8-1 16,-13-4-2-16</inkml:trace>
  <inkml:trace contextRef="#ctx0" brushRef="#br0" timeOffset="3552.0699">5814 4467 43 0,'0'0'36'16,"22"-4"0"-16,12 4 0 16,6 0-24-16,10-4-6 0,8 4-4 15,4-5-6-15,-3 2-19 16,-12-6-12-16,-3 5-1 16,-21-7-1-16</inkml:trace>
  <inkml:trace contextRef="#ctx0" brushRef="#br0" timeOffset="3751.5433">6090 4033 42 0,'-3'-19'35'0,"-10"-2"-1"16,13 21-3-16,0 0-19 0,0 0-7 15,-3 37-9-15,6 4-13 16,6 17-18-16,-12 2 0 16,7 14 0-16,-8-4 3 15</inkml:trace>
  <inkml:trace contextRef="#ctx0" brushRef="#br0" timeOffset="4167.2306">5794 4750 31 0,'-8'-19'33'15,"3"-7"0"-15,21 7 0 0,5 4-22 16,15 5-4-1,9 10-3-15,5 7-1 0,1 11-1 16,-5 6 1-16,-8 8-1 16,-20 6-1-16,-18-1-1 0,-12 1-1 15,-19-4 0-15,-13-1 0 16,-8-10-2-16,-3-7-1 16,4-11 0-16,11-5 0 15,9-9 1-15,14-3 1 16,11-3 2-16,15-2 2 15,15 4 1 1,3 2 1-16,10 4 0 16,4 7 1-16,0 10-2 15,1 3-6-15,-3 6-28 16,-6-10-3-16,3 0 0 16,-7-9-1-16</inkml:trace>
  <inkml:trace contextRef="#ctx0" brushRef="#br0" timeOffset="4589.2643">6542 4379 32 0,'0'0'32'0,"22"18"2"16,0-12-4-16,6-2-21 16,9 1-2-16,-1-5 0 31,-1-6-3-31,-1-4-1 0,-5-6-2 16,-8 0-2-16,-9-6 0 15,-12 1-1-15,-9-1-1 16,-13 3 0-16,-6 6 1 15,-6 5-1-15,-6 8 2 16,0 16 0-16,2 4 2 16,4 8 0-16,14 8 1 0,6 3 2 15,14 5 1-15,14-4-1 16,10-2 1-16,10-8 0 16,9-2-1-16,7-10-5 15,0-11-19-15,-2-11-16 0,9-3 0 16,-10-15 0-1,-1-1-1 1</inkml:trace>
  <inkml:trace contextRef="#ctx0" brushRef="#br0" timeOffset="4836.8336">6800 3950 27 0,'12'6'34'0,"4"-6"2"16,15 6-4-16,3-4-19 0,3 4-11 15,6-2-25-15,-4-8-7 16,6 4-5-16,-11-6 1 15</inkml:trace>
  <inkml:trace contextRef="#ctx0" brushRef="#br0" timeOffset="4989.7715">7258 3829 32 0,'-9'-19'21'0,"9"7"-10"16,0 12-27-16,-13-20-7 16,13 20-1-16</inkml:trace>
  <inkml:trace contextRef="#ctx0" brushRef="#br0" timeOffset="5168.7132">7299 3915 44 0,'9'41'33'0,"-15"-1"-3"15,-3-2-7 1,-1-1-7-16,-15-8-3 16,1-3-7-16,-7-11-6 15,-1-10-15-15,-2-13-19 16,12 2 0-16,8-21-2 16,14 9-1-16</inkml:trace>
  <inkml:trace contextRef="#ctx0" brushRef="#br0" timeOffset="5853.646">7466 3884 39 0,'4'9'26'16,"-4"-9"-12"-16,-7 25-4 15,7-9-5-15,0 5 0 16,0-1-1-16,9 1 0 15,1-4 0-15,5-5 0 16,6-3-2-16,-3-9-1 16,2 0-2-16,-2-13-3 0,-2 0-1 15,-3-2-1-15,-7 2 0 0,-1 0 0 16,-5 2-1 0,0 11 2-16,0 0 2 15,0 0 2-15,-8 19 0 0,8-1 0 16,0-1 1-16,3 0 0 31,3-2 1-31,6-8-1 0,-2 1 1 16,5-11-1-16,-2-6 1 15,2-6 1-15,1-7 1 16,-1-2 1-16,1 0 3 16,-1-2 1-16,-2 1 0 15,2 7 0-15,6 7 0 16,-3 11 0-16,5 9-1 0,-1 17 0 15,6 15-2-15,-4 13-1 16,2 17 1-16,-8 8 0 16,-5 11-1-16,-13-2 2 15,-11 4-1-15,-6-12-2 16,-12 1 0-16,-11-15-1 16,-6-13-2-16,-1-11-3 0,1-7-3 15,9-10-10-15,-1-3-21 16,4-15-1-16,18-3 0 15,1-13-1-15</inkml:trace>
  <inkml:trace contextRef="#ctx0" brushRef="#br0" timeOffset="6355.4186">8549 4217 41 0,'21'0'31'16,"15"9"0"-1,-2-4-12-15,13-1-11 16,-1-4-9-16,3 3-13 15,-3 4-15-15,-11-11-2 16,-1 4 0-16,-19-6 8 16</inkml:trace>
  <inkml:trace contextRef="#ctx0" brushRef="#br0" timeOffset="6592.5058">8563 4393 41 0,'18'4'37'0,"19"2"-1"0,9-1-8 15,4-5-7-15,9 4-8 16,-7-4-5-16,1 0-4 16,-9 0-9-16,-10 5-32 15,-17-15-1-15,-3 6 0 16,-18-6-1-16</inkml:trace>
  <inkml:trace contextRef="#ctx0" brushRef="#br0" timeOffset="9506.277">9738 3822 65 0,'18'12'36'15,"3"17"-4"-15,7 17-14 16,12 24-8-16,4 10-1 15,4 12-3-15,-2 2-5 0,-4-7-8 16,-1-12-17 0,-4-9-12-16,-12-21 0 0,-4-11-1 15</inkml:trace>
  <inkml:trace contextRef="#ctx0" brushRef="#br0" timeOffset="9722.6876">10206 3900 21 0,'-4'-25'33'16,"4"25"2"-16,-22 0 0 15,-6 20-17-15,-3 13-5 16,-17 14-4-16,-7 17-3 16,-12 14-2-16,-7 5-5 15,2 6-8-15,-3-7-11 16,7-8-15-16,17-7-1 15,6-22 0-15,24-13 0 0</inkml:trace>
  <inkml:trace contextRef="#ctx0" brushRef="#br0" timeOffset="10004.5556">10611 3771 46 0,'-40'0'31'0,"3"22"0"32,-9 9-15-32,6 13-8 0,2 21-3 15,7 10 0-15,10 12-2 16,11 2 0-16,22-2-1 15,13-6-6-15,9-6-18 16,10-20-10-16,15-13-1 16,-7-24 0-16</inkml:trace>
  <inkml:trace contextRef="#ctx0" brushRef="#br0" timeOffset="10338.3214">10779 4211 15 0,'25'17'27'0,"-3"-10"1"16,11-1-9-16,-2-6-8 0,2-6-5 16,-2-3-4-1,-6-5-1-15,-7-3-1 0,-10-3 1 16,-8 2-1-16,-12 2 3 15,-7 7 0-15,-9 5 2 0,-3 13-1 16,-6 5 2-16,3 15 0 16,3 4 0-16,7 9 0 15,11-1-2-15,13 5 0 16,9-4 0-16,10-9 0 16,9-5-1-16,2-10-5 15,8-10-14-15,2-8-19 0,-9-13 0 16,3-7 0-16,-10-11 0 15</inkml:trace>
  <inkml:trace contextRef="#ctx0" brushRef="#br0" timeOffset="10539.078">11111 3752 59 0,'0'-21'33'0,"0"21"-5"16,0 0-21-16,-5-9-32 15,5 20-6-15,-13-6-1 0,13 9-2 16</inkml:trace>
  <inkml:trace contextRef="#ctx0" brushRef="#br0" timeOffset="10671.1043">11120 3868 30 0,'0'23'37'32,"0"4"0"-32,-9 0 1 0,-10-8-18 15,1-1-10-15,-12-7-23 16,3-5-20-16,-4-16-3 16,14-4-1-16,3-14-1 15</inkml:trace>
  <inkml:trace contextRef="#ctx0" brushRef="#br0" timeOffset="11340.0777">11289 3813 48 0,'0'28'30'16,"-6"-6"-10"-16,6 1-3 16,6 0-6-16,5-8-3 15,6-5-3-15,3-6-1 0,5-4 0 16,0-10-3-16,-4-3 0 16,-1-3-1-16,-8-3 0 15,-4 2-1-15,-4 0 0 16,-4 6 0-16,0 11 0 15,-17-5 0-15,17 5 1 0,-7 19-1 32,7-1 1-32,0 0 1 0,7 2-1 15,5-4-2-15,3-3 1 16,7-9-2-16,-2-4 1 16,4-6 0-16,-3-8 2 15,1-4-1-15,1-1 3 16,-6-3 2-16,2 6 0 15,-5 4 2-15,3 12-1 0,-3 4 1 16,4 17-1-16,-1 14-1 16,-5 12-1-16,-3 14 0 15,-6 11 0-15,-9 8-1 16,-8 4-1-16,-10-3 0 16,-5-8-1-16,-5-8-6 15,-7-19-9 1,3-17-22-16,10-10 1 15,6-25-1-15,14-8 0 16</inkml:trace>
  <inkml:trace contextRef="#ctx0" brushRef="#br0" timeOffset="11772.31">12445 3612 38 0,'-29'22'32'0,"-23"11"3"16,-9 25-14-16,-5 31-7 0,1 21-3 15,15 15-2-15,11 9-2 0,24 2 0 16,22-4-7-16,19-11-22 16,20-26-14-16,28-19 0 15,-2-30 0-15</inkml:trace>
  <inkml:trace contextRef="#ctx0" brushRef="#br0" timeOffset="12172.6374">12597 4286 14 0,'20'-83'67'16,"-13"37"-34"-1,-3 3-11-15,5 12-6 16,-9 2-5-16,6 18-2 15,-6 11-3-15,0 19-1 32,0 11-2-32,0 16-1 0,0 5-2 15,0 8-2-15,0 1-7 16,-2-2-26-16,-2-12-1 16,8-4-2-16,-4-18 1 15</inkml:trace>
  <inkml:trace contextRef="#ctx0" brushRef="#br0" timeOffset="12388.5502">12947 4371 67 0,'0'0'37'0,"24"-3"1"16,8 3-9-16,11 0-23 0,7 0-12 16,6 0-29-16,9 7-1 15,-6-11-1-15,3 4 1 16</inkml:trace>
  <inkml:trace contextRef="#ctx0" brushRef="#br0" timeOffset="12625.9542">13548 4388 43 0,'22'5'33'15,"12"5"0"-15,7-6-9 16,3-4-17-16,11 3-6 15,1-3-19-15,3 6-13 16,-16-14 0 0,-1 8-1-16</inkml:trace>
  <inkml:trace contextRef="#ctx0" brushRef="#br0" timeOffset="12810.5525">13787 3913 31 0,'-9'-33'33'16,"-3"6"1"-16,12 27 0 16,-6 10-19-16,6 16-3 15,0 17-7-15,5 14-11 16,-5 13-24-16,-5-3-3 16,5 9-1-16,-7-11-1 15</inkml:trace>
  <inkml:trace contextRef="#ctx0" brushRef="#br0" timeOffset="13206.5762">13632 4580 45 0,'-6'27'36'16,"1"-9"0"-16,10-1-3 0,1 4-20 16,3-2-3-16,5-1-5 15,3-6-3 1,5-3-3-16,0-9-3 16,-3-4-2-16,2-3 0 15,-5-8-1-15,2-3 1 16,-8-2 1-16,0 2 1 15,-4 0 3-15,-1 5 3 16,-5 13 3-16,0 0 1 16,0 0 2-16,-6 22 0 0,6 10-1 15,-7 2-1-15,7 16 0 16,-8 1-2-16,5 2-2 16,3 1-7-16,-7-4-25 15,5-15-8-15,7-4 0 16,-5-22 0-16</inkml:trace>
  <inkml:trace contextRef="#ctx0" brushRef="#br0" timeOffset="13790.3592">14297 4305 28 0,'8'23'32'15,"-8"-23"0"-15,33 14-5 0,-8-9-14 16,1-5-4-16,5 0-3 16,-7-9-4-16,-2-1-3 15,-5-5-2-15,-11-7-2 0,-11 3 0 16,-13 0-1-16,-4 4 0 16,-12 3 0-16,0 12 2 15,-4 0 3-15,3 15 2 16,7 7 4-16,8 6 0 15,14 8 3-15,12-2 0 0,14 5 0 16,8-5-1-16,14-5 0 16,5-5-3-16,-1-11-9 15,4-13-25-15,3 0-4 16,-8-20-1-16,0-2 0 16</inkml:trace>
  <inkml:trace contextRef="#ctx0" brushRef="#br0" timeOffset="14011.9885">14579 3859 39 0,'18'-5'33'16,"0"9"0"-16,1-8-5 0,4 4-23 15,6-4-15-15,-4-1-20 16,12 5-2-16,-12-4-1 16,8 4 1-16</inkml:trace>
  <inkml:trace contextRef="#ctx0" brushRef="#br0" timeOffset="14143.4838">14963 3747 47 0,'0'0'33'0,"5"-23"0"16,-1 12-14-16,-4 3-18 16,-7-1-21-16,7 9-11 0,0 0-1 15,0 0-2-15</inkml:trace>
  <inkml:trace contextRef="#ctx0" brushRef="#br0" timeOffset="14275.5039">14976 3863 40 0,'0'41'36'15,"-6"-7"0"-15,-6-1-9 0,-2-1-7 16,-10-8-8-16,-2-6-7 0,-3-8-14 16,1-3-24-1,-5-20-3-15,15-1-1 0,-3-11 0 16</inkml:trace>
  <inkml:trace contextRef="#ctx0" brushRef="#br0" timeOffset="14913.6424">15160 3802 33 0,'0'0'28'0,"-2"18"-4"16,-1-7-9-16,3 7-6 16,0 1-2-16,5 5-1 0,4-3 0 31,6-6-3-31,1-5-1 16,4-3-2-16,-2-7-1 15,1-7-1-15,-5-3 0 16,-4-6-1-16,-3 0 0 0,-4 4 1 15,-3 1 1-15,0 11 1 16,0 0 0-16,0 0 0 16,0 12 1-16,0 6 0 0,11-3-1 15,-3 8-1-15,6-9 0 16,1-2-1-16,2-8 0 16,3-4 0-16,-4-11-1 15,1-6 1-15,-3-2 0 16,2-9 2-16,13-29 3 15,-15 30-1-15,1 3 1 32,3 11 1-32,-3 9 1 15,6 11-1-15,-2 9 0 16,3 20 1-16,1 9 0 16,0 14-1-16,1 9 1 15,-3 9 0-15,-7 4 0 16,-6 6 0-16,-16-2 2 0,-7 0-1 15,-18-10 1-15,-3 3-1 16,-14-13 1-16,3-7-2 0,-4-14-2 16,4-6-3-1,10-8-8-15,0-9-22 0,11-16-10 16,10-2 0-16,-1-11-1 16</inkml:trace>
  <inkml:trace contextRef="#ctx0" brushRef="#br0" timeOffset="16347.2671">2184 5871 48 0,'0'0'34'0,"16"13"0"16,3 6-11-16,11 16-9 16,2 2-5-16,9 12-3 15,2 4-5-15,5-1-7 16,0 5-12-16,-2-11-18 0,-14-17-1 15,2-6 0-15,-10-19 3 16</inkml:trace>
  <inkml:trace contextRef="#ctx0" brushRef="#br0" timeOffset="16563.1534">2788 5854 62 0,'0'0'35'0,"-23"17"-3"15,-2 8-17-15,-3 11-5 16,-6 11-4-16,-3 15 0 16,-6 10-3-16,-4 4-3 15,4 3-6 1,0-5-10-16,4-8-19 16,12-7-1-16,5-16 1 0,13-11-2 15</inkml:trace>
  <inkml:trace contextRef="#ctx0" brushRef="#br0" timeOffset="16863.3274">3093 5861 15 0,'-22'-4'26'0,"-17"1"2"15,11 23-11-15,-6 12-8 16,3 18-2-16,3 12-1 16,6 11-1-16,13 8 0 15,5 1 0-15,8-2 0 16,8-9-5-16,9-10-3 0,5-16-11 15,15-5-16-15,-11-26-1 0,10-5 0 16,-9-22 13 0</inkml:trace>
  <inkml:trace contextRef="#ctx0" brushRef="#br0" timeOffset="17215.9189">3236 6240 17 0,'0'0'32'0,"13"13"1"16,-4-13-3-16,7 5-18 16,5-2-3-16,1-3-2 31,6-3-4-31,-5-6-1 0,-3-4-2 16,-4-2-2-16,-10 1 0 15,-6-1 0-15,-6 3-2 16,-10 3 2-16,-5 7 0 15,-8 5 0-15,-1 9 2 16,-1 11 0-16,3 4 3 16,6 7-1-16,7 2 2 0,5 2 0 15,15 1 1-15,8-4-1 0,13-6 1 16,5-7-3 0,5-8-4-16,5-9-12 15,6-1-20-15,-13-18-1 0,5 1 0 16,-14-15-1-16</inkml:trace>
  <inkml:trace contextRef="#ctx0" brushRef="#br0" timeOffset="17394.1233">3460 5806 36 0,'-4'-17'32'16,"4"17"-5"-16,0 0-16 16,-10-10-34-16,10 10-6 15,-9 5-3-15,9 7 11 16</inkml:trace>
  <inkml:trace contextRef="#ctx0" brushRef="#br0" timeOffset="17547.4162">3552 5924 60 0,'6'26'38'0,"-2"2"-2"16,-14 1-13-16,-2-9-9 0,-6-2-19 31,-20-13-28-31,14 0-3 0,-7-18-2 16,10 0-1-1</inkml:trace>
  <inkml:trace contextRef="#ctx0" brushRef="#br0" timeOffset="18094.3307">3673 5871 28 0,'0'20'30'0,"-6"-3"-5"16,6 7-8-16,6 1-5 0,1-3-2 16,5 0-2-16,4-7-2 15,5-5-2-15,1-10-1 16,2-5 0-16,-2-7-2 16,-6-5 0-1,-7-5-1-15,0 1 0 16,-9-1-1-16,-6-2 0 15,-1 7 1-15,-1 7-1 16,-4 2 0-16,12 8 0 16,-14 6 0-16,14-6 1 15,-2 25-1-15,4-9 1 16,8 3 1-16,-3 0-1 0,9-2-2 16,1-7-3-16,1 2-5 15,1-6-6-15,-3-6-8 16,6 0-5-16,-13-15-2 15,9 7 7-15</inkml:trace>
  <inkml:trace contextRef="#ctx0" brushRef="#br0" timeOffset="18217.2662">3992 5842 44 0,'0'-13'29'16,"0"13"-5"-16,0 0-11 0,0-16-31 15,0 16-8-15,-18 7-3 16,12 3-4-16</inkml:trace>
  <inkml:trace contextRef="#ctx0" brushRef="#br0" timeOffset="18548.5608">4084 5866 49 0,'21'25'37'0,"-3"5"0"16,3 15-9-16,0 10-16 16,-8 15-5-16,-9 11-4 0,-4 1-4 15,-15 0-4-15,-5-2-6 16,-10-10-14-16,-10-10-12 0,-1-9 0 16,-5-22 0-16</inkml:trace>
  <inkml:trace contextRef="#ctx0" brushRef="#br0" timeOffset="19180.587">2216 6947 9 0,'-28'9'28'0,"28"-9"-2"16,36 9-10-16,41-7-2 15,40 1 0-15,34 2-3 0,27-5-1 16,26 4-3 0,15-4-1-16,15-4-2 0,-6-1-1 15,-7-3-9-15,-25-7-24 16,-23 11-3-16,-49-3-1 0,-34 9 0 16</inkml:trace>
  <inkml:trace contextRef="#ctx0" brushRef="#br0" timeOffset="19518.0592">2331 7336 57 0,'18'0'36'0,"6"30"2"15,5 16-12-15,8 14-16 0,10 18-3 16,3 12-5-16,2 2-9 16,0-5-27-16,4-1-2 15,-12-23-2-15,6-11 1 16</inkml:trace>
  <inkml:trace contextRef="#ctx0" brushRef="#br0" timeOffset="19749.7066">2963 7391 37 0,'-24'-17'34'15,"-7"22"2"-15,-17 9-6 16,-7 14-16-16,-3 17-3 16,-11 13-3-16,1 10-2 15,-3 3-4-15,5 3-2 16,5 1-4-16,0-11-7 15,14-7-11 1,6-12-11-16,13-20-4 16,17-8-1-16,11-17 6 15</inkml:trace>
  <inkml:trace contextRef="#ctx0" brushRef="#br0" timeOffset="20050.0904">3245 7371 35 0,'-12'-4'34'16,"-13"-3"-1"-1,4 7-12-15,-5 14-7 16,-2 10-5-16,1 13-3 15,-2 13-3-15,12 13 0 16,4 4-1-16,7 4-1 16,6 4 1-16,12 2-2 15,3-9-4-15,11-9-6 0,8-17-15 16,6-5-10-16,-7-24 0 16,12-4-1-16</inkml:trace>
  <inkml:trace contextRef="#ctx0" brushRef="#br0" timeOffset="20397.0776">3398 7827 8 0,'0'0'30'0,"15"23"-1"16,1-19 0-16,8 3-18 15,4-4-4-15,0-6-3 16,3-4-2-16,-4-3-2 31,-2-5-1-31,-9-2-1 0,-9-2 1 16,-10 0-1-16,-13-1 0 15,-6 5 2-15,-8 5 0 16,-6 10 1-16,-3 4 0 16,1 9 1-16,5 6 0 15,3 6 1-15,16 7 2 16,7 0 0-16,13 3 0 0,9-7 1 15,11 1-1-15,9-9 1 16,5-3-5-16,6-3-10 16,-5-5-23-16,-7-19-2 0,5-1-1 15,-14-13 0 1</inkml:trace>
  <inkml:trace contextRef="#ctx0" brushRef="#br0" timeOffset="20566.2254">3732 7306 22 0,'0'0'9'0,"0"0"-9"15,0 0-13-15,0 0-4 16</inkml:trace>
  <inkml:trace contextRef="#ctx0" brushRef="#br0" timeOffset="20720.7406">3731 7380 27 0,'0'22'38'0,"0"8"0"16,-5-1 0-16,-4-2-14 15,0 4-13-15,-10-4-9 16,-3-2-26-16,0-15-12 0,4-8-2 31,-1-11 0-31</inkml:trace>
  <inkml:trace contextRef="#ctx0" brushRef="#br0" timeOffset="21384.0656">3912 7335 12 0,'0'16'28'15,"-7"0"2"-15,7 10-10 0,0 3-6 16,7 1-4-16,-1-1-2 0,7-9-2 16,2-2 0-16,4-13-2 15,2-5-2-15,-2-5-1 16,-1-10-2-16,-5-5-1 15,-6-1-1-15,-7-1 0 16,0 2-1-16,0 6 0 16,-10 5 0-1,10 9 1-15,-15 0 0 16,9 10 1-16,2 4 1 16,4 8 0-16,0-2 0 15,4-2 0-15,7-1 0 16,5-9 0-16,4-8 0 15,1-3 0-15,0-11 0 16,4-4 1-16,3-4 1 0,-2-1 3 16,-2 2 0-16,0 1 3 15,-3 12 1-15,-2 8 0 16,7 11 1-16,-5 13 0 16,3 16-1-16,-4 11-2 0,-5 15-1 15,-15 4-1 1,-3 8-1-16,-19 1 0 0,-6-4-3 15,-9-4-3-15,-9-16-14 0,-5-14-21 16,11-7 1-16,0-22-1 16,17-12 1-16</inkml:trace>
  <inkml:trace contextRef="#ctx0" brushRef="#br0" timeOffset="21784.0402">4878 6798 21 0,'27'0'31'0,"-7"-4"0"16,11 8-5-16,5-4-29 15,-5-7-23-15,13 7-3 16,-13-7-1-16,4 7 10 16</inkml:trace>
  <inkml:trace contextRef="#ctx0" brushRef="#br0" timeOffset="21968.7024">4922 6903 41 0,'0'16'38'16,"0"-16"1"-16,33 15-9 0,3-8-13 31,4 0-12-31,6 4-37 16,-1-14-2-16,5-5-3 15,-8-11-1-15</inkml:trace>
  <inkml:trace contextRef="#ctx0" brushRef="#br0" timeOffset="22422.1234">5746 6297 30 0,'0'10'34'15,"0"25"1"-15,0 13-7 16,-8 15-13-16,8 16-9 16,-8 5-6-16,5 3-13 15,-3-11-20-15,10 0-1 16,-8-22 0-16,8-10 1 31</inkml:trace>
  <inkml:trace contextRef="#ctx0" brushRef="#br0" timeOffset="22638.0131">6049 6445 30 0,'7'-24'36'16,"-7"24"0"-16,0 0-4 15,-7 20-14-15,3 20-5 16,-5 6-6-16,7 12-2 15,2 6-3-15,0 2-4 0,6 4-11 16,-1-6-21 0,-5-18-3-1,4-3-1-15,-10-18 0 16</inkml:trace>
  <inkml:trace contextRef="#ctx0" brushRef="#br0" timeOffset="22788.6541">5698 6733 23 0,'9'-5'31'16,"7"1"0"-16,22 8-1 15,7-4-30-15,8 0-28 16,17 5-1-16,-3-5-1 16,14 0 3-16</inkml:trace>
  <inkml:trace contextRef="#ctx0" brushRef="#br0" timeOffset="23088.5006">6557 6292 45 0,'-33'3'33'0,"-11"6"-4"16,-2 20-12-16,6 15-3 15,-1 14-5-15,16 17-2 16,8 7-1-16,17 8-3 0,5-4-3 16,14-7-9-16,15-12-17 15,12-6-9-15,-2-29-1 16,8-8 1-16</inkml:trace>
  <inkml:trace contextRef="#ctx0" brushRef="#br0" timeOffset="23457.9302">6734 6725 19 0,'0'0'30'0,"22"24"2"16,-6-14-8-16,5-1-9 0,4-2-6 16,-3-7-5-16,2 0-3 15,-2-7-2-15,-9-7-1 16,-4-3-1-16,-9-3 0 16,-2-1-1-16,-11 1 0 15,-9 7 3-15,-7 3 0 16,-4 10 2-1,-1 5 2-15,-2 10 1 16,6 11 2-16,2 7 1 16,13 5 1-16,5-3-1 15,20 6 0-15,3-7-1 16,17-5 0-16,4-4-2 16,4-11-4-16,6-6-9 15,-3-5-26-15,-5-19-1 0,-2-3-1 16,-9-15 0-16</inkml:trace>
  <inkml:trace contextRef="#ctx0" brushRef="#br0" timeOffset="23627.2897">6998 6292 32 0,'0'0'28'0,"6"-21"-10"16,-6 11-23-16,0 10-18 16,0-9-5-16,0 9 7 15</inkml:trace>
  <inkml:trace contextRef="#ctx0" brushRef="#br0" timeOffset="23791.165">7028 6350 36 0,'4'32'35'0,"-1"11"0"16,-11-4-11-16,-2-3-9 0,0-4-7 0,-8-8-10 16,-7-7-22-16,-9-20-10 15,10-2-1-15,-2-11 0 16</inkml:trace>
  <inkml:trace contextRef="#ctx0" brushRef="#br0" timeOffset="24475.4302">7178 6331 38 0,'-5'19'29'15,"-9"-4"-6"-15,8 9-10 16,3 3-4-16,3-2-3 16,6 1-1-16,1-7-2 15,8-1-1-15,1-8 0 0,4-7-1 16,-1-7-1-16,0-7-1 16,-2-3 1-16,-3-2-2 15,-4 1 1-15,-2-2 0 16,-5 2 0-16,-3 15 0 15,0-9 0-15,0 9 1 16,0 17 0-16,0-3 0 0,0 3 0 16,7 5 0-16,-1-3 2 15,7-1 0-15,3-4 0 16,-1-6 0-16,4-8 0 16,-2-6 0-16,3-7 0 15,1-3 0-15,-2-8-1 0,2-1 0 31,-5-1-1-31,5 2 1 16,-2 7-1-16,0 10 2 16,-1 7 0-16,1 15 2 15,-3 11-1-15,3 18 1 0,-7 7 0 16,3 14 0-16,-8 5 0 16,-2 5-1-16,-12-1-1 15,-4 1-1-15,-10-7-3 0,-8-12-5 16,-1-13-23-16,-1-6-6 15,-4-20-1-15,8-5 0 16</inkml:trace>
  <inkml:trace contextRef="#ctx0" brushRef="#br0" timeOffset="25444.5626">8043 6742 16 0,'0'0'34'0,"19"12"0"15,2-9-3-15,10-3-13 16,9 0-7-16,7 0-7 16,-1 0-12-16,-3-10-20 15,4 10-4-15,-16-7-2 0,-5 7 0 16</inkml:trace>
  <inkml:trace contextRef="#ctx0" brushRef="#br0" timeOffset="25607.0111">8129 6861 34 0,'10'2'34'16,"15"6"1"-16,5-8-7 15,8-8-46-15,11 16-9 16,-11-8-3-16,14 3-4 16</inkml:trace>
  <inkml:trace contextRef="#ctx0" brushRef="#br0" timeOffset="26276.6584">8906 6870 44 0,'-34'0'18'0,"34"0"1"15,44 0-3-15,39-4-3 0,41 4-4 16,38 0-2 0,41 7 0-16,37-7-1 0,32 4 0 15,26 1-1-15,11-2-2 16,2-3 0-16,-8 0-1 15,-23-6-1-15,-19 2 0 32,-35-4-2-32,-33-5-6 0,-35-2-14 15,-28 3-13-15,-43-8 0 16,-22 9-1-16</inkml:trace>
  <inkml:trace contextRef="#ctx0" brushRef="#br0" timeOffset="27877.5635">9445 6268 27 0,'0'0'28'0,"7"-28"-2"16,-3 1-12 0,5-2-2-16,0-5-2 15,5-3-2-15,-4-6-1 0,3 9 2 16,-3 2-2 0,-5 10-1-16,-5 10-1 0,0 12-1 15,2 19 0-15,-2 12-2 16,0 11 1-16,4 6-3 15,-1 8-1-15,0 0-5 0,7 0-16 16,3-5-13-16,-10-19-1 16,12 0 0-16,-9-23 1 15</inkml:trace>
  <inkml:trace contextRef="#ctx0" brushRef="#br0" timeOffset="28062.0207">9722 6263 37 0,'21'-10'36'0,"1"6"1"16,12 4-1-16,4 3-23 15,7-3-12-15,3 4-18 0,2-4-16 32,8 0-2-32,-13-7 0 15,9 7-1-15</inkml:trace>
  <inkml:trace contextRef="#ctx0" brushRef="#br0" timeOffset="28327.9501">10329 6183 16 0,'0'0'32'16,"26"10"3"-16,5-10-1 15,15 0-18-15,12 5-7 16,2-5-2-16,4 2-8 16,-2-2-14-16,-4 3-16 15,-23-8-3-15,-4 0 0 16,-21-8 1-16</inkml:trace>
  <inkml:trace contextRef="#ctx0" brushRef="#br0" timeOffset="28494.745">10583 5762 42 0,'-21'0'31'15,"11"17"-2"-15,-2 12-15 0,4 8-10 16,3 9-10-16,2 5-22 15,7 14-1-15,-4-10-1 16,12 8 4-16</inkml:trace>
  <inkml:trace contextRef="#ctx0" brushRef="#br0" timeOffset="29232.6703">10983 6290 39 0,'0'0'33'0,"22"14"2"0,0-8-7 16,9-6-19-16,8 4-2 16,-2-4-1-16,2-4-2 0,-9-5-2 15,-2-5-1-15,-16-7-2 16,-8 4 1-16,-10-5-1 15,-14 2 0-15,-10 2 0 16,-6 8 0-16,-4 5 0 16,-1 13 0-16,3 8 2 15,6 7-1-15,10 9 2 0,14 5 0 16,11 1 0-16,16-1 0 16,9-3 0-16,12-8 0 15,7-4-4-15,0-15-10 16,-2-8-24-16,5-7 0 15,-6-12 0-15,1-6 1 16</inkml:trace>
  <inkml:trace contextRef="#ctx0" brushRef="#br0" timeOffset="29433.2797">11248 5905 54 0,'14'-5'36'0,"13"13"-2"15,1-6-6-15,9 3-31 16,4 1-27-16,-1-9-3 16,4 3-2-16,-7-3 1 15</inkml:trace>
  <inkml:trace contextRef="#ctx0" brushRef="#br0" timeOffset="29611.2915">11675 5799 46 0,'0'0'35'0,"0"-20"2"16,0 20-6-16,4-13-17 0,-4 13-9 15,0 0-5-15,0 0-5 16,7 12-6-16,-1 1-8 15,-1 2-9-15,-1-2-3 16,5 8 0-16,-4-7 3 16</inkml:trace>
  <inkml:trace contextRef="#ctx0" brushRef="#br0" timeOffset="29733.0701">11710 5970 45 0,'-24'18'28'0,"-3"1"-1"16,-10-5-6-16,-2-4-6 15,4 0-6-15,1-8-12 16,6-7-14-16,3-9-15 15,22 4-1-15,6-9 0 32</inkml:trace>
  <inkml:trace contextRef="#ctx0" brushRef="#br0" timeOffset="30265.8695">11871 5852 6 0,'-18'22'56'16,"7"-5"-32"-16,7 5-10 15,4 1-3-15,7-2-3 16,4 0-2-16,5-10 0 16,5-3-3-16,5-8 0 0,2-5-2 15,-2-8 0-15,-2-5 0 16,-2-1 0-16,-6-2-1 15,-4 3 1-15,-6 6-1 16,-6 12 0-16,0-14 1 16,0 14-1-16,-15 14 1 15,12 0 0-15,3 9 0 0,4-1 1 16,5 3 0-16,7-3 1 16,7-2-2-16,6-6 3 15,2-3-3-15,0-11 2 16,1-6-1-16,-2-9 0 15,-4-2 0-15,-8-7-2 16,-5 0-1 0,-8-1-10-16,-5 4-23 15,-15-5-1-15,5 16 0 16,-12 0 0-16</inkml:trace>
  <inkml:trace contextRef="#ctx0" brushRef="#br0" timeOffset="30796.1978">9169 7522 39 0,'7'-22'32'0,"8"3"-5"0,4-5-5 16,-1-11-5 0,10 2-6-16,-5-9-4 0,1 5-2 15,-2 1-2-15,-4 8-1 16,-5 9-1-16,-3 13 1 15,-5 21 0-15,-5 16 0 32,3 17 0-32,-3 16-1 0,3 10-2 15,-3 2-7-15,6 0-23 16,4 1-5-16,-1-22 0 16,4-8-1-16</inkml:trace>
  <inkml:trace contextRef="#ctx0" brushRef="#br0" timeOffset="31012.4208">9628 7677 38 0,'10'0'35'0,"18"9"1"15,3-3 0-15,7-3-21 16,10 1-10-16,9 1-12 0,4-5-26 16,-5-10-2-16,9 2-1 15,-11-6 0-15</inkml:trace>
  <inkml:trace contextRef="#ctx0" brushRef="#br0" timeOffset="31250.4469">10277 7691 40 0,'18'0'34'16,"11"0"0"-16,5 0-5 15,8 0-19-15,11 0-3 16,0 4-7-16,-4-4-9 15,-2 0-21-15,-3 5-4 0,-19-11 1 32,-1 2-2-32</inkml:trace>
  <inkml:trace contextRef="#ctx0" brushRef="#br0" timeOffset="31412.8322">10550 7221 24 0,'-10'-38'32'0,"-2"8"1"0,12 30 0 16,0 0-18-16,-7 18-7 16,7 18-7-16,-2 14-13 15,2 13-20-15,-15-1-1 16,11 10 0-16,-12-5 0 16</inkml:trace>
  <inkml:trace contextRef="#ctx0" brushRef="#br0" timeOffset="32182.652">10968 7691 26 0,'14'4'31'15,"0"-4"1"1,14 4-3-16,4 0-20 0,4-4-2 16,1 0-3-16,-1 0-1 15,-6-9-3-15,-6-3-1 16,-10-3-1-16,-14-3 0 16,-11 0-1-16,-13 3 0 0,-8 2 1 15,-3 9 1-15,-3 7 1 16,0 8 2-16,5 7 2 15,7 5 0-15,13 13 1 16,13-4 1-16,11 7 0 16,12-7-1-16,12 0 0 15,5-7-4 1,6-3-5-16,9-12-19 16,4-2-12-16,-8-19 0 15,9-1 0-15</inkml:trace>
  <inkml:trace contextRef="#ctx0" brushRef="#br0" timeOffset="32382.5554">11297 7291 25 0,'15'-5'35'0,"15"10"-2"15,1-9 2-15,10 2-17 0,6 2-18 16,0-4-22-16,4 5-10 16,-13-6-2-16,2 5 0 15</inkml:trace>
  <inkml:trace contextRef="#ctx0" brushRef="#br0" timeOffset="32551.8527">11755 7161 33 0,'0'0'35'16,"-3"-15"0"-16,3 15-3 15,0 0-22-15,-14-10-17 16,14 10-20-16,-10 0-6 16,10 0-1-16,0 0 0 0</inkml:trace>
  <inkml:trace contextRef="#ctx0" brushRef="#br0" timeOffset="32698.9996">11760 7249 37 0,'13'36'34'16,"-9"-2"1"-16,2 7-9 16,-6 5-7-16,-15-6-8 31,2 4-3-31,-11-13-5 0,-7-6-4 16,0-6-11-16,-1-10-23 15,3-18 0-15,14-2-1 16,1-14 0-16</inkml:trace>
  <inkml:trace contextRef="#ctx0" brushRef="#br0" timeOffset="33183.5115">11955 7217 13 0,'0'0'30'0,"0"0"2"16,-3 12-3-16,3 4-14 15,0 2-3-15,2 8-5 0,7-2 1 16,5 1-2-16,3-6-1 16,6-6-3-16,2-6-1 31,3-7 0-31,-1-8-2 0,-2-4 1 15,-6-7-2-15,-4-6 1 16,-5 3-1-16,-4 2 1 16,-6 1 1-16,0 5-1 15,-3 3 1-15,3 11 0 16,0 0 1-16,-7 11-1 16,11 7 2-16,4 3 0 0,7 1 1 15,5-2 0-15,2-1 1 16,6-3-1-16,3-10 1 15,0-6 0-15,0-9-2 16,0-7 1-16,-6-6-1 16,-4-5 0-16,-9-2-1 15,-8-1 0 1,-7 1-4-16,-8 4-12 16,-10 2-22-16,3 9-1 15,-6-1 0-15,2 6 0 0</inkml:trace>
  <inkml:trace contextRef="#ctx0" brushRef="#br0" timeOffset="56387.5563">13066 6702 17 0,'0'0'31'0,"0"0"1"16,15 12-9-16,12-8-6 15,13-4-4-15,7 5-4 16,9-5-3-16,1 0-8 15,-2 0-8-15,-4 2-6 32,-13-2-9-32,-10 8-7 0,-28-8-1 15,0 0 4-15</inkml:trace>
  <inkml:trace contextRef="#ctx0" brushRef="#br0" timeOffset="56588.5084">13130 6824 22 0,'-9'8'35'15,"22"-5"1"-15,12-3-2 16,11-3-15-16,17 3-6 16,0 0-3-16,5 0-5 15,-1 6-15-15,-5 0-24 0,-18-6-2 16,-9 5-1-16,-25-5-1 15</inkml:trace>
  <inkml:trace contextRef="#ctx0" brushRef="#br0" timeOffset="58020.83">14147 6793 24 0,'16'10'15'0,"32"-6"1"16,52-4-1-16,40 0-2 15,49 0 1-15,33 0-3 16,40-7-1-16,20 7-1 15,15-4-3-15,-1 4-1 0,-17 0-3 16,-25-3-4-16,-37-2-11 16,-34 5-17-16,-54-7-2 15,-29 1 0-15,-51-8 2 16</inkml:trace>
  <inkml:trace contextRef="#ctx0" brushRef="#br0" timeOffset="58337.9036">15320 6537 18 0,'10'-47'30'16,"7"-3"2"-16,-13-11-11 16,4-4-4-16,-2 1-5 15,-6 2-3-15,0 6-1 0,-4 10-3 16,-1 15-1-16,-3 17-3 16,8 14 1-16,-14 30-4 15,11 18-4-15,3 21-17 16,7 18-11-16,-14 2 0 15,10 14 0-15</inkml:trace>
  <inkml:trace contextRef="#ctx0" brushRef="#br0" timeOffset="58792.7429">14238 7536 38 0,'6'-21'24'0,"7"-4"-2"0,-2-8-2 16,-1-9-5-16,4 5-2 0,-4-5-2 15,-1 6-2-15,-3 3-2 16,1 15-2-16,-7 7 0 15,6 21-1-15,-6 9 0 16,0 13-2-16,0 7-1 16,2 6-4-16,2 12-8 15,-4-2-19 1,4-8-6-16,4-2-1 16,-4-11 0-16</inkml:trace>
  <inkml:trace contextRef="#ctx0" brushRef="#br0" timeOffset="58992.5735">14605 7653 47 0,'10'-6'35'0,"18"6"-1"16,5-2-2-16,10-5-22 0,8 7-11 15,10-7-21-15,4 7-12 0,-10-6 0 16,4 6 0 0</inkml:trace>
  <inkml:trace contextRef="#ctx0" brushRef="#br0" timeOffset="59239.9921">15169 7710 49 0,'17'-8'35'0,"6"0"0"16,12 0-14-16,14 8-9 0,2-4-7 15,4 4-3-15,-2 0-8 16,-6 3-11-16,-12-3-17 15,-2 0 0-15,-14-10-1 16,-2 6 3-16</inkml:trace>
  <inkml:trace contextRef="#ctx0" brushRef="#br0" timeOffset="59393.3131">15431 7239 43 0,'-8'-15'33'15,"-3"3"0"-15,11 12-14 16,-12 19-6-16,2 8-9 16,4 10-12-16,0 6-23 0,3 12-1 15,-7-2-1-15,10 11 0 16</inkml:trace>
  <inkml:trace contextRef="#ctx0" brushRef="#br0" timeOffset="60178.5801">15891 7606 33 0,'0'0'32'16,"18"10"1"-16,4 2-5 15,9-6-17-15,0-4-4 0,3 2-3 16,1-9-1-16,-4 1-2 16,-9-11-1-16,-8-2-1 15,-10-3 1-15,-11 1-2 16,-15-1 1-16,-6 2 0 16,-9 9 0-16,-6 9 2 31,2 0 0-31,1 19 2 0,6 5 0 15,15 12 1-15,10 0 0 16,14 6 1-16,15-5-1 16,8-1 0-16,13-4-2 15,8-10 0-15,7-6-6 16,-1-9-26-16,1-17-6 16,6-5-1-16,-11-14 1 0</inkml:trace>
  <inkml:trace contextRef="#ctx0" brushRef="#br0" timeOffset="60378.7724">16229 7192 59 0,'12'-4'34'15,"9"4"-1"-15,4 0-18 16,3 0-23-16,10 2-23 16,-9-9-1-16,6 7-2 0,-12-9 0 15</inkml:trace>
  <inkml:trace contextRef="#ctx0" brushRef="#br0" timeOffset="60525.9093">16607 7036 40 0,'6'-25'28'16,"-6"25"-11"-16,0 0-30 16,-6-19-10-16,6 19-4 15,0 0 6-15</inkml:trace>
  <inkml:trace contextRef="#ctx0" brushRef="#br0" timeOffset="60710.8256">16654 7124 28 0,'5'23'38'16,"-1"15"1"-16,-4-2 0 16,-9 1-16-16,6 5-8 15,-11-3-6-15,-1 2-3 16,-10-6-2-16,-3-6-2 16,-3-9-6-16,-6-12-4 0,7-5-15 15,5-7-16-15,2-17-1 16,15-2 0-16,1-11 1 15</inkml:trace>
  <inkml:trace contextRef="#ctx0" brushRef="#br0" timeOffset="61195.542">16799 7086 48 0,'0'0'32'0,"0"0"-6"0,0 23-10 16,-3-8-7-16,3 6-3 16,3-1-1-16,7 4-2 15,-2-4-1-15,8-2 1 16,2-5-2-16,1-3 0 15,0-10-1 1,-1 0 1-16,-1-12 0 16,-2-5-1-16,-3-2 0 15,-4-4 0-15,-2 0 0 16,-3-1 0-16,-3 7 0 16,0 2 0-16,0 15 0 15,0 0 0-15,0 0 0 16,-4 13 0-16,7 3 1 0,5 7-1 15,2-1 0-15,3-1 1 16,5-5 0-16,0-3 0 16,2-6 0-16,0-7 0 15,-3-2 0-15,-4-9 0 16,-6-5-1-16,-7-5-2 16,-5-1-11-16,-2 0-22 0,-14-9 1 15,5 3-1-15,-10-2 1 0</inkml:trace>
  <inkml:trace contextRef="#ctx0" brushRef="#br0" timeOffset="61926.7909">17491 6746 54 0,'-9'0'35'0,"19"4"-7"0,12-4-5 16,16 0-7-16,18 0-8 15,6 0-13-15,6 6-26 0,-3-16-5 16,4 10 1-16,-13-8-1 16</inkml:trace>
  <inkml:trace contextRef="#ctx0" brushRef="#br0" timeOffset="62143.2228">18105 6752 51 0,'12'0'34'16,"20"0"0"-16,7-6-11 0,17-3-13 15,15 4-6-15,6-3-3 16,-1 1-6-16,-3-1-9 16,-12 8-15-16,-18-10-5 0,-7 10-1 15,-21-5 0 1</inkml:trace>
  <inkml:trace contextRef="#ctx0" brushRef="#br0" timeOffset="62327.823">18443 6253 36 0,'-11'-21'32'0,"11"21"0"0,-9 14-5 16,9 12-19-16,0 15-13 15,0 8-25-15,5 17-1 16,-5 0-1-16,7 10 0 15</inkml:trace>
  <inkml:trace contextRef="#ctx0" brushRef="#br0" timeOffset="63199.5859">18955 6770 27 0,'0'0'31'0,"17"7"1"0,36-3-2 15,30-1-19-15,36-3-2 16,40 4-2-16,40-4 1 16,41 3-1-16,34-3-1 15,28 6-1-15,20-3-4 16,2 2-3-16,-17 5-4 16,-35-8-8-1,-41-2-16-15,-41 8-6 16,-65-8-1-16,-42 0 1 15</inkml:trace>
  <inkml:trace contextRef="#ctx0" brushRef="#br0" timeOffset="66473.5934">20516 6461 31 0,'0'0'32'0,"-7"-9"-6"15,7-9-4-15,8-5-4 16,-2-9-3-16,7-2-5 16,-4-7-2-1,4 10-1-15,-3-2-1 16,-1 10-3-16,-3 9 1 16,-6 14-2-16,6 28-1 15,-6 9 0-15,0 15-4 0,-6 3-14 16,0 8-20-16,11 7-1 15,-5-7 1-15,10 1-1 16</inkml:trace>
  <inkml:trace contextRef="#ctx0" brushRef="#br0" timeOffset="67020.9599">19322 7415 27 0,'4'-36'32'16,"8"4"1"-16,-3-4-12 15,0 2-4-15,0 6-5 16,-4 9-3-16,-5 19-2 15,8 13-1-15,-8 18-2 16,0 13-1-16,0 8-2 0,3 9-4 16,-3 3-12-16,-3-3-21 15,9-2 1-15,-6-17-1 16,14-1-1-16</inkml:trace>
  <inkml:trace contextRef="#ctx0" brushRef="#br0" timeOffset="67352.3977">19671 7667 59 0,'33'12'36'15,"-4"-16"-1"-15,15 4-20 16,2 0-30-16,0-8-14 15,8 12-4-15,-9-12-1 0</inkml:trace>
  <inkml:trace contextRef="#ctx0" brushRef="#br0" timeOffset="67669.9782">20180 7654 75 0,'32'6'34'0,"12"-3"-13"16,7 5-7-16,4-2-9 15,3-6-9-15,3 0-14 16,-2 5-15-16,-10-15 0 16,-1 5-2-16</inkml:trace>
  <inkml:trace contextRef="#ctx0" brushRef="#br0" timeOffset="67890.753">20449 7258 50 0,'9'-19'36'0,"-9"1"-1"16,0 18-7-16,13 0-15 15,-13 17-6-15,-6 12-6 16,1 17-8-16,-2 10-20 31,-5 4-8-31,8 11-1 0,-6-4 0 16</inkml:trace>
  <inkml:trace contextRef="#ctx0" brushRef="#br0" timeOffset="68671.4519">20898 7624 61 0,'25'7'34'0,"-1"-7"0"15,6 0-21-15,3 0-5 16,-3-6-3-16,1-1-3 0,-6-4 0 16,-5-3-1-16,-13-6 0 15,-7-3 0-15,-7 0-1 16,-9 0-1-16,-6 11 0 16,-8 6 1-16,-1 6-1 15,-1 13 1-15,4 7 0 16,4 7 0-1,7 8 1-15,11 4 0 16,6-2 0-16,13-2 1 0,8-3-2 16,9-4-3-16,6-5-8 15,4-5-17-15,1-18-6 16,11-5-1-16,-7-14 0 16</inkml:trace>
  <inkml:trace contextRef="#ctx0" brushRef="#br0" timeOffset="68877.6284">21158 7231 31 0,'11'-10'34'0,"12"9"-1"15,-2-7-4-15,8 6-19 16,3 2-20-16,-7-8-19 0,14 8-3 16,-13-7-1-1,2 7 1-15</inkml:trace>
  <inkml:trace contextRef="#ctx0" brushRef="#br0" timeOffset="69009.1512">21488 7109 47 0,'0'0'30'16,"4"-13"-6"-16,0 3-32 0,-4 10-16 16,0 0-5-16,0 0-2 15</inkml:trace>
  <inkml:trace contextRef="#ctx0" brushRef="#br0" timeOffset="69194.0659">21499 7198 52 0,'0'29'36'0,"10"7"2"16,-10 1-14-16,0-1-8 15,0 2-7-15,-13-5-4 16,-4-5-4-16,-5-9-4 16,-12-10-11-16,-1-14-23 0,4 0 1 15,-2-13-2-15,10-2 0 16</inkml:trace>
  <inkml:trace contextRef="#ctx0" brushRef="#br0" timeOffset="69677.2965">21695 7082 27 0,'0'0'31'0,"-5"9"1"0,5 8-12 16,0 4-6-16,0 2-4 16,9 3-1-16,1-3-2 15,7-3-2-15,0-3-1 16,4-6-1-16,0-11 0 0,1 0-1 15,-5-13 0 1,-3-5-1-16,-5-2 0 0,-3-4 0 31,-3 2 0-31,-3 2-2 16,0 3 1-16,-4 8-1 0,4 9 1 16,0 0-1-16,0 22 1 15,0-1-1-15,7 4 1 16,6 2 1-16,5-4 1 15,3 1 0-15,1-11 0 0,6-6 1 16,-4-7 0-16,2-9 0 16,-7-8-2-16,-8-5-4 15,-4-6-15-15,-7-1-20 16,-10-10 0-16,4 3 0 16,-7-5-1-16</inkml:trace>
  <inkml:trace contextRef="#ctx0" brushRef="#br0" timeOffset="70182.474">22596 6559 6 0,'7'11'32'0,"-7"-11"1"15,26 14-2-15,-2-10-12 16,8-4-6-16,6 0-1 15,-4-10-4-15,7 3-3 16,-9-8-1 0,-6 1-1-16,-9-5-1 15,-6-4-2-15,-15 4 1 16,-4-3 0-16,-8 5-1 16,-10 5 0-16,-6 6 0 0,-2 6 0 15,-3 4-1 1,4 13 1-16,8 5 0 15,3 7 0-15,6 7 0 0,19 2 1 0,10-1-1 16,12 3 1-16,12-5 0 16,6-6-2-16,3-4-1 15,4-12-5-15,8-6-12 16,-5-7-16-16,-10-16-1 16,5 0 1-16,-17-16-1 15</inkml:trace>
  <inkml:trace contextRef="#ctx0" brushRef="#br0" timeOffset="70428.9976">22967 6048 54 0,'16'-5'32'0,"6"5"-9"16,12 0-8-16,2 0-4 0,4 0-5 15,0 0-5-15,0 0-11 0,-9-5-21 16,6 5-2-16,-19-11 1 16,-1 8-1-16</inkml:trace>
  <inkml:trace contextRef="#ctx0" brushRef="#br0" timeOffset="70645.377">23439 5906 34 0,'16'-6'31'0,"-16"-5"-1"15,0 11-12-15,12-13-4 16,-12 13-4-16,0 0-3 15,-3-10-2-15,3 10-1 0,0 0-3 16,0 0-5-16,0 0-13 16,0 0-16-16,0 0-1 15,-7 20-1-15,7-20 5 0</inkml:trace>
  <inkml:trace contextRef="#ctx0" brushRef="#br0" timeOffset="70798.194">23433 6199 48 0,'-7'18'35'0,"3"5"-4"15,-4-4-10-15,-6-5-10 16,-2 0-9-16,-8-9-19 16,0 0-15-16,-7-11-2 0,14 2 0 15</inkml:trace>
  <inkml:trace contextRef="#ctx0" brushRef="#br0" timeOffset="71414.7864">23612 6017 12 0,'0'0'30'15,"0"0"-1"-15,0 0-5 16,-5 9-9-16,5 3-5 15,3 9-5-15,-3 2-2 0,6 5 0 16,8-5 0-16,7-2 0 16,3-3 0-16,-3-4-1 15,-4-9 0-15,5-5 0 16,1-11 0-16,-1 0 0 16,-9-8-1-16,-7-2 0 15,-6 2 0 1,7-1-1-16,-1 2 0 15,-6 8 0-15,0 10-1 16,0 0 1-16,0 0 0 16,-9 10 0-16,17 5 0 15,0 4 0-15,0 0 1 16,8 1-1-16,-1-4 1 16,10-3 0-16,-3-7 0 0,5-2 1 15,-6-8 1-15,-4-5 2 16,-2-10 0-16,2 0 0 0,-8-5 1 15,-6 2 0 1,-3 2-1-16,0-1-1 16,-8 6-2-16,8 1-3 0,0 14-5 15,-14-10-11-15,3 10-22 0,11 0-1 16,-10 4 0-16,0 6 0 16</inkml:trace>
  <inkml:trace contextRef="#ctx0" brushRef="#br0" timeOffset="74300.7793">777 10285 8 0,'0'0'32'15,"0"0"0"-15,42 9-1 16,-42-9-14-16,57-83-4 0,-20 22-5 16,9-9-1-16,0-13-4 15,-5-4-1-15,-3-4 0 16,-10 8 2-16,-7 10 1 16,-11 13-1-16,-7 17 0 15,-3 43 1-15,0 0 0 31,0 0 1-31,-44 43-2 0,44 21-1 16,10 8-2-16,11 11 0 16,10 5-1-16,10-5 0 15,9-4-4-15,-5-16-4 16,1-8-9-16,-6-14-22 16,-14-21 0-16,-12-11 1 15,-14-9-1-15</inkml:trace>
  <inkml:trace contextRef="#ctx0" brushRef="#br0" timeOffset="74448.4687">1028 10039 43 0,'12'-6'34'0,"19"6"-1"16,12 3-6 0,4 4-18-16,7-2-15 15,-5 4-20-15,-1-9-7 16,-17 5-1-16,-9-7 0 15</inkml:trace>
  <inkml:trace contextRef="#ctx0" brushRef="#br0" timeOffset="74602.1229">829 9844 33 0,'-44'-14'34'0,"44"14"0"15,0 0-1-15,-45-11-21 16,45 11-14-16,0 0-21 15,52 31-9-15,-8-10-2 16,1-4 1-16</inkml:trace>
  <inkml:trace contextRef="#ctx0" brushRef="#br0" timeOffset="74918.4584">1536 10185 55 0,'28'8'34'0,"3"1"1"16,-2-9-13-16,-3-9-11 15,0 0-6-15,-8-6-3 16,-6-2-1-16,-12-3-1 16,-6-4 0-16,-8-1 0 15,-8 5-1-15,-2 5 0 0,-1 7 1 16,-2 8 0-16,3 8 0 15,3 13 1-15,3 10 0 16,7 11 0-16,6 4 0 16,5 5 0-16,5 0 0 15,3 1-7-15,1-8-16 16,2-12-13 0,6-4 0-16,-2-16 0 15</inkml:trace>
  <inkml:trace contextRef="#ctx0" brushRef="#br0" timeOffset="75217.876">2072 10091 47 0,'-15'18'36'0,"-6"5"1"15,-11-1 0-15,-2-3-23 16,4-4-8-16,-2-2-8 15,1-13-4-15,11-7 0 16,-2-9-1-16,13-2 1 0,2-7 1 16,7 1 3-16,10 5 3 15,5 3 3-15,7 12 4 16,6 4 1-16,3 14 0 16,0 8-2-16,4 3-8 15,-5 2-34-15,4 6-1 16,-10-11-2-1,9-1 0-15</inkml:trace>
  <inkml:trace contextRef="#ctx0" brushRef="#br0" timeOffset="75898.9377">5146 10495 43 0,'7'27'35'0,"-7"16"0"0,-6 26-17 15,6 20-4-15,0 7-4 31,4 5-3-31,1-4-3 0,5-11-3 16,2-20-1-16,4-21-2 16,2-24 0-16,2-21-1 15,1-13 0-15,-2-15 0 16,5-6 1-16,-1-4 0 16,4-2 2-16,-3 8 2 15,-5 12 1-15,1 11 1 0,-6 13 0 16,-2 14 1-16,-7 6-1 15,-5 9-1-15,0 1-4 16,-5 0-9-16,5-9-25 16,10 0-2-16,-4-13-1 15,16-2 1-15</inkml:trace>
  <inkml:trace contextRef="#ctx0" brushRef="#br0" timeOffset="76234.5808">5718 10931 9 0,'-7'15'32'16,"11"17"1"0,-4 1 2-16,0 6-19 0,3 7-4 15,-3-3-4-15,3-3-2 16,-3-12-1-16,2-9-1 15,-2-10-2-15,0-9 0 16,7-15 0-16,-7-8-1 0,0-14 0 16,-3-9 0-16,-3-11 1 15,-4-7-2-15,1-1 1 16,3 1-1-16,0 2 1 16,6 2-1-16,8 10 0 15,5 8-2-15,14 13-4 31,5 5-11-31,4 10-19 0,9 10 0 16,-3 4 0-16,3 8-1 16</inkml:trace>
  <inkml:trace contextRef="#ctx0" brushRef="#br0" timeOffset="76466.8686">5749 11231 24 0,'14'18'32'0,"9"-18"2"0,14 4-3 15,-4-4-25-15,2-5-26 16,4 5-10-16,-14-5-1 15,3 5-3-15</inkml:trace>
  <inkml:trace contextRef="#ctx0" brushRef="#br0" timeOffset="76786.4715">5973 10886 24 0,'15'-4'35'15,"8"21"1"-15,-8 2 1 0,0 9-19 32,0 6-7-32,-9 1-3 0,1-1-3 15,-7-5-2 1,0-6-2-16,-6-10-1 16,6-13-1-16,0 0-1 0,17-28 1 15,-7 3 0-15,4-1-1 16,2-2 2-16,3 8 0 15,-4 8 2-15,-2 12 0 0,-13 0 0 16,15 26 1-16,-11-2-3 16,1 1-10-16,-5 1-27 15,6 1 0-15,-2-12-1 0,9-2 0 16</inkml:trace>
  <inkml:trace contextRef="#ctx0" brushRef="#br0" timeOffset="77171.8159">6390 10653 20 0,'34'0'29'0,"-5"-13"-1"15,8 13-10-15,-3-5-10 16,0 5-4-16,-7 5-2 16,-8 0-1-16,-5 7-1 15,-6 0 1-15,-5 8 0 0,-3 5 0 16,0 8 1-16,0 7 1 16,0 8 1-16,0 2 2 15,4 8 1-15,-4-4 1 16,0 3 1-16,-10-6-2 0,1-1 2 15,-4-11-2 1,-5-7-1 0,-7-15-3-16,0-3-3 15,4-10-4-15,-1-11-7 16,6-4-21-16,7-6-6 0,3-8-1 16,14 6 0-16</inkml:trace>
  <inkml:trace contextRef="#ctx0" brushRef="#br0" timeOffset="77409.7755">6948 10899 33 0,'0'0'34'16,"25"-7"0"-16,6 11-2 16,10-4-23-16,-4 5-10 15,3-1-16-15,-3-4-15 0,0 4-2 16,-8-9 1 0</inkml:trace>
  <inkml:trace contextRef="#ctx0" brushRef="#br0" timeOffset="77572.7">7025 11011 23 0,'26'24'32'0,"-2"-20"1"16,19 6-10-16,-5-2-35 16,-1-8-13-16,6 3-5 15,-10-11-1-15</inkml:trace>
  <inkml:trace contextRef="#ctx0" brushRef="#br0" timeOffset="78088.4124">8059 10333 35 0,'-56'56'33'16,"-9"19"-4"-16,6 22-11 15,18 20-3-15,11 8-4 0,20 8-2 16,16-8-5-16,19-6-7 16,15-14-13-16,7-14-16 0,6-32-2 15,5-16-1 1,-12-27 2-16</inkml:trace>
  <inkml:trace contextRef="#ctx0" brushRef="#br0" timeOffset="78326.7596">8348 10764 12 0,'4'-72'31'16,"7"10"1"-16,-5-8-8 15,-2 5-6-15,4 13-4 0,-8 3-2 16,-4 19-3-16,-5 12-2 16,0 18-1-16,-4 18-2 15,6 16-1-15,0 7-3 16,7 10-4-16,8 10-11 16,4 2-21-16,-1-10 0 15,9 3 0 1,-7-15-1-16</inkml:trace>
  <inkml:trace contextRef="#ctx0" brushRef="#br0" timeOffset="78512.1587">8062 11025 35 0,'15'5'31'0,"10"-8"0"16,19 3-15-16,14 0-6 15,11 0-6-15,7 0-7 16,5 0-23-16,1 3-5 16,-14-4 0-16,-2 1 0 15</inkml:trace>
  <inkml:trace contextRef="#ctx0" brushRef="#br0" timeOffset="79075.5457">8742 10334 53 0,'24'-8'36'0,"4"19"2"0,13 21-8 16,2 38-20-16,-9 19-2 16,-3 26-3-16,-10 12 0 31,-12 11-2-31,-16-6-1 0,-13-7-5 16,-8-7-5-16,-9-22-14 15,-3-22-17-15,6-23 0 16,3-32-1-16,12-13 2 15</inkml:trace>
  <inkml:trace contextRef="#ctx0" brushRef="#br0" timeOffset="79659.7015">9054 10142 44 0,'23'-18'35'0,"1"18"1"15,-7 13-13-15,-5 6-7 16,0 9-6-16,-12 4-4 16,3 5-2-16,-8-5 0 15,0-8-2 1,5-9-2-16,0-15 1 16,13-10-2-16,3-7 1 15,8-5 0-15,2-4-1 16,4 1 0-16,-5 3 1 15,0 5-1-15,-7 15 2 16,-5 7-1-16,-11 9 0 0,-2 9-4 16,-6 5-12-16,-2 4-20 0,8 11-1 15,-4-5 0 1,14 7 0-16</inkml:trace>
  <inkml:trace contextRef="#ctx0" brushRef="#br0" timeOffset="80113.4215">9387 10797 15 0,'0'0'33'0,"-4"13"0"15,1 12-1-15,-3 7-15 16,-1 1-7-16,7 7-3 0,4-1-1 16,5-3-2-16,7-10 0 15,6-6-1-15,3-12-1 0,5-8 0 16,1-15-1-1,0-7 1-15,-3-9-1 0,-2-5-1 16,-6-5 1-16,-3 2-1 16,-5 0 1-16,-8 5 0 31,-4 9 0-31,0 12 0 0,0 13 0 16,-17 9 1-16,11 15-1 15,0 8 0-15,2 9 0 16,4 5-5-16,7 0-15 15,3-6-18-15,-1-11-1 16,11-6 0-16,-6-16 0 16</inkml:trace>
  <inkml:trace contextRef="#ctx0" brushRef="#br0" timeOffset="83627.7785">9898 10645 42 0,'0'21'34'16,"-9"7"-4"-16,2 13-8 16,1 14-7-16,-2 3-5 15,8 5-2-15,0-5-4 0,6-8 0 16,0-11-2-16,3-16 0 15,1-18-1-15,2-19 0 16,-3-14 0-16,0-13 0 16,-6-10 0-16,-3-10-1 0,-3-5 0 15,0-2 0-15,-3 5 0 32,0 3 0-32,3 9 0 15,3 5 0-15,10 9 0 0,8 10-2 16,16 11-3-16,6 2-7 15,9 6-24-15,10 9-1 16,0-1 0-16,3 13 0 16</inkml:trace>
  <inkml:trace contextRef="#ctx0" brushRef="#br0" timeOffset="83844.4953">9942 11123 25 0,'-5'14'36'16,"17"2"0"-16,3-9 1 0,13-5-16 16,5 1-14-1,4 3-11-15,1 2-28 16,-4-12-3-1,0 4-1-15,-12-10 0 16</inkml:trace>
  <inkml:trace contextRef="#ctx0" brushRef="#br0" timeOffset="84176.5428">10211 10839 44 0,'13'-8'36'0,"5"13"0"15,-8 9-12-15,-3-1-10 16,1 9-5-16,-8-3-3 16,6 3-2-16,-6-2-4 15,0-9-1-15,0-11-2 16,0 0 0 0,20-11-1-16,-6-11-1 15,4 2 2-15,2-6 0 16,4 1 3-16,-2 7 2 15,-3 5 1-15,-1 13 1 16,-5 13 1-16,-4 7-1 16,-5 7 0-16,1 5-6 15,-2 6-17-15,4-1-16 0,-7-11-2 16,7-3 0-16,-7-23 0 0</inkml:trace>
  <inkml:trace contextRef="#ctx0" brushRef="#br0" timeOffset="84545.4553">10605 10548 31 0,'16'-3'32'16,"-3"-8"0"-16,11 11-3 15,1 0-20-15,0 0-4 0,5 5-2 16,-4 2-1-16,2 3-1 16,-7 4 0-16,-2 3-1 15,-7 4 1-15,-3 2-1 0,-3 8 1 16,-3 2-1 0,-3 4 1-16,0 7-1 0,0 2 0 15,4 4 0-15,-4 2 1 16,0-1 1-16,-4-5 0 0,-2 0 1 15,-10-12 0 1,1 1 2-16,-12-15-2 0,-1-3 0 16,0-8-8-16,-6-9-16 15,2-9-14-15,14 1-1 32,0-10 0-32</inkml:trace>
  <inkml:trace contextRef="#ctx0" brushRef="#br0" timeOffset="84792.5503">11160 10931 66 0,'23'-9'39'0,"11"9"-1"15,5 7-12-15,8-7-15 0,4 0-13 16,-3-3-34 0,3 3-1-16,-9-8-2 15,-2 1 1-15</inkml:trace>
  <inkml:trace contextRef="#ctx0" brushRef="#br0" timeOffset="85231.0267">11814 10919 29 0,'24'-5'36'16,"5"-3"1"-16,18 8 0 16,5-5-20-16,7 3-11 15,8 2-11-15,0-5-28 16,-2 10-3-16,-15-10 0 15,-7 5 0-15</inkml:trace>
  <inkml:trace contextRef="#ctx0" brushRef="#br0" timeOffset="85409.7473">12154 10464 39 0,'-22'-40'36'0,"0"2"-2"0,7 21-7 16,15 17-14-16,-17 17-7 16,17 21-5-16,6 14-9 15,0 17-19-15,2 1-8 0,7 19 1 16,-9-5-1-16</inkml:trace>
  <inkml:trace contextRef="#ctx0" brushRef="#br0" timeOffset="86230.4847">12913 10086 17 0,'-47'14'32'16,"-15"18"2"-16,0 29-3 15,-3 27-15-15,0 25-5 0,16 25-3 16,11 11-1-16,20 5-2 16,11-5-2-16,20-15-3 15,18-12-10-15,10-21-16 16,8-35-9-16,7-15-1 15,-1-33 0-15</inkml:trace>
  <inkml:trace contextRef="#ctx0" brushRef="#br0" timeOffset="86480.9093">13084 10583 12 0,'-13'-55'33'0,"13"3"1"16,0-2-3-16,3 1-11 15,7 12-5-15,-4 3-4 16,4 16-3-16,-10 22-2 16,0 0-1-16,5 33-3 15,-5 8-1 1,-6 10-7-16,-1 5-12 15,1 5-19-15,10 3 1 16,-4-13-1-16,3-1 0 16</inkml:trace>
  <inkml:trace contextRef="#ctx0" brushRef="#br0" timeOffset="86681.4549">12857 10872 24 0,'6'10'34'0,"16"-10"0"16,21 4-3-16,7 0-17 15,6-4-5-15,12 4-8 0,1-1-14 16,2 4-19-16,-14-11-2 16,-3 10 0-16,-25-8 1 15</inkml:trace>
  <inkml:trace contextRef="#ctx0" brushRef="#br0" timeOffset="87283.0643">13400 10151 51 0,'34'-51'38'15,"0"23"1"-15,3 45 0 16,10 35-26-16,-3 24-4 15,-1 25-3-15,-6 17-1 0,-3 20-1 16,-13 6-2-16,-11 2-1 16,-17-7-2-16,-7-10-4 0,-12-8-12 15,-6-14-23-15,-9-28-1 16,3-14 0-16,-6-26 0 16</inkml:trace>
  <inkml:trace contextRef="#ctx0" brushRef="#br0" timeOffset="87970.5816">13850 10086 33 0,'15'27'33'0,"-15"-10"-2"16,6 4-10-16,-6 4-7 16,0 0-4-16,0-4-4 15,0-4-3-15,0-17-2 16,0 0-1-16,0 0 0 15,3-28 0 1,4 1-2-16,1-1 2 16,5 0-1-16,-4 1 2 15,4 9 0-15,0 7 2 16,2 11-1-16,-15 0 1 16,15 31 1-16,-6-6-1 15,-2 3-3-15,2 4-6 16,-3-4-17-16,3-9-12 0,7-3 0 15,-16-16-1-15</inkml:trace>
  <inkml:trace contextRef="#ctx0" brushRef="#br0" timeOffset="88138.8631">14179 10165 34 0,'11'0'34'15,"12"8"0"-15,-2-8 0 16,7 0-25-16,2 0-7 15,2 2-13-15,-4-2-15 16,-2-11-8-16,-1 7 1 16,-8-13 0-16</inkml:trace>
  <inkml:trace contextRef="#ctx0" brushRef="#br0" timeOffset="88271.8973">14479 9960 89 0,'0'-9'38'0,"0"9"-10"15,3 14-9-15,-3 6-7 16,4 13-6-16,1 6-7 16,-5 5-30-16,0-3-7 0,9 5-1 15,-9-13 0-15</inkml:trace>
  <inkml:trace contextRef="#ctx0" brushRef="#br0" timeOffset="88819.4893">14586 10667 2 0,'17'0'31'16,"0"8"2"-16,-14 2-3 15,-3 9-11-15,0 9-5 16,0-1-3-16,0 7-3 16,8-5-3-16,4-1-1 0,3-7-4 31,10-7-1-31,6-9-1 0,-4-10-1 16,5-7 0-1,-6-10 0-15,-4-5-1 16,-4-9 2-16,-3 0 2 0,-9 2 2 15,-6 5 2-15,3 9-1 16,-6 6 2-16,3 14 0 16,0 0 0-16,-5 26-1 0,8-2 0 15,5 9-3-15,2 3-2 16,3-5-5-16,6-1-19 16,0-1-12-16,-8-13 1 15,4 0-1-15</inkml:trace>
  <inkml:trace contextRef="#ctx0" brushRef="#br0" timeOffset="89158.0777">15189 10625 43 0,'0'15'36'16,"0"17"1"-16,-5 2-2 0,-3 6-22 15,5 11-3-15,-3-4-4 16,6-1-2-16,-3-8-1 0,3-11-1 16,3-13-1-16,-3-14 0 15,6-12-1-15,-3-16 1 16,-3-11-1-16,0-12 1 16,-7-10-1-1,5 1 0-15,-5-5 1 16,2-3-1-16,2 2 0 15,3 4 0-15,5 4-1 16,5 11 0-16,9 9 0 16,-1 5-2-16,13 10-3 15,2 8-9-15,6 7-23 16,8 12 0-16,-2 1 0 0,5 9-1 16</inkml:trace>
  <inkml:trace contextRef="#ctx0" brushRef="#br0" timeOffset="89405.4978">15234 11003 28 0,'28'7'31'16,"-2"-11"-2"-16,11 9-12 15,0 2-40-15,-9-14-4 16,8 14-3-16,-21-14 6 16</inkml:trace>
  <inkml:trace contextRef="#ctx0" brushRef="#br0" timeOffset="89746.4214">15493 10647 56 0,'22'8'38'15,"-10"3"0"-15,0 4-12 16,0 12-13-16,-12-5-3 15,0 5-5-15,0-5-1 0,0-4-3 16,-6-7-1-16,6-11-2 16,0 0 0-16,17-18 0 15,0-2 0-15,0-3 0 16,5-1 1-16,1 2 1 0,1 7 2 16,0 10-1-16,-3 6 2 15,-7 13 0-15,-3 8-1 16,-5 7-3-16,1 11-13 15,2-2-23-15,-15-6-2 0,6 0 0 16,0-15-1-16</inkml:trace>
  <inkml:trace contextRef="#ctx0" brushRef="#br0" timeOffset="89962.6124">15981 10718 57 0,'21'-4'37'16,"11"4"-1"-16,-1 0-8 15,8 0-36-15,8 5-23 16,-13-9-4-16,0 4-1 0,-12-1-1 15</inkml:trace>
  <inkml:trace contextRef="#ctx0" brushRef="#br0" timeOffset="90178.995">16309 10579 35 0,'9'-19'37'16,"-9"-5"1"-1,10 14-2-15,-1 10-17 0,-9 0-5 16,18 29-5-16,-8-1-2 16,0 10-2-16,-5 7-2 15,1-1-4-15,4 5-12 16,-1-6-26-16,-3-16-2 0,0-3 0 16,-6-10 0-16</inkml:trace>
  <inkml:trace contextRef="#ctx0" brushRef="#br0" timeOffset="90579.5521">16534 10323 45 0,'33'-9'33'0,"-3"-6"1"16,10 2-15-16,-5 8-9 0,-1-1-3 16,0 6-3-1,-6 0-2-15,-7 6-1 0,-1 3-1 16,-11 6 1-16,0 6-1 16,-5 6 0-16,-4 5 0 15,3 3 1-15,-3 7-1 16,5 6 1-1,-1-3 0-15,5 2-1 16,3-1 1-16,0 0-1 16,-2-5 1-16,-4-1 0 15,-6-8-1-15,-15 0 2 16,-7-7-1-16,-13-2 0 16,-10-2-2-16,-6-10-8 15,5-6-25-15,9-1-1 0,3-10 0 16,19 2-1-16</inkml:trace>
  <inkml:trace contextRef="#ctx0" brushRef="#br0" timeOffset="134064.3025">10510 6403 34 0,'0'0'33'0,"0"0"1"15,-20 18-9-15,-1 3-12 0,2 4-6 16,0 0-2-16,4 3-3 16,10-3 0-16,11-6-2 15,15-5 0-15,7-4-4 32,3-10-5-32,7 0-9 0,1-6-8 15,-4-8 0-15,-1-2-1 16,-6-2 10-16,-10-6 6 15,-6 0 10-15,-5 2 9 16,-14-11 40 0,-4 30-17-16,-3 10 1 15,-7 8-9-15,8 17-4 0,-5 3-7 16,15 13-5-16,-3 3-11 16,12 0-32-16,0-12-3 15,12 4-1-15,1-13 0 16</inkml:trace>
  <inkml:trace contextRef="#ctx0" brushRef="#br0" timeOffset="134680.6539">10376 7952 39 0,'-3'-27'32'0,"12"10"-3"16,0-4-8 0,13 2-7-16,10 7-1 0,2 3-2 15,6 15-1-15,-13 5 0 0,-4 19-3 16,-17 4 0-16,-8 10-4 16,-19 1 0-16,-12-1-2 15,-5-5 0-15,-5-11-2 16,6-12 1-16,9-9-1 15,10-7 0-15,18 0 0 16,0-19 1-16,18 9 1 0,9 5 1 16,11 7 0-16,5 7 0 15,3 6 0-15,4 7-12 16,0 0-29-16,-13-12-1 16,0 0 0-16,-4-23 0 15</inkml:trace>
  <inkml:trace contextRef="#ctx0" brushRef="#br0" timeOffset="139392.0643">15313 8008 26 0,'-3'-22'21'16,"3"-4"-1"-16,8-1 0 15,8 8-2-15,6 4-1 16,9 15-2-16,-3 6-2 15,3 14-3 1,-15 7-3-16,-7 6-1 16,-14 2-2-16,-9 3-2 15,-14-1-2-15,-6-8-3 16,-2-9-3-16,-4-8 1 16,7-9-2-16,9-9 2 15,11-4 2-15,10-2 1 16,10-2 5-16,11 5 2 0,7 1 3 15,9 12 0-15,0 4 1 16,6 8-5-16,-2-3-33 16,2 6-6-16,-12-9-2 15,6-5-1-15</inkml:trace>
  <inkml:trace contextRef="#ctx0" brushRef="#br0" timeOffset="140377.7796">20351 7989 18 0,'-22'-7'31'0,"7"4"0"15,-4-11-9-15,6-5-6 16,7 1-5-16,6-5-4 0,9 4-1 16,7 0-1-1,10 6 0-15,4 8 0 0,5 9 0 16,-4 7 1-16,-3 10 0 31,-14 2-1-31,-7 9 0 0,-19 0-2 16,-11 2-1-16,-10-5 0 15,-4 0-2-15,-1-7-1 16,1-5 0-16,12-6 0 16,9-6 0-16,16-5 1 15,17 0 1-15,9 0 1 16,8 0 1-16,5 0 1 0,3 7-1 15,-2-2-1-15,-6-3-9 16,-6 3-32-16,-6 0 0 16,-22-5-2-16,13-4 1 15</inkml:trace>
  <inkml:trace contextRef="#ctx0" brushRef="#br0" timeOffset="142923.0594">8390 11398 16 0,'-10'-14'29'15,"-4"-15"1"-15,14 2-12 16,0-1-4-16,13 1-3 0,7 9-1 15,2 7-2-15,9 11 0 16,-5 9 0-16,-3 10-2 0,-9 9 0 16,-7 7-1-16,-17 3-1 15,-5 2-1-15,-13-5 0 16,-7-3-1-16,1-8-2 16,-3-13-1-16,6-11 0 15,8-6-1-15,11-9 0 16,6-8 0-16,12 0 0 0,6 0 1 15,4 5 1-15,11 15 1 16,2 6 1-16,4 11 0 16,-1 1 0-16,0 7 0 15,0 2-9-15,4 3-29 16,-12-14-1-16,6 3-1 31,-12-16 0-31</inkml:trace>
  <inkml:trace contextRef="#ctx0" brushRef="#br0" timeOffset="145830.0415">12100 11105 25 0,'10'0'32'0,"-10"0"-2"15,-13 9-6-15,0 5-5 32,-5 4-7-32,5 4-5 15,-1 2-3-15,8 4-1 0,6-4-1 16,7 0-1-16,12-6-1 16,5-4-5-16,6-5-5 15,-2-9-11-15,-3-5-9 16,2-3-4-16,-8-11 0 15</inkml:trace>
  <inkml:trace contextRef="#ctx0" brushRef="#br0" timeOffset="145977.7472">12265 11127 29 0,'0'0'35'16,"-3"9"1"-16,-6 11-7 16,3 12-8-16,6 10-8 15,-6 5-3-15,6 8-5 0,6-2-10 16,-6 5-30-16,2-15-2 15,4 2 0-15,-6-16-1 0</inkml:trace>
  <inkml:trace contextRef="#ctx0" brushRef="#br0" timeOffset="148371.6415">13074 11300 11 0,'-15'-15'19'16,"-3"-9"-3"-16,14-2-1 31,7-9-1-31,12 0-1 0,10 6-1 16,6 1-1-1,6 12 0-15,1 5 1 0,-1 16-1 16,-12 8-1-16,-9 15-1 15,-20 9-2-15,-14 10-2 16,-16-1-1-16,-3 2 0 16,-7-2-3-16,1-4-2 0,3-10 0 15,7-12-1-15,19-7 0 16,14-13-1-16,12 0 2 16,13-10-1-16,7 4 3 15,9 0 0-15,0 2 1 16,6 7 0-16,-7 1-1 15,-3 4-11 1,-12-2-26-16,0 4-1 16,-9-10-1-16,2 5 0 15</inkml:trace>
  <inkml:trace contextRef="#ctx0" brushRef="#br0" timeOffset="178209.6347">18302 7031 37 0,'16'0'35'16,"-16"0"-1"-16,-8 9-13 15,0 8-6-15,-8-3-6 0,1 12-2 16,-1-2-2-16,4 1-2 16,5-1-2-16,7-5 1 15,11-6-2-15,7 2 1 16,9-5-2-16,1-7-3 15,4 3-2-15,-2-6-4 0,-2-6-3 16,-2 0-1-16,-1-2 1 0,-7-10 0 16,0-2 4-1,-6-12 4-15,1 1 7 0,-1 0 5 16,-5-3 6-16,1 8 1 16,-8-1 0-16,4 12 1 15,-4 15-2-15,-9 5-1 31,-1 12-4-31,1 17-2 0,-1 6-3 16,1 11 0-16,0 3 0 16,3 5-1-16,4-5 0 15,2-5-1-15,0-8 0 16,2-7 0-16,-2-10-1 16,5-10-3-16,0 0-20 15,-5-14-16-15,0 0-1 0,-13 0 0 16,-3-9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42:08.5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695 8104 25 0,'0'0'34'0,"44"32"3"15,-44-32-11-15,0 58-6 16,0-58-4-16,-21 77-4 16,-2-33-5-16,23-44-3 15,-61 68-3-15,61-68-2 31,-74 38-1-31,74-38-2 0,-69-9 0 16,69 9 1-16,-49-43 0 16,49 43 2-16,-16-60 1 15,16 60 2-15,13-51 1 16,-13 51 2-16,49-19 0 0,-49 19-1 16,62 18 0-1,-62-18-1-15,62 46-2 0,-62-46-8 16,49 62-26-16,-49-62-5 0,38 42-1 15,-38-42 0-15</inkml:trace>
  <inkml:trace contextRef="#ctx0" brushRef="#br0" timeOffset="485.62">693 7723 30 0,'0'0'33'32,"0"0"2"-32,0 0-5 0,62 46-15 15,-16-5-5-15,4 16-2 16,6 9-1-16,-10 18-2 16,-9 7-2-16,-19 8-1 15,-18 0 0-15,-15-3-2 16,-18-6-1-16,-15-8 1 15,-4-17-1-15,5-9 1 0,2-18 0 16,45-38-1-16,-57 45 2 16,57-45-1-16,0 0 0 15,0 0 0-15,0 0 1 16,0 0-1-16,0 0-1 16,0 0 0-16,0 0-3 15,0 0-10-15,0 0-22 0,0 0-1 16,0 0 0-16,0 0 0 15</inkml:trace>
  <inkml:trace contextRef="#ctx0" brushRef="#br0" timeOffset="11431.4687">2205 8682 12 0,'61'3'21'15,"156"-7"17"-15,-66-1-22 16,45-2 1-16,27 1-4 16,22-3-2-16,27 2-3 15,-1-4-3-15,-1 5-1 16,-22-4-1-16,-29 5 0 15,-42 1-2-15,-36 4 1 32,-45 0-2-32,-37 0-12 0,-37 0-22 15,-22 0-1-15,-34 2 1 16,-10-2-1-16</inkml:trace>
  <inkml:trace contextRef="#ctx0" brushRef="#br0" timeOffset="13801.5738">5113 7998 19 0,'0'-10'33'16,"3"20"2"-16,-3 18-6 16,0 27-10-16,6 25-5 0,-6 19-5 15,10 20-1-15,-4 6-2 16,3 10-1-16,0-4-3 15,-9-7 0-15,2-16-3 0,-2-21-4 16,0-16-14 0,8-16-18-16,-14-31-1 0,6-9 0 31,0-30 0-31</inkml:trace>
  <inkml:trace contextRef="#ctx0" brushRef="#br0" timeOffset="14117.1535">5125 8018 22 0,'36'-12'33'0,"31"6"-1"16,20 0-12-16,27 3-1 15,29 3-5-15,21 0-2 16,22 7-4-16,9-7-3 0,1 5-3 16,-1-5-7-16,-18 4-16 31,-23-4-15-31,-21 4 1 15,-42-4-1-15</inkml:trace>
  <inkml:trace contextRef="#ctx0" brushRef="#br0" timeOffset="14548.8149">5277 9243 15 0,'38'-4'30'0,"0"4"-7"0,29-9-5 16,24 5-2-16,30-2-2 15,27 3 0-15,27-3-4 16,25 1-1-16,11-5-3 15,6 0-2-15,-10 1-4 0,-14-3-5 16,-32 3-11-16,-28 0-18 16,-50-7-1-16,-29 8-1 15,-45-11 4-15</inkml:trace>
  <inkml:trace contextRef="#ctx0" brushRef="#br0" timeOffset="14901.9183">7148 8160 41 0,'5'-41'32'0,"8"11"-3"16,-10 5-12-16,0 10-4 16,-3 15-5-16,0 0-2 31,0 29-2-31,-6 19 0 0,2 20-1 16,-2 19 1-16,2 19-1 15,1 7 0-15,3 9 0 16,3-1-1-16,4-10-1 15,3-14-6-15,-1-22-13 16,-6-19-19-16,12-13 1 16,-11-22-1-16,7-7 0 0</inkml:trace>
  <inkml:trace contextRef="#ctx0" brushRef="#br0" timeOffset="15517.8253">5415 8369 16 0,'0'0'19'0,"0"14"0"16,3 11-2-16,2 13 0 16,-2 11-3-16,5 11-1 15,-4 7-3-15,-1 6-5 16,2 2-7-16,0-11-11 15,-5-12-18-15,6-2-1 0,-6-25-1 16,5-8 15-16</inkml:trace>
  <inkml:trace contextRef="#ctx0" brushRef="#br0" timeOffset="15802.622">5671 8335 53 0,'5'-17'23'0,"-5"17"-2"16,6 14-3-16,-10 11-3 0,4 25-3 15,-3 6-4 1,3 17-2-16,0 2 0 15,2 6-2-15,1-8-1 0,5-7-5 16,2-11-6-16,-6-14-14 16,-4-17-14-16,6-11-1 31,-6-13 1-31</inkml:trace>
  <inkml:trace contextRef="#ctx0" brushRef="#br0" timeOffset="15949.7253">5400 8750 32 0,'15'0'32'0,"16"3"1"0,2-3-8 15,9 3-29-15,9 6-23 16,-8-9-3-16,5 17-2 16,-13-12 4-16</inkml:trace>
  <inkml:trace contextRef="#ctx0" brushRef="#br0" timeOffset="16234.0242">5742 9044 12 0,'5'-18'28'0,"9"7"2"15,-3-10-14-15,3 1-2 16,-2 0-2-16,-1-2-1 16,0 8-1-16,-3 0-2 15,-8 14-1-15,11 0-2 16,-6 14-1-16,-5 4-1 16,4 7-1-16,-4 7-6 0,0-3-8 15,0-3-22-15,9 3-1 16,-9-12 0-16,6-2 0 15</inkml:trace>
  <inkml:trace contextRef="#ctx0" brushRef="#br0" timeOffset="16518.542">6146 8378 42 0,'-22'4'31'0,"-10"4"-4"0,-1 17-12 16,5 17-4-16,0 9-3 16,8 15-1-16,6 1-2 15,10 7 0-15,8-2-3 16,7-7-3-16,7-6-8 15,2-11-14-15,1-19-11 0,11-4-1 16,-4-19 0-16</inkml:trace>
  <inkml:trace contextRef="#ctx0" brushRef="#br0" timeOffset="16885.3327">6263 8768 24 0,'7'10'30'15,"-7"-10"-5"-15,18 15-7 16,-2-9-5-16,2-6-3 16,4 3-4-16,-3-8-2 0,-1-3-1 15,-2-3-1-15,-7-3-1 0,-9-2 0 16,0 0-2-1,-12 4 1-15,-8 2 0 0,-3 5-1 16,-6 5 1-16,-2 8 0 16,3 6 1-16,7 9 1 31,5 1 1-31,9 4 1 0,11 1 0 16,5 0 0-16,10-3 0 15,5-2 0-15,2-7-4 16,1-2-10-16,4-6-25 15,-10-18 0-15,5-1 0 16,-8-14-1-16</inkml:trace>
  <inkml:trace contextRef="#ctx0" brushRef="#br0" timeOffset="17065.3321">6497 8389 33 0,'8'-11'30'0,"-12"-6"-2"16,4 17-17-16,4-10-23 0,-13 6-15 15,9 4-2 1,-9 4-2-16</inkml:trace>
  <inkml:trace contextRef="#ctx0" brushRef="#br0" timeOffset="17203.5374">6508 8440 45 0,'10'25'35'0,"-14"-4"-1"16,-5-1-11-16,5 3-6 15,-10-4-8-15,4-3-6 16,-8-4-13-16,2-5-25 16,-5-13 0-16,8 3-2 0,1-14 0 15</inkml:trace>
  <inkml:trace contextRef="#ctx0" brushRef="#br0" timeOffset="17804.0375">6611 8439 21 0,'0'0'28'0,"-17"4"2"15,14 6-14-15,3 7-4 16,0-1-5-16,7 2 0 16,-1-2 0-16,6 0-2 15,0-9-1-15,1 1-1 16,2-8-1-16,-1-6 0 15,-3-3-2 1,-1-4 0-16,-4-2 0 16,0 2-2-16,-3 0-1 15,-3 2-1-15,0 11 1 16,0 0 0-16,0 0 0 16,0 0 0-16,8 11 1 15,-6 2-1-15,4-4 2 16,-6-9-1-16,13 14 0 0,-13-14 0 15,11 0-1-15,-4-10 1 16,-1-1 1-16,-3-5 0 16,4-3 2-16,-1 0 3 15,4 2 1-15,2 2 0 0,3 5 0 16,1 10 2-16,5 6-1 16,7 13 0-16,-1 8 0 15,4 14-2-15,-8 5 0 0,-4 10 0 16,-13 1-1-16,-6 3 0 15,-13-3-1-15,-9-3 0 16,-8-7-2-16,-4-14-4 16,3-5-10-16,6-9-22 31,-3-15 0-31,13-4 0 0,-2-9-1 16</inkml:trace>
  <inkml:trace contextRef="#ctx0" brushRef="#br0" timeOffset="18551.2249">7304 8673 56 0,'107'5'20'16,"29"2"-2"-16,31-2-3 15,26 0-2-15,20 3-2 16,11-1-3-16,0 0-3 15,-7 0-2 1,-22-2 0-16,-27-1 0 16,-31-4-2-16,-29 0-5 15,-31-7-25-15,-20 7-4 16,-33-13-2-16,-11 7 1 16</inkml:trace>
  <inkml:trace contextRef="#ctx0" brushRef="#br0" timeOffset="19151.6504">9613 7570 27 0,'-6'23'29'0,"-3"20"-7"0,9 35-5 15,6 32-4-15,-1 31-3 16,5 30-1-16,-10 25-2 16,6 14-2-16,-6-1 0 15,0 5-2-15,0-10-1 16,-6-17 0-16,0-21-1 0,0-21-6 15,6-30-21-15,10-16-7 16,-10-29 0-16,11-20-1 16</inkml:trace>
  <inkml:trace contextRef="#ctx0" brushRef="#br0" timeOffset="19568.1717">9523 7615 5 0,'15'-16'30'16,"100"-9"22"-1,-15 9-32 1,34 6-2-16,32-2-2 16,30 5-2-16,14 2-5 15,5 5-8-15,-9 3-15 16,-20 6-20-16,-49-9-2 16,-29 4 0-16,-48-15 0 15</inkml:trace>
  <inkml:trace contextRef="#ctx0" brushRef="#br0" timeOffset="20037.3101">11366 6826 33 0,'0'0'30'16,"-7"40"-7"0,7 18-2-16,0 22-5 15,4 24-4-15,6 24-2 0,-3 10-1 16,3 8-2-16,-3-6-2 31,0-13-4-31,-3-15-4 0,-4-22-9 16,-9-30-22-16,5-14-2 15,-8-31 1-15,12-15 0 16</inkml:trace>
  <inkml:trace contextRef="#ctx0" brushRef="#br0" timeOffset="20322.0986">11452 6892 11 0,'107'-3'27'0,"20"-9"2"15,39 2-15-15,20 6-3 0,19-1-2 16,12 5-2-16,0 0-1 16,-4 0-3-16,-19 9-7 31,-30 6-13-31,-34-7-11 0,-18 16-1 16,-40-11-1-16</inkml:trace>
  <inkml:trace contextRef="#ctx0" brushRef="#br0" timeOffset="20690.8457">11554 8185 50 0,'51'0'21'16,"28"3"1"-16,28-3-1 0,30 4-1 15,28-4-3-15,29 3-5 16,10-3-4-16,14 0-4 16,-4 4-5-16,-16-4-5 15,-22 0-13-15,-21 4-17 16,-43-12-2-16,-25 2 2 16,-43-10-1-16</inkml:trace>
  <inkml:trace contextRef="#ctx0" brushRef="#br0" timeOffset="21022.5076">13453 7025 10 0,'9'-40'32'0,"1"17"0"15,-7 4 1-15,-3 19-16 16,8 41-4-16,-8 14-4 0,12 26-1 16,-5 26-3-16,2 14 1 15,-2 13-1-15,5 9-1 16,-9-10-3-16,-3-6-4 31,0-16-9-31,-12-21-23 0,-7-29-1 16,4-19-1-16,-17-24 0 15</inkml:trace>
  <inkml:trace contextRef="#ctx0" brushRef="#br0" timeOffset="21454.1298">11604 7272 28 0,'4'14'30'0,"2"19"-4"16,-6 9-7-16,7 17-6 0,-3 7-4 15,-4 8-5-15,4-3-7 16,-4-6-14-16,6-3-13 16,-11-23-2-16,5-5 1 15</inkml:trace>
  <inkml:trace contextRef="#ctx0" brushRef="#br0" timeOffset="21669.6612">11757 7340 34 0,'12'-7'35'0,"-12"7"0"15,11 19-5-15,-3 15-13 16,-8 5-8-16,10 21-3 0,-5 1-1 15,5 4-2-15,-4 1-6 16,1-8-8-16,-2-9-18 16,-2-8-8-16,-6-16 1 15,-1-8-1-15</inkml:trace>
  <inkml:trace contextRef="#ctx0" brushRef="#br0" timeOffset="21806.6714">11616 7664 30 0,'6'-19'32'16,"14"19"-1"-16,0 0-5 15,10 4-27-15,13 9-27 16,-5-11-1-16,11 13-2 0,-13-8 2 16</inkml:trace>
  <inkml:trace contextRef="#ctx0" brushRef="#br0" timeOffset="22089.3936">11949 7811 45 0,'10'-8'35'0,"4"-5"1"0,10 5-14 16,3 4-7-16,-4 4-5 15,0 6-3-15,-9 5-2 16,-6 6-2-16,-8 2 0 31,-9 4-1-31,-5 5-2 0,-2-4 0 16,1 3 0-16,2-7-1 15,7-1-2-15,6-6-4 16,11 0-13-16,9-5-17 16,-2-16 0-16,9 3 0 15,-3-9 1-15</inkml:trace>
  <inkml:trace contextRef="#ctx0" brushRef="#br0" timeOffset="22338.0917">12414 7308 32 0,'-12'-21'29'0,"12"21"-2"16,-29 7-12-1,4 12-3-15,1 25-4 0,-1 9-1 16,6 12 0-16,4 6-1 16,9 5 0-16,6-4-2 31,12-2-1-31,1-9-3 0,6-10-6 16,6-16-17-16,-1-9-11 15,-8-20-1-15,8 0 0 16</inkml:trace>
  <inkml:trace contextRef="#ctx0" brushRef="#br0" timeOffset="22691.6777">12489 7690 7 0,'0'0'31'0,"8"18"1"15,-8-18 0-15,20 12-16 16,-2-4-4-16,3-4-4 15,2 1-1 1,1-5-2-16,-3-9-2 16,1-2-2-16,-5-6 0 15,-5 0-1-15,-6-3 0 16,-6 2 0-16,-7 1-1 0,-8 4 0 16,-3 6 0-16,-4 10 1 15,0 7-1-15,-3 9 1 16,3 1 1-16,3 6-1 0,7 6 2 15,9-1-1-15,3-2 1 16,9 0 1-16,4-3 0 16,8-6-3-16,3-3-3 15,5-5-10-15,2-7-21 16,-3-10-1-16,6-5-1 16,-5-12 0-1</inkml:trace>
  <inkml:trace contextRef="#ctx0" brushRef="#br0" timeOffset="22907.6318">12752 7230 39 0,'7'-13'35'0,"-7"-2"1"16,0 15-4-16,0 0-19 0,0 0-9 15,0 0-8 1,0 0-15-16,-10 22-17 0,10-22 1 16,-12 21 0-16,12-21 6 15</inkml:trace>
  <inkml:trace contextRef="#ctx0" brushRef="#br0" timeOffset="23054.3612">12783 7320 29 0,'7'16'36'16,"1"5"-1"-16,-4 0-8 31,-11-6-7-31,2 7-6 0,-12-6-6 16,-4-3-10-16,0-8-25 15,-4-4-7-15,-4-8-3 16,10 0 0-16</inkml:trace>
  <inkml:trace contextRef="#ctx0" brushRef="#br0" timeOffset="23693.7843">12900 7279 23 0,'0'0'31'0,"0"0"-1"15,0 0-8-15,0 17-6 16,0 0-6-16,0 2-3 16,3 3-2-16,4 3 0 15,-1-5-2-15,4 1 0 16,2-10-1-16,1-6-1 0,1-1-1 16,-1-8 0-16,-13 4-1 15,12-19 1-15,-9 5-1 16,-3 0 0-16,0 4-1 15,0 10 1-15,-3-13 0 16,3 13 0-16,0 0 1 16,-4 8-1-16,6 4 1 0,3 0 1 15,5 0-1-15,-10-12 1 16,18 14 0-16,-8-14-1 16,3 0 0-16,-13 0-3 0,15-16 1 15,-12 0 0 1,0-4-2-16,-3-1 1 15,9-2-1 1,-3 1 2-16,4 2 1 16,2 1 2-16,-3 5 0 0,7 13 2 15,2 7 3-15,5 15 0 16,-1 10 0-16,1 13 0 16,-1 13 0-16,-2 10-1 15,-11 7 0-15,-4-1-2 16,-11 0-2-16,-6-7 1 0,-10-11 0 15,-2-7-1-15,-5-16 1 16,1-8-2-16,7-10 0 16,2-8-3-16,7-2-13 15,12-4-21-15,-9-2 0 16,9 2-2-16,-3-11 0 16</inkml:trace>
  <inkml:trace contextRef="#ctx0" brushRef="#br0" timeOffset="24394.5208">9495 10077 16 0,'0'0'28'0,"31"5"3"16,17-5-15-16,23 0-3 15,37 0 0-15,26 0-1 16,32 0 1-16,20 0-2 0,19-2-3 16,3-4-2-16,6 3-3 15,-16-1-1-15,-24 4-2 16,-29 0-4-16,-28 0-6 15,-32 0-17-15,-26 9-9 16,-42-8 0-16,-17 8-1 16</inkml:trace>
  <inkml:trace contextRef="#ctx0" brushRef="#br0" timeOffset="24757.4618">11328 9392 61 0,'0'0'23'0,"12"0"-2"16,-5 24-4-16,-2 24-3 16,2 20-3-16,2 26-3 15,-3 22-1-15,8 20-1 16,-7 12-1-16,5 4-1 16,-5-2-2-1,1-14-1-15,-2-15-6 16,-2-20-19-16,-1-27-13 15,4-22 0-15,-4-28-1 16</inkml:trace>
  <inkml:trace contextRef="#ctx0" brushRef="#br0" timeOffset="25611.8928">11225 9365 9 0,'37'0'28'0,"13"-1"-9"16,31 1 2-16,27 0-2 0,32 1-1 15,29 3-3-15,26-4-3 16,18 4-3-16,4-4-3 16,0 0-2-16,-21 3-3 15,-26-3 0-15,-30 3-1 16,-32-3 1-16,-43 3-2 31,-27-3 1-31,-26 5 0 0,-12-5 0 16,-22 0 0-16,1 0 0 15,-4-5 0-15,4 5 0 16,5 0 0-16,4 3 0 16,5 6-1-16,3 11 2 15,4 14-2-15,4 21 1 16,0 20 0-16,1 15 0 0,1 16 0 16,-2 17 1-16,6 9-2 15,-5-1 2-15,1-9-1 16,-3-8 0-16,1-20 0 0,2-15 0 15,-2-17-1 1,1-17 0-16,2-13-1 0,-2-12-2 31,5-8-3-31,-10-12-3 16,19 2-2-16,-10-4-2 0,3-2-1 16,-12 4 0-16,10-17 1 15,-10 17 5-15,-25-14 4 16,-7 8 4-16,-88-8 9 15,27 7-1 1,-25 1-1-16,-25 3 1 0,-20 3-1 16,-17-3 2-16,-9 3 0 15,-5 2 1-15,7 2 0 16,9 1 0-16,25 4 0 16,24-5-2-16,35 1-13 15,30-11-25-15,51 6-2 16,28-14-1-16,36 1 0 0</inkml:trace>
  <inkml:trace contextRef="#ctx0" brushRef="#br0" timeOffset="26095.0894">11731 9750 36 0,'-3'24'33'0,"3"17"-8"16,0 16-5-16,0 7-5 0,0 11-2 16,-6 0-5-16,6 5-4 0,0-7-6 15,-2-15-12 1,-1-17-20-16,6-7 0 0,-3-34-2 16,4 9 3-16</inkml:trace>
  <inkml:trace contextRef="#ctx0" brushRef="#br0" timeOffset="26295.3623">11838 9815 17 0,'4'-32'32'15,"9"23"3"-15,-13 9 1 16,9 13-17-16,-1 19-6 31,-4 11-4-31,6 17-3 0,-4 6 0 16,3 9-2-16,-3 3-3 15,-4-8-3-15,1-4-8 16,-3-11-17-16,-3-15-10 16,3-11-1-16,-11-19 1 15</inkml:trace>
  <inkml:trace contextRef="#ctx0" brushRef="#br0" timeOffset="26428.8544">11728 10115 41 0,'10'-11'31'0,"14"11"1"16,2 0-17-16,7 0-21 31,8 14-22-31,-8-10-2 0,12 11-1 16,-16-9 8-16</inkml:trace>
  <inkml:trace contextRef="#ctx0" brushRef="#br0" timeOffset="26797.0421">11994 10239 11 0,'14'0'29'15,"-3"-8"0"-15,14 8-5 16,-3 0-14-16,-1 5-2 0,0 3-3 15,-7 6-2-15,-8 0 0 16,-6 1-2-16,-9 2 1 0,0-3-2 16,-1-1 1-1,0-4-1-15,10-9 0 0,0 0 0 16,17 11 1-16,2-7 1 31,5 1 1-31,-2 4 2 0,-4 1 0 16,-8 4 1-16,-6 8-1 15,-14-7-1-15,-5 1-4 16,-5-4-10-16,-5 1-22 16,-2-18-3-16,7 1 0 15,2-14-1-15</inkml:trace>
  <inkml:trace contextRef="#ctx0" brushRef="#br0" timeOffset="27060.4758">12429 9740 30 0,'0'0'32'0,"-13"-12"1"15,-8 24-7-15,-6 13-13 16,-8 16-6-16,4 14-1 0,3 11-2 15,7 8 1-15,11 1-3 16,10 1-1-16,6-3-2 16,10-11-6-16,12-12-20 0,7-8-8 15,-5-23 0-15,7-6 0 16</inkml:trace>
  <inkml:trace contextRef="#ctx0" brushRef="#br0" timeOffset="27428.9754">12445 10123 6 0,'3'14'31'16,"-3"-4"0"-16,19 7-3 15,-1-3-13-15,1-4-3 0,6-1-4 16,-4-9-4-16,5 0-1 15,-5-9-2-15,-6-4-1 16,-3-5 0-16,-8 2-1 16,-8-2-1-16,-5 3 1 0,-9 6-1 15,-4 2 2-15,-3 11-1 16,-3 6 2-16,4 7 1 16,5 7 1-16,4 3 0 15,11 3 1-15,4 1-1 0,9-2 1 16,4-3 0-16,8-2-3 15,5-6-6-15,-1-7-18 16,-3-16-11-16,8 1 0 31,-11-16-1-31</inkml:trace>
  <inkml:trace contextRef="#ctx0" brushRef="#br0" timeOffset="27593.8956">12721 9784 31 0,'0'0'32'0,"6"-20"-2"16,-6 20-12-16,0 0-29 16,0 0-16-16,0 0-3 15,-19-9-2-15</inkml:trace>
  <inkml:trace contextRef="#ctx0" brushRef="#br0" timeOffset="27729.2904">12745 9801 43 0,'13'24'37'16,"-13"-2"-1"-16,0 4-12 0,0 5-7 16,-18-4-6-16,2-2-6 15,-10-7-8-15,-1-3-22 0,-3-15-11 16,8 0-1-16,0-14-1 15</inkml:trace>
  <inkml:trace contextRef="#ctx0" brushRef="#br0" timeOffset="28298.5909">12866 9811 25 0,'-8'14'30'16,"-5"-8"-2"-16,6 7-10 16,1 4-5-16,1 3-2 15,5-1-4-15,5-4-1 0,5 1-3 16,2-11-1-16,3 0 0 15,-1-5-2-15,0-9 0 16,-4-1-1-16,-1-6 1 0,-2 2-1 16,-4-2-1-16,-3 16 1 15,6-14 0-15,-6 14 0 16,0 0 1-16,12 9 0 16,-8 1 0-16,4 3 0 15,-1 3-2-15,1-4 1 16,-1-2-2-1,-7-10 1-15,13 4-2 16,-13-4 0-16,12-12 1 16,-4-2 0-16,0-2 2 15,4-2 1-15,-2 6 1 16,4 2 2-16,2 8 1 16,-1 4 1-16,4 15 1 15,0 9-1-15,0 13 1 0,-7 8-1 16,0 10 0-16,-12 4-1 15,-6 7 0-15,-10-5-1 0,-5-3 1 16,-7-9-4 0,-6-10-8-16,-2-17-26 0,7-2-2 15,1-22 0-15,15-3 0 16</inkml:trace>
  <inkml:trace contextRef="#ctx0" brushRef="#br0" timeOffset="28830.57">13548 7675 58 0,'76'-8'33'15,"34"3"-11"-15,37 5-2 16,22 2-4-16,21 9-4 16,0 0-4-16,-2 5-9 15,-19 2-29-15,-23 11-6 16,-42-9-1-16,-27 8 0 0</inkml:trace>
  <inkml:trace contextRef="#ctx0" brushRef="#br0" timeOffset="29315.9207">13229 10143 23 0,'13'-2'32'0,"21"-6"3"15,24 3-11-15,29 5-8 0,26-5-2 16,26 5-2-16,19 0-3 16,15 0-8-16,4 0-11 15,-3 0-24-15,-25-9-2 16,-10-2-1-16,-40-10-1 0</inkml:trace>
  <inkml:trace contextRef="#ctx0" brushRef="#br0" timeOffset="29815.5551">15036 7722 11 0,'16'-11'27'0,"-10"-5"-2"15,4 16-6-15,-1 18-3 16,-3 15-4-16,2 33-2 16,-8 30-2-16,8 28 0 15,-8 29 0-15,-3 23-2 0,-4 10-2 16,4 9-1-16,0-1-1 15,-1-6-1-15,1-18 1 16,-1-16-1-16,4-15-1 16,0-18-1-16,0-14-8 15,0-9-22-15,-4-28-4 16,4-10 1-16,-8-27-2 0</inkml:trace>
  <inkml:trace contextRef="#ctx0" brushRef="#br0" timeOffset="30363.2574">15065 10128 17 0,'-34'-10'30'16,"-4"10"-1"-16,-17-7-9 0,-12 5-9 16,-8-3-11-16,-3 1-19 15,9 7-9-15,-2-12-1 16,22 5-1-16</inkml:trace>
  <inkml:trace contextRef="#ctx0" brushRef="#br0" timeOffset="31147.7355">14961 8876 22 0,'80'0'30'15,"-4"0"-12"1,22-2-1-16,37 2-2 15,31 0-3-15,26 0-2 16,21 0-2-16,10 0-3 0,4 3-5 31,-12 2-7-31,-17-1-6 0,-29 0-3 16,-31 1-2-16,-39-5 1 16,-28 4 0-16,-26-4 4 15,-26-4 4-15,-19 4 6 16,-14-19 5-16,-6 10 4 15,-22-15 5 1,25 9-5-16,5 5-4 0,9 1 0 16,3 9-2-16,16-10 1 15,5 10 1-15,3 0 3 16,4 8 3-16,2 3 3 16,-1 4 1-16,-1 5 2 15,-11-1 2-15,-3 4-1 16,-14 0-2-1,-11-1-6-15,-9-7-35 16,-4 6-4-16,-16-14-1 16,3 3-3-16</inkml:trace>
  <inkml:trace contextRef="#ctx0" brushRef="#br0" timeOffset="42076.4169">1939 7724 19 0,'0'-18'36'15,"14"15"0"-15,7 3 2 16,23 12-17-16,12 18-6 0,9 8-5 16,9 17-3-16,4 4-3 15,-2 6-5-15,-4 2-9 16,-10-1-20-16,-21-15-8 0,-5-5-1 16,-20-17 0-16</inkml:trace>
  <inkml:trace contextRef="#ctx0" brushRef="#br0" timeOffset="42291.8218">2507 7633 44 0,'-18'7'35'15,"-14"7"3"-15,-10 14-12 16,-8 16-11-16,-11 5-4 15,-5 15-4-15,-5 0-4 0,6 1-3 16,2-1-9-16,8-7-13 16,8-13-15-16,16-1 1 15,9-22-2-15,19-3 2 16</inkml:trace>
  <inkml:trace contextRef="#ctx0" brushRef="#br0" timeOffset="42561.935">2886 7625 10 0,'-26'0'31'15,"-14"0"1"-15,6 22 0 16,-6 9-15-16,1 8-8 15,6 13-3-15,11 10-2 16,11 4-1-16,11 3-2 16,5 0-4-16,14-8-8 15,7-1-16-15,5-19-5 0,12-7-1 16,-6-22-1-16</inkml:trace>
  <inkml:trace contextRef="#ctx0" brushRef="#br0" timeOffset="42877.9116">2981 8035 3 0,'0'7'30'0,"0"-7"-1"16,10 7-2-16,3-2-13 16,8-5-4-16,1 0-2 15,3-7-1-15,0-4-2 16,-3-2-3-16,-4-3 0 15,-9-1-1-15,-9-1 0 0,-5 2 0 16,-8 6-1-16,-10 7 1 16,-1 6-1-16,-4 7 2 15,0 8-1-15,7 4 1 16,2 8 0-16,8 2 1 16,11 5 0-16,11-4-1 15,8-1 1-15,2-4-2 0,10-8-6 16,4-7-18-16,8-8-12 15,-13-16 0-15,5-1 0 16</inkml:trace>
  <inkml:trace contextRef="#ctx0" brushRef="#br0" timeOffset="43046.795">3229 7599 32 0,'0'0'28'0,"0"-12"-9"16,0 3-27-16,0 9-15 15,0 0-5-15,10 8 9 0</inkml:trace>
  <inkml:trace contextRef="#ctx0" brushRef="#br0" timeOffset="43193.5228">3283 7669 41 0,'3'26'39'0,"-3"5"0"16,-4 1-2 0,-11-3-17-16,0 5-8 15,-8-10-8-15,-1-6-10 16,0-11-31-16,-1-5-1 16,-1-14-2-16,8 1 1 15</inkml:trace>
  <inkml:trace contextRef="#ctx0" brushRef="#br0" timeOffset="43809.0132">3384 7625 3 0,'0'0'29'0,"4"28"2"32,-7-14-1-32,6 11-16 0,-3 3-5 15,6-2-2-15,1 1-2 16,2-10-2-16,6-7-2 15,1-7-1-15,-4-10-1 16,4-7 0-16,-7-10 0 16,0 2 0-16,-3-6 0 15,-6 5 1-15,0 1 0 0,-9 4 0 16,3 8 0-16,6 10 1 16,-9 8-1-16,9 6 0 15,0 4 0-15,5 3 0 16,2 3-1-16,8-2 1 0,-3-3-2 15,7-5 1-15,-2-8-1 32,-3-6-1-32,2-7 1 15,0-3 0-15,-1-8 1 0,-3 0 2 16,0 4 1-16,-2 3 1 16,5 11 1-16,1 3 1 15,6 14 1-15,3 6-1 16,6 15 1-16,-2 11 0 15,-5 12-1-15,-7 2 0 0,-13 6 0 16,-11 0 0-16,-14 1-1 16,-13-9-4-16,-13-6-31 15,-5-23-5-15,6-9-1 16,-1-23 0-16</inkml:trace>
  <inkml:trace contextRef="#ctx0" brushRef="#br0" timeOffset="44546.6305">17422 7986 19 0,'25'12'33'15,"0"-2"0"-15,6 14 0 16,-4 12-20-16,-2 4-9 16,4 5-11-16,-6-6-22 15,6 7-3-15,-10-22 0 0,8 0-1 16</inkml:trace>
  <inkml:trace contextRef="#ctx0" brushRef="#br0" timeOffset="44731.2097">17889 7977 49 0,'-23'0'35'0,"0"23"0"16,-10 6-13-16,-9 10-9 0,2 17-6 16,-5 7-7-1,-2 0-7-15,7 2-12 0,8-2-16 16,-4-15 0-16,14-4-1 15,-1-19 8-15</inkml:trace>
  <inkml:trace contextRef="#ctx0" brushRef="#br0" timeOffset="44994.8093">18228 7974 23 0,'-26'8'33'0,"-15"1"0"16,-3 20-3-16,-3 9-15 0,-1 14-5 16,6 8-4-16,6 8-3 15,15 0-1-15,13 0-4 0,11-9-6 16,13-6-14-1,18-7-12-15,-6-23 0 0,14-4 0 16</inkml:trace>
  <inkml:trace contextRef="#ctx0" brushRef="#br0" timeOffset="45348.2932">18296 8301 8 0,'7'14'30'32,"-7"-14"1"-32,24 20-1 0,-6-13-18 15,6 0-3-15,2-5-4 16,-1-2-3-16,2-10-3 16,-7-3-1-16,-8-6-1 15,-7 0 1-15,-10-2-1 0,-7 4 1 16,-7 5 1-1,-6 3 1-15,-4 9 2 0,-3 9 0 16,2 12 0-16,1 4 3 16,8 7 0-16,6 1 2 0,12 5-1 15,7-3 0-15,10-2-1 16,7-8 1-16,9-1-4 16,4-6-11-16,3-3-24 31,-6-15-2-31,4-7 0 0,-8-7-1 15</inkml:trace>
  <inkml:trace contextRef="#ctx0" brushRef="#br0" timeOffset="45532.9629">18637 8000 28 0,'-7'-25'33'15,"10"14"-1"-15,-9-7-2 16,6 18-29-16,0 0-20 16,-5-13-11-16,5 13-2 15,0 0 0-15</inkml:trace>
  <inkml:trace contextRef="#ctx0" brushRef="#br0" timeOffset="45663.7995">18685 8086 23 0,'5'24'36'16,"1"4"0"-1,-15-6-5-15,-5-6-10 0,-5-4-12 32,-7-12-30-32,4 0-10 15,-9-12-4-15,11 1-1 0</inkml:trace>
  <inkml:trace contextRef="#ctx0" brushRef="#br0" timeOffset="46333.4095">18813 8020 29 0,'-10'0'29'0,"8"12"-4"16,-8 1-9-16,7 6-5 0,3 3-6 16,0 3-1-16,11 0 0 15,3-5-1-15,4-6 0 0,2-8-1 16,1-6 0-1,-4-6-1-15,1-5 1 0,-5-8-1 16,-4 1-1-16,-4-4 1 16,-5 4-1-16,0 2 0 15,-6 4 0-15,6 12-1 0,0 0 1 16,-11 0 0-16,11 10 0 16,0 4-1-16,7 3 1 15,1 2 0-15,4-5 0 16,4-3-1-16,1-3 1 15,2-8 0-15,-2 0 0 32,0-9 0-32,-1-3-1 0,-1-4 2 15,0 1-1-15,-5 2 1 16,3 4 0-16,0 4 0 16,2 10 0-16,-2 9 1 15,4 13-1-15,3 12 0 16,-3 14 1-16,1 8-1 15,-5 4 1-15,-7 2 0 0,-6 4 1 0,-18-8 0 16,-7-2 1 0,-12-11 0-16,-2-9-2 15,-6-9-3-15,-1-8-13 0,0-15-20 16,14-3-1-16,1-11-1 16,16-1 0-16</inkml:trace>
  <inkml:trace contextRef="#ctx0" brushRef="#br0" timeOffset="62030.4767">9346 11248 16 0,'21'80'11'0,"17"7"-1"15,24 2-1-15,19-4-2 16,24-7-1-16,20-16-1 16,18-15-1-16,14-17-1 0,14-24-1 31,8-17 0-31,14-17 0 16,8-6 0-16,6-1 1 15,-8 7 0-15,-10 13 1 16,-17 15 0-16,-33 20 0 0,-29 17-1 15,-31 16-5-15,-34 10-8 16,-30-2-7-16,-9 4-10 16,-18-22-2-16,12-7 15 0</inkml:trace>
  <inkml:trace contextRef="#ctx0" brushRef="#br0" timeOffset="62715.6798">11898 12003 8 0,'0'-19'24'0,"6"-9"-9"16,13 0-3-16,15-5-2 16,22 0-2-16,21-7-2 0,30 5-1 15,24 3-1-15,27 9 0 16,21 9 0-16,21 14-1 16,9 11-1-16,5 16 0 0,3 14-1 15,-12 6 0 1,-10 5 0-16,-14-5 3 15,-12-3 1 1,-17-19 0-16,-9-15 0 16,-15-22 0-16,-14-19 1 0,-17-25 0 15,-8-13-1-15,-19-11-2 16,-5-2-3-16,-19 2-4 16,-16 11-24-16,-19 4-6 15,-14 21 0-15,-32 11-1 16</inkml:trace>
  <inkml:trace contextRef="#ctx0" brushRef="#br0" timeOffset="64034.8392">9089 13372 28 0,'59'0'19'16,"21"0"-1"-16,20 0 0 15,12 0-3-15,11 0-4 16,1-3-9-16,-3 3-15 0,0 0-15 16,-22-11-2-16,-3 4 0 0</inkml:trace>
  <inkml:trace contextRef="#ctx0" brushRef="#br0" timeOffset="64481.5862">10230 12768 20 0,'-12'-27'29'15,"12"15"-7"-15,-7 24-4 0,2 22-2 16,10 29-4-16,2 22-1 16,6 23-2-16,-2 18-1 15,6 14 0-15,-5 1-3 16,0 0-1-16,-3-19-1 0,-6-18-1 16,-3-19-4-16,-3-25-10 15,-4-23-24-15,7-16 0 16,0-21 1-16,10-21-2 15</inkml:trace>
  <inkml:trace contextRef="#ctx0" brushRef="#br0" timeOffset="65019.2346">10020 12725 8 0,'11'0'18'0,"34"4"-1"16,19-7-2-16,41 3-1 16,35 0-4-16,40 0 0 15,31 0-2-15,37 5 0 16,20 0-1-16,19 0-2 0,12 0 0 16,-1-5-3-16,-2 4 0 15,-6-11 0-15,-6 0-1 0,-16-4 0 16,-12-2-1-1,-19 1-5-15,-24 3-19 0,-33-4-7 16,-18 10-1-16,-55-4 0 16</inkml:trace>
  <inkml:trace contextRef="#ctx0" brushRef="#br0" timeOffset="65534.8499">14228 12690 22 0,'18'10'30'0,"-7"4"0"16,3 25-14-16,1 20-4 0,2 18-2 16,0 21-1-16,-7 16 0 15,-1 14-2-15,-9 6-1 16,0-1-2-16,-3-11-1 15,-3-10-2-15,-7-17-6 16,-1-15-12-16,-2-24-18 16,9-13-1-16,-11-26 0 0,8-8 7 15</inkml:trace>
  <inkml:trace contextRef="#ctx0" brushRef="#br0" timeOffset="66081.5269">10332 14025 8 0,'0'0'14'0,"10"0"-2"16,36 0 0-16,32 0-2 0,39-4-2 16,39 4 0-16,50-5-1 15,37 5 0-15,42 5 1 16,25-2-2-16,23 3 0 15,6-1 0-15,-5 1-1 16,-12 0-1-16,-26-1 1 0,-34-5-2 16,-38 0-1-16,-38 0-11 0,-54-6-21 15,-26 6-2-15,-49-12 0 16,-20 8 5-16</inkml:trace>
  <inkml:trace contextRef="#ctx0" brushRef="#br0" timeOffset="66697.5085">14336 13360 25 0,'25'10'17'15,"7"-10"-1"-15,23 5 1 16,21-2 0-16,27-3 0 0,26 4-5 31,18-4 0-31,15 0-3 16,2 0-1-16,2 5-1 15,-14-3-3-15,-17 3-4 16,-23 2-12-16,-25 2-23 0,-37-9 0 16,-13 6 0-16,-37-6-1 15</inkml:trace>
  <inkml:trace contextRef="#ctx0" brushRef="#br0" timeOffset="67319.3576">10459 13127 33 0,'10'-14'33'0,"0"14"-8"16,-1 10-4-16,0 17-3 0,4 13-5 15,-4 12-4-15,0 12-2 16,-2 6-3-16,1 4-3 16,-1-2-6-16,-5-11-9 0,2-15-20 15,2-6-2 1,-6-22 0-16,5-4-1 16</inkml:trace>
  <inkml:trace contextRef="#ctx0" brushRef="#br0" timeOffset="67535.4534">10707 13215 9 0,'11'-32'33'16,"3"15"1"-16,-14 8-2 0,0 9-12 16,0 17-6-16,-11 8-3 15,4 17-4-15,0 10-3 16,1 8-1-16,6 6-1 15,3 1-2-15,4-2-5 16,3-11-11-16,-1-11-19 16,9-7-2-16,-11-20 0 0,7-3 0 31</inkml:trace>
  <inkml:trace contextRef="#ctx0" brushRef="#br0" timeOffset="67683.18">10567 13532 16 0,'11'0'30'16,"1"-10"0"-16,19 10-6 0,3-4-28 15,3-2-22-15,16 12-2 16,-9-12-1-16,7 16 17 16</inkml:trace>
  <inkml:trace contextRef="#ctx0" brushRef="#br0" timeOffset="68035.7827">10925 13671 33 0,'0'-13'34'0,"-5"-8"1"15,13 4-12-15,7 8-10 16,1 2-5-16,5 10-1 16,-2 4-2-16,-5 9-1 15,-10 6-2-15,-4 4-1 0,-12 0 0 16,-3 3-1-16,-9-4-1 0,1-4 1 16,1-4-1-1,4-8 0-15,8-2-1 0,10-7 1 16,13 8-1-16,4-8-2 15,9 0-7-15,1 2-21 16,1-4-3-16,7 2 0 31,-7-10 0-31</inkml:trace>
  <inkml:trace contextRef="#ctx0" brushRef="#br0" timeOffset="68298.3535">11334 13050 40 0,'-18'12'33'0,"-15"4"1"15,3 19-17-15,-1 16-4 16,4 10-5-16,9 11-2 0,9 3-2 15,9 3-2-15,11-3-2 16,7-8-3-16,10-10-7 16,6-7-18-16,0-23-6 0,4-5-2 15,-5-22 1-15</inkml:trace>
  <inkml:trace contextRef="#ctx0" brushRef="#br0" timeOffset="68652.1641">11455 13486 6 0,'0'17'33'16,"0"-8"1"-16,7 16-1 0,7-8-16 16,5-2-5-16,4 3-1 15,1-8-5-15,2-6-1 16,-3-8-3-16,-1-6 0 15,-6-8-2-15,-6-3 0 16,-10-2 0-16,-4-3 0 16,-12 4-1-1,-6 7 1-15,-4 7-1 16,-3 8 1-16,-2 12 0 16,3 6 0-16,1 10 1 0,13 6 0 15,7 0 0 1,11 2 1-16,12-2 0 15,4-4 0-15,8-6-2 0,3-10-5 16,6-6-21-16,-1-5-10 0,-8-16 0 16,2 1 0-16</inkml:trace>
  <inkml:trace contextRef="#ctx0" brushRef="#br0" timeOffset="68898.7714">11721 13057 37 0,'5'-10'33'16,"-10"-3"0"-16,5 13-9 15,-4-9-28-15,4 9-24 16,0 0-4-16,-7 4-1 16,9 8 4-16</inkml:trace>
  <inkml:trace contextRef="#ctx0" brushRef="#br0" timeOffset="69036.9782">11774 13130 23 0,'16'22'35'15,"-10"0"2"-15,0-2-5 16,-6 8-10-16,-12-8-7 15,-1 3-6-15,-9-5-8 16,-2-11-17-16,-7-7-19 16,8 0-3-1,2-10 1-15,9 1-2 16</inkml:trace>
  <inkml:trace contextRef="#ctx0" brushRef="#br0" timeOffset="69568.0171">11871 13092 26 0,'0'0'31'16,"0"0"-1"-16,0 0-11 0,0 14-7 15,0 3-5-15,2 0-3 16,4 5 0-16,4 0-1 31,2-2 0-31,1-6-1 0,2-3 0 16,1-6 0-16,-2-5 0 15,3-9-1-15,-5-3 0 16,-3-5-1-16,-2 0 0 16,-4 0 0-16,-3 2 0 15,0 1-1-15,0 14 0 16,0 0 0-16,-13 0 1 0,11 10-1 16,2 3 1-16,0 5-1 15,5-2 1-15,5 2 2 16,5-4-1-16,2-7 0 15,3-4 2-15,-1-9-1 16,1-2 0-16,-2-5 0 16,-6-4-2-1,-2-3-5-15,-10-1-9 16,0-2-18-16,3 8-3 16,-10-5 0-16,7 8 0 0</inkml:trace>
  <inkml:trace contextRef="#ctx0" brushRef="#br0" timeOffset="69723.6568">12203 13104 29 0,'18'29'36'0,"8"16"0"0,-8 9-6 16,4 3-9-16,-7 13-8 15,-9 1-6-15,-6 6-2 16,-13-6-3-16,-10-6-3 16,-6-4-11-16,-14-10-24 15,-10-18-2-15,10-9 0 16,-8-16 0-1</inkml:trace>
  <inkml:trace contextRef="#ctx0" brushRef="#br0" timeOffset="70186.664">12427 13370 40 0,'15'27'33'0,"-6"-1"-1"16,0 9-15-16,4 4-5 0,-1 3-9 16,-3-3-10-1,-3-12-23-15,4 7-2 0,-17-23-1 16,4 0-1-16</inkml:trace>
  <inkml:trace contextRef="#ctx0" brushRef="#br0" timeOffset="70341.0679">12386 13512 49 0,'28'0'37'0,"0"-4"0"16,12 4-8-16,0 0-33 16,-8-3-26-16,11 3-4 15,-9-9-2-15,1 9-2 0</inkml:trace>
  <inkml:trace contextRef="#ctx0" brushRef="#br0" timeOffset="70725.0774">12752 13128 24 0,'0'0'33'0,"15"40"1"16,-13 0-6-16,3 16-16 15,0 13-4-15,-5 8-4 16,0 1-7-16,0-3-13 16,0-5-17-16,-6-22 0 15,6-10-1-15,-6-24 11 0</inkml:trace>
  <inkml:trace contextRef="#ctx0" brushRef="#br0" timeOffset="70926.1572">12944 13127 33 0,'9'-6'36'15,"-9"6"1"-15,10 34 1 0,-10 7-21 16,3 5-7-16,2 20-4 15,-1 4-1-15,2 4-3 16,1 2-5-16,-7-9-9 16,9-13-25-16,-3-4-1 15,-6-17-1-15,-3-11 1 16</inkml:trace>
  <inkml:trace contextRef="#ctx0" brushRef="#br0" timeOffset="71057.6861">12737 13462 28 0,'18'-5'29'0,"3"-5"-8"15,13 2-23-15,14 14-24 0,-6-9-3 16,11 9 9 0</inkml:trace>
  <inkml:trace contextRef="#ctx0" brushRef="#br0" timeOffset="71474.8915">12963 13652 14 0,'16'-6'32'16,"-2"-4"0"-16,19 5-9 0,0 5-7 15,-2 3-5 1,0 6-4-16,-4 1-3 16,-4 6-3-16,-8-1 0 0,-9 0-2 15,-11-6 0-15,-8-1 0 0,-2-5-1 16,-2-3 0-1,6 3 0-15,11-3 1 0,-10-6 0 16,10 6 2-16,13 0 0 16,0 6 1-16,-5 5 1 15,-1 3 0-15,-7 3 1 32,-10 1-3-32,-5 1-9 0,-4 2-24 15,-3-16 0-15,10 2-2 16,-4-16 0-16</inkml:trace>
  <inkml:trace contextRef="#ctx0" brushRef="#br0" timeOffset="71727.7847">13369 13059 23 0,'-13'25'33'16,"-2"9"2"-1,0 14-7-15,3 11-15 0,-2 11-3 16,9 7-2-16,5 1-5 16,5-1-7-16,8-4-16 15,8-6-14-15,-5-23-1 31,12-5-1-31</inkml:trace>
  <inkml:trace contextRef="#ctx0" brushRef="#br0" timeOffset="72090.5275">13535 13512 29 0,'4'10'34'0,"12"5"1"16,2-8-6-16,4-1-17 16,6 1-3-16,-4-7-4 15,5-6-2-15,-5-5-2 16,-4-7-1 0,-13-1-1-16,-7-4 0 15,-5 1-1-15,-10 2 1 16,-5 7-1-16,-4 4 0 0,-7 12 2 15,-2 8 1 1,5 7 0-16,5 11 1 16,6 6 2-16,10 4 0 0,7 0 0 15,15 0 0-15,5-7 0 0,10-3-1 16,4-6-4-16,0-14-9 16,1-9-26-16,0-6-1 15,-6-14-1-15,2-1 0 16</inkml:trace>
  <inkml:trace contextRef="#ctx0" brushRef="#br0" timeOffset="72274.6146">13738 13039 34 0,'4'-14'15'16,"-4"14"-15"-16,0 0-16 16,-11 0-9-16,11 0 18 15</inkml:trace>
  <inkml:trace contextRef="#ctx0" brushRef="#br0" timeOffset="72430.8753">13776 13101 20 0,'14'26'36'0,"-14"-3"1"15,3 6-4-15,-9 2-12 16,-9-7-8-16,-7-1-11 16,-3-9-25-16,0 0-12 15,-3-14 0-15,8-7-2 32</inkml:trace>
  <inkml:trace contextRef="#ctx0" brushRef="#br0" timeOffset="73109.2721">13852 13072 40 0,'-4'11'33'16,"-3"0"-1"0,3 4-17-16,4 6-4 15,4 1-5-15,3 1-2 16,7-4 0-16,-1-3-2 16,2-6 0-16,3-5-1 15,-5-8 0-15,3-6-1 16,-4-3-1-16,1-5 0 15,-6 1 0-15,-2-2 0 0,-2 4-1 16,-3 3 0-16,0 11 2 16,0 0-1-16,0 0 1 15,0 13-1-15,0 4 1 16,3-1 0-16,6 6 0 16,-2-5 1-16,2-2 0 0,3-6 0 15,-3-4 0-15,3-5-2 0,0-10-1 16,-1-4-2-1,0-5-2-15,-4-6 0 16,3 0 0-16,1 0 0 0,2 8 3 16,-3 0 2-16,3 8 3 15,2 9 4-15,-1 13 2 32,5 14 2-32,-3 5 0 0,2 17 0 15,-8 9-2-15,0 11-2 16,-10 2-1-16,-7 8-2 15,-6-5-1-15,-9-6 0 16,-5-6-2-16,-1-12 1 16,0-11-1-16,4-12 1 15,4-8-1-15,5-9 1 0,6-3 0 16,9-7-1-16,-13 5-1 16,13-5-6-16,0 0-30 15,0 0-2-15,-6-17 1 16,6 17-1-16</inkml:trace>
  <inkml:trace contextRef="#ctx0" brushRef="#br0" timeOffset="74852.2677">7349 13455 14 0,'-29'-5'27'16,"39"5"-8"-16,33 0-3 16,34-3-1-16,39 3-3 15,36-5-2-15,40 5 0 16,33-9-3-16,23 5-5 16,8-4-17-16,5 3-15 15,-26-13-2 1,-14 6 0-16</inkml:trace>
  <inkml:trace contextRef="#ctx0" brushRef="#br0" timeOffset="75570.8449">7177 12643 19 0,'4'30'33'0,"8"38"1"15,-9 13-6-15,1 20-13 16,5 24-1-16,-3 14-3 15,7 10-1-15,-7-4-3 16,3-2-1-16,0-20-1 16,-2-10-2-16,-2-18-3 0,-5-24-9 31,0-24-29-31,0-12-1 0,0-35 0 16,-15 0 0-1</inkml:trace>
  <inkml:trace contextRef="#ctx0" brushRef="#br0" timeOffset="76087.1253">5212 12720 10 0,'27'-6'25'16,"39"6"-2"-16,27-3-3 15,34 3-3-15,33 0-3 16,34-2-3-16,29 2-3 16,16 3-2-16,6 2-2 31,-13 0-2-31,-18 2-9 0,-37-7-24 16,-34 14-2-16,-60-14 0 15,-33 9 0-15</inkml:trace>
  <inkml:trace contextRef="#ctx0" brushRef="#br0" timeOffset="76541.5776">5163 12784 28 0,'3'49'32'16,"11"27"-4"-16,-7 19-11 31,3 22-3-31,1 13-2 0,-2 6-3 16,8-1-2-16,-5-14-2 15,7-9-2-15,-5-20-3 16,-3-22-13-16,-7-19-21 16,7-14-1-16,-8-20 0 15,4-5-1-15</inkml:trace>
  <inkml:trace contextRef="#ctx0" brushRef="#br0" timeOffset="77022.9397">5262 14032 25 0,'26'-2'20'16,"27"2"-2"-16,18 0-2 15,33 0-3-15,31 0-1 16,31 0-3-16,28 0-1 16,25 2-2-1,13 0 0-15,0-2-1 16,0 4-1-16,-26-4-1 15,-27 6-6-15,-36-3-20 0,-32 7-10 16,-58-10 0-16,-28 12 0 16</inkml:trace>
  <inkml:trace contextRef="#ctx0" brushRef="#br0" timeOffset="77507.7827">5409 13193 8 0,'0'0'33'0,"14"11"1"16,-8 10 0-16,-1 15-15 31,4 17-7-31,-4 8-4 0,1 7-2 16,0 4-6-16,-1-4-11 15,-2-12-22-15,5-6-2 16,-8-18 0-16,5-8-1 16</inkml:trace>
  <inkml:trace contextRef="#ctx0" brushRef="#br0" timeOffset="77708.4515">5611 13276 27 0,'11'-15'35'15,"4"20"2"-15,-12 9-1 16,2 15-21-16,-1 17-6 31,-4 5-3-31,10 9-2 0,-4 1-5 16,-3-9-9-16,2-7-22 16,2-2-5-16,-10-19 0 15,3-5-1-15</inkml:trace>
  <inkml:trace contextRef="#ctx0" brushRef="#br0" timeOffset="77846.4914">5425 13579 20 0,'18'0'29'0,"-1"-6"-2"16,14 11-12-16,7 0-33 15,-3-5-9-15,13 12-1 16,-11-12 11-16</inkml:trace>
  <inkml:trace contextRef="#ctx0" brushRef="#br0" timeOffset="78095.8531">5770 13713 25 0,'8'-5'29'0,"-8"5"-5"0,9-18-6 15,1 12-4-15,-1 0-4 16,5 9 0-16,-5 0-2 16,1 13 0-16,-5 0-3 15,-1 10 0-15,-4 1-4 16,0 0-2-16,0-1-9 0,-4-1-24 16,-1-14-1-16,8 0 0 15,-3-11-1-15</inkml:trace>
  <inkml:trace contextRef="#ctx0" brushRef="#br0" timeOffset="78395.8809">6170 13185 27 0,'-34'11'31'15,"-9"3"-4"-15,-1 15-11 16,9 15-3-16,2 9-2 16,15 12-2-16,8 0-1 15,15 6-1-15,10-8-4 16,12-5-4-1,12-8-9-15,2-11-15 16,0-17-9-16,5-7-1 16,-5-19 0-16</inkml:trace>
  <inkml:trace contextRef="#ctx0" brushRef="#br0" timeOffset="78748.9421">6328 13546 23 0,'13'8'16'0,"-3"-3"-2"15,8 0-1-15,-3-5-4 16,3-5-4-16,-2-4-2 0,-1-4-3 16,-5-2 0-16,-4 0-1 15,-6-2-1-15,-10 3 1 16,-1 5 0-16,-8 4 1 15,-3 9 2-15,-2 6 1 16,1 7 2-16,1 10 2 31,7 4 1-31,3 5 1 0,12 1 0 16,6-6-1-16,10 1 1 16,5-10-2-16,4-3-3 15,6-9-8-15,-3-6-21 16,0-17-9-16,-1-3 0 15,-10-13-1-15</inkml:trace>
  <inkml:trace contextRef="#ctx0" brushRef="#br0" timeOffset="78895.8227">6493 13169 34 0,'-6'-17'29'0,"6"17"-6"16,3-14-31-16,-13 3-16 16,10 11-4-16,-8-9 3 15</inkml:trace>
  <inkml:trace contextRef="#ctx0" brushRef="#br0" timeOffset="79049.9734">6539 13194 27 0,'16'31'35'0,"-16"-5"2"15,0 3-5-15,-6-3-14 16,-13-6-9-16,-3-3-10 16,-2-14-27-16,1 1-7 15,-6-17 0-15,9 4-2 16</inkml:trace>
  <inkml:trace contextRef="#ctx0" brushRef="#br0" timeOffset="79665.7691">6657 13196 4 0,'-16'5'25'15,"16"10"-7"-15,0 1-3 16,-3 3-4-16,3 1 1 16,7 2-2-16,4-3-2 15,2-5 0-15,2-2-2 16,2-9-1-1,0-3-2-15,-1-10-1 16,-1 0-2-16,-5-6 0 16,-1-2-2-16,-5 2 0 15,-4 0-1-15,0 6 0 16,0 10 0-16,0 0 0 16,-13 0 1-16,10 14 0 0,3 3 1 15,0 3 0-15,0-2 1 0,6 1 1 16,4-5-1-16,-1-6 0 15,0-5 0-15,3-3 0 16,1-8 0-16,3-4 0 16,-1-4 2-16,-3 2 0 15,3 2 1-15,-1 5 1 16,5 7 0-16,-5 6 1 0,5 11 2 16,-1 8-1-16,2 16-1 15,-8 10 0-15,-7 10 0 16,-10 3-2-16,-11 4 0 15,-8-3-3-15,-14-6-8 16,-11-9-26-16,-1-9-2 31,-6-20 1-31,7-6-2 0</inkml:trace>
  <inkml:trace contextRef="#ctx0" brushRef="#br0" timeOffset="80281.9224">3599 13531 25 0,'-34'6'25'31,"15"-6"-10"-31,19 0-4 0,31 0 0 16,35 0 1-16,35 0-1 16,36-6-2-16,34 6-1 15,24-6-1-15,18 6-1 16,-2-7-1-16,-4 7-1 15,-25 0-4-15,-27 0-24 16,-40-5-10-16,-25 5 0 0,-50-4-1 16</inkml:trace>
  <inkml:trace contextRef="#ctx0" brushRef="#br0" timeOffset="82906.4947">3627 14667 21 0,'81'45'10'15,"24"7"0"-15,16-1-3 16,19-1-1-16,14-4-2 15,19-7 0-15,10-10-2 32,13-10 1-32,10-13 0 0,7-14-2 15,11-8 0-15,12-9 1 16,6-4-2-16,11 0 0 16,4 7 2-16,7 10 1 0,-4 19 1 15,-11 19 1 1,-18 16 1-16,-25 16 0 0,-29 15 0 15,-28 2-3-15,-23 1-5 0,-32-10-13 16,-10-7-14-16,-23-29 0 16,4 0-1-16</inkml:trace>
  <inkml:trace contextRef="#ctx0" brushRef="#br0" timeOffset="83607.6809">8172 15343 2 0,'4'-28'16'16,"14"0"-2"-16,8-7-4 15,14 2-2-15,10 1-3 16,17 0-2-16,15 6 0 15,22 2-1-15,13 10 1 0,15 7-1 16,18 7 1-16,13 10-2 16,16 0 1-16,18 6-1 15,11 1 0-15,21 4-1 16,16 0 1-16,18-3 0 16,20 0 0-16,15-4-1 0,12 2 1 31,12-2 0-31,6-1 0 0,-3-6 0 15,-3 1 0 1,-5-4 0-16,-13-4 0 0,-16-12 0 16,-13-5 0-16,-24-11 0 15,-20-6 0-15,-21-8-1 16,-24-7 1-16,-28-1-2 16,-23 2 0-16,-24 5-7 0,-21 13-19 15,-36-4 0-15,-10 22 1 16,-41-5 26-16</inkml:trace>
  <inkml:trace contextRef="#ctx0" brushRef="#br0" timeOffset="85603.2534">5004 16675 30 0,'182'3'15'0,"25"1"-1"16,25-1 1 0,13-3-1-16,5 2-2 0,-1-2-3 15,-11-5-1-15,-17-1-3 16,-22 2-4-16,-24-4-8 31,-29-1-17-31,-22 5-6 0,-40-8-2 16,-12 12 3-16</inkml:trace>
  <inkml:trace contextRef="#ctx0" brushRef="#br0" timeOffset="86249.9831">7485 15928 22 0,'3'28'25'0,"-3"13"-2"16,9 21-4 0,1 21-2-16,1 17-5 15,6 20 1-15,-3 14-5 0,6 14 0 16,-9-1-4-16,3-6 0 0,-5-11-2 16,-3-9-1-16,-3-17-5 15,-3-14-5-15,-6-27-23 16,6-12-3-16,-10-23-1 15,4-13 1-15</inkml:trace>
  <inkml:trace contextRef="#ctx0" brushRef="#br0" timeOffset="86852.0915">7419 15988 2 0,'-25'-10'23'16,"25"10"-7"-16,-12-7-5 0,12 7-2 16,19 0-4-16,15 0 0 15,16 3-1-15,28-3 0 16,27 5 0-16,35-5 0 15,32 0-1-15,40 0 1 16,32-3-1-16,37-3-1 0,29-1 0 31,26 0 0-31,16-2 0 0,9 3 0 16,1-1 0-16,-8 5-1 16,-11 2 1-16,-22 0-4 15,-27 5-13-15,-44-5-14 16,-16 13-1-16,-57-13 1 15</inkml:trace>
  <inkml:trace contextRef="#ctx0" brushRef="#br0" timeOffset="88021.3871">7569 17444 5 0,'-18'0'26'0,"-1"0"-8"16,19 0-2-16,14 4-6 15,22-4-2-15,19 4-3 16,29-2-1-16,30 4-1 0,32 1-1 16,37 2 0-16,34-4 1 15,33 0-2-15,32-5 1 16,22 0-1-16,21 0 1 16,9 0 0-16,5-7 1 15,-2 0-1-15,-16 4 1 16,-18 3-1-1,-31 7-4-15,-30-3-7 16,-35-1-18-16,-29 6-3 16,-46-9-1-16,-28 9 11 15</inkml:trace>
  <inkml:trace contextRef="#ctx0" brushRef="#br0" timeOffset="89676.7726">7844 16454 29 0,'0'0'30'0,"0"0"-6"0,5 26-5 16,0 12-3-16,-2 9-6 15,9 17-2-15,-5 4-2 16,5 7-2-16,0-1-6 16,-2-7-5-16,2-10-13 15,4-7-14-15,-9-20 0 16,0-8-1 0</inkml:trace>
  <inkml:trace contextRef="#ctx0" brushRef="#br0" timeOffset="89924.185">8055 16495 19 0,'4'-11'33'0,"5"26"0"15,-9 8-11-15,3 7-7 0,6 17-4 16,-6 7-2-1,5 8-1-15,-3 4-3 0,5 2-4 16,-2-4-5-16,-4-9-4 16,4-5-11-16,-4-11-17 0,-7-22 0 15,3 0 0-15,-13-17 20 16</inkml:trace>
  <inkml:trace contextRef="#ctx0" brushRef="#br0" timeOffset="90077.3467">7891 16887 21 0,'10'-13'31'15,"21"13"0"-15,-4-8-13 16,11 0-34-16,10 14-10 16,-10-13-2-16,6 7-1 15</inkml:trace>
  <inkml:trace contextRef="#ctx0" brushRef="#br0" timeOffset="90477.5949">8222 17138 25 0,'5'-18'20'15,"3"4"-2"-15,2 2-2 16,-4 2-1-16,-6 10-1 0,0 0-2 16,12 4-1-16,-15 6-4 15,3 18 1-15,-8 1-3 16,4 4-2-16,1-1-4 16,-1 1-10-16,1-9-23 0,7-2-4 15,-4-22 4 1,0 0-1-1</inkml:trace>
  <inkml:trace contextRef="#ctx0" brushRef="#br0" timeOffset="90925.151">8537 16453 26 0,'-34'9'31'0,"3"15"-6"15,-5 13-7 1,3 13-4-16,9 12-3 0,8 8-3 15,9 4-2-15,17-1-3 16,5 2 0-16,12-10-5 0,1-7-8 16,8-12-22-16,4-9-2 15,-11-22 0-15,8-4 2 16</inkml:trace>
  <inkml:trace contextRef="#ctx0" brushRef="#br0" timeOffset="91294.6092">8624 16900 6 0,'0'20'26'15,"0"-20"1"-15,25 15-13 0,-6-11-6 16,6-4-3-16,0 2-1 15,-1-7-1-15,-2-4-1 16,-9-8-1-16,-7 0 0 0,-12-1 0 16,-7 5-1-16,-9 3 1 15,-6 7 0-15,-3 6 1 32,0 7 1-32,3 6 0 0,7 10 2 15,5 1 1-15,16 5 0 16,3-1 1-16,15-1-1 15,4-7-1-15,9 2-1 16,3-10-5-16,1-11-10 16,-4-7-22-16,6 3-2 15,-13-20 0-15,1 2 4 0</inkml:trace>
  <inkml:trace contextRef="#ctx0" brushRef="#br0" timeOffset="91495.1514">8812 16450 15 0,'0'-12'24'0,"0"12"-10"16,0 0-20-16,-18 0-17 15,18 0 0-15</inkml:trace>
  <inkml:trace contextRef="#ctx0" brushRef="#br0" timeOffset="91642.2965">8835 16499 23 0,'15'25'36'0,"-9"-3"2"15,1 2-7-15,-7 5-11 0,-13-5-7 16,-2 1-8-16,-4-9-12 15,-5-2-27-15,-4-19-2 16,9 2-3-16,-5-15 2 16</inkml:trace>
  <inkml:trace contextRef="#ctx0" brushRef="#br0" timeOffset="92298.9549">8964 16481 8 0,'0'0'27'16,"0"0"0"-16,-12 13-13 16,6 4-5-16,4 0-3 15,2 4-2-15,5 1 1 0,5-1-2 16,0-6 1-16,5-2-1 15,3-9 0-15,1-4-1 16,-3 0 0-16,-1-12 0 16,-6-5-1-16,0 0-1 0,-6-2-1 15,-3 5 0-15,0 2 0 16,-6 2 0-16,6 10-1 16,0 0 0-16,-9 10-1 15,9 4-1 1,0 3-1-16,0 0-1 15,6 0 1-15,0-3 0 16,7-4 0-16,-3-8 0 16,4-2 3-16,2-11 3 15,-1-3 4-15,1-2 2 16,-3-3 1-16,5 4 2 16,-5 3 0-16,2 8 2 0,-2 4-2 15,6 19 0-15,-1 4-4 16,3 17 0-16,-8 7-3 15,-4 13 1-15,-9 5-3 16,-6 10 0-16,-12-5-2 16,-10-8-4-16,-4-3-7 15,-8-9-18-15,-4-21-6 0,10-10-1 16,-3-22 0-16</inkml:trace>
  <inkml:trace contextRef="#ctx0" brushRef="#br0" timeOffset="92780.2128">9452 16934 52 0,'3'10'40'16,"-3"-10"0"-16,3 10-1 15,-3-10-31-15,0 0-42 16,0 0-5-16,-3-10 0 16,-9-3-1-16</inkml:trace>
  <inkml:trace contextRef="#ctx0" brushRef="#br0" timeOffset="93585.231">9890 16269 6 0,'-31'-10'19'16,"-1"5"-15"-16,-2-4-1 16,0 1-2-16,5 0 0 15,6-1 0 1,6 4-1-16,17 5 2 16,-12-3 1-16,12 3 3 15,0 13 2-15,4 0 1 16,1 9 2-16,-2 4 1 15,1 10 1-15,-4 8-1 0,0 14-2 16,-7 8-2-16,7 10-2 16,-3 3-2-16,3 4 0 0,0-3-3 15,0 2 1 1,3-14-2-16,4-7 1 0,-1-13-1 16,0-12 1-16,-2-11-1 15,-1-5 0-15,-3-9 1 16,0-11 1-16,0 0 1 15,-4 10 0-15,4-10 0 0,0 0 0 16,-9 0 0-16,9 0 1 16,0 0-2-16,0 0-1 15,15 8-2-15,-5-8-3 16,6 6-6-16,-1-6-15 16,3-6-12-16,9 2-1 15,-1-11 1 1</inkml:trace>
  <inkml:trace contextRef="#ctx0" brushRef="#br0" timeOffset="96191.7735">10035 16496 41 0,'0'0'34'16,"-7"16"-10"-16,7 12-3 15,-3 10-5-15,3 13-5 0,0 7-4 16,0 15-1-16,0-8-5 16,0 0-6-16,6-6-13 15,1-9-17-15,-7-19-1 16,3-6-1-16,-3-25 8 16</inkml:trace>
  <inkml:trace contextRef="#ctx0" brushRef="#br0" timeOffset="96392.3152">10190 16540 13 0,'18'-7'34'0,"-18"7"-2"0,13 14-7 16,-10 13-6-16,-3 11-5 15,3 12-3-15,-3 7-2 16,7 9-3-16,-2-5-7 15,1-1-7-15,1-5-18 0,5-8-11 16,-12-17 1-16,6-6-1 16</inkml:trace>
  <inkml:trace contextRef="#ctx0" brushRef="#br0" timeOffset="96539.47">10010 16832 24 0,'12'0'32'31,"1"-12"0"-31,24 12-9 0,0 0-34 16,0-9-18-16,19 16-1 15,-9-7-1-15</inkml:trace>
  <inkml:trace contextRef="#ctx0" brushRef="#br0" timeOffset="96923.769">10363 17011 4 0,'0'-9'33'16,"0"-13"2"-1,10 10-2-15,9 5-15 0,2 0-5 16,7 11-3-16,-7 6-4 16,-2 10-2-16,-8 4-2 15,-11 3 1-15,-7 1-3 16,-9 1 0-16,-7-5-1 0,-4-4-1 16,3-9 0-16,0-11 0 15,7-3 0-15,5-4-1 16,12 7 2-16,0-16 0 15,9 9 1-15,3 2 1 16,10 9-1-16,-1 2-5 16,5 6-20-16,5 1-9 0,-7-9 0 15,8 10-1-15</inkml:trace>
  <inkml:trace contextRef="#ctx0" brushRef="#br0" timeOffset="97270.5527">10742 16440 10 0,'-21'5'32'0,"-11"5"1"16,4 18-2-16,0 9-16 16,2 7-5-1,9 12-3-15,5 5-3 16,12 5-1-16,5-2-4 15,8 0-4-15,12-7-12 16,6-3-17-16,-4-21 0 16,13-4 0-16,-7-29 15 15</inkml:trace>
  <inkml:trace contextRef="#ctx0" brushRef="#br0" timeOffset="97623.8067">10935 16787 24 0,'-3'19'33'0,"-5"-5"-1"0,18 10-3 16,1-4-21-16,4-3-5 0,8-1-1 15,4-7-4-15,-1-9-3 16,2-7 0-16,-8-9-1 16,-3-5 0-16,-11-1 1 15,-6-3 1-15,-12 1 2 16,-7-1 3-16,-5 9 3 31,-7 7 0-31,0 12 0 0,0 9 0 16,4 8 0-16,4 6 1 15,11 6 0-15,5 2 0 16,15 6-1-16,7-4 1 16,7-3-1-16,8-8-1 15,2-3-3-15,5-7-11 16,3-4-23-16,-13-17 0 0,4-7-1 15,-11-16 2-15</inkml:trace>
  <inkml:trace contextRef="#ctx0" brushRef="#br0" timeOffset="97939.8585">11152 16457 27 0,'10'30'36'15,"-10"-3"1"-15,-5 4-9 16,-1 2-8-16,-11-9-9 16,0 1-9-16,-5-8-20 0,7-3-18 15,-12-24 0-15,13 1-1 16,4-14 4-16</inkml:trace>
  <inkml:trace contextRef="#ctx0" brushRef="#br0" timeOffset="98408.693">11289 16431 8 0,'-3'12'31'16,"-7"-3"1"-16,10 12-5 15,0-3-13-15,0 4-5 16,5 2-3-16,1-7-2 16,7-2-2-1,3-5 0-15,-1-6-2 16,1-9 1-16,-4-7 1 15,-2-5-2-15,-2-4 1 16,0 1-1-16,-3 6 1 16,-5 1 0-16,0 13 0 15,0 0 1-15,0 0 0 0,0 27 0 16,5 2 0-16,4-2 0 0,6 3 2 16,-1-7-1-1,8 1 1-15,-2-10-1 16,2-7-1-16,-3-11 1 0,-3-11-1 15,-5-8-1-15,-6-5-5 16,-5 1-9-16,-13-4-14 16,-11 0-10-16,2 8-1 0,-9-4 0 15</inkml:trace>
  <inkml:trace contextRef="#ctx0" brushRef="#br0" timeOffset="98594.1021">11176 16261 37 0,'3'-9'32'16,"6"14"-9"-16,-9-5-32 15,0 0-16-15,17 9-5 0,-17-9 3 16</inkml:trace>
  <inkml:trace contextRef="#ctx0" brushRef="#br0" timeOffset="99189.7127">11658 16477 12 0,'8'-12'34'0,"10"27"1"16,-2 7 0-16,-2 13-18 0,0 22-4 15,-10 7-5-15,-4 15-2 16,-3 1-5-16,-9-2-6 16,1-9-12-16,-8-9-18 15,-9-14-1-15,10-12-1 16,-1-18 7-16</inkml:trace>
  <inkml:trace contextRef="#ctx0" brushRef="#br0" timeOffset="99443.151">12061 16682 39 0,'5'13'36'0,"2"14"1"16,-7 11-11-16,0-1-13 16,7 10-3-1,-3-1-8-15,-4-7-9 16,3-4-16-16,-3-3-13 16,-9-16-1-16,0-5 0 15</inkml:trace>
  <inkml:trace contextRef="#ctx0" brushRef="#br0" timeOffset="99595.9383">11932 16852 45 0,'20'-8'36'0,"13"8"0"16,3 0-11-16,2 0-19 0,7 11-34 16,-2-11-5-16,10 0-2 15,-4-12-1-15</inkml:trace>
  <inkml:trace contextRef="#ctx0" brushRef="#br0" timeOffset="99974.1607">12489 16474 16 0,'5'-11'34'0,"1"31"0"0,-6 5-1 31,0 12-18-31,3 19-5 16,-3 5-4-16,7 10-3 0,-7 2-7 16,0-3-8-16,0-14-15 15,6-1-8-15,-12-18 0 16,6-12 0-16</inkml:trace>
  <inkml:trace contextRef="#ctx0" brushRef="#br0" timeOffset="100175.2034">12709 16546 16 0,'12'-26'35'15,"0"26"1"-15,-12 0 0 16,0 29-16-16,0 14-6 0,-9 4-5 15,9 13-3-15,-3 10-2 16,3 1-4-16,3-1-9 16,0-7-18-16,-3-15-11 0,4-4 0 15,-7-21 0 1</inkml:trace>
  <inkml:trace contextRef="#ctx0" brushRef="#br0" timeOffset="100328.8722">12516 16794 36 0,'16'0'32'15,"2"-12"0"-15,15 12-8 16,-1 0-27-16,9-3-28 0,11 9 0 16,-8-12-1-16,11 14 6 15</inkml:trace>
  <inkml:trace contextRef="#ctx0" brushRef="#br0" timeOffset="100713.281">12845 16941 31 0,'12'-21'31'16,"10"21"-3"-16,2-3-16 0,2 3-4 15,4 10-1-15,-7 4-3 16,-2 1-2-16,-11 4-2 16,-7 3-1-16,-8-1-1 15,-6-6-1-15,-5-3 0 16,1-9 0-1,2-3 1-15,13 0 1 16,0 0 2-16,0-10 3 16,9 8 1-16,5 4 3 15,-14-2-1-15,12 22 1 16,-19-6-2-16,-12 2-4 16,-8-1-12-16,-4 4-22 15,-10-16-2-15,7-2-2 0,-2-13 1 16</inkml:trace>
  <inkml:trace contextRef="#ctx0" brushRef="#br0" timeOffset="101147.8486">13269 16436 9 0,'-24'17'28'0,"-20"11"-8"16,8 14-4-16,1 8-2 16,7 12-3-16,6 7-2 15,10-1-3-15,12 0-3 31,9-5-8-31,10-10-6 0,12-11-10 16,12-4-9-16,-8-25-1 16,13 3 14-16</inkml:trace>
  <inkml:trace contextRef="#ctx0" brushRef="#br0" timeOffset="101480.0676">13455 16855 32 0,'10'7'32'0,"-10"-7"0"16,22 3-15-16,-4 6-9 0,1-9-1 15,9 0-1 1,-6-6-1 0,3-6-3-16,-10-1-1 15,-3-3-2-15,-12 0 0 16,-10-1 0-16,-7 4-1 0,-14 5 0 15,-3 11 0-15,-5 8 1 16,0 8 1-16,3 10 1 16,3 2 1-16,15 11 1 15,8-4 1-15,17 4-1 0,11-9 1 16,14-1-1-16,8-11-2 16,6-7-4-16,4-6-14 15,-1-8-18-15,-9-15 0 16,2-1-1-16,-15-16 10 15</inkml:trace>
  <inkml:trace contextRef="#ctx0" brushRef="#br0" timeOffset="101664.928">13747 16448 2 0,'0'0'27'16,"-13"-19"-2"-16,13 19-9 0,0 0-30 16,-14 0-9-1,14 0-3-15,0 0 20 0</inkml:trace>
  <inkml:trace contextRef="#ctx0" brushRef="#br0" timeOffset="101818.5931">13784 16532 31 0,'6'27'36'15,"-11"-7"-1"-15,-8 4-10 16,-3 2-7-16,-8-6-9 16,-1-5-9-16,1-6-17 15,5-6-17-15,0-9-1 16,19 6-1 0,-10-22 5-16</inkml:trace>
  <inkml:trace contextRef="#ctx0" brushRef="#br0" timeOffset="102350.5001">13889 16484 27 0,'-18'10'30'0,"15"7"-5"16,-3 0-9-16,6 4-5 15,0 5-4-15,7-3-2 16,5-1-1-16,3-7-1 16,3-2-2-16,-1-13 0 15,-2-7 0-15,1-3 0 31,-5-6-2-31,-4-4 1 0,-1 1 0 16,-6 0 0-16,0 2-1 16,0 8 0-16,0 9 2 15,0 0-2-15,-3 9 1 16,3 8-1-16,0 5-1 16,6 1-1-16,0 2 1 15,1-1-1-15,1-5 0 0,6-8 1 16,0-5 0-16,2-6 1 15,-1-7 0-15,1-7 4 16,2-4-1-16,-2-1 2 0,1-3 0 16,-3 1 0-16,1 6 1 15,-2 8-2-15,-13 7 0 32,6 9-2-32,-12 8-5 0,-7 5-25 15,1 17-3-15,-9-7-1 16,9 9 0-16</inkml:trace>
  <inkml:trace contextRef="#ctx0" brushRef="#br0" timeOffset="102867.163">14196 16616 2 0,'14'19'35'16,"10"18"1"-16,-9-2 0 15,-6 12-15-15,4 14-3 16,-19-5-6 0,3 4-4-16,-15-6-6 15,-9-8-7-15,0-10-14 16,0-6-17-16,-10-19-2 15,14-3 0-15,-1-15 5 16</inkml:trace>
  <inkml:trace contextRef="#ctx0" brushRef="#br0" timeOffset="103536.3746">12141 15973 5 0,'12'7'17'0,"35"-7"-5"16,21 0-2-16,34 0 2 16,23 0-1-16,32 0 2 15,23 0-1-15,26-4-1 16,16 4 0-16,8 0-1 15,5 3-3-15,-5-3-1 16,-3 0-8 0,-13 0-24-16,-10 0-6 15,-38-5-1-15,-15 5 0 16</inkml:trace>
  <inkml:trace contextRef="#ctx0" brushRef="#br0" timeOffset="103983.14">14863 15983 18 0,'0'15'30'0,"-16"12"2"16,9 28-11-16,-2 16-6 0,-4 19-3 16,4 20-1-16,-1 13-3 15,10 14 1-15,-4-4-4 16,9-6-1-16,-1-10-4 0,2-11-6 16,4-17-11-16,2-14-19 15,-9-29 0-15,4-14-3 16,-7-32 9-16</inkml:trace>
  <inkml:trace contextRef="#ctx0" brushRef="#br0" timeOffset="104606.7883">12058 17420 22 0,'32'5'16'15,"28"1"-5"-15,21-6-2 16,28 4 0 0,24-4-2-16,35 0 0 15,20 0-3-15,27-4 1 0,14-5-1 16,16-2-1-16,3 4-1 16,-7 0 0-16,-10 1-8 15,-36-6-21-15,-18 4-2 16,-49-8 1-16,-29 11 18 15</inkml:trace>
  <inkml:trace contextRef="#ctx0" brushRef="#br0" timeOffset="105190.2166">14835 16570 4 0,'37'-6'24'0,"41"11"-3"0,18-5-8 16,27 0 0-16,22 0 0 16,11 0-2-16,3 0-2 15,-6 0-23-15,-14 10-10 16,-39-10-3-16,-21 7-3 16</inkml:trace>
  <inkml:trace contextRef="#ctx0" brushRef="#br0" timeOffset="107862.9074">2923 12514 48 0,'3'-20'38'16,"9"7"1"-16,17 13-10 15,20 23-11-15,10 11-5 16,19 26-5-16,2 13-2 16,7 14-4-16,-4 5-5 15,-8-8-10-15,-3-9-27 0,-14-8 0 16,-16-22-1-16,-6-14 0 15</inkml:trace>
  <inkml:trace contextRef="#ctx0" brushRef="#br0" timeOffset="108094.95">3621 12412 25 0,'-13'-10'35'0,"-14"10"3"15,-8 24-1-15,-14 17-16 16,-10 6-9-16,-3 24-2 16,-9 12-3-16,-1 8-2 15,0 0-2-15,6 1-1 0,8-5-3 16,9-17-7-16,15-13-23 16,9-15-9-16,10-25 0 15,17-7 0-15</inkml:trace>
  <inkml:trace contextRef="#ctx0" brushRef="#br0" timeOffset="108748.5878">16402 12509 48 0,'9'-15'38'0,"1"12"0"16,12 22-6-16,8 18-18 16,-1 9-4-16,7 14-6 15,-2 6-6-15,4-2-9 16,0-7-23-16,-2-6-5 15,-10-25 0-15,1-11 0 0</inkml:trace>
  <inkml:trace contextRef="#ctx0" brushRef="#br0" timeOffset="108933.9914">16982 12562 58 0,'-24'21'40'0,"-4"9"0"15,-13 12-7 1,-9 7-19-16,2 14-5 16,-7 3-4-16,9 5-2 0,4-2-5 15,4-11-7-15,12-6-31 16,9-8-1-16,4-21 1 16,10-9-1-16</inkml:trace>
  <inkml:trace contextRef="#ctx0" brushRef="#br0" timeOffset="109617.9071">3777 16027 30 0,'14'4'35'0,"17"21"2"31,7 11-4-31,14 12-18 0,14 20-3 16,4 4-3-16,5 11-4 15,-4-1-6-15,-9-7-11 16,-10-14-23-16,-7-7-3 15,-21-16-1-15,-2-12 1 16</inkml:trace>
  <inkml:trace contextRef="#ctx0" brushRef="#br0" timeOffset="109855.7815">4464 16053 53 0,'-35'17'38'0,"-17"14"1"16,-10 13-7-16,-7 15-22 15,-8 13-4-15,3 4-3 16,0 1 0-16,9-3-2 16,8-8-2-16,11-18-1 0,18-7-8 15,7-9-25 1,21-32-4-16,0 12 1 0,15-29-1 15</inkml:trace>
  <inkml:trace contextRef="#ctx0" brushRef="#br0" timeOffset="110622.1314">16393 15738 42 0,'15'-18'39'15,"4"13"0"-15,0 5 1 16,-2 16-22-16,12 14-10 0,-4 11-3 16,7 7-3-16,-2 3-4 15,-6-2-7-15,4-8-21 16,-4-5-9-16,-9-18-1 15,3-7 1-15</inkml:trace>
  <inkml:trace contextRef="#ctx0" brushRef="#br0" timeOffset="110807.489">16901 15746 49 0,'3'-9'41'0,"-3"9"-1"16,-12 27-1-16,-19 1-21 15,6 20-8-15,-15 11-3 16,-1 11-3-16,-2 1-3 0,3-3-5 16,5-2-16-16,8-11-21 15,-1-13-1-15,9-5 0 16,0-14 0-16</inkml:trace>
  <inkml:trace contextRef="#ctx0" brushRef="#br0" timeOffset="120172.6026">14311 16303 2 0,'0'0'32'0,"16"10"0"15,-4-10 0-15,11 9-16 16,7-2-7-16,1-2-5 16,0 4-11-16,-3-9-20 15,7 9-4-15,-16-13-1 16,7 10 3-16</inkml:trace>
  <inkml:trace contextRef="#ctx0" brushRef="#br0" timeOffset="120535.603">14569 16341 25 0,'0'0'32'16,"-2"20"-6"-16,2 2-2 0,-3 14-7 16,3 14-4-16,0 8-3 15,3 10-1-15,-1 9-4 16,7 7-1-16,-4-6-2 16,1 0-1-16,-2-7 0 15,1-9 0-15,0-8-1 16,-5-6-1-1,0-14 0-15,0-8-1 16,-5-6-3-16,5-20-7 0,-5 14-11 16,5-14-14-1,0-11 0-15,0 11 2 16</inkml:trace>
  <inkml:trace contextRef="#ctx0" brushRef="#br0" timeOffset="120921.1395">14349 17237 5 0,'0'10'30'16,"0"-10"2"-16,-4 11-10 15,4-11-3-15,22 5-4 16,3 1-3-16,0-6-3 0,6 0-9 16,3-11-31-16,1 11 0 15,-8-14-4-15,2 9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58:43.6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3900 12305 8 0,'-9'13'33'0,"-14"3"1"16,2 16-8-16,-4 14-6 16,-3 14-4-16,9 15-3 0,0 0-3 15,14 15-3 1,5-5-2-16,12-3-2 16,9-6-4-16,5-15-6 0,8-11-14 15,3-12-16-15,0-24-1 0,1-14 0 16,-8-14 6-16</inkml:trace>
  <inkml:trace contextRef="#ctx0" brushRef="#br0" timeOffset="369.2029">4018 12862 14 0,'5'17'33'16,"-2"-5"1"-16,17 5-1 16,4-8-19-16,0-6-4 15,8-3-3-15,-4-5-2 0,3-5-1 16,-7-4-2-16,-2-3-1 16,-9-4 0-16,-10 1-1 15,-6-2 0-15,-7 4 0 16,-9 4 0-16,-5 8 0 15,-4 6-1-15,0 11 1 0,-2 9 0 16,5 8 1-16,6 6-1 0,10 5 2 16,9 3-1-16,12-2 0 15,7-8 0-15,9-4 0 16,5-7-4-16,1-12-8 16,1-13-24-16,2-2-1 15,-9-18 0-15,0-2 0 31</inkml:trace>
  <inkml:trace contextRef="#ctx0" brushRef="#br0" timeOffset="585.3691">4225 12356 39 0,'-5'-14'32'16,"5"14"0"-16,0 0-19 15,-11-2-23-15,11 13-18 0,-8-11-3 32,8 13-1-32</inkml:trace>
  <inkml:trace contextRef="#ctx0" brushRef="#br0" timeOffset="748.641">4265 12500 40 0,'3'23'37'15,"4"4"-3"-15,-7 2-10 0,-12-7-5 16,-2-1-8-16,-10-4-7 16,-1-9-11-16,0-8-23 15,7-6-8-15,-4-6 1 16,10 0-1-16</inkml:trace>
  <inkml:trace contextRef="#ctx0" brushRef="#br0" timeOffset="1417.1163">4374 12448 4 0,'0'0'28'0,"-12"2"2"16,12-2-10-16,-6 18-5 16,6-5-5-16,6 3-2 15,0-3-3-15,6 5 0 0,-3-5-1 16,7-2-2-16,1-3 0 15,-3-8 0-15,2 0-2 16,-4-10 1-16,1-2-1 16,-4-5 0-16,-1-3 0 15,-4 0 0-15,0-3 0 16,-4 6-1 0,0 2 1-16,0 5 0 15,0 10 0-15,0 0 0 16,0 0 0-16,-4 20 0 15,4-3 0-15,10-1 0 16,-1 0 1-16,-1-1-1 16,0-6 0-16,1-5 0 0,-9-4-1 15,18-12 0-15,-15 1 0 16,-3-7-1-16,4 1 1 16,-4-7-1-16,5 4 1 15,-5-2 0-15,4 2 1 0,-4 2 1 16,5 4 0-16,1 2 0 15,-6 12 0-15,16-12 1 16,-4 12 1-16,4 12 0 0,2 5 0 16,8 12 1-16,5 12-1 15,0 16 1-15,0 6 0 16,-3 13 0-16,-9 3-1 16,-5 7 1-16,-14-2-1 15,-6-5-1-15,-12-15 0 31,-1-11-2-31,-8-10-7 0,-1-9-24 16,-3-18-6-16,8-7-1 16,-4-14 1-16</inkml:trace>
  <inkml:trace contextRef="#ctx0" brushRef="#br0" timeOffset="2272.5602">17230 12408 7 0,'-28'18'30'0,"0"23"0"15,-7 10-10-15,2 14-2 0,6 14-3 16,5 5-3-16,11 8-3 16,11-7-4-16,9-6-6 15,11-9-12-15,7-14-16 16,1-25-5-16,12-10 0 15,-6-23 0-15</inkml:trace>
  <inkml:trace contextRef="#ctx0" brushRef="#br0" timeOffset="2620.1485">17397 12811 21 0,'13'19'31'16,"-13"-19"0"0,31 14-15-16,-7-6-5 15,3-3-2-15,4-5-3 0,-2-5-1 16,2-4-3-16,-10-4 0 16,-5-4-1-16,-10 0 0 15,-9 1 0-15,-11 1 0 0,-6 10 1 16,-10 5-1-16,-4 8 0 15,-2 8 0-15,4 6 1 16,3 8 0-16,10 7 1 16,9 3-1-16,14-2-1 15,11-4 1-15,10-4 0 32,7-6 0-32,3-6-4 0,5-9-8 15,-1-7-22-15,-10-16-3 16,7-2 0-16,-16-16-1 15</inkml:trace>
  <inkml:trace contextRef="#ctx0" brushRef="#br0" timeOffset="2819.7922">17674 12373 21 0,'0'0'27'0,"-9"-17"-4"15,9 17-23-15,0 0-18 16,-14-5-6-16,14 5-2 16</inkml:trace>
  <inkml:trace contextRef="#ctx0" brushRef="#br0" timeOffset="3004.7327">17732 12473 38 0,'2'32'36'15,"-5"-5"1"-15,-6-2-14 16,-1 6-5-16,-10-8-7 16,4-2-7-16,-5-4-13 15,4-3-25-15,-1-14-3 0,18 0 0 16,-10-20 0-16</inkml:trace>
  <inkml:trace contextRef="#ctx0" brushRef="#br0" timeOffset="3652.1714">17853 12472 4 0,'-16'10'26'0,"20"9"-4"15,-8-2-5-15,8 3-4 16,1 3-3-16,4-4-2 15,6-6-2-15,1-2-2 16,1-7-2 0,0-10-1-16,-1-3 0 15,-1-5 0-15,-5-4-1 16,-3 0 0-16,-7 5 0 0,0 1 1 16,0 12-1-16,0 0 1 15,-13 0-1 1,7 14 1-16,6 4-1 0,0 1 1 15,4 0 0-15,4-3 0 16,5-3-1-16,2-8 1 0,3-5 0 16,2-11-1-16,-5-6 0 15,1-1 0-15,-2-8 1 16,-1-2-1-16,-3-2 0 16,-2 1 0-16,3 7 0 15,-2 3 0-15,5 6 1 0,3 9 1 16,2 10 0-16,2 9 1 15,4 17 2-15,-1 11 1 16,1 11 0-16,-7 12 0 16,-6 10 0-16,-12 2-1 15,0 4 1-15,-19-6-1 32,-4-5-1-32,-10-11-2 0,0-6 1 15,-2-17-3-15,2-13-5 16,6-6-12-16,7-7-21 15,-4-11-1-15,24 0 0 16,-18-15 0-16</inkml:trace>
  <inkml:trace contextRef="#ctx0" brushRef="#br0" timeOffset="4521.0046">4753 15938 12 0,'-25'7'30'0,"3"21"-4"0,-9 10-6 15,3 13-4-15,3 10-3 16,7 7-3-16,15 7-3 16,6 0-1-16,12 0-3 15,10-11-4-15,9-13-7 0,10-16-15 31,5-6-12-31,-9-29 2 16,6 0-2-16</inkml:trace>
  <inkml:trace contextRef="#ctx0" brushRef="#br0" timeOffset="4889.9965">4902 16295 13 0,'13'9'29'16,"14"11"1"-16,0-3-10 15,5-10-10-15,3 3-2 0,-1-10-3 16,-3-7-2-16,-7-5 0 16,-5-7-1-16,-12-1-2 0,-7-2 1 15,-13 1-1 1,-5 2 1-16,-11 6-1 0,-6 6 0 15,-4 7 0-15,2 16 1 32,1 4 0-32,7 9 1 0,10 3 0 15,11 4 0-15,8-2 0 16,16 1 1-16,4-6 0 16,11-5-1-16,1-6-1 15,4-8-2-15,3-5-5 16,0 2-24-16,-5-14-3 15,3 0-1-15,-13-18 0 0</inkml:trace>
  <inkml:trace contextRef="#ctx0" brushRef="#br0" timeOffset="5090.1642">5156 15941 4 0,'-4'-16'30'0,"4"16"0"15,4-12-2-15,-4 12-21 16,0 0-13-16,0 0-15 0,0 0-8 16,0 0 0-16,0 0 16 0</inkml:trace>
  <inkml:trace contextRef="#ctx0" brushRef="#br0" timeOffset="5236.8256">5215 15976 33 0,'11'24'35'16,"-11"-3"-4"-16,0 3-6 15,-8 4-6-15,-4-7-8 0,-3-2-6 16,-4-5-11-16,-1-10-13 16,-4-8-17-16,16-2 0 15,-7-11 0-15</inkml:trace>
  <inkml:trace contextRef="#ctx0" brushRef="#br0" timeOffset="5806.3961">5322 15937 24 0,'-10'4'29'15,"10"14"-6"-15,0-1-8 0,3 4-6 16,2-2 0-16,7-1-3 16,0-5-1-16,4-4-1 15,1-3-1 1,0-10-1-16,-2-1 0 15,-4-10-1-15,-2-1 0 16,-3 0 0-16,0 1-1 16,-6 4 0-16,0 11-1 15,0 0 1-15,0 0 0 16,-6 9 0-16,6 8-1 16,0 2 1-16,6 0 0 0,2-5 0 15,0-3 1-15,1-5-1 16,4-6 1-16,-1-10-1 15,1-5 1-15,1-5-1 16,-3-1 0-16,1 1 0 16,6 1 0-16,-2 5 0 0,6 5 1 15,3 3-1-15,4 6 1 0,2 13 1 16,2 11 0 0,-2 8 2-16,-5 11 0 0,-11 10 1 15,-4 10 1-15,-15 2-1 16,-4 4 0-16,-8-3-3 15,-7-11-3-15,-1-6-16 32,6-9-20-32,-10-25 0 0,11-6-2 15,-5-18 1-15</inkml:trace>
  <inkml:trace contextRef="#ctx0" brushRef="#br0" timeOffset="6707.7329">17243 15686 45 0,'-19'12'22'0,"-19"9"-1"16,-5 16-5-16,0 12-3 15,1 12-2-15,12 10-3 0,8 7-1 16,12 1-2 0,14 1-4-16,16-6-4 0,13-14-12 15,13-7-18-15,1-27-2 16,9-9 1-16,-6-27 6 0</inkml:trace>
  <inkml:trace contextRef="#ctx0" brushRef="#br0" timeOffset="7055.2436">17364 16075 16 0,'4'10'28'0,"19"15"0"15,-4-12-15-15,8 2-3 16,4-5-4-16,-3-10-2 15,3 0-2-15,-9-15 0 0,-1 0 0 16,-10-9-1-16,-4 5 0 16,-11-7 0-16,-5 6 0 15,-11 6 1-15,-4 6 0 16,-7 8-1-16,-4 8 1 0,2 8 0 16,2 9 0-1,6 6-1 1,10 3 1-16,11 3-2 15,13-2 1-15,10-3 0 0,8-6 0 16,5-8-2-16,5-7-6 16,1-11-14-16,3 0-10 15,-13-18-1-15,2 7 0 16</inkml:trace>
  <inkml:trace contextRef="#ctx0" brushRef="#br0" timeOffset="7276.7761">17682 15673 26 0,'0'-10'23'16,"0"10"-14"-16,7 12-27 15,-7-12-5-15,0 0 7 0</inkml:trace>
  <inkml:trace contextRef="#ctx0" brushRef="#br0" timeOffset="7439.9235">17732 15775 40 0,'-10'27'36'15,"1"4"0"-15,-3-2-14 0,-4-6-6 16,-2-2-10-16,-6-4-12 16,2-3-24-16,-3-14-5 15,12-8 0-15,-5-8-3 16</inkml:trace>
  <inkml:trace contextRef="#ctx0" brushRef="#br0" timeOffset="7955.3606">17843 15783 8 0,'-6'23'25'16,"1"-9"-7"-16,10 7-4 15,1-4-3-15,4 2-3 16,3-8-2-16,3-3-1 15,1-8-2-15,0-5-2 16,-3-6 0-16,-2-7 0 16,-2-1 0-16,-4-4 0 0,-6 5 1 15,0-1-1-15,0 6 1 16,0 13 0-16,-12-5 1 16,12 5 0-16,-5 18-1 15,5 1 1-15,8-1-1 16,1 2 0-16,4-2 0 15,2-5 1-15,3-5 0 0,1-8-1 16,-1 0 1-16,-4-10-2 16,-2-2-4-16,-4-6-11 0,-1 8-18 15,-13-14-1 1,6 11 0-16,-9-6 10 16</inkml:trace>
  <inkml:trace contextRef="#ctx0" brushRef="#br0" timeOffset="8239.5854">18128 15767 8 0,'35'21'33'16,"-14"-7"1"-16,12 8-5 16,-4 9-11-16,-2 2-5 0,-1 11-4 15,-13 4-2-15,-5 6-3 16,-14 6 0-16,-14 1-1 15,-10-4 0-15,-7-3-1 16,-7-9-1-16,2-6-1 16,5-5-3-16,1-12-1 15,9-4-2-15,4-9-1 0,9 1-5 16,2-5-7-16,-1-5-16 16,13 0 1-16,-17 4 0 15,17-4 21-15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44:15.2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991 5466 30 0,'-3'54'27'0,"3"-54"-1"16,3 44-3-16,-3-44-3 15,0 0-5-15,55-12-5 0,-20-23-3 16,-1-12-2-16,3-14-2 16,-7-12-1-16,-4-9-2 15,-4 3 0-15,-3 5 0 16,-7 7 2-16,-9 12 0 16,3 13 0-16,-6 19-1 31,0 23 1-31,7 31-1 0,2 15 1 15,7 17-1-15,4 11-1 16,6 6 1-16,-1 8-2 16,12-1-4-16,-4-16-5 15,-2-12-19-15,4-7-8 16,-16-23 0-16,-4-8-1 16</inkml:trace>
  <inkml:trace contextRef="#ctx0" brushRef="#br0" timeOffset="146.9527">1232 5409 22 0,'35'8'27'0,"1"-1"-7"0,4-3-28 16,5 9-12-16,-11-13-4 15,-6 7 8-15</inkml:trace>
  <inkml:trace contextRef="#ctx0" brushRef="#br0" timeOffset="316.1946">988 5227 40 0,'0'0'36'0,"-62"-24"-1"16,62 24 0-16,0 0-25 15,0 0-8-15,0 0-15 16,0 0-21-16,77 44-1 15,-31-29 0-15,7 8-1 0</inkml:trace>
  <inkml:trace contextRef="#ctx0" brushRef="#br0" timeOffset="648.7843">1697 5513 30 0,'23'11'28'15,"-4"-11"1"-15,-1-6-14 16,2-4-5-16,-2-9-3 16,-6 2-3-16,-9-8 1 0,-3-1 0 15,-15 4 0-15,-3 1 1 16,-5 6-2-16,-2 8 0 15,-3 7-1-15,7 18 1 16,-1 4-2-16,10 13 0 16,6 9-1-16,10 5 1 15,4 5-3 1,4-3-3-16,4 0-14 16,5-3-16-16,-3-20-1 0,5-2 0 15,-6-24 0-15</inkml:trace>
  <inkml:trace contextRef="#ctx0" brushRef="#br0" timeOffset="933.3658">2286 5417 63 0,'-20'21'39'0,"-6"8"0"15,-7-2-7-15,-11-7-21 16,6 4-6-16,-4-8-5 15,3-13-3 1,3-6-2-16,7-9 1 16,7-3-1-16,8-8 1 15,8-2 1-15,6 3 2 16,9 3 3-16,9 12 2 16,2 7 1-16,15 10-1 15,-2 7 1-15,1 7-4 16,5 5-33-16,-1 2-5 0,-6-4-1 15,4-5-1-15</inkml:trace>
  <inkml:trace contextRef="#ctx0" brushRef="#br0" timeOffset="1880.8168">3329 5269 32 0,'-12'9'29'16,"-10"1"-1"-1,7 12-13-15,5 11-3 0,10 4-5 16,10 4-1-16,8-4-1 15,10-4 0-15,3-16-1 16,6-9 1-16,-2-18-1 16,-1-12-2-16,-10-15 1 0,-7-13-1 15,-17-13-1-15,-17-9 1 16,-14-6-2-16,-12 3 1 16,-10 5-1-16,1 10 1 15,-2 12-1-15,5 16 0 16,12 19 0-16,15 26-1 15,17 16 1 1,13 9-1-16,14 9-1 16,12 6-2-16,19 1-3 15,9-9-4-15,15-4-8 16,0-11-7-16,-1-12-4 16,4 1 1-16,-5-14 4 15</inkml:trace>
  <inkml:trace contextRef="#ctx0" brushRef="#br0" timeOffset="2101.3933">3931 5315 64 0,'-6'19'31'16,"-14"1"-2"-16,-1 1-6 16,-14-4-8-16,5 0-5 15,-5-9-6-15,4-8-3 0,7-5-2 16,6-8-1-16,8-6-1 16,10 0 1-16,10 0 0 0,4 3 2 15,8 10 1-15,4 6 1 16,2 12 2-16,3 7-1 15,0 8-1-15,-3 4-25 16,-1-4-13-16,8 5-1 16,-4-14-1-16</inkml:trace>
  <inkml:trace contextRef="#ctx0" brushRef="#br0" timeOffset="2704.0005">4952 5225 23 0,'-23'-22'30'16,"4"18"0"-16,-11 4-9 16,9 0-10-16,2 12-3 15,8-2-4-15,11 4-2 16,12 0 0-16,9-4-2 0,7 2 1 15,0-7-1-15,-4-2 0 16,-2-3-1-16,-6 0 1 16,-16 0-1-16,0 0 0 15,-21-5 1-15,-5 9 0 16,-2 3 0-16,-3 4 2 16,3 6-1-16,5 2 1 0,8 3 1 15,12-1 0-15,12 4 0 16,7-8 1-16,13 0-1 15,3-10 0-15,7-7 1 16,-2-5-2-16,2-5 0 0,-3-7 1 16,-7-5-2-16,-2-4 0 31,-9 1 1-31,-7 4-2 0,-3 4 1 16,-5 7 0-16,-3 10 0 15,0 0-1-15,-3 15 1 16,0 9-4-16,-1 3-10 15,1-3-22-15,3 9-2 16,0-13 1-16,0 3 0 16</inkml:trace>
  <inkml:trace contextRef="#ctx0" brushRef="#br0" timeOffset="3003.7752">5113 4978 58 0,'-12'-50'34'16,"7"21"-2"-16,-4 12-17 16,9 17-17-16,0 0-6 15,-2 31-2-15,8-2-1 0,14 12 3 16,2 1 3 0,8 8 6-16,4 1 6 15,1 2 5-15,31 39 16 16,-35-49-14-16,-13-16-1 0,2 0-3 15,-12-13-4-15,-8-14-4 16,14 8-5-16,-14-23-9 16,9-4-20-16,-3 0-6 15,1-4 0-15,5 0-1 16</inkml:trace>
  <inkml:trace contextRef="#ctx0" brushRef="#br0" timeOffset="3420.6328">5725 5281 49 0,'8'24'38'16,"-11"0"-1"-16,-9-1-11 16,1 5-8-16,-9-9-8 31,-1-1-5-31,1-6-5 0,-3-6-3 16,6-6-2-16,-5-11-2 15,10-1-1-15,1-8 0 16,11 2 1-16,0-5 2 15,8 4 2-15,1 2 3 0,4 10 2 16,8 7 2 0,-2 7 1-16,4 7 0 0,-2 5 0 15,0 6-1-15,1-5-1 0,1 3-1 16,2-8 0-16,-2-8 0 16,-1-7-1-16,3-4-1 15,-4-9 1-15,2-6-2 16,-1-8 2-16,-2-2-1 31,-4 3 0-31,-1 0 1 0,-4 5 0 16,0 7 1-16,-11 14 0 15,16-5 1-15,-13 17-1 16,3 10 1-16,-6 0-1 16,5 6-2-16,2 5-3 15,-1-11-7-15,5-6-28 16,6-1-1-16,0-13 0 0,10-2 0 15</inkml:trace>
  <inkml:trace contextRef="#ctx0" brushRef="#br0" timeOffset="3604.9036">6422 5206 88 0,'0'0'40'16,"10"-12"-1"-16,-10 12-16 0,0 0-26 16,5-10-29-16,-5 10-8 15,0 12 0-15,0-3 0 16</inkml:trace>
  <inkml:trace contextRef="#ctx0" brushRef="#br0" timeOffset="3751.9503">6422 5368 90 0,'3'12'41'16,"-3"-12"-2"-16,0 0-23 0,18 0-50 15,-18-9-3-15,0 9-3 16,10-12-2-16</inkml:trace>
  <inkml:trace contextRef="#ctx0" brushRef="#br0" timeOffset="4552.4249">1467 7128 20 0,'-3'-28'33'0,"3"18"26"16,0 44-38-1,8 21-4-15,-3 19-4 16,2 24-4-16,-3 7-1 16,-1 13-4-1,-3-1-5-15,0-11-9 16,4-17-23-16,1-11-4 0,-5-29-1 15,7-13 0 1</inkml:trace>
  <inkml:trace contextRef="#ctx0" brushRef="#br0" timeOffset="4837.0076">1746 7170 26 0,'5'-38'35'16,"-2"21"0"-16,-3 17 1 0,0 0-17 15,0 45-5-15,0 7-4 16,6 27-4-16,-1 13-1 16,0 10-1-16,1 2-1 15,-1 2-2-15,-2-11-1 16,-3-10-6-16,0-14-7 0,-3-17-16 31,-2-19-9-31,5-12-1 16,-9-11 1-16</inkml:trace>
  <inkml:trace contextRef="#ctx0" brushRef="#br0" timeOffset="5006.0021">1484 7790 44 0,'0'0'36'16,"23"-2"0"-16,4 2-2 15,12 0-34-15,10 11-29 16,-1-11-3-16,11 11-4 16,-1-11 0-1</inkml:trace>
  <inkml:trace contextRef="#ctx0" brushRef="#br0" timeOffset="5684.6611">2036 8127 55 0,'-5'-21'29'15,"-10"1"-8"-15,1 2-5 16,-7 3-3-16,-2 7-2 31,-6 2-3-31,10 12-1 0,-5 2-2 16,10 6-2-16,3 4 0 15,7 1-1-15,8-1-2 16,7-4 0-16,8-7 0 16,2-7 0-16,7-3 0 15,-1-9 1-15,0-2-2 16,3-5 1-16,-5 2 1 0,0 0-1 15,4 5 1-15,-7 8 0 16,5 4-1-16,4 10 0 16,-4 8 1-16,3 4 0 0,-1 9 0 15,-4-1 0 1,-7 5-1-16,-2-3 1 16,-8-2-1-1,-8-6-1-15,0-1-2 16,-14-13-3-16,1 0-4 0,-5-10-9 15,3-7-9-15,3-3-2 16,1-5 4-16,-2-1 8 16,4 4 10-16,1 0 7 15,-2 2 8-15,1 5 11 16,-10 5 10-16,-3 6 3 0,-2 3-4 16,2 5-7-16,-4-2-10 15,4 0-16-15,-3-4-28 16,13 4-2-16,1-12-2 15,11 0 0-15</inkml:trace>
  <inkml:trace contextRef="#ctx0" brushRef="#br0" timeOffset="6223.5051">2805 7190 18 0,'-34'9'31'0,"-18"4"1"16,4 18-12-1,-4 17-4-15,0 21-5 0,11 15-3 16,10 8-2-16,16 3-1 15,15-3-2-15,15-3-5 16,22-12-6-16,13-14-16 16,9-29-9-16,8-9 0 0,-7-21-1 15</inkml:trace>
  <inkml:trace contextRef="#ctx0" brushRef="#br0" timeOffset="6605.1757">2956 7775 16 0,'14'9'31'0,"-2"-9"1"16,19 13-5-16,3-7-14 15,-4-6-5-15,12 3-1 16,-8-10-3-16,0 1 0 0,-10-9-2 15,-8-2-1-15,-10-4 0 16,-12 1-1-16,-10-2 2 16,-11 6-1-16,-4 6 0 0,-7 8 0 15,0 9 0 1,-2 11 2-16,6 5-1 0,9 11 2 31,10-2-1-31,12 5 1 0,10-4-1 16,14-1 1-16,4-7-1 15,15-5-3-15,4-5-4 16,-4-12-18-16,-3-9-15 16,1-1-1-16,-11-15 1 15,1 0-2-15</inkml:trace>
  <inkml:trace contextRef="#ctx0" brushRef="#br0" timeOffset="6771.7321">3302 7221 35 0,'-8'-19'31'0,"8"19"-6"16,-8-13-22-16,-4-1-26 0,12 14-5 15,-11-5-2-15</inkml:trace>
  <inkml:trace contextRef="#ctx0" brushRef="#br0" timeOffset="6924.9846">3323 7318 42 0,'0'30'37'0,"0"8"0"16,-9-4-11-16,-7-13-8 16,1 6-7-16,-12-14-6 15,0-8-10-15,6-5-22 16,6-8-10-16,-2-12 0 0,17 2-1 15</inkml:trace>
  <inkml:trace contextRef="#ctx0" brushRef="#br0" timeOffset="7571.8114">3506 7258 2 0,'-10'-5'29'0,"10"17"0"16,-9 5-6-16,9 1-9 15,0 6-5-15,0 0-2 16,7 2-2-16,3-2-1 16,1-2-1-1,5-10-2-15,-1-7 1 16,1-5-2-16,-1-9-1 16,0-4-1-16,-2-7 0 15,-3-1 0-15,-5-3-1 16,-5-1 0-16,0 6 1 15,0 4 0-15,0 15 1 16,0 0 2-16,0 0 0 0,-8 12 0 16,13 7 1-16,4 4 0 15,4-2 1-15,5-1-1 16,2-3 1-16,-1-7-1 16,5-3 0-16,-5-7 0 0,-1-9 0 15,-2-6-1 1,-5-3 0-16,3-8-1 0,-5 2 0 15,-1 0-1-15,-1 2 1 16,0 7 0-16,-2 6 0 0,5 9 2 16,3 19-1-16,1 8 2 15,6 19 0-15,1 16 0 16,-1 11 0-16,-3 7 0 31,-4 8 0-31,-8-1-2 0,-5-2 0 16,-15-5 0-16,-9-11-6 15,-10-23-24-15,2-5-5 16,-8-19 0-16,9-6 0 16</inkml:trace>
  <inkml:trace contextRef="#ctx0" brushRef="#br0" timeOffset="7924.8665">4399 7714 45 0,'30'9'33'0,"-2"-9"-1"16,10 0-18-16,3 0-10 15,4 0-13-15,3 5-22 16,-11-9 0-16,2 4-1 0,-17-9 8 15</inkml:trace>
  <inkml:trace contextRef="#ctx0" brushRef="#br0" timeOffset="8140.174">4457 7845 34 0,'13'5'36'16,"18"3"1"-16,3-3-6 0,10-5-15 15,6 0-11-15,2-9-36 16,3 9-3-16,-16-6-1 16,0 2-2-16</inkml:trace>
  <inkml:trace contextRef="#ctx0" brushRef="#br0" timeOffset="8663.6262">5265 7179 14 0,'0'0'33'0,"3"13"0"16,-3 24-7-16,0 19-9 16,0 16-4-16,0 14-5 15,0 7-4-15,0 2-7 16,0-4-10 0,0-20-19-16,6-6-1 15,-6-26-2-15,6-12 4 16</inkml:trace>
  <inkml:trace contextRef="#ctx0" brushRef="#br0" timeOffset="8850.4949">5530 7319 46 0,'14'-29'36'0,"1"21"1"0,-15 8-14 15,3 28-6-15,1 12-6 16,-8 12-5-16,8 11-3 15,-4 5-1-15,0 5-5 16,9-2-12 0,-6-5-21-16,-3-16-2 15,0-8 0-15,-12-19 0 16</inkml:trace>
  <inkml:trace contextRef="#ctx0" brushRef="#br0" timeOffset="8997.2725">5294 7682 32 0,'8'-13'33'16,"7"-3"0"0,21 8 0-16,5 3-28 0,10 3-20 15,11 7-16-15,-8-5-2 16,5 14 0-16</inkml:trace>
  <inkml:trace contextRef="#ctx0" brushRef="#br0" timeOffset="9235.9508">5721 7919 29 0,'0'0'35'16,"-3"15"-1"-16,3-15 1 15,9-10-22-15,5 1-5 32,1 0-4-32,-1 0-1 0,2-2-2 15,-1 7 0-15,-2 4 2 16,-1 15-1-16,-6 5 1 15,1 10-1-15,-7 9 0 0,0 7-1 16,0 4-3 0,-3-4-12-16,-1-6-23 15,11-5 0-15,-2-14-1 0,10-7 0 16</inkml:trace>
  <inkml:trace contextRef="#ctx0" brushRef="#br0" timeOffset="9498.2105">6256 7198 13 0,'-28'-24'33'15,"1"24"0"-15,-11 7 2 16,-1 22-18-16,4 23-5 15,2 19-3-15,8 17-3 0,9 8-2 16,16 3 0-16,10 2-2 16,8-11-5-16,19-7-9 15,0-19-19-15,3-28-5 16,11-9 0-16,-8-27 0 16</inkml:trace>
  <inkml:trace contextRef="#ctx0" brushRef="#br0" timeOffset="9835.7176">6446 7621 44 0,'3'10'35'16,"0"2"-1"-16,10-1-5 16,8 2-21-16,1-3-2 0,3-4-3 15,2-6-3-15,-2-4-1 16,-6-5-1-16,-6-7-1 15,-7 0 0-15,-9-4-1 16,-6 4 1-16,-13 1 1 16,-7 9 2-16,-1 11 1 15,-4 8 2-15,3 12 1 0,2 5 2 16,8 10 0-16,5-2-1 16,16 8 1-16,10-9-1 15,13-3 0-15,2-8-3 16,8-9-2-16,4-4-8 15,-1-10-23-15,-1-12-6 16,5-4-2 0,-9-15 1-16</inkml:trace>
  <inkml:trace contextRef="#ctx0" brushRef="#br0" timeOffset="10018.856">6694 7100 70 0,'-3'-19'31'15,"9"9"-13"-15,-6 10-28 16,0 0-18-16,17 6-3 16,-17-6-2-16</inkml:trace>
  <inkml:trace contextRef="#ctx0" brushRef="#br0" timeOffset="10151.4983">6756 7201 32 0,'6'29'39'16,"-14"-1"-1"-16,-1 0-1 15,-4 1-17-15,-9-8-10 32,0-6-13-32,-3-12-31 0,3-3-2 15,-2-9-3-15,15-4 0 16</inkml:trace>
  <inkml:trace contextRef="#ctx0" brushRef="#br0" timeOffset="10784.8107">6942 7174 43 0,'-7'9'30'0,"7"6"-10"16,-2 5-5-16,2 2-5 15,6 5-3-15,1-2-2 0,5-4-1 16,3-6-2-16,4-7-2 16,0-8-2-16,-2-7-2 15,0-4-1-15,-5-11 0 16,-3 1-1-16,-5-2 1 16,-4 4 0-16,0 3 1 0,0 16 3 15,-4-13 1-15,4 13 0 16,0 13 1-16,0-1-1 15,4 1 1-15,1 3 0 16,5-6 0-16,5-3-1 0,0-7 0 16,3 0 1-16,2-8 1 15,-1-6 2-15,3-1 2 32,-4-7 0-32,3 4 3 0,-5 1-1 15,2 9 1-15,-2 8-1 16,6 10-1-16,-3 14 0 15,6 19-2-15,-4 17-2 16,-1 19 0-16,-9 13-1 16,-8 6 0-16,-10 4 0 15,-7 1-1-15,-9-5-1 0,-8-11-1 16,-2-12-7-16,-7-23-29 16,5-26-2-16,16-12 1 15,1-26 0-15</inkml:trace>
  <inkml:trace contextRef="#ctx0" brushRef="#br0" timeOffset="11253.6901">7783 7755 47 0,'0'0'38'16,"0"14"0"-16,0-14-1 15,0 0-31-15,0 0-31 0,0 0-10 16,12-4-2-16,1-7 0 16</inkml:trace>
  <inkml:trace contextRef="#ctx0" brushRef="#br0" timeOffset="11585.0451">8129 6822 20 0,'0'0'33'0,"10"41"1"16,-10 20-5-16,0 26-13 15,6 34-4-15,-6 17-2 0,3 19-2 16,-3 5-2-16,0 10-1 16,0-10-2-16,0-9-2 31,-6-18-3-31,3-24-5 0,3-21-13 15,0-17-16-15,-3-30-1 16,3-20 0-16,0-23 0 16</inkml:trace>
  <inkml:trace contextRef="#ctx0" brushRef="#br0" timeOffset="11785.0297">8149 6890 17 0,'34'-29'26'0,"22"17"-8"16,5 8-22-16,-5-6-18 0,12 22-3 15,-14-2 16 1</inkml:trace>
  <inkml:trace contextRef="#ctx0" brushRef="#br0" timeOffset="12072.7633">8095 8480 39 0,'23'2'35'0,"17"11"-7"0,0-7-28 15,12-8-25-15,13 2-5 16,-5-10-3-16</inkml:trace>
  <inkml:trace contextRef="#ctx0" brushRef="#br0" timeOffset="12544.0806">8559 7221 22 0,'-10'18'32'0,"13"28"1"16,-3 11-6-16,0 16-15 16,4 11-8-16,-4 2-11 0,9 3-23 15,-9-21-1-15,4-6 0 16,-7-28 1-16</inkml:trace>
  <inkml:trace contextRef="#ctx0" brushRef="#br0" timeOffset="12743.8412">8754 7274 25 0,'15'-11'34'15,"1"25"3"-15,-9 12 1 16,-5 16-19-16,5 16-7 15,-7 8-3-15,3 10-2 16,3 0-7-16,-4-6-10 16,4-12-24-16,1-7-4 31,-7-20 0-31,0-9 0 0</inkml:trace>
  <inkml:trace contextRef="#ctx0" brushRef="#br0" timeOffset="12874.9657">8563 7574 47 0,'24'-7'29'0,"7"-4"-6"15,9 4-34-15,13 14-15 16,0-7-4-16,8 14 0 16</inkml:trace>
  <inkml:trace contextRef="#ctx0" brushRef="#br0" timeOffset="13190.4077">8938 7853 32 0,'0'0'33'0,"11"-18"1"15,11 15-3-15,4 0-20 16,-4 3-2-16,1 11-2 0,-11 2-3 15,-7 4 0-15,-12 3-1 16,-14 4-1-16,-8-5-1 16,-7-3-1-16,1-1 1 15,2-5-2-15,8-1 0 16,8-4 0-16,17-5-1 16,0 0 1-16,26 10-1 0,4-5-3 15,4 3-8-15,3 3-21 16,1-11-2-16,5 10 2 15,-11-17-1-15</inkml:trace>
  <inkml:trace contextRef="#ctx0" brushRef="#br0" timeOffset="13443.9428">9402 7142 49 0,'-36'0'35'16,"4"18"0"-16,-8 10-8 0,2 13-17 15,7 21-3-15,10 16-2 16,8 6-1-16,8 6 0 16,13 2-2-16,8-5-1 15,9-12-5-15,12-5-9 16,0-19-23-16,1-24-1 15,8-10 0 1,-9-21 0-16</inkml:trace>
  <inkml:trace contextRef="#ctx0" brushRef="#br0" timeOffset="13763.7277">9586 7622 37 0,'0'0'34'16,"0"0"2"-16,5 18 0 0,8-6-24 15,3-7-5 1,6 7-2-16,2-6-2 0,0-6-3 16,1-3 0-16,-6-8-1 15,-10-5 0-15,-5-1-1 16,-10 0 0-16,-7 2 0 16,-9 5 2-1,-5 7 1-15,-5 9 1 16,1 8 0-16,4 8 1 15,7 7 1-15,9 2 0 16,11 4 0-16,6-3 0 0,15-2 0 16,3-6-1-1,9-6-1-15,0-6-4 0,-1-12-13 16,-2-9-23-16,3-3-1 16,-7-13-1-16,-1-4 1 0</inkml:trace>
  <inkml:trace contextRef="#ctx0" brushRef="#br0" timeOffset="13932.5944">9787 7138 62 0,'3'-10'29'0,"-6"-3"-4"15,3 13-31-15,0 0-21 16,0 0-4-16,0 0-1 31,-11 2 13-31</inkml:trace>
  <inkml:trace contextRef="#ctx0" brushRef="#br0" timeOffset="14080.8192">9843 7267 48 0,'8'36'39'0,"-1"0"-2"15,-16-1-8-15,-4-6-9 16,-5-3-9-16,-7-11-11 0,-7-7-28 0,1-15-10 15,10-2 0-15,2-7-1 16</inkml:trace>
  <inkml:trace contextRef="#ctx0" brushRef="#br0" timeOffset="14649.6808">10007 7202 37 0,'-10'8'31'15,"1"3"0"-15,6 11-13 16,9 2-7-16,0-1-3 15,7-2-3-15,2-4-2 0,3-5-2 16,2-4-3 0,-2-8-2-1,1-8-3-15,-10-8 1 16,-2 2-2-16,-7-2 2 16,0 4 1-16,0 2 1 0,0 10 3 15,-13 0 1-15,8 10 2 16,5 7 0-16,0 0 0 15,8 2-1-15,4 0-1 16,1-4-1-16,2-10-3 0,3 0 0 16,1-10 1-16,-3-5 2 15,-3-7-1-15,2-2 4 16,-5-6 1-16,2 7 4 16,-3-2 2-16,4 8 1 15,-1 9 0-15,6 15 1 16,-1 7 0-16,7 18-1 0,-2 9-2 15,5 15-1-15,-14 9-1 16,-3 5-1-16,-14 0-2 16,-11 0-2-16,-9-5-6 15,-18-10-32-15,-10-20-2 16,-4-11 0-16,-1-20-1 16</inkml:trace>
  <inkml:trace contextRef="#ctx0" brushRef="#br0" timeOffset="14996.5009">10788 7335 55 0,'19'12'37'15,"-15"15"1"-15,2 19-12 16,2 12-13-16,-8-3-4 0,3 11-6 16,-3-8-8-16,0-11-10 15,-8-11-22-15,8-8 0 0,-13-21-1 16,-2-7 0 0</inkml:trace>
  <inkml:trace contextRef="#ctx0" brushRef="#br0" timeOffset="15132.5408">10646 7592 59 0,'19'-13'39'16,"14"13"0"-16,4 0-6 16,13 0-26-16,7 6-35 15,9-10-8-15,12 4-2 16,0-8-1-16</inkml:trace>
  <inkml:trace contextRef="#ctx0" brushRef="#br0" timeOffset="15497.1219">11266 7095 19 0,'0'0'36'16,"-5"11"0"-16,0 23 0 15,1 25-17-15,4 21-6 16,0 8-6-16,0 9-4 0,0-1-9 16,0-11-13-16,0-17-16 15,4-13-1-15,-4-24-1 16,6-11 2-16</inkml:trace>
  <inkml:trace contextRef="#ctx0" brushRef="#br0" timeOffset="15697.6854">11435 7147 35 0,'26'-11'35'0,"-12"17"2"15,0 30-3-15,-5 16-17 0,-9 13-5 16,3 18-3 0,-3-1-3-1,0 4-4-15,7-4-7 0,-7-15-16 16,0-16-17-16,3-13-1 15,-6-19 0-15,-2-10 0 16</inkml:trace>
  <inkml:trace contextRef="#ctx0" brushRef="#br0" timeOffset="15835.002">11252 7528 45 0,'4'-15'35'0,"21"12"1"16,3-4-1-16,12 4-28 15,11 3-19-15,2 0-21 16,10 10-1-16,-3-6-1 16,5 10 0-1</inkml:trace>
  <inkml:trace contextRef="#ctx0" brushRef="#br0" timeOffset="16235.5025">11604 7793 11 0,'17'0'28'0,"-3"-6"1"15,20 6-3-15,-6 3-16 16,3 0-4-16,-1 7-3 0,-2 0 0 15,-9 2-2-15,-8 3-1 16,-6-2 0-16,-5-3 0 16,0-10 0-16,-16 15 1 15,16-15 0-15,0 9 1 16,11-2 2-16,4-2 1 31,4 4 1-31,-7 1 2 0,-1 9 0 16,-15-2 1-16,-12 4-3 15,-11-3-6-15,-13-5-14 16,-8-13-20-16,11 0-1 16,1-17-1-16,12-4-2 15</inkml:trace>
  <inkml:trace contextRef="#ctx0" brushRef="#br0" timeOffset="16636.0035">12321 7112 55 0,'-41'25'35'15,"-10"16"-4"-15,3 12-13 16,5 24-4-16,2 10-5 16,19 10-1-16,8 0-3 0,14-4-3 15,18-9-12-15,10-7-19 16,3-26-8-16,12-14 0 16,-6-28 0-16</inkml:trace>
  <inkml:trace contextRef="#ctx0" brushRef="#br0" timeOffset="16969.6818">12421 7561 32 0,'14'17'32'0,"-1"-12"0"16,11 6-15-16,4 0-6 15,-3-5-2-15,4-3-3 16,-2-6-1-16,-5-6-4 15,-9-4 0-15,-8-3-2 0,-11-1 1 16,-12 2-1-16,-10 7 0 31,-6 3 0-31,-4 10 2 16,-3 7 1-16,5 8 0 16,5 11 2-16,7 4 0 0,14 5 1 15,10-5 0-15,18 1-1 16,7-7 0-16,12-3-2 15,7-7-3-15,0-14-11 16,-1-10-23-16,7-4-2 0,-11-11 1 16,-1-3-2-16</inkml:trace>
  <inkml:trace contextRef="#ctx0" brushRef="#br0" timeOffset="17116.6809">12734 7185 32 0,'-7'-16'24'15,"7"16"-12"-15,0 0-22 16,0-17-15-16,0 17-2 16</inkml:trace>
  <inkml:trace contextRef="#ctx0" brushRef="#br0" timeOffset="17254.4914">12773 7248 24 0,'3'24'37'16,"-3"8"1"-16,-9-1-1 16,-10-6-17-16,2 1-7 15,-11-9-16-15,2 0-28 16,-4-25-5-16,14 2 0 0,0-17-2 16</inkml:trace>
  <inkml:trace contextRef="#ctx0" brushRef="#br0" timeOffset="17786.0533">12903 7242 27 0,'4'19'30'0,"-14"-8"-5"16,10 6-10-16,0 1-5 0,0-1 0 16,8 1-3-16,0-6-1 0,5 0-3 15,2-12-1 1,0-5 0-16,0-2-1 0,0-5-2 16,-4-2 0-16,-1-1 0 15,-2 1-1-15,-2 2 0 31,-6 12 0-31,0 0 0 0,0 0 2 16,0 0 0-16,0 0 0 16,7 13 0-16,-7-13 3 15,3 13-2-15,-3-13 1 16,10 0-1-16,-1-3 0 16,-9 3 1-16,18-8 1 15,-5 8-1-15,-1 0 1 0,4 11 1 16,-1 4 0-16,4 14 1 15,-3 9 1-15,4 11-1 16,-4 7 0-16,-4 14 0 16,-9-4-2-16,-3 5-1 15,-15 0 1-15,-8-4-1 0,-4-8-3 16,-10-11-6-16,1-11-16 16,1-15-14-16,-5-16 0 15,18-6-1-15,3-17-1 16</inkml:trace>
  <inkml:trace contextRef="#ctx0" brushRef="#br0" timeOffset="18856.4759">13172 6863 3 0,'0'0'23'0,"33"-11"-6"15,-3 8-5-15,11 3-1 16,9-4-3-16,0 4 1 16,-1-6-2-16,-2 6-2 15,-8-3-2-15,-8 3-1 31,-12 8-1-31,-19-8 0 0,9 10 0 16,-9 2-1-16,-6 4 1 16,1 11 0-16,-2 11 0 15,3 10-1-15,4 14 0 16,0 8 1-16,4 14 0 16,3 15-1-16,0 6 0 15,6 7 1-15,0-1 0 0,-1 3-1 16,1-5 1-16,-1 0-1 15,-2-6 1-15,-7-11-1 16,0-10 0-16,-3-14 0 0,0-7 0 16,-4-13 0-1,2-11 0-15,-4-12 0 0,2-5 2 32,1-9 0-32,3-11 1 15,-5 9 0-15,5-9 0 0,0 0 1 16,-11 0 0-16,0-6 2 15,-11 4-1-15,-9-3 0 16,-7 0-1-16,-10 1-2 16,-3 0-7-16,-2-1-27 15,17 5-1-15,4-14-1 0,32 4 0 16</inkml:trace>
  <inkml:trace contextRef="#ctx0" brushRef="#br0" timeOffset="19788.9314">4326 9566 32 0,'0'0'34'0,"17"8"0"15,1-8-12-15,10 0-8 16,15 0-4 0,2 0-8-16,1-6-8 15,3 6-12-15,-6 0-13 16,-11-7-3-16,-4 7 0 0</inkml:trace>
  <inkml:trace contextRef="#ctx0" brushRef="#br0" timeOffset="19974.3501">4368 9682 27 0,'0'0'38'15,"13"18"0"-15,11-9-5 16,7-9-13-16,16 14-6 15,-4-8-8-15,5 1-22 16,-6-4-20 0,4 3-1-16,-12-8-1 15,-5 2-1-15</inkml:trace>
  <inkml:trace contextRef="#ctx0" brushRef="#br0" timeOffset="24524.4775">5422 9711 17 0,'-69'9'23'0,"7"-5"-5"15,27 5-5-15,23 0 0 16,38-4 0-16,34-5-2 15,41 0-4-15,38 0-1 16,33 0-1-16,30 0-1 0,24 0 0 31,13 0-1-31,-3 0-2 0,-10 0-3 16,-25 0-6-16,-30 0-14 16,-44-4-10-16,-27 4 0 15,-45-10-1-15</inkml:trace>
  <inkml:trace contextRef="#ctx0" brushRef="#br0" timeOffset="24861.9203">6260 9443 21 0,'6'-35'31'16,"0"-13"2"-1,0-5-17-15,7 0-3 0,-7 0 0 16,3 4-1-16,-9 3-3 15,3 16-3-15,-8 12-2 0,5 18-1 16,-8 32-4-16,0 15-10 16,-2 17-24-16,10 21-1 15,-9 7 1-15,9 12-1 16</inkml:trace>
  <inkml:trace contextRef="#ctx0" brushRef="#br0" timeOffset="25740.182">5420 10420 25 0,'13'-19'31'0,"-11"-13"-4"16,8-6-8-16,-2-7-4 16,-4-2-2-16,2 1-3 15,-6 0-1-15,7 14-2 16,-7 7-1-1,0 25-2-15,0 0 0 16,-13 33-2-16,10 15-2 16,3 11-6-16,6 5-30 15,4 16-1-15,-4-10 0 16,14 0 1-16</inkml:trace>
  <inkml:trace contextRef="#ctx0" brushRef="#br0" timeOffset="25961.0373">5736 10519 48 0,'16'-9'35'15,"16"9"0"-15,4 0-7 16,14 0-28-16,2 9-30 15,-2-9-3-15,12 8-1 16,-12-13-1-16</inkml:trace>
  <inkml:trace contextRef="#ctx0" brushRef="#br0" timeOffset="26194.3862">6210 10529 23 0,'0'0'34'16,"28"-10"1"-16,19 10-1 15,3 0-18-15,6 0-13 31,2 0-11-31,-6-9-24 0,1 9-1 16,-24-10-1-16,-5 5 0 16</inkml:trace>
  <inkml:trace contextRef="#ctx0" brushRef="#br0" timeOffset="26363.6689">6418 10118 36 0,'0'0'33'15,"-9"5"-1"-15,9 22-6 16,0 7-22-16,6 14-17 16,11 12-18-16,-13-1-1 0,12 8 0 15,-11-4 10 1</inkml:trace>
  <inkml:trace contextRef="#ctx0" brushRef="#br0" timeOffset="26710.9158">6197 10831 34 0,'-20'-33'32'0,"20"3"2"0,13-6-5 16,12 8-20-16,17 10-3 16,5 8-1-16,2 15-2 15,-6 8 1-15,-9 11 0 16,-18 9-2-16,-16 9 1 15,-14 1-1-15,-19 1-1 16,-10-4 0-16,-9-5-3 0,2-11-2 16,0-10-1-16,13-6-1 15,6-16 0-15,19-1 1 16,12-10 0-16,15 0 2 16,10 1 3-16,8 4 3 15,8 11 1-15,2 3 1 16,1 13 0-1,-3 3-5-15,-8 8-26 16,-4-13-6-16,4 3-2 0,-10-14-1 16</inkml:trace>
  <inkml:trace contextRef="#ctx0" brushRef="#br0" timeOffset="27095.9607">6754 10446 32 0,'23'18'35'16,"-3"-15"1"-16,16 4-7 15,2-1-16-15,-1-6-4 16,7 1-2-16,-8-6-4 15,-7-3-1-15,-11-3-2 16,-11-7 0-16,-14 1-1 16,-11 1 0-1,-10 3 0-15,-10 4-1 16,-5 9 1-16,-1 5 1 16,-2 11 0-16,13 9 1 15,7 7 1-15,14 8 1 0,12-5 1 16,19 6-1-1,12-9 1-15,12-3-1 0,7-10-1 16,2-5-7-16,7-14-18 0,-4-6-14 16,-10-17-1-16,2 1 0 15</inkml:trace>
  <inkml:trace contextRef="#ctx0" brushRef="#br0" timeOffset="27295.742">7100 10071 32 0,'13'0'33'0,"17"1"-1"15,-1-1-11-15,5-3-39 0,9 6-9 16,-15-8-3-16,6 5-2 15</inkml:trace>
  <inkml:trace contextRef="#ctx0" brushRef="#br0" timeOffset="27442.4858">7442 9990 25 0,'0'-22'27'0,"0"13"-6"0,-10-2-23 15,-2-4-19-15,12 15-6 16,-9-11 5-16</inkml:trace>
  <inkml:trace contextRef="#ctx0" brushRef="#br0" timeOffset="27580.7011">7473 10074 29 0,'3'39'37'0,"-1"8"1"15,-7 0-3-15,-14-3-12 16,3 1-9-16,-11-8-8 15,-5-8-9-15,-5-12-26 16,4-7-9-16,-6-20 0 0,12-4-1 16</inkml:trace>
  <inkml:trace contextRef="#ctx0" brushRef="#br0" timeOffset="28065.5047">7609 10003 32 0,'0'0'32'0,"-10"0"0"15,10 0-11-15,-3 21-10 0,3-2-3 16,3 10-2-16,4-2 1 15,8-2-2-15,1-2-1 16,6-6-1-16,-1-7-1 16,7-6-2-16,-3-8 0 15,-1-9-1-15,-4-5-1 16,-8-5 1 0,-3-1-1-16,-9 0 0 15,0 4 0-15,-7-1 1 16,2 10 0-16,-4 2 1 15,9 9 0-15,-8 10 1 16,12 4 0-16,6 3 1 16,5 2-1-16,7 0 2 15,3-1-1-15,5-6 1 0,-1-4-1 16,2-8 0-16,-7-6 0 0,-5-6 0 16,-7-7-1-1,-5-5-3-15,-7 0-15 0,-7-3-19 16,-13-6 0-16,6 6-1 15,-10-5 0-15</inkml:trace>
  <inkml:trace contextRef="#ctx0" brushRef="#br0" timeOffset="28529.0243">8488 9813 52 0,'0'0'39'16,"0"0"-1"-16,0 0-2 16,9 0-48-16,-9 0-21 15,0 0-3-15,10-7-3 16</inkml:trace>
  <inkml:trace contextRef="#ctx0" brushRef="#br0" timeOffset="29029.1222">8916 8978 17 0,'-10'61'33'0,"10"37"0"16,0 26-4-16,-3 17-13 16,3 27-3-16,-6 13-3 15,-3 1-3-15,0-4-4 0,6-8-1 16,3-16-8-16,-7-21-14 16,1-23-15-16,6-14 0 15,-5-35-1-15</inkml:trace>
  <inkml:trace contextRef="#ctx0" brushRef="#br0" timeOffset="29266.4059">8866 9085 15 0,'40'-7'27'16,"-2"-4"-3"-16,15 1-28 16,2 10-15-16,-7-6-5 15,10 11 6-15</inkml:trace>
  <inkml:trace contextRef="#ctx0" brushRef="#br0" timeOffset="29644.8372">8878 10863 33 0,'38'13'36'0,"5"-9"-2"15,12 7-13-15,4-3-39 16,-18-8-11-16,8 11-5 16,-21-7-1-16</inkml:trace>
  <inkml:trace contextRef="#ctx0" brushRef="#br0" timeOffset="33113.7625">9407 9894 13 0,'0'0'33'0,"23"19"1"16,-4-10-2-16,8-2-16 15,8 0-5-15,-1-3-3 16,9-4-3-16,-6-4-2 16,-3-5-2-16,-11-8-2 15,-15-3 0-15,-8-4 0 16,-14 2-1-16,-11 5 1 0,-10 3 0 16,-7 9 1-16,-4 8 1 15,1 11 1-15,7 10 0 16,7 8 2-16,14 6 0 15,17 3 0-15,15 0 0 16,16-7-1-16,16-2-2 0,12-7-9 16,5-8-26-16,1-17-3 0,6-8 0 15,-9-13 0-15</inkml:trace>
  <inkml:trace contextRef="#ctx0" brushRef="#br0" timeOffset="33382.1242">9690 9500 51 0,'13'0'35'16,"9"0"0"-16,3 0-14 16,12-3-14-16,3 3-15 15,-3 0-23-15,10 3-2 0,-13-6-1 16,4 3-1 0</inkml:trace>
  <inkml:trace contextRef="#ctx0" brushRef="#br0" timeOffset="33544.6645">10131 9332 19 0,'0'-14'20'0,"0"14"-17"15,9-10-4-15,-18 7-21 16,9 3 4-16</inkml:trace>
  <inkml:trace contextRef="#ctx0" brushRef="#br0" timeOffset="33744.4515">10124 9458 31 0,'10'39'37'0,"-10"1"1"15,6 10-5-15,-6-1-12 16,-12-3-8-16,0 4-4 31,-11-10-5-31,-1-6-3 0,-10-11-5 16,-4-17-6-16,3-12-17 15,8-8-10-15,-4-18-2 16,13-3 0-16</inkml:trace>
  <inkml:trace contextRef="#ctx0" brushRef="#br0" timeOffset="35087.8482">10376 9414 19 0,'-10'-29'30'0,"5"-2"-5"16,15 1-3-16,7 4-4 0,11 4-3 15,6 12-3-15,0 5-1 0,6 18-2 16,-11 3-1-1,-2 8-3-15,-20 7 0 0,-14 6-2 16,-15 1-1-16,-11 2-2 16,-5-6 0-16,-8-5-2 15,3-1 1-15,3-8-1 16,11-2 0-16,14-5 0 0,15-13 1 16,9 13 1-16,13-9 1 15,9 3 0-15,6 1-1 16,3 1-4-16,4 1-14 15,2-1-18-15,-15-9-1 16,4 0 1-16,-11-9-1 31</inkml:trace>
  <inkml:trace contextRef="#ctx0" brushRef="#br0" timeOffset="35567.4416">10748 9435 29 0,'0'0'32'0,"-16"12"-1"16,11 1-8-16,-1 8-8 15,2-2-5-15,4 4-4 31,2 1-2-31,9-2-1 0,4-6 0 16,6-4-1-16,1-7-1 16,1-10 1-16,1-4-2 15,-3-8 0-15,-1-4 0 16,-3-2 0-16,-6-1 0 16,-2 2-1-16,-7 3 0 15,-2 5 0-15,0 14 0 0,0 0 1 16,0 0-1-16,-4 14 0 15,4 5 1-15,4 1-1 16,4 1 1-16,3 1 1 16,4-6-1-16,4-5 0 15,2-4 1-15,0-7-1 16,3-9 0 0,-6-5 1-16,-3-5 0 15,-6-4-1-15,-9-4-1 0,0 3-4 16,-12 1-24-16,-2 10-5 15,-15-2 0-15,4 15-1 16</inkml:trace>
  <inkml:trace contextRef="#ctx0" brushRef="#br0" timeOffset="36952.9092">11352 9776 22 0,'0'0'33'16,"21"3"2"-16,-18 17-10 16,1 11-5-16,3 11-7 15,-7 5-4-15,5 7-2 0,-5-1-4 16,0-3-9-16,3-8-19 15,1-6-10-15,-8-21-2 16,4-15 1-16</inkml:trace>
  <inkml:trace contextRef="#ctx0" brushRef="#br0" timeOffset="37106.8606">11197 9985 22 0,'0'0'37'0,"-6"-10"0"15,20 14 2-15,12 4-16 16,10-8-9-16,15 6-9 16,5 0-21-16,8 4-18 0,-10-10-3 15,5 0-1-15,-14-3-1 16</inkml:trace>
  <inkml:trace contextRef="#ctx0" brushRef="#br0" timeOffset="40095.3476">12345 9946 8 0,'-77'0'26'0,"21"0"-9"16,10 0-3-16,27 10-2 16,19-10 0-16,40 5 2 15,41-5-1-15,40 0-3 32,35 0-3-32,39 0-1 0,30 0-1 15,23-5-1-15,10 5-1 16,-4 0-1-16,-15 0-3 15,-25 0-9-15,-34 5-16 16,-47-10-7-16,-31 14-1 0,-50-14 0 16</inkml:trace>
  <inkml:trace contextRef="#ctx0" brushRef="#br0" timeOffset="40357.7362">13273 9704 30 0,'6'-61'31'0,"6"1"-3"15,0-5-9-15,-5-4-4 16,-1 12-2-16,-2 4-3 15,2 19-1-15,-6 15-2 0,0 19-4 16,3 33-9-16,-3 21-19 16,-3 16-11-16,8 19 1 15,-8 5 0-15</inkml:trace>
  <inkml:trace contextRef="#ctx0" brushRef="#br0" timeOffset="40727.3099">12249 10514 20 0,'13'-20'30'15,"-3"-13"2"-15,8-3-10 0,-5 0-6 16,-2 0-4-16,3 6-2 16,-9 4-3-16,2 11-1 15,-7 15-2-15,0 22 0 16,0 10-2-16,0 11 0 15,-3 13-3-15,3-1-9 0,-3 6-26 32,8 2 1-32,-1-15 0 0,8-2-1 15</inkml:trace>
  <inkml:trace contextRef="#ctx0" brushRef="#br0" timeOffset="40927.8353">12503 10728 24 0,'16'-13'34'0,"13"12"2"16,7-9-1-16,14 5-22 16,9 5-6-16,0 0-9 15,3 0-16 1,-7-4-15-16,4 4-1 15,-18-3-2-15</inkml:trace>
  <inkml:trace contextRef="#ctx0" brushRef="#br0" timeOffset="41197.2492">13102 10685 16 0,'22'2'34'16,"6"-3"-2"-16,15 1-2 15,-3 0-15-15,8 0-9 16,0 1-13-16,-5-3-23 15,1 2-1-15,-19-4-2 32,-3-1 2-32</inkml:trace>
  <inkml:trace contextRef="#ctx0" brushRef="#br0" timeOffset="41391.8298">13268 10249 19 0,'0'-10'29'16,"0"2"1"-16,2 26-5 0,1 5-14 16,-3 14-7-16,0 9-9 15,-7 10-17-15,4 9-7 16,-18-4 0-16,9 9-1 16</inkml:trace>
  <inkml:trace contextRef="#ctx0" brushRef="#br0" timeOffset="41631.9646">13180 10849 17 0,'0'0'33'15,"6"18"1"-15,-3-9-5 16,3 0-13-16,6 5-6 0,-2-2-3 15,5 3-2-15,-2-2-2 16,-1-2-2-16,3-4-2 16,-1-7-5-16,1 0-6 31,0-5-8-31,0-9-8 0,4 4-1 16,-3-9 2-16</inkml:trace>
  <inkml:trace contextRef="#ctx0" brushRef="#br0" timeOffset="41779.6075">13416 10824 35 0,'0'0'28'16,"-9"7"0"-16,-2 8-3 16,-1 10-7-16,0 8-6 0,-1 1-4 15,4 8-2-15,0 3-3 16,3-2-4-16,6 4-9 16,0-1-22-16,4-15-3 15,7-3-1-15,-2-17 1 16</inkml:trace>
  <inkml:trace contextRef="#ctx0" brushRef="#br0" timeOffset="42232.4776">13655 10689 32 0,'21'8'35'0,"0"-4"0"16,13 3-5-16,0-2-18 0,1-5-3 15,2 0-3-15,-6-5-2 16,0-2-2-16,-9-7 0 15,-7-1-2-15,-15-8 0 16,-3 2-1-16,-12 0 1 16,-7 2-1-16,-6 7 0 15,-9 5 0 1,-1 11 0-16,1 8 1 16,3 9 1-16,4 9 0 15,7 6 1-15,16 5 0 16,11-2 1-16,12 5 0 0,12-6-1 15,6-5 0 1,5-8-2-16,5-7-2 16,10-6-9-16,-2-10-25 0,-1-15-1 15,3-4-1-15,-4-14 0 0</inkml:trace>
  <inkml:trace contextRef="#ctx0" brushRef="#br0" timeOffset="42478.9242">13974 10268 39 0,'22'4'33'0,"-1"-8"1"15,12 4-8-15,2 0-24 16,3 0-17-16,2 7-16 16,-12-7-1-16,5 0-1 15,-10-7 11-15</inkml:trace>
  <inkml:trace contextRef="#ctx0" brushRef="#br0" timeOffset="42616.6668">14349 10161 39 0,'0'0'30'0,"-6"-20"-3"16,6 20-21-16,0 0-17 16,-11-13-15-16,11 13-3 31,0 14-1-31</inkml:trace>
  <inkml:trace contextRef="#ctx0" brushRef="#br0" timeOffset="42764.3173">14363 10285 36 0,'0'34'37'0,"4"7"0"15,-8 0-7-15,-11-6-8 16,-1 3-8-16,-8-12-7 16,-7-4-5-16,-2-8-8 0,-5-4-25 15,1-17-6-15,9 0-2 16,6-15 1-16</inkml:trace>
  <inkml:trace contextRef="#ctx0" brushRef="#br0" timeOffset="43217.9969">14482 10239 20 0,'0'0'31'0,"0"0"-3"16,-10 0-6-16,4 15-7 16,6 8-5-16,0-3-4 15,4 7 0-15,5-1-1 16,3-2-1-16,4-4-1 16,4-3 0-16,0-13-2 0,2-4 0 15,-4-9-1-15,0-8 1 16,-2-7-1-16,-4-3 0 15,-5 3-1-15,-2-3 1 16,0 8 0-16,-1 4-1 16,-4 15 1-16,0 0 0 15,0 0 0 1,11 10 0-16,-5 8 0 16,3 4 0-16,4-2 1 15,2-1 1-15,3-6-1 16,4-4 1-16,-1-9 0 15,-1-4-1-15,-3-10 1 0,-5-8-4 16,-1-1-8-16,-8-1-25 16,-9-14 0-16,1 3 0 0,-9-12-1 15</inkml:trace>
  <inkml:trace contextRef="#ctx0" brushRef="#br0" timeOffset="43902.5326">15008 9140 13 0,'23'0'28'16,"0"-9"1"-16,17 6-12 15,7 3-4-15,2 0-4 16,5 0-2-16,-1 3-1 16,-6-1-1-16,-9 2-2 31,-7-1 0-31,-7 3-1 0,-14 0 0 16,-10 4-1-16,0 5 1 15,-10 7 0-15,3 9-1 16,-6 13 1-16,-2 14-1 15,3 18 1-15,0 17-1 16,-1 21 1-16,4 16-1 16,3 11 0-16,-2 8 0 0,8 0 0 15,0-1-1-15,5-8 0 16,2-10 0-16,-2-9-1 16,6-15 0-16,-3-17 1 15,1-8 0-15,-1-12 0 16,-3-8 0-16,-3-8 0 0,-2-12 0 31,0-9 1-31,0-6-2 0,-2-6 2 16,2-3-2-16,-6-7 2 15,-7-1-1-15,-7-9 1 16,-10 4-3-16,-10-10-32 16,-13 6 0-16,-18-14 0 15,-10 11 0-15</inkml:trace>
  <inkml:trace contextRef="#ctx0" brushRef="#br0" timeOffset="47595.8286">3922 12554 21 0,'21'3'32'15,"7"2"0"-15,6-5-4 0,16-5-19 16,6 5-5-16,0-3-8 15,-1 3-10-15,-6-7-14 16,-2 7-4-16,-22 0 1 16,-7 0 15-16</inkml:trace>
  <inkml:trace contextRef="#ctx0" brushRef="#br0" timeOffset="47749.9541">4002 12659 28 0,'0'0'34'0,"28"4"-1"16,16-4-10-16,4 0-20 15,2-5-28-15,10 9-4 0,-8-8-3 16,7 8-1-16</inkml:trace>
  <inkml:trace contextRef="#ctx0" brushRef="#br0" timeOffset="48397.6605">4918 12671 2 0,'-45'5'30'0,"26"-5"0"16,45 0-10-16,43 6-3 15,45-1-3-15,46 3-3 16,42-3-1 0,35 4-2-16,33-6-3 15,21 0-1-15,12-3-2 16,4 0-4-16,-5-3-6 16,-17 0-16-16,-31-6-10 0,-18 9-1 15,-56-10 0 1</inkml:trace>
  <inkml:trace contextRef="#ctx0" brushRef="#br0" timeOffset="48781.894">6192 12397 18 0,'16'-28'35'15,"-7"-16"1"-15,4-5-7 16,-1-5-9-16,-6-11-6 16,5 8-3-16,-11 0-4 0,4 11-2 15,-7 13-2-15,-4 16-1 0,-4 26-3 16,1 23-7-16,6 25-29 16,-1 20-1-1,-3 8 0-15,8 16 0 0</inkml:trace>
  <inkml:trace contextRef="#ctx0" brushRef="#br0" timeOffset="49297.5616">4992 13369 12 0,'10'-10'31'0,"-5"-13"1"16,5-5-11-16,2-6-4 15,-2-4-3-15,2 1-1 16,-4 0-3-16,3 8-2 16,-8 1-2-16,-3 14-1 15,0 14-1-15,-3 10-1 0,0 19 0 16,3 9-4-16,3 14-5 16,-3 8-16-16,3-1-15 15,6 9 0-15,-1-8-1 16,6 0 1-16</inkml:trace>
  <inkml:trace contextRef="#ctx0" brushRef="#br0" timeOffset="49522.4589">5332 13566 31 0,'23'-7'35'16,"20"7"1"-16,0-8-5 15,10 3-20-15,5 1-13 16,5-7-29-16,9 8-3 16,-10-9 0-16,1 4-1 15</inkml:trace>
  <inkml:trace contextRef="#ctx0" brushRef="#br0" timeOffset="49754.1722">5932 13540 32 0,'9'0'34'16,"10"-9"0"-16,21 3-6 16,13 6-17-16,5-3-6 15,8 3-6-15,2-9-23 0,0 14-9 16,-22-14-1-16,-2 9 0 16</inkml:trace>
  <inkml:trace contextRef="#ctx0" brushRef="#br0" timeOffset="49938.3573">6190 13109 9 0,'-15'-12'30'0,"15"12"0"15,-8 16 0-15,8 11-20 0,3 9-13 16,0 3-24-1,14 19-2-15,-15-6 0 0,17 14 9 16</inkml:trace>
  <inkml:trace contextRef="#ctx0" brushRef="#br0" timeOffset="50322.3696">5912 13931 11 0,'-18'-36'30'15,"26"9"2"-15,7-7 0 16,17 5-19-16,15 15-4 16,6 5-3-16,2 15 0 0,-4 5 0 15,-9 15-1-15,-9 1-1 16,-18 11-2-16,-15 1-2 15,-22-4-2-15,-9-3-3 0,-12-7-2 16,-1-3-2 0,-2-15-1-16,5-7-2 0,4-7 1 31,16-6 3-31,7-9 4 16,14 1 6-16,12 1 4 0,8 6 2 15,11 9 2-15,3 5 0 16,3 7-2-16,4 9-24 15,1 9-13-15,-14-8-2 16,7 7-2-16</inkml:trace>
  <inkml:trace contextRef="#ctx0" brushRef="#br0" timeOffset="50787.0269">6716 13554 9 0,'12'0'30'0,"13"5"2"16,-6 2-13-16,6-7-5 15,6 0-3-15,-4 0-1 16,2-7-2-16,-5-8-2 16,-5-2-2-16,-10-2-2 0,-9 1-1 15,-9 2 0-15,-10 1-1 16,-12 6-1-16,0 9 1 15,-7 12-1-15,4 2 1 16,5 13 1-16,6 4 0 16,13 3 1-16,13 3 0 15,14-2 0 1,13-4 0-16,13-6-1 16,5-7-5-16,5-9-12 15,2-2-18-15,-6-21-1 16,1 2 0-16,-13-17 4 15</inkml:trace>
  <inkml:trace contextRef="#ctx0" brushRef="#br0" timeOffset="50971.9753">7001 13183 9 0,'13'-12'28'0,"18"12"-1"0,-6-9-9 16,2 2-32-16,11 7-10 16,-14-9-2-16,7 9 9 15</inkml:trace>
  <inkml:trace contextRef="#ctx0" brushRef="#br0" timeOffset="51241.5269">7361 13014 20 0,'6'-11'34'16,"-12"-4"1"-16,6 15 0 16,-6-13-18-16,6 13-11 15,-9-4-8-15,9 4-9 16,-7 19-4-16,10 0-2 16,0 3-1-16,7 6 4 0,-4 4 4 15,6 7 6-15,1 5 6 0,-4-2 9 16,-3 3 5-1,-6-2 2-15,-10-1 0 0,-11-9-2 16,-3 1-5-16,-13-14-6 16,-2-8-12-16,0-15-25 31,8-1-2-31,0-16-1 0,18 1-1 16</inkml:trace>
  <inkml:trace contextRef="#ctx0" brushRef="#br0" timeOffset="51722.6326">7587 13075 27 0,'-18'3'30'15,"15"13"0"-15,0-2-15 16,3 3-6-16,6 4-1 16,2-3-2-16,9 1-1 15,0-6 0-15,5-4-2 0,0-9 0 16,0 0-1-16,-4-9-1 16,-2-4-1-16,-1-4 1 31,-5-2-2-31,-3-1 1 0,-4 1 0 15,-3 3-1-15,0 4 0 16,0 12 0-16,0 0 1 16,0 0-1-16,0 21 1 15,9-4 0-15,3 2 1 16,3 0 0-16,4-1 2 16,2-7-1-16,2-3 1 0,-2-8 1 15,3-6-1-15,-7-7 0 16,-6-2-1-16,-7-6-1 15,-10-1-5-15,-3-2-23 16,-4 7-9-16,-15-8 1 16,4 9-1-16</inkml:trace>
  <inkml:trace contextRef="#ctx0" brushRef="#br0" timeOffset="52460.7865">8546 12481 21 0,'0'0'33'0,"0"0"0"31,13 8-12-31,-2 2-5 0,6-5-5 16,4 4-1-16,7-9-3 15,3 0-2-15,0-4-2 16,0-6-1-16,-6-8-1 15,-3-1-1-15,-9 0-1 16,-10-4 0-16,-10 4 0 0,-11 3-1 16,-7 6 1-16,-6 10-1 0,-4 5 1 15,4 12 1 1,0 6 0-16,7 7 1 0,6 9 1 16,15 5 0-16,11-1 1 15,12-1 0-15,11-6 1 16,11-6-2-16,8-8-5 31,-1-9-17-31,2-17-16 0,7-8 0 16,-11-20-2-16,7 0 1 15</inkml:trace>
  <inkml:trace contextRef="#ctx0" brushRef="#br0" timeOffset="53077.9081">8776 11987 27 0,'0'0'37'0,"9"10"-2"0,13-6 0 15,12-4-19-15,6 0-6 16,10 0-6-16,2 4-14 0,2-1-25 15,-8-8-1-15,-5 5 0 16,-13-6-1-16</inkml:trace>
  <inkml:trace contextRef="#ctx0" brushRef="#br0" timeOffset="53278.4509">9335 11831 17 0,'-4'-14'33'16,"4"14"-4"-16,0-20-6 0,0 8-35 16,0 12-14-1,0 0-4-15,0 0-2 0</inkml:trace>
  <inkml:trace contextRef="#ctx0" brushRef="#br0" timeOffset="53463.3656">9371 11942 13 0,'12'34'35'0,"-8"-2"0"16,5 8-9-16,-9 6-6 15,-14-1-6-15,-1 3-4 16,-12-9-3-16,-4-7-7 31,-6-8-7-31,-7-10-16 0,4-14-12 16,10-9-1-16,-4-16 0 15</inkml:trace>
  <inkml:trace contextRef="#ctx0" brushRef="#br0" timeOffset="53894.6266">9642 11876 20 0,'-17'-42'28'15,"17"9"0"-15,6-7-12 16,8 6-4-16,10 11-2 16,4 8-3-16,9 15 0 15,-6 9 0-15,-3 12-2 16,-16 8 0-16,-8 10-2 0,-14 8 0 16,-12 1-2-16,-14-1 0 15,-5-5-2-15,-3-5 0 16,4-6-1-16,6-6 0 15,15-9 0-15,19-16 0 16,-2 10 1-16,17-10 0 16,13 0 2-16,3 0-1 0,7 0 2 15,-2 0-4-15,1 6-9 16,-9-6-22-16,6 4 0 16,-12-4 0-16,3 0 2 15</inkml:trace>
  <inkml:trace contextRef="#ctx0" brushRef="#br0" timeOffset="54311.8791">9958 11988 9 0,'0'-19'31'16,"0"19"2"-16,0 0 0 15,0 0-16-15,-7 24-6 16,4-10-5-16,3 4-2 0,0 1 0 15,7 1-1-15,4-4-1 16,5-4-1-16,0-8 0 16,2-4 1-16,1-7-2 15,0-5 1-15,3-6 0 16,-10-4-1-16,0-3 0 16,-3 1 0-1,-6 2 0-15,-3 3 0 16,0 5-1-16,0 14 1 15,0 0 0-15,0 0-1 16,0 19 1-16,6 2 0 0,7 3 1 16,0 1-1-1,7-3 1-15,3-2 0 0,-1-8 0 16,6-8 0-16,-1-4 1 0,-2-7 0 16,-7-9 0-16,-2-4 0 15,-7-7-2-15,-6 1-4 16,-3 2-17-16,-6 2-15 15,-12-1 0-15,5 9-1 16</inkml:trace>
  <inkml:trace contextRef="#ctx0" brushRef="#br0" timeOffset="54965.3137">10840 12521 31 0,'13'-8'32'0,"-13"8"3"15,20 0-13-15,-14 24-7 16,-1 8-5-16,3 14-4 15,-3 7-4-15,-1 4-6 16,1 2-13-16,2 0-17 0,-11-19 0 16,4-5-1-16,-9-19 7 15</inkml:trace>
  <inkml:trace contextRef="#ctx0" brushRef="#br0" timeOffset="55112.9523">10686 12777 33 0,'-3'-17'36'15,"18"12"0"-15,11-4-1 16,13 4-21-16,11 5-14 16,10-3-32-16,10 6-2 15,-2-10-1-15,19 7-1 16</inkml:trace>
  <inkml:trace contextRef="#ctx0" brushRef="#br0" timeOffset="55797.7649">11923 12864 19 0,'-50'10'18'0,"50"-10"-2"16,44 9 0-16,52-3-2 15,60-1-2-15,48 1-1 16,57-1-3-16,40-1-1 16,36-4-1-16,20 0 0 15,16-4-1-15,8 0 0 16,-8-1 0-16,-12 2-2 0,-31-1 0 16,-25 4-5-16,-30 0-9 0,-27 11-22 15,-47-7-1-15,-26 6-2 16,-55-6 0-1</inkml:trace>
  <inkml:trace contextRef="#ctx0" brushRef="#br0" timeOffset="56236.418">13986 12522 22 0,'3'-13'32'0,"-3"-14"0"16,0-6-9-16,9-5-4 31,-3-13-4-31,7-4-3 0,-4-2-1 16,3 1-4-16,-5 5-1 15,2 8-2-15,-5 11-2 16,1 20 0-16,-5 26-3 16,0 27-2-16,0 25-23 15,0 19-12-15,-9 10-1 16,3 21 1-16</inkml:trace>
  <inkml:trace contextRef="#ctx0" brushRef="#br0" timeOffset="56768.1104">11999 13230 19 0,'-26'9'31'16,"-15"7"1"-16,-5 27-13 15,1 22-4-15,1 17-4 16,13 14-2-16,8 6-3 16,20 3-1-16,13-3-4 0,17-11-4 15,20-16-5-15,5-15-12 16,1-25-13-16,11-5-1 0,-10-21-1 16</inkml:trace>
  <inkml:trace contextRef="#ctx0" brushRef="#br0" timeOffset="57068.7765">12123 13721 26 0,'5'-34'30'15,"11"-1"-6"-15,-7-5-7 16,-2-4-2-16,5 4-3 0,-5-1 0 16,1 8-2-16,-5 4-2 15,4 14-2-15,-7 15 0 16,0 11-2-16,0 22-2 0,-7 16 0 16,4 9-1-1,0 7-3-15,3 10-8 16,0 3-18-1,0-14-9-15,7-4 0 16,2-20 0-16</inkml:trace>
  <inkml:trace contextRef="#ctx0" brushRef="#br0" timeOffset="57316.0383">12373 13810 23 0,'10'5'32'16,"11"-5"2"-16,20 0-9 15,3 0-12-15,5 0-9 16,3 0-18-16,-1-7-16 15,6 7-2-15,-19-10 0 16</inkml:trace>
  <inkml:trace contextRef="#ctx0" brushRef="#br0" timeOffset="57538.5758">12901 13841 14 0,'18'5'32'15,"10"-2"0"-15,-3-8 0 16,12 2-19-16,3 3-9 16,3-4-10-16,-3 4-21 15,-11-10-3-15,2 8-2 16,-22-15 1-1</inkml:trace>
  <inkml:trace contextRef="#ctx0" brushRef="#br0" timeOffset="57701.3441">13046 13379 28 0,'-12'-3'27'16,"16"26"-4"-16,-4 7-25 0,0 3-20 15,14 23-4-15,-14-3-1 16,16 13 27-16</inkml:trace>
  <inkml:trace contextRef="#ctx0" brushRef="#br0" timeOffset="58039.5781">12832 14155 2 0,'-28'-18'30'15,"19"-1"1"-15,6-13 2 16,18 1-18-16,10 6-4 31,4 3-2-31,10 13-1 0,-1 9-1 16,-1 12-1-16,-15 10-2 16,-8 14 0-16,-14 3-3 15,-11 5 0-15,-11 1-1 0,-9-8-3 16,-6-1-4-1,-4-11-2-15,4-6-1 16,3-19 1-16,12 0 0 0,8-17 2 16,14-3 2-16,5 0 3 0,14-2 4 15,5 4 2-15,8 5 1 16,2 9-2-16,0 4-8 16,6 16-23-16,-12-16-1 15,12 10-1-15,-11-15 8 31</inkml:trace>
  <inkml:trace contextRef="#ctx0" brushRef="#br0" timeOffset="58402.873">13387 13790 21 0,'9'-4'31'0,"19"4"1"16,-5-4-5-16,4-2-17 15,2 0-3-15,-2-5-3 0,-2 0 0 32,-10-5-2-32,-9-3 0 0,-12 0-1 15,-5 3 0 1,-14 6-1-16,-4 4 0 0,-5 11 1 15,1 5 1-15,-2 7 1 16,11 12 1-16,7 3 0 16,17 6 1-16,4 0 1 15,15-3-1-15,9-5-1 0,9-4-2 16,6-9-4-16,-2-13-8 16,4-9-24-16,-1-2-4 15,-9-15 0-15,1-3 0 16</inkml:trace>
  <inkml:trace contextRef="#ctx0" brushRef="#br0" timeOffset="58618.7863">13616 13362 34 0,'19'0'33'0,"-3"-5"-2"16,12 5-9-16,0 0-32 0,-4-7-20 15,10 7 0-15,-9-7-2 16,6 7 15-16</inkml:trace>
  <inkml:trace contextRef="#ctx0" brushRef="#br0" timeOffset="58887.7752">13977 13433 40 0,'0'29'38'0,"-3"5"0"16,-7-3-7-16,-8-7-13 15,5 1-7-15,-12-9-8 0,0-10-9 16,0-6-30-16,4-5-2 0,-3-10 0 16,14-2-1-1</inkml:trace>
  <inkml:trace contextRef="#ctx0" brushRef="#br0" timeOffset="59404.0948">14188 13317 18 0,'0'0'18'16,"-12"19"-2"-16,8-5-2 15,4 5-3-15,0 1-2 0,7 2-1 16,2 0-2-16,9-3-1 15,0-5-2-15,4-6 0 16,-3-6-1-16,3-6-1 0,-4-6-1 16,1-5 1-16,-7-2-2 15,-3 3 1-15,-5-1-1 32,-4 3 1-32,0 12-1 0,0 0 1 15,-10-3 1-15,5 14 0 16,1 2 1-16,4 3 2 15,6 1 1-15,3-2 0 16,8-5 1-16,4-2 0 16,-3-8 0-16,7 0-1 15,-7-12-2-15,-2-4-4 0,-7-2-6 16,-9-4-10-16,-9-4-18 16,-3 6 1-16,-13-8-2 15,1 12 11-15</inkml:trace>
  <inkml:trace contextRef="#ctx0" brushRef="#br0" timeOffset="59588.5179">14038 13237 37 0,'0'-10'34'0,"0"10"-5"0,0 0-22 16,0 0-30-16,10 0-7 16,-10 0-2-16</inkml:trace>
  <inkml:trace contextRef="#ctx0" brushRef="#br0" timeOffset="60020.7242">14600 13174 16 0,'27'15'33'15,"12"30"0"-15,-5 16-2 16,-1 22-17-16,-2 20-2 0,-13 16-4 31,-13 9-6-31,-21 4-9 16,-16-5-8-16,-14-18-18 16,-7-15-2-16,-15-29-1 15,6-13 14-15</inkml:trace>
  <inkml:trace contextRef="#ctx0" brushRef="#br0" timeOffset="60458.9622">15226 13229 11 0,'-13'15'31'0,"-21"14"1"16,0 27-9-16,-3 21-8 16,1 17-4-16,8 13-2 15,8 5-1-15,11 3-2 16,9-6-5-16,17-9-6 15,13-21-10-15,10-17-19 0,3-29 0 32,12-9 0-32,-4-24 10 0</inkml:trace>
  <inkml:trace contextRef="#ctx0" brushRef="#br0" timeOffset="60759.742">15257 13735 21 0,'3'-19'30'16,"-6"-8"-4"-16,9-4-7 15,5 0-4-15,-4-1-3 0,5 5-1 16,-5-1-2-16,0 10-2 15,-3 8-1-15,-4 10-1 16,5 20-2-16,-5 8-1 16,0 10-2-16,0 7-3 0,4 6-11 15,1 9-21 1,-5-12-1 0,9 2 1-16,-2-15-2 15</inkml:trace>
  <inkml:trace contextRef="#ctx0" brushRef="#br0" timeOffset="60944.6421">15573 13829 22 0,'9'-12'33'0,"12"8"-1"15,5 1-3-15,-1-2-19 16,12 5-12-16,-2-6-26 15,9 10-3-15,-8-9-1 16,11 5 0 0</inkml:trace>
  <inkml:trace contextRef="#ctx0" brushRef="#br0" timeOffset="61160.8192">15968 13852 7 0,'0'0'33'16,"22"8"1"-16,0-8 0 15,15-4-15-15,3 4-8 16,1 0-6-16,4 0-6 16,-4-2-13-16,-1 2-19 15,-18-11 0-15,-3 5-2 0,-14-9 9 16</inkml:trace>
  <inkml:trace contextRef="#ctx0" brushRef="#br0" timeOffset="61345.7214">16129 13391 33 0,'-6'-11'32'16,"6"23"0"-16,0 9-9 15,-6 8-17-15,0 8-6 16,-5 11-12-16,4 8-18 16,-13-5-1-16,9 11-1 0,-9-12 12 15</inkml:trace>
  <inkml:trace contextRef="#ctx0" brushRef="#br0" timeOffset="61746.1358">16015 14043 11 0,'-10'-5'32'0,"10"5"2"15,-24 19-1-15,15-10-15 16,-1 10-7-16,2 0-2 15,4 4-2-15,4 0-2 0,9 0 0 16,6-2-2-16,5-6-2 16,6-8-3-16,0-7-2 15,4-7-2-15,-2-7 0 16,1-3 0-16,-8-6 0 16,-2 0 1-16,-7-1 3 15,-6 7 3 1,-6 5 2-16,0 12 3 15,-9 0 0-15,-3 10 0 16,2 12 1-16,-2 8-2 0,2 9-2 16,2 6-8-1,1 3-30-15,1-12-2 0,12 2 0 16,1-14 0-16</inkml:trace>
  <inkml:trace contextRef="#ctx0" brushRef="#br0" timeOffset="62262.4185">16584 13825 30 0,'23'12'33'0,"-5"-12"1"15,11 4-11-15,5-1-11 0,-4-3-4 16,10-7-2-16,-5-1-4 16,-4-4-2-16,-6-4-1 15,-10-3-1-15,-12-1-1 16,-12-1 0-16,-10 2 0 16,-8 5 0-16,-7 7 0 15,-7 5 1 1,0 7 1-16,0 7 0 15,8 13 1-15,8 5 0 16,12 9 1-16,17 2 0 16,12-2 1-16,15 0-1 15,12-6 0-15,7-6-5 16,5-11-22-16,4 0-6 16,-15-26 1-16,0 0-1 0</inkml:trace>
  <inkml:trace contextRef="#ctx0" brushRef="#br0" timeOffset="62478.5883">16895 13372 16 0,'42'4'22'32,"-3"-8"-6"-32,7-1-27 0,4 8-10 15,-16-10 0-15,5 11 21 16</inkml:trace>
  <inkml:trace contextRef="#ctx0" brushRef="#br0" timeOffset="62795.2532">17271 13322 32 0,'0'19'28'0,"2"9"1"16,-2 4-4-16,-3 6-5 15,-2 4-7-15,-11-1-3 16,0-2-3-16,-9-7-4 16,-5-8-5-16,-3-8-8 0,-6-16-18 15,5-9-8-15,9-6-1 16,0-14 0-16</inkml:trace>
  <inkml:trace contextRef="#ctx0" brushRef="#br0" timeOffset="63264.3654">17422 13312 24 0,'0'9'20'16,"-9"1"-6"-16,6 7-5 16,3 2-1-16,0 3 0 15,13 0-2-15,1-3-1 16,5-3-1-16,3-5-2 15,0-6 0-15,1-5 0 0,-1-7-1 16,-5-6 0-16,-1-3 0 16,-6-3 0-16,-3 3-1 15,-4 0 0-15,-3 3 0 16,0 4 1-16,0 9-1 16,0 0-1-16,-12 6 1 15,9 10 0 1,3 1 0-16,0 7 0 15,6-2 1-15,1 2 0 16,6-5 2-16,4-3 1 16,1-6 1-16,2-10 0 0,-2-4 0 15,-2-8-1 1,-1-3-3-16,-1-7-6 16,-7-2-16-16,-7-5-11 0,8 10-1 15,-11-4-1-15</inkml:trace>
  <inkml:trace contextRef="#ctx0" brushRef="#br0" timeOffset="63496.6555">17769 13251 29 0,'10'0'34'16,"10"15"-1"-16,-1 5-7 15,4 11-7-15,6 18-7 16,-8 14-3-16,4 15-2 15,-8 7-2-15,-4 10-1 16,-13 1-1-16,-7 4-2 16,-14 0-2-16,-13-10-7 0,-6-14-30 15,-7-9 0-15,-9-25-1 16,4-6 0-16</inkml:trace>
  <inkml:trace contextRef="#ctx0" brushRef="#br0" timeOffset="64081.6328">16579 12922 31 0,'53'0'23'15,"30"-2"-1"-15,17 2-1 16,22 0-2-16,19 6-2 16,5-6-3-16,5 8-5 15,-11-5-3-15,-12-3-3 16,-24 0-3-16,-23-5-5 15,-23-1-13-15,-21 2-17 0,-29-8-1 16,-8 12 0-16,-18-16 2 16</inkml:trace>
  <inkml:trace contextRef="#ctx0" brushRef="#br0" timeOffset="64868.5545">18343 12874 46 0,'6'12'39'0,"-6"-12"0"15,0 0-2-15,18 12-23 0,-18-12-13 16,7 17-36-16,-7-17-2 15,0 0-1-15,3-15-1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22T13:52:42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19640 12528 49 0,'0'-31'29'15,"0"1"-3"-15,0 4-4 16,4 11-6-16,-4 15-4 15,0 0-3-15,3 27-2 16,3 5-4-16,-2 8-1 16,2 6 0-16,-1 5-1 0,-1 2 1 15,-4-3 0-15,-4-3-1 16,-6-11 0-16,-4-8 0 16,-7-7-1-16,-4-7 1 15,-2-6-1-15,0-8 0 16,3 0 0-16,6-5 0 31,8 2 0-31,10 3-1 0,10 0 2 16,13 0-3-16,12 5-3 15,5-5-12-15,4-5-21 16,13 5-1-16,-4-9 1 16,7 0 0-16</inkml:trace>
  <inkml:trace contextRef="#ctx0" brushRef="#br0" timeOffset="400.4326">19742 12165 22 0,'-52'-28'30'0,"-25"1"1"16,-9 21-16-16,-11 16-4 16,-5 22-3-16,4 19-1 15,7 16-1-15,16 16 1 16,17 16-2-16,30 10 0 0,24 2 0 16,29-2 0-16,30-8-1 15,29-11-1-15,25-15-2 16,19-20-1-16,17-23-1 15,7-30 0-15,3-27 0 16,-4-32 0-16,-27-25 2 16,-30-22 1-16,-44-27 2 0,-38-4 0 15,-43 3 1-15,-29 14-1 16,-33 11 0-16,-20 23-7 0,-11 25-22 16,3 29-12-16,3 21-3 15,17 23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2.png"/><Relationship Id="rId7" Type="http://schemas.openxmlformats.org/officeDocument/2006/relationships/image" Target="../media/image2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9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1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5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1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Fourier</a:t>
            </a:r>
            <a:endParaRPr lang="el-GR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6400" y="1300320"/>
              <a:ext cx="8379000" cy="2861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60" y="1295640"/>
                <a:ext cx="8402760" cy="28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5566" t="46716" r="11793" b="31705"/>
          <a:stretch/>
        </p:blipFill>
        <p:spPr>
          <a:xfrm>
            <a:off x="1004467" y="1016729"/>
            <a:ext cx="7021155" cy="2018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6"/>
          <a:stretch/>
        </p:blipFill>
        <p:spPr>
          <a:xfrm>
            <a:off x="1702114" y="4798422"/>
            <a:ext cx="5686010" cy="17104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6456" y="1223405"/>
            <a:ext cx="7140561" cy="861978"/>
            <a:chOff x="152194" y="1954450"/>
            <a:chExt cx="8894130" cy="1046445"/>
          </a:xfrm>
        </p:grpSpPr>
        <p:grpSp>
          <p:nvGrpSpPr>
            <p:cNvPr id="11" name="Group 10"/>
            <p:cNvGrpSpPr/>
            <p:nvPr/>
          </p:nvGrpSpPr>
          <p:grpSpPr>
            <a:xfrm>
              <a:off x="152194" y="1954450"/>
              <a:ext cx="8894130" cy="1046445"/>
              <a:chOff x="152194" y="1954450"/>
              <a:chExt cx="8894130" cy="104644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90" b="66810"/>
              <a:stretch/>
            </p:blipFill>
            <p:spPr>
              <a:xfrm>
                <a:off x="152194" y="1954450"/>
                <a:ext cx="8894130" cy="104644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14401" y="2209258"/>
                    <a:ext cx="841972" cy="373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1" y="2209258"/>
                    <a:ext cx="841972" cy="3736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306" t="-4000" r="-11712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598345" y="2209258"/>
                    <a:ext cx="980789" cy="373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8345" y="2209258"/>
                    <a:ext cx="980789" cy="37364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4000" r="-3101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83930" y="2209258"/>
                  <a:ext cx="1892576" cy="3736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930" y="2209258"/>
                  <a:ext cx="1892576" cy="3736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0" t="-4000" r="-4418" b="-3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021534" y="3205810"/>
            <a:ext cx="5366590" cy="1521901"/>
            <a:chOff x="1252297" y="3341698"/>
            <a:chExt cx="7663069" cy="21088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9" t="40001" r="4862" b="5588"/>
            <a:stretch/>
          </p:blipFill>
          <p:spPr>
            <a:xfrm>
              <a:off x="1252297" y="3341698"/>
              <a:ext cx="7663069" cy="21088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70909" y="3603544"/>
                  <a:ext cx="841972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9" y="3603544"/>
                  <a:ext cx="841972" cy="3838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375" t="-4444" r="-1354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89015" y="4878520"/>
                  <a:ext cx="841972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5" y="4878520"/>
                  <a:ext cx="841972" cy="3838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375" t="-4444" r="-14583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41630" y="4195334"/>
                  <a:ext cx="2210023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630" y="4195334"/>
                  <a:ext cx="2210023" cy="3838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444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385" r="93413" b="82068"/>
          <a:stretch/>
        </p:blipFill>
        <p:spPr>
          <a:xfrm>
            <a:off x="1702114" y="3368227"/>
            <a:ext cx="35705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 smtClean="0"/>
              <a:t> Έστω το σύστημα της εικόνας, με </a:t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α</a:t>
            </a:r>
            <a:r>
              <a:rPr lang="el-GR" dirty="0" smtClean="0"/>
              <a:t>) υπολογίστε την απόκριση σε συχνότητα του συνολικού συστήματος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β</a:t>
            </a:r>
            <a:r>
              <a:rPr lang="el-GR" dirty="0" smtClean="0"/>
              <a:t>) την κρουστική απόκριση του συνολικού συστήματος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γ</a:t>
            </a:r>
            <a:r>
              <a:rPr lang="el-GR" dirty="0" smtClean="0"/>
              <a:t>) μια εξίσωση διαφορών που περιγράφει το σύστημα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149" y="1569837"/>
                <a:ext cx="3057525" cy="195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01168"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01168"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1569837"/>
                <a:ext cx="3057525" cy="19552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</a:t>
            </a:r>
            <a:r>
              <a:rPr lang="el-GR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53360" y="2457360"/>
              <a:ext cx="6770160" cy="3855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40" y="2451600"/>
                <a:ext cx="6792840" cy="38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350360" y="4429800"/>
              <a:ext cx="5245200" cy="1544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8480" y="4422600"/>
                <a:ext cx="5268240" cy="15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4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33360" y="1757520"/>
              <a:ext cx="6282720" cy="3416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00" y="1747440"/>
                <a:ext cx="6303240" cy="34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830640" y="4340520"/>
              <a:ext cx="462600" cy="386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9840" y="4333680"/>
                <a:ext cx="485640" cy="4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7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</a:t>
            </a:r>
            <a:r>
              <a:rPr lang="el-GR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49480" y="1814760"/>
              <a:ext cx="7480440" cy="454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720" y="1809000"/>
                <a:ext cx="7496640" cy="45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139000" y="4175280"/>
              <a:ext cx="472680" cy="321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1080" y="4168080"/>
                <a:ext cx="49284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2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</a:t>
            </a:r>
            <a:r>
              <a:rPr lang="el-GR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30400" y="2075760"/>
              <a:ext cx="7513200" cy="4270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60" y="2064600"/>
                <a:ext cx="7536960" cy="42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09160" y="2106000"/>
              <a:ext cx="8913600" cy="426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640" y="2102040"/>
                <a:ext cx="8938080" cy="42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5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Ιδανικά Φίλτρα Επιλογής Συχνότητας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Μια σημαντική κατηγορία συστημάτων είναι τα ιδανικά φίλτρα επιλογής συχνότητας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9" b="51770"/>
          <a:stretch/>
        </p:blipFill>
        <p:spPr>
          <a:xfrm>
            <a:off x="212789" y="1572030"/>
            <a:ext cx="4065913" cy="23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0" b="49648"/>
          <a:stretch/>
        </p:blipFill>
        <p:spPr>
          <a:xfrm>
            <a:off x="4295955" y="1572030"/>
            <a:ext cx="4624862" cy="245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49999" r="53309" b="315"/>
          <a:stretch/>
        </p:blipFill>
        <p:spPr>
          <a:xfrm>
            <a:off x="207035" y="4011282"/>
            <a:ext cx="4071668" cy="2424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2" t="49468"/>
          <a:stretch/>
        </p:blipFill>
        <p:spPr>
          <a:xfrm>
            <a:off x="4278701" y="3985404"/>
            <a:ext cx="4642115" cy="24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</a:t>
                </a:r>
                <a:r>
                  <a:rPr lang="el-GR" b="1" dirty="0" smtClean="0"/>
                  <a:t>Ιδανικά Φίλτρα Επιλογής Συχνότητας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Ήδη γνωρίζουμε το ζεύγος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για το </a:t>
                </a:r>
                <a:r>
                  <a:rPr lang="el-GR" dirty="0" err="1" smtClean="0"/>
                  <a:t>χαμηλοπερατό</a:t>
                </a:r>
                <a:r>
                  <a:rPr lang="el-GR" dirty="0" smtClean="0"/>
                  <a:t> ιδανικό φίλτρο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:r>
                  <a:rPr lang="el-GR" dirty="0" err="1" smtClean="0"/>
                  <a:t>υψιπερατό</a:t>
                </a:r>
                <a:r>
                  <a:rPr lang="el-GR" dirty="0" smtClean="0"/>
                  <a:t> φίλτρο μπορεί να γραφεί ως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Επιστρέφοντας στο πεδίο του χρόνου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>
          <a:xfrm>
            <a:off x="1254730" y="4298391"/>
            <a:ext cx="6624145" cy="22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πλέον στη διάθεσή μας ένα εργαλείο μελέτης σημάτων στο χώρο της συχνότητας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Γνωρίζουμε μια «εικόνα» των συστημάτων στο χώρο της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περίφημη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πρέπει ήδη να έχετε καταλάβει ότι η απόκριση σε συχνότητα δεν είναι κάτι περισσότερο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του συστήματος. Θυμηθείτε: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9073" y="2255106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31407" y="2728935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Ιδανικά Φίλτρα Επιλογής Συχνότητας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100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553" r="6826" b="2514"/>
          <a:stretch/>
        </p:blipFill>
        <p:spPr>
          <a:xfrm>
            <a:off x="4370174" y="1213658"/>
            <a:ext cx="4547062" cy="37573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4236" y="874512"/>
            <a:ext cx="4066851" cy="5677485"/>
            <a:chOff x="174236" y="874512"/>
            <a:chExt cx="4066851" cy="5677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236" y="874512"/>
              <a:ext cx="4066851" cy="56774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88521" y="3467819"/>
              <a:ext cx="1104181" cy="232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2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</a:t>
                </a:r>
                <a:r>
                  <a:rPr lang="el-GR" b="1" dirty="0" smtClean="0"/>
                  <a:t>Ιδανικά Φίλτρα </a:t>
                </a:r>
                <a:r>
                  <a:rPr lang="el-GR" b="1" dirty="0"/>
                  <a:t>Ε</a:t>
                </a:r>
                <a:r>
                  <a:rPr lang="el-GR" b="1" dirty="0" smtClean="0"/>
                  <a:t>πιλογής </a:t>
                </a:r>
                <a:r>
                  <a:rPr lang="el-GR" b="1" dirty="0"/>
                  <a:t>Σ</a:t>
                </a:r>
                <a:r>
                  <a:rPr lang="el-GR" b="1" dirty="0" smtClean="0"/>
                  <a:t>υχνότητας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η είσοδος σε ένα ΓΧΑ σύστημα 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Βρείτε την έξοδο του συστήματος αν η κρουστική απόκριση είναι της μορφής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4640" y="2068560"/>
              <a:ext cx="8881200" cy="437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80" y="2061360"/>
                <a:ext cx="8899560" cy="43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8625960" y="4315320"/>
              <a:ext cx="124200" cy="169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9400" y="4300920"/>
                <a:ext cx="15588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1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Ιδανικά Φίλτρα </a:t>
            </a:r>
            <a:r>
              <a:rPr lang="el-GR" b="1" dirty="0"/>
              <a:t>Ε</a:t>
            </a:r>
            <a:r>
              <a:rPr lang="el-GR" b="1" dirty="0" smtClean="0"/>
              <a:t>πιλογής </a:t>
            </a:r>
            <a:r>
              <a:rPr lang="el-GR" b="1" dirty="0"/>
              <a:t>Σ</a:t>
            </a:r>
            <a:r>
              <a:rPr lang="el-GR" b="1" dirty="0" smtClean="0"/>
              <a:t>υχνότητας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41560" y="1360440"/>
              <a:ext cx="6312960" cy="290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60" y="1351800"/>
                <a:ext cx="6333480" cy="29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αναλύσουμε την έξοδο: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δρα πολλαπλασιαστικά στο φάσμα πλάτους της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δρα αθροιστικά στο φάσμα φάσης της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65370" y="5175114"/>
            <a:ext cx="8745166" cy="1001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ΓΧΑ </a:t>
            </a:r>
            <a:r>
              <a:rPr lang="el-GR" b="1" dirty="0"/>
              <a:t>Συστήματα στο Χώρο της Συχνότητας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Ας δούμε ένα εποπτικό παράδειγμα</a:t>
            </a:r>
            <a:endParaRPr lang="en-US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πλάτος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05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φάση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155" r="7850" b="5224"/>
          <a:stretch/>
        </p:blipFill>
        <p:spPr>
          <a:xfrm>
            <a:off x="6462236" y="4392724"/>
            <a:ext cx="2499528" cy="2126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5904" r="7919" b="5291"/>
          <a:stretch/>
        </p:blipFill>
        <p:spPr>
          <a:xfrm>
            <a:off x="324196" y="4416851"/>
            <a:ext cx="2616794" cy="2111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028" r="8156" b="5568"/>
          <a:stretch/>
        </p:blipFill>
        <p:spPr>
          <a:xfrm>
            <a:off x="3313998" y="4416850"/>
            <a:ext cx="2549246" cy="209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6243" r="8215" b="5550"/>
          <a:stretch/>
        </p:blipFill>
        <p:spPr>
          <a:xfrm>
            <a:off x="6381419" y="1803604"/>
            <a:ext cx="2580345" cy="2013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5800" r="7833" b="5166"/>
          <a:stretch/>
        </p:blipFill>
        <p:spPr>
          <a:xfrm>
            <a:off x="324196" y="1789315"/>
            <a:ext cx="2593572" cy="201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5644" r="7952" b="5765"/>
          <a:stretch/>
        </p:blipFill>
        <p:spPr>
          <a:xfrm>
            <a:off x="3313998" y="1789315"/>
            <a:ext cx="2549246" cy="20187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9919" y="2243591"/>
            <a:ext cx="3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000000"/>
                </a:solidFill>
              </a:rPr>
              <a:t>.</a:t>
            </a:r>
            <a:endParaRPr lang="el-GR" sz="5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6680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098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7479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680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098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479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528920" y="3828960"/>
              <a:ext cx="6293880" cy="270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9920" y="3818880"/>
                <a:ext cx="6316560" cy="27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2" grpId="0"/>
      <p:bldP spid="2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</a:t>
                </a:r>
                <a:br>
                  <a:rPr lang="el-GR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σχέση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μας δίνει έναν εύκολο και γρήγορο τρόπο για να βρούμε την απόκριση σε συχνότητα, και κατά συνέπεια την κρουστική απόκριση, ενός ΓΧΑ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Πώς? Λύνοντας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, δηλ.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και στη συνέχεια μπορούμε να εφαρμόσουμε τεχνικές εύρεσης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i="0" dirty="0" smtClean="0"/>
                  <a:t>, </a:t>
                </a:r>
                <a:r>
                  <a:rPr lang="el-GR" b="0" i="0" dirty="0" smtClean="0"/>
                  <a:t>με συνηθέστερη το ανάπτυγμα σε μερικά κλάσματα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ένα παράδειγμα…</a:t>
                </a:r>
                <a:endParaRPr lang="el-GR" b="0" i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 r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9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Έστω ένα ΓΧΑ σύστημα με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οποίο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</a:t>
                </a:r>
                <a:r>
                  <a:rPr lang="el-GR" dirty="0" smtClean="0"/>
                  <a:t>Βρείτε την κρουστική απόκριση.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9800" y="172440"/>
              <a:ext cx="8812800" cy="591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120" y="165960"/>
                <a:ext cx="8837280" cy="59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4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620752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6207528"/>
              </a:xfrm>
              <a:blipFill rotWithShape="0">
                <a:blip r:embed="rId3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4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09736" y="5710136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την κρουστική απόκρισή του.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9880" y="2422080"/>
              <a:ext cx="8177760" cy="3741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40" y="2409480"/>
                <a:ext cx="8193960" cy="37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9920" y="1185840"/>
              <a:ext cx="7052040" cy="512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680" y="1177560"/>
                <a:ext cx="7076880" cy="51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2715</TotalTime>
  <Words>586</Words>
  <Application>Microsoft Office PowerPoint</Application>
  <PresentationFormat>On-screen Show (4:3)</PresentationFormat>
  <Paragraphs>231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239</cp:revision>
  <cp:lastPrinted>2019-10-17T11:46:09Z</cp:lastPrinted>
  <dcterms:created xsi:type="dcterms:W3CDTF">2018-08-17T16:23:20Z</dcterms:created>
  <dcterms:modified xsi:type="dcterms:W3CDTF">2019-10-22T15:50:16Z</dcterms:modified>
</cp:coreProperties>
</file>