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25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20" r:id="rId23"/>
    <p:sldId id="314" r:id="rId24"/>
    <p:sldId id="315" r:id="rId25"/>
    <p:sldId id="316" r:id="rId26"/>
    <p:sldId id="317" r:id="rId27"/>
    <p:sldId id="318" r:id="rId28"/>
    <p:sldId id="319" r:id="rId29"/>
    <p:sldId id="321" r:id="rId30"/>
    <p:sldId id="285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3:30:18.5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975 5291 48 0,'0'0'36'15,"0"0"1"-15,53-10-10 16,-25 29-6-16,9 3-6 16,3 17-4-16,6 9-4 15,-1 11-2-15,2 11-2 16,0 0-4-16,0 0-6 15,-7-10-8-15,2-6-24 16,0-6 0-16,-9-17-1 16,0-13 0-16</inkml:trace>
  <inkml:trace contextRef="#ctx0" brushRef="#br0" timeOffset="234.3764">1512 5310 28 0,'-28'5'34'0,"-7"3"1"16,-7 15-4-16,-2 11-11 16,-9 7-6-16,-2 14-2 15,-5 2-4-15,10-2-6 16,0 2-8-16,7-7-20 15,43-50-10-15,-49 72 0 16,49-72-2-16</inkml:trace>
  <inkml:trace contextRef="#ctx0" brushRef="#br0" timeOffset="593.75">1877 5225 24 0,'-25'-9'32'16,"-5"18"0"-16,-13 11-8 15,0 8-7-15,5 14-6 16,1 14-2-16,9 11-3 16,8 6-1-16,9 1-1 15,11 0-4-15,16-5-5 16,9-8-17-16,8-8-11 15,7-24-2-15,12-9 1 16</inkml:trace>
  <inkml:trace contextRef="#ctx0" brushRef="#br0" timeOffset="968.8088">2012 5571 45 0,'19'23'25'15,"-3"-14"-11"-15,8-4-1 16,-4 0-2-16,6-10-3 16,2-3-2-16,-5-4-1 15,-3-5-3-15,-13-2 0 16,-7-1-1-16,-5 2-1 15,-2 5 1-15,-13 3-1 16,-7 5 0-16,-1 11-1 16,-2 7 1-16,1 7 0 15,7 7 0-15,5 6 2 0,5 2 0 16,7-1 1-16,10 7 1 16,10-9 0-16,10-3 0 15,6-6-1-15,2-10-5 16,8-13-22-16,4 0-9 15,-7-22 0-15,2 0 0 16</inkml:trace>
  <inkml:trace contextRef="#ctx0" brushRef="#br0" timeOffset="1140.6862">2297 5222 32 0,'-13'-19'29'16,"13"19"-7"-16,-10-4-19 0,10 4-24 15,0 0-6-15,-8-10-1 16</inkml:trace>
  <inkml:trace contextRef="#ctx0" brushRef="#br0" timeOffset="1296.933">2329 5286 62 0,'-4'21'37'0,"-1"7"-2"16,-6-2-13-16,-7-9-7 0,-4 1-9 15,-3-5-14 1,7-6-26-16,-8-12-2 16,9-2 0-16,-6-10-2 0</inkml:trace>
  <inkml:trace contextRef="#ctx0" brushRef="#br0" timeOffset="1812.565">2483 5231 20 0,'-13'0'26'0,"8"10"0"16,-8-1-10-16,7 10-4 16,-1 0-4-16,7 1-2 15,0 1-1-15,4-1-1 16,7-1 1-16,2-9-2 15,6-1 1-15,0-9-1 16,2-9-1-16,-3-5 0 16,-2-2-1-16,-5-3 0 15,-1 0 0-15,-10 0 0 16,0 4 0-16,0 5-1 0,0 10 0 16,0 0 0-1,-11 0 0-15,11 13 0 0,0-1-1 16,6 4 2-16,4 1-1 15,2-5 3-15,5-2 0 16,0-4 2-16,1-6-1 16,-5-6 1-16,5 1 0 15,-8-9-1-15,-1-3-2 16,-2 2-6-16,-11-2-12 16,-2 0-20-16,6 17 0 15,-10-16-1-15,10 16 0 16</inkml:trace>
  <inkml:trace contextRef="#ctx0" brushRef="#br0" timeOffset="2093.8087">2817 5208 49 0,'0'0'34'0,"26"0"1"15,-6 6-12-15,3 10-9 16,7 13-4-16,5 7-3 16,-4 10-1-16,-6 5-2 15,-7 11-1-15,-11 5-1 16,-7 3 0-16,-13-2-1 16,-15-7 1-16,-7-3-3 15,-1-11-3-15,7-10-18 0,5-13-16 16,0-22 0-1,13-2 0-15,7-21 0 0</inkml:trace>
  <inkml:trace contextRef="#ctx0" brushRef="#br0" timeOffset="2515.6841">3401 5514 39 0,'0'0'33'0,"27"-3"-1"16,-2-2-12-16,9 2-8 0,7 3-5 15,2-7-8 1,-2 5-10-16,-3-7-18 16,4 11-3-16,-17-4-1 0,-1 6 0 15</inkml:trace>
  <inkml:trace contextRef="#ctx0" brushRef="#br0" timeOffset="2750.0594">3441 5638 31 0,'9'0'33'0,"22"4"1"15,0-4-11 1,9 0-5-16,3 0-5 0,-6-6-6 15,4 6-7-15,-7-4-31 16,-6 4-2-16,-28 0-1 16,18-10-2-16</inkml:trace>
  <inkml:trace contextRef="#ctx0" brushRef="#br0" timeOffset="3750.1148">5234 4988 23 0,'14'0'28'0,"-30"0"-10"16,-17 0-1-16,-17 0-2 15,-16 0-3-15,-10 0-3 16,-6 4-3-16,2 2-2 15,0-2-1-15,12 1-2 16,12 0-1-16,16 3 0 16,15 1 0-16,19 2 0 15,14 5 1-15,15 3 1 16,17 2-1-16,13 9 1 16,9 2 0-16,3 4 0 15,-1 3-1-15,-11 3 1 0,-16 3-1 16,-23 6-1-16,-26-1 1 15,-24 5-1-15,-21 1 0 16,-16-3 1-16,-5-3 1 16,1-3 0-16,6-10 1 15,15-3 1-15,18-9 1 16,24-6 0-16,23-8 0 16,31-2 0-16,21-6-2 15,21 0 1-15,20-3-2 16,11 0 0-16,7 0-2 15,1 0-2-15,-2 0-6 16,-16-4-16-16,-16-2-14 0,-11 3 0 16,-27-8-1-1</inkml:trace>
  <inkml:trace contextRef="#ctx0" brushRef="#br0" timeOffset="4203.2406">4408 6096 22 0,'0'0'32'0,"21"23"2"16,-17-5-10-16,-1 6-9 15,3 7-4-15,-6-1-2 16,0 2-2-16,-6-8-4 16,3-7-1-16,3-17-1 15,0 0-1-15,6-17 0 16,4-7 0-16,8-8 0 15,0-1-1-15,4 1 1 16,0 4 0-16,-1 12 2 16,4 11-1-16,-6 8 1 15,-5 14 0-15,-6 6 0 16,-5 5 0-16,-3 4-1 16,3-2-5-16,-3 2-13 0,9-5-18 15,-9-17-1-15,10 0 0 16,-10-10 0-16</inkml:trace>
  <inkml:trace contextRef="#ctx0" brushRef="#br0" timeOffset="4375.116">4765 6118 40 0,'15'2'32'0,"-2"-4"1"16,9 2-8-16,6 2-20 15,0 3-14-15,5 1-19 0,-8-9-3 16,5 7-1 0,-19-8 0-16</inkml:trace>
  <inkml:trace contextRef="#ctx0" brushRef="#br0" timeOffset="4531.371">4787 6199 38 0,'0'9'34'16,"0"-9"0"-16,21 4-3 16,1-4-22-16,5 0-19 15,10 0-20-15,-7-4-2 16,7 4-1-16,-6-5-2 16</inkml:trace>
  <inkml:trace contextRef="#ctx0" brushRef="#br0" timeOffset="4734.4918">5125 6225 25 0,'0'0'31'15,"22"-8"0"-15,-6-1-2 16,17 4-28-16,-1 5-26 15,-3-5-4-15,12 5-2 16,-12-9 1-16</inkml:trace>
  <inkml:trace contextRef="#ctx0" brushRef="#br0" timeOffset="5031.3721">5505 6180 22 0,'-32'-9'29'0,"10"2"0"15,-6-12-6-15,14-1-14 16,9-1-5-16,12-1-2 16,7 7-2-16,9 1 2 15,5 11 1-15,0 3 2 16,4 17 0-16,-6-2 1 16,-1 9 0-16,-3-2 1 15,-1 2 1-15,-9-5-2 16,8-4 0-16,-7-8-2 0,-1-7 0 15,-3-10 0 1,-1-4-1-16,-5-5-1 0,-3 1-1 16,0 2-3-16,-9-6-16 15,-9 3-20-15,6 9 1 16,-10-2-2-16,4 4 1 16</inkml:trace>
  <inkml:trace contextRef="#ctx0" brushRef="#br0" timeOffset="5531.3732">4662 4486 28 0,'9'6'35'0,"-5"2"1"15,5 19 0-15,-9 5-18 16,0 2-9-16,3 6-2 16,-3 0-6-16,0-3-10 15,0-10-25-15,0-1-1 16,-6-14-1-16,6-12 1 16</inkml:trace>
  <inkml:trace contextRef="#ctx0" brushRef="#br0" timeOffset="5968.8688">4528 4691 40 0,'13'-9'31'0,"6"9"1"15,8-6-6-15,5-2-20 16,14 2-6-16,4 1-4 16,5-4-2-16,4 6 0 15,-4-1 0-15,-3 4 1 16,-8 0 1-16,-9 11 4 15,-11-1 4-15,-14 1 3 16,-10 5 1-16,-9-9 1 0,-6 6-1 16,-8-9 0-1,1-4-4-15,1-13-2 16,1 1-3-16,7-5-1 0,8-4 0 16,9 4-1-16,4 0 1 15,8 4-1-15,2 10 4 16,4 6 0-16,3 7 1 15,-2 2 1-15,0 8 1 16,2-6 1-16,1 2 0 16,-4-7 1-16,3 0 0 15,-5-13 1-15,-1-1 0 16,-8-11 0-16,1 2-1 16,-15-9-1-16,-6 5-1 15,-5-2-3-15,-12 2-7 16,-1 4-33-16,-3 14-2 0,-6 0 1 15,3 7-1 1</inkml:trace>
  <inkml:trace contextRef="#ctx0" brushRef="#br0" timeOffset="7844.1034">5967 5425 33 0,'0'0'35'15,"13"-6"0"-15,8 12-2 16,6 10-15-16,6 7-7 16,5 9-5-16,2 10-5 15,1 3-5-15,1 1-13 16,-4-2-18-16,-10-17-1 15,-1-3 0-15,-14-21 0 16</inkml:trace>
  <inkml:trace contextRef="#ctx0" brushRef="#br0" timeOffset="8031.6017">6387 5409 38 0,'-18'-17'36'15,"0"17"2"1,-17 0-2-16,-6 11-19 0,-2 11-6 15,-6 6-6-15,-2 8-1 16,2 3-5-16,2 4-5 16,14-1-11-16,5-4-20 15,10-14 0-15,14-1 0 16,4-12-1-16</inkml:trace>
  <inkml:trace contextRef="#ctx0" brushRef="#br0" timeOffset="8375.4133">6545 5615 28 0,'0'24'33'16,"-15"-4"1"-16,9 8-4 15,-1-1-15-15,1-5-5 16,6 1-3-16,0-12-1 15,0-11-1-15,12 0-2 16,-2-17 0-16,-4-12 0 16,4-6-1-16,-6-9 0 15,-2-4-1-15,-2-4 0 16,0-1-1-16,-6 2 0 16,6 3 0-16,-3 6 0 15,3 5 0-15,9 6-1 16,6 7-1-16,10 7-5 15,6 4-7-15,9 6-16 16,10 7-7-16,-4-8 1 0,7 10 0 16</inkml:trace>
  <inkml:trace contextRef="#ctx0" brushRef="#br0" timeOffset="8578.5341">6539 5745 30 0,'-3'22'31'0,"3"-22"0"16,24 17-7-16,4-10-22 0,2-7-27 15,15 6-3-15,-11-12-1 16,7 6-1-16</inkml:trace>
  <inkml:trace contextRef="#ctx0" brushRef="#br0" timeOffset="8891.0391">6809 5499 35 0,'9'12'34'16,"-9"1"1"-16,10 10-5 15,-5 1-16-15,-5-1-5 16,6 3-1-16,-6-5-4 16,3-5-1-16,-3-16-3 0,11 0 0 15,-2-12 0-15,6-7-1 16,1-4-1-16,2-3 0 16,4 1 1-16,-1 1 1 15,-5 10 0-15,3 8 1 16,-4 9 1-16,-2 10-1 15,-3 8 2-15,-5 5-2 16,2 6-10-16,-1 6-25 16,-3-11-1-16,6-3 0 15,-4-12-2-15</inkml:trace>
  <inkml:trace contextRef="#ctx0" brushRef="#br0" timeOffset="9266.1013">7132 5282 27 0,'0'0'28'16,"9"-9"1"-16,9 5-8 15,7 1-11-15,2 3-4 16,5 0-2-16,-1-3-1 15,0 6 1-15,-6 5-1 16,-6 6 0-16,-7 1-1 16,-3 9-1-16,-6 4 1 15,1 7-1-15,-1 6 2 0,-3 3 0 16,0 1 0 0,0 1 2-16,-3 0-1 0,-4-4 0 15,-6-7 1-15,-5-5 0 16,-6-11 0-16,-1-2-2 15,0-13-2-15,2-7-4 16,6 0-7-16,1-12-18 16,10-8-9-16,12 4 0 15,3-4-1-15</inkml:trace>
  <inkml:trace contextRef="#ctx0" brushRef="#br0" timeOffset="9641.1577">7534 5505 17 0,'13'8'30'0,"12"2"2"16,0-10-1-16,3 0-19 15,8 0-3-15,-1-3-2 16,2-3-2-16,-6-5-2 15,-6 0-3-15,-10-5 0 16,-5 2 0-16,-10-3-1 16,-10 3-1-16,-8 2 0 15,-7 5 0-15,-4 7 1 16,-7 0 1-16,4 14 1 16,-2 4 0-16,10 5 2 0,5 9 2 15,10 1-1-15,14 4 1 16,6-3 1-16,13-2-1 15,1-8-1-15,12-4-1 16,1-7-7-16,-1-13-11 16,-4-5-20-16,3-9-1 15,-9-14 0-15,6 0 0 16</inkml:trace>
  <inkml:trace contextRef="#ctx0" brushRef="#br0" timeOffset="9859.9257">7832 5110 56 0,'16'-4'33'0,"18"8"0"15,0 0-16-15,6-4-15 16,7 0-14-16,-7-5-18 15,10-1-2-15,-11-12 0 16,1 6-1-16</inkml:trace>
  <inkml:trace contextRef="#ctx0" brushRef="#br0" timeOffset="9984.8987">8267 4933 12 0,'0'0'27'0,"-13"-9"-6"16,13 9-19-16,0 0-17 15,-15-5-7-15,15 5-2 16</inkml:trace>
  <inkml:trace contextRef="#ctx0" brushRef="#br0" timeOffset="10141.15">8269 5138 54 0,'0'37'37'0,"-10"-9"-1"16,-2-4-12-16,0 2-7 15,-12-10-9-15,0-6-8 16,-2-4-18-16,1-6-18 16,-5-14 0-16,11 0-1 0,0-12 0 15</inkml:trace>
  <inkml:trace contextRef="#ctx0" brushRef="#br0" timeOffset="10891.2071">8412 4999 6 0,'-9'9'26'16,"9"17"0"-16,-3-4-9 15,3 3-6-15,6 4 0 16,3-3-2-16,6-5-1 16,4-8-1-16,4-4-3 15,-1-9-1-15,0-9-1 16,0-6-1-16,-4-7-1 15,-5-1 1-15,-5-3 0 16,-8 1 0-16,3 3 0 16,-3 6 0-16,-5 5 0 15,5 11 0-15,-10 0 0 16,4 10 0-16,6 4 0 0,0 5 0 16,4 1 0-1,2 0 1-15,3 0 0 0,3-7 0 16,3-1 0-16,1-8 0 15,2-4 0-15,-2-8-1 16,0-2 0-16,-1-4 0 16,0-1-1-16,-2 4 0 15,-3 0 0-15,-10 11 0 16,15-7 1-16,-15 7-1 16,15 12 0-16,-9 3 1 15,-2 2 0-15,-1-3 0 16,2 3 1-16,-1-5-1 15,0-3 1-15,-4-9 0 16,0 0-1-16,14-4 1 0,-7-6-1 16,3-6 0-1,4-3 0-15,2-2 0 0,6-3-1 16,-3 5 0-16,5 1 1 16,-5 4 1-16,2 7 1 15,-4 7 1-15,0 7 0 16,-4 5 1-16,-2 8 0 15,-3-1 0-15,4 8 0 16,-6 1-2-16,-2-5-5 16,1-2-37-16,-5-2-1 15,-2-4 0-15,-2 0-1 16</inkml:trace>
  <inkml:trace contextRef="#ctx0" brushRef="#br0" timeOffset="12453.8648">3292 7490 25 0,'0'0'33'0,"16"9"2"15,2-9-4-15,6 0-14 16,13 0-7-16,1 0-5 16,3 0-7-16,2 0-12 15,0 0-16-15,-11-9-4 16,-4 9 0-16,-15-8-1 15</inkml:trace>
  <inkml:trace contextRef="#ctx0" brushRef="#br0" timeOffset="12625.7521">3347 7606 48 0,'0'0'36'0,"20"5"-1"16,7-9-10-16,10 4-8 15,3-2-11-15,4 8-30 16,-3-10-9-16,8 4-2 16,-11-5-2-16</inkml:trace>
  <inkml:trace contextRef="#ctx0" brushRef="#br0" timeOffset="13391.3684">5168 7182 27 0,'38'3'25'0,"-26"2"-8"16,-22 6-3-16,-20-2-3 15,-26 2-2-15,-15 2-2 16,-16-2-3-16,-9-3-2 0,-1-2-1 15,10-2 0 1,9-4 0-16,13 0 1 0,18 0 0 16,23 0 1-16,24 0 0 15,19 9 2-15,17 5 0 16,15 4 1-16,11 6-1 16,8 8 0-16,-3 7 0 15,-6 6-1-15,-17 6-2 16,-19 6 0-16,-25 2-1 15,-17 0-1-15,-26 0 0 16,-19 2 0-16,-6-3 0 16,-6-3 0-16,3-9 0 15,11-2 1-15,12-8 1 16,15-1 0-16,22-9 1 16,22-6-1-16,27-8 0 0,24-5 1 15,25-4-1-15,22-3 0 16,12-6-1-16,14-2 0 15,5-4-1-15,-5 1-2 16,-8 5-7-16,-22-1-23 16,-23-1-6-16,-17 8 0 15,-32 0 0-15</inkml:trace>
  <inkml:trace contextRef="#ctx0" brushRef="#br0" timeOffset="13797.6184">4330 8449 16 0,'0'0'32'0,"19"13"1"16,-12-2 0-16,-7 10-19 16,5 4-4-16,-5 1-1 15,0-2-3-15,-5-9-2 16,5-1-2-16,0-14-1 16,0 0-1-16,9-6 0 15,3-9 0-15,3-2-2 0,4 0 2 16,3 2-1-16,2 5 1 15,-1 6 0-15,-5 4 2 16,-6 10-1-16,0 8 1 16,-6 5 0-16,1 4-2 15,-3 1-4-15,-4-3-13 16,0-6-17-16,11-2-1 16,-11-17 0-16,22 0-1 15</inkml:trace>
  <inkml:trace contextRef="#ctx0" brushRef="#br0" timeOffset="13953.879">4644 8459 22 0,'22'0'28'16,"-4"-6"1"0,7 6-9-16,3 0-23 0,0-9-22 15,6 9-1-15,-10-5-2 16,6 10 12-16</inkml:trace>
  <inkml:trace contextRef="#ctx0" brushRef="#br0" timeOffset="14125.7453">4700 8548 54 0,'0'0'34'0,"0"0"0"15,25 9-11-15,-1-9-20 0,7 0-17 16,-3-5-17 0,14 5-2-16,-2-7-1 0,8 7-1 15</inkml:trace>
  <inkml:trace contextRef="#ctx0" brushRef="#br0" timeOffset="14328.8695">4992 8515 32 0,'0'0'28'0,"10"-7"0"16,10 3-18-16,0 4-26 0,0-3-10 15,16 8-2-15,-9-12 1 16</inkml:trace>
  <inkml:trace contextRef="#ctx0" brushRef="#br0" timeOffset="14641.3695">5389 8510 23 0,'-19'0'30'0,"4"7"-1"15,-10-16 0-15,7 0-24 16,8-5-6-16,10-1-3 15,3-2-1-15,12 0 0 16,4 2 1-16,6 5 3 16,4 10 3-16,0 4 3 0,22 25 14 15,-30-2-8 1,-1-4 0-16,1 6-1 16,-2-9-1-16,2 1-1 15,-2-14-3-15,4-4 0 16,-5-10-1-16,0-5-1 15,-9-10 0-15,-9 2-1 16,-11-3-3-16,-12 1-8 16,-5 3-28-16,-6 9-1 15,-13-3-1-15,4 9 0 16</inkml:trace>
  <inkml:trace contextRef="#ctx0" brushRef="#br0" timeOffset="15094.4953">4598 6742 33 0,'-4'10'31'15,"11"12"2"-15,-14 7-13 16,7 7-8-16,0 5-4 16,4 3-4-16,-4-1-5 15,3-2-12-15,0-2-18 16,-6-20-1-16,3-4-1 15,-10-18 3-15</inkml:trace>
  <inkml:trace contextRef="#ctx0" brushRef="#br0" timeOffset="15485.1268">4523 6904 14 0,'25'0'22'15,"-5"0"-5"-15,13 3-14 16,4 2-5-16,9 2-1 15,1-2 0-15,-1 0 2 16,-2 4 4-16,-5-1 4 16,-9-1 3-16,-15 0 15 15,-15-7-11 1,-19 5-2-16,-2-13-1 16,2-2-4-16,-1-8-4 15,8-2-1-15,8-2-1 0,9 2-1 16,7 2 0-16,7 3-1 15,6 7 1-15,2 8 1 16,0 6 0-16,2 7 1 16,-3 1 0-16,1 4 1 15,2 0 0-15,-3-6 1 16,-1-5-1-16,3-3-1 16,-7-8 1-16,-4-4-2 15,-10-3 1-15,-7-4 0 16,-18-2-3-16,-6 1-7 15,-7-2-27-15,-2 15 0 16,-6-6-1-16,10 18 1 16</inkml:trace>
  <inkml:trace contextRef="#ctx0" brushRef="#br0" timeOffset="16219.5037">6220 7998 9 0,'24'-17'28'15,"4"1"-2"-15,-9-6-7 16,-1-2-2-16,-9 0-4 16,-9-6-2-16,-9 3-2 0,-12-1-2 15,-4 6-2-15,-12 3-1 16,-3 11-2-16,-4 3 0 15,1 10-1-15,5 9 0 16,5 8 0-16,9 9-1 16,11 4 1-16,10 1-1 15,9 1 0-15,9-5 1 16,9-2 0-16,5-8 0 16,5-7-1-16,3-11 0 15,3-11 1-15,-3-5-1 16,-2-8 0-16,-5-5-1 15,-8-4 1-15,-6-3-1 0,-7 3 1 16,-6 1-1 0,-3 10 1-16,-9 7 0 0,9 11 0 15,-15 0 0-15,10 16 0 16,5 5 1-16,0 4-1 16,10 3 0-16,-1-3-5 15,8 0-11-15,4-4-18 16,-11-12 1-16,7-1-1 15,-10-18 0-15</inkml:trace>
  <inkml:trace contextRef="#ctx0" brushRef="#br0" timeOffset="16547.69">6325 7360 20 0,'15'0'31'16,"-15"0"1"-16,23 9-3 16,-14 8-14-16,-3 5-5 15,3 7-3-15,-5-3-2 16,-1-3 0-16,-3-8-2 16,5-4-1-16,-5-11 0 15,16-8-1-15,1-10 0 16,0 0 0-16,4-4 0 15,4 4-1-15,-2 2 0 16,1 7 0-16,-6 9 0 16,-2 4 0-16,-9 14 0 0,-4 3-4 15,-3 11-16-15,7 4-14 16,-14-5 0-16,7 7-1 16,0-6 1-16</inkml:trace>
  <inkml:trace contextRef="#ctx0" brushRef="#br0" timeOffset="16953.9378">6778 7886 15 0,'0'0'31'15,"0"0"2"-15,3 19-1 16,-3-3-14-16,-6 3-5 16,6 6-3-16,0-5-2 15,10 2-1-15,2-3-2 16,6-6-2-16,4-7-1 16,3-6-1-16,3-10-1 15,0-5 0-15,-4-7-1 16,0-6 0-16,-7-5-1 15,-6-1 1-15,-4-1 0 16,-4 2 0-16,-3 10 1 16,0 4-1-16,0 19 2 15,-10-6 0-15,5 16-1 16,3 9 1-16,2 9 0 16,0 3-1-16,2 2-5 0,1-4-11 15,-1-4-19-15,12 2-1 16,-6-13 1-16,8-2-1 15</inkml:trace>
  <inkml:trace contextRef="#ctx0" brushRef="#br0" timeOffset="17297.6904">7246 7828 33 0,'-3'16'33'0,"6"16"0"15,-3-9-9 1,0 6-11-16,0-1-4 16,0-7-2-16,6 0-2 0,-6-11-1 15,0-10-1-15,0 0-1 16,12-15 0-16,-12-6 0 16,5-6 0-16,-5-10-1 15,0-8 0-15,0-7 0 16,-7-4 0-16,4-3 0 15,3 3-1-15,0 1 0 16,6 3 0-16,2 7 0 16,6 9 0-16,8 9-1 15,5 9-3-15,10 9-9 16,1 9-17-16,-1-6-6 16,6 12 0-16,-6-2 0 0</inkml:trace>
  <inkml:trace contextRef="#ctx0" brushRef="#br0" timeOffset="17532.067">7317 7986 30 0,'19'21'32'0,"-3"-21"0"16,14 10-2-16,-1-10-24 15,5 0-26-15,5 3-9 0,-14-10-2 16,4 7-1-16</inkml:trace>
  <inkml:trace contextRef="#ctx0" brushRef="#br0" timeOffset="17860.1889">7491 7715 41 0,'27'11'34'16,"-5"-1"2"-16,-6 6-6 15,3 1-16-15,-7-1-5 16,0 6-3-16,-6-8-3 0,-2-2-2 15,-4-12-1-15,0 0-1 16,0 0 0-16,9-17-1 16,1 1 0-16,-1-6 1 15,6 5-1-15,3 2 2 16,2 2 0-16,-2 13 1 16,-2 0 1-16,-1 13 0 15,0 6 0-15,-5 4-1 16,-1 4-5-16,-4-2-11 15,-7-5-19-15,2 2-2 16,-3-10 0-16,3 0 0 16</inkml:trace>
  <inkml:trace contextRef="#ctx0" brushRef="#br0" timeOffset="18235.1867">7838 7478 45 0,'19'-6'32'15,"-1"-6"1"-15,7 4-12 16,3 5-10-16,0 3-5 16,-1 0-2-16,-2 0-1 15,-2 4-1-15,-5 4-1 16,-5 2-1-16,-4 4 0 15,-4 5 1-15,-1 10-1 0,-1 3 0 16,1 9 1 0,-1 2 1-16,-3 3 0 15,8 4 1-15,-4-5 0 0,5 4-1 16,-9-6 1-16,0-7 0 16,-5-4 0-16,-10-4 0 15,-8-8-2-15,-5-3-1 16,-6-7-5-16,-6-10-17 15,4-8-14-15,12-3-2 16,3-10 1-16,15 1 0 16</inkml:trace>
  <inkml:trace contextRef="#ctx0" brushRef="#br0" timeOffset="18766.5442">8446 7803 46 0,'8'7'34'0,"13"4"0"16,-2-3-12-16,9-2-8 0,2-1-5 15,-1-5-3-15,2 0-2 16,-7-9-2-16,-4-5-2 15,-8 0-1-15,-12-4-1 16,-7-1 0-16,-11 5 0 16,-7 1-1-16,-8 6 0 15,-3 7 1-15,-1 7 1 16,1 6 1-16,9 10 1 16,5 4 1-16,14 4 1 15,8 4 1-15,15 2 0 16,7-6 0-16,10-2 0 0,8-5-1 15,4-6-5 1,8-8-13-16,1-10-21 0,-10-18 0 16,6-3-1-16,-8-14 0 15</inkml:trace>
  <inkml:trace contextRef="#ctx0" brushRef="#br0" timeOffset="18954.0476">8757 7345 42 0,'25'0'31'16,"0"-6"0"-16,13-1-15 0,2 3-15 15,-3-1-20-15,9 5-9 16,-17-10-2-16,5 10-1 15</inkml:trace>
  <inkml:trace contextRef="#ctx0" brushRef="#br0" timeOffset="19110.292">9089 7221 22 0,'0'-18'30'15,"0"18"-1"-15,-9-11-7 16,9 11-21-16,0 0-13 15,-10-4-12-15,13 13-5 16,-3-9 1-16</inkml:trace>
  <inkml:trace contextRef="#ctx0" brushRef="#br0" timeOffset="19266.5425">9127 7374 40 0,'9'43'34'16,"-9"-2"-2"-16,-4-2-5 15,-4 0-8-15,-12-5-6 16,-1-8-6-16,-10-8-3 15,-3-10-5-15,-1-5-6 16,2-12-11-16,4-8-18 16,12-5 0-16,3-9-1 15,14 9 1-15</inkml:trace>
  <inkml:trace contextRef="#ctx0" brushRef="#br0" timeOffset="19938.4189">9232 7306 41 0,'0'0'27'16,"0"0"-7"-16,-9 10-4 15,9 2-3-15,0 7-4 16,0 0-1-16,12 4-1 15,-2-6-2-15,6-1-1 16,2-3-1-16,3-8-1 16,0-5-1-16,-2 0-1 0,0-11 0 15,-4-3 0 1,-2-1-1-16,-7-6 1 0,-3 2-1 16,-3-2 1-16,0 5 0 15,-6 3 1-15,6 13 0 16,0 0-1-16,-8-4 1 15,10 17 0-15,4 4 0 16,0 4 0-16,3-1 0 16,0 1 1-16,2-6-1 15,1-1 0-15,0-8 1 16,0-6-1-16,1-4 0 16,1-5-1-16,2-5 0 15,1-3 0-15,0-2 0 16,-1 1 0-16,0 5 0 15,2 2 0-15,-5 7 0 0,-1 4 1 16,-3 8 0-16,-2 5 0 16,-1-1 0-16,-3 5 0 15,-3-2 1-15,6-1-1 16,-6-14 1-16,4 12-1 16,-4-12 0-16,11-8-1 15,-4-6 1-15,2 0-1 16,3-5 0-16,4-2-1 15,-1 1 0-15,7 5 1 16,-3 3 0-16,2 6 1 16,-2 6 2-16,0 13-1 15,-3 1 2-15,-1 8 0 0,-3 4-2 16,-5 2-9 0,-7-5-30-16,3 8 0 15,-10-14-3-15,4 4 1 0</inkml:trace>
  <inkml:trace contextRef="#ctx0" brushRef="#br0" timeOffset="21047.8065">10224 7835 45 0,'10'9'32'0,"12"-5"-6"16,5-4-9-16,10 0-6 16,6 0-2-16,0 0-7 15,1 0-7-15,-4-4-11 16,-3 8-12-16,-12-4-4 0,-3 0-1 16,-22 0 6-16</inkml:trace>
  <inkml:trace contextRef="#ctx0" brushRef="#br0" timeOffset="21235.3216">10261 7983 27 0,'9'11'35'0,"4"-11"1"15,15 6-2-15,6 0-13 16,3-6-9-16,9 5-6 15,-2-5-31-15,0 6-8 0,-10-10-2 16,-1 8-2-16</inkml:trace>
  <inkml:trace contextRef="#ctx0" brushRef="#br0" timeOffset="22000.9256">12275 7059 9 0,'15'0'27'0,"-15"0"0"16,-19 18-10-16,-28-14-7 15,-11 5-1-15,-19-2-2 16,-7 2-2-16,-3-2-2 15,3 1-1-15,10-2 0 16,15-1-2-16,17 3 2 16,18-3-1-16,24-5 1 15,12 16 0-15,23-3 2 16,18 5 0-16,14 7 2 16,7 7 0-16,4 5-1 15,-4 8 0-15,-15 4-1 0,-18 11 0 16,-28 4-2-1,-26 5 0-15,-29 1-2 16,-22-3 0-16,-18 1 0 0,-8-1 1 16,2-4-1-16,7-10 0 15,13-8 1-15,18-6 0 16,22-9 1-16,25-6-1 16,27-8 1-16,25-5 0 15,22-5-1-15,22-6 1 16,14 0-3-16,9 0-2 15,5 0-6-15,-10 0-15 16,-18-4-12-16,-9 4-1 16,-37 0 1-16</inkml:trace>
  <inkml:trace contextRef="#ctx0" brushRef="#br0" timeOffset="22454.0733">11219 8482 20 0,'22'4'31'0,"-4"-4"2"16,9 9-9-16,3 4-8 16,-3 5-3-16,1 3-3 15,-7 2-3-15,-5-1-2 16,-8-3-1-16,-5-3-1 16,-3-16-1-16,-8 11-1 15,8-11-1-15,-7-18-2 16,14-1 0-16,1-5 0 15,8-1 0-15,2 1-2 16,7 4 2-16,-2 6 1 16,2 6 2-16,0 8 0 15,-3 5 1-15,-1 10 1 16,-5 3 0-16,-2 3 0 16,-3 4-1-16,-2-2-4 15,0 4-8-15,-3-4-20 0,-6-12-5 16,10 1 0-16,-10-12 0 15</inkml:trace>
  <inkml:trace contextRef="#ctx0" brushRef="#br0" timeOffset="22625.9357">11758 8444 26 0,'28'0'28'16,"-3"-5"1"-16,8 5-5 15,2 0-18-15,3 0-9 16,2 4-14-16,-7-8-10 0,5 4-1 16,-19-8-1-1</inkml:trace>
  <inkml:trace contextRef="#ctx0" brushRef="#br0" timeOffset="22782.1773">11864 8548 33 0,'-9'7'33'16,"9"-7"-1"-16,19 9-9 16,5-9-11-16,2 0-8 15,7-4-21-15,7 4-13 16,-4-12-2-16,14 7-1 16</inkml:trace>
  <inkml:trace contextRef="#ctx0" brushRef="#br0" timeOffset="23063.4273">12280 8417 23 0,'-31'4'28'0,"13"14"1"16,-6 0-12-16,14 2-6 16,10 4-2-16,3 3 0 15,13 0 1-15,5-8 0 16,10-2-1-16,1-10-1 15,7-4-1-15,-5-12 1 16,-3-3-2-16,-8-11-2 16,-8-2 0-16,-15-6-3 15,-7 1-3-15,-12 7-8 0,-11 1-27 16,-8-8-1 0,4 7-1-16,-6-3 1 15</inkml:trace>
  <inkml:trace contextRef="#ctx0" brushRef="#br0" timeOffset="23485.3008">11596 6571 46 0,'8'13'32'16,"-8"5"-3"-16,0 8-12 0,9 9-7 15,-6 1-4 1,6 7-2-16,-3 1-8 0,0-4-12 15,-6-17-16-15,5-5 0 16,-5-18-1-16,-12 4 7 16</inkml:trace>
  <inkml:trace contextRef="#ctx0" brushRef="#br0" timeOffset="23922.8071">11468 6714 11 0,'16'4'25'0,"-2"-8"0"15,16 4-10-15,2 4-10 16,5-4-3-16,7 5-2 16,-3-3-1-16,1 1 0 15,-4 5 2-15,-7-1 2 0,-7 2 2 16,-5 4 1-16,-13 1 2 16,-3 3 0-16,-7-6 1 15,-4-1-1-15,-1-7-3 16,-2-3-3-16,11 0-4 15,-8-22-1-15,11 3 0 16,3-6-1-16,7 3 0 16,2-1 1-16,4 5 2 15,4 9 2-15,0 2 3 16,-1 7 1-16,1 7 1 16,4 7 1-16,-1-1 0 15,2 6 0-15,-2-5-2 0,2 1 0 16,-5-7-1-1,5-2 0-15,-7-6-1 16,-4-6-1-16,-9-5 0 0,-8-5 0 16,-8-1 0-16,-6 0 0 15,-7 4-4-15,-10 4-4 16,0 3-22-16,0 12-9 16,-4-4 0-16,12 13 0 15</inkml:trace>
  <inkml:trace contextRef="#ctx0" brushRef="#br0" timeOffset="24672.8429">12963 7974 6 0,'15'-8'29'16,"7"6"-2"-16,-9-8-5 15,8-4-2-15,-5 2-4 16,-4-8-2-16,0 6-3 16,-12-8-3-16,-3 3-2 15,-12 1-2-15,-7 0-1 16,-9 5-1-16,-3 6-2 16,-6 7 0-16,-1 9 0 0,3 6 0 15,5 7 0 1,11 8 1-16,4 5-1 0,14 0 1 15,10-1-1-15,11-5 2 16,10-6-1-16,4-8 0 16,5-8 1-16,0-11-1 15,3-8 0-15,-1-6 0 16,-4-8-1-16,-9-3 0 16,-1-1 0-16,-7 0 0 15,-6 0 0-15,-4 7-1 16,-7 9 0-16,0 14 0 15,-12-8 0-15,5 17 0 16,1 8 1-16,2 5 1 16,4 5-1-16,4-1 1 15,5 0-1-15,0-2-3 0,4-8-11 16,-4-7-21-16,10-1-1 16,-19-8 0-16,21-18 0 15</inkml:trace>
  <inkml:trace contextRef="#ctx0" brushRef="#br0" timeOffset="25047.844">13124 7291 49 0,'8'-9'32'0,"7"18"-3"16,-4 7-10-1,-4 6-6-15,-2 10-4 16,-5 2-3-16,0 2-1 0,-5-6-1 16,1-7-1-16,-2-10-2 15,6-13-1-15,0 0 1 16,12-11-2-16,0-6 1 16,2-6 0-16,6-1-1 15,2 0 1-15,2 5 0 16,-4 4 0-16,1 5 1 15,-5 10 0-15,-4 3 0 16,-2 11 1-16,-7 6 0 16,-3 9 0-16,-3 0-4 15,-4 3-10-15,-1-3-24 16,11 2 0-16,-3-11 0 0,8 5-1 16</inkml:trace>
  <inkml:trace contextRef="#ctx0" brushRef="#br0" timeOffset="25360.3446">13614 7899 56 0,'-13'9'37'0,"13"-9"-1"15,0 0-5-15,-9 6-25 16,9-6-18-16,0 0-22 15,18 0-2-15,-8-8 0 16,6 8-1-16</inkml:trace>
  <inkml:trace contextRef="#ctx0" brushRef="#br0" timeOffset="25735.3494">13887 7795 38 0,'0'-40'32'16,"9"5"-1"-1,-2 1-13-15,-2 2-6 0,-2 9-4 16,-3 8-2-16,0 15-1 16,0 0-1-16,10 24-1 15,-7 6-1-15,2 4 1 16,0 4-1-16,3 5 2 15,-8 1-1-15,6 2-1 16,-6-7 1-16,0-7-1 16,-9-4-1-16,-1-5 0 0,-1-9 0 15,-1-2-1-15,2-6 0 16,10-6 0-16,-10 0 0 16,10 0-1-16,14-4 1 15,3 4-2-15,5 0-1 16,-3 0-6-16,7 0-22 15,4 0-4-15,-12 0-1 16,10 0 0-16</inkml:trace>
  <inkml:trace contextRef="#ctx0" brushRef="#br0" timeOffset="25907.2255">14396 7894 60 0,'-10'-7'37'0,"10"7"-1"16,0 0-4-16,0 0-30 0,0 0-32 15,0 0-5-15,13 0-2 16,-13 0 1-16</inkml:trace>
  <inkml:trace contextRef="#ctx0" brushRef="#br0" timeOffset="26329.1007">14685 7863 27 0,'25'0'30'16,"-9"-6"0"-16,6-2-10 16,5 2-10-16,-3-6-3 15,0 1-3-15,-7-2-1 16,-2-1-1-16,-8-4-2 16,-7 4 0-16,-8-1 0 15,-7 2 0-15,-7 8-1 16,-6 1 0-16,-6 8 0 15,-1 5 2-15,1 6 1 16,8 8 3-16,1 2 0 16,13 6 3-16,6-2 0 15,16 7 0-15,8-8 1 0,11 2-1 16,2-6-1-16,9-4-4 16,1-3-4-16,-4-12-13 15,0-8-23-15,3-8-2 16,1-13 1-16,2-1-1 15</inkml:trace>
  <inkml:trace contextRef="#ctx0" brushRef="#br0" timeOffset="26579.1758">14962 7335 39 0,'0'0'34'0,"25"4"2"16,-5-4-1-16,4-4-21 16,11 4-7-16,1 4-10 15,0-1-21-15,-5-7-9 16,4 4-2-16,-6-9 0 15</inkml:trace>
  <inkml:trace contextRef="#ctx0" brushRef="#br0" timeOffset="26719.7747">15421 7195 12 0,'-6'-13'0'15,"0"-3"-9"-15,6 16 7 16</inkml:trace>
  <inkml:trace contextRef="#ctx0" brushRef="#br0" timeOffset="26907.2736">15458 7256 27 0,'0'29'30'16,"7"9"1"-16,-7-1-9 15,-8 1-6-15,0 1-4 16,-7-7-4-16,-4-1-1 0,-7-11-4 16,-4-7-5-16,2-6-13 15,4-7-17-15,-2-16-1 16,11 2-1-16,3-10-1 16</inkml:trace>
  <inkml:trace contextRef="#ctx0" brushRef="#br0" timeOffset="27704.1607">15626 7249 5 0,'0'-11'25'16,"0"11"-2"-16,-11 2-4 16,11-2-6-16,-8 19-4 15,8-3-2-15,0 4 0 16,0 0-1-16,10 3 0 16,-1-4 0-16,6 1-2 15,2-8 0-15,1-3-1 16,3-9-1-16,-1-3-1 15,-1-6-1-15,-1-6 0 16,-2-4-1-16,-7-1 0 16,-1-2 0-16,-2 2 0 0,-6 1 0 15,2 4 0-15,-2 4 0 16,0 11 0-16,0 0 1 16,0 0 1-16,-9 13 0 15,9 6 0-15,5 3 1 16,-2 1 1-16,3 0-1 15,4-2 1-15,-2-1 0 16,5-3 0-16,0-7-1 16,-1-6 0-16,4-6 0 15,0-6-1-15,2-6 0 16,0-2 0-16,1-7-1 16,0 1 0-16,-3-2-1 0,0 3 1 15,-4 6-1 1,-1 2 0-16,-11 13 1 15,16-6 0-15,-16 6 1 0,6 18-1 16,-6-4 2-16,3 1-1 16,-3-2 1-16,6 2 0 15,-6-7 0-15,0-8-1 16,0 0 0-16,16 6-1 16,-4-16 0-16,1-2-1 15,3-1 0-15,2-3-1 16,1 2-1-16,0-2 2 15,-1 5-1-15,-3 3 1 16,-3 5 1-16,-1 6 1 16,-3 7 1-16,-2 3-1 15,0 8 2-15,1 1-1 0,-1 2 0 16,0 1 0 0,0 0-3-16,-3-5-10 0,-6-10-24 15,6 3 1-15,-14-13-2 16,11 0 1-16</inkml:trace>
  <inkml:trace contextRef="#ctx0" brushRef="#br0" timeOffset="31954.2732">16778 7914 51 0,'28'4'29'16,"-1"-8"-5"-16,5 4-13 16,5-6-6-16,2 6-12 15,2 0-14-15,-11-2-7 16,4 7-2-16,-16-10 0 15</inkml:trace>
  <inkml:trace contextRef="#ctx0" brushRef="#br0" timeOffset="32126.1474">16879 8020 49 0,'-7'3'32'0,"17"-3"-4"15,10 0-7-15,8 0-6 0,2 4-12 16,1-4-31-16,7 2-2 16,-10-5-4-16,4-1 1 15</inkml:trace>
  <inkml:trace contextRef="#ctx0" brushRef="#br0" timeOffset="32907.3968">18564 7374 47 0,'-10'-4'27'15,"-8"0"-10"-15,-23 4-6 16,-18-3-3-16,-10 3-4 15,-11 0-2-15,-1 0 0 16,3 4-1-16,11-4 0 16,11 4-1-16,19 2 1 15,18 0 1-15,19-6 0 16,23 19 1-16,14-6 0 16,11 7 1-16,9 8 0 0,6 2 1 15,-1 8-2 1,-12 4 0-16,-15 6 0 0,-22 3 0 15,-21 5-1-15,-25 0 0 16,-16 1-1-16,-16-2 1 16,-4-5-1-16,-2-6 0 15,11-5 0-15,9-4 0 16,16-9 0-16,17-5 1 16,23-6-1-16,18-5 0 15,20-5 1-15,19 1 0 16,16-2-1-16,13-4 1 15,9 0-1-15,6 0 0 16,-1-5-2-16,-8 0-2 16,-15 2-6-16,-9 3-9 0,-22 0-16 15,-23-6-3 1,-15 12 1-16,-22-6-1 0</inkml:trace>
  <inkml:trace contextRef="#ctx0" brushRef="#br0" timeOffset="33360.5275">17813 8520 13 0,'19'-6'33'15,"-7"-4"1"-15,5 10 0 16,-6 10-13-16,-5-1-6 16,-1 10-4-16,-10 3-4 15,2 3-2-15,-7-6-2 16,0 3-1-16,1-8 0 15,9-14-1-15,-11 8-1 16,11-8 0-16,9-22 0 16,4 3 0-16,5 0-1 15,3 1 0-15,-1-1 1 16,0 6-1-16,2 7 2 16,-5 6-1-16,0 6 1 0,-5 3-1 15,-4 9 2-15,-3-1-3 16,-2 3-1-16,-3 1-6 15,0-3-15-15,3 0-14 16,-12-10 1-16,9-8-1 16</inkml:trace>
  <inkml:trace contextRef="#ctx0" brushRef="#br0" timeOffset="33548.0275">18149 8486 50 0,'24'0'32'0,"-3"-5"0"16,7-1-15-16,2 6-9 0,2-4-7 15,0 4-7-15,-2 0-11 16,-1 0-11-16,-15-3-3 16,4 6-1-16,-18-3 7 15</inkml:trace>
  <inkml:trace contextRef="#ctx0" brushRef="#br0" timeOffset="33719.9035">18221 8542 55 0,'13'3'33'0,"6"-3"-7"16,1 0-4-16,3 0-11 15,3 0-9-15,0 0-17 16,3 5-17-16,-9-10-1 0,9 10-1 15,-5-10 1-15</inkml:trace>
  <inkml:trace contextRef="#ctx0" brushRef="#br0" timeOffset="34001.1513">18704 8486 47 0,'-12'0'32'0,"-7"0"0"15,1 0-13-15,4 9-6 16,-2 4-6-16,9 3-3 16,4 5 0-16,10-1-1 15,1-1 1-15,9-2 0 0,4-6 0 16,3-3 0-16,4-8 0 16,0-5 0-16,-5-9 0 15,-3-1 0-15,-8-7-2 16,-12 3 0-16,-7-2-3 15,-13 0-6-15,-5 3-25 16,-5 4-7-16,-10-4 1 16,5 8-1-16</inkml:trace>
  <inkml:trace contextRef="#ctx0" brushRef="#br0" timeOffset="34454.2769">17896 6867 38 0,'6'15'31'0,"3"17"1"15,0 2-14-15,-2 5-6 16,0 5-2-16,-2-4-5 16,-1-2-5-16,-1-6-15 15,3-7-17-15,-6-25 0 16,-11 12-1-16,-5-25 0 15</inkml:trace>
  <inkml:trace contextRef="#ctx0" brushRef="#br0" timeOffset="34907.4052">17807 7054 30 0,'25'5'26'0,"-2"-7"-1"15,13-2-14-15,3 0-6 16,3 0-2-16,0-5-2 15,-2 2 0-15,-5-1 1 16,-5 6 0-16,-8 2 1 16,-9 2 1-16,-13-2 0 15,-3 17 0-15,-11-6 0 16,0-6 0-16,-2 0 0 16,-2-5-2-16,4-12-2 15,7-3 0-15,7-6 0 16,7 1-1-16,10-1 0 0,4 1 1 15,5 8 0-15,3 2 2 16,2 10 0-16,-2 6 0 16,-2 8 1-16,1 6 0 15,-2 3 0-15,-2 1 0 16,0 1-1-16,-4-4-1 16,2-1 0-16,-5-8 1 15,2-6 0-15,-7-10 1 16,2-5-1-16,-11-9 1 15,-3-2 0-15,-7-4 0 16,-6 2-1-16,-8 2 0 16,-5 5-6-16,2 10-17 0,-1 8-15 15,-7 2 0 1,12 10 0-16,-2-1-1 0</inkml:trace>
  <inkml:trace contextRef="#ctx0" brushRef="#br0" timeOffset="35469.9041">19603 7203 43 0,'-43'18'28'16,"-5"23"-7"-16,-5 16-3 15,-3 17-3-15,9 19-2 16,4 8-2-16,18 10-3 16,13-2-1-16,16-1-3 15,14-6-7-15,10-17-13 16,5-20-18-16,12-12-1 15,-7-24-1-15,5-10 0 16</inkml:trace>
  <inkml:trace contextRef="#ctx0" brushRef="#br0" timeOffset="36001.1535">19985 8011 12 0,'12'-15'27'0,"6"5"2"15,-9-8-10-15,0-4-4 0,-1 0-3 16,-8-3-3-16,-4 5-2 15,-11-1-1-15,-1 4-2 16,-12 5-1-16,-2 5-2 16,-2 7 0-16,-4 11-1 15,3 5 1-15,9 5 0 16,5 6 0-16,11 4 0 16,8-3 1-16,11-1 0 15,9-4 0-15,8-6 0 16,5-8 0-16,1-2-1 15,2-14 0-15,-1-5 0 16,-6-5 0-16,-4-5-1 16,-7-3 0-16,-8 2 0 15,-3 1-1-15,-7 5 1 16,-10 5 0-16,0 9 0 0,-1 9 1 16,0 5-2-16,0 7 2 15,6 6 0-15,5 2-1 16,3-1 1-16,5-3-3 15,3-4-5-15,5-1-15 16,10-5-12-16,-9-12 0 16,8-1 0-16</inkml:trace>
  <inkml:trace contextRef="#ctx0" brushRef="#br0" timeOffset="36360.5349">20254 7918 41 0,'0'0'32'0,"0"0"-2"16,18 10-10-16,-4-2-6 0,8-1-3 15,0-7-3-15,6 3-2 16,-2-3-1-16,0-3-3 16,-1-7 0-16,-4 1 0 15,-8-7-2-15,-5 3 1 16,-8-5 0-16,-9 2-1 15,-6 3 0-15,-7 3 0 16,-5 5 0-16,-2 5 0 16,-2 8 0-16,4 4-1 15,6 8 2-15,5 6-1 16,10-1 1-16,9 3 0 16,9-2 0-16,7-1-1 0,7-5 2 15,5-4-2-15,6-6-5 16,4-10-17-16,2-7-14 15,9-6 0-15,-5-10 0 16,7-4-1-16</inkml:trace>
  <inkml:trace contextRef="#ctx0" brushRef="#br0" timeOffset="36594.9103">20546 7469 44 0,'21'-11'33'16,"8"16"1"0,1-3-11-16,4-2-13 0,4 3-7 15,-1 1-12-15,2 2-22 16,-14-6-2-16,-1 3 0 15,-13-6-1-15</inkml:trace>
  <inkml:trace contextRef="#ctx0" brushRef="#br0" timeOffset="36719.9041">20967 7360 16 0,'0'0'0'0,"-13"-3"-10"0,3-4 5 16</inkml:trace>
  <inkml:trace contextRef="#ctx0" brushRef="#br0" timeOffset="36923.0309">20972 7415 50 0,'6'26'36'16,"-6"1"1"-16,0 5-9 15,4 7-10-15,-13-4-6 16,2 6-3-16,-8-6-4 16,-3-3-1-16,-6-12-1 15,-2-7-4-15,-1-8-3 16,-4-12-6-16,8-6-16 0,6-2-13 16,-3-13 0-16,13 2-1 15</inkml:trace>
  <inkml:trace contextRef="#ctx0" brushRef="#br0" timeOffset="37423.0882">21112 7402 44 0,'0'0'22'15,"-13"11"-5"1,13 1-4-16,-4 3-2 0,4 3-2 16,5 2-2-16,1-3 0 15,4-2-2-15,4-3 0 16,2-3-2-16,-1-7-1 15,1-4-2-15,3-5 1 16,-4-4-2-16,1-2 0 16,-6 1 0-16,-1-1 0 15,-3 2-1-15,-2 1 1 16,-4 10 1-16,0 0-1 0,0 0 1 16,0 0 1-1,0 14 1-15,0-4 1 0,8 2 1 16,-1-2 1-16,7 2 1 15,2-5-1-15,3-2 1 16,-2-5-1-16,2 0 0 16,-6-10-4-16,-4 3-4 15,1-3-19-15,-10 10-14 16,0-24-1-16,-8 15 0 16,-5-2 0-16</inkml:trace>
  <inkml:trace contextRef="#ctx0" brushRef="#br0" timeOffset="37751.2178">21564 7192 45 0,'28'25'35'16,"-2"8"1"-16,4 17-10 16,0 17-12-16,-3 11-5 15,-2 13-1-15,-8 7-3 16,-5 4-2-16,-12-5-1 16,-12-2 0-16,-5-12-1 15,-5-9 1-15,-4-13-1 0,1-12-1 16,1-13-2-16,4-14-3 15,6-7-8-15,3-7-21 16,3-20-3-16,8 0-1 16,0-16 1-16</inkml:trace>
  <inkml:trace contextRef="#ctx0" brushRef="#br0" timeOffset="38329.3438">21844 7198 30 0,'0'0'30'0,"15"4"-6"16,-15-4-3-16,12 18-6 15,-8-4-3-15,-4 1-2 16,3 1-4-16,-3-3-1 15,-3 0-2-15,3-13 0 16,-3 11-1-16,3-11-1 0,8-13-1 16,2-4 1-16,2-2-1 15,10 0 0-15,2-1-1 16,6-2 1-16,0 9 0 16,0 5 1-16,-2 8 1 15,-6 3 1-15,1 10 1 16,-7-1 0-16,-1 10 1 15,-7 0 0-15,-1 6 0 16,-4-3 0-16,3 2-2 16,-6-5 1-16,4 2-2 15,-4-7-1-15,0 0 1 16,0-8-1-16,0-9-2 0,5 9-3 16,-5-9-21-1,0 0-15-15,-5-9 0 0,0-5 0 16,9-1 0-16</inkml:trace>
  <inkml:trace contextRef="#ctx0" brushRef="#br0" timeOffset="44220.03">18813 15443 30 0,'22'-14'31'15,"-16"1"-9"-15,-31 4-5 0,-24 4-2 16,-19 1-5-16,-17 0-3 16,-8 4-2-16,-8 6-2 15,4 3-1-15,11 1-1 16,14 3-1-16,17 2 0 15,25 5 1-15,23 4-1 16,22 5 1-16,19 1 0 16,16 4 1-16,12 2-1 15,5 3 2-15,-1 0-2 16,-11 1 1-16,-18 2 0 16,-20-2 0-16,-25 2-1 15,-21 0 0-15,-27 1 0 0,-17 1 0 16,-13 3 0-1,-2 2 0-15,3-3 0 16,10 1 0-16,10-2 0 0,15-6 1 16,19-8 0-16,24-6 0 15,25-13-1-15,25-12 1 16,27-9-1-16,24-9 1 16,21-4-2-16,14-4-1 15,2 9-4-15,-13 2-5 16,-13 15-18-16,-26 13-10 15,-43 8 1-15,-22 15 0 16</inkml:trace>
  <inkml:trace contextRef="#ctx0" brushRef="#br0" timeOffset="44673.2342">17785 16511 21 0,'30'7'33'16,"-10"2"2"-16,2 13-4 15,-13 8-16-15,-9 2-5 16,-4 5-3-16,-6-5-2 0,-1-3-2 16,-5-12-2-16,3-12 1 15,2-11-1-15,11-13-1 16,6-7 1-16,7-6-1 16,8-1 1-16,3 4 0 15,3 4 0-15,3 9 0 16,-3 11 0-16,-1 14 1 15,-8 11 0-15,-4 4-1 16,-7 5 1-16,-4 1-1 16,-3-2-2-16,-3-2-2 15,3-1-5-15,-7-13-13 16,7-12-17-16,0 0 1 16,0 0-1-16,0-17 7 15</inkml:trace>
  <inkml:trace contextRef="#ctx0" brushRef="#br0" timeOffset="44813.8305">18222 16559 25 0,'24'-5'30'0,"12"12"-3"16,-14-7-8-16,1 0-31 16,7 12-16-16,-13-19 0 15,8 10-1-15</inkml:trace>
  <inkml:trace contextRef="#ctx0" brushRef="#br0" timeOffset="44970.081">18185 16649 33 0,'7'14'30'0,"-7"-14"0"15,29 7-12-15,-4-4-19 16,5-3-18-16,14 5-8 15,-12-11-3-15,12 9 0 16</inkml:trace>
  <inkml:trace contextRef="#ctx0" brushRef="#br0" timeOffset="45220.0816">18630 16581 6 0,'-21'0'30'16,"5"14"1"-16,-10-7 2 0,13 6-17 15,3 7-6-15,6-3-3 16,15 6 1-16,7-11-3 16,12 3 0-16,5-10-1 15,5-5-1-15,-2-8 0 16,-5-4-1-16,-10-5 1 16,-12-9-2-16,-11-3-1 15,-16-5-3-15,-3 0-13 16,1 5-19-16,-16-9-1 15,9 8 0-15,-9-7 0 16</inkml:trace>
  <inkml:trace contextRef="#ctx0" brushRef="#br0" timeOffset="45626.3383">18206 14959 13 0,'19'16'31'15,"-19"0"0"-15,11 15-3 16,-11 7-16-16,0 5-9 15,5 2-6-15,-5-6-12 16,5-1-15-16,-14-19 0 16,9-1 0-16</inkml:trace>
  <inkml:trace contextRef="#ctx0" brushRef="#br0" timeOffset="45766.9642">18110 15155 17 0,'15'0'21'0,"1"-7"-10"16,4 3-5-16,1-2-7 16,0 0-7-16,9 6-4 15,-4 0-1-15,4 0 2 16</inkml:trace>
  <inkml:trace contextRef="#ctx0" brushRef="#br0" timeOffset="46095.0855">18410 15184 28 0,'12'17'17'0,"-12"-17"-1"15,-14 0-4-15,2-14-2 16,-1-1-3-16,3-5-3 16,5-6-1-16,5 3-1 15,4-1 0-15,7 5 0 0,3 6 2 16,8 7 0-16,0 6 2 16,3 8 0-16,-2 4 0 15,4 7 0-15,-5 1-1 16,5 2 0-16,-3 1-1 15,2-4 0-15,-1-4-2 16,-1-4 1-16,-3-11-2 16,-1 0 2-16,-5-15 0 15,-8-2 0-15,-7-8 0 16,-7 1-1-16,-14 2 2 16,-4 4-2-16,-8 10-2 15,-5 4-11-15,0 4-26 16,8 13 0-16,-1 0-1 15,16 7 0-15</inkml:trace>
  <inkml:trace contextRef="#ctx0" brushRef="#br0" timeOffset="47235.7296">19267 15470 15 0,'-4'-13'30'16,"6"23"1"-1,-9 18-11-15,1 17-6 0,1 13-4 16,-1 10-3-16,2 11-1 16,-1-4-1-16,5-1-2 15,-4-12-1-15,4-12 1 16,-5-15-1-16,5-14-1 16,0-21 0-16,0 0 1 15,19-13-1-15,-1-7 0 16,7-1 0-16,6 4-1 0,2 4 1 15,4 5-1 1,0 8 0-16,-3 13 1 0,-11 4 0 16,-8 8 0-16,-15 3-1 15,-10 0 1-15,-15-1 0 16,-8-4-1-16,-8-3 1 16,-1-5-2-16,1-6-2 15,3-9-3-15,14-1-6 16,8-13-13-16,13-8-10 15,19 3 0-15,2-15 1 16</inkml:trace>
  <inkml:trace contextRef="#ctx0" brushRef="#br0" timeOffset="47704.5168">19517 15378 10 0,'19'8'31'16,"-19"-8"1"0,18 23-6-16,-13 0-10 0,-5 0-6 15,0 4-2-15,-7-2-3 16,2-3-1-16,2-7-1 16,3-15-2-16,0 0 1 15,15-14-1-15,-1-5 0 16,4-5 0-16,4-2 0 15,0 0-1-15,1 3 1 16,0 11 2-16,-8 12 1 16,-5 9 0-16,-10 14 0 15,-4 7 0-15,-5 7-6 16,-2 4-17-16,0-5-15 16,11-1-3-16,4-18 0 0,14-3-1 15</inkml:trace>
  <inkml:trace contextRef="#ctx0" brushRef="#br0" timeOffset="48142.019">20082 15811 20 0,'18'0'28'0,"-4"-6"2"16,12 6-14-1,5 0-7-15,6 0-6 16,0 0-8-16,-3-3-12 0,3 7-10 16,-16-8-1-16,0 13 0 15</inkml:trace>
  <inkml:trace contextRef="#ctx0" brushRef="#br0" timeOffset="48298.2685">20069 15932 32 0,'5'9'31'0,"-5"-9"1"15,28 0-14-15,1 0-15 0,1-7-28 16,15 11-2 0,-6-10-4-16,13 6 0 0</inkml:trace>
  <inkml:trace contextRef="#ctx0" brushRef="#br0" timeOffset="48704.5222">20768 15896 22 0,'-30'-6'28'16,"30"6"1"-16,0 0-14 15,43 4-6-15,20-4 1 16,26-8-1-16,34 8 0 15,32-9 0-15,32 4-2 16,24-2 1-16,20 4-1 16,4-6-2-16,-4 9-2 15,-11 0-3-15,-22 0-4 16,-24 6-10-16,-32 3-18 16,-41-9-4-16,-26 8 0 0,-41-8 0 15</inkml:trace>
  <inkml:trace contextRef="#ctx0" brushRef="#br0" timeOffset="49032.674">21787 15599 21 0,'6'-42'30'0,"10"1"2"16,-6-13-10-16,0-8-9 0,2 5-2 15,-3-4-1-15,1 11-1 16,-8 2-1-16,4 14-2 15,-6 9-1-15,0 25 0 16,-6 12-1-16,1 21-3 16,-2 19-5-16,-3 11-14 15,-4 15-18-15,4 11-1 16,-8-1 1-16,8 6-1 16</inkml:trace>
  <inkml:trace contextRef="#ctx0" brushRef="#br0" timeOffset="49407.7069">21048 16378 18 0,'16'-28'31'15,"-5"-18"2"-15,3 3-11 16,0 4-4-16,-4-1-2 16,2 10-2-16,-8 5-2 0,-4 25-3 15,0 0-3-15,0 28-1 16,-4 5-2-16,0 14 0 15,-1 4-2-15,1 6 0 16,-1 1-2-16,1-9-5 16,4 0-21-16,6-11-11 15,-6-21-1-15,4-2 0 16</inkml:trace>
  <inkml:trace contextRef="#ctx0" brushRef="#br0" timeOffset="49610.8273">21416 16438 35 0,'-13'-9'35'0,"29"9"0"15,5 0-5-15,14-5-18 16,18 5-5-16,4 4-10 15,8 1-24-15,-1-12-6 16,10 7-2-16,-15-15-1 16</inkml:trace>
  <inkml:trace contextRef="#ctx0" brushRef="#br0" timeOffset="50063.9525">22172 16045 39 0,'0'0'35'15,"0"0"1"-15,0 30-12 16,-4 1-9-16,4 11-5 15,0 3-4-15,0 5 0 16,0 2-2-16,0-6-1 16,0-6-1-16,0-10 0 15,0-12 0-15,4-9-1 0,-4-9 0 16,15-16 0-16,-2 0-1 16,3-3 1-16,5 1-1 15,5 1 0-15,5 6 0 16,-1 6 0-16,-4 10 1 15,-4 4-1-15,-4 3 0 16,-9 10 0-16,-9 0 0 16,-15-3 0-16,-8 1 0 15,-5-3 0-15,-2-6-3 16,-2-2-3-16,5-1-18 16,7-5-14-16,-1-9-1 15,21 6 1-15</inkml:trace>
  <inkml:trace contextRef="#ctx0" brushRef="#br0" timeOffset="50751.4542">23854 15983 31 0,'10'23'19'0,"-22"8"-18"0,-22 2-8 16,-4 18-20-16,-20-2 11 15</inkml:trace>
  <inkml:trace contextRef="#ctx0" brushRef="#br0" timeOffset="51345.2092">20216 16986 23 0,'0'0'34'0,"10"20"-1"15,-10 15-11-15,0 15-4 16,0 16-4-16,-5 9-4 16,5 10-1-16,-8-4-4 0,2-1-3 15,0-9-4 1,-2-14-9-16,2-20-25 0,6-9 1 15,-4-15-1-15,4-13 0 16</inkml:trace>
  <inkml:trace contextRef="#ctx0" brushRef="#br0" timeOffset="51735.8312">20475 17106 17 0,'13'-12'31'0,"-13"12"3"16,0 0-7-16,3 25-13 15,-9 7-5-15,3 15-2 0,-1 3-2 16,4 8-1-16,0-3-1 16,0-5-2-16,0-10 1 15,5-5-1-15,0-13 0 16,0-11-1-16,-5-11 1 15,16-12 0-15,0-9-1 16,4 6 1-16,3 2 0 16,5-1-1-16,2 7 2 15,0 7 0-15,-2 7-1 16,-5 10 0-16,-7 5 1 16,-9-2 1-16,-10 1-2 15,-7-4 1-15,-8-2-4 16,-4-1-2-16,-1-4-2 15,-2-10-8-15,5 0-14 0,8 0-8 16,-6-6 0-16,18 6-1 16</inkml:trace>
  <inkml:trace contextRef="#ctx0" brushRef="#br0" timeOffset="52032.708">21038 17002 21 0,'12'-29'33'0,"-1"20"2"16,-11 9-8-16,-5 23-9 15,0 19-3-15,-6 8-5 16,6 20-4-16,-7 5-2 15,2 5 0-15,-1-4-1 16,6-7-1-16,0-11-3 16,-1-9-3-16,6-10-14 15,0-18-18-15,0-21-2 16,0 0 2-16,0-12-2 16</inkml:trace>
  <inkml:trace contextRef="#ctx0" brushRef="#br0" timeOffset="52407.708">21585 17234 5 0,'13'-10'29'16,"4"10"-4"-16,-17 0-8 15,0 0-3-15,-9 16-4 16,-14-7-2-16,-9 5-1 16,-10-1-2-16,0 1 0 15,-5-2-2-15,5 3 1 0,2-6 1 16,11-2 0-16,7-4 0 15,22-3 2-15,0 9-1 16,21 1 0-16,6-5-2 16,9 2 0-16,6 5-7 15,1 0-21-15,-1-5-12 16,4-2-1-16,-12-5-1 16</inkml:trace>
  <inkml:trace contextRef="#ctx0" brushRef="#br0" timeOffset="52938.9593">21999 17275 24 0,'3'-31'33'16,"6"5"2"-16,-9 3-12 16,0 2-9-16,0 8-1 15,-5 4-5-15,5 9-1 0,-5 13-5 16,5 8-2-1,0 5 1-15,0 6 0 16,5 3 0-16,0 5 0 0,0 2 0 16,0 3 0-16,-5-4 0 15,5-5 2-15,-10-4-2 16,-2-7 0-16,-6-9-1 16,-2 1 0-16,-3-9 1 15,1-8-1-15,-1-3 0 16,5-2 0-16,13 5 0 15,-11-10 1-15,11 10 0 16,19-10 0-16,2 7 1 16,4 3 0-16,7 0 0 15,7 0 1-15,3 0 0 16,3 0-4-16,-2 6-20 0,2-1-16 16,-12-10-2-1,5 5 2-15,-12-12-2 0</inkml:trace>
  <inkml:trace contextRef="#ctx0" brushRef="#br0" timeOffset="56188.9649">3187 10036 17 0,'12'-3'30'0,"21"3"-2"15,5-4-9-15,8 1-5 16,8-3-7-16,1 0-12 16,4 6-17-16,-18-11-7 15,-1 11-1-15,-21-4 2 16</inkml:trace>
  <inkml:trace contextRef="#ctx0" brushRef="#br0" timeOffset="56345.2176">3273 10122 16 0,'0'0'33'16,"19"6"2"-16,6-7-2 15,14-3-16-15,6 4-11 16,7-8-32-16,4 11-3 15,-6-10-4-15,5 7 0 16</inkml:trace>
  <inkml:trace contextRef="#ctx0" brushRef="#br0" timeOffset="56985.8446">4352 10232 20 0,'-86'-3'25'0,"48"3"-2"16,38 0-11-16,37-12-3 15,47 7 0-15,44 0-1 16,42 0 0-16,43 0-1 16,29 0-1-16,20-3-1 15,14 6-2-15,-1-4-3 16,-17 1-5-16,-28-1-8 15,-39 5-9-15,-53-9-9 16,-33 10 0-16,-58-12-1 16</inkml:trace>
  <inkml:trace contextRef="#ctx0" brushRef="#br0" timeOffset="57267.0918">5466 9812 11 0,'13'-67'30'16,"6"4"2"-16,-1-8-11 15,-1-2-2-15,-1 7-2 16,-10 0-4-16,1 16-2 15,-9 18-2-15,-2 22-3 16,-5 22-1-16,-2 22-4 16,4 29-6-16,-6 17-22 0,4 10-9 15,6 16 0-15,-5-4-1 16</inkml:trace>
  <inkml:trace contextRef="#ctx0" brushRef="#br0" timeOffset="57720.2176">4306 10836 28 0,'15'-2'32'0,"-6"-16"-4"15,4-2-10-15,3-5-5 16,-1-9-2-16,3 1-1 15,-8-9-3-15,3 10 0 16,-6-1-3-16,-3 9 1 16,-4 7-1-16,0 17-1 15,-4 20 1-15,4 18-3 0,-7 15 1 16,7 12-1 0,0 10 0-16,-4 3-2 0,4 1-6 15,4-13-10-15,-4-10-20 16,11-6 0-16,-5-21 0 15,5-6-1-15</inkml:trace>
  <inkml:trace contextRef="#ctx0" brushRef="#br0" timeOffset="57907.7182">4614 10984 59 0,'23'-9'36'0,"18"3"-1"16,5 6-15-16,5-4-13 0,3-1-10 15,3-8-28-15,7 13-3 16,-10-9-1-16,2 9-1 16</inkml:trace>
  <inkml:trace contextRef="#ctx0" brushRef="#br0" timeOffset="58392.098">5454 11030 22 0,'9'-15'30'0,"9"6"-4"15,-8-8-9-15,1-3-5 16,-3-3-2-16,-8-6-2 16,-8 2-2-16,-8 1-1 15,-4 10-2-15,-8 3-1 16,-6 9 0-16,-3 12-1 16,3 10 0-16,2 10-1 15,8 6 1-15,7 7 0 16,10-3 0-16,7-1 0 15,15-4 0-15,7-8 0 16,7-8 1-16,5-9-1 16,-1-8-1-16,-2-10-1 0,0-8-1 15,-5-1 0-15,-7-11 0 16,-7 1 0-16,-7 1 1 16,-5 4 1-16,-3 7 1 15,-6 5 0-15,9 12 2 16,-19 6-1-16,13 9 1 15,6 8 0-15,0 3-2 16,8 2-5-16,2-7-8 16,3-4-21-16,9 6-1 15,-2-17 0-15,7 3-1 16</inkml:trace>
  <inkml:trace contextRef="#ctx0" brushRef="#br0" timeOffset="58751.4761">5746 10984 16 0,'0'0'33'0,"0"0"1"15,15 8-2-15,1-8-17 16,6 0-4-16,2-5-1 16,2 2-3-16,-2-10-3 15,2 2 0-15,-7-6-3 16,-2-4 0-16,-11 0 0 15,-6 0-1-15,-6-2 0 16,-11 5-1-16,-7 4 0 16,-2 5 0-16,-3 9 1 15,-6 6-1-15,4 7 1 0,7 11 1 16,2 4-1-16,11 7 2 16,11 0-1-16,5 1 1 15,12-3 0-15,8-5 0 16,8-4-1-16,0-6-4 15,6-6-9-15,3-6-24 16,-6-17-1-16,9-4 0 16,-11-15 1-16</inkml:trace>
  <inkml:trace contextRef="#ctx0" brushRef="#br0" timeOffset="59001.4766">5925 10493 38 0,'11'7'34'15,"6"-9"2"-15,14 2-7 16,10-3-17-16,-1-2-8 15,3 5-14-15,-9-9-22 16,1 9-2-16,-11-7-1 16,1 7 0-16</inkml:trace>
  <inkml:trace contextRef="#ctx0" brushRef="#br0" timeOffset="59126.4716">6351 10365 11 0,'0'-10'14'0,"-10"-2"-14"16,-3 1-2-16,13 11-18 15</inkml:trace>
  <inkml:trace contextRef="#ctx0" brushRef="#br0" timeOffset="59313.9705">6387 10522 65 0,'7'43'39'0,"-7"-6"1"16,-4 1-15-16,-2 3-10 0,-12-12-5 15,-1 3-6-15,-6-13-6 16,-9-6-6-16,9-9-18 16,-3-4-13-16,-3-17-1 15,17 2 0-15</inkml:trace>
  <inkml:trace contextRef="#ctx0" brushRef="#br0" timeOffset="59813.9772">6545 10435 21 0,'0'0'31'0,"-13"8"2"15,8 2-4-15,2 5-13 16,-3 3-5-16,6 6-2 16,5-2-2-16,2 0-1 15,5-2-1-15,6-7-1 16,2-7-2-16,4-6 0 15,-2-8-1-15,0-4 0 16,-1-10-1-16,-5-1-1 16,-4-5 1-16,-3 4-1 0,-5 1 1 15,-4 3-1 1,-6 5 1-16,6 15-1 16,-13-7 1-16,13 7-1 0,-10 24 1 15,10-6 0-15,0 3 0 16,13 1 1-16,-1-1 0 15,4-2 0-15,8-8 1 16,-1-3 0-16,1-8-1 16,1 0 1-16,-3-10 0 15,-3-3-1-15,-5-2-2 16,-7-7-7-16,-7-1-24 16,0 5-5-16,-14-1-1 15,4 6 0-15</inkml:trace>
  <inkml:trace contextRef="#ctx0" brushRef="#br0" timeOffset="60063.9766">7309 10244 68 0,'21'28'39'15,"-2"10"1"-15,-13 2-8 16,-6-1-31-16,-9 2-35 16,-16-18-3-16,-7 0-3 0,-17-23 1 15</inkml:trace>
  <inkml:trace contextRef="#ctx0" brushRef="#br0" timeOffset="60813.9761">8021 9550 11 0,'6'-32'32'15,"-6"0"1"-15,0 21-4 0,0 22-9 16,0 22-5-16,-6 26-2 16,0 11-5-16,6 14-1 15,-7 9-2-15,2 4-3 16,1 1-8-16,-2-14-20 16,0-24-9-16,12-9-2 15,-6-25 0-15</inkml:trace>
  <inkml:trace contextRef="#ctx0" brushRef="#br0" timeOffset="61345.2253">8504 10104 36 0,'21'-4'23'16,"-9"-6"-2"-16,0 0-2 15,-2-3-2-15,-6-2-3 16,-4-4-3-16,-4-7-3 15,-9 2-3-15,-5-3-1 16,-6 7-2-16,-4 3-1 16,-2 6-1-16,-5 11 0 0,3 5 0 15,1 13 1-15,8 7-2 16,5 6 2-16,9 2-1 16,9 0 0-16,6 0 0 15,9-10 1-15,9-4-1 16,5-6 0-16,5-10 1 15,-1-3-1-15,0-12-1 16,-5-2 1-16,-3-4 0 16,-5-1-1-16,-6-1 1 15,-8 2 0-15,-6 4 0 16,0 5 0-16,0 9 1 16,-13 0 0-16,10 13 0 0,0 2-1 15,3 8 0 1,0 2-9-16,4 7-21 15,2-13-5-15,6 3 0 0,-3-9 0 16</inkml:trace>
  <inkml:trace contextRef="#ctx0" brushRef="#br0" timeOffset="61751.5013">8825 10007 13 0,'0'0'32'0,"10"7"1"16,6-1-2-16,5-6-15 15,0 0-4-15,8 0-2 16,-2-9-3-16,1 0-3 15,-8-3-3-15,-5-3 0 16,-8 1-2-16,-12-1 1 16,-10 1-2-16,-11 4 1 15,-4 7 0-15,-7 6 0 16,0 6 0-16,0 6 1 16,6 4 1-16,9 5 1 15,9 5 0-15,17 1 0 16,11-2 1-16,12-3 0 15,8-2-1-15,8-4-2 0,5-2-7 16,-3-8-20-16,-3-17-8 16,0 1 0-16,-11-15-1 15</inkml:trace>
  <inkml:trace contextRef="#ctx0" brushRef="#br0" timeOffset="61985.8508">9065 9546 43 0,'9'4'34'0,"2"-4"-1"15,11 0-9-15,9 0-14 16,0 0-9-16,4 0-18 15,-7-3-15-15,6 3-1 16,-10-6-1-16</inkml:trace>
  <inkml:trace contextRef="#ctx0" brushRef="#br0" timeOffset="62157.7275">9452 9438 45 0,'0'-22'32'0,"0"22"0"16,-7-19-16 0,7 19-20-16,0 0-23 0,0 0-4 15,0 0 0-15,0 0 0 16</inkml:trace>
  <inkml:trace contextRef="#ctx0" brushRef="#br0" timeOffset="62329.603">9492 9593 28 0,'0'41'35'16,"-9"-7"0"-16,2-1-8 15,-8-1-8-15,-12-8-5 16,0-2-4-16,-8-12-5 16,1-8-6-16,3-2-11 15,3-9-24-15,-1-13 0 16,17-2-1-16,-1-4 0 0</inkml:trace>
  <inkml:trace contextRef="#ctx0" brushRef="#br0" timeOffset="62829.6036">9700 9467 12 0,'-16'-7'29'16,"10"16"1"-16,-10 0-3 0,10 4-13 16,6 9-4-16,-3 0-3 15,6 4 0-15,3 1-2 16,8-3 0-16,4-2-2 15,-2-6 0-15,4-5-2 16,-3-9-1-16,4-4 0 16,-6-9-1-16,-2-5 1 15,-3-1-1-15,-5-2-1 16,2 2 1-16,-7 2 0 16,0 5 0-16,0 10 1 15,0 0 0-15,0 0 1 0,-6 10-1 16,12 7 2-16,0 2 0 15,6-3 1 1,3 2 1-16,4-1-1 0,3-8 2 16,-3-3-1-16,2-6-1 15,-5-10 1-15,-2 1-2 16,0-6 0-16,-8-4-2 16,-6 1-7-16,-3-1-16 15,-7-3-14-15,7 7 0 16,-6-4 0-16</inkml:trace>
  <inkml:trace contextRef="#ctx0" brushRef="#br0" timeOffset="63110.8541">10255 9411 68 0,'0'0'37'16,"3"24"-1"-16,-3 3-16 16,4 20-8-16,-4 10-5 15,0 13-1-15,-3 8-1 16,3 9 0-16,0 2-3 16,0 0 1-16,0-11-1 15,3-5-2-15,-3-10-2 16,0-17-14-16,-4-12-23 15,8-13-1-15,-4-21 0 16,15 0 0-16</inkml:trace>
  <inkml:trace contextRef="#ctx0" brushRef="#br0" timeOffset="63517.1047">10996 9780 19 0,'0'0'33'0,"10"17"-1"16,-22-11-9-16,-9 6-6 16,-9 4-5-16,-12-3-2 15,-2 3-4-15,-3-4-3 16,3 1-1-16,8-5-1 16,7 0 0-16,11-1 0 15,18-7 0-15,7 14 0 16,17-4 0-16,7 0 0 15,6 7 0-15,3-2-1 16,4-1-9-16,-4-5-25 16,3 6 0-16,-9-11-1 15,4 6 0-15</inkml:trace>
  <inkml:trace contextRef="#ctx0" brushRef="#br0" timeOffset="63985.862">11345 9835 35 0,'0'-34'31'15,"9"5"-4"-15,-6 2-4 0,-3 1-8 16,5 11-3-16,-5 5-4 16,0 10-2-16,0 20-2 15,0 4-2-15,0 7 0 16,0 6 0-16,6 4 0 16,-1 6 0-16,-1-5 0 15,2-5 0-15,-6-7 0 16,4-4-1-16,-4-7 1 15,-5-4-1-15,5-15 0 16,-20 11 0-16,3-11 0 16,1 0-1-16,1-2 1 15,2-3-1-15,4 2 1 16,9 3-1-16,0 0 1 16,9-7-1-16,8 7 0 0,7 0 0 15,2 4 0 1,6-4-1-16,1 6-5 0,-4-1-23 15,-5-5-8-15,1 0 0 16,-16-3-1-16</inkml:trace>
  <inkml:trace contextRef="#ctx0" brushRef="#br0" timeOffset="64907.7332">12371 9847 25 0,'-9'3'28'0,"-3"-3"-5"15,12 0-6-15,26 4-2 16,8-4-4-16,16 5-2 15,16-5-1-15,14 3-4 16,7-3-5-16,6 0-8 16,-3 0-7-16,-3 4-11 15,-22-4-4-15,-7 0-1 16,-27 0 9-16</inkml:trace>
  <inkml:trace contextRef="#ctx0" brushRef="#br0" timeOffset="65282.7328">12507 9950 53 0,'37'0'18'15,"9"0"-2"-15,14 0-3 16,11 0-2-16,3 3-3 15,3 0-6-15,-4-3-5 0,-9 0-6 16,-14 0-3 0,-13-5-2-16,-15-6 2 15,-6-2-1-15,-10-1 3 0,-3 0 2 16,-3-4 5-16,16-6 16 16,-5 16-3-1,5 8 0-15,-1 0 2 16,1 10-2-16,-1 3 1 15,-6 3-1-15,-5 4-2 16,-11-4-3-16,-5 3-5 16,-9-3-9-16,-10-2-18 15,-11-14-2-15,6 0-2 16,-11-12 2-16</inkml:trace>
  <inkml:trace contextRef="#ctx0" brushRef="#br0" timeOffset="65470.2366">12489 9798 27 0,'-29'21'32'16,"0"-2"-5"0,9 7-3-16,10 4-4 0,10-2-4 15,9 6-8-15,12-7-13 16,15 1-25-16,0-13-2 15,11-1-3-15,3-18-1 16</inkml:trace>
  <inkml:trace contextRef="#ctx0" brushRef="#br0" timeOffset="66032.7395">13838 9434 54 0,'0'0'28'0,"-4"9"-4"16,1 34-3-16,-5 15-6 0,1 19-4 15,-1 6-4-15,6 14-1 16,-4-4-2-16,2 0-2 16,4-17-2-16,0-21-7 15,4-16-21-15,2-8-7 16,-6-31-1-16,9 9 0 16</inkml:trace>
  <inkml:trace contextRef="#ctx0" brushRef="#br0" timeOffset="66501.4911">14271 10050 25 0,'0'-11'30'0,"0"11"0"15,13-27-11-15,-13 8-6 16,0-1-4-16,-13-2-3 16,1-2-1-16,-7 5-2 15,-6 1 0-15,-6 6-2 16,-5 10 0-16,-2 4-1 16,7 10 1-16,2 8 0 15,8 4 0-15,9 2 1 0,12 1 0 16,13-5 0-1,11 0 0-15,7-10 1 16,3-3-1-16,0-9-1 0,3-7 0 16,-6-2-1-16,-5-6-1 15,-8-4 0-15,-6-1 1 16,-5 3-1-16,-7-2 0 16,0 7 0-16,0 2 1 15,0 10 0-15,0 0 0 16,0 19 0-16,5-1 0 15,2 2-2-15,-3 1-6 16,4-2-16-16,4 3-9 16,-12-22-1-16,16 17 0 15</inkml:trace>
  <inkml:trace contextRef="#ctx0" brushRef="#br0" timeOffset="66767.1215">14494 9457 30 0,'9'-31'34'15,"-9"11"1"-15,0 20-5 16,4 23-10-16,-8 15-7 16,4 20-3-16,-9 10-4 15,9 17 0-15,0 4-1 16,5 5-1-16,-5-4-2 15,2-10 0-15,1-11-3 16,-3-17-5-16,9-7-12 16,-5-16-21-16,-4-16 0 0,0-13 0 15,0 0 0-15</inkml:trace>
  <inkml:trace contextRef="#ctx0" brushRef="#br0" timeOffset="67126.4871">14821 9472 26 0,'0'-24'32'0,"0"24"3"15,0 0-9-15,-20 33-7 16,14 18-3-16,-5 10-5 16,6 17-2-16,-1 6-2 15,6 8-1-15,0-5-2 16,3-3-3-16,7-16-2 15,-1-17-8-15,3-15-19 16,-2-12-11-16,-10-24 1 16,17 4-1-16</inkml:trace>
  <inkml:trace contextRef="#ctx0" brushRef="#br0" timeOffset="67501.4865">15112 9943 24 0,'0'0'31'16,"32"16"-1"-16,-12-16-2 15,6-6-18-15,4 3-3 16,-5-7-5-16,-4-1 0 0,-6-5-2 15,-10 3 0 1,-10-2 0-16,-8 2-1 0,-11 3 0 16,-7 8 1-16,-4 4 2 15,-1 8 0-15,4 10 2 16,5 10 1-16,12-1 1 16,15 9 0-16,4-1 1 15,20-1-1-15,4-6 0 16,7-2-2-16,4-11-3 15,3-7-6-15,-1-6-11 16,-3-8-20-16,-6-15-2 16,3-3 1-16,-12-12 0 15</inkml:trace>
  <inkml:trace contextRef="#ctx0" brushRef="#br0" timeOffset="67704.6137">15310 9532 18 0,'0'0'29'16,"34"6"1"-16,-13-6-6 16,8 3-19-16,4 5-21 15,-2-13-10-15,8 8-3 16,-11-9 0-16</inkml:trace>
  <inkml:trace contextRef="#ctx0" brushRef="#br0" timeOffset="67954.6148">15657 9476 37 0,'0'0'35'16,"0"-9"-1"-16,0 9-3 15,0 0-16-15,0 0-7 16,12 9-7-16,-4 4-2 15,-1 6-2-15,3 5 0 16,-4 0 0-16,0 5-1 16,-6-3 2-16,0 2 0 15,-6-5 3-15,-10-4 0 16,-2-6 2-16,-10-8-1 16,0-5 0-16,-3-5-4 15,0-7-16-15,1-7-14 16,20 5-1-16,1-9-1 0,12 9 2 15</inkml:trace>
  <inkml:trace contextRef="#ctx0" brushRef="#br0" timeOffset="68501.5595">15931 9447 46 0,'-13'10'27'0,"4"5"-6"15,3 3-5-15,-1 5-5 16,4 4-1-16,3 1-2 16,0-3-1-16,10-1-2 15,5-5-2-15,4-7-2 16,3-12-2-16,0-5 1 16,-1-4-1-16,1-10 0 15,-7-3-1-15,-2-1 1 16,-7 2 0-16,-6 0 0 0,0 6 1 15,0 5 0 1,0 10 0-16,-10 0 1 0,10 0 0 16,-3 22 0-16,3-7 0 15,4 2 1-15,5 0 0 16,0-3 0-16,3-5 0 16,4-7 0-16,0-2-1 15,-1-6 0-15,-2-2 0 16,-1-3 0-16,-5-3-2 15,-2 1-6-15,-5 2-13 16,-5-3-14-16,5 14-1 16,0-22 0-16,0 22 3 15</inkml:trace>
  <inkml:trace contextRef="#ctx0" brushRef="#br0" timeOffset="68798.4253">15599 9286 24 0,'0'0'28'0,"14"10"-5"16,-14-10-21-16,19 8-23 0,6 1-4 16,-8-16-2-16</inkml:trace>
  <inkml:trace contextRef="#ctx0" brushRef="#br0" timeOffset="69157.7994">16319 9440 54 0,'8'-9'34'16,"-8"9"-7"-16,0 19-7 15,0 25-4-15,-5 11-4 16,7 20-2-16,-2 10-2 15,7 12 0-15,-4 3-3 16,4 1-1-16,0-14-2 16,0-17-4-16,3-10-11 0,0-19-26 15,-10-21 0 1,11-11-1-16,-11-9 1 0</inkml:trace>
  <inkml:trace contextRef="#ctx0" brushRef="#br1" timeOffset="72079.7911">15919 9108 17 0,'-25'35'27'0,"-4"40"2"16,-18 17-15-16,-11 24-4 16,-14 19-3-16,-15 15 0 15,-3 5-2-15,-1-10-2 16,7-9 0-16,5-18-2 0,9-21-4 16,10-15-9-16,17-11-17 15,13-35 0-15,20-12-1 16,10-24 11-16</inkml:trace>
  <inkml:trace contextRef="#ctx0" brushRef="#br1" timeOffset="72439.1614">15851 8984 4 0,'0'0'21'0,"21"-3"-8"16,-9 0-6-16,7 3-2 15,-1-4 2-15,4 4-1 16,-7-6 1-16,1 6-1 16,-6 0 2-16,-10 0-1 15,6 22 0-15,-6-10 0 16,-4 3-2-16,4-1-5 0,0 0-11 16,0-14-15-1,10 13-2-15,-10-13-1 16,28-10 14-16</inkml:trace>
  <inkml:trace contextRef="#ctx0" brushRef="#br1" timeOffset="72657.9114">16250 8783 56 0,'9'-27'33'16,"0"5"-11"-16,1 12-4 15,-10 10-5-15,0 0-4 16,6 27-2-16,-2 3-2 0,-4 7-3 16,0 5-2-1,3 4-22-15,-3 5-11 0,-7-7-2 16,-1-1 0-16</inkml:trace>
  <inkml:trace contextRef="#ctx0" brushRef="#br0" timeOffset="75611.1649">16955 9946 43 0,'23'-4'33'16,"12"-4"-6"0,16 1-8-16,18 7-5 0,12-9-4 15,11 9-4-15,5-5-4 16,-4 5-6-16,-10 0-8 15,-16 5-10-15,-21-5-11 16,-16 0-1-16,-30 0 0 16</inkml:trace>
  <inkml:trace contextRef="#ctx0" brushRef="#br0" timeOffset="75939.2891">17161 9987 11 0,'-17'6'22'0,"17"-6"-3"16,11 14-3-16,16-10-2 0,12-4-1 16,16 0-3-16,10-5-4 15,6-4-5-15,2 0-4 16,-3-1-3-16,-5-6-1 16,-9 0 0-16,-12 1 1 15,-12 2 2-15,-8 1 4 16,-10 0 2-16,-4 8 11 15,2 4-4 1,-9 9 2-16,1 5-3 16,-4 0-2-16,0 5-5 15,-6 0-2-15,-4-4-6 0,-8-2-11 16,-4 1-12-16,-16-14-2 16,1 0 2-16</inkml:trace>
  <inkml:trace contextRef="#ctx0" brushRef="#br0" timeOffset="76095.5367">17038 9910 27 0,'-42'9'30'0,"12"6"-6"16,5 4-4-16,10 2-3 15,15 7-4-15,9-1-5 16,16-2-12-16,8-5-26 15,21 1 0-15,-1-15-3 16,19 2 0-16</inkml:trace>
  <inkml:trace contextRef="#ctx0" brushRef="#br0" timeOffset="76579.9169">18451 9598 40 0,'0'0'34'16,"10"12"0"-16,-10 27-13 16,0 20-5-16,-4 7-5 15,4 17-3-15,-6 0-3 0,3 3-3 16,0-4-8 0,-4-21-12-16,-1-11-18 0,8-11 0 15,0-20 0-15,3-11-1 16</inkml:trace>
  <inkml:trace contextRef="#ctx0" brushRef="#br0" timeOffset="77001.7874">18789 10118 29 0,'13'-17'31'0,"5"7"1"15,-8-1-12 1,-2-7-5-16,0-1-4 0,-8-2-3 16,-5 1-4-16,-8-2-1 15,-6 3-2-15,-7 4-2 16,-5 5 1-16,-4 10 0 16,0 7-1-16,2 9 1 15,8 5 0-15,8 5 0 16,12-1 0-16,9 1 1 15,12-3-1-15,9-8 1 16,5-7 0-16,3-8-1 16,2-3 0-16,-3-7 1 15,-6-4-2-15,-6-5 1 16,-5 5-1-16,-9-3-1 16,-3 7 1-16,-3 10 1 0,0 0 0 15,0 0 0-15,-6 19 0 16,9-4 0-16,4 2-3 15,6 2-9-15,0 3-16 16,-2-16-5-16,10 4 0 16,-7-12 0-16</inkml:trace>
  <inkml:trace contextRef="#ctx0" brushRef="#br0" timeOffset="77236.1632">19154 9561 48 0,'0'-39'34'0,"3"23"2"15,-9 25-13-15,-1 22-7 16,7 22-5-16,-5 19-4 16,5 12-3-16,-4 5 0 15,4 3-3-15,0-4-3 16,0-18-8-16,7-17-21 15,0-7-7-15,-7-26 0 16,6-4 0-16</inkml:trace>
  <inkml:trace contextRef="#ctx0" brushRef="#br0" timeOffset="77579.9759">19748 9792 30 0,'0'0'31'15,"0"0"1"-15,0 0-12 16,-26 11-6-16,-2 1-4 15,-8 0-5-15,-2 1 0 0,-4 0-3 16,2 0 0 0,4-1 1-16,11 0 1 15,12 2 1-15,13-3-1 0,16 1 1 16,11 3 0-16,9-1 0 16,9 4-3-16,5 1-8 15,0 2-28-15,-1-13-4 16,1 5 1-16,-10-9-1 15</inkml:trace>
  <inkml:trace contextRef="#ctx0" brushRef="#br0" timeOffset="78033.127">20177 9815 26 0,'0'-43'32'16,"3"9"-3"-16,-3 0-8 16,3 10-4-16,-3 6-5 15,0 18-3-15,0 0-2 16,0 15-3-16,0 12-1 15,5 8-2-15,0 5 1 16,0 6 0-16,-1 5 0 16,0-8 1-16,-4-2-2 0,-4-4 1 15,-5-8 0 1,-4-7-1-16,-6-6 0 16,-2-8 0-16,1-4-1 0,2-4 1 15,8 0 0-15,10 0-1 16,0 0 1-16,21-7-1 15,3 7 0-15,6 0-1 16,2 0-4-16,8 7-10 16,-1 3-21-16,-7-10 0 15,5 0-1-15,-9 0 0 16</inkml:trace>
  <inkml:trace contextRef="#ctx0" brushRef="#br0" timeOffset="78173.7299">20682 10076 81 0,'0'0'39'0,"0"-15"-5"15,0 15-24-15,11-4-41 16,-11 4-4-16,4-9-2 16,-4 9-1-16</inkml:trace>
  <inkml:trace contextRef="#ctx0" brushRef="#br0" timeOffset="78470.6623">21264 9718 43 0,'18'8'36'15,"-5"9"1"1,3 19 1-16,-4 10-24 0,-5 1-4 15,3 8-3-15,-6-9-1 16,6-3 0-16,-3-16-1 16,9-13-1-16,8-18-1 15,13-14 1-15,9-18-1 16,10-7 0-16,6-20-2 16,7-9 0-16,1 1-3 15,-2-2-6-15,-2 7-24 16,-10 7-10-16,-9 6 0 15,-2 7 0-15</inkml:trace>
  <inkml:trace contextRef="#ctx0" brushRef="#br0" timeOffset="79142.5543">13803 4342 41 0,'-6'-9'25'0,"25"9"-1"16,17-5-3-16,30 0-7 16,33 5-3-16,37-9-4 0,31 5-1 15,32-3-1 1,26 4 0-16,7-4-2 0,-5 7 1 16,-26 0-2-16,-27 0 0 15,-39 0 0-15,-32 3 0 16,-38 4-1-16,-28 0 1 15,-24 2-1-15,-13-9-5 16,-10 19-21-16,4 0-11 16,-18-11-1-16,-1 5 1 15</inkml:trace>
  <inkml:trace contextRef="#ctx0" brushRef="#br0" timeOffset="84892.6047">584 12841 18 0,'50'47'29'16,"-50"-47"-6"-16,75 13-3 16,-75-13-2-16,83-44-2 15,-39-5-4-15,-8-6-2 16,-4-18-3-16,-4-8-2 0,-7-10-2 15,-8-3-1 1,-4 2 0-16,-9 13 0 0,0 12 1 16,0 19-1-16,0 48 0 15,0 0 0-15,0 0-1 16,-28 59 1-16,34 16 0 16,4 6-1-16,2 10 0 15,13-2 0-15,6-2-1 16,6-12 1-16,0-14-1 15,3-11 0-15,-6-11-2 16,-5-12-2-16,-3-4-9 16,-18-8-18-16,-8-15-5 15,0 0 0-15,0 0 0 16</inkml:trace>
  <inkml:trace contextRef="#ctx0" brushRef="#br0" timeOffset="85048.8542">935 12673 12 0,'0'0'26'0,"0"0"0"16,0 0-4-16,0 0-15 15,65 32-12-15,-65-32-12 16,68 19-9-16,-41-7 1 16,-27-12 6-16</inkml:trace>
  <inkml:trace contextRef="#ctx0" brushRef="#br0" timeOffset="85189.4777">816 12625 32 0,'-61'-37'30'0,"61"37"0"16,0 0-5-16,0 0-20 0,0 0-12 16,0 0-14-16,0 0-9 15,56 58 1-15,-14-36-1 16</inkml:trace>
  <inkml:trace contextRef="#ctx0" brushRef="#br0" timeOffset="85486.3553">1337 12843 15 0,'37'16'33'16,"-4"-9"0"-16,3 3-3 16,-1-7-10-16,-1-6-5 15,2-2-5-15,-3-9-2 16,-6-2-1-16,-2-7-2 0,-12-3-2 15,-13-1 0-15,-13 0-2 16,-13 3-1-16,-7 10 0 16,-5 1 0-16,-3 13 0 15,-1 5-1-15,8 12 1 16,3 12 0-16,11 8 1 16,9 9-1-16,11 4 1 15,5-1-1-15,4-1 0 16,6-1-5-16,-3-9-9 15,6-11-22-15,5-6-1 16,2-18 0-16,6-6 0 16</inkml:trace>
  <inkml:trace contextRef="#ctx0" brushRef="#br0" timeOffset="85783.2351">2077 12734 44 0,'-8'16'36'0,"-6"9"1"16,-10-1-10-16,-9-5-10 16,3 4-6-16,-7-7-5 15,6-7-3-15,3-6-4 16,2-10 0-16,5-5-2 16,6-8 1-16,6-2-1 15,5-2 0-15,8 2 1 16,7 3 2-16,7 7 1 0,7 12 2 15,1 3 1 1,8 14 1-16,1 4-3 0,-1 4-16 16,-5 0-22-16,4 7 1 15,-7-7-2-15,7 0-1 16</inkml:trace>
  <inkml:trace contextRef="#ctx0" brushRef="#br0" timeOffset="86408.2306">2074 14487 20 0,'26'10'32'0,"3"2"2"15,15 11-4-15,1 6-15 16,0 5-5-16,3 7-6 16,-3-2-12-16,1 2-22 15,-9-18-2-15,-3-2-2 16,-15-15 0-16</inkml:trace>
  <inkml:trace contextRef="#ctx0" brushRef="#br0" timeOffset="86595.7311">2492 14495 17 0,'-25'0'31'0,"1"17"1"15,-20 4-1-15,1 7-17 16,-1 8-5-16,-2-3-3 16,3 8-3-16,3-5-3 15,4-6-9-15,8-8-14 16,12-3-9-16,-1-14 0 15,17-5-1-15</inkml:trace>
  <inkml:trace contextRef="#ctx0" brushRef="#br0" timeOffset="86939.4837">2615 14611 13 0,'-5'25'29'16,"5"10"-2"-16,-3-2-11 16,3 2-3-16,-3-5-1 15,3-9-3-15,3-6-3 16,-3-15-1-16,15-5-1 16,-11-15 0-16,2-6 0 0,-6-9-1 15,2-4 0-15,-7-11-2 16,1 2 1-16,-9-5-1 15,-2 4 1-15,0-4-2 16,6 5 0-16,5 3 1 16,4 3-1-16,7 8 0 15,5 7-1-15,13 8-3 16,9 4-6-16,10 5-12 16,4 10-12-16,-3 0 1 15,7 8-1-15</inkml:trace>
  <inkml:trace contextRef="#ctx0" brushRef="#br0" timeOffset="87173.8559">2650 14759 15 0,'0'0'27'15,"34"0"0"-15,-9 0-16 16,13-5-17-16,8 8-15 16,-10-12-3-16,9 9-1 15</inkml:trace>
  <inkml:trace contextRef="#ctx0" brushRef="#br0" timeOffset="87533.2326">2876 14404 27 0,'19'-8'33'15,"-6"5"2"-15,8 15-11 16,-3 9-7-16,-12 7-6 15,1 5-3-15,-4-1-1 16,1-1-3-16,-4-6 0 16,-4-5-3-16,4-11-1 15,0-9 0-15,10-9-1 0,-3-8-1 16,4-4 1 0,-1-3 0-16,5-1-1 15,3 2 0-15,-2 3 2 0,0 5 0 16,-1 9 0-16,-2 6 0 15,-1 10 1-15,1 4-1 16,-7 11 1-16,-1 1-4 16,-1 5-6-16,-4 1-16 15,-6-7-10-15,6 1 0 16,-7-14 0-16</inkml:trace>
  <inkml:trace contextRef="#ctx0" brushRef="#br0" timeOffset="87923.8631">3211 14225 20 0,'21'-3'29'16,"-10"-10"2"-1,16 8-5-15,1-2-17 0,-3 0-3 16,5 1-1-16,-5 0-2 15,-6 1 0-15,-3-2-1 16,-4 7-2-16,0 0 1 16,-12 0 0-16,10 10-1 15,-10 6 1-15,0 6-1 16,9 8 0-16,1 6 1 16,-1 8 1-16,3 1 1 0,0 6 2 15,-3-1 1 1,5 1-1-16,-11-9 1 0,-3 2-1 15,-7-12 1-15,-3 0-2 16,-9-10-1-16,1-2-2 16,-3-6-3-16,0-10-3 15,4-1-8-15,-1-3-21 16,2-12-4-16,13 3 1 16,3-9-1-16</inkml:trace>
  <inkml:trace contextRef="#ctx0" brushRef="#br0" timeOffset="88158.2337">3869 14480 17 0,'29'0'30'15,"-12"-3"1"-15,14 3-5 16,0 0-17-16,0 0-4 16,0 0-6-16,3 0-13 15,-2 0-15-15,-15-6-1 16,3 6 0-16</inkml:trace>
  <inkml:trace contextRef="#ctx0" brushRef="#br0" timeOffset="88330.1103">3894 14604 11 0,'0'0'34'16,"28"14"0"-16,-7-14-3 16,14 0-13-16,2 7-9 15,5-12-27-15,0 10-11 16,-15-14-3-16,7 9-2 15</inkml:trace>
  <inkml:trace contextRef="#ctx0" brushRef="#br0" timeOffset="89408.2361">4777 14587 26 0,'16'-18'28'0,"-8"-12"-10"16,-8-1-3-16,0-6-2 16,-14 2-1-16,-5 4-2 15,-9 8-2-15,-3 5-1 16,-4 9-2-16,-4 9-1 16,-2 13-1-16,10 10 0 15,3 6-2-15,9 6 1 16,11 5-1-16,10-3 0 15,11-3 0-15,9-5 0 0,9-8 0 16,7-7 0 0,4-14 0-16,-1-4 1 0,1-14-2 15,-4-4 0-15,-7-5 0 16,-3-3 0-16,-11 5 0 16,-13 1 0-16,-7 9-1 15,3 15 1-15,-24-6 0 16,9 17 0-16,1 8 0 15,6 4 1-15,4 4 0 16,14 3-1-16,8-4 0 16,5-5-4-16,8-1-10 15,3-4-20-15,-6-16-2 16,3 0 1-16,-12-19-1 16</inkml:trace>
  <inkml:trace contextRef="#ctx0" brushRef="#br0" timeOffset="89736.39">4938 13971 6 0,'12'2'30'0,"-12"-2"0"15,16 23-4-15,-9-3-11 16,-7 7-5-16,7 2-4 15,-7-5-1-15,3-3-1 16,-3-8-2-16,0-13 0 16,0 0-1-16,17-15 0 0,-3-4 0 15,1 2 1-15,3-5 1 16,2 6 0-16,0 5 0 16,0 11 1-16,-4 5 0 15,-3 12 0-15,-5 5-3 16,-3 2-12-16,-8 3-23 15,6 6-1-15,-8-8-1 16,5 6 0-16</inkml:trace>
  <inkml:trace contextRef="#ctx0" brushRef="#br0" timeOffset="90236.3648">5496 14429 30 0,'20'13'32'0,"-20"0"1"15,0 10-10-15,-2 7-15 0,-3 0-1 16,5 4-1 0,-5-2-2-16,10-3-2 0,4-7 1 15,8-6-2-15,3-8 1 16,5-8-2-16,-1-11 0 15,3-7 0-15,-5-7 0 16,0-8 0-16,-6-1-1 16,-3-3 0-16,-6 1 1 15,-3 5 2-15,-4 4 0 16,0 15 0-16,0 12 1 16,-13 0 0-16,9 11 0 15,4 11 1-15,-4 6-2 16,8 4-2-16,5 1-7 15,-1-2-20-15,10-8-9 16,15-4 0-16,4-14 0 0</inkml:trace>
  <inkml:trace contextRef="#ctx0" brushRef="#br0" timeOffset="90720.7989">5969 14441 19 0,'4'13'32'0,"1"11"1"16,-5 3-7-16,-3 5-12 15,3 6-3-15,-5-6-2 16,5 1-3-16,0-7 0 16,3-6-2-16,-3-20 0 15,0 0 0-15,0 0-2 16,11-20 0-16,-11-10 0 15,0-5 0-15,0-12-1 16,-6-9-1-16,0-1 0 0,-3-5 1 16,1 1-1-1,1 5 0-15,3 3 1 16,1 8-2-16,3 8 1 0,7 11-2 16,5 8-1-16,8 6-4 15,9 7-4-15,2 1-9 16,9-1-17-16,10 7 1 15,-3-2-1-15,2 5 13 16</inkml:trace>
  <inkml:trace contextRef="#ctx0" brushRef="#br0" timeOffset="90955.168">5981 14668 20 0,'15'18'28'16,"1"-18"-1"-16,13 5-17 15,1 3-22-15,-3-16-12 16,8 8-1-16,-13-14 2 15</inkml:trace>
  <inkml:trace contextRef="#ctx0" brushRef="#br0" timeOffset="91283.2977">6190 14377 44 0,'18'6'33'15,"9"11"-6"-15,-8 3-10 16,-7 2-5-16,0 4-4 16,-6-2-1-16,-6-4-3 15,0-6-1-15,0-14 0 16,0 0-2-16,0 0-1 16,7-14 0-16,3-5 0 15,5-3 0-15,1 2-1 16,3 2 1-16,-1 3-1 15,0 9 1-15,-6 6 0 16,4 8 0-16,-9 5-2 0,-1 8-4 16,-6 1-11-16,0 4-17 15,0 4 0-15,-7-11 0 16,7 5 5-16</inkml:trace>
  <inkml:trace contextRef="#ctx0" brushRef="#br0" timeOffset="91658.3">6567 14083 22 0,'19'-11'29'0,"-4"-4"-3"16,9 4-11-16,-1 6-3 15,2 2-3-15,-4 3-2 16,0 6-1-16,-4 5-2 16,-4 5-1-16,-2 2 0 15,-1 6-1-15,-1 2-1 16,0 5 0-16,0 5 0 16,0 2 0-16,1 2-1 15,5 3 0-15,-5-4 1 16,-1 0 0-16,-6 2 1 15,-3-7 2-15,-3 1-1 16,-10-7 1-16,-5-4 0 16,-7-8-2-16,-3-5-3 0,3-4-11 15,4-1-23 1,-4-16-1-16,7 0 0 0,2-8-1 16</inkml:trace>
  <inkml:trace contextRef="#ctx0" brushRef="#br0" timeOffset="92064.5471">7200 14607 57 0,'15'23'36'0,"-15"-1"-3"16,0 8-21-16,6 10-40 0,-12-14-2 16,9 1-3-16,-7-16-2 15</inkml:trace>
  <inkml:trace contextRef="#ctx0" brushRef="#br0" timeOffset="92439.5459">7730 13984 32 0,'0'-16'32'15,"0"16"0"-15,0 28-12 16,-7 10-6-16,2 19-6 16,1 3-2-16,1 12-1 15,-3-1-4-15,4-6-4 16,2 1-11-16,2-5-18 16,-4-21-2-16,10-3-1 0,-5-17 4 15</inkml:trace>
  <inkml:trace contextRef="#ctx0" brushRef="#br0" timeOffset="92892.677">8106 14490 19 0,'5'-20'25'0,"5"4"-6"16,-10-6-4-16,0-2-4 15,-4-1-2-15,-11-1-2 0,-4 5-1 16,-5 6-1-16,-5 5-2 16,-4 10-1-16,1 7-1 15,2 5 0-15,7 13 0 16,8 2 1-16,9-1 0 15,12 0-1-15,7-2 2 16,9-6-1-16,5-7 0 16,4-5 1-16,0-6-2 15,-3-8 1-15,-1-6-1 16,-5-2-1-16,-3-2 0 16,-6 1 0-16,-4-2 0 15,-2 7 0-15,-7 12 0 16,0 0 0-16,0 0 0 0,11 16 0 15,-11 4 0-15,4 3-4 16,1-1-6-16,1-3-16 16,9 4-6-16,-15-23-1 15,14 15 0-15</inkml:trace>
  <inkml:trace contextRef="#ctx0" brushRef="#br0" timeOffset="93111.4236">8348 13955 15 0,'15'-24'33'15,"-9"9"1"-15,8 25 2 0,-10 19-15 16,-4 15-8 0,0 21-4-16,0 7-2 0,0 13 0 15,0 2-1-15,0-4-5 16,0-4-9-16,0-10-20 15,3-19-10-15,6-10 0 16,-2-22-1-16</inkml:trace>
  <inkml:trace contextRef="#ctx0" brushRef="#br0" timeOffset="93548.9347">9135 14243 23 0,'16'5'28'16,"-16"-5"-4"-16,-21 9-12 0,-4 1-2 16,-13 3-2-16,-8 3-1 15,-3 1 0 1,-2 0-1-16,6 0-2 0,7 1-1 15,10-4-1-15,15 1 0 16,13-2-1-16,10 0 0 16,15 3-1-16,2-3-3 15,8 3-8-15,2-1-13 16,-4-2-7-16,7 0-1 16,-7-7 0-16</inkml:trace>
  <inkml:trace contextRef="#ctx0" brushRef="#br0" timeOffset="93814.5601">9297 14455 13 0,'4'-30'27'0,"7"-2"-7"16,-4-8-1-16,1-4-2 16,2 1-3-16,-7-2-1 15,3 7-2-15,-6 1-2 16,7 13-1-16,-7 7-1 15,0 17-1-15,6 10-3 16,-3 14 1-16,0 10-2 16,3 8 1-16,-2 7-1 15,1 5 2-15,-5 0-2 16,7-1-3-16,-4-5-8 16,-3-4-28-16,0-16-1 15,4-4 0-15,-1-15 0 0</inkml:trace>
  <inkml:trace contextRef="#ctx0" brushRef="#br0" timeOffset="94455.1932">10152 14313 10 0,'10'8'18'16,"15"-5"-6"-16,15 2 0 15,25 2 2-15,22-3 0 16,27 0 1-16,17-4-1 15,14 0-1-15,7 0-4 16,3-4-2-16,-10 0-3 16,-14-2-2-16,-21 3-2 0,-23-4-2 15,-26 0-2-15,-23-2 0 16,-19-1 0-16,-19-4-1 16,-17 0 1-16,-11-1-1 15,-3 0 1-15,-4 1 2 16,7 4 2-16,0 2-1 15,8 8 1-15,20 0 1 16,-4 11 0-16,21 0 2 16,8 4 0-16,6 1 0 15,-1-1 1-15,4 0 0 16,-10-1 0-16,-5-2-2 16,-19-12-4-16,0 11-11 0,-22-17-18 15,-5 6-1 1,-17-9 0-16,-3 9 9 15</inkml:trace>
  <inkml:trace contextRef="#ctx0" brushRef="#br0" timeOffset="94798.9544">10335 14226 10 0,'23'3'26'0,"-23"-3"1"15,0 0-10-15,-22 7-8 16,-7 7-4-16,-1 2-1 15,-5 2-1-15,4 2 0 16,4-3 1-16,11 2 0 16,12-3-1-16,17 3 1 15,12-5-2-15,10 0-4 16,8-5-14-16,15 4-13 16,-11-16-1-16,6 3 0 15</inkml:trace>
  <inkml:trace contextRef="#ctx0" brushRef="#br0" timeOffset="95220.8034">10659 13710 2 0,'0'0'30'16,"0"0"3"-16,15 9 0 15,-10 18-15-15,-5 9-4 16,7 12-4-16,-7 2-1 16,6 3-2-16,-6-5-1 15,7-5-2-15,-2-8-1 16,2-9-1-16,-1-17 0 16,-6-9-1-16,9-12 0 0,-9-11 0 15,-5-12 0-15,-2-6-1 16,-3-10 0-16,-4-5 0 15,0 0 0-15,3-3 0 16,4 6-1-16,4 4 1 16,6 11 0-16,3 7-1 15,6 9 0-15,7 10 0 16,12 10-1-16,2 2-2 16,9 7-1-16,4-2-4 15,7 8-5-15,0-4-7 16,-1 0-7-16,1 3-4 15,-14-9-2-15,-1 11 11 0</inkml:trace>
  <inkml:trace contextRef="#ctx0" brushRef="#br0" timeOffset="95470.8045">10686 13834 17 0,'0'0'34'0,"25"12"-1"16,6-9-8-16,6 0-6 0,6 5-4 15,-3-2-7 1,2-1-22-16,-6-5-17 15,-2 4-3-15,-15-8 0 0,-1 4-2 16</inkml:trace>
  <inkml:trace contextRef="#ctx0" brushRef="#br0" timeOffset="96220.8073">12138 13912 21 0,'9'-16'34'0,"3"3"1"15,20 20-4-15,11 15-13 0,3 18-5 16,16 19-4-16,-6 11-3 16,2 11-3-16,0 5-5 15,-10-6-7-15,-3-3-11 16,-5-8-14-16,-13-21-3 15,-4-11 0-15,-9-26 7 16</inkml:trace>
  <inkml:trace contextRef="#ctx0" brushRef="#br0" timeOffset="96455.1792">12745 13837 10 0,'-18'-10'32'15,"2"22"3"-15,-18 11-2 16,-9 11-15-16,-1 18-4 16,-11 11-3-16,2 12-3 15,-9 3-1-15,6 3-3 16,3-1-5-16,1-11-2 16,15-5-10-16,5-10-15 15,8-25-8-15,20-8-1 16,4-21 0-16</inkml:trace>
  <inkml:trace contextRef="#ctx0" brushRef="#br0" timeOffset="96736.4301">13066 13837 34 0,'-42'6'32'0,"9"22"-1"15,-8 8-15-15,4 12-6 16,9 18-3-16,6 7-2 16,9 6-2-16,13 1 0 15,10 0 0-15,9-8-3 0,9-7-3 16,9-11-7-1,1-13-19-15,-2-24-4 0,5-2-1 16,-10-21 2-16</inkml:trace>
  <inkml:trace contextRef="#ctx0" brushRef="#br0" timeOffset="97095.8067">13251 14266 13 0,'0'0'30'16,"0"18"2"-16,9-6-11 16,10-4-8-16,2 4-3 15,2-7 0-15,4 1-3 0,-3-10-3 16,-2-3-2 0,-2-5-1-16,-9-6 0 0,-11-2-1 15,-13 1 0-15,-7 1 0 16,-5 8 0-16,-10 10 0 15,0 6 0-15,-1 8 2 16,5 10 1-16,4 4 0 16,14 8 2-16,7-1 0 15,12 1 0-15,7-5 0 16,10-2 0-16,6-7 0 16,5-4-3-16,3-4-5 15,-2-14-9-15,-2-6-25 16,2-5-1-16,-7-14 0 15,-4-4-1-15</inkml:trace>
  <inkml:trace contextRef="#ctx0" brushRef="#br0" timeOffset="97267.6814">13508 13864 14 0,'4'-10'31'0,"-8"-7"-1"16,4 17-6-16,0-12-24 16,-3 4-20-16,3 8-7 15,0 0-3-15,0 0 9 16</inkml:trace>
  <inkml:trace contextRef="#ctx0" brushRef="#br0" timeOffset="97439.5578">13548 13922 37 0,'11'33'35'15,"-11"-4"2"-15,-7 3-11 16,0 2-7-16,-11-11-8 16,-1-3-4-16,-6-9-7 15,-3-7-15-15,-2-11-21 16,8-3 0-16,0-10-1 16,10 1 0-16</inkml:trace>
  <inkml:trace contextRef="#ctx0" brushRef="#br0" timeOffset="98064.5634">13738 13871 28 0,'0'0'28'0,"0"0"-4"16,0 0-6-16,-13 4-5 16,4 12-5-16,3 5-3 15,3 1 0-15,3 5-1 16,6-1-1-16,4-2 0 0,5-5 0 15,3-6-1-15,-2-9 1 16,2-4-1-16,0-9-1 16,1-5 1-16,-5-2-2 15,-7-5 1-15,0-1-1 16,-3 3 0-16,-4 4 0 16,0 6 0-16,0 9 0 15,0 0 0-15,-9 14-1 16,6 3 1-16,3 5 0 15,0 3 0-15,5-1 1 16,2-4-2-16,5-7 1 16,0-4 1-16,5-9-1 0,0-4 0 15,2-6 1 1,0-9-1-16,0-5 0 16,2-1 0-16,-2 2 1 0,-1 1-1 15,0 5 0-15,2 4 1 16,0 13-1-16,3 13 1 15,2 11 0-15,-4 14-1 16,-1 13 0-16,-6 12 1 16,-7 7 0-16,-11 6-1 15,-11 1 1-15,-10-2-2 16,-6-5-3-16,-8-14-20 16,-2-19-11-16,10-13 0 15,0-24 1-15</inkml:trace>
  <inkml:trace contextRef="#ctx0" brushRef="#br0" timeOffset="98392.687">14547 14260 21 0,'12'0'32'15,"16"10"-1"1,-1-5-7-16,4-1-22 0,7 4-16 16,-7-8-14-16,9 2-1 15,-15-8-2-15</inkml:trace>
  <inkml:trace contextRef="#ctx0" brushRef="#br0" timeOffset="98564.5578">14558 14401 31 0,'6'19'34'0,"11"-13"-1"16,16 0-9-16,5-2-16 0,-1-4-32 16,13 5-5-16,-7-13-4 15,9 8-1-15</inkml:trace>
  <inkml:trace contextRef="#ctx0" brushRef="#br0" timeOffset="99158.3151">15051 14425 6 0,'-33'0'29'0,"33"0"1"16,0 0 1-16,45 0-15 16,25 0-7-16,32 0-1 15,38 0 0-15,38 0 0 16,39 0 0-16,30-3-1 15,26 3-1-15,13-5-2 16,2 5-3-16,-10-4 0 0,-16 1-3 16,-31 3-11-16,-36 6-23 15,-52-9 0-15,-36 8-1 16,-53-5 0-16</inkml:trace>
  <inkml:trace contextRef="#ctx0" brushRef="#br0" timeOffset="99548.9828">16300 14166 7 0,'6'-25'29'15,"-10"-14"1"-15,4-6-9 16,0-6-2-16,4-5-3 15,3 6-3-15,-5-3-1 16,7 11-3-16,-9 6-2 0,4 18-1 16,-4 18-1-1,0 16-2-15,0 22-2 16,-4 15-6-16,4 12-27 0,0 20-5 16,-6 1 0-16,6 4-1 15</inkml:trace>
  <inkml:trace contextRef="#ctx0" brushRef="#br0" timeOffset="100111.4841">15181 14977 19 0,'0'-35'30'15,"8"0"-7"-15,0-3-3 16,0-2-2-16,4 8-4 16,-6 3-3-16,2 12-1 15,-8 17-3-15,0 0 0 16,4 36-2-16,-4 9-2 16,0 7 0-16,-2 9-1 15,-4 5 1-15,2 2-2 16,1-6-3-16,-2-13-8 15,5-13-24-15,0-5-2 0,-3-15-1 16,9-4-1 0</inkml:trace>
  <inkml:trace contextRef="#ctx0" brushRef="#br0" timeOffset="100361.4841">15458 15116 44 0,'13'0'36'0,"12"0"1"15,2 3-15-15,8-3-9 0,10 0-7 16,3 0-13-16,1 4-26 15,-8-12-2-15,-4 5 0 16,-15-9-2-16</inkml:trace>
  <inkml:trace contextRef="#ctx0" brushRef="#br0" timeOffset="100892.7834">16210 15180 29 0,'6'-15'22'0,"1"3"-5"16,-7-5-2-16,0-4-3 15,-7 1-2-15,-8 0-2 16,-5 4-1-16,-6 4-1 16,-2 6-1-16,-3 6-2 15,2 13 0-15,1 6-1 16,6 5-1-16,7 5 1 15,13 3-1-15,7-6 0 0,8 1 0 16,11-6 1-16,5-6 0 16,4-9-1-16,-1-6 0 15,-1-6 0-15,-1-7 0 16,-6 0-1-16,-1-1 0 16,-10-1 0-16,-2 6 2 15,-11 9 1-15,16 0 0 16,-10 13 2-16,4 7-1 15,0 5 0-15,2 1-2 16,6 3-18-16,0-2-20 16,-8-16-1-16,8-4 0 15,-15-17-1-15</inkml:trace>
  <inkml:trace contextRef="#ctx0" brushRef="#br0" timeOffset="103033.5419">16473 15100 21 0,'0'0'31'0,"0"0"2"16,16 5-10-16,4-1-11 0,1-4-3 15,6-2 0-15,4-8-1 16,0-1-2-16,-6-9-2 16,-6 0-1-16,-7-4-2 15,-12 3 0-15,-10 2 0 16,-7 6-1-16,-12 9 0 16,-2 10 1-16,-3 9-2 15,0 10 1-15,3 6 0 16,10 6 1-16,8 3-1 15,13 2 1-15,8-4 0 16,15-7-1-16,8-4 1 16,13-11-2-16,5-5-5 0,-2-11-14 15,-4-10-15-15,8-5-1 16,-15-14 1-16,4 0 3 16</inkml:trace>
  <inkml:trace contextRef="#ctx0" brushRef="#br0" timeOffset="103267.8919">16712 14750 33 0,'22'-13'37'15,"9"10"0"-15,0-3-5 0,0-2-16 16,6 8-9-16,-2 0-13 16,-2 0-23-16,-8-7-7 15,-1 7-1-15,-14-10 0 16</inkml:trace>
  <inkml:trace contextRef="#ctx0" brushRef="#br0" timeOffset="103439.7671">17058 14633 32 0,'0'0'7'16,"0"0"-22"-16,0 0-5 0,0 0 17 16</inkml:trace>
  <inkml:trace contextRef="#ctx0" brushRef="#br0" timeOffset="103611.6431">17103 14826 45 0,'-7'36'36'16,"2"4"1"-16,-13-4-10 15,-6-12-11-15,-1-4-7 16,-6-11-8-16,-2-9-10 16,5-14-21-16,9 0-6 15,-2-12-1-15,12 1-1 16</inkml:trace>
  <inkml:trace contextRef="#ctx0" brushRef="#br0" timeOffset="104080.4558">17255 14719 19 0,'0'0'33'16,"0"-12"0"-16,0 12-9 15,0 0-6-15,-14 20-5 16,10-3-5-16,0 3-2 16,4 3-2-16,0-5-1 0,11 2 0 15,3-2-2-15,5-9 0 16,2-9 1-16,3-3-2 15,-2-10 1-15,0-4 0 16,-3-2-1-16,-5-3 0 16,-1 1 1-16,-6 1-2 15,-2 5 1-15,-5 15 0 16,0 0 0-16,0 0 0 16,7 28 0-16,-1-5 0 15,3 5 0-15,3 0 0 16,5-2 1-16,0-6-1 15,5-5 0-15,1-12 1 16,-2-9 1-16,-2-6 0 16,-5-11 1-16,-1-5 1 15,-8-6-1-15,-1 4 0 0,-7 1 0 16,-1 3-3-16,-6 9-6 16,-6 9-32-16,-3-1-2 15,6 14 0-15,-10-5 1 16</inkml:trace>
  <inkml:trace contextRef="#ctx0" brushRef="#br0" timeOffset="106158.6875">24458 14775 20 0,'-70'0'13'0,"1"12"-2"15,-2 12 1-15,-3 5-1 16,21 3-2-16,-5 0-3 15,21-4-1-15,-6-6-3 16,12-10-1-16,-6-12-2 16,-7-16 0-16,-10-14-2 15,-13-10 1-15,-15-11-1 16,-12-10 1-16,-11-6 2 16,-9-1 0-16,-7 4 3 0,3 9 0 15,-1 14 1 1,0 16 0-16,0 16 0 0,4 16-1 15,2 17-1-15,5 14 0 16,5 5-1-16,3 7 0 16,9-4-1-16,9 0 0 15,12-8 0-15,9-12 0 16,4-12-1-16,3-10-1 16,0-13 0-16,-2-10 0 15,-6-12 1-15,-6-11 0 16,-10-7 0-16,-8-4 1 15,-7 0 0-15,-7 5 1 16,-6 9 0-16,-5 11 0 16,-2 15 1-16,-1 13-1 15,3 19 1-15,2 15-1 0,5 9 0 16,8 6 0-16,9 4-1 16,10-2 1-16,10-7-2 15,9-6 1-15,7-10-1 16,6-14-1-16,3-10 0 15,0-15 0-15,-3-9-1 16,-7-12 1-16,-5-6 1 16,-8-8-1-16,-9 0 2 15,-4-2 0-15,-3 6 1 16,-4 6 0-16,-81-10 1 16,86 37-1-1,4 9 0-15,4 14-1 16,1 11 1-16,4 7 0 15,0 7 0-15,6 7-1 0,0 8 0 16,3 1 1-16,0 6-1 16,8 2 0-16,-1-3 0 15,3-4-1-15,2-5 1 16,-4-5-1-16,0-8 1 16,-1-2-1-16,-3-6 1 15,1-4-1-15,-3-1 1 16,1-6 1-16,6 3-1 15,2 1-1-15,5-1 0 16,6 0-1-16,4 2-1 16,3 4 1-16,0 1-1 15,-2 9 1-15,-4 4-1 0,-10 6 2 16,-7 7 0 0,-8 4 2-16,-80 81 3 15,65-60-1-15,4 5 0 16,3 6 1-16,12 4-1 15,9 6 0-15,9 5 0 16,15-1-2-16,5 0-1 16,11-1 0-16,7-4 0 15,0-3-1-15,6-2 0 16,-2 1 1-16,2-1 0 16,-2 4 0-16,1-2 0 15,-1-3 1-15,1 6-1 16,5-2 0-16,4 14-2 15,6-14 2-15,5 12-1 16,5 1 1-16,3 8-4 0,-1 1 2 16,0 0-5-1,-5-10-22-15,5-24 2 0,-16-14-1 16,-16-72 26-16</inkml:trace>
  <inkml:trace contextRef="#ctx0" brushRef="#br0" timeOffset="108096.1914">18479 14436 77 0,'12'-10'39'16,"0"10"-4"-16,-12 0-34 16,-12 3-37-16,6 7-3 15,-11-10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5:17:58.5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6520 6959 28 0,'-30'29'33'16,"-10"11"1"-16,2 18-11 16,2 16-6-16,5 9-5 0,11 13-4 15,6-2-3-15,14 0-6 16,14-6-8-16,6-12-13 16,7-21-12-16,10-6 0 15,0-25-1-15</inkml:trace>
  <inkml:trace contextRef="#ctx0" brushRef="#br0" timeOffset="1047.0063">8866 6861 14 0,'26'12'35'15,"7"7"1"-15,11 18 0 16,3 19-15-16,-7 10-5 16,1 19-4-16,-14 7-2 15,-6 8-3-15,-18-4-3 0,-11-7-5 16,-11-6-9-1,-8-12-27-15,-1-18-2 0,5-12 0 16,-2-19 0-16</inkml:trace>
  <inkml:trace contextRef="#ctx0" brushRef="#br0" timeOffset="9536.5499">7251 7328 21 0,'0'0'37'16,"0"0"-20"-16,0 0-2 15,0 0-2-15,0 0-2 16,0 0-2-16,0 0 0 16,-8 14-2-16,8 1 0 15,-7 0-1-15,7 8 0 16,0 0 0-16,5 5 0 16,1 0-2-16,7-1-1 0,1-4-3 15,6-7-10-15,1-8-25 16,3-3-1-16,-2-10-1 0,3-3 0 15</inkml:trace>
  <inkml:trace contextRef="#ctx0" brushRef="#br0" timeOffset="10522.7024">6474 7445 37 0,'0'0'25'0,"0"0"-1"16,-9 9-2-16,9-9-4 16,0 0-3-16,25 10-2 15,-9-10-4-15,14 6-1 16,-2-6-1-16,9 0-3 16,1 0-3-1,-4-4-6-15,1 4-22 16,-5 0-10-16,-17-5-1 15,-1 5 0-15</inkml:trace>
  <inkml:trace contextRef="#ctx0" brushRef="#br0" timeOffset="12510.9033">3673 9864 37 0,'4'12'33'16,"-4"-12"-2"-16,24 2-9 16,3-2-7-16,7 0-3 15,8 0-5-15,3 0-4 0,0 0-8 16,-1 0-10-16,-6 0-13 16,-13-4-6-16,-2 4-1 31,-23 0 0-31</inkml:trace>
  <inkml:trace contextRef="#ctx0" brushRef="#br0" timeOffset="12658.1762">3767 9965 46 0,'0'0'28'0,"10"13"-3"0,12-10-5 15,8-3-4-15,8 0-10 16,4-7-26-16,5 7-10 15,-13-9-3-15,6 9 0 16</inkml:trace>
  <inkml:trace contextRef="#ctx0" brushRef="#br0" timeOffset="13159.902">4533 9972 37 0,'0'0'34'0,"0"11"-2"16,12-4-9-16,13-3-6 0,15 1-9 0,10 3-12 15,8 1-26-15,-3-9-3 16,8 4 0-16,-5-10-2 15</inkml:trace>
  <inkml:trace contextRef="#ctx0" brushRef="#br0" timeOffset="13444.4792">5268 9630 37 0,'0'0'33'0,"0"0"3"0,0 10-12 15,4 18-8-15,-10 8-4 16,6 15-4-16,-7 5-1 16,4 9-2-16,-3 3-1 0,3-1-2 15,3-4 0 1,3-7-2-16,9-11 0 15,1-9-2 1,8-8-4-16,1-13-9 16,2-9-22-16,11-6 0 0,-8-11 0 15,4-4-1-15</inkml:trace>
  <inkml:trace contextRef="#ctx0" brushRef="#br0" timeOffset="13613.1762">5151 9956 16 0,'0'0'29'0,"0"0"0"15,9 12-10-15,12-8-8 16,12 1-8-16,6 0-13 16,4-5-16-16,14 3-2 0,-12-6-1 15</inkml:trace>
  <inkml:trace contextRef="#ctx0" brushRef="#br0" timeOffset="13912.7538">5743 10044 42 0,'-4'23'34'16,"-5"8"0"-16,-10-6-10 16,-2-5-8-16,0-2-8 15,-6-8-3-15,3-7-3 16,0-8-2-16,2-8-1 0,6-6-2 15,4-6 0-15,12-1-1 16,0 0 0-16,12 2 1 16,5 4 1-16,8 3 2 0,5 10 1 15,1 7 2-15,0 12 2 16,-6 2 1-16,2 11 1 16,-11 1-1-16,-1 6-1 15,-5 0-5-15,-4-5-6 16,-2-3-7-16,1-6-21 15,-5-18-3 1,0 0 0-16,13-12 0 16</inkml:trace>
  <inkml:trace contextRef="#ctx0" brushRef="#br0" timeOffset="14212.2866">5913 10032 35 0,'10'0'36'0,"5"11"1"16,-5 3-3-16,-1 1-14 0,-1 8-7 15,-4-5-5-15,-1 1-3 16,-3-7-1-16,0-12-1 16,0 0-2-16,0 0 0 15,9-14-1-15,1-4 1 16,4-3-1-16,3-1-1 0,5 4 1 16,-1 3 0-16,1 5 0 0,0 10 1 15,-4 6-1 1,-3 7 1-16,-2 4 0 0,-1 7 0 15,-6 0 0-15,1-1-2 16,-3 0-2-16,-4-7-7 16,3-2-19-16,-3-3-10 31,0-11-1-31,-13 4 1 0</inkml:trace>
  <inkml:trace contextRef="#ctx0" brushRef="#br0" timeOffset="14445.5145">6036 9733 52 0,'17'-7'35'15,"10"7"0"-15,2-7-11 16,-1 7-14-16,5 0-8 15,-2 5-8 1,-2 0-14-16,-11-5-13 0,4 4-2 16,-10-8 1-16,4 4 5 15</inkml:trace>
  <inkml:trace contextRef="#ctx0" brushRef="#br0" timeOffset="14599.8831">6372 9571 43 0,'-3'-15'35'0,"3"15"1"15,0 0-8-15,0 0-10 16,0 22-5-16,4-2-5 16,1 10-3-16,-2 3-8 15,1 7-31-15,-4-8-3 16,9 6-1-16,-9-12 0 16</inkml:trace>
  <inkml:trace contextRef="#ctx0" brushRef="#br0" timeOffset="15302.7676">6732 10302 36 0,'-38'4'29'0,"38"-4"-9"16,28 12-3-16,40-9-2 15,44 1-2-15,38-4-3 16,47 0-1-16,32 0-2 0,36 0 0 16,13-7-1-16,16 3-1 15,-5-1-2-15,-15 5-1 0,-27-3-1 16,-32 3-3-16,-32 0-5 15,-45 0-11-15,-35-3-17 16,-33 3-2-16,-40-4 2 16,-20 4-2-1</inkml:trace>
  <inkml:trace contextRef="#ctx0" brushRef="#br0" timeOffset="16035.8192">7324 9991 19 0,'18'-6'21'0,"-5"-8"-2"16,-2-1-2-16,-7-5-3 0,-4-3-2 16,0 0-3-16,-13-3-1 15,-2 6-3-15,-6-1-1 16,-3 8-1-16,-2 6-1 15,-1 7-1-15,1 12 0 16,2 4-1-16,8 7 0 16,4 4 0-1,6 5 0-15,9 1 1 16,6-5-1-16,7-3 0 0,7-5 0 16,2-8 1-16,5-8 0 15,3-8-1-15,-2-8 0 16,-4-6 1-16,-1-4-1 15,-9-7 0-15,-6 1 1 16,-5 1-1-16,-6 3 2 0,-3 5-1 16,-8 6 2-16,1 9-1 15,0 4 1-15,4 12 0 16,2 2 0-16,8 8-1 16,5 2 0-16,2 3 0 15,12 0-4-15,-1-6-7 16,4-2-16-16,3 1-8 0,-4-13-2 15,4 1 1-15</inkml:trace>
  <inkml:trace contextRef="#ctx0" brushRef="#br0" timeOffset="16351.2057">7849 9818 22 0,'-18'-21'31'0,"7"15"-1"16,-8 1-10-16,2-2-6 15,-1 7-4-15,1 0-2 16,1 5-3-16,5 3 0 0,7 6-2 16,4-1 0-16,10 6 0 15,1 2 0-15,5 2-1 16,-4 1 2-16,4 1-1 15,-8-3-1-15,-1-2 2 16,-7-3-2-16,-9-3 0 16,-3-4-2-1,-7-10-5-15,0 2-8 16,1-7-14-16,-4-7-9 16,8 2 0-16,-1-10-1 15</inkml:trace>
  <inkml:trace contextRef="#ctx0" brushRef="#br0" timeOffset="16551.1068">7905 9793 24 0,'14'-4'34'16,"5"15"1"-16,-10-2 0 0,-4 7-17 16,4 6-5-16,-9 3-5 15,5 4-3-15,-5 1-2 16,-3-3-8-16,3 0-14 0,0-3-17 15,-11-12 0-15,11 0 0 16,0-12 0-16</inkml:trace>
  <inkml:trace contextRef="#ctx0" brushRef="#br0" timeOffset="16704.2149">7987 9641 27 0,'-4'-19'30'0,"4"19"-5"16,0-14-17-16,-11 4-28 15,11 10-6-15,0 0-1 16</inkml:trace>
  <inkml:trace contextRef="#ctx0" brushRef="#br0" timeOffset="17036.2794">8032 9778 11 0,'11'20'29'0,"12"7"2"16,-12-3-8-16,9 1-7 0,1-1-4 16,-6-5-1-16,1 0-1 15,-9-9-2-15,1 0-1 16,-8-10-1-16,0 0-1 15,0 0-1-15,0-20-1 16,0 6 0-16,6-1-2 0,7 0 0 16,2 2-1-16,4 4 0 15,3 3-1-15,-1 6 2 16,1 9-1-16,0 6 0 16,-7 3 0-16,1 3 0 15,-7 2 0-15,-2 2-4 16,-3-6-11-16,-4-3-22 0,8 2 1 15,-8-18-1-15,12 15 1 16</inkml:trace>
  <inkml:trace contextRef="#ctx0" brushRef="#br0" timeOffset="17669.757">8612 9821 53 0,'0'-9'31'0,"0"9"-4"16,-11 13-7 0,0-1-6-16,6 11-4 0,-2-1-2 15,7 6-2-15,0-2-2 16,10-1-1-16,5-6 0 15,6-6 0-15,4-5-1 16,1-5-1-16,1-8 0 0,-2-6 0 16,0-3-1-16,-5-4-1 15,-4-2 1-15,-6 3-1 16,-4 0 0-16,-6 3 1 16,0 14-2-16,-4-12 2 15,4 12-1-15,-9 10 2 16,9 3-2-1,0 3 2-15,10 3-1 16,3 0 1-16,5-2 0 16,5-2 0-16,1-7 1 15,3-4 0-15,-2-4 0 16,0-12-1-16,-4-1 2 16,-4-3-2-16,-7-8 0 15,-2-2 1-15,-8 1-2 0,0-2-1 16,-3 5-3-16,-9 1-8 15,2 4-22-15,-1 12-4 0,-2-1-1 16,1 14 0 0</inkml:trace>
  <inkml:trace contextRef="#ctx0" brushRef="#br0" timeOffset="18571.6417">6838 10896 15 0,'12'-27'29'16,"11"4"-1"-1,-6-11-7-15,-1 0-4 0,3 3-2 16,-8-2-3-16,-1 8-2 16,-7 2-1-16,0 12-1 15,-3 11-3-15,0 0-1 16,-10 29-1-16,7 4-1 15,-2 8-1-15,2 6 1 16,0 5-1-16,0 2 0 0,-1-4 0 16,-5-4 0-16,0-9 0 15,-1-8 0-15,-5-9-1 16,0-8 0-16,0-6-1 16,0-6 0-16,15 0 0 15,-8-18-1-15,14 8 1 16,5 0 0-1,13 4-1-15,6-3-3 16,8 9-5-16,1 0-17 16,-1 0-8-16,8 6-1 15,-8-6 0-15</inkml:trace>
  <inkml:trace contextRef="#ctx0" brushRef="#br0" timeOffset="18757.2198">7225 10977 57 0,'0'0'33'0,"16"-8"0"15,9 1-18-15,3 3-8 16,6 1-7 0,5-2-8-16,2-5-21 15,5 10-3-15,-9-7-1 16,0 7 0-16</inkml:trace>
  <inkml:trace contextRef="#ctx0" brushRef="#br0" timeOffset="19242.8842">7910 10999 29 0,'12'-10'27'0,"-12"-10"-6"15,6 0-4-15,-6-5-4 16,-7-3-3-16,-2 4-2 16,-9 1-1-16,0 6-2 15,-10 7-1-15,0 10-1 31,-2 5-1-31,3 15 0 0,2 5-1 16,8 5 0-16,7 4 0 16,10-2 0-16,7-4 1 15,10-6-1-15,6-5 1 16,3-9-2-16,4-8 1 16,1-6-2-16,-5-6 0 15,-1-10 1-15,-2 1-2 0,-7-3 1 16,-4 2 1-16,-7 3-1 15,-1 3 1-15,-4 16 2 0,-4-11-1 16,4 11 0-16,-11 20 1 16,11-2 0-16,0 1-1 15,9 1-4-15,5 0-6 32,5 3-21-32,1-14-3 0,5 2-1 15,1-11 0-15</inkml:trace>
  <inkml:trace contextRef="#ctx0" brushRef="#br0" timeOffset="19513.0243">8452 10859 26 0,'-20'-28'30'0,"2"7"0"15,-7 1-7-15,-5 6-4 16,3 11-5-16,-4 3-3 0,5 13-4 16,-1 6-1-16,11 11-1 15,4 3-2-15,12 0-1 16,8 3-2-16,7-5-3 16,12-1-9-16,1-7-16 0,4-12-7 15,7 1-1 16,-5-12 0-31</inkml:trace>
  <inkml:trace contextRef="#ctx0" brushRef="#br0" timeOffset="19929.0627">8695 10902 34 0,'-15'-12'15'15,"-6"-3"-1"-15,1 7-3 16,-4 2-3-16,5 6 0 16,0 7-2-16,1 5 1 15,7 7-3-15,3-1 2 16,8 1-1 0,0-3 0-16,8 0 1 0,3-6-2 15,7-3 1 1,-1-7-3-16,4-6 1 15,3-4 0-15,0-4 0 0,0-1 0 16,4 3 0-16,-3 1 1 16,2 5-1-16,0 6 1 15,2 6-1-15,-4 3 2 0,3 11-2 16,-10-4 0-16,-1 6 0 16,-9-3 0-16,-8 3 0 15,-3-6 0-15,-12-1-1 16,-6-7-3-16,-8-8-4 15,3 0-22-15,2-3-10 16,-4-9-2 0,14-2 0-16</inkml:trace>
  <inkml:trace contextRef="#ctx0" brushRef="#br0" timeOffset="20561.4602">9097 10805 57 0,'-14'5'31'32,"8"7"-6"-32,-4 10-6 0,4 2-6 15,6 7-3-15,0-1-2 16,6 3-1-16,4-6-2 15,11-1-1-15,-1-9-1 16,7-7-1-16,-2-10 0 16,1-4-1-16,-1-7 1 15,-2-8-1-15,-4-3-1 0,-6-6 1 16,-2 0-1-16,-7-2 0 16,-4 7 0-16,-2 3-1 0,-3 7 1 15,5 13-1 1,-17 0 1-16,11 15 0 0,3 6-1 15,3 7 1-15,5-1 0 32,7 2 0-32,2-4 1 0,6-4-1 15,2-6 1-15,7-5-1 16,1-10 2-16,-1-6-2 16,-2-6 1-16,-3-7 0 15,-2-4-1-15,-6-9-1 16,-3-1-1-16,-13-1-3 15,2 5-3-15,-9-1-10 0,-3 3-19 16,3 13 0-16,-9-3-1 16,6 13 2-16</inkml:trace>
  <inkml:trace contextRef="#ctx0" brushRef="#br0" timeOffset="21262.5361">10277 10386 21 0,'12'31'30'16,"-16"-12"-3"-16,4 6-9 0,-15-5-34 15,-9-16-9-15,8-4-2 16,-3-11 0-16</inkml:trace>
  <inkml:trace contextRef="#ctx0" brushRef="#br0" timeOffset="21494.4101">10693 9673 24 0,'0'0'31'0,"-3"21"3"0,3 20-6 15,0 22-15-15,0 15-2 16,5 14-6-16,1 2-9 16,4 1-20-16,-7-13-6 15,12-9-4-15,-6-21 2 16</inkml:trace>
  <inkml:trace contextRef="#ctx0" brushRef="#br0" timeOffset="24423.2332">11042 10171 32 0,'0'0'22'16,"16"-11"0"-16,-8-2-3 0,-2-2-3 15,1-3-3-15,-7-7-4 16,0 3-2-16,-7-6-1 0,-4 3-3 15,-5 5 0-15,-2 7-2 16,-4 5 0-16,-3 12-1 16,0 7 0-16,4 8 0 15,4 5-1-15,6 7 1 16,6 3 0-16,5-2 0 16,7-3-1-16,5-5 2 0,4-10-1 15,6-5 1-15,-1-9-1 16,1-10 1-16,0-3-1 15,-3-9 0-15,-3-2 0 16,-1 1 0-16,-4 1 0 16,-3 4-1-16,-3 7 1 31,-5 11-1-31,0 0 1 0,6 18 0 16,-2 4 0-16,2 4 0 15,2 1 0-15,3 0-1 16,1-1-5-16,1-7-9 15,3-10-16-15,4-5-1 0,-10-16-1 16,9 1 0-16</inkml:trace>
  <inkml:trace contextRef="#ctx0" brushRef="#br0" timeOffset="24655.8356">11321 9657 30 0,'0'0'31'0,"10"13"1"16,-10 16-11-16,-4 10-5 15,4 16-4-15,-3 9-2 16,3 13-2-16,-3 0-1 16,3 2-4-16,7-5-3 15,-1-9-8-15,2-12-13 16,4-10-15-16,-7-22 1 0,10-7-1 15,-1-19 3-15</inkml:trace>
  <inkml:trace contextRef="#ctx0" brushRef="#br0" timeOffset="25019.3467">11629 9922 33 0,'12'7'30'0,"9"-2"1"0,12 3-12 16,9 6-9-16,3 1-2 15,5 1-2-15,-3-2-3 16,-5-1-1-16,-11-3 0 15,-9 1 0-15,-13-3 1 16,-13 4-1-16,-13-3 1 16,-8 7 1-16,-8-1 0 0,-5 3 0 15,0-1-2-15,3-3-1 16,7 1-4-16,6-8-6 16,22-7-11-16,-4 15-14 15,4-15-2-15,29-9 1 0,-9-2 4 16</inkml:trace>
  <inkml:trace contextRef="#ctx0" brushRef="#br0" timeOffset="25427.4333">12287 9933 27 0,'6'-28'31'16,"-6"-3"2"-16,-3 7-12 16,3 9-5-16,-9 1-4 15,9 14-4-15,-9 4-1 16,5 15-4-16,-1 8 1 16,5 9-3-1,0 7 2-15,0 4-1 16,0 3-1-16,0-1 1 15,0-1-2-15,0-7 1 16,-8-7-1-16,-2-11 1 0,-4-5-1 16,-3-10 0-1,1-3 0-15,4-5-1 0,-2-5 1 16,14 5 0-16,-9-12 0 16,9 12-1-16,22-7 1 0,2 7 0 15,5 0-2-15,4 0-1 16,6 4-6-16,-3-1-12 15,1-3-9-15,4 4-4 16,-3-11-2-16,4 7 2 16</inkml:trace>
  <inkml:trace contextRef="#ctx0" brushRef="#br0" timeOffset="25590.2195">12843 10246 49 0,'0'0'35'0,"0"0"-1"0,0 10-9 16,0-10-16-16,0 0-28 15,-15 0-13-15,15 0-2 16,-14-11-1-16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5:18:40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20772 1788 31 0,'21'-19'31'0,"-3"-4"-9"16,-3-4-3-16,0-5-5 16,-5-6-2-16,-5 6-4 31,-12-1 0-31,-9 8-4 0,-11 6 0 16,-5 14-1-16,-4 13-2 15,-1 13 0-15,3 11-1 16,9 0 1-16,10 11-1 15,15-7 2-15,8 2-3 16,17-14 3-16,7-7-2 16,6-11 2-16,0-11-1 0,2-5-1 15,-5-10 1-15,-7-2-1 16,-4-4 1-16,-12 1-1 16,-5 2 0-16,-7 10 0 15,0 13 1-15,-12 0-1 16,2 18 0-16,3 1 2 15,1 9-2 1,6 4 2-16,0-2-3 16,13-7 0-16,5-2-7 15,-2-10-12-15,4-6-17 0,6-5 0 16,-6-16 1-16,5-2 5 16</inkml:trace>
  <inkml:trace contextRef="#ctx0" brushRef="#br0" timeOffset="169.9855">21102 1556 36 0,'19'-3'34'0,"10"3"0"16,-4-3-3-16,6 3-28 0,-4 0-10 15,2 0-18-15,1 2-9 16,-16-4 0-16,-2 2 0 15</inkml:trace>
  <inkml:trace contextRef="#ctx0" brushRef="#br0" timeOffset="323.3523">21137 1639 27 0,'0'0'36'15,"4"19"-2"-15,11-13-2 16,4-2-21-16,8 1-11 15,8-5-26-15,6 0-7 16,-4-8-2-16,9 4-1 16</inkml:trace>
  <inkml:trace contextRef="#ctx0" brushRef="#br0" timeOffset="701.3121">21936 1223 24 0,'0'0'35'0,"-43"-42"-2"16,22 48 0-16,-1 10-16 0,-7 14-9 15,7 3-3-15,2 9-3 16,10-1 0-16,4 2-1 0,14-6 3 16,9-1-1-16,8-14 0 15,8-5 0-15,1-9-1 16,0-8 0-16,-5-14 0 16,-8 2-1-16,-14-4 1 0,-10-1-1 15,-10 2-2-15,-12 2-1 16,-5-5-7-16,2 12-14 15,3 6-16-15,-5 0 1 16,15 1 0-16</inkml:trace>
  <inkml:trace contextRef="#ctx0" brushRef="#br0" timeOffset="954.9003">21617 1693 55 0,'34'0'36'15,"16"5"0"-15,-2-5-17 16,8 0-16-16,-2 4-24 31,-7-4-13-31,1 7-2 0,-9-7 0 16</inkml:trace>
  <inkml:trace contextRef="#ctx0" brushRef="#br0" timeOffset="1588.6377">21937 1817 34 0,'13'-3'28'0,"-13"3"-8"16,-20-4-6-16,-2 4-4 0,-8 5-5 16,-1-1-2-16,-1 0-2 15,-1-1 1-15,2 5-1 16,6-4 0-16,1 1 0 15,8 4 0-15,4 3 1 16,5 1 1-16,-3-1 3 16,10 4-2-16,-7-3 2 0,7 4-1 15,0-3 3-15,0-2-3 16,0-12 2-16,7 12-3 16,-7-12 0-16,14 0-1 15,-3-5-1-15,3-2 0 0,-2 2 0 16,3-2-1-16,1 2 0 31,-3 0-1-31,3 2 0 0,1 3 0 16,-4 0 0-1,3 5 0-15,3 1 0 0,-2 6 0 16,4-3 0-16,0 6 0 16,-7 0 0-16,-2 1 0 15,-7 6 0-15,-10-1 0 16,-11-1 0-16,-8-6-3 0,-7 2-3 15,-14-14-7-15,7 2-13 16,-3-4-12-16,1-9 0 16,11-3 0-16</inkml:trace>
  <inkml:trace contextRef="#ctx0" brushRef="#br0" timeOffset="2962.4467">21364 684 26 0,'-74'-12'14'0,"-5"9"-6"0,-3 12 4 16,7 14-3-16,13 7 1 15,11 8-2-15,51-38-1 16,-48 71-6-16,48-71 2 16,21 68 3-16,-21-68-5 15,47 41 1-15,-47-41-2 16,0 0 0-16,0 0 1 0,0 0 2 0,-49-11-4 15,-22 11 1-15,-12 0-1 16,-18 12 4-16,-8 19-1 16,-2 16 1-16,0 10-3 15,8 18 1-15,17 10 0 16,18 9 1-16,20 5 1 31,20 6-5-31,20-12 2 0,20-5 1 16,23-11 1-16,8-7 0 15,10-14 0-15,4-10-1 16,-1-11-3-16,-2-9 2 16,-10-14-2-16,-8-7-1 15,-15-5 1-15,-11 0 0 16,-10 0 1-16,-21 11 1 0,-4 8 1 16,-6 17 1-16,-1 11 1 15,1 11 0-15,9 13 1 0,8 3-1 16,20 1 1-1,14-5-1-15,18-8-1 16,21-11 0-16,20-12 0 0,12-14-1 31,15-15-1-31,6-10-1 0,3-15-2 16,3-9 1-16,-10-14-2 16,-12-6 0-16,-13-7 1 15,-14 5 1-15,-16 3 2 16,-11 6 1-16,-13 16 2 15,-13 9 0-15,-4 18 3 16,-6 12-2-16,3 13 1 0,3 6-1 16,9 2 0-16,5-1 0 15,13-7-2-15,8-9 0 16,10-12-1-16,8-15 0 16,8-14-3-16,1-11 0 15,-5-15-1-15,-2-13 0 16,-8-12-2-16,-1-8 0 0,-9-4 1 15,-7 0-1-15,-13 8 5 16,-11 4-1-16,-6 13 2 16,-7 11 0-16,-5 24 3 0,0 22 0 15,-7 0 0-15,1 13 2 16,12 6-3-16,9 2 2 31,11-1-4-31,8-8 3 0,9-12-2 16,1-16-1-16,2-9-1 15,1-15 0-15,-7-15-1 16,-10-11 1-16,-17-16-1 16,-13-12 0-16,-16-3-1 15,-12-9 3-15,-10 1-2 16,-11 7 0-16,-6 14 1 0,0 10-1 16,4 26 2-16,9 19-1 15,42 29 0-15,-50-5 0 16,50 5 3-16,3 46 0 15,-3-46-3-15,61 51 3 16,-15-37-2-16,2-14-3 16,3-10 3-1,-4-6 0-15,-47 16-2 16,49-66-4-16,-49 16 7 16,-29-6-4-16,-23-2 4 15,-26 3 1-15,-20 4-2 16,-10 10 1-16,-3 4-1 15,-4 10 2-15,7 19-2 0,12 12-4 16,12 9-14-16,12 7-25 0,24 13 3 16,6-1-2-16,42-32 2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9-10-07T13:18:31.0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14424 6368 0,'0'18'344,"-18"-18"-344,-1 0 16,1 0-1,0 0 1,0 0-1,0 0 1,0 0 187,18 18-187,-18-18-16,-1 0 15,19 19-15,-18-19 16,0 0 0,0 18-16,0-18 15,0 0 1,0 18 171,-1-18-171,1 0-16,0 0 16,36 0 124,0 0-124,1 0 0,-1 0 15,-18-18-16,18 18-15,0 0 32,0 0-17,0 0 63,0 0-62,1 0 0,-19-18 171,-19 18-171,1 0 78,0 0 15,0 0-78,0 0-31,0 0 16,0 0 15,18-19-31,-19 19 109,1 0-93,-18 0 328,0 0-329,-19 0 1,-17 0-16,54 0 16,-1 0-16,1 0 15,0 0 313,-18 0-328,0 0 16,-1 0-16,19 0 16,-18-18-16,18 18 15,0 0-15,-19 0 391,1 0-391,-37 0 16,19 18-16,-19 1 15,19 17-15,0-36 16,35 18-16,1-18 375,-36 0-360,18 0 1,-19 0-16,1 0 16,-1 0-16,37 0 15,0 0-15,18-18 344,-36 18-328,-37-18-16,19 0 15,-19-1-15,37 1 16,0 18-16,17 0 16</inkml:trace>
  <inkml:trace contextRef="#ctx0" brushRef="#br0" timeOffset="1">13644 6441 0,'18'0'218,"0"0"-202,18-18 0,-18 18-1,19 0-15,-19-19 16,18 19-16,0 0 15,-18-18 1,1 18-16,-1 0 16,0 0 187,0 0-188,0 0-15,0 0 16,19 0 125,-19 0-126,0 0-15,0 0 16,18 0-16,-18 0 16,1 0-16,-1 0 140,0 0-124,0 0-16,0 0 15,0 0 1,0 0 0,1 0-1,-1 0 95,0 0-48,0 0-46,-36 0 140,0 0-140,0 0-16,-1 0 15,1 0-15,0 0 0,0 0 16,0 0-16,0 0 16,0 0-1,-1 0 1,1 0-1,0 0 17,0 0-32,0 0 15,0 0 1,0 0-16,-1 0 16,1 0-16,18-18 15,-18 18-15,0 0 16,0 0-1,0 0-15,0 0 172,-1 0-172,1 0 16,-18 0-16,18-18 16,0 18-16,0 0 515,-1 0-499,1 0-16,0 18 15,0-18 173,0 18-47,0-18-141,0 18 31,-1-18-31,1 0 15,18 19 1,-18-19 265,0 0-265,0 0-16,-18 0 16,17 0-1,1 0-15,0 0 16,18 18 296,-18-18-296,0 0-16,-18 0 0,-1 18 16,1-18-16,18 0 15,0 0-15,0 0 16,-19 0 234,19 0-250,-36 0 0,-19 0 15,19-18-15,-1 18 16,37-18-16,0 18 16</inkml:trace>
  <inkml:trace contextRef="#ctx0" brushRef="#br0" timeOffset="2">12736 6332 0,'19'0'187,"-1"0"-155,-18 18 61,18-18-77,0 0-16,0 0 16,-18 18-1,18-18-15,0 0 110,1 0-95,-1 0-15,0 0 282,18 0-267,19 0-15,-19 0 16,0 0-16,-36 18 15,18-18-15,0 0 16,1 0 172,-1 0-173,0 18 1,0-18-1,0 0-15,0 0 16,0 0 78,1 0-94,-1 0 15,0 0 1,0 0-16,0 0 16,0 19-16,0-19 93,1 0-77,-1 0 0,-36 0 202,-1 0-202,1 0 0,0 0-16,0 0 15,0-19 1,0 19 0,0 0-1,-1 0 1,1 0 156,0 0-157,0 0-15,0-18 0,0 18 16,0 0-16,-1 0 16,-17 0 171,-36 0-171,35 0-16,1 0 15,0 0-15,-1 0 16,19 0 0,0 0 405,0 0-311,0 0-79,0 0-15,0 0-1,-1 0-15,38 0 344</inkml:trace>
  <inkml:trace contextRef="#ctx0" brushRef="#br0" timeOffset="3">13335 6350 0,'-18'18'110,"0"-18"-95,0 0 1,0 0-16,-1 0 16,1 0 15,0 0 78,0 0-109,0 0 16,0 0 0,0-18-16,36 18 234,0 18-218,0-18-16,0 0 15,0 0 1,0 0-1,1 18 48,-1-18-47,0 0-1,0 0-15,0 18 16,0-18-1,0 0 95,1 0-79,-1 0-15,0 0-1,0 0 95,0 0-79,0 0 78,0 0-109,-18-18 219,-18 18-203,0 0-16,0 0 15,0 0 1,0 0 0,0 0-16,-1 0 15,1 0-15,0 0 31,0 0-31,0 0 16,36 0 187,0 0-203,18 0 16,-17 18-1,-1-18-15,0 0 16,0 0 0,0 0-1</inkml:trace>
  <inkml:trace contextRef="#ctx0" brushRef="#br0" timeOffset="4">13789 6368 0</inkml:trace>
  <inkml:trace contextRef="#ctx0" brushRef="#br0" timeOffset="5">14460 6386 0,'18'0'187,"0"0"-171,0 0 15,1 0-15,-1 0-1,0 0 1,0 18 0,0-18-1,0 0 1,0 0 93,1 0-77,-1 0 108,0 0-124,-36 0 124,0 0-140,-1 0 16,1 0 0,0 0-1,0 0-15,0-18 0,0 18 16,0 0 15,-1 0 47,1 0-62,0 0 0,36 0 171,0 0-171,1 0-1,-1 0 1,0 0 0,0 0-1,0 0 16,0 0-15,0 0 0,1 0-16,-1 0 15,0 0 1,0 0 0,0 0-1,0 0-15,0 0 16,-36 0 187,0 0-203,0 0 16,0 0-1,0 0 1,0 0-16,-1 0 15,-17 0 1,18 0-16,-18 0 0,18 0 16,-1 0-16,1 0 15,0 0 1,36 0 171,0 0-171,1 0 0,-1 0 31,0 0-32,0 0-15,-18 18 16,18-18-16,0 0 15,0 0 64,1 0-64,-1 0-15,0 0 16,0 0-1,0 0 1,0 0 47,0 0-63,1 0 15,-1 0 1,0 0-1,-18 19 1,18-19-16,0 0 78,0 0-62,0 0-16,1 0 15,17 0 1,-18 18-16,0-18 16,0 0 93,0 0-93,1 0-16,-1 0 15,0 0-15,0 0 16,-36 0 125,0 0-141,0-18 15,-1 18 16,1 0-31,0 0 16,0-19-16,0 19 16,0 0-1,18-18 1,-18 18 0,18-18-1,-19 18-15,1 0 156,0 0-156,0 0 16,18-18-16,-18 18 16,0 0-16,0 0 15,-1 0-15,1 0 110,0 0-110,0 0 15,0 0 1,0 0 0,0 0-16,-1 0 15,1 0 141,0 0-156,0 0 16,0 0-16,0 0 16,0 0-16,-1 0 15,1 0 1,0 0 109,0 0-94,0 0-15,0 0-1,0 0-15</inkml:trace>
  <inkml:trace contextRef="#ctx0" brushRef="#br0" timeOffset="6">15240 6368 0,'-18'0'203,"-18"0"-187,18 0-1,-1 0-15,1 0 16,0 0-16,0 0 16,0 0 156,0 0-172,0 0 15,-1 0 1,-17 0-16,18 0 15,0 0 1,0 0-16,0 0 203,-1 0-203,1 0 16,0 0-16,0 0 15</inkml:trace>
  <inkml:trace contextRef="#ctx0" brushRef="#br0" timeOffset="7">15295 6386 0,'-19'0'78,"1"0"-78,0 0 0,-18 0 16,0 0-16,17 0 16,-17 0-16,18 0 15,0 0-15,0 0 16,0 18-16,-1-18 16,1 0-16,0 0 15,0 0-15,0 0 16,0 0-1,0 0 1</inkml:trace>
  <inkml:trace contextRef="#ctx0" brushRef="#br0" timeOffset="8">15349 6386 0,'-18'0'109,"0"0"-109,-19 0 16,19 0-16,0 0 16,-18 0-16,18 0 15,0 0 1,-1 18-16,1-18 16,-18 0-16,0 19 15,18-19 1,-1 0-16,1 0 15,0 0-15,0 0 16,0 0-16,0 0 16,0 0-16,-1 0 15,1 0 1,0 0 0,0 0-1,18 18-15,-18-18 16,0 0-16,0 0 15,-1 18 1,1-18 0,0 0-16</inkml:trace>
  <inkml:trace contextRef="#ctx0" brushRef="#br0" timeOffset="9">15567 6386 0,'-18'0'109,"-1"0"-62,1 0-31,0 0-1,0 0-15,0 0 16,0 0-16,0 0 16,-1 18-1,-17-18 1,18 0-16,0 19 0,0-19 16,0 0-16,-1 0 15,1 0-15,0 0 16,0 0-1,36 0 251</inkml:trace>
  <inkml:trace contextRef="#ctx0" brushRef="#br0" timeOffset="10">15530 6404 0,'0'-18'110,"-18"0"-95,0 18 1,0 0-1,0 0-15,0 0 16,0 0 78,-1 0-94,1 0 15,0 0-15,0 0 16,0 0 343,0 0-343,0 0 0,-1 0-16</inkml:trace>
  <inkml:trace contextRef="#ctx0" brushRef="#br0" timeOffset="11">15512 6350 0,'-18'0'125,"0"0"-110,0 0 1,0 0 0,0 0-1,-1 0-15,1 0 16,0 0 0,0 0-16,0 0 31,0 0-31,0 18 140,-1-18-124,1 0-16,-18 0 16,18 0-16,0 0 31,0 0-15,-1 0 171,1 0-187,0 0 16</inkml:trace>
  <inkml:trace contextRef="#ctx0" brushRef="#br0" timeOffset="12">16111 6350 0,'0'0'0,"-18"0"16,0 0-1,0 0 1,-1 0 0,1 0-1,0 0 1,0 0-16,-18 0 15,18 0 1,-1 0 0,1 0-16,0 0 15,0 0-15,0 0 32,0 0 93,0 0-110,-1 0 1,1 0-16,0 0 15,0 0-15,0 0 16,0 0 31,0 0 47,-1 0-79,1 0 1,0 0 0,0 0-16,0 0 171,0 0-155,0 0-16,-19 0 16,19 0-16,0 0 15</inkml:trace>
  <inkml:trace contextRef="#ctx0" brushRef="#br0" timeOffset="13">16165 6368 0,'-18'0'78,"0"0"-62,0 0 15,0 0-15,0 0-1,-19 0 1,19 0 0,0 0-16,0 0 15,0 0 1,0 0 0,0 0-1,-1 0 1,1 0-16,0 0 15,0 0 1,0 0 0,0 0-16,0 0 31,-1 0-15,1 0-1,0 0 16,0 0-15,0 0-16,0 0 16,0 0-16,-1 0 15,1 0 1,0 0 156,0 0-172,0 0 15,0 0-15</inkml:trace>
  <inkml:trace contextRef="#ctx0" brushRef="#br0" timeOffset="14">16565 6368 0,'-19'0'31,"1"0"0,0 0 63,0-18-78,0 18-1,0 0 1,0 0 0,-1 0-1,1 0 1,0 0 0,0 0-16,0 0 15,0 0 1,0 0-16,-1 0 15,1 0-15,0 0 16,0 0-16,0 0 16,0 0-1,0 0 110,-1 0-109,1 0 0,0 0-1,0 0 188,18-18-187,-18 18-16,0 0 16,-19 0-16,19 0 15</inkml:trace>
  <inkml:trace contextRef="#ctx0" brushRef="#br0" timeOffset="15">17018 3175 0,'18'-18'46,"0"0"-46,-18 0 0,19 18 16,-1-37-16,0 19 16,0 18-16,-18-18 15,18 18 126,0 18-125,0 18-16,1 1 15,-19-19-15,-19-18 94,19-18-78</inkml:trace>
  <inkml:trace contextRef="#ctx0" brushRef="#br0" timeOffset="16">16655 3320 0,'18'-18'78,"1"18"-62,-1-18-16,0 0 15,-18 0-15,18-1 16,0 1-16,0 18 94,0 0-63,-18 18-31,19 1 16,-19-1-16,0 0 31,0 0-31,-19-18 16,19 18-16,-18-18 15,0 0-15,0 0 16,0 0-16,18-18 15,-18 0-15,0 18 16,18-18-16,0 0 16,0-1-16,18 1 0,18 0 15,37-18-15,-37 18 16,36 18-16,-53-18 16,-1 18-16,0 0 31,0 18-16,-18 0-15,0 0 16,0 0-16,-18 0 16,0-18-16,0 18 15,-1-18-15,1 0 16,0-18 0,0 0-16,18 0 15,-18 18 1,18-18-1,0 0-15,18 0 16,-18-1-16,36 1 16,-18 18-16,1 0 15,-1 0-15,0 0 16,0 0-16,0 0 16,-18 18-16,18-18 15,-18 19-15,0-1 16,0 0-16,0 0 15,-18-18-15,0 0 16,-18 0-16,-19 0 16,1-18-16,18 0 15,17-19 1,1 19-16,0 0 16,18 0-1,0 0 16,18 36 32,-18 36-63,-18 1 16,0-19-16,0-18 15,0 0-15,0 1 16,-1-19-1,1 0 1,0-19 31,18-17-31,36 18-1,1 0-15,-1 0 16,18 0-16,-35-1 0,-1 19 15,-18 19 48,-18 17-47,-1 0-16,1-18 0,18 0 15,-18 1-15,0-19 16,18-19 46,18 1-46,0-18-16,-18 18 16,18 0-16,1 0 15,-1-1-15,0 1 16,-18 36 46,0 19-62,-18-1 16,0-18-16,18 0 16,-37 0-16,19 1 15,18-38 63,0 1-62,0 0-16,18 0 16,0 0-1,-18 0 1,19 18-1,-19 18 17,18 0-17,-18 18-15,0 1 16,-18 17-16,-1-18 16,-17-18-16,18 1 0,18-1 15,-18-18-15,0 0 16,0 0-1,-1-18 1,19-1-16,0 1 16,0-18-1,19 36 1,-19-36-16,36 18 16,36-1-16,-35 1 15,-19 0-15,18 0 16,-36 0-16,18 18 15,-18 36 32,-36 0-31,18-17-16,-37-1 16,19 0-16,18 0 15,-18-18-15,18 0 16,18-36 31,18 18-32,0-1-15,18-17 16,-18 18-16,19 18 16,-19-18-16,0 18 15,0-18-15,0 36 47,0 0-47,-18 0 16,0 18-16,0 1 15,-18-19-15,0 0 16,18 0-16,-18 0 16,0-18-1,0 0-15,-1-18 16,19 0-1,-18-36-15,0 17 16,18 1-16,0 18 16,0 0-16,0 0 15,0-1-15,18 1 16,0 0-16,1 18 16,-1-18-16,0 18 15,0 18 1,0 0-1,0 0-15,-18 1 16,18-1-16,-18 0 16,0 0-16,0 0 0,0 0 15,-18-18-15,0 18 32,0-18-32,0 0 0,0 0 0,0-18 15,-1 18-15,1-36 16,18 18-16,-18 18 31,18-18-31,0 0 16,0-1-1,0 1-15,18 0 16,19 0-16,-19 18 16,0 0-16,0 0 15,0 0 1,0 18-16,-18 0 0,18 37 15,-18-19-15,0 37 16,-18-37-16,0 0 16,0-18-16,0 0 15,-18-18-15,17 0 16,1 0-16,0-18 16,0 0-1,0-18-15,0 18 16,18 0-16,0-1 15,0 1-15,0 0 16,18 0-16,0 0 16,18 0-16,-18 18 15,19-18-15,-19 18 16,0 0 0,0 36-1,0-18-15,0 0 16,-18 0-16,19 19 15,-19-19 1,0 0-16,-19-18 16,1 0-1,0 0-15,0 0 16,0 0 0,18-18-16,-18 0 15,0-1-15,18 1 16,0 0-1,0 0-15,0 0 16,0 0-16,18 0 16,0-1-1,0 19-15,0 0 32,0 0-17,-18 19 1,0-1-16,0 0 0,-18 0 15,0-18 1,-36 0 0,35 0-1,1 0-15,0-18 16,18 0 31,0 0-47,18-1 15,0 1-15,1 0 16,-1 18-16,-18-18 16,18 18-16,0 0 31,0 0-15,-18 18-16,0 0 15,0 0 1,0 1-16,0 17 15,-18-18-15,0-18 0,-18 18 16,17-18-16,1 0 31,0 0-31,0 0 16,0-18-16,0 0 0,18 0 16,-18 0-1,18-1-15,0 1 16,0 0-16,0 0 15,0 0 1,18 0-16,0 18 16,-18 18 46,0 0-46,0 0-1,-18-18-15,0 18 16,-1-18 15,1 0-15,18-18 15,0 0 0,-18 18 173,0 18-204,18 0 15,-18 0-15,0 1 0,18-38 156,18-35-156,0 36 16,0 0-16,-18 0 16,0 54 77,-18 0-77,18-18-16,-18 19 0,0-19 0,-19 18 16,19-18-16,18 0 15,-18-18-15,18-18 125</inkml:trace>
  <inkml:trace contextRef="#ctx0" brushRef="#br0" timeOffset="17">16891 3375 0,'0'18'31,"0"0"-15,0 0-16,0 0 16,0 0 77,-18-18-46,18-36-31,-18 18 0,18 0-16,0-19 15,-18 37-15,18-18 16,0 0-16</inkml:trace>
  <inkml:trace contextRef="#ctx0" brushRef="#br0" timeOffset="18">16782 3393 0,'18'0'125,"-18"18"-109,0 0-16,0 0 0,0 0 16,0 0-1,0 1 1,0-1-1,0 0-15,0 0 16,0 0 15,0 0-31,0 0 16,0 1 0,-18-19-16,18 18 15,0 0 298,0 0-313,-18-36 297,18 0-282,0 0-15,0-1 16,0 1-1,0 0-15,0 0 32,0 0-32,0 0 15,0 0 1,0-1 0,0 1 93,0 0-93,0 0-1,0 0 1,0 0-1,0 0 1,0-1-16,0 1 16,0 0-1,0 0-15,0 0 16,0 0 0,0 0-16,0-1 0,0 1 15,0 0 1,0 0-1,-18 18 126,18 18-141,-18 0 16,0 0-16,0 1 0,-1-1 15,19 0-15,-18-18 16,18-18 62,0-19-62,18 1-1,1-36-15,17 17 16,-18 1-16,0-1 16,0 37-16,-18 0 0,0 36 93,0 0-77,18-54 78,1 18-79,-1 0-15,0 18 16,-18-18-16,18 36 47,0 18-32,0 37-15,0-37 16,1 0-16,-1 0 16,0-17-1,0-38 63,0-35-62,-18 36-16,18 0 0,0 36 63,1 18-48,-1 0-15,0-17 16,0-1-16,0 0 15,-36-36 64,0-73-64,0 37 1,18 35-16,0 1 15,0 0-15,0 36 63,0 0-63,0 19 16,0-19-16,0 0 15,0 0-15,-18-36 78,-1-36-78,1-1 16,0 37-16,18 0 16</inkml:trace>
  <inkml:trace contextRef="#ctx0" brushRef="#br0" timeOffset="19">16782 3683 0,'18'0'47,"1"0"-16,-1 18-15,0-18 15,-18 18-31,18-18 16,-18 18-16,18-18 94,-18 19 46,18-19-140,-18 18 16,0 0-1,18-18-15,-18 18 16,-18-18 187,0-18-203,0 0 16,0 18-1,18-18-15,-18-1 16,0 1 0,18 0 62,-19 18-63,19-18 1,-18 18-16,18-18 31,0 36 141,18-18-156,-18 18-1,19 0 1,-19 0-16,0 1 16,18-19-1,-18 18-15,-18-18 407,-1-18-392,1-1 1,18 1-1,-18 18 1,18-18 78,-18 18-79,36 0 157,0 0-156,-18 18 0,18 0-16,1 1 15,-1-1-15,-18 0 16,0 0-1,18-18 126,0 18-78,-18 0-48,0-36 204,0-36-219,-36-1 16,36 1-16,0 36 15,0 0-15,0-1 16,0 1-16,0 0 15,0 0 1,18 0-16,-18 0 16,0 0-16,0-1 15,0-17 1,0 18-16,0 0 16,0 0-16,0 0 15,0-1 16,0 1-31,0 0 16,0 0 0,0 0-1,0 0-15,0 0 16,18-1 0,-18 1-16,18 0 0,-18 0 15,18 0-15,0 18 16,-18-18-16,19 0 0,-19-1 15,18 1 1,0 0 0,-18 0-16,18 0 15,-18 0-15,18 18 63,0 18-48,0 36 1,1-36 0,-1 19-16,0-19 0,-18 0 31,-18-91 63,0 37-94,18 18 15,-19-18-15,1 18 16,0-1-16,0 1 0,18 0 16,0 0-1,18 36 79</inkml:trace>
  <inkml:trace contextRef="#ctx0" brushRef="#br0" timeOffset="20">16837 3429 0,'-18'18'15,"36"-36"-15,-55 54 16,19-36-1,18 18 1,-18-18 15,0 19-15,18-38 78,18-17-94,18 18 31,-17 0-31,-1 0 16,-18 0-16,0 36 78,36-36 31,-18-1-109,0 19 16,0 0-16,-36 19 78,0-1-78,0 0 15,0 0-15,0 0 16,0 0-16,-1-18 78,19-18-62,0 0-16,0-18 15,0-1-15,0 19 16,0 0-16,0 0 16,0 0-16,0 72 62,-18 1-62,0-37 16,0 0-16,18 0 15,-18-18-15,0-18 79,-19-55-79,1 1 15,0-19-15,18 55 16,36 36 62,18 54-78,0 1 16,19-1-16,-19 1 15,0-19-15,-17 0 16,-1-18-16,-18 0 0,18-18 15,-54-72 64,-1 17-64,1-17-15,18 54 16,0 0-16,36 54 78,36 18-78,-17 1 16,-19-19-1,0-18-15,0-18 16,-36 0 46,-18-72-46,-1 35-16,1 19 16,18 0-16,18 0 15,0 36 48,18 36-63,0-17 15,0-19-15,0 0 16,1 0-16,-38-18 125,1 0-94</inkml:trace>
  <inkml:trace contextRef="#ctx0" brushRef="#br0" timeOffset="21">16528 7801 0,'0'19'156,"0"-1"-140,0 0 0,0 0-16,-18-18 15,18 18-15,0 0 16,0 0 15,0 1-15,0-1-1,0 0 1,0 0 15,-18 0 63,18 0-78,0 0-1,0 1-15,0-1 16,0 0 140,0 0-140,0 0-16,0 0 15,0 0 1,0 1 0,18-19 109,-18 18-110,18 0-15,-18 0 16,0 0 93,18-18-93,-18 18-16,0 0 31,0 1-31,0-1 31,0 0-15,0 0 109,0 0-109,0 0-16,-18 0 15,18 1 1,-18-1 0,18 0-16,0 0 46,0 0-30,0 0 31,-18-18-31,18 18-16,0 1 15,0-1-15,0 0 16,0 0 31,0 0-32,0 0 17,0 0-17,-18 1-15,18-1 16,0 0 15,0 0-31,0 0 16,0 0-1,0 0 1,0 1 0,0-1 15,0 0 0,0 0-15,0 0 31,18-18-47,-18 18 15,0 0 1,18 1-1,-18-1 1,18 0-16,-18 0 16,0 0-1,18-18 79,-18 18-78,0 0-16,0 1 15,-18-1 1,18 0 0,0 0-1,-18 0 1,18 0 93,18 0-93,-18 1-16,0-1 15,18-18 79,-18 18-78,19-18-16,-1 0 15,-18 18 220,0 0-220,0 0 1,-18 0 0,18 1-16,0-1 15,-19-18-15,19 18 16,0 0-16,0 0 16,-18-18 124,18-36-140,-18 0 16,18-1-16,0 19 15,0 0-15,0 0 0,0 0 16,0 0-16,0-1 16,0 1-16,0 0 15,0 36 95,0 37-110,0-19 15,18-36-15,-18 18 16,0-54 62,0 0-62,0-19-16,0 19 15,0 18-15,0 0 0,0-1 16,0 56 46,0 35-62,0-17 16,0-19 0,0 18-16,0-17 15,18-37-15,-18-18 78,0-37-78,0 1 0,0 17 16,0 19-16,0 0 16,0 36 93,-18-54-46,18-18-48,-18-19-15,18 55 16,-18 0-1,18 0-15,0 36 94,0 0-78,0 0-16,0-109 94,0 37-94,0 36 15,0 36 48,18 54-48,-18-17-15,18-1 16,-18 1-16,0-19 16,18-18-16,-18 0 15,0 0-15,0-72 94,0 0-94,0 35 16,19 110 46,-1-18-62,0 17 16,0 1-16,0-36 15,-18-19 1,0-18-16,-18-36 47,0-55-32,0-17-15,0-1 16,-1 0-16,19 37 16,0-1-16,0 19 0,0 18 15,0 0 1,19 0-16,-19 36 62,18 91-46,-18-19-16,0-35 16,0-1-16,0-36 15,0 0-15,0-36 47,0-36-31,-18-19-16,18 19 15,0-1-15,0 37 16,0-18-16,0 18 16,0 0-1,0 36 32,0 36-31,0-17-16,18-19 15,-18-73 79,0-35-94,0 17 16,0 19-16,0 17 15,0 19 1,0 0-16,18 18 16,-18 18 15,18 55-31,0-19 16,-18 1-16,0-37 0,0 18 15,0-18 1,0-72 62,-18 36-78,18-37 0,-18 1 16,18 36-1,0-1-15,0 1 0,0 0 16,0 91 46,0-1-62,0-17 16,-18-1-16,0-18 16,-1-17-1,1-1-15,0-18 63,18-55-63,-18-17 15,18-1-15,0 37 16,0 18-16,18 0 0,-18 54 62,18 36-46,0 1-16,-18 0 16,0-19-16,0-18 15,0-18 1,0-36 31,0-36-47,0-1 31,-18-17-31,18 17 16,0 19-16,0 18 15,18 54 48,1 19-63,-1-19 15,-18 0-15,18 1 16,-18-19-16,0 0 0,-18-91 78,0 19-62,-1-1-16,19-17 15,0 54-15,0 0 0,0-1 16,0 1 0,0 73 46,0-1-62,0-36 16,0 0-16,0 1 15,0-56 64,0-17-79,0-1 15,0 19-15,0-18 16,0-1-16,19 37 15,-19-18-15,0 18 16,0 72 31,0 1-31,0-1-16,0-18 0,0 1 15,0-19 16,0-55 32,0-35-47,0 17-16,0 19 15,0 18-15,0 72 78,0 1-78,0-1 16,0 1-16,-19-37 0,19 0 16,-18-18-16,0-36 62,18-19-62,0 19 31,0-18-31,0 17 16,0 19-16,18 0 0,-18 0 16,18 18 30,-18 72-30,0-17-16,0-1 16,0-17-16,0-1 0,-18-36 93,0-36-93,18-55 0,0 18 16,0-17-16,18 17 16,0 37-16,-18 18 15,19 18-15,-1 0 32,0 0-32,-18 18 15,18-18-15,0 36 0,-18 0 16,18 1-16,0-1 15,-18 18-15,0-36 16,0 19-16,0-19 16,0 0-1,0-72 48,-18-1-63,0 1 15,0-1-15,18 19 16,0 18-16,0 0 16,0 54 31,0 18-32,0 1-15,0 17 16,0-53-16,0 17 15,0-18-15,0-54 79,-18-37-79,-18 19 15,36 17-15,0 19 16,0 0-16,0 73 78,0 17-62,0-17-16,0-19 15,0 0 1,-19-36 46,1-54-62,0-1 0,0-17 16,0-19 0,-18 18-16,36 37 0,0 18 0,0 0 15,18 18 16,0 0-15,0 18-16,0 0 0,0 18 16,0 37-1,-18-37-15,0-18 16,0 1-16,0-38 62,-18-53-62,0-1 16,0 19 0,18 18-16,0 17 15,18 19 32,0 0-47,0 19 16,1 17-16,-1 0 0,0 19 15,-18-37-15,0 0 16,0 0 0,-18-18 31,0-36-47,-1-1 15,1-17 1,18 36-16,0 0 15,0 0 1,0-1-16,18 38 63,1 35-63,-1 0 0,18 19 15,-36-37-15,0 1 16,0-19-16,0 0 15,-18-36 48,18-55-63,0 19 16,0 17-16,0 19 15,0 0-15,0 0 16,-18 18 156,0 0-172</inkml:trace>
  <inkml:trace contextRef="#ctx0" brushRef="#br0" timeOffset="22">16492 8219 0,'0'18'94,"0"0"-78,0 0-1,0 0-15,0 0 16,0 1 0,0-38 77,0-17-77,0 18-16,0 0 16,0-18-16,0 17 15,18 1-15,-18 0 16,18 18 31,0 0-47,-18 18 15,0 0-15,19 1 16,-19-1-16,0 0 16,0 18-16,0-18 15,0 0-15,0-54 78,-19 0-62,19-19-16,-18 19 16,18 18-16,0 0 15,0 0 1,18 36 62,-18 0-62,0 0-16,19 0 0,-19 0 15,-19-72 48,1 18-63,18-1 31,-18 1-31,18 18 0,0 0 16,0 0-16,0 0 15,18 18 48,0 18-48,1 0 1,-19 0-16,0-54 94,0-1-94,-19 1 15,19 18 1,0 0 0,0 36 93,0 0-109,0 0 16,-18 0-1,18 19-15,-18-1 16,0 0-16,0 1 16,0-1-16,18 0 15,-18-18-15,18 0 16,0 1-16,0-1 250,0 0-219,18-18-31,-18-18 47,0-19-31,0 19-1,0-18-15,0 18 16,0 0-1,0 0-15,0-1 219,18 19-219,0 0 31,0 0 32,0 0-32,0 0-15,-18 19 93,19-19-93,-38 0 578,1 0-563</inkml:trace>
  <inkml:trace contextRef="#ctx0" brushRef="#br0" timeOffset="23">16510 7928 0,'18'-18'140,"0"0"-124,-18 0 0,19 0-16,-1 0 15,-18 0 1,18 18 62,-18 18-78,18 0 16,-18 0-16,0 0 15,0 0-15,18 0 16,-18 1 0,0-1 468,0 0-468,-18 0-1,0-18-15,18 18 16,0 0-16,0 0 15,0 1 1,0-1-16,0 0 16,18-18-16,18 36 15,1-18-15,35 55 0</inkml:trace>
  <inkml:trace contextRef="#ctx0" brushRef="#br0" timeOffset="24">16565 7693 0,'0'18'156,"0"0"-141,0 0 1,-19-18-16,19 18 16,0 0-1,0 0 1,-18-18 0,18 19-16,0-1 31,0 0-16,0 0-15,0 0 16,0 0 0,0-36 93,0 0-109,18 0 16,1-18-16,-1-1 0,0 19 15,0 18-15,0-18 16,-18 0-16,0 0 16,18 18-16,-18 18 109,0 0-93,0 0-16,-18 0 15,0 0-15,0 1 16,18-1-16,-18-18 15,18-37 110,0-35-125,0 17 16,0 1-16,0 0 16,0 17-16,18 19 15,0 18 17,-18 18 14,0 0-46,18 1 16,-18 35 0,0-36-16,0 0 15,0 0-15,0 1 16,0-74 78,0 1-79,0 17-15,-18 19 16,18 0-16,0 0 16,0 0-16,-18 54 93,18 37-93,-18-19 16,0 1-16,-1-19 16,1-18-16,0 0 15,0-18 1,18 18 15,0-72 0,0-19-31,0 1 16,0-1-16,0 37 16,0 0-16,0 17 0,0 1 15,18 55 48,-18 17-63,0 0 15,0 1 1,0 17-16,0-17 16,0-1-16,-18-36 15,0 1-15,18-1 16,0 0 31,0-36-47,0-37 15,0-17 1,0-1-16,0 37 0,0 18 16,0 0-16,0-1 15,0 38 63,0 53-62,0-17-16,0-19 16,0-18-16,0 0 15,0 0-15,-18-18 47,18-36-16,0-37-31,0 37 16,0 0-16,0 18 16,0 0-1,18-1-15,0 38 78,-18 53-78,0-17 16,0-1-16,0 19 0,0-37 16,0-18-16,-18 0 15,18 0-15,0-72 63,0-37-63,18 19 0,0-19 15,0 18-15,0 1 16,-18 17-16,19 19 16,-1 18-16,-18 54 93,0 37-77,-37-1-16,19 19 16,0-18-16,0-19 15,0 0-15,0-35 16,0-19 31,18-55-47,0 1 15,0-19-15,0 19 16,0-1-16,18 1 16,-18 36-1,18 0-15,0-1 16,0 74 46,0-1-46,-18 1-16,18 17 0,-18-17 16,0-19-16,0-18 15,0 0-15,-18-18 63,18-90-48,0 17-15,0 0 16,-18 19-16,18 0 16,0 17-16,0 19 0,0 0 15,0 0 1,0 54 46,18 19-46,-18 17-16,0-17 16,0-19-16,0 0 15,0-18 1,-18-18 31,18-54-32,0-19 1,18 1-16,0-19 16,1 37-1,-1 17-15,0 37 16,0-18-16,0 36 62,-18 55-46,0-37-16,0 19 0,0-1 16,0-18-16,0-18 15,-18-18 32,18-36 0,0-18-47,0 17 0,0-17 16,0 36-1,0 0-15,0 0 16,0 54 62,0 18-62,0-17-16,0-19 15,-18-18 32,18 18-47,-18-18 16,18-73-16,0 1 15,0-1-15,-18 19 16,18 17 0,0-17-16,0 36 15,0 0-15,0 36 78,0 18-78,0 0 16,0-17-16,0 17 0,0-18 16,-19-18 15,19-36 0,-18-19-15,0-17-16,18 54 15,0-37-15,0 37 16,0 0 0,18 54 46,-18 19-62,0-19 0,0 36 16,0-17-16,0-19 15,0-18 1,0 0 31,-18-18-32,0 0 1,18-54-16,0 18 16,0-1-16,0 19 15,0 0 1,0 0-16,0 0 16,18 72 46,-18 1-62,0-1 16,0 37-16,-18-37 15,0 1-15,0-37 16,18 0-16,-18-18 0,18 18 16,0-36 30,0-36-30,0-19-16,0 19 16,0-1-1,0-17-15,18 35 16,0 1-16,0 18 16,-18 0-16,18 18 78,-18 18-78,0 54 15,0-35-15,0 17 16,0-18-16,-18-17 16,18-1-16,0-73 93,0 1-93,18-37 16,-18 37-16,0 17 16,18 19-16,-18 0 15,0 0-15,0 72 78,18 19-62,-18-19 0,0 1-16,0-37 15,0 0-15,0 0 16,-18 0 46,18-54-46,0 0 0,0 18-16,0-19 15,0 19-15,18 0 16,-18 54 46,0 1-46,0 35-16,0-17 16,-18-19-16,18-18 15,-18-18-15,18 18 31,0-36 16,0-36-31,0-19-16,0 19 16,18-19-16,-18 37 15,18 0-15,1 17 16,-19 1-16,18 18 31,-18 37 32,0-1-63,0 18 15,0 19-15,0-37 16,-18 19-16,-1-37 15,19 0-15,-18 0 16,18-91 31,0 19-31,0-37-16,0 37 15,0-19-15,0 55 16,0-18-16,18 18 15,1 18 1,-19 36 47,0 18-48,0 1-15,0-19 16,0 0-1,0-17-15,-19-1 16,19 0 0,-18-18 31,18-55-32,18-17-15,-18 36 16,19-19-16,-19 19 15,18 18-15,-18 0 16,0-1-16,18 19 16,-18 19 62,0 53-63,0-17-15,0-1 16,-18 19-16,18-37 16,-18 0-16,18-18 15,-19-18-15,19 18 32,0-90-1,0-1-16,19 19-15,-1-19 32,-18 37-32,18 0 0,0-1 15,-18 19 1,0 55 62,0 17-78,0 0 16,0 1-16,0-19 15,0-18-15,0 0 16,0-72 62,0 0-62,0-1-16,0 37 15,0 0-15,0 0 16,18 54 78,-18 0-79,0 37-15,0-37 0,0 19 16,0-37-16,0 18 16,-18-18-16,0-18 62,18-18-46,0-55-1,0-17 1,-18 17-16,18 19 0,0 17 16,0 19-16,0 0 15,0 0 1,18 72 46,-18 1-62,0-1 16,0 1-16,0-1 16,0-36-16,0 0 15,-18-18-15,18 19 0,-18-19 31,-1-37 1,1-35-17,18-1-15,0 19 16,-18-1 0,18-17-16,0 54 15,0-19-15,0 19 16,36 73 62,-36-1-78,0 19 16,0-55-16,0 18 15,0-18 1,-18-18-1,0-36 48,18-19-63,0 19 16,0 0-16,0 18 15,18 0-15,-18-1 16,18 56 62,1 35-62,-19-35-16,0 17 0,0-36 15,-19 18-15,19-17 16,0-92 78,0 19-94,0-19 15,0 55-15,0 0 16,0 0-16,19 18 78,-1 54-78,-18 0 16,0 19-16,0-19 15,0 1-15,-18-19 16,-1-18-1,1-18 48,18-54-63,0-1 16,0-17-16,0-1 15,0 19-15,0 18 16,0-1-16,0 19 15,0 73 64,0 17-79,0-17 15,0-19 1,0 18-16,0-36 15,-18 1-15,18-92 79,-18 37-79,18-19 15,0 1-15,0 36 16,18-19-16,0 19 15,0 73 64,-18-1-64,0 1-15,0-19 16,0-18-16,0 0 15,-18-54 48,18-19-63,0-17 16,0 36-16,0-19 15,0 37-15,0-18 16,0 18-16,18-1 15,-18 1-15,19 18 16,-19 37 47,0 17-48,0 0 1,0 19-16,0-19 15,0-17-15,0-19 16,-19-18 15,19-91 1,0 37-32,0-1 15,0 1-15,0-19 16,0 55-16,0-18 0,0 18 15,19 18 48,-19 54-32,18 19-31,-18-1 16,0 1-16,0-37 15,-18 0-15,-1-36 16,19 19 15,0-74 16,0-17-31,0 17-16,0 1 15,19 54-15,-19-18 16,18 18 31,-18 54-31,0 0-1,0 1-15,0-19 16,-18-18-16,18 0 0,0 1 31,-19-19-15,19-55-1,0-17-15,0-19 16,0 18-16,0 19 31,0-1-31,0 19 0,0 18 16,0 0-16,0 36 78,0 36-78,0 1 16,0-1-16,0-17 15,-18-1-15,18-18 47,-18-18-16,0-73-15,18 37-16,0-36 16,0 17-16,0 19 15,0 0-15,18 90 94,-18 0-78,0 1-16,0-37 15,0 18-15,-18-36 16,18 18 31,-18-18-32,18-18 1,0 0-16,0-18 16,0 0-16,0-1 15,0 1-15,18 0 0,-18 18 16,0 90 78,0-17-79,-18-1-15,0-18 16,0-18-16,18 1 15,-19-1-15,19-73 63,0 1-63,0 18 16,0-19-16,0-17 15,19 35-15,-1 1 16,-18 0-16,18 18 15,-18 36 95,0 54-95,0-54-15,0 19 16,-18-19-16,0 0 16,18 0-16,18-36 109,0 0-109,0 0 16,0 18 46,-18 36-46,0 0-1,0 19-15,0-37 16,0 0-16,0 0 47,0-54-31,0-37-1,18 37-15,0-18 16,1 17-16,-1 1 15,0 18-15,0 0 0,-18 0 32,0 54 15,0 0-32,0 0-15,0 19 16,-18-1-16,0 1 15,0-19-15,-1-18 0,19 0 16,-18 0-16,18 1 16,0-1 62,0-36-78,0-19 15,0 1-15,0-18 16,37-19-16,-19 19 16,-18 35-16,18-17 15,0 18-15,-18 0 47,0 36-31,0 36-16,0 19 15,0-19-15,0 1 16,-18 17-16,18-17 16,-18 17-16,0-17 15,-1-19-15,19-18 0,-18-18 16,18 18 15,0-72-15,18 0-1,1-19-15,-19 19 32,18-19-32,0 0 0,0 19 15,0-19-15,0 73 16,-18-18-16,0 0 47,0 54-32,0 19-15,0-1 16,0 19-16,0-19 16,0 1-16,0 17 15,0-17-15,0-19 16,-18-18-16,0 0 16,18 0-16,0 1 62,0-56-46,0-35-1,0 17-15,0 1 0,18 18 16,-18 17 0,18 19-1,-18-18 1,0 55-1,0 35 1,0-17-16,-36 17 16,18-17-16,0-1 15,0 0-15,-1-35 0,19-1 16,0 0 15,0-36-31,0-37 16,0 19-16,19-37 15,-1 19-15,0 18 16,0-1 0,0 19-1,-18 0 17,0 54-1,0 19-16,-18-1-15,18 19 0,-18-19 16,18 1-16,-18-19 16,0 0-16,-1-36 15,19 18-15,0-54 78,0-18-78,0-19 16,0-18-16,0 19 16,0 54-16,19 0 15,-1 18 1,-18 54 31,0 19-47,-18-1 15,18-17-15,-19-1 16,1-36-16,18 0 16,-18-18-16,18 18 47,0-36-32,0-36 1,18-19-16,0 19 15,1-1-15,-1 37 16,0 0-16,-18 0 47,0 54-31,0 19-16,0 17 15,0 1-15,-18-19 16,-19 19-16,19-19 15,0-54-15,18 18 0,0-18 0,18-417 266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9-10-07T13:18:31.03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16619 6132 0,'0'-18'172,"0"0"-172,0 0 15,0 0 1,0 0 0,0-1-1,0 1 17,0 0-17,0 0 1,0 0-1,0 0 17,-18 0-17,18-1 17,0 1-17,0 0 16,0 0-31,0 0 16,0 0 15,0 0-31,-18-1 16,18 1 0,0 0-1,0 0-15,0 0 0,0 0 16,0 0-1,0-1 1,-18 19 78,18 19-79,0-1-15,0 0 16,-19 0-16,19 0 16,0 18-16,0-17 15,-18-1-15,18 0 16,0 0-16,0 0 31,0 0-31,0 0 16,0 1-16,0-1 15,0 0 1,0 0 0,0-54 31,0-1-47,0-17 15,0 0-15,0-1 16,0 19-16,0-19 15,0 19-15,0 18 16,0 0 0,0 0 15,0 54 47,0 0-78,0 37 0,-18-19 16,0-36-16,0 1 15,0-1-15,18 0 16,0-54 46,0-19-46,0-17-16,0 17 16,0 1-16,0 17 15,0 19-15,0 0 16,-18 54 62,-1 37-62,-17-19-16,18 19 15,0-37-15,0 1 16,0-19-16,18 0 0,-19-18 16,1-18 46,0-19-62,0 1 16,0 0-1,0 0-15,0-1 16,-1 19-16,1 0 16,18 0-16,-18 18 15,0 18 63,18 18-62,-18 1-16,18-19 16,0 0-16,0 0 15,0 0 16,36 0 48,19 0-79,-19-18 15,18 0-15,-36 0 0,1 0 16,-19-18 249,-19 0-249,1 0-16,0 0 0</inkml:trace>
  <inkml:trace contextRef="#ctx0" brushRef="#br0" timeOffset="1">16492 7838 0,'0'18'94,"0"0"-79,0 0-15,0 0 16,0 0-16,0 1 15,0-1-15,0 0 16,0 0-16,-18-72 63,18-1-48,-18 1 1,0-1-16,-1 19 15,19 18-15,0 0 16,0 0-16,0-1 16,0 56 46,0 17-62,0 19 0,0-55 16,0 18-16,-18-18 15,18 0 1,0 1 62,0-56-47,0 19-15,0 0-16,0 0 16,0 0-16</inkml:trace>
  <inkml:trace contextRef="#ctx0" brushRef="#br0" timeOffset="2">16655 7983 0,'0'18'15,"-18"-18"-15,18 18 16,-18 0-16,18 0 16,-18 1-1,18-1-15,-18-18 78,18-18-78,-18-1 16,-1 1 0,1 18-1,18-18-15,0 0 16,-18 0-16,18 0 15,0 0-15,0-1 16,-18 1-16,18 36 63,0 1-63,0-1 15,0 0-15,0 0 16,0 0-1,0 0 17,0-36 30,0 0-46,18 18-16,-18-18 15,18 18 1,-18 36 47,0 19-63,0-37 15,0 0-15,0 0 16,-18-54 62,18-1-62,0 1-1,0 18 1,18 18 15,0 73-15,1-37-16,-19 18 15,0 1-15,0-1 16,0-36-16,0 0 16,0 1-16,0-1 15,0-55 63,0 19-62,0-18-16,0 0 16,0 18-16,0-1 15,0 1-15,18 0 16,0 36 31,0 0-47,0 19 15,-18-19-15,18-18 16,0 18-16,-18 0 16,0 0-16,0 0 15,0 1 16,0-1 1,0-36 77,19 18-93,-1-19-1,0 19-15,0 0 16,0 0 15,-18 19-31,18-1 16,-18 0-16,0 0 15,0 0-15,0 0 16,-18-18 78,18-18-32,0 0-46,-18 0-16,0 0 16,18 0-1,-18 18 79,0 0-63</inkml:trace>
  <inkml:trace contextRef="#ctx0" brushRef="#br0" timeOffset="3">16601 6368 0,'-18'0'79,"0"0"-64,-1 0 16,1 0-15,0 0 0,0 0-1,0 0-15,0 0 16,0 0 0,-1 0-16,1 0 15,0 0 1,0 0-16,0 0 15,0 0 17,0 0 46,-1 0-63,1 0 1,0 0-16,0 0 16,0 0-1,0 0-15,0 0 16,-1 0-16,1 0 16,0 0-1,0 0-15,0 0 16,0 0-16,0 0 15,-1 0 1,56 0 265,-19-18-281</inkml:trace>
  <inkml:trace contextRef="#ctx0" brushRef="#br0" timeOffset="4">16583 6078 0,'0'18'156,"0"0"-140,0-36 77,0-18-93,0-1 16,0 19-16,18 0 16,-18 0-16,0 0 15,18 18-15,-18-18 16,18 36 46,-18 36-62,18-17 16,-18-1-16,0 18 16,0-17-16,0-19 15,0-55 79,0 1-94,-18 0 16,0 0-1,18 17-15,0 38 94,0 17-94,-18 0 16,18-18-16,0 0 15,-18-18 32,18-36-47,0-36 16,0 35-16,0 19 15,0-18-15,0 18 16,0 0-16,0-1 16,18 74 46,-18-1-46,0 19-16,0-19 15,0-17-15,0-1 16,0-18-16,0 0 16,0 0-1,-18-72 63,18-19-62,0 19-16,0 36 0,18 0 0,-18-1 16,18 38 46,0-1-62,-18 36 16,18-36-1,-18 0-15,0 1 16,0-74 47,0 1-63,0-1 15,0 19-15,0 0 0,0 18 16,0-1-16,18 38 109,-18-1-93,0 0-1,0 0-15,-18-72 47,18-19-31,-18 0-16,0-17 16,18 35-16,0 1 15,0 18-15,0 17 16,0 1-16,18 18 62,-18 37-46,0 17-16,18-18 16,-18 19-16,0-1 15,0 1-15,0-37 16,0 0-1,0 0 1,0-72 47,0-19-48,0 19-15,0 17 0,0 1 16,0 18-16,0 0 15,18 18 48,-18 36-47,0 37-16,0-19 15,0 0-15,0 1 16,-18-37-16,18 0 15,-18 0-15,18 0 16,0 1 15,-18-38-31,0-35 16,0-37-16,0 19 16,-1-19-16,19 18 15,0 1-15,0-1 16,0 19-16,0 18 15,0 17-15,0 1 16,19 0 0,-19 36 31,0 37-47,-19-1 15,1 19-15,0-1 16,0 1-16,0-1 15,0 1-15,18-37 0,-18 1 16,18-19 0,-19-91 31,19-18-32,0 1 1,0-1-16,0 18 15,0 1-15,0 36 16,19-1-16,-1 37 63,-18 73-63,0-1 15,0 19-15,18-18 16,-18 17-16,0-35 15,0-19-15,0 0 16,0-17-16,0-74 63,0-17-48,0-1-15,36 19 16,-36-1-16,18 19 15,0 18-15,1 0 16,-1 18 0,0 0 77,0 18-93,0 0 16,0 0-16,0-18 16,-18 18-1,0 0 1,19-18 0,-19 18-16,0 1 15,0-1 1,0 18-1,0 0-15,0-18 16,0 1 0,-19-38 31,1-17-47,0 18 15,0-36-15,18 35 16,0 1-16,0 0 15,0 0-15,0 0 16,0 36 62,0 55-62,0-19-16,0-18 15,0-18 1,0 1 0,0-56 31,0-35-32,0 17-15,18-17 16,0 35-16,0-35 15,1 36-15,-19 17 0,0 1 16,18 18-16,-18 37 78,0 53-62,0-35-1,0-37-15,0 0 16,0 0-16,0 0 16,-18-54 46,18 0-46,0-19-16,0 1 15,0 36-15,0 0 16,0-1 0,0 56 46,0 17-46,0-18-16,0 1 15,0-19-15,0 0 16,-19-54 47,19-19-63,0 1 15,0-1-15,0 19 0,0-18 16,0 36-1,19-1-15,-19 38 63,0 17-47,0 18-16,0 1 15,0-19 1,0 0-16,0-18 15,-19-18 17,19 19-17,-18-74 1,18 1-16,0-1 16,0-17-16,0-1 0,0 37 15,0 18-15,0 0 16,0-1-16,0 38 78,18 35-62,-18 0-16,0 19 15,0-19-15,0-17 16,0-1-16,-18 0 15,18-18 1,-18-72 31,0 0-47,18-1 16,0-17-16,0 35 15,0 1 1,0 18-16,0 0 15,0 0 1,0 72 31,0 19-31,0-1-16,-18 19 15,18-19-15,0 1 16,-18-19-16,0-35 0,18-1 15,0 0 17,0-73-17,0-35 1,0 17-16,0 1 16,0-1-16,18 19 0,-18-1 15,18 37-15,-18 0 16,18 18 31,-18 18-16,0 0-31,-18 0 31,0-18-15</inkml:trace>
  <inkml:trace contextRef="#ctx0" brushRef="#br0" timeOffset="5">16692 7402 0,'0'0'0,"0"18"16,0 1-16,18-1 15,0 0-15,-18 0 16,18 0 0,-18 0-16,18 0 15,-18 1 32,0-1 16,-18-18 30</inkml:trace>
  <inkml:trace contextRef="#ctx0" brushRef="#br0" timeOffset="6">16655 7928 0,'0'19'47,"0"-1"-32,-18 0-15,18 0 16,0 0-1,-18-18 48,18-18-32,0 0-31,0 0 16,0 0-1,0-1-15,0 1 32,0 36 46,0 1-63,-18-1-15,0 0 0,0-18 16,18 18-16,18-18 78,0-18-78,0 0 16,0 18-16,-36 36 344,0-18-329,0 0-15,18 0 16,-18 1-16,-1-19 15,19 18-15,0-36 32,0-37-32,0 19 15,0 0-15,19 17 16,-1-17-16,-18 18 16,18 18-16,-36 0 109,0 0-93</inkml:trace>
  <inkml:trace contextRef="#ctx0" brushRef="#br0" timeOffset="7">4881 3919 0,'0'-18'188,"0"0"-188,0-1 0,0 1 15,0 0 1,0 0 0,-19 18 77,1 18-93,0 0 16,36-36 78,19 0-94,-19 0 15,0 0-15,0 18 16,0-18-16,-18-1 16,0 56 62,-18-1-78,0-18 15,0 0-15,0 0 16,18 1-16,-19-19 0,1-19 78,18-17-78,0 0 16,0 0-16,0-1 0,18 19 15,-18 0 1,-18 91 47,0-19-48,-18 19-15,18-37 16,18-18-16,-18 18 0,18-18 15,-19-18-15,19-36 63,19-18-47,-1-1-16,0 1 15,0-1-15,0 19 16,0 18-16,0 0 15,1 54 48,-19 19-47,0-37-16,0 18 15,0-18-15,0 0 16,0 0-16,0-54 78,18-36-78,18-1 16,-18 19-16,0 17 15,0 1-15,1 18 16,-1 18 46,-18 36-46,0 0-16,0 1 16,0-1-16,0-18 15,0 0-15,0 0 16,0-54 46,0-18-62,0-19 32,0 1-32,0 53 0,0-17 15,0 109 63,18-19-78,0 1 0,0-1 16,-18-18-16,18-18 16,-18-36 46,-36-54-62,18 17 0,0-17 16,18 35-16,-18 19 15,18 0-15,-19 0 16,19 54 62,19 19-78,17 17 16,-18-35-16,-18-19 15,0 0-15,0 0 16,-36-72 46,18-1-62,-1 19 0,19 18 16,-18 0-16,18-1 16,-18 19-16,18 55 78,18-37-63,-18 0-15,0 0 16,0 0 0,0-36 46,-18-18-46,0 0-1,18 18-15,0-1 16,0 1-16,0 36 31,0 37-15,18-1-16,-18-17 0,18-1 16,-18 0-16,0-18 15,0 0-15,0 1 31,-18-38 48,18 1-79,0 0 15,0 0-15,0-18 16,18 18-16,-18-19 15,18 37-15,-18-18 16,19 18 47,-1 36-63,0 19 15,-18-1-15,0-17 16,0-19-16,0 0 15,-18 0-15,0-18 63,18-18-47,0-18-1,0 17 1,0 1-1,-19 36 32,1 1-47,18-1 16,-18 0-16,0 0 16,18 0 171,0 0-187,0 0 16,-18 1-16,18-1 15,0-36 110,18 18-125,-18 18 63,-18 18-63,0-18 15,0-18-15,18 18 16,-19 0-16,19-54 78,0 18-78,-18 0 31,18 0-31,-18 36 79,0 0-79,0 0 15,18-36 48,0 0-48,0 0-15,0 0 32,0 36 46,-18 0-78,18 0 15,0 0 1,0-54 31,0 18-32,18 0-15,0 18 32,-18-19-17,18 19 126,0 0-110,0 0-31,1 0 16,-1 0-16,0 0 15,18 0-15,0 0 16,-17 0-16,-1 0 16,0 19 62,-18-1-78,18-18 15,0 18 1,0 0-16,-18 0 0,18 0 16,1 0-1,-1-18-15,-18 19 0,18-1 16,-18-55 125,-18 1-126,0-18-15,-1-19 16,19 55-16,0 0 15,0 0-15,0 36 79,19 0-64,-19 0-15,18 0 0,-18 19 16,0-19-16,0 0 15,0 0 1,0-72 47,-18-1-48,-1 19-15,19 0 16,-18 17-16,18 1 15,0 0 1,0 36 31,0 0-47,0 19 16,0-19-16,0 0 15,0-54 79,-18-1-94,0 1 16,0 0-16,18 18 15,0 36 32,0 18-31,0 0-16,0-17 15,-18-19-15,18 18 16,-18-18 62,18-18-62,-19-1-16,19 1 15,0 0-15,0 0 16,0 54 31,0 19-47,0 17 15,0-54-15,0 19 16,0-19-16,0 0 16,0 0-16,0-36 78,0 0-78,19 0 15,-1 0-15,-18-19 32,18 37-32,0-18 0,0 0 15,0 18 63,-18 18-78,0 0 0,18 0 16,-18 1-16,19-38 94,-19 1-94,18 0 15,-18 0 1,0 36 47,0 0-63,0 0 0,-18 1 15,18-1-15,-19-18 16,19 18 406,0 0-297,-18 0-125,18 0 31,-18 0-31,18 19 16,0-19-16,0 0 15,0 18-15,0-18 16,-18 1-16,18-1 15,0 0 1,0 0-16,0 0 16,-18-18-16,18 18 0,0 0 15,-18 1-15,18-1 16,0 0 0,0 0-16,0 0 15,0 0 1,0 0-16,0 1 15,0-1-15,0 0 16,0 0-16,0 0 16,-18-18-16,18 18 15,0 0-15,0 1 16,0-1-16,-19 0 16,19 0-1,0 0 1,0 0-16,0 0 15,0 1 1,0-1-16,0 0 16,0 0-1,0 0 1,0 0-16,0 0 16,0 1-16,0-1 0,0 0 15,0 0 1,0 0-1,0 0-15,0 0 16,0 1 0,0-1-16,0 0 31,0 0-15,0 0-16,19 0 0,-19 0 31,0 1-31,0-1 15,0 0-15,0 0 16,0 0-16,0 18 16,0 1-16,0-19 15,0 18-15,0 19 0,0-1 16,0 0 0,-19 1-16,19-1 15,0-17-15,0-1 16,0-18-16,0 18 15,0 1 1,0-19-16,0 0 16,0 18-16,0-18 0,0 19 15,0-1-15,0 18 16,0-17 0,0-1-16,0 0 15,0-18-15,0 0 0,0 1 16,0-1 46,0-36-30,19-73-32,-19-18 0,18 0 15,0 0-15,0 19 16,18 17-16,-18 0 15,1 19-15,-1 18 16,-18 18-16,18-1 16,-18 38 31,-18 35-47,0 19 15,-1 17-15,1 19 16,-18-18-16,18 18 15,0 0-15,0-19 16,-19 1-16,19-37 16,0 1-16,18-37 0,0-91 47,0-17-47,0-55 15,-18-1 1,18 1-16,0-18 15,18-109 1,18 181-16,-18 19 16,1 17-16,-1 55 15,-18 73 32,0-1-47,-18 19 16,-1 54-16,19-18 0,-18 0 15,-18 0-15,36-36 16,0-19-16,-18 1 16,18-55-16,0-54 47,0-73-47,0 0 15,0-54-15,0-37 0,0 55 16,18 18-16,0 36 15,18 37 1,-36 36-16,0 54 47,0 73-31,-18 18-16,18 36 0,-18-18 15,0-18-15,18-18 16,-36-18-16,36-37 15,0-35-15,0-1 16,0-91 15,0-18-31,0 1 16,0-19-16,18-36 16,0 0-16,18 36 15,-18 18-15,1 18 16,-1 55-16,-18 73 62,0 35-62,0 19 16,0 0-16,0-18 16,-18-19-16,18 19 15,0-36-15,0-19 16,0-91 15,0-35-15,18-19-16,-18-36 15,36 18-15,-18 0 16,0 36-16,0 37 16,1-1-1,-1 37-15,-18 72 47,0 19-47,0 18 16,-18 18-16,-1-19 15,1 1-15,0 0 16,-18-1-16,36-53 0,0-19 16,0-36 15,0-109-16,18 54-15,0-90 16,0 18-16,19 0 16,-37 36-16,36 0 15,-18 36-15,0 19 0,-18 145 47,0-1-31,0 37-16,0 0 31,-18 0-31,0 0 16,0 0-16,0-36 0,-1-18 15,19-37-15,0-109 47,19-36-31,-1 1-16,18-38 0,-18-17 15,0 91-15,0-55 16,19 36-16,-37 36 16,18 55-16,-18-18 15,-18 73 1,0 35 15,-1 1-31,1 0 0,-18 0 16,18-1-16,0 1 15,0-18-15,-1-19 16,19-36 0,0-109 31,0 1-47,0-1 15,19 18-15,-1 37 16,-18 0-16,0 18 15,0 72 32,-18 19-31,-1 17-16,-17 1 16,18 0-16,0-19 15,0-17-15,0-1 16,18-36-16,0-36 62,-19-72-62,19-1 16,0 0-16,0 37 16,0 17-16,0 110 78,0 0-78,0-1 15,-18 1-15,18-19 16,0 1-16,0-37 16,-36-73 46,18-17-62,0-19 16,0 0-16,-1 1 15,-17 17-15,18 37 16,18 18-16,-18 36 62,0 36-62,18-18 16,-18 19-16,18-19 16,-19 19-1,19-1-15,0-18 16,0 19-16,0-37 16,-18 18-1,18-18-15,0 0 0,0 1 16,0-74 46,0 1-46,0-1-16,0 19 16,0 18-16,0 90 78,-36 37-63,0-18-15,18-18 16,-19-1-16,19-54 16,0 0-16,18 1 15,0-38 16,0-108-15,0-18-16,18 18 16,0 37-16,0-1 15,1 36-15,-1 19 16,0 18-16,0 18 31,-18 36-15,0 55-16,0 0 15,-36 18-15,-1 18 16,-17-37-16,0 19 16,17-18-1,19-37-15,0 1 16,0-37-16,18-36 62,0-55-62,0-18 16,0 37-16,18 36 0,0 0 16,0 54 31,0 37-47,-18-19 15,37 19-15,-37 17 31,0-35-31,0-1 0,0 1 16,0 17-16,0-54 16,0 19-16,0-19 15,-18-55 32,18 19-31,0 0-16,0 0 15,18 18 1,0 0 15,0 18-31,0 0 16,0-18 0,0 18-16,1-18 15,-1 0 1,0 0-1,0-18 1,0 0-16,0 0 16,0 0-16,1 0 15,-19 0-15,18-1 16,0 19-16,0-18 16,0-18-16,0 18 15,0-18-15,1-19 16,-1-17-16,0 35 15,0-35-15,0 17 16,18 1 0,-36 36-16,19-19 15,-1 19-15,-18 0 16,18 0-16,0 0 16,-18 0-1,18 0-15,-18-1 16,0 1-16,18 18 15,-18-18-15,0 0 0,0 0 16,0 0 0,18 0-1,-18-1 188,0-17-203,0-36 16,-18-19-16,18-18 16,0 18-16,0 1 15,18 17-15,-18 19 0,19-19 16,-1 19-16,-18 35 16,18 1-16,-18 0 15,0 91 126,-18-19-141,0 19 15,-1-1-15,-17 1 0,18-1 16,-18-17-16,18-1 16,-1-36-16,1 1 15,36-19 79,-18-37-94,0 1 16,0-18-16,0-19 15,0-18-15,-18 1 16,18 35-16,0 19 16,18 54 30,-18 18-30,0 1 0,19-1-16,-19 0 0,0-18 15,0 0-15,0-54 63,-19-55-48,1 19-15,18 17 16,0 1 0,0-19-16,0 37 15,18 18-15,-18 0 16,19 36 31,-1 36-32,0 1-15,-18-19 0,18 0 16,-18 1-16,0-19 16,0 0-1,0 0-15,-18-54 63,0-37-48,18 37-15,-18-37 16,18 55-16,0 0 16,0 91 46,0 17-62,0 1 16,0 18-16,-19-18 15,1-19-15,18 1 16,-36-1-16,18-53 16,18-1-16,0 0 15,-18-18 48,18-55-63,-18-35 15,-1-1-15,19 0 16,0 1-16,0 17 16,19 19-16,-19 17 0,18 19 15,0 73 48,-18 17-63,0 19 15,0-37-15,0 19 0,0-1 16,0-53-16,0-1 16,0-73 62,0-17-78,18 17 0,-18 1 15,18 36-15,-18 0 16,18 72 31,0 0-47,1 19 16,-1-19-1,-18 1-15,18-37 16,-18 0-16,0 0 15,0-72 48,0-37-63,0 0 0,0 37 16,18-19-16,0 37 15,-18 18 1,18 18 15,-18 18-31,0 18 16,0 19-1,0-1 1,0 1-16,0-1 16,-18-18-16,18-17 15,0-1-15,-18-18 47,18-55-31,0-17-16,0-19 15,0 0-15,18 1 16,-18 35-16,0 19 16,18 36-1,-18 36 16,0 19-31,0 17 16,0 1-16,-18-1 16,0-17-16,18-19 15,0-18-15,-18-18 16,18-72 46,18-19-46,0 0-16,18 0 16,-17 19-16,-1 17 15,0 1-15,0 36 16,-18 72 31,0 37-47,-18-18 15,0-1-15,0-17 16,-1-19-16,1-18 16,18-109 46,0 1-46,18-37-16,1 36 15,-1 0-15,18 19 16,-18 35-16,-18 19 16,0 73 31,-18 35-47,0-17 15,0 18-15,0-1 16,-19-53-16,19 17 0,0-36 15,18 0 1,-18-18 31,18-109-31,0 19-1,0-1-15,18 0 16,0 55-16,0 0 15,0 18-15,-18 36 47,0 36-31,-18 19-16,0-1 0,18 19 16,-18 0-16,0-37 15,0 37-15,0-37 16,-1 1-16,1-37 15,0 0-15,0-18 16,18-91 47,0-36-48,0 18 1,0 19-16,36 17 0,-18 19 15,1-1-15,-1 37 16,-18 0-16,0 91 47,0-19-31,-18 19-16,18-1 15,-37 1-15,19-1 16,0-35-16,0-19 0,18-55 78,0-35-78,18 17 16,18-17-1,-18-1-15,1 1 16,17 35-16,-18 1 15,-18 18-15,0 72 63,-18 37-63,-18 0 16,17 0-16,-17-19 15,18 1-15,0-19 16,0-36-16,18 0 0,-18-108 62,18-1-62,0 0 16,18 1-16,0-1 16,0-18-16,18 36 15,-18 19-15,1 36 16,-19 0-16,18 18 15,-18 90 17,-37-17-17,19 18-15,0-1 16,0-17-16,-18-19 16,36-17-16,-18-19 15,18-54 48,0-19-48,18-36-15,18 1 16,0-1-16,-18 37 16,1 17-16,-19 19 15,0 36 16,0 37-15,0 35-16,-19 1 16,1-18-16,0-19 15,0 19-15,0-37 16,0-18 0,18 0-16,0-108 62,18-1-46,0-18-16,18 18 15,-18 19-15,1 35 0,-1 1 16,0 18-16,-18 0 16,0 36 15,18 18-16,-18 19-15,0 17 16,0 19-16,-36-18 0,18-19 16,-1-18-16,1 1 15,0-19-15,18-73 78,18-72-78,19 37 16,-19 17-16,-18 37 16,18-19-16,0 37 15,0 73 32,0 17-47,-18-17 0,0-1 16,-18 19-16,0-19 15,0 0-15,0-35 16,18-1-16,-18-18 16,18-37 46,0-35-62,0 17 16,0 1-16,18 18 15,-18 18-15,18 18 157,-18 18-157,18-18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9-10-07T13:18:31.04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7384 4645 0,'0'18'31,"18"-18"-15,1 0 15,17 0-31,0 0 0,0 0 16,19 0-1,-19 0-15,37 18 16,-37-18-16,18 18 15,-35-18-15,-1 0 16,-55 0 109,-17 0-109,0 0-16,-1 0 15,-17 0-15,17 0 16,1 0-16,-1 0 16,19 18-16,18-18 15,90 0 79,1 0-94,0 0 16,17 0-1,-17 0-15,18 0 16,-1 0-16,-17 0 15,-19 0-15,-17 0 16,-19 0-16,-55 0 94,-17 0-94,0 0 15,-19 0-15,37 0 16,-37-18-16,19 18 0,17 0 31,56 0 32,53 0-48,-17 0-15,35 0 16,1 18-16,-18-18 0,17 0 16,1-18-16,-18 18 15,-19 0-15,-18 0 16,-72 0 46,-18 0-46,-1 0-16,1 0 16,-19 0-16,1 0 15,-1 18-15,0-18 16,37 0-16,18 0 16,0 0-16,72 18 62,1-18-46,17 0-1,1 0-15,-1 0 16,19 0-16,0 0 0,-19 0 16,-35 0-16,-1 0 15,-18 0-15,-54 0 47,-19 0-31,1 0-1,-19 0-15,19 0 16,0 18-16,-19-18 16,55 0-16,0 0 15,72 0 48,37 0-48,-37-18-15,37 18 16,-18-18-16,-19 18 16,19 0-16,-55 0 15,-109-18 63,-18 18-78,-36 0 16,0 0-16,-18 18 16,17-18-16,38 0 15,-1 0-15,72 0 0,19 0 16,36 0 31,19 18-32,17-18-15,19 0 16,-1 37-16,1-19 0,18-18 16,17 0-16,-35 0 15,36 0-15,-37 0 16,-17 0-16,-37 0 15,-36 0 32,-37-18-47,-17 18 16,-37-19-16,-18 19 16,-18 0-16,36 0 0,0 0 15,18 0 1,37 0-16,18 0 15,54 0 17,18-18-32,37 18 15,17 0 1,19 0-16,36-18 0,-36 0 16,18-18-16,-18 36 15,-36-18-15,-19 18 16,-108 0 62,-73 0-78,-18 0 16,-1 0-16,19 0 15,19 0-15,35 0 0,0 0 16,55 0-16,55 0 47,17 18-47,19 0 0,17-18 15,1 18-15,0-18 32,18 0-32,-1 0 15,1 18-15,-18 0 16,-37-18-16,-35 0 15,-1 0-15,-36 0 32,-37 0-17,-17-18-15,-19 0 0,-18 18 16,-36 0-16,0 0 16,36 0-16,18 0 15,0 0-15,55 0 16,18 0-16,91 0 31,35 0-15,38 18-16,53-18 15,55 0-15,-36-18 16,18 0-16,18 0 16,0-19-16,-109 19 15,-54 18-15,-37-18 16,-127 0 31,-17-18-47,-19 36 15,-18 0 1,-18 0-16,0 18 16,-1-18-16,1 0 15,18 36-15,0-36 0,18 36 16,55-36-16,36 0 15,0 0-15,18 19 32,18-19-32,0 0 15,36 0 1,19 0-16,0 0 16,35 0-16,38 0 15,-19 0-15,18 0 16,0 0-16,-18 0 15,-18-19-15,-73 1 16,0 18-16,-54 0 31,-73-18-15,-36 18-16,-18 0 16,0 0-16,54 18 15,1 0-15,17 1 16,19-19-16,36 0 0,18 18 31,18-18-31,54 18 0,37-18 16,36 36-16,-18-36 15,18 0-15,-18 0 16,19 0-16,-56 0 16,-17-18-16,-37 18 15,-54-18 16,-73 0-15,1 0-16,-19 18 16,36 18-1,-18 0-15,19 0 0,17-18 16,19 0-16,54 0 47,0 0-47,1 0 15,-1 0-15,0 0 16,0 0-16,-18-18 125</inkml:trace>
  <inkml:trace contextRef="#ctx0" brushRef="#br0" timeOffset="1">18234 7783 0,'0'0'0,"18"18"0,0 1 15,0-1-15,0 0 16,0 0-1,1 0-15,-1 0 16,0 0 0,0 1-16,0-1 15,0-18-15,0 18 0,1 0 16,17 0-16,0 0 16,0 0-16,-17 1 15,-1-1-15,-18 0 16,18-18-16,-18 18 15,18 0-15,0-18 16,0 36-16,19-17 0,17 17 16,0 0-16,1 19 15,-19-37-15,19 18 16,-37-18-16,0-18 16,0 18-1,0 0-15,0 1 16,-18-1-1,18 0 1,1 0-16,-1 0 0,0 0 16,0 0-16,0-18 15,-18 19-15,18-1 16,-90-73 93,-37-35-109,36 35 32,1 1-32,17 17 15,19 1-15,18 18 0,36 18 63,18 36-48,19 19-15,-1 17 0,19 1 16,-1-19-16,-17 1 16,-1 17-16,-18-35 15,1-1-15,-19 18 16,0-36-16,18 37 15,-18-19-15,19 0 16,17 19 0,1-19-16,-1 0 15,-18 1-15,1-19 16,-56-54 15,-35-19-15,0-17-16,-37-19 15,18 36-15,19-17 0,-1 36 16,37-1-16,0 19 16,0 0-16,18 0 15,73 54 32,-37 19-47,36-1 16,1 19-16,0-19 15,-19 19 1,0-37-16,-35 0 0,-1-36 16,-18 18-16,-18-36 62,-55-54-62,0 17 16,1-36-16,17 19 15,1-19-15,18 55 16,-1-19-16,19 37 16,18 0-16,18 54 47,1 1-32,17 17 1,18 19-16,1-19 0,-1 1 15,1-1 1,-19-18 0,-18-18-16,0 1 15,-18-38 17,-36-35-17,0-19 1,-19 19-16,1-37 15,17 37-15,19 18 0,0 17 0,18 1 16,18 36 15,37 55-15,17 0-16,1 17 16,-19-17-16,19 18 15,-1-19-15,1-17 0,-37-37 16,-36 0-1,-72-73 17,17 1-17,-35-55-15,-1 18 16,0 19 0,19-19-16,35 55 15,19 18-15,0 0 16,18-1-16,18 56 47,0-1-32,0 18-15,1 1 0,-1-1 16,0-17-16,0-19 16,0 0-16,-36-73 78,-18 19-78,18-18 0,-1 36 15,19-1-15,-18 1 16,18 0-16,18 18 47,19 73-32,17-1-15,19 1 0,-1 18 16,-17-37-16,17 0 16,-17-17-16,-37-19 15,-36-18 17,-19-55-32,-35-17 31,17-1-31,-17-17 0,-19-1 15,19 0-15,53 37 16,-17-1-16,18 37 16,18 0-16,36 72 47,-18 19-47,19 0 15,17-19-15,-18 19 16,-17-37-16,17 18 15,-18-17-15,0-37 16,-72-55 31,-19-17-31,1-19-16,17 18 15,-17 1-15,35 17 16,-17 1-16,18 18 15,17 17-15,1 1 16,36 18 15,1 0-15,-1 37-16,0-19 16,0 0-16,-18 18 15,18-18-15,0-18 16,-18 18-16,-18-54 47,0-18-47,0-1 15,0-17-15,-19 17 16,19 1-16,73 108 47,35 55-32,1 18-15,-18 18 16,17-36-16,-17-54 16,-19 17-16,-35-54 15,-19 0-15,-19-54 47,-17-18-47,0-19 16,-19 1-16,-17-19 15,17 18-15,37 19 16,0 36-16,18 0 16,18 54 31,0 36-47,37 1 15,-19 18-15,19-37 16,-19 1-16,-18-1 15,-18-36-15,18-18 16,-36-18 15,-18-36-31,-19-19 16,1-18-16,-19 1 16,55 35-16,18 37 15,18 18 32,19 36-47,-19 1 16,0-1-16,0 18 15,0-36-15,0 19 16,-72-128 31,-1 18-32,-17-17-15,17-1 16,37 91-16,36 0 47,37 36-47,-37 55 16,55 0-16,-19-1 0,19-17 15,-37 0-15,0-19 16,-18-18-16,0-36 15,-36-18 32,-18-36-31,-37-37-16,-17 0 16,-1-36-16,18 0 15,-17 55-15,17-1 16,37 55-16,36 0 15,-18 0-15,54 18 32,0 36-32,19 37 0,-1-19 15,-18 37-15,19 18 16,17-19-16,-35-17 16,-1-1-16,-18-35 15,0-37-15,-18 18 16,-54-54 46,-19-55-62,1-72 16,-19 17-16,18 38 16,19 35-16,18 19 15,18-1-15,-1 19 16,19 18-16,-18 0 0,18-1 31,18 19-31,19 19 16,-1 53-16,37 19 15,-37 18-15,0 0 16,0-1-16,37 38 16,-37-38-16,19-53 0,-37-1 15,0-36-15,-54-72 47,-1-37-31,-17-36-16,0-18 0,-37-73 15,0 55 1,37 72-16,36 55 16,18 18-16,0 0 15,18 18 1,18 18-16,18 55 15,19 35-15,-55-17 16,0-18-16,0-1 16,1-17-16,-1-19 0,-36-36 47,-55-91-32,19 1-15,-37-37 16,0 36-16,19 18 15,17 1 1,37 35-16,0 1 16,0 18-16,18 0 15,18 18 32,0 54-47,18 1 16,1 17-16,-1 19 0,0-37 15,0 19-15,-17-37 16,-1-18-16,-73-72 78,-17-55-78,-1 0 16,19 19-16,-19-1 15,19 18-15,17 19 16,19 36-16,55 18 47,17 72-47,-18 1 16,1-19-16,-1 1 15,-18-19-15,0-18 16,0 0-16,-18 0 15,0 1 1,-36-56 62,0-53-62,-19 35-16,19 1 15,36 36-15,36 90 32,19 19-17,-1 0-15,1-1 16,17 19-16,-17-36 16,-19-1-16,18-17 15,-54-37-15,18 0 16,-36-18 46,-36-91-62,-55-36 16,0 0-16,18 18 16,19 19-16,17 72 15,55-1-15,-18 1 0,36 18 31,19 55-31,-1-1 16,0 37-16,1-37 16,17 19-16,-18-1 15,-18-17-15,19 17 16,-19-53-16,0-1 0,-18 0 16,0-36 30,-36-37-46,-1-35 16,1-1-16,0 55 31,18-1-31,18 19 0,0 54 63,36 37-63,18 18 15,19 18-15,0-19 16,-1 19-16,-17-54 0,-19 17 16,-18-54-16,-54-72 47,-1-1-32,-17-53-15,-19 17 16,1 0-1,-1 19-15,37 35 16,0 19-16,36 0 16,-18 0-16,36 72 47,0 19-32,18-19-15,0 19 0,1-1 16,17-17-16,-18 17 15,1-53-15,-37-1 16,0 0 0,0-73 15,-55-35-15,1-1-16,-37-36 15,-18-36-15,19 54 16,17 36-16,19 37 15,35 18-15,74 109 47,17 17-47,1-17 0,0 0 16,17 0-16,-35-19 16,-19 1-16,-36-55 15,-18-36 16,-18-73-15,17 37-16,1 35 0,0 19 109</inkml:trace>
  <inkml:trace contextRef="#ctx0" brushRef="#br0" timeOffset="2">14914 4880 0,'18'0'16,"-18"19"0,18-1-16,0 0 15,0-18-15,0 0 0,0 18 16,-18 0-16,19-18 16,-1 0-16,-18 18 15,18 0-15,0 1 16,0-19-1,0 18-15,-18-36 79,-72-19-79,17-35 15,1 17 1,-1 1-16,1 18 15,18 17-15,36 1 16,18 73 31,0-1-47,18 19 16,1-19-16,35 19 0,-17-1 15,-19 1-15,18-1 16,1 1-16,-19 0 15,-18-37-15,0-36 16,-18 18-16,-36-91 47,-18 1-47,-19-1 16,0 1-16,19-1 15,0 19-15,17-19 16,19 37-16,0 0 15,0 17-15,18 1 32,18 36-1,36 55-31,1-19 16,-1 37-16,37-18 15,-18-19-15,-1 37 16,1-19-16,-1-17 15,1-1-15,-55-17 0,0-37 16,-72-91 31,-19 0-47,1-18 16,-19 19-16,-18-1 15,0-18 1,37 55-16,-1-19 15,37 37-15,36 18 16,-18-1-16,72 56 47,19 17-31,-19-18-16,19 1 0,-19-1 15,19-18-15,-1 0 16,-36 0-16,-17 1 15,-38-56 79,-17-17-78,-18-19-16,-19 19 15,37 18-15,18-19 16,-19 55-16,19-18 16,18 0-16,18 72 62,19 37-62,17 0 16,1-1-16,-1 1 15,-36-18-15,0-1 0,0-54 16,-36-72 31,-18-37-31,0 19-16,-19-19 31,-17 18-31,54 1 0,-1 17 15,1 37-15,36 55 63,19 35-63,-1-17 16,0 17-16,1 1 0,-1-19 15,-18 19-15,0-37 16,0-18-16,-18-72 47,-18-19-16,0 19-31,-36-19 0,17 19 16,19 17-16,18 19 15,-18 18-15,54 55 63,19 17-48,-37-17-15,18 17 16,0-35-16,-17-19 16,-38-73 46,-17-35-62,18 17 16,-36-36-16,-1 18 15,-17 19-15,17-1 16,55 55-16,-18-18 16,18 72 15,54 37-16,1-1-15,-1 19 16,1 0-16,17 18 16,1-19-16,-37-17 15,0-19-15,-17-36 16,-56-72 31,1-55-32,-37-18-15,19 18 16,0 0-16,-19 19 0,19 35 16,35 1-1,1-1-15,0 37 0,0 0 16,36 36 15,37 55-15,-19-19-16,18 19 15,-36-1-15,19-17 16,-19-19-16,0-18 16,-18 0-16,0 1 31,-18-38-15,-18-71-16,-19-19 0,-17 18 15,-19-36-15,18 18 16,19 37-1,18 17-15,17 19 16,19 18 0,0 36 15,55 55-31,17 35 0,19 19 16,-18-18-16,-1-18 15,1 18-15,-37-37 16,0-17-16,-17-19 15,-19-18-15,-37-108 63,1-1-47,-37-18-1,-54-54 1,55 72-16,36 18 15,17 55-15,19 0 16,0 36 15,37 73-31,-1 0 16,0-1-16,1 1 0,17 0 16,-18 0-1,-18-19-15,1-17 0,-19-37 16,0-36 15,-55-73 0,19 18-31,-19-17 16,-17-1-16,-1-18 0,1-36 16,-1 54-16,19 37 15,36 17-15,-1 37 16,56 91 15,17 18-15,1-18-16,-1-1 0,-36-35 15,18 17-15,-17-35 16,-1-19-16,-18-36 78,18 18-15,36 72-48,19-17-15,-1-1 16,-17-18-16,-19-17 15,-54-19 32,0-19-31,0 1-16,0 0 16,-1 0-16,1 0 15,0 0-15,0 0 16,18-1-1,-18 1 1,0 0-16,0-18 31,-1 36-31,19-18 0,-18-19 16,0 37-16,18-18 16,0 55 46,18 17-62,0 0 0,1 1 16,-19-19-16,18 19 15,-18-37-15,-37-73 47,-17 1-31,0-37-16,-19 19 0,0-19 15,1 18-15,-1-17 16,19 35-16,36 37 16,18 0-16,18 54 31,36 55 0,19 0-31,-19 17 0,19-17 16,-37-36-16,19 17 15,-19 1-15,-18-37 16,-18-18-16,18 0 16,-18 0-16,-18-36 47,-18-72-47,-1 17 15,19-18-15,-18 37 16,36-1-16,-18 37 15,36 55 32,55 53-47,17-17 16,-35 36-16,17-19 16,1 19-16,18-18 15,-37-18-15,-36-55 16,0-18-16,-36-37 31,-54-71-31,-1 17 16,0 0-1,1-36-15,17 55 16,19 17-16,18 37 0,36 72 62,0 1-62,0-1 16,1 37 0,17-18-16,0-1 0,0 1 15,-17-37-15,-38-72 47,-17-55-31,-36 0-16,17 1 15,1-1-15,17 55 16,19-1-16,0 19 16,36 54 31,19 37-47,-19 0 15,18 17-15,-18-17 16,18-1-1,19 19-15,-37-36 16,-54-128 31,-19-36-47,-17-18 16,-1 18-16,19 37 15,36-1-15,-1 55 16,1-18-16,55 90 47,17 1-47,0 35 15,19 1-15,-19-18 16,-17 17-16,17-35 16,-54-37-1,-36-54 16,0-37-15,-37-18-16,0-18 16,-17-18-16,17 19 15,19 35-15,17 0 16,19 55-16,0 0 16,36 36 15,0 55-16,19 18-15,17-19 16,-36-17-16,19 17 16,-19-36-16,0 1 15,0-37-15,-36 0 47,0-55-31,-19-35-16,-17-1 15,0-18-15,-19 0 16,37 18-16,18 19 16,-19 17-16,19 37 15,36 73 17,55 54-17,-19-19-15,1 1 16,-19-18-16,0-19 15,-18-18-15,1-18 16,-19 1 0,-19-19 15,-17-73-15,0 0-16,-37-35 15,19 17-15,18 36 16,17 1-16,1 36 15,0 0-15,36 90 63,37 19-63,-19 0 16,-18-37-16,0-18 15,0-17 1,-36-74 31,-54-36-47,35 1 15,-35-1-15,17 18 16,37-17-16,0 72 16,0-1-16,18 56 31,54 53-16,-17-17-15,-1 0 16,0-1-16,1-17 16,-19-19-16,-18-18 15,-18-72 17,-1-19-17,-17-18-15,0 37 16,0-37-16,17 73 15,19 0-15,0 36 79,19 55-79,-1-1 15,18-17-15,-18-19 0,-18-18 16,0-36 31,-18-37-47,-18-35 15,-1 17-15,1 1 16,18 17-16,0 37 16,18 0-16,-18 18 15,36 54 32,18 37-31,-18-18-16,0-19 15,1 0-15,-1-35 16,-18-1-16,0-55 47,-37-35-47,19 17 15,0 1-15,0 36 16,0 0-16,36 90 63,0 1-63,18-19 15,1 19-15,-19-19 16,0-17-16,0-1 15,-36-91 48,-18-17-63,-1-19 0,-17-18 16,18 73-16,18 0 15,54 90 48,-18 19-63,18-1 15,-18-17-15,1-1 16,-1-18-16,0-17 16,-54-74 15,-1-17-16,-17-1-15,36 0 16,0 37-16,-1 18 16,38 18 15,-1 73-15,18-1-16,18 1 0,19-1 15,0 19-15,-19-18 16,-18-1-16,1-17 15,17-1-15,-36-36 16,0-18-16,-36 0 47,0 0-31,0-18-16,36 54 62,18 19-46,-36-19-16,18 0 0,1-18 15,-1 1-15,0 17 16,0-18-16,0 0 16,0 0-16,0-18 15,-36 0 32,-18-54-47,0-37 16,18 37-16,-1 17 15,74 110 48,17-19-63,1 19 15,0-37-15,-37 19 0,18-19 16,19-18-16,-37 0 16,-18 0-16,-18-54 31,-18-55 0,0-36-31,-18 37 16,-1-37-16,1 0 15,-18 18-15,-1 18 16,-17 0-16,54 55 16,-1 18-16,1 18 15,18 18 32,18 37-31,-18-1-1,19-18-15,-19-18 0,0-36 47,-55-72-31,-17-1-16,-19-18 16,18 18-16,37 73 15,18 0-15,18 91 63,18 17-48,18 1-15,-18 0 16,19-1-16,-19 1 16,0-18-16,0-19 15,-18-36-15,-18-36 31,-55-91-15,1 0-16,17 19 16,1-19-16,0 18 15,-1 19-15,37-1 16,0 37-16,36 90 47,55 109-32,17-36 1,-17 19-16,36 35 0,18-18 16,-55-90-16,1-19 15,-37-17-15,-18-19 16,-36-73 15,-18-17-15,0-19-16,-37 0 15,0-18-15,19 37 16,36-1-16,-18 55 16,17 0-1,19 54 32,37 55-31,-1 0-16,18-1 15,-17 1-15,-1-18 16,-18-37-16,0-18 0,-36-18 47,0-36-47,-36-73 16,-1 18-16,-17-18 15,17 19-15,19 17 16,18 19-16,0 36 0,-1 18 15,38 18 17,35 72-32,19 37 15,35 19-15,1-19 16,-18-19-16,0-17 16,-19-18-1,-35-19-15,-19-54 16,-55 0 31,1-72-47,-18-37 15,-1 18-15,-17-36 0,-1 18 16,19 37-16,36 17 16,-1 37-16,1 0 15,18 36 32,18 18-47,1 19 16,-1-37-1,-18 0 1</inkml:trace>
  <inkml:trace contextRef="#ctx0" brushRef="#br0" timeOffset="3">14859 4735 0,'0'0'0,"0"-18"16,18 18-1,0 0 1,1-18 0,-1 18-1,0-18-15,0 18 16,-18-18-16,18 18 15,0-18-15,-36 18 172,0 0-172,0 0 16,0 18 0,0-18-16,-1 0 15,1 0-15,-18 0 16,18 0-1,0 0 95,0-18-110,-1-1 15,1 1 1,18 36 47,55 55-48,17 0-15,1-19 16,-1 19-16,-17-1 15,-19-36-15,-18-17 16,-18-38 31,-54-53-47,18 17 16,-19-17-16,1-1 15,-19 1-15,1 17 16,-1 19-16,37-18 15,18 35-15,-1 1 16,1 0-16,0 18 0,36 73 63,37 17-48,-1 1-15,19 18 16,-1-18-1,1-37-15,-55-36 16,0 0-16,-54-108 47,18-1-31,-55-18-16,1-18 15,-1 18-15,37 19 0,-19-1 16,37 73-1,18 0-15,0 72 79,18 37-79,19-19 15,17 1-15,-18-19 16,1 1-16,-37-37 15,18 0-15,-55-72 47,-35-19-31,-1-36-16,19 55 16,18-1-16,17 37 15,1 0-15,0 0 16,18 36 46,36 18-46,-17 1-16,35 17 16,-36 0-16,0 19 15,0-73-15,1 18 16,-19 0-16,18-18 15,-36-18 17,-1-54-32,1 35 15,-18-17-15,18-1 16,-18 1-16,17 36 16,38 36 46,-19 0-62</inkml:trace>
  <inkml:trace contextRef="#ctx0" brushRef="#br0" timeOffset="4">15349 5189 0,'18'18'235,"-18"0"-220,0 0 1,0 0 15,-18-18-15,0 0-1,18-18 1,-18 18 0,18-18 15,-18 0-31,-1 18 16,-17-18-16,-18 18 0,-37-18 15,-36 0-15,-18-19 16</inkml:trace>
  <inkml:trace contextRef="#ctx0" brushRef="#br0" timeOffset="5">14387 4245 0,'19'0'31,"-1"19"0,0-1-31,0 0 16,0 18-16,0-36 0,0 18 15,1 0-15,-19 1 16,0-56 46,-19 1-46,1 0-16,-18-37 16,18 19-16,0 17 15,18 19-15,0 0 16,-18 0-16,36 36 78,36 18-78,1 1 16,-37-19-16,0 0 15,0 0-15,-54-36 94,36 0-78,-37 0-16,19 0 15,0 36 63,18 18-62,-18-18 0,0 0-1,18 0-15,0 1 16,-18-19-16,18 18 16,-18-18-16,-1 18 15,19 0 1,-18 0-1,18 0 1,-18-18-16,0 37 109,0-1-93,18 0-16,-18-18 16,0-18 15,18-18 16,0 0-32,0 0-15,18 18 16,-18-18-16,0 0 16,18 18-16,0 0 62,0 36-46,0-18-16,0 0 15,1 0-15,-1-18 16,-18 18-16,18 1 16,-18-1-1,0-73 48,-36 19-48,17-18-15,1 17 16,18 19-16,0 36 78,18 19-78,1-1 16,-1 0-1,18 19-15,-18-1 16,-18-36-16,36 0 16,-17 0-16,-19 1 15,0-74 32,-19 19-31,1-37-16,0 19 15,0 18-15,0 17 16,18 1-16</inkml:trace>
  <inkml:trace contextRef="#ctx0" brushRef="#br0" timeOffset="6">19576 7729 0,'0'0'0,"18"0"15,-90 0 64,36 0-79,-37 36 15,55-36-15,-18 18 16,90-18 46,19 0-62,17 0 0,1 18 16,-18 19 0,-37-19-16,-72 0 46,-73-18-46,-55 36 16,1-18-16,-36 19 0,53-19 16,56 0-16,17-18 15,37 0-15,18 0 16,36 0 15,54 0-31,37-36 31,18 18-31,18-1 0,-18-17 16,-18 36-16,-36 0 16,-55 0-16,-72 0 47,-37 18-32,-54 19-15,36-19 16,-18 0-16,54-18 0,19 0 15,36 0-15,108-18 47,37 0-31,19-1 0,-19-17-16,0 36 15,-37 0-15,-53 0 16,-92 0 15,-36 0-15,-17 18-16,17 0 15,0 1-15,37-19 0,36 0 16,18-19 15,36 1-15,36 0-16,1 0 15,0 0-15,-19 0 16,-18 0-16,-18 18 0,-36 0 141,0 0-126</inkml:trace>
  <inkml:trace contextRef="#ctx0" brushRef="#br0" timeOffset="7">18814 8255 0,'18'0'47,"1"0"-32,-1 0 1,18 0-16,-18 18 15,55 0 1,17 0-16,19 1 16,-36 17-16,18-18 15,-19-18-15,-17 0 16,-37 0-16,-91 0 109,-18-18-93,1-18-16,-1 36 16,37 0-16,-1 0 15,37 0 1,36 0 31,55-19-32,17 19-15,1-18 16,0 18-16,-19 0 16,-53 0-16,-1 0 0,-18 18 46,-18 19-30,-19 17-16,19-36 0,0 19 16,-18-19-1,18 0-15,-1-18 0,19 18 0,-18-18 16,0 0 0,36-18 62,0 0-78,-54 18 78,-36 0-78,17 0 15,1 0-15,-1 0 0,19 0 16,72-18 47,19-1-63,-1 1 31,19 18-31,-19 0 0,-36 0 15,0 0-15,-72 18 63,-19-18-47,1 19-16,17-1 0,1-18 15,0 0-15,35 0 16,1 0-16,36-18 109,37-1-109,17 1 16,-35 0-16,17 0 15,-36 18-15,-72 0 63,-1 0-63,19 0 16,18 0-16,0 0 15,72-18 32,1 0-31,-1 0-16,37-1 15,-37 19-15,1 0 16,-19 0-16,-18 19 16,0 17-1,-18 18 1,0 1-16,-18 17 15,0-17-15,-36 17 16,-19 1-16,0-55 16,-17 18-16,-1-18 15,18-18-15,-17-18 16,35-18-16,19 18 16,18 0-16,0 0 0,18-19 15,0 1-15,18-18 16,18 17-16,37 1 15,-19 0-15,19 18 16,-1-1-16,-17 1 16,17 18-16,-54 0 15,1 0 1,-1 18-16,0 19 16,-18-1-1,18-18-15,-18 0 16,0 19-16,0-19 15,0 0-15,-36 0 16,-1 0-16,19-18 16,0 0-16,0 0 0,0-18 15,0-18 1,0-1-16,18 19 16,0 0-16,18-18 15,0 18-15,0 18 16,18-18-16,-18 18 15,1 0-15,-1 0 0,0 0 16,0 0-16,-18 18 31,0 0-15,0 0-16,-18 0 16,0 0-16,0-18 31,-1 0-31,1 0 15,0 0 1,0-18-16,18-18 16,0 18-16,0-19 15,0 19-15,18 0 16,0 18-16,0-18 16,1 36 30,-19 37-46,0-37 0,0 0 16,0 0 0,0 0-16,0 0 31,0 0-15,36-18-16,-18 19 0,18 17 15,37-18 1,-37 18-16,19 1 15,-19-1-15,0-18 0,-18 18 16,0-18-16,1 1 16,-1-1-16,0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4:19:17.7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963 5136 26 0,'0'0'33'0,"0"0"2"16,93 6 12-1,-47 22-33-15,7 18-4 16,5 4-3-16,0 13-2 16,0 3-5-16,-10 1-5 0,4-1-11 15,-9-5-19 1,-3-16-1-16,-2-11 0 16,-7-17-1-16</inkml:trace>
  <inkml:trace contextRef="#ctx0" brushRef="#br0" timeOffset="218.7528">1653 5049 53 0,'-27'-17'35'0,"-6"24"0"16,-7 12-16-16,-19 10-6 15,-6 22-3-15,-13 5-3 16,-1 19-1-16,-1 2-2 15,8 2-4-15,2-3-4 0,8-6-6 16,17-14-12 0,21-10-14-16,24-46-2 15,-9 42 2-15,9-42 1 0</inkml:trace>
  <inkml:trace contextRef="#ctx0" brushRef="#br0" timeOffset="531.2517">2125 5095 19 0,'-54'-8'31'16,"-1"14"-1"-16,-5 10-4 0,-1 11-12 15,7 14-5-15,2 9-1 16,8 14-2-16,10 1-1 16,15 10-2-16,11-2 1 15,15-6-3-15,13-3-5 16,6-10-10-16,13-19-19 16,14-6-1-16,-5-20 0 15,11-9 0-15</inkml:trace>
  <inkml:trace contextRef="#ctx0" brushRef="#br0" timeOffset="859.3798">2179 5491 13 0,'-22'8'26'16,"25"4"1"-1,-3-12-10-15,25 9-9 0,-5-5-1 16,4-4-1-16,4-4 1 15,-2-3-2-15,2-5-1 16,-7-2 0-16,-7 0-2 16,-8-3-1-16,-9 4 0 15,-15 1 0-15,-5 7 0 16,-9 5-1-16,-4 5 1 16,0 9 0-16,2 8 1 15,3 10-1-15,11 5 2 0,13 1 0 16,7 1 0-1,11-1 0-15,9-2 1 0,10-8-2 16,4-5-5-16,3-14-17 16,3-6-13-16,-10-15 1 15,6-2-2-15</inkml:trace>
  <inkml:trace contextRef="#ctx0" brushRef="#br0" timeOffset="1015.6259">2511 5150 31 0,'-13'-19'32'0,"13"19"-2"16,-9-22-12-16,9 12-25 16,0 10-17-16,0 0-4 0,0 0-2 15</inkml:trace>
  <inkml:trace contextRef="#ctx0" brushRef="#br0" timeOffset="1156.2573">2519 5193 37 0,'-3'20'36'15,"3"10"0"-15,-11-2-8 16,-6-8-6-16,2 4-10 16,-8-7-8-16,-1-8-27 15,-5-15-12-15,13 3-2 16,-3-19-1-16</inkml:trace>
  <inkml:trace contextRef="#ctx0" brushRef="#br0" timeOffset="1765.6337">2681 5103 17 0,'-13'10'28'0,"13"11"-2"15,-9-2-8-15,9 7-6 16,0 1-4-16,0 1-1 0,8 0-2 15,2-8-2-15,4-8 0 16,4-6-1-16,0-6-1 16,-2-12 0-16,-1-3 0 15,-5-6-1-15,-1-6 0 16,-2 5 0-16,-7-2 0 16,0 6-1-16,0 5 0 15,0 13 0-15,0 0 1 16,-11 0 0-16,11 13-1 15,0 3 1-15,7 3-1 16,-3-2 1-16,5-3 0 0,6-3 0 16,0-6 0-1,1-5 0-15,2-8 0 16,-1-2 0-16,-3-4 1 0,2-4 1 16,-4 0 1-16,-2 1-1 15,3 7 1-15,-2 4 0 16,6 10 0-16,1 7 0 15,9 14-1-15,1 10 0 16,0 17-1-16,-5 8 2 16,-6 4 0-16,-10 10-1 15,-7-1 1-15,-24-3 0 16,-8-3-2-16,-11-15-5 16,-6-9-26-16,2-27-5 15,13-7-1-15,3-27 0 16</inkml:trace>
  <inkml:trace contextRef="#ctx0" brushRef="#br0" timeOffset="2062.5073">3475 5416 24 0,'37'0'32'0,"-5"-5"0"16,14 5-8-16,0 0-13 0,4 0-14 15,-4 8-20-15,-11-8-6 16,-1 2-2-16,-20-4-1 16</inkml:trace>
  <inkml:trace contextRef="#ctx0" brushRef="#br0" timeOffset="2234.4324">3512 5547 35 0,'0'0'36'16,"38"17"-1"0,-4-17 0-16,7 2-35 15,14 6-28-15,-10-16-3 0,8 8-3 16,-16-16-2-16</inkml:trace>
  <inkml:trace contextRef="#ctx0" brushRef="#br0" timeOffset="3046.9335">5243 4916 25 0,'0'0'26'16,"-6"-11"-10"-1,-28 7-6-15,-16 4-2 0,-16 0-3 16,-10-2-3-16,-9 2 0 16,2 0 0-16,4-3-2 15,9 3 1-15,13 0-1 16,14 0 0-16,21 3 2 15,22-3-1-15,7 17 2 16,21 4 0-16,19 5 1 16,4 3 0-16,8 11 0 15,-5 3 1-15,-7 5-1 0,-19 8 0 16,-22 3-2-16,-27 3 0 16,-24 4-1-16,-18 3 0 15,-13-5 0-15,-8 2-1 16,0-5 1-16,7-10 0 15,15-4 2-15,18-9 0 16,19-6 2-16,25-7-1 16,23-2 1-16,19-8-1 15,27-3 0-15,21-3 0 16,17-1-1-16,12-8-3 16,6 5-1-16,2-5-4 15,-6-7-9-15,-9-1-21 16,-10 6-1-16,-24-10-1 15,-13 12 0-15</inkml:trace>
  <inkml:trace contextRef="#ctx0" brushRef="#br0" timeOffset="3468.8088">4291 6110 36 0,'21'23'30'0,"-15"-4"-3"16,-6 3-13-16,0 6-4 0,-3 1-3 15,-6-2-2-15,-1-5-2 16,-2-7-1-16,3-7-1 16,9-8-1-16,-9-15-1 15,11-2-1-15,8-8 1 16,6-1-1-16,1-1 0 16,3 6 1-16,2 6 2 15,-1 8 1-15,-2 7 0 16,-4 13 1-16,-1 6 0 15,-7 4 0-15,0 4-1 16,-4 0-6-16,-3-2-19 16,10 1-9-16,-10-16 0 0,8 2-1 15</inkml:trace>
  <inkml:trace contextRef="#ctx0" brushRef="#br0" timeOffset="3609.4352">4563 6174 24 0,'11'-3'28'16,"9"10"0"-16,-4-7-13 15,5-7-37-15,10 12-3 16,-12-10-3-16,9 13 9 16</inkml:trace>
  <inkml:trace contextRef="#ctx0" brushRef="#br0" timeOffset="3781.315">4608 6261 39 0,'0'0'30'0,"14"5"0"16,5-2-19-16,5-3-30 15,8 4-8-15,-4-9-2 16,12 5-1-16</inkml:trace>
  <inkml:trace contextRef="#ctx0" brushRef="#br0" timeOffset="3953.1863">4896 6271 34 0,'-10'-3'31'15,"23"7"-2"1,6-4-12-16,2 0-32 0,10 3-12 16,-6-3-2-16,9 6-1 15</inkml:trace>
  <inkml:trace contextRef="#ctx0" brushRef="#br0" timeOffset="4218.8111">5111 6259 25 0,'-17'-20'27'16,"17"3"-3"-16,-7-5-9 0,18 2-6 16,4 3-2-16,7 1 0 15,6 16 1-15,-4 5 0 16,6 12 1-16,-5 3 0 16,1 6-1-16,-7-1-2 15,2 3 0-15,-2-9-2 16,7-5-1-16,-6-11-1 15,2-8-1-15,-3-10-2 16,-7-8-3-16,-4-2-11 16,-8-3-21-16,-17-10-1 15,-5 1 0-15,-13-9 0 16</inkml:trace>
  <inkml:trace contextRef="#ctx0" brushRef="#br0" timeOffset="4546.9369">4733 4550 17 0,'0'0'27'16,"0"0"1"0,7 20-6-16,-10 9-11 0,1 5-9 15,-4 4-11-15,1-4-16 16,9 7-2-16,-10-17-1 15,6-1 11-15</inkml:trace>
  <inkml:trace contextRef="#ctx0" brushRef="#br0" timeOffset="4937.5683">4575 4721 11 0,'0'0'24'0,"28"-4"-1"16,-9 2-11-16,9 2-9 15,6-5-1-15,6 5-1 0,-2 0-1 16,-5 0 2-16,-7-2 0 16,-4-1 0-16,-6-6 0 15,-10 1 0-15,-3-4 0 16,-3-3 0-16,0-4 0 16,0 2-1-16,10 0-1 15,0 2 1-15,6 6 0 16,1 9 1-16,4 0 0 15,-1 12 0-15,2 8 1 16,-2-1 0-16,-1 7-1 16,0-1 1-16,2-3 1 15,1-6-1-15,4-3 1 0,-2-13 2 16,4 0 0 0,-7-16 0-16,1 0 2 15,-10-11-2-15,-5 6 0 0,-17-3-2 16,-2 4-3-16,-8 6-12 15,-3 6-23-15,-9 1-1 16,11 10-2-16,-6-3 2 16</inkml:trace>
  <inkml:trace contextRef="#ctx0" brushRef="#br0" timeOffset="5421.9369">5730 5417 23 0,'9'0'32'0,"19"19"1"16,-1-1 0-16,2 13-20 16,7 8-7-16,-2 5-3 15,-2-5-9-15,0-2-21 16,-5-2-5-16,-16-18-1 15,5-3 0-15</inkml:trace>
  <inkml:trace contextRef="#ctx0" brushRef="#br0" timeOffset="5578.1919">6029 5434 18 0,'-14'-8'33'0,"-10"3"0"15,-4 20 0-15,-11 3-17 16,-5 10-7-16,0 10-5 15,-1 6-7-15,0-2-9 16,4-3-16-16,11 2-5 16,1-18 0-16,18 4 0 15</inkml:trace>
  <inkml:trace contextRef="#ctx0" brushRef="#br0" timeOffset="5890.6897">6182 5720 17 0,'8'23'31'0,"-1"0"2"15,-7-10-5-15,0-13-11 16,0 0-4-16,0 0-4 16,0-24-2-16,0-10-1 15,0-5-2-15,0-7-2 16,0-5-1-16,-6-10 0 15,-2 3-1-15,0-1 1 16,3 4-1-16,5 3 0 16,0 6 0-16,10 9-1 15,7 7-1-15,12 13-5 16,5 5-11-16,7 6-16 0,9 9-1 16,-8 0 0-1,4 9 0-15</inkml:trace>
  <inkml:trace contextRef="#ctx0" brushRef="#br0" timeOffset="6109.4396">6102 5792 8 0,'7'16'29'0,"-7"-16"-1"16,37 9-6-16,-3-9-14 16,5 0-13-16,5 4-18 0,-10-12-2 15,5-2-3-15,-19-11 15 16</inkml:trace>
  <inkml:trace contextRef="#ctx0" brushRef="#br0" timeOffset="6375.112">6369 5513 30 0,'0'0'33'16,"11"7"-1"-16,-1 3-8 15,-6 9-11-15,-4 1-4 16,5-1-1-16,-5 0-3 16,7-1-1-16,-2-9-2 0,-5-9-1 15,21-5-1 1,-4-9 0-16,-1-7 0 0,6 1-1 15,2-4 1-15,-3 4 0 16,0 4 0-16,-4 10 1 16,-7 6-1-16,-4 15 1 15,-3 7-2-15,-3 2-5 16,0 5-18-16,0 5-9 16,-4-13-2-16,7 1 0 15</inkml:trace>
  <inkml:trace contextRef="#ctx0" brushRef="#br0" timeOffset="6734.4963">6678 5184 32 0,'23'-14'28'15,"-5"-3"2"1,9 9-14-16,-1 4-7 0,2 4-3 15,2 0-1-15,-5 7-2 16,0 2 0-16,-6 1 0 16,-4 2-1-16,-5 1-1 15,-4 6 0-15,-6 3-1 16,0 6 1-16,-3 7 0 16,0 4 0-16,-3 6 1 15,2 9 0-15,4-1 1 0,0 7 0 16,0-4 0-1,7-2 1-15,-7-7 0 16,3-4 0-16,-7-8-1 0,-2-9-3 16,-2-7-4-16,-8-16-10 15,-1-10-21-15,4 0-1 16,-5-10 1-16,15-3-2 16</inkml:trace>
  <inkml:trace contextRef="#ctx0" brushRef="#br0" timeOffset="7109.4996">7277 5597 39 0,'16'6'32'0,"0"-11"1"16,5 3-8-16,6-1-17 0,6-4-3 15,-1 0 0-15,0-4-1 16,-4-3-2-16,-6-2-1 16,-8-1-2-16,-7 1 1 15,-14-2-2-15,-4 6 1 16,-11 1-1-16,-7 6 0 16,-4 5 1-16,0 14 0 15,0 0 0-15,6 10 1 16,6 2 2-16,10 5 0 15,11 4 0-15,13 1 1 16,6-2 1-16,8-7 0 16,6 1 0-16,3-9-3 0,4-1-4 15,0-13-17-15,1-5-15 16,-13-17 1-16,6 0-2 16</inkml:trace>
  <inkml:trace contextRef="#ctx0" brushRef="#br0" timeOffset="7328.2524">7543 5189 26 0,'6'-10'33'16,"14"6"1"-16,-2-1-1 15,7-5-16-15,6 7-13 0,6-1-13 16,4 4-22-16,-11-7-1 16,2 7-1-16,-11-13-1 15</inkml:trace>
  <inkml:trace contextRef="#ctx0" brushRef="#br0" timeOffset="7484.5013">7912 5025 42 0,'0'-22'29'0,"0"22"-6"15,4-10-32-15,-10-1-15 16,6 11-4-16,0 0-1 0</inkml:trace>
  <inkml:trace contextRef="#ctx0" brushRef="#br0" timeOffset="7671.9974">7950 5110 37 0,'0'26'33'15,"9"8"1"-15,-9-2-13 16,0-1-6-16,4 5-5 16,-11-5-4-16,-2-7-1 15,-8-2-1-15,-6-7-4 0,-2-6-6 16,-3-9-15-1,-2-9-13-15,10-4-1 16,-2-11 0-16</inkml:trace>
  <inkml:trace contextRef="#ctx0" brushRef="#br0" timeOffset="8437.6243">8167 5078 45 0,'0'18'25'0,"-10"1"-4"16,7 4-5-16,3-3-3 15,0-3-4-15,7-3-2 16,2-7-3-16,8-7-1 16,0-7-2-16,7-3 0 15,-1-4 0-15,-1-9-2 16,-5 1 1-16,-1-3 0 15,-7 3-2-15,-2 3 1 0,-1 8 0 16,-6 11 1-16,0 0 0 16,0 0 0-16,-9 20 1 15,9 4 0-15,0-1 1 16,6 1 0-16,-3-1 0 16,4-1 0-16,-1-9 0 15,3-2-1-15,-9-11 1 16,18 0-1-16,-9-4 0 15,-2-8 0-15,2-1 0 16,0-1-1-16,0-1 1 16,-1 1-1-16,0 3-1 15,-8 11 1-15,19-7 0 16,-19 7 0-16,18 11 0 16,-12 3 1-16,2-2-1 15,-2 2 1-15,0-3-1 0,1-2 1 16,-7-9 0-16,13 9 0 15,-13-9-1-15,20-14 0 16,-9 5 0-16,4-7 0 16,-1 3 0-16,3-4 0 15,-1 5 0-15,-1 4 2 16,-2 5 0-16,2 11 2 16,-3 2 0-16,-3 5 1 15,-3 4-1-15,1 3 0 16,-4 2-9-16,-3 4-31 15,-7-10 0-15,7 0-3 16,-9-10 1-16</inkml:trace>
  <inkml:trace contextRef="#ctx0" brushRef="#br0" timeOffset="9140.8308">9030 5733 12 0,'43'5'27'15,"2"-5"0"-15,13 5-6 16,1 2-23-16,-3-7-18 0,9 6-5 16,-19-9-1-16,4 7 13 15</inkml:trace>
  <inkml:trace contextRef="#ctx0" brushRef="#br0" timeOffset="9312.6865">9042 5881 16 0,'14'12'30'0,"4"-6"2"16,22 1-9-16,4-3-18 15,2-4-26-15,19 0-5 0,-7-10-3 16,18 6 0 0</inkml:trace>
  <inkml:trace contextRef="#ctx0" brushRef="#br0" timeOffset="9937.6876">11058 5154 2 0,'-14'-4'26'15,"-11"9"-3"-15,-23-5-6 16,-8 0-6-16,-12 0-1 16,-6 0-5-16,-1 0-1 15,4 0-1-15,6-3-2 16,13 3 0-16,14 0 0 15,12 0-1-15,15 0 1 16,11 0 1-16,22 13 0 16,11-4 2-16,17 6-1 0,12 2 2 15,9 8-1 1,1 7 0-16,-1 3-1 0,-12 4 0 16,-17 7 0-16,-24 2-2 15,-25 7 0-15,-28 5-1 16,-20 0 1-16,-20 0-1 15,-9-2 0-15,-5-3 0 16,5-2 1-16,6-7 0 16,17-3 0-16,17-11 2 15,19-6-1-15,25-4 1 16,22-2 0-16,25-5 1 16,27-1-1-16,17-5-1 15,15 0 1-15,13 0-2 16,3-4-2-16,0 2-8 0,-9-4-16 15,-22-3-11-15,-9 4 1 16,-29-9 0-16</inkml:trace>
  <inkml:trace contextRef="#ctx0" brushRef="#br0" timeOffset="10390.819">10233 6435 10 0,'0'0'30'0,"7"17"1"15,-7 0-7-15,3 0-7 16,0 11-3-16,-3-5-3 16,0 5-2-16,-6-5-3 15,3-4-1-15,-7-10-2 16,10-9-2-16,0 0-1 16,-3-16-1-16,10-6-1 15,5 0 0-15,6-5 1 16,1 2-2-16,5 3 2 15,-3 7 1-15,2 5 0 16,-5 10 1-16,-1 5 1 16,-2 8-1-16,-7 3 1 0,0 8-1 15,-3 0-1-15,-5-2-3 16,6 0-11-16,-6 2-19 16,0-15-1-16,0 1-1 15,0-10 1-15</inkml:trace>
  <inkml:trace contextRef="#ctx0" brushRef="#br0" timeOffset="10547.069">10515 6472 31 0,'12'-5'32'0,"16"5"-1"16,-6 0-3-1,6 0-24-15,4 0-11 16,2-4-20-16,3 8-3 0,-11-10-1 15,3 6 1-15</inkml:trace>
  <inkml:trace contextRef="#ctx0" brushRef="#br0" timeOffset="10734.5746">10565 6556 32 0,'9'10'30'16,"4"-10"0"-16,14 0-14 0,2 0-8 16,7 0-14-1,11 9-20-15,-9-16-3 0,11 7-1 16,-11-9 6-16</inkml:trace>
  <inkml:trace contextRef="#ctx0" brushRef="#br0" timeOffset="10922.0646">10880 6546 18 0,'13'0'27'15,"12"3"-3"-15,-6-3-16 16,3 0-28-16,10 3-3 15,-9-6-2-15,12 8 17 0</inkml:trace>
  <inkml:trace contextRef="#ctx0" brushRef="#br0" timeOffset="11218.9432">11185 6549 3 0,'-28'0'25'0,"17"0"1"15,-6-15 0-15,12 1-20 16,5-2-4-16,5 0 0 16,6 2-1-16,4 3-1 15,4 2 1-15,2 9 1 16,-2 0 3-16,-2 10 0 0,2 8 2 16,-3-2 0-1,1 6 2-15,0-8 1 0,2 3-1 16,-1-10-1-16,4-4-1 15,-5-9-1-15,0-6-3 16,-6-4-5-16,-11-11-10 16,-9-6-22-16,-4 3-2 15,-17-11 0-15,-4-1-1 16</inkml:trace>
  <inkml:trace contextRef="#ctx0" brushRef="#br0" timeOffset="11578.3167">10459 4699 43 0,'0'-17'25'0,"0"17"-7"15,0 0-5-15,7 23-2 0,-7 4-4 16,-7 7-3-16,4 2-2 15,0 7-5-15,0-4-7 16,-5-7-16-16,8 3-3 16,-7-20-1-16,7 2 6 15</inkml:trace>
  <inkml:trace contextRef="#ctx0" brushRef="#br0" timeOffset="12031.4421">10371 4848 6 0,'0'0'19'16,"29"4"-9"-16,-7 1-6 15,6 5-2-15,4-4-1 0,1 7 1 16,-2-3 0-16,-2 2 2 16,-6-1 2-16,-7 0 1 15,-9-3 1-15,-7-8 0 16,-3 12-1-16,-8-12 2 15,0-12-3-15,-2 2-1 16,4-8-2-16,1-1-2 16,8-1-1-16,3 2 0 15,6-1 0-15,6 6-1 16,5 4 1-16,1 9 0 16,3 5 1-16,1 4 0 15,-1 4 2-15,4 3 0 16,3 1 0-16,0-3 2 15,0 3-1-15,0-7 1 16,0-7 1-16,-4-6 0 0,-2-2 0 16,-13-12-1-16,-6 1 0 15,-13-4-1-15,-11-2 0 16,-8 1-2-16,-4 7-4 16,-2 8-9-16,-4 10-24 15,1-4-1-15,11 18 0 16,1-6 0-16</inkml:trace>
  <inkml:trace contextRef="#ctx0" brushRef="#br0" timeOffset="12734.5674">11957 5782 32 0,'-5'-26'29'15,"-9"8"-8"-15,-10-1-2 16,-7 6-5-16,-4 3-4 16,-6 9-3-16,2 6-1 15,5 10-2-15,6 11-2 0,12 3 0 16,16 4-1-16,10 0 1 15,12-2 0-15,11-5 0 16,5-4 0-16,0-13 0 16,2-5 0-16,-7-12 0 15,-5-7-1-15,-12-10 0 16,-12-8 0-16,-11-11-1 16,-9-9 0-16,-6-5 0 15,-6-9 0-15,4-4 0 16,3 1-1-16,9 3 1 15,7 4-1-15,14 7 0 16,6 8-3-16,11 14-4 16,5 11-12-16,2 9-14 15,4 14 0-15,-8 3 1 0,6 16 6 16</inkml:trace>
  <inkml:trace contextRef="#ctx0" brushRef="#br0" timeOffset="13093.9454">12194 5561 7 0,'6'33'30'0,"-9"-3"0"16,3 9-5-16,0 2-8 16,-4-4-4-16,4 4-4 15,0-7-2-15,4-5-1 16,-4-10-1-16,0-7-1 15,0-12-1-15,0 0 0 0,3-9-1 16,-3-9 0-16,0-6 1 16,-3-10-2-16,-1-7 0 15,0-8-1-15,0-3 1 16,4-3-1-16,-3-3 1 16,3 1-1-16,7 4 0 15,1 7 0-15,2 9 0 16,1 4 0-16,2 11-2 15,3 5-1-15,2 5-4 16,1 6-8-16,9 3-15 16,10 7-5-16,1-4 0 15,14 7 0-15</inkml:trace>
  <inkml:trace contextRef="#ctx0" brushRef="#br0" timeOffset="13359.5746">12207 5857 13 0,'3'17'28'0,"8"-14"-1"16,15 11-7-16,-4-8-11 15,8 3-9-15,1 2-16 0,-6-11-9 16,9 3-2-16,-15-13 0 16</inkml:trace>
  <inkml:trace contextRef="#ctx0" brushRef="#br0" timeOffset="13672.069">12489 5624 23 0,'8'8'31'16,"-8"2"2"-16,7 11-8 16,-7-2-11-16,0-1-2 15,0 3-3-15,-7-4-3 0,7-5-2 16,0-12-2-16,0 0-1 15,0-9 0-15,7-8-2 16,5-7 1-16,3-1-1 16,4 1 1-16,3 5 0 15,-1 4 1-15,-2 8 0 16,0 7 0-16,-4 14 1 16,-2 4-1-16,-3 6-2 15,-2 5-7-15,-8 0-12 16,-3-6-15-16,6 5 0 15,-9-15 1-15</inkml:trace>
  <inkml:trace contextRef="#ctx0" brushRef="#br0" timeOffset="14062.7022">12755 5337 25 0,'28'-20'27'0,"10"11"-1"15,-7-3-10-15,2 7-6 16,-5 2-3-16,-3 3-2 16,-4 0-1-16,-9 8-1 15,1 4-2-15,-4 4 1 16,-2 6 0-16,2 5-1 15,-3 6-1-15,1 4 1 16,2 7 0-16,4 7 1 0,-5-4-1 16,2 3 1-16,-4 0 1 15,-6-7 0-15,-6 1 1 16,-7-8-1-16,-5-5 1 16,-7-8-1-16,-6-4 0 15,-3-7-3-15,3-5-3 16,7-4-7-16,3-6-12 15,4-9-11-15,17 12-1 16,10-29 0-16</inkml:trace>
  <inkml:trace contextRef="#ctx0" brushRef="#br0" timeOffset="14453.3213">13297 5635 24 0,'29'-3'30'16,"-11"-2"-2"-16,10 3-9 16,0-3-5-16,3-2-3 15,-2 0-3-15,-5-5-3 16,0 2-2-16,-11-3-1 15,-7-1 0-15,-12 3-1 16,-7 1-1-16,-8 2 0 16,-7 8 0-16,-6 5-1 0,-1 7 1 15,-2 4 0-15,6 6 1 16,8 3 0-16,7 9 2 16,12-1 0-16,11-1 0 15,8-3 1-15,13 0 0 16,6-7 0-16,6-1-2 15,6-8-2-15,-5-7-8 16,0-13-23-16,-1 4-5 16,-10-18 0-16,2 0 0 15</inkml:trace>
  <inkml:trace contextRef="#ctx0" brushRef="#br0" timeOffset="14734.5718">13548 5192 13 0,'23'-6'30'15,"-5"-1"1"-15,16 7-2 16,1-4-15-16,4 4-4 16,2-5-8-16,-4 2-14 0,1 6-16 15,-17-8-2 1,3 5-1-16,-24 0 4 16</inkml:trace>
  <inkml:trace contextRef="#ctx0" brushRef="#br0" timeOffset="14906.4466">14002 5036 9 0,'8'-16'7'15,"-8"7"-12"-15,0 9-3 16,0 0 6-16</inkml:trace>
  <inkml:trace contextRef="#ctx0" brushRef="#br0" timeOffset="15093.9482">14032 5090 31 0,'3'23'26'0,"7"9"0"16,-7 2-3-16,-1 0-5 16,-2 3-2-16,-8-5-4 15,1 3-3-15,-8-10-2 16,-1-3-2-16,-5-8-3 15,0-7-3-15,-2-7-6 16,1-10-10-16,4-10-18 16,9 2-2-16,-3-9 1 15,12 5 0-15</inkml:trace>
  <inkml:trace contextRef="#ctx0" brushRef="#br0" timeOffset="15812.6982">14184 5091 7 0,'0'0'25'0,"4"-18"18"16,-4 18-30-1,-10 14-2-15,4 0-3 16,3 5-2-16,3 3 0 15,0 3 0-15,6-3-2 16,1-3 1-16,4-2-1 0,3-8-2 16,3-5 0-1,0-4-1-15,0-11 0 0,0 0 0 16,-3-6-1-16,-3-3 1 16,0 1-2-16,-5 0 2 15,1 2-2-15,-4 3 1 16,0 5-1-16,-3 9 1 15,0 0-1-15,0 11 1 16,0 5 0-16,4 2 0 16,-4 3 0-16,5-2 1 15,-1 0-1-15,1-2 1 16,2-8 0-16,-7-9 0 16,15 5 0-16,-6-11 0 15,4-4-1-15,2-5 0 0,-2-1 1 16,3-3-1-1,-1 2-1-15,0 5 1 0,-2 0 0 16,-1 7 0-16,-3 5 0 16,-9 0 0-16,13 18 0 15,-9-2 1-15,-4 3-1 16,4-2 1-16,-4 0 0 16,3-3 1-16,-3-4-1 15,0-10 0-15,10 0-1 16,-10 0 1-16,21-15-1 15,-7-2 1-15,0-2-1 16,3 2-1-16,-2-2 1 16,1 3 1-16,-4 3-1 15,0 4 2-15,-2 9 0 16,-10 0 2-16,17 13 0 0,-11 0 1 16,3 3 0-16,-4 2-1 15,7 1 1-15,-3 0-2 16,-2-5-4-16,-1 0-18 15,-6-3-18-15,-10-11-2 16,2 10 1-16,-16-13-1 16</inkml:trace>
  <inkml:trace contextRef="#ctx0" brushRef="#br0" timeOffset="29359.6575">15128 5588 14 0,'0'0'32'15,"27"12"1"-15,-1-12-6 0,13 0-9 16,4 0-4 0,1 0-8-16,0 0-7 0,1 0-11 15,-4 5-16-15,-18-11-5 16,-3 10 0-16,-20-4 0 16</inkml:trace>
  <inkml:trace contextRef="#ctx0" brushRef="#br0" timeOffset="29531.5524">15150 5704 25 0,'0'0'30'0,"5"15"-1"16,15-10-9-16,12-1-8 0,9 2-15 15,-1-6-21 1,16 4-4-16,-8-9-1 0,12 8-2 15</inkml:trace>
  <inkml:trace contextRef="#ctx0" brushRef="#br0" timeOffset="30047.157">16189 5571 52 0,'-16'-6'33'16,"-15"-3"-10"-16,-4 2-5 16,-2 7-6-16,-3 5-3 15,4 7-2-15,7 7-4 16,10 9-1-16,10 4 0 16,18 0-1-16,10-3 0 15,12-1 0-15,7-6 1 16,4-6-1-16,-1-9 1 0,-1-12-1 15,-9-10 0 1,-9-11 0-16,-16-11 0 0,-12-8-1 16,-13-6 1-16,-9-7-1 15,1-2 1-15,-2-1-1 16,8 1-1-16,5 4-1 16,16 10-2-16,10 4-4 15,17 14-8-15,7 12-16 16,4 1-4-16,6 15 1 15,-2 0 0-15</inkml:trace>
  <inkml:trace contextRef="#ctx0" brushRef="#br0" timeOffset="30453.4092">16467 5392 18 0,'0'19'27'16,"-9"-2"-1"-16,9 14-10 16,0 6-5-16,0 7-4 15,0 1 0-15,4-4-2 16,1-4 0-16,-2-8-1 0,3-9 0 15,-6-20 0 1,0 0 0-16,10-11 1 16,-10-12-1-16,-3-13 0 0,0-3 0 15,-3-12-2-15,-3-2 0 16,-1-2-1-16,1 3-1 16,-1 2 1-16,7 6-1 15,3 5 0-15,6 4 0 16,6 10-2-16,10 3-2 15,8 7-6-15,11 7-13 16,-1-1-10-16,11 9-1 16,-4-3 1-16</inkml:trace>
  <inkml:trace contextRef="#ctx0" brushRef="#br0" timeOffset="30719.0294">16446 5753 33 0,'0'0'29'0,"0"17"-6"15,15-12-6-15,10-1-8 16,6 1-15-16,3-10-20 16,10 5-1-16,-9-9-1 0,7 5 5 15</inkml:trace>
  <inkml:trace contextRef="#ctx0" brushRef="#br0" timeOffset="31062.7817">16820 5438 43 0,'-17'0'28'0,"-14"0"-6"16,6 0-10-16,0 12-7 0,3 5-2 15,4 10-1 1,6-1 1-16,8 3 1 0,10-1 1 16,10-2 1-16,8-7 1 15,7-6 0-15,1-9 0 16,5-9 1-16,-4-12-3 16,-5-1 1-16,-8-7-3 15,-8 0-2-15,-12 0-3 16,-8-4-9-16,-6 1-25 15,1 11 0-15,-8-2-1 16,9 9 1-16</inkml:trace>
  <inkml:trace contextRef="#ctx0" brushRef="#br0" timeOffset="31469.0423">16999 5216 5 0,'29'0'25'0,"-8"-2"-3"15,6 2-8-15,-3 6 0 16,0-1-3-16,-5 6 0 15,-7 6-4-15,1 3-1 16,-7 3-2-16,-1 7 1 16,1 1-1-16,-2 5 0 0,2 5-1 15,1 0 0-15,-1-2 0 16,-1 1 0-16,-5-1 0 16,0-3 1-16,-9-2-2 15,-6-5 1-15,-10-9-1 16,-6-3 1-16,-6-5-2 15,1-10-1-15,4-2-8 16,2-2-19-16,4-13-7 16,14-1-1-16,5-2 1 15</inkml:trace>
  <inkml:trace contextRef="#ctx0" brushRef="#br0" timeOffset="31734.6575">17438 5561 58 0,'0'0'35'0,"-13"0"-3"16,13 0-13-16,0 0-10 0,0 0-24 16,16 0-17-1,-16 0-2-15,17 0 0 16,-17 0 0-16</inkml:trace>
  <inkml:trace contextRef="#ctx0" brushRef="#br0" timeOffset="32172.1631">17745 5516 41 0,'28'9'26'0,"-4"-9"-9"15,6 3-3-15,-4-3-6 16,-4-4-5-16,-4-6-1 16,-5 0 0-16,-6 0-1 15,-7-2 1-15,-4-2-1 16,-9 4 0-16,-5 2 0 15,-8 3 0-15,-4 5 0 16,-4 11 0-16,0 1 0 16,0 12 1-16,8 4 0 15,5 4 2-15,12 7 0 16,9-1 2-16,15 0-1 16,7-5 0-16,11-4 1 15,6-5-3-15,6-11-5 0,2-9-16 16,3-4-16-16,-12-22-1 15,7 2 1-15,-10-13-1 16</inkml:trace>
  <inkml:trace contextRef="#ctx0" brushRef="#br0" timeOffset="32437.8086">17870 5080 13 0,'23'4'28'0,"-3"-10"1"15,13 6-8-15,0 0-8 16,5 0-6-16,-4 0-16 15,-8-5-17-15,7 10-2 16,-18-15-1-16,8 15 11 16</inkml:trace>
  <inkml:trace contextRef="#ctx0" brushRef="#br0" timeOffset="32640.9081">18351 4886 21 0,'0'-13'24'0,"7"13"-3"16,-7 0-19-16,0 0-16 16,14 9-8-16,-14-9-1 15,-3 23 15-15</inkml:trace>
  <inkml:trace contextRef="#ctx0" brushRef="#br0" timeOffset="32797.1592">18389 5192 51 0,'-10'19'30'16,"-2"-1"-5"0,-6-5-3-16,-4-8-6 0,-2-2-6 15,-3-6-12-15,0-1-25 16,1-10-6-16,11 1-1 15,-4-7-1-15</inkml:trace>
  <inkml:trace contextRef="#ctx0" brushRef="#br0" timeOffset="33406.5345">18587 4905 22 0,'0'15'26'16,"-13"-2"-2"-16,10 8-9 16,-1 0-4-16,4 4-3 15,4 0 0-15,1-4-1 0,5-4-1 16,1-5-1-16,4-5-1 15,0-7-1-15,3-7 0 16,-4-2-1-16,1-8 0 16,-4 2-2-16,-1-2 1 15,-2-1-2-15,-6 3 0 16,-2 5-1-16,0 10 1 16,0 0-1-16,0 0 1 15,-4 19 0-15,4-1 0 16,5 2 1-16,2 1 0 15,7 0 1-15,3-3 0 16,4-6 1-16,3-5 0 0,-2-7 0 16,2-6 0-1,-5-3 1-15,-3-4-1 0,-7-6 1 16,-3-4-2-16,-6 0-2 16,0 0-6-16,-7 4-13 15,7 10-13-15,-14-10-1 16,14 19 0-16</inkml:trace>
  <inkml:trace contextRef="#ctx0" brushRef="#br0" timeOffset="33594.0355">19068 5015 27 0,'0'0'26'16,"11"0"-3"0,-11 0-20-16,0 0-22 0,0 0-5 15,0 0-1-15,0 7 15 16</inkml:trace>
  <inkml:trace contextRef="#ctx0" brushRef="#br0" timeOffset="34000.289">19294 4848 12 0,'-6'-22'26'0,"6"22"-2"16,-18 4-7-16,7 8-6 15,-3 8-4-15,2 7-3 16,2 4-1-16,1 8 1 16,5 1-1-16,4-3 1 15,7 2 1-15,5-10-1 16,6 1 0-16,7-11 1 16,4-5-1-16,4-11-1 15,4-6 0-15,-2-7-1 16,-2-6 0-16,-6-11 1 0,-5-5 1 15,-14-10 0 1,-8 0 1-16,-11-5 0 16,-7 1 0-16,-9 5 0 0,-5 8-1 15,-4 9-5-15,-4 6-12 16,0 13-23-16,12 14-1 16,-1 5-1-16,8 10 0 15</inkml:trace>
  <inkml:trace contextRef="#ctx0" brushRef="#br0" timeOffset="38766.0222">19793 5565 12 0,'20'0'27'0,"14"9"-1"16,4-6-7-16,9 4-7 15,2-3-3-15,0-1-5 16,-4-3-7-16,-6 0-7 16,-4 6-10-16,-16-10-7 15,2 8-1-15,-21-4 8 0</inkml:trace>
  <inkml:trace contextRef="#ctx0" brushRef="#br0" timeOffset="38984.7806">19836 5741 38 0,'22'6'26'0,"5"-6"-2"15,13 3-4-15,3 0-1 16,4-3-6-16,0 0-5 16,-3 4-11-16,-4 4-25 0,-16-11-4 15,-2 11-2 1,-22-8 0-16</inkml:trace>
  <inkml:trace contextRef="#ctx0" brushRef="#br0" timeOffset="39937.9715">20899 5599 19 0,'15'-15'22'15,"-6"-10"-2"-15,5-1-2 16,-4-2-4-16,1-1-1 16,-2 3-2-16,-5-3-2 15,2 5-2-15,-6 5-2 16,0 7-2-16,0 12 0 15,-6-10-1-15,6 10-2 16,-10 18 0-16,4 1 0 16,2 9 0-16,0 5 0 0,1 7 0 15,3 3 0-15,0 5 0 16,0 1 1-16,3-4-1 16,1 0 0-16,2-6 0 15,-2-3 1-15,2-8-1 16,-3-5 0-16,0-4 1 15,-3-5-1-15,0-4 1 16,0-10-1-16,-13 12 1 16,0-12 0-16,-1 0 0 15,-5 0-1-15,-2-5 1 16,2 1-1-16,-3-1 0 16,3 0 1-16,5 3-1 15,4 2 0-15,10 0-1 16,0 0 1-16,0 0 0 0,18 7 0 15,3-2 0-15,6-2 0 16,2 3 0-16,8-1 0 16,2 0 0-16,-2 0 0 15,0-1 2-15,-6-4-1 16,-4 5 0-16,-8-5 1 16,-3 3 0-16,-16-3 0 15,15 0 0-15,-15 0 0 16,0 0-4-16,0 0-5 15,0 0-24-15,-10 4-3 16,10-4-2-16,-15-4 1 16</inkml:trace>
  <inkml:trace contextRef="#ctx0" brushRef="#br0" timeOffset="42828.6735">1102 8254 31 0,'31'6'32'0,"0"-21"1"16,6-9-13-16,-2-9-3 16,4-15-6-16,-3-7-3 15,1-13-3-15,-14-9 0 16,-3-7-2-16,-8-1-1 0,-7 0 0 15,-8 6-2 1,-4 8 2-16,-7 13-2 16,-3 12 1-16,-2 22 0 0,2 24-1 15,6 23 1-15,11 24 0 16,8 11 0-16,10 13-1 16,6 11 1-16,11 0 0 15,10 0 0-15,5-10 1 16,-3-9-1-16,-1-16-2 15,-6-9-2-15,-9-9-9 16,-6-12-19-16,-13-17-5 16,-12 0-1-16,-6-15 0 15</inkml:trace>
  <inkml:trace contextRef="#ctx0" brushRef="#br0" timeOffset="42984.8989">1331 7956 5 0,'12'9'28'0,"5"-9"0"16,16 9-8-16,1-4-11 15,3-1-15-15,1 9-16 16,-17-13-3-16,-4 7-1 16</inkml:trace>
  <inkml:trace contextRef="#ctx0" brushRef="#br0" timeOffset="43141.1493">1139 7872 59 0,'-54'-31'34'0,"54"31"1"16,0 0-17-16,-9-9-14 0,38 18-15 16,9 8-22-16,4-7-1 15,7 12 0-15,5-7 0 16</inkml:trace>
  <inkml:trace contextRef="#ctx0" brushRef="#br0" timeOffset="43469.274">1841 8064 19 0,'12'9'32'0,"5"4"1"15,-6-9-1-15,8-4-16 16,4 0-4-16,-3-4-4 0,2-3-4 15,-10-8-1-15,-2-4 0 16,-6-6-3-16,-4-1 1 16,-12 0-1-16,-2 1 1 15,-5 0 0-15,-5 6 0 16,3 6-1-16,2 13 1 16,2 10 0-16,4 9 1 15,5 12 0-15,8 8-1 16,6 5-1-16,4 10 0 15,0-1-1-15,4-2-3 16,5-3-6-16,-4-12-2 16,9-11-16-16,7-8-8 0,-3-21 1 15,5-5 0 1</inkml:trace>
  <inkml:trace contextRef="#ctx0" brushRef="#br0" timeOffset="43750.528">2458 7997 43 0,'0'0'35'0,"0"14"0"16,-12 4-9-16,-13-3-12 15,0 5-3-15,-8-6-5 16,2-2-4-16,-1-2-4 16,-4-10-2-16,7 0 0 15,4-14-1-15,10 2 1 16,8-8 0-16,10 1 1 15,4 1 3-15,10 1 3 0,12 11 1 16,2 3 1-16,6 10 0 16,0 3 1-16,-1 11-2 15,-5 7-14-15,8 2-25 16,-18-7 0-16,-3 3 0 16,-8-15-3-16</inkml:trace>
  <inkml:trace contextRef="#ctx0" brushRef="#br0" timeOffset="44500.5706">5660 8167 24 0,'30'12'31'0,"1"6"0"16,15 11-3-16,2 7-18 15,0 8-6-15,2 0-8 0,-3-1-15 16,-2 4-11-16,-21-15-2 16,0 4 1-16</inkml:trace>
  <inkml:trace contextRef="#ctx0" brushRef="#br0" timeOffset="44719.3335">6074 8119 41 0,'-25'-5'33'0,"1"15"-3"15,-8 10-13-15,-8 9-5 16,0 9-4-16,-7 4-2 0,4 5-2 15,-2-2-4 1,5-2-4-16,6-5-5 0,5-11-5 16,10-9-14-16,16-3-6 15,3-15 0-15,12-8 7 16</inkml:trace>
  <inkml:trace contextRef="#ctx0" brushRef="#br0" timeOffset="45094.3296">6263 8389 3 0,'0'26'23'16,"-4"-17"0"-1,4 3-10-15,0-12-3 0,4 12-2 16,-4-12-1-16,3-15-1 16,-3-1 0-16,0-8-1 15,0-8 0-15,0-7-3 16,-6-7 0-16,0-4 0 16,2 0 0-16,-1-2 0 15,5 2 0-15,0 3 0 16,0 8 0-16,12 3 0 15,4 8-1-15,5 3-2 16,3 8-4-16,11 3-7 0,6 9-15 16,-5-8-3-1,11 13-1-15,-6-6 10 0</inkml:trace>
  <inkml:trace contextRef="#ctx0" brushRef="#br0" timeOffset="45375.5812">6282 8482 19 0,'0'0'27'0,"25"10"-4"16,-4-3-11-16,13-6-5 15,1 3-10-15,1-8-19 16,8 8-3-16,-16-14-1 16,3 6 15-16</inkml:trace>
  <inkml:trace contextRef="#ctx0" brushRef="#br0" timeOffset="45703.7172">6518 8211 34 0,'15'6'32'0,"-6"3"0"15,3 5-13-15,-6 6-6 16,-2 1-4-16,-4 4-2 15,0-8-2-15,0-2-2 16,0-15-1-16,0 0 0 16,0 0-1-16,12-29 0 15,1 0-1-15,2-2 1 16,7 1-1-16,3 3 0 16,-1 5 1-16,-2 12 1 15,0 6-1-15,-2 13 1 16,-5 8 0-16,0 4 0 0,-6 7-4 15,-2-5-11 1,-7-1-23-16,8 3 0 0,-8-11 0 16,0-4-1-16</inkml:trace>
  <inkml:trace contextRef="#ctx0" brushRef="#br0" timeOffset="46094.3889">6858 7887 22 0,'22'-15'30'0,"15"11"0"15,-6-4-11-15,-2 5-8 0,1 3-3 16,-9 6-2-16,1 3-3 15,-9 5 0-15,-1 5-1 16,-2 3 0-16,-4 3-2 16,3 4 1-16,-3 5 0 15,1 5 0-15,2 2-1 16,0 2 1-16,-3 4 0 16,-6-1 1-16,0 3 0 15,-9-1 0-15,-6-6 1 16,-7-5 0-16,-3-5-1 15,-9-8-2-15,3-10-5 16,6-6-10-16,1-8-16 0,1-15-3 16,15 2 0-1,1-11-1-15</inkml:trace>
  <inkml:trace contextRef="#ctx0" brushRef="#br0" timeOffset="46344.3889">7456 8156 33 0,'29'4'33'15,"-1"-7"0"-15,10 3-4 0,1 3-19 16,-1-3-8-16,-3 0-13 16,-8 0-21-16,0 0 1 15,-14-4-2-15,3 4 1 16</inkml:trace>
  <inkml:trace contextRef="#ctx0" brushRef="#br0" timeOffset="46531.8895">7451 8265 29 0,'19'21'34'0,"5"-18"1"16,10 5-1-16,12-4-23 0,1 1-21 16,5 2-20-16,-14-12-2 15,2 10-2-15,-13-12 0 16</inkml:trace>
  <inkml:trace contextRef="#ctx0" brushRef="#br0" timeOffset="47094.39">8372 8187 33 0,'-26'-8'28'0,"-13"7"-4"16,4 8-4-16,1 9-5 0,7 9-4 15,10 7-3-15,10 1-4 16,12 5 0-16,11-6-2 15,11 0 1-15,8-8-1 16,5-8 0-16,0-10 0 16,-3-9 0-16,-6-12 0 15,-10-8-1-15,-8-7 0 16,-13-11-2-16,-6-9 1 16,-9-8-1-16,-7-5 0 15,0-6-1-15,3 2-1 16,3 3 0-16,8 4-2 15,8 4-3-15,6 11-9 16,12 15-15-16,1 5-1 16,13 14 1-16,-8 2 7 15</inkml:trace>
  <inkml:trace contextRef="#ctx0" brushRef="#br0" timeOffset="47406.9007">8614 8185 21 0,'-5'55'31'0,"-1"-9"-4"15,6 3-8-15,0-5-3 16,5-8-2-16,5-7-3 16,0-12-2-16,2-10-2 15,-3-16-1-15,3-7-2 16,-6-16 0-16,0-5-1 0,-6-5 0 15,-3-12-2-15,-6-3 0 16,-3-7-1-16,-1 2 1 16,1 5-1-16,2 2-1 15,7 5 1-15,6 3-2 16,11 9-1-16,13 9-3 16,7 5-6-16,10 11-11 15,8 6-12-15,-5 1-1 16,8 12 0-16</inkml:trace>
  <inkml:trace contextRef="#ctx0" brushRef="#br0" timeOffset="47656.8962">8680 8450 9 0,'3'13'28'0,"-3"-13"0"16,31 5-5-16,-3-5-14 16,6 0-14-16,6 0-19 15,-11-5-2-15,7 5-1 16,-17-13 13-16</inkml:trace>
  <inkml:trace contextRef="#ctx0" brushRef="#br0" timeOffset="47985.0164">8921 8151 14 0,'23'5'33'16,"-8"-5"1"-16,6 14-3 15,-11 4-13-15,-1-3-4 16,0 8-6-16,-9-4-2 16,3-3-1-16,-6-5-3 15,3-2 0-15,0-9-1 16,0 0 0-16,3-13-1 16,7-3 1-16,-1-1-1 0,4-2-1 15,3 4 1 1,2 2-1-16,-2 7 1 0,2 6 0 15,-2 3 0-15,-1 7 0 16,1 5-1-16,-7 1 0 16,3 7-7-16,-8-3-13 15,-4-3-14-15,3 6 0 16,-6-14 0-16</inkml:trace>
  <inkml:trace contextRef="#ctx0" brushRef="#br0" timeOffset="48375.6449">9334 7831 46 0,'31'-12'30'15,"-9"-1"-3"-15,5 4-13 16,1 9-5-16,0 0-3 15,-3 6-1-15,-6 3-2 16,1 4-1-16,-3 2-1 16,-2 2 0-16,1 5 0 15,-4 5 0-15,1 4 0 16,-1 2 0-16,0 4-1 16,4 5 1-16,-3-1 1 15,0 5-1-15,-4-3 1 0,-4 4 0 16,-5-2-1-1,-5-1 1-15,-11-3 0 0,-5-1 1 16,-10-7-2-16,-4-6-1 16,-2-8-6-16,-2-12-11 15,0-11-17-15,11-6-1 16,-2-15 0-16,18-1-1 16</inkml:trace>
  <inkml:trace contextRef="#ctx0" brushRef="#br0" timeOffset="48985.0192">10398 8217 17 0,'9'14'29'0,"19"-9"-7"16,24 4-6-16,17 0 0 16,20 1-2-16,18 0-3 15,10-6-2-15,15 3-4 16,5-7-1-16,-2 0-1 15,-11-8-3-15,-13 2 1 16,-19-3-2-16,-16 0-1 16,-21 1-1-16,-24-5 0 15,-19 1-1-15,-12-1 1 16,-16 0 0-16,-4-2 0 0,2 1 1 16,-1 5 0-1,5-1 2-15,14 10 1 16,0 0 0-16,5 10 2 0,13 4-1 15,4 4 1-15,-2 1 1 16,2 3-1-16,-3 2-4 16,-14-5-13-16,-10-10-16 15,-2 0-1-15,-24-9-1 16,-7 0 3-16</inkml:trace>
  <inkml:trace contextRef="#ctx0" brushRef="#br0" timeOffset="49328.769">10609 8078 13 0,'0'0'26'0,"-16"0"0"15,-10 8-12-15,-7 5-2 16,-8 2-3-16,4 4-1 16,0 5-1-16,12 4-1 15,4 2-1-15,15 0-1 16,15-4-1-16,13-1 0 15,8-1-4-15,8-3-14 0,2-12-15 16,6 1-1-16,-5-19-1 16,3 5 6-16</inkml:trace>
  <inkml:trace contextRef="#ctx0" brushRef="#br0" timeOffset="49688.1445">11049 7788 32 0,'0'0'31'15,"-7"23"2"-15,7 6-15 16,0 8-4-16,0 3-4 0,0 4-1 16,0-7-3-16,7 0-2 15,-7-8 0-15,4-10-2 16,-4-19 0-16,0 0-1 15,5-10 0-15,-5-14 1 16,0-8-1-16,0-10 0 16,0-6-1-16,-3-9 0 15,3-1 0-15,0 1 0 16,6 2 0-16,0 7 0 16,7 4 0-16,2 10 0 15,4 12-1-15,2 3-2 16,6 14-4-16,2-1-6 15,5 6-15-15,7 9-7 16,-7-7 0-16,6 10 0 16</inkml:trace>
  <inkml:trace contextRef="#ctx0" brushRef="#br0" timeOffset="49938.1445">10996 7878 44 0,'21'8'35'16,"7"-8"1"-16,9 0-10 15,5 4-11-15,-1-4-5 16,1 6-13-16,-8-3-29 0,-3 3-3 15,-16-6 0-15,2 0-1 16</inkml:trace>
  <inkml:trace contextRef="#ctx0" brushRef="#br0" timeOffset="50485.0225">12339 7937 12 0,'32'6'33'15,"17"21"0"-15,-2 9 2 16,8 15-18-16,4 16-3 15,-3 6-3-15,3 6-5 16,-9-8-8-16,-4-6-11 16,-12-9-20-16,0-9-1 15,-15-23-1-15,-1-8-1 16</inkml:trace>
  <inkml:trace contextRef="#ctx0" brushRef="#br0" timeOffset="50703.7713">12959 7877 21 0,'-6'-16'31'15,"-19"5"1"-15,-6 14-6 16,-6 17-12-16,-16 11-4 16,-2 12-2-16,-11 13-3 15,-4 5 0-15,-2 8-2 16,4 5-2-16,6-5-2 15,6-9-4-15,12-6-6 16,10-11-12-16,10-18-10 0,20-5-1 16,4-20 0-1</inkml:trace>
  <inkml:trace contextRef="#ctx0" brushRef="#br0" timeOffset="51000.6462">13295 7810 26 0,'-29'14'29'0,"-16"2"1"15,-2 16-12-15,3 13-6 0,0 12-3 16,7 14-3-1,9 3-1-15,13 4 0 0,6-4-1 16,15-4 0-16,12-10-3 16,10-11-4-16,10-12-11 15,6-7-18-15,-5-23 0 16,8 1-1-16,-12-17 0 16</inkml:trace>
  <inkml:trace contextRef="#ctx0" brushRef="#br0" timeOffset="51375.6507">13425 8286 7 0,'0'0'29'16,"13"14"1"0,-2-4-3-16,11 3-14 0,2 1-2 15,5-4-3-15,6-1-2 16,-5-9-2-16,-2-5-1 15,-4-6-2-15,-2-4 0 16,-9-1-1-16,-7-5 0 16,-6-2 0-16,-13 1-1 15,-4 2 0-15,-9 8 1 16,-8 8 0-16,-3 4 0 16,-3 9 0-16,3 8 2 15,8 7-1-15,7 9 3 16,9-1 0-16,13 3 0 15,8-3 1-15,13 1 0 0,4-6-1 16,9-4 0-16,-3-5-1 16,4-5-2-16,-1-6-5 15,-4-7-13-15,-5-11-19 16,5 2 0-16,-7-13 0 16,1-2-1-16</inkml:trace>
  <inkml:trace contextRef="#ctx0" brushRef="#br0" timeOffset="51578.7743">13908 7752 22 0,'0'0'28'0,"0"-20"-2"15,0 20-17-15,0 0-23 16,0 0-10-16,0 0-2 16,-15 3 6-16</inkml:trace>
  <inkml:trace contextRef="#ctx0" brushRef="#br0" timeOffset="51750.6484">13914 7943 55 0,'-9'23'35'16,"0"1"-8"-16,-6-1-7 16,-10-10-6-16,3 0-6 15,-6-8-6-15,0-14-11 0,4-6-20 16,12 1-5-16,-3-13-1 16,19 5-1-16</inkml:trace>
  <inkml:trace contextRef="#ctx0" brushRef="#br0" timeOffset="52406.9007">14119 7815 22 0,'0'0'28'15,"-12"0"-6"-15,12 0-6 16,-18 21-5-16,14-3-3 16,2 5-2-16,2 2-1 15,5-2-1-15,5 1-2 16,8-4 1-16,0-6-1 15,1-4-1-15,4-7 1 16,-2-9-2-16,0-2 1 16,-5-6-1-16,-3-5 1 15,-5-2-1-15,-1 1 0 0,-7 2 0 16,0 5-1-16,0 13 1 16,-7-9 0-16,7 9 0 15,-11 14 0-15,7 1 1 16,1 5-1-16,3 3 0 15,7-2 1-15,1 0-1 16,2-3 0-16,5-3 1 16,0-5-1-16,1-10 1 15,3-5-1-15,-1-4 0 16,0-4 0-16,2-6 0 16,0 0 0-16,0-4 0 15,-2 0 1-15,-2 4-1 16,0 6 1-16,-3 6 0 15,1 7 1-15,-4 14 1 16,2 8 0-16,-3 12-1 0,2 10 1 16,-5 11-1-16,-3 1-1 15,-6 9 0-15,-4-4-1 16,-6-6-1-16,-8-4-1 16,-4-5-7-16,-3-13-17 15,-3-15-7-15,9-4-1 16,-7-18 1-16</inkml:trace>
  <inkml:trace contextRef="#ctx0" brushRef="#br0" timeOffset="52719.404">14879 8165 42 0,'29'-5'33'15,"-10"-2"1"-15,16 5-10 16,4 2-11-16,1-8-6 15,1 5-4-15,-2 3-7 16,-5-4-11-16,-8-3-18 16,-3 7 0-16,-23 0-1 15,17 3 0-15</inkml:trace>
  <inkml:trace contextRef="#ctx0" brushRef="#br0" timeOffset="52891.276">14955 8268 28 0,'5'10'32'0,"10"-10"0"15,16 7-5-15,4-7-16 16,8 1-17-16,11-1-22 16,-14-5-2-16,8 5-2 15,-9-7 0-15</inkml:trace>
  <inkml:trace contextRef="#ctx0" brushRef="#br0" timeOffset="53438.1556">15735 7970 44 0,'12'-23'32'0,"-12"3"-6"16,4 1-6-16,2 10-7 15,-6 9-4-15,0 0-3 16,0 0-2-16,-6 25-2 15,6 3 0-15,-4 6-2 16,4 9 1-16,0 6 0 16,5 6 0-16,0 4-1 15,-2-4 1-15,4-6 0 16,-7-4-1-16,6-7 1 16,-6-10 0-16,3-4-1 15,-6-9 1-15,3-15-1 16,-16 12 0-16,3-12 0 0,-4 0 0 15,-2 0 0 1,-1 0 0-16,0-5-1 16,1 5 0-16,6 0 1 0,13 0 0 15,0 0 0-15,0 0-1 16,16 0 1-16,8 0 0 16,5 5 0-16,5-5 0 15,3 0 0-15,3 0-1 16,-5-5-6-16,-1-4-25 15,-4 9-3-15,-14-8 1 16,2 2 0-16</inkml:trace>
  <inkml:trace contextRef="#ctx0" brushRef="#br0" timeOffset="54031.9091">16768 7850 38 0,'16'-15'33'0,"11"20"1"16,1 15-19-16,1 14 0 15,4 17-3-15,-8 10-3 16,1 11-1-16,-5 1-3 16,1-1-1-16,-4-9-1 15,-1-7-1-15,-4-13 0 0,-1-13-1 16,1-16 1-1,0-17-1-15,3-16 0 0,-1-10 0 16,0-17 0-16,-3-4-1 16,1-6 1-16,0-10-1 15,1-1-1-15,-1 0 0 16,2 2-2-16,-1 3-1 16,5 16-4-16,-5 0-7 15,3 13-13-15,1 13-9 16,-12 3 0-16,-6 17 1 15</inkml:trace>
  <inkml:trace contextRef="#ctx0" brushRef="#br0" timeOffset="54219.4052">16953 8110 20 0,'6'9'30'15,"-6"-9"-3"-15,34 9-8 16,1-9-8-16,12 3-17 16,14 6-18-16,-11-9-4 15,12 7-1-15</inkml:trace>
  <inkml:trace contextRef="#ctx0" brushRef="#br0" timeOffset="54782.0048">17776 8156 34 0,'0'23'31'0,"0"-5"-9"16,0 11-7-16,0 3-2 16,3 1-2-16,6 4-1 15,0-9-3-15,9-2-1 16,2-10-2-16,2-7-1 16,2-14 0-16,1-8-1 15,-1-7-1-15,-5-5 0 0,0-4 1 16,-5-4-2-16,-4 1 1 15,-4 3-1-15,-6 5 0 16,0 6 0-16,-6 9 0 16,6 9 0-16,-14 3-1 15,9 12 1-15,2 4-1 16,3 7 1-16,5 3 0 16,3 0 1-16,7 2-1 15,4-6 0-15,6-4 0 16,3-8 1-16,2-5-1 15,0-8 1-15,-3-11 0 16,0-3 0-16,-5-8 0 16,-5-2 1-16,-7-5 0 15,-6 0 0-15,-4 0 0 0,-7 4 0 16,-3 1-1-16,-2 5-3 16,0 6-5-16,-3 3-19 15,-1 1-11-15,5 9 0 16,-6-7 0-16</inkml:trace>
  <inkml:trace contextRef="#ctx0" brushRef="#br0" timeOffset="60407.0272">6585 11606 50 0,'0'0'36'0,"0"0"0"15,10 12-12-15,12 13-7 16,2 4-5-16,16 12-4 16,4 2-1-16,6 13-1 15,3-8-1-15,3 2-2 16,-4-3-1-16,-5-7-2 16,-3-3-4-16,-15-14-5 0,0-4-19 15,-8-8-13-15,-21-11 0 16,13-2 0-16</inkml:trace>
  <inkml:trace contextRef="#ctx0" brushRef="#br0" timeOffset="60766.3997">7082 11529 14 0,'0'0'36'0,"3"-15"0"15,-3 15 2-15,-15 22-16 16,-5-1-6-16,-2 16-5 16,-14 5-4-16,-2 14-1 15,-8 3-1-15,0 11-2 16,-4-2 0-16,7-1-2 15,6-5 1-15,2-9-2 16,13-10 1-16,4-11-1 16,9-9 1-16,5-10-1 15,4-13 1-15,0 0 0 16,0 0-1-16,0 0-2 16,0 0-7-16,0 0-32 15,3-17 1-15,-3 17-1 16,7-15 0-16</inkml:trace>
  <inkml:trace contextRef="#ctx0" brushRef="#br0" timeOffset="61766.4075">18566 11764 47 0,'5'-13'35'0,"-2"4"-7"16,6 4-5-16,13 14-3 0,0 4-6 15,15 21-3-15,0 4-3 16,6 11-2-16,2 4-1 16,3 4-2-16,-3-1-2 15,-5-4-2-15,-4-7-4 16,-11-13-6-16,1-6-18 16,-8-6-10-16,-18-20-2 15,14 0 1-15</inkml:trace>
  <inkml:trace contextRef="#ctx0" brushRef="#br0" timeOffset="62110.1629">19022 11765 20 0,'8'-23'33'15,"5"8"1"-15,-13 3-10 16,0 12-5-16,-16 4-4 15,-8 10-5-15,-7 12-1 16,-14 12-4-16,-5 8-1 16,-11 9-2-16,-1 7 1 15,0 0-2-15,10 1 0 16,3-5 0-16,13-7-1 16,11-7 0-16,8-11 1 15,8-13-1-15,6-6 1 16,3-14 0-16,0 0-1 15,0 0 1-15,0-9 0 16,-4-1-1-16,4 10 1 16,-6-15-1-16,6 15-2 0,0 0-5 15,0 0-24-15,-9-9-7 16,9 9 0-16,3-10 0 16</inkml:trace>
  <inkml:trace contextRef="#ctx0" brushRef="#br0" timeOffset="119672.7651">5711 12821 27 0,'-3'-16'29'15,"3"0"-4"-15,0-37 13 16,0 28-25 0,-7-3-3-16,4 4-2 15,-4 4-2-15,7 3-1 16,-8 7-2-16,8 10-2 15,-5 10 0-15,5 7-1 16,0 3 0-16,4 8 0 16,-4 2 0-16,5 6 0 15,-1-2 0-15,-1-3 0 16,-3-2 0-16,4-3 0 16,-4-3 0-16,-8-5 1 15,1-5-1-15,-5-1 1 16,-3 0-1-16,1-6 1 15,0 1-1-15,1-5 0 0,4-2 0 16,9 0 1-16,0 0 0 16,11-12 1-16,7 1 0 15,6 4 1-15,-1-3 0 16,3 4-1-16,-2-1 1 16,0 7-2-16,-5 0-16 15,-2 4-23-15,-17-4-1 16,22 0 0-16,-4-13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5:19:00.78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7029 11834 48 0,'0'-42'27'0,"0"4"-6"16,3 9-3-16,-3 7-1 15,0 22-3 1,-3 11-1-16,-3 23-3 16,-9 14-2-16,-4 16-2 15,-3 3-1-15,-2 3-1 16,2-6-1-16,3-8 0 0,4-18-2 16,8-21 1-1,7-17-1-15,13-38 1 0,2-11-1 16,7-18 0-16,-3-11 0 15,2-11 0-15,-2-3-1 16,-4 11 1-16,-2 11-1 0,-7 17-1 16,-6 24 2-16,0 29-1 15,-3 20 0-15,-2 28 0 16,1 19 1-16,1 14 0 16,-4 8 0-16,4 2 0 0,3-8 0 15,0-15 1-15,3-18-1 16,7-23 0-16,6-20 0 15,5-26 0-15,-2-19 0 16,4-23 0-16,-3-14 0 16,-4-11 0-16,-4 0 0 31,-2 6-1-31,-8 8-1 0,-2 21 1 16,-5 17 0-16,5 34-1 15,-13 17 2-15,6 26-2 16,1 17 1-16,-3 10 0 15,-4 7 0-15,2-2 1 16,-2-12-1-16,3-11 1 0,1-14 0 16,4-22-1-16,5-16 1 0,0-27 0 15,3-16-1-15,-3-18 0 16,0-9 0-16,0-10 0 16,3 0 0-16,-3 12 0 15,0 13 0-15,-3 20-1 16,3 20 1-16,5 26-1 15,1 19 1 1,-2 22 1-16,-4 13-1 16,0 9 1-16,-3 5-1 15,-7-6 1-15,1-5-1 16,-4-13 1-16,1-15 0 16,3-18-1-16,-1-22 0 15,5-18 1-15,2-22-1 16,3-17 0-16,0-11 0 0,3-10-1 15,0 3 1-15,2 0 0 16,-1 15-1-16,-1 19 0 16,0 18 1-16,-3 23 0 15,0 20-1-15,0 18 1 0,-6 16 0 16,-8 12 0 0,0 5 0-16,-5 0 1 0,-3-10-2 15,1-7 2-15,2-10 0 16,1-20-1-16,5-18 1 0,7-21-2 15,6-23 1-15,9-15 0 16,4-10 0-16,-1-12-1 16,0-2 1-16,-2 1 0 31,-1 13-1-31,-9 15 1 0,-3 25 1 16,-10 23-1-16,-5 24-1 15,-4 22 1-15,-3 18 0 16,0 15 1-16,1 11-1 15,-1 1 1-15,7-7-1 16,5-14 1-16,7-14-1 16,6-20 1-16,10-24-1 0,1-27 0 15,3-23 1-15,1-25-1 16,-6-12 0-16,-6-14 0 16,-7-5 1-16,-4 1-2 15,-8 11 1-15,-6 17-1 16,0 21 0-16,-2 29 1 15,2 30 0 1,6 23 0-16,5 23-1 16,1 21 2-16,4 16-1 0,3 4 0 15,3-2 1-15,3-14-1 16,3-13 0-16,3-19 1 16,-3-22-1-16,-6-32 0 15,16-19 1-15,-9-28-1 16,-7-22-1-16,-10-13 2 0,-2-10-1 15,-4-6-1-15,0 6 1 16,-4 13-1-16,3 18 1 16,-2 25-1-16,7 31 2 15,7 27-2-15,1 27 1 16,4 23 0-16,0 19 0 16,0 9 1-1,0 7-1-15,0-9 0 16,0-12 0-16,4-17 0 15,-4-22 0-15,3-26 0 16,-3-21 1-16,8-45 0 16,-8-15-1-16,0-21 1 15,-6-13-1-15,1-8 0 0,-6 0-1 16,5 5 2-16,-2 16-2 0,0 21 1 16,8 25-1-1,0 35 0-15,0 0 1 0,13 50 0 16,-7 12 0-16,1 22 0 15,-4 10 0-15,-3 3 0 16,0-4 0-16,0-11 0 16,0-15 1-16,0-21 0 0,4-24-1 15,1-35 0-15,3-25 0 16,3-22 1-16,-5-22-1 16,0-15 0-16,-2-10-1 15,-2 3 1-15,1 11 0 16,0 16-1-16,0 26 1 31,4 27-1-31,5 31 1 0,4 28 0 16,-1 23 1-16,1 18-1 15,-6 11 0-15,1 6 1 16,-8-2-1-16,-3-10 1 16,0-16 0-16,-3-17-1 0,-3-20 0 15,6-28 1 1,-12-22-1-16,-1-22-1 0,4-22 1 15,-3-14 0-15,-4-7 0 16,1-1-1-16,2 9 1 0,1 16-1 16,2 23 0-16,10 24 1 15,0 16 0-15,7 43 0 16,3 12 0-16,2 17 0 31,0 10 1-31,0 4-1 0,-5-11 0 16,-1-7 0-16,0-11 0 15,0-19 0-15,-3-24 1 16,-3-23-1-16,3-24 0 16,-3-16-1-16,0-11 1 15,-3-10 1-15,3-1-2 16,6 3 1-16,4 11 0 0,5 14-1 16,7 21 1-16,6 17 0 15,9 20 0-15,-1 14 0 16,-2 9 0-16,-3 10 1 0,-4 5-1 15,-9 1 1 1,-12-6 0-16,-6-9 0 16,-13-10-2-16,-8-16 2 0,-3-13-1 15,-10-20-1-15,2-18 1 0,-1-17-1 16,5-11 0-16,8-10 0 16,8-1 0-16,15 3 0 15,14 8 1-15,12 13-1 16,12 18 2-16,4 21-1 31,6 18 0-31,-2 23 1 0,-7 15 0 16,-15 13 0-16,-15 11-1 15,-18 6 1-15,-17 3 0 16,-13-5 0-16,-13-10-1 16,-7-18 0-16,4-20-1 15,5-22 1-15,9-15 0 16,13-28-1-16,14-18 0 0,22-14 1 15,12-9-1-15,13 1 0 16,11 8 1-16,5 12 0 16,7 14 0-16,-5 25 0 15,-7 19 0-15,-20 22 1 16,-15 21-1-16,-18 13 0 0,-19 9 0 31,-15 5 1-31,-16-2-1 0,-3-12 1 16,-1-11-1-1,14-17 0-15,13-19 0 0,20-18 0 16,17-15 0-16,21-17 0 16,15-12 0-16,13-5-1 15,11-2 2-15,1 4-2 16,-5 12 2-16,-11 16-1 0,-11 20 0 16,-27 23 0-16,-11 18 0 15,-22 18 0-15,-15 16 0 16,-12 10 0-16,-10 3 0 15,-3-4-1-15,12-14 1 16,11-15 1-16,13-20-1 16,26-22 0-1,10-21 1-15,23-21-1 16,18-16 0-16,10-13 0 16,3 1 0-16,2 4-1 15,-7 9 1-15,-12 25 0 16,-10 21 0-16,-19 25 0 0,-14 24 0 15,-14 25 0 1,-15 12 0-16,-9 16 0 0,-5 4 0 16,-5-8 0-16,6-11 0 15,4-14 0-15,7-23 0 0,12-22 0 16,15-17 0-16,0-34 1 16,11-12-1-16,6-20 0 15,0-8 1-15,6-6-1 16,-2 5 0-16,-5 8 0 0,-1 19-1 15,-3 22 1-15,-12 26 0 16,13 19-1-16,-13 28 1 16,-7 20 0-16,-2 16 0 15,-4 10 0-15,1 0 0 16,0-8 0-16,0-14 0 31,3-13 1-31,9-20 0 0,6-26-1 16,9-26 1-16,4-24-1 15,2-16 0-15,1-15 1 16,0-5-1-16,-1-2 0 0,-4 6 0 16,-8 10-1-1,-6 24 1-15,-7 24-1 16,-4 22 1-16,-9 21 0 0,-1 15-1 16,-3 12 1-16,1 3 0 0,2 0 0 15,0-8 1-15,8-14-1 16,10-19 0-16,9-20 1 15,8-17 0-15,3-15-1 16,5-9 1-16,-2-4-1 16,-2-2 0-1,-3 6 0-15,-12 13 1 16,-6 16-1-16,-12 15 0 16,-10 16 0-16,-2 7-1 15,-4 7 1-15,3-1 0 16,3-2 0-16,7-11 0 15,15-19 0-15,0 0 0 16,31-29 0-16,0 4 1 0,6-8-1 16,-3 3 1-16,-3 5-1 15,-3 6-1-15,-16 13 0 16,-12 6-2-16,0 16-6 16,-3-5-33-16,-4 3-2 15,7-14 0-15,10 17 0 0</inkml:trace>
  <inkml:trace contextRef="#ctx0" brushRef="#br0" timeOffset="3524.9271">18727 12397 33 0,'-63'0'25'0,"10"3"-5"15,8 1 0-15,9 2-2 16,15 1-1-16,13-7-3 15,20 7-3-15,12-12-3 16,21 0 0-16,7-4-3 0,12 4 0 16,-4-3-2-16,-2 8 0 15,-18-4 0-15,-18 8 0 16,-22-4 0-16,-34 19-2 16,-19-4 1-16,-17 0-1 0,-14-1 1 15,-6-5-1-15,4-4 0 16,13-5-1-16,19-8 1 15,25-3 0-15,20-9-1 16,28-3 1-16,23 1-1 31,20 1 0-31,10 4 0 0,6 7 1 16,-3 3 0-16,-13 7 0 16,-11 4 0-16,-23 6 0 15,-24 2 0-15,-22 1 1 16,-23-2-2-16,-15-2 1 15,-9-3 0-15,-3-6 0 16,6 0 0-16,13-10-1 0,15-4 0 16,24-6 0-16,21-2 0 15,22 1 0-15,19 1 0 0,13 2 0 16,4 6 0 0,0 4 0-16,-5 8 0 15,-14 9 1-15,-18 3 0 0,-21 5-1 31,-25 0 1-31,-22 0-1 0,-15 0 1 16,-10-3 0-16,-7-5 0 16,3-3-1-16,6-6 0 15,15-10 1-15,23-2-1 16,26-5 0-16,21-2 0 16,21-1 0-16,14 0-1 15,10 4 1-15,6 9 0 0,-2 3 0 16,-13 4-1-16,-20 12 1 15,-19 3 1-15,-29-1-1 16,-23 5 0-16,-22-3 1 16,-20-4-1-16,-4-6 0 15,-5-6 1-15,11-12-1 16,17-5 0-16,20-9 0 0,29-5-1 16,26-2 1-16,23 2 0 15,16 5-1-15,15 6 2 16,9 10-2-16,-5 8 2 15,-9 7-1-15,-19 11 1 0,-23 5-1 16,-26 2 1-16,-26 2 0 31,-30-3-1-31,-23-3 0 0,-15-7 0 16,-7-6 1-16,2-6-1 16,16-11-1-16,18-8 1 15,26-7 0-15,28-2-1 16,30-1 1-16,27 3 0 15,24 4-1-15,14 5 1 16,11 7 0-16,-2 10 0 0,-8 8 0 16,-15 8 1-16,-24 8-1 15,-31-1 1-15,-29 3 0 16,-31 0 0-16,-27-4-1 16,-21-5 1-16,-11-5-1 15,-4-12 1-15,8-4-1 16,19-9 0-1,22-8 0-15,30 0 0 16,29-5 0-16,25 0 0 16,26 2 0-16,21 9-1 15,14 3 1-15,6 12 0 0,-3 8 0 16,-14 4 0 0,-20 7 0-16,-18 7 1 0,-34 3-1 15,-25 0 1-15,-33 0-1 0,-25-4 1 16,-19-5 0-16,-5-4-1 15,2-9 1-15,11-7-1 16,24-7-1-16,27-8 1 16,31-9 0-16,34-2 0 15,32 2-1-15,20-1 1 16,19 6-1 0,6 6 1-16,0 9 0 15,-9 7 0-15,-21 10 0 16,-27 4 1-16,-28 4-1 15,-35 1 1-15,-31-1-1 16,-27 0 1-16,-21-6-1 16,-11-3 1-16,4-5-1 15,10-7 0-15,20-9 0 0,28-3 0 16,33-8 0-16,34-1 0 16,30 1-1-16,22-1 1 0,14 5 0 15,6 7-1 1,-3 9 1-16,-11 2 0 15,-24 11 0-15,-29 4 0 0,-30 2 0 16,-30 5 0-16,-26-1 1 0,-22-2-1 16,-16-7 1-16,-6-2-1 15,3-9 0-15,14-8 0 16,23-10-1-16,25-13 1 16,30-11-1-16,29-7 0 15,26-6 1-15,22 2-1 31,15 2 0-31,6 6 0 0,-3 10 1 16,-11 14 0-16,-23 12 0 16,-25 14 0-16,-31 9 0 15,-30 5 1-15,-28 3-1 16,-18 1 1-16,-14-7 0 16,3-2-1-16,10-10 0 15,19-11 1-15,32-11-1 0,26-8 0 16,38-6 0-16,27-1 0 15,18 0 0-15,13 2 0 16,4 6-1-16,-7 10 1 16,-15 9 0-16,-26 9 0 0,-34 8 0 15,-35 5 0-15,-33 6 0 32,-26 3 0-32,-23-2 0 0,-9 0 1 15,0-7-1-15,12-11 0 16,27-8 1-16,31-15-1 15,38-5-1-15,33-9 2 16,30 0-1-16,20-4-1 16,11 3 1-16,5 8 0 15,-12 7 0-15,-17 11 0 0,-30 7 0 16,-33 8-1-16,-32 4 2 16,-29 4-1-16,-26 1 0 15,-11-3 1-15,-1-4-1 16,5-7 0-16,22-12 0 15,31-5 0-15,37-8 0 16,34-8-1-16,30-4 1 0,20-1-1 16,13 2 1-16,6 9 0 15,-7 5 0-15,-18 8-1 16,-32 8 1-16,-33 11 0 0,-37 5 0 16,-31 5 1-16,-30 3-2 15,-27-2 2-15,-6 2-1 31,-2-5 0-31,19-8 0 16,25-8 1-16,36-8-1 0,34-12-1 16,40-4 1-16,28-5 0 15,25 0 0-15,16 2 0 16,3 4 0-16,-13 4-1 16,-22 7 1-16,-29 9 0 15,-37 13 0-15,-31 3 1 0,-37 5-1 16,-28 3 0-16,-21 0 0 15,-7-1 1-15,9-5-1 16,20-7 0-16,32-11 0 16,32-11-1-16,35-6 1 15,35-7 0-15,28 0 0 16,24 0 0 0,6 3-1-16,-5 7 1 15,-14 2 0-15,-24 12 0 16,-33 12 0-16,-32 2 0 0,-31 6 0 15,-32 0 0 1,-21 1 1-16,-8-4-1 16,-2-2 0-16,15-8 1 0,27-10-1 15,30-11 0-15,35-5 0 0,31-5 0 16,30-1-1-16,13 1 1 16,14 4-1-16,-4 3 1 15,-11 11-1-15,-25 6 1 16,-35 9 0-16,-31 5 0 15,-38 4 1-15,-24 2-1 16,-26 0 0 0,-10 0 1-16,0-5-1 15,15-7 1-15,29-12-1 16,29-8-1-16,40-8 1 16,37-3 0-16,28-1-1 15,20-3 1-15,16 6-1 16,-3 5 0-16,-14 7 1 15,-22 9 0-15,-40 9-1 0,-34 5 1 16,-39 4 0-16,-30 3 0 16,-29 1 1-16,-13-2-1 15,-1-3 1-15,15-5 0 16,31-12-1-16,33-9 0 0,42-8 1 16,37-6-1-16,34-3 0 15,26-3 0-15,8 2-1 0,-1 3 1 16,-11 9-1-16,-25 10 1 15,-37 5 0-15,-35 11 0 16,-34 2 0-16,-32 3-1 16,-20 1 2-16,-6 2-1 15,0-4 0-15,14-6-1 32,31-9 1-32,28-4-1 0,38-6 1 15,31-5 0-15,27 1-2 16,12-1 2-16,6 1-1 15,-5 7 0-15,-21 7 1 16,-24 7-1-16,-45 7 1 16,-31 2 0-16,-37 5 0 15,-23 0 1-15,-19 1-1 0,-4-3 1 16,10-9-1-16,16-10 0 16,39-5 0-16,39-8 0 0,41-8 1 15,34 0-2-15,35-1 1 16,19 1 0-1,13 9-1-15,-8 5 1 0,-21 11 0 32,-34 5 0-32,-41 10 0 0,-41 3 0 15,-40 1 1-15,-34 1-1 16,-21-4 1-16,-3-4-1 16,12-13 0-16,31-7 0 15,39-12-4-15,45-3-6 16,40-5-33-16,38-7 0 15,37 1-1-15,22 0 0 0</inkml:trace>
  <inkml:trace contextRef="#ctx0" brushRef="#br1" timeOffset="7190.8552">5743 15084 20 0,'-34'5'54'16,"15"1"-34"-16,-2 7-5 15,1 2-3-15,6 7-3 16,1 5-3-16,9 2-1 0,4 0 0 16,13 3-1-16,5-11 1 15,13-3 1-15,0-14 0 16,11-7 1-16,-5-14 0 16,2-9 1-16,-11-12-1 15,-8-1-1-15,-17-6-1 31,-13 8-1-31,-16 3-2 0,-7 10-2 16,-8 13-7-16,-6 11-34 16,7 3 1-16,10 12-2 15,2-5 1-15</inkml:trace>
  <inkml:trace contextRef="#ctx0" brushRef="#br1" timeOffset="8663.5461">17450 15144 52 0,'-27'-4'23'16,"2"4"-3"-16,-5 8-4 15,1 2-4-15,3 11-3 16,2 1-1-16,11 10-2 15,7 1 0-15,12 1 0 0,10-5 0 32,16-4-1-32,2-8 1 15,9-10-1-15,0-15-1 16,-1-10 0-16,-8-11-1 16,-6-10 1-16,-18-3-2 0,-10 1 0 15,-10 1-1 1,-8 5-4-16,-2 17-12 0,-1 7-25 15,-5 2 1-15,7 15-1 0,-3 3-1 16</inkml:trace>
  <inkml:trace contextRef="#ctx0" brushRef="#br1" timeOffset="10205.944">3239 14798 57 0,'7'-18'36'15,"-7"2"-8"1,0 16-4-16,0 11-8 16,-3 9-8-16,-4 14-20 15,-1 2-23-15,8 7-1 16,-4-6 0-16,4 5-2 16</inkml:trace>
  <inkml:trace contextRef="#ctx0" brushRef="#br1" timeOffset="10475.5096">2916 15406 41 0,'20'0'34'16,"-2"0"1"-16,13-3-17 31,4 0-12-31,-2-6-19 0,11 6-17 16,-10-7-4-16,6 5 0 15</inkml:trace>
  <inkml:trace contextRef="#ctx0" brushRef="#br1" timeOffset="10891.1202">3358 15243 12 0,'0'0'29'31,"0"24"0"-31,-3-9-3 0,3 3-16 16,3 2-5-16,-3 0 0 15,0-2-1-15,5-5 0 16,-5-13-1-16,0 0-1 16,0 0 0-16,0-19 0 15,-6 1 0-15,3-3-1 16,-1-1-1-16,4 0-1 0,4 3 0 15,2 1 0-15,4 2-1 16,8 5 0-16,4 3 1 16,3 4 0-16,3 4 1 15,-4 4 3-15,-1 7 1 16,-4 1 1-16,2 9 1 16,-11-1 0-1,1 3 0-15,-8 1-4 16,-3-2-20-16,0-8-16 0,7 5 0 15,-7-19-2 1</inkml:trace>
  <inkml:trace contextRef="#ctx0" brushRef="#br1" timeOffset="11743.8288">8697 14849 50 0,'0'0'33'16,"10"-3"-3"-16,-10 15-9 15,0 5-5-15,0 10-10 16,4 4-13-16,0 10-24 16,-10-12-1-16,11 10-3 15,-8-10 1-15</inkml:trace>
  <inkml:trace contextRef="#ctx0" brushRef="#br1" timeOffset="12293.0911">8605 15298 24 0,'0'0'32'0,"0"0"1"16,6 18-3-16,-6 2-15 15,-3-1-5-15,3 5-5 16,0-3-2-16,0-2-2 15,0-1-3-15,0-18-1 16,0 10-1-16,0-10-1 16,-3-14 1-16,-2-2-1 0,-2 1 1 15,1-4 1-15,1-1 1 16,-2-13 2 0,7 19 0-16,10 3 0 15,-1 7 1-15,7-1-1 0,4 5 0 16,2-3 0-1,1 3 0 1,2 0 1-16,0-5-1 16,-1 3 1-16,-3-1 0 15,-2 3 1-15,-4-4 0 0,-5 4 2 16,0 7 1-16,-10-7 1 16,11 22 0-16,-11-1 0 15,6 4-1-15,-6 0 0 16,6 4-2-16,-3-1-10 0,2 2-26 15,-8-16-2-15,7 1-1 16,-4-15 1-16</inkml:trace>
  <inkml:trace contextRef="#ctx0" brushRef="#br1" timeOffset="13148.3542">15308 14773 44 0,'0'-16'34'0,"0"16"-6"16,0 0-6-16,0 0-7 15,10 29-4-15,-10 4-9 16,-5 7-20-16,-3 1-15 15,8 7-1-15,-5-9-1 16,5 4 1-16</inkml:trace>
  <inkml:trace contextRef="#ctx0" brushRef="#br1" timeOffset="13380.0384">14902 15359 22 0,'0'0'31'16,"28"7"0"-16,-7-7-7 31,9 0-17-31,4 9-21 16,-3-12-12-16,12 10-3 0,-10-15-1 15</inkml:trace>
  <inkml:trace contextRef="#ctx0" brushRef="#br1" timeOffset="13846.9058">15303 15265 24 0,'4'10'33'0,"-4"-10"1"16,4 21-4-1,-4-4-16-15,5-1-7 16,-1 1 0-16,-4-1-2 16,4-6-2-16,-4-10-1 15,0 0-1-15,0-9 0 0,0-8 0 16,-6-4-1-1,3-1 0-15,0-2 0 16,3 2-1-16,-4 3-1 0,4 4 0 16,0 5 0-16,0 10-2 0,17-6 0 15,-3 6-2-15,5 0 0 16,0 0 0-16,4 4 1 16,-2-4 0-16,2 2 1 15,-3 1 3-15,-2 1 3 16,-5 2 2-16,-13-6 2 0,13 19 0 15,-13-2 1-15,3 3 1 16,-3 1-1-16,0 2-1 16,0 2-6-16,0-1-20 15,0-8-14-15,4 1-1 16,-4-17 0-16</inkml:trace>
  <inkml:trace contextRef="#ctx0" brushRef="#br1" timeOffset="14627.0197">20037 14769 50 0,'0'0'31'15,"7"-11"-4"-15,-7 11-9 16,-3 21-6-16,3 5-8 16,-4 8-13-16,8 10-24 15,-10-5 1-15,14 12-1 0,-8-9 0 16</inkml:trace>
  <inkml:trace contextRef="#ctx0" brushRef="#br1" timeOffset="15265.2686">19966 15294 16 0,'-5'29'28'0,"-9"-16"1"16,8 5-5-16,3-2-17 16,-5-2-2-16,5-3-2 15,3-11-1-15,0 0 0 16,0-12 0-16,3-5 0 0,-3-4 0 16,0-2-1-16,-4-4 0 15,4 2 0-15,-6 2 0 0,2 4-1 16,1 2 0-16,-1 6 0 15,4 11 0-15,4-13-1 16,-4 13 1-16,18 0 0 31,-3 0-1-31,6 3 1 0,5-3 0 16,3 4 0-16,2-4 0 16,-2 0 1-16,-2 0-1 15,-1-4 1-15,-8 1 0 16,-3 3 0-16,-6-4 0 15,-9 4-1-15,0 0 1 16,11 4 1-16,-11-4 1 0,0 14 1 16,0 0-1-16,0 4 2 15,0 3 0-15,5 7 0 16,-5-2 0-16,6 0-1 16,-3-1-3-16,-3-4-15 15,0-7-21-15,9 0 0 16,-9-14-2-16,0 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4:30:33.62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 5205 15 0,'0'0'33'15,"0"0"1"1,0 0 1-16,0 0-14 0,43 58-7 15,4-1-5-15,6 7-4 16,9 15 0-16,3 0-4 16,0 1-6-16,2-2-13 15,-8-8-17-15,-8-19-2 16,-13-4 0-16,-7-22 1 16</inkml:trace>
  <inkml:trace contextRef="#ctx0" brushRef="#br0" timeOffset="249.9978">1422 5175 27 0,'-17'-5'32'0,"-12"5"2"16,-13 9-1-16,-3 25-16 15,-17 12-6-15,-5 15-3 16,-4 11-2-16,-3 11 0 15,-1 1-3-15,14-4-3 16,11-5-4-16,9-17-5 16,13-13-13-16,28-45-15 15,0 0 1-15,0 0 0 16,0 0 4-16</inkml:trace>
  <inkml:trace contextRef="#ctx0" brushRef="#br0" timeOffset="531.252">1767 5179 24 0,'-36'10'30'16,"-12"0"1"-16,-2 21-7 15,9 14-10-15,-3 14-5 16,13 16-1-16,5 7-2 0,9 4 0 16,17-2-1-1,14-2-1-15,10-8-3 0,9-8-4 16,10-17-15-16,2-11-15 16,-3-23 0-16,11-5-3 15,-10-23 1-15</inkml:trace>
  <inkml:trace contextRef="#ctx0" brushRef="#br0" timeOffset="875.0073">1872 5634 14 0,'-2'15'26'0,"2"-15"3"15,2 19-13-15,14-5-9 0,-1 0 0 16,10-4 0-1,0-7-1-15,6-3-2 0,-7-11 0 16,-1-1-2-16,-8-6 0 16,-4-2-1-16,-11-2 0 15,-5 1-1-15,-14 4-1 16,-6 13 2-16,-6 4-1 16,-3 10 1-16,1 9 0 15,-2 4 1-15,4 9 0 16,9 6 1-16,7 2 1 15,15-2 0-15,9-5 0 16,10-1 0-16,4-10-1 16,8-2-2-16,6-6-5 15,1-9-23-15,-4-18-7 0,4 2-1 16,-13-18 1 0</inkml:trace>
  <inkml:trace contextRef="#ctx0" brushRef="#br0" timeOffset="1046.8728">2067 5250 20 0,'-14'-25'31'16,"10"16"1"-16,-6-8-5 16,10 7-31-16,0 10-20 15,0 0-4-15,0 0-3 16,0 0 9-16</inkml:trace>
  <inkml:trace contextRef="#ctx0" brushRef="#br0" timeOffset="1187.5006">2112 5320 50 0,'0'26'36'0,"-4"3"-2"16,-4-1-10-16,-8-5-7 15,4-2-11-15,-8-10-25 16,-1-3-14-16,-9-17-3 15,10 2 0-15</inkml:trace>
  <inkml:trace contextRef="#ctx0" brushRef="#br0" timeOffset="1781.3077">2252 5233 9 0,'0'0'27'0,"-8"14"1"15,8 3-6-15,-6 2-10 16,6 3-4-16,2 2-2 15,8-5-1-15,3 1 1 16,0-8-2-16,6-2-1 16,-2-10 0-16,2-7-1 15,-4-6-1-15,1-5 0 0,-10 0 0 16,2-2-1-16,-8 2-1 16,3 4 0-16,-6 3 0 15,3 11 0-15,-11 3 1 16,5 6-1-16,6 8 0 15,-3-2 1-15,3 2 0 16,6-3-1-16,0-3 2 16,7-4-1-16,-2-7 1 15,5-8 0-15,1-5 0 16,1-3 3-16,0-6-2 16,4 0 2-16,-4 1-1 0,4 4 1 15,1 5 0 1,1 9 0-16,7 11 0 15,2 13-2-15,2 11 1 0,-4 14-1 16,-3 19 0-16,-10 9 0 16,-12 6-1-16,-9 3 1 15,-15-2-1-15,-10-7-2 16,-6-7-7-16,-4-8-26 16,-5-30-2-16,12-10 0 15,0-19-1-15</inkml:trace>
  <inkml:trace contextRef="#ctx0" brushRef="#br0" timeOffset="2062.5594">3084 5588 61 0,'15'0'35'0,"14"9"0"16,2-7-16-16,3-2-10 15,9 4-7-15,1-4-8 16,-7 0-17-16,-11-3-12 15,1 3 0-15,-14 0-1 0</inkml:trace>
  <inkml:trace contextRef="#ctx0" brushRef="#br0" timeOffset="2234.433">3122 5710 31 0,'11'10'36'15,"12"4"1"-15,7-7-2 16,6-2-19-16,5 2-15 16,-6-13-32-16,11 9-3 15,-15-12-1-15,4 6-2 0</inkml:trace>
  <inkml:trace contextRef="#ctx0" brushRef="#br0" timeOffset="3015.6841">4833 5084 17 0,'10'-16'20'16,"-24"0"15"-1,-16 8-19-15,-16-4-1 16,-13 1-5-16,-7 3-2 0,-12 0-4 15,2 2 0-15,1 1-3 16,4 5 0-16,11 0-2 16,14 8 1-16,11-2-1 15,15 7 0-15,13 2 0 16,14 3 1-16,13 1 1 16,13 7-1-16,13-1 2 15,6 5 0-15,7 3 1 16,-3 5 0-16,-7-1-1 15,-11 6 0-15,-16 7 0 16,-22 4-1-16,-20 7 0 16,-22 7 0-16,-18 1 0 0,-7 2-1 15,-5 1 1 1,1-2 1-16,5-6 0 16,11-6 0-16,15-11 1 0,20-6 0 15,20-12 2-15,19-6-1 16,15-9 0-16,20-2 0 15,14-9-1-15,12 2 0 16,4-5 0-16,3 0 0 16,-4-7-1-16,-9 7 0 15,-9-5-3-15,-14 1-7 16,-11-4-30-16,-12 6-1 16,-16-7 0-16,-12 9 0 15</inkml:trace>
  <inkml:trace contextRef="#ctx0" brushRef="#br0" timeOffset="3937.5706">3810 6346 36 0,'0'0'32'16,"24"27"-5"-16,-18 3-9 16,-2 4-8-16,1 7-2 15,-5-5-4-15,0-1-3 16,4-13-3-16,-4-10 0 15,0-12-2-15,16-15 1 16,-4-4-1-16,5-10 1 16,-3 0 1-16,2-5 2 15,-1 7 1-15,3 8 2 16,-6 9 1-16,-1 10 0 16,-5 10 0-16,-3 10 1 0,-3 6-3 15,0 5-1-15,3 3-8 16,-3-5-15-16,0-10-10 15,8-1-1-15,-8-18 0 16</inkml:trace>
  <inkml:trace contextRef="#ctx0" brushRef="#br0" timeOffset="4093.8116">4141 6399 7 0,'19'-10'28'0,"12"15"-2"15,-6-5-9-15,3-5-34 16,6 15-8-16,-10-10-1 0,5 3 17 16</inkml:trace>
  <inkml:trace contextRef="#ctx0" brushRef="#br0" timeOffset="4234.4384">4160 6500 3 0,'-9'4'29'16,"21"6"-2"-16,1-10-2 16,15 0-32-16,6 0-17 15,-9-7-1-15,13 7-2 16</inkml:trace>
  <inkml:trace contextRef="#ctx0" brushRef="#br0" timeOffset="4421.9384">4486 6470 21 0,'0'0'26'0,"21"4"-4"15,-5-4-25-15,3-11-18 16,14 11-2-16,-11-9 2 15</inkml:trace>
  <inkml:trace contextRef="#ctx0" brushRef="#br0" timeOffset="4703.1863">4693 6467 20 0,'0'0'24'0,"-12"-30"-1"16,15 7-17-16,7 1-4 15,11 3-1-15,1 1 0 16,8 11 2-16,1 7 2 16,-2 6 2-16,1 11 2 15,-7 1 0-15,-1 4 1 16,-8-8 0-16,0 3 0 16,-14-17-1-16,17 7-3 15,-17-7-3-15,5-24-4 16,-5 5-9-16,-6-3-21 0,-14-14-3 15,4 2-1 1,-13-8 0-16</inkml:trace>
  <inkml:trace contextRef="#ctx0" brushRef="#br0" timeOffset="5000.0678">4268 4536 37 0,'0'12'28'16,"0"15"-1"-16,-5 1-20 16,1 7-14-16,-2 4-12 15,-4-11-8-15,10 8 1 16,-15-17 7-16</inkml:trace>
  <inkml:trace contextRef="#ctx0" brushRef="#br0" timeOffset="5421.9626">4150 4703 6 0,'0'0'25'15,"23"10"1"-15,-11-6-4 0,6 3-16 16,10 0-4-16,1-1 1 16,4 3-2-16,-2-4 0 15,-3 0-2-15,-9-1 1 16,-1-3-1-16,-18-1 1 15,10-1-1-15,-10 1 0 16,-10-23 1-16,5 6 1 16,5-3-1-16,0-2 2 15,5 1-1-15,7-1 1 16,5 6 1-16,1 5 0 16,4 6 2-16,0 10 0 0,0 7 1 15,-4 1 0 1,1 6 0-16,-5-3 0 0,3 7-1 15,-2-9 1-15,7 1-2 16,0-13 1-16,3-2-1 16,-2-7 1-16,0-3 1 15,-5-9-2-15,-5 1 0 16,-13 0 0-16,-9 3-2 16,-11 1-3-16,-7 6-9 15,-2-2-27-15,1 13-1 16,-5-3 1-16,15 13-1 15</inkml:trace>
  <inkml:trace contextRef="#ctx0" brushRef="#br0" timeOffset="5859.4442">5144 5577 48 0,'23'11'35'0,"1"8"1"16,7 13-13-16,3 11-11 15,-2 3-3-15,2 5-6 16,-3 2-10-16,-6-1-19 16,-5-16-9-16,-1-7-1 15,-10-17 0-15</inkml:trace>
  <inkml:trace contextRef="#ctx0" brushRef="#br0" timeOffset="6015.6891">5476 5663 18 0,'-19'0'32'16,"-15"5"1"-16,0 16 1 16,-8 7-18-16,-7 1-7 15,4 4-5-15,4 1-9 16,7 2-16-16,3-9-11 16,16 0-1-16,-1-10 0 15</inkml:trace>
  <inkml:trace contextRef="#ctx0" brushRef="#br0" timeOffset="6328.1953">5637 6059 55 0,'8'-17'25'0,"-8"-4"-7"15,4-5-4-15,-4-10-4 16,0-13-4-16,0-7-2 16,0-11-1-16,-4-1 0 15,-1 2-1-15,5 1-1 16,0 2 0-16,0 5 0 16,6 8-1-16,7 13 0 15,6 11-2-15,5 6-5 0,10 9-9 16,7 11-14-16,-6-3-3 15,12 12 1-15,-10-1 10 16</inkml:trace>
  <inkml:trace contextRef="#ctx0" brushRef="#br0" timeOffset="6531.3155">5662 6004 29 0,'11'3'27'0,"20"4"-4"16,1-7-16-16,5-4-17 0,8 6-13 15,-15-13-2-15,4 5-2 16</inkml:trace>
  <inkml:trace contextRef="#ctx0" brushRef="#br0" timeOffset="6843.8206">5879 5690 33 0,'0'0'33'15,"3"10"1"-15,-3 11-6 16,-5-1-16-16,2 7-5 15,-1-3-1-15,4 0-3 0,-7-10-3 16,7-4-2-16,0-10 0 16,16-10-1-16,-2-3 0 15,1-10 0-15,6-1 1 16,-1-1 1-16,3 0 1 16,1 9 2-16,-2 7 1 15,-1 9 0-15,-2 3 0 16,-3 14 1-16,-6 2-2 15,-2 7-5-15,-4 2-14 16,1 3-16-16,-14-11-1 16,9 2-1-16,-12-12 1 15</inkml:trace>
  <inkml:trace contextRef="#ctx0" brushRef="#br0" timeOffset="7250.0672">6244 5380 14 0,'19'-14'29'0,"-6"-6"-1"16,12 16-2-16,-4-6-17 16,3 7-4-16,-1 3-2 15,-2 0-2-15,-5 3 1 16,0 1-1-16,-5 3 0 15,-11-7 0-15,13 23 0 0,-13-9 0 16,3 9 0 0,-3 0 0-16,0 10 0 0,0 7 0 15,0 3 0-15,4 4 0 16,-1 3 0-16,3 0 2 16,4 2 3-16,-5-6-1 15,2 2 0-15,-7-6 1 16,0-2-1-16,-7-10 1 15,-2 1-1-15,-7-10-2 16,-4-4-5-16,-3-7 0 16,-2-10-7-16,7-10-10 15,3-2-16-15,0-7-1 16,11 0 1-16,0-6 1 16</inkml:trace>
  <inkml:trace contextRef="#ctx0" brushRef="#br0" timeOffset="7640.7518">6666 5724 16 0,'18'-6'31'15,"14"6"0"-15,-5-6-2 16,7 3-16-16,1 0-4 15,-5-5-2-15,5 2-2 16,-10-6-2-16,-6 2 0 16,-7-3-2-16,-12 0 0 15,-6-4 0-15,-10 5-1 16,-5 3 0-16,-7 6 0 0,-3 3-1 16,-7 5 0-16,1 11 0 15,3 5 1-15,6 7-1 16,9 5 1-16,10 2 1 15,9-1 0-15,12-2 1 16,7-3-1-16,12-6 1 16,10-5 0-16,2-6-3 15,4-12-10-15,-4-9-22 16,4 0-1-16,-9-15 1 16,0-2-1-16</inkml:trace>
  <inkml:trace contextRef="#ctx0" brushRef="#br0" timeOffset="7843.8939">6970 5229 28 0,'17'-13'31'16,"8"13"0"-16,1-8-5 15,5 8-16-15,4-5-13 16,-4-2-24-16,9 7-2 16,-15-7-2-16,6 7 0 15</inkml:trace>
  <inkml:trace contextRef="#ctx0" brushRef="#br0" timeOffset="8000.1344">7414 5044 35 0,'0'0'30'16,"-10"-17"-3"-16,10 17-16 15,0 0-33-15,-3-16-5 16,3 16-2-16,0 0 5 16</inkml:trace>
  <inkml:trace contextRef="#ctx0" brushRef="#br0" timeOffset="8156.3788">7448 5142 22 0,'0'28'34'0,"0"15"-1"16,-10-6-5-16,0 1-6 15,-4 0-7-15,-6-7-5 0,-1 2-4 16,-6-11-5-16,-2-8-6 16,2-5-18-16,8-6-12 15,-3-13-1-15,9-1 0 16</inkml:trace>
  <inkml:trace contextRef="#ctx0" brushRef="#br0" timeOffset="8843.9712">7538 5104 20 0,'0'0'27'0,"9"0"-5"16,-9 0-5-16,-3 22-4 15,3 0-3-15,-4 0-2 16,4 4 0-16,0-6-2 16,9 4-1-16,-2-10-2 15,9-2 0-15,-1-9-1 16,3-3 0-16,-1-10-1 15,-2-4 0-15,0-6 0 16,0-2-1-16,-5 3 0 16,0 2-1-16,-4 0 0 15,-3 5 0-15,-3 12 0 16,0 0 1-16,0 12-1 0,0 5 0 16,0 2 1-16,3 3 0 15,1-5 0-15,1 3 0 16,1-8 0-16,4-6 1 15,2-6 0-15,1-4-1 16,1-8 1-16,3-4 0 16,0-4-1-16,3-5 0 15,-2 3 0-15,1-1 1 16,-7 5-1-16,4 4 0 16,-4 6 0-16,-3 8 1 15,-9 0 1-15,7 25 0 16,-7-9-1-16,0 6 1 0,0-4-1 15,6 2 1 1,-6-6 0-16,0-14-1 0,12 11-1 16,-3-11 0-16,1-6 0 15,6-7-1-15,-1 4-1 16,0-6 1-16,3 1-2 16,-2 4 1-16,-3 4 1 15,-1 6 1-15,-2 7 0 16,-4 2 1-16,-6 10 0 15,0 3-4-15,0-2-25 16,0 13-4-16,-13-9-1 16,9 8-1-16</inkml:trace>
  <inkml:trace contextRef="#ctx0" brushRef="#br0" timeOffset="9312.6999">8478 5849 18 0,'19'-7'24'0,"18"7"-1"16,1-4-13-16,5-1-5 15,3 1-5-15,-3-2-11 0,2 10-11 16,-12-6-2-1,-3 5 2-15</inkml:trace>
  <inkml:trace contextRef="#ctx0" brushRef="#br0" timeOffset="9531.4477">8528 5979 34 0,'0'0'34'0,"28"13"-1"15,-1-13-9 1,11 0-8-16,5 5-6 16,0-5-8-16,1 10-32 0,-10-13-2 15,4 6-2-15,-16-13 0 16</inkml:trace>
  <inkml:trace contextRef="#ctx0" brushRef="#br0" timeOffset="11312.6988">10258 5230 22 0,'84'0'25'15,"-12"0"-3"-15,-7 0-5 16,-19 5-2-16,-24 1-4 15,-22-6-2-15,-35 11-3 16,-23-4-3-16,-23 0 0 16,-15 0-1-16,-10-2-1 0,1-1-1 15,5 2 1 1,14-3-1-16,17 2 0 0,17-1 0 16,21 3 0-16,16 3 0 15,24 7 1-15,12 1-1 16,16 5 0-16,13 8 2 15,10 4-1-15,7 9 0 16,-1 4 0-16,-6 7 0 16,-12 6-1-16,-20 2 0 15,-21 4 1-15,-23 3-2 16,-22 1 2-16,-18-2-1 16,-11-3 0-16,-5-1-1 15,0-1 2-15,7-8-1 16,13-4 1-16,11-8 1 15,16-3-1-15,25-5 2 0,16-12-1 16,24-4 0-16,20-10 0 16,23-2 0-16,17-8 0 15,17 0-1-15,13-8-1 16,4 0 1-16,3 3 0 16,-9-2-1-16,-11 7-2 15,-19 0-7-15,-19 5-21 16,-19 7-5-16,-28-4 0 15,-9 11 0-15</inkml:trace>
  <inkml:trace contextRef="#ctx0" brushRef="#br0" timeOffset="11875.2072">9518 6746 18 0,'12'3'32'16,"-12"-3"1"-16,15 29-6 15,-11-7-10-15,-4 4-6 16,8 6-1-16,-8-3-4 15,4-2-1-15,-4-3-2 16,0-9 0-16,0-15-2 16,0 0 0-16,15-8-1 15,-5-10 0-15,5-7 1 16,3-2-2-16,5-3 0 16,1 2 1-16,4 2-1 15,-4 9 0-15,-1 4 0 16,-5 13 2-16,-5 5-1 0,-4 13 0 15,-7 5 0-15,-2 6 1 16,-2 5-1-16,2-1-2 16,0 0-8-16,2-4-18 15,5-15-6-15,9 2-1 16,-4-16 0-16</inkml:trace>
  <inkml:trace contextRef="#ctx0" brushRef="#br0" timeOffset="12078.3246">10019 6798 34 0,'24'0'29'15,"-13"0"-6"-15,7 0-14 16,7 0-13-16,-6-7-19 15,11 13-3-15,-12-10-1 16,5 9 13-16</inkml:trace>
  <inkml:trace contextRef="#ctx0" brushRef="#br0" timeOffset="12250.1999">10013 6919 45 0,'0'0'36'0,"10"14"1"16,5-9-11-16,6-5-10 0,7 7-5 16,1-5-10-16,-1 1-26 15,-4-7-11-15,1 4 0 16,-10-8-1-16</inkml:trace>
  <inkml:trace contextRef="#ctx0" brushRef="#br0" timeOffset="13468.9577">10394 6822 30 0,'0'0'25'16,"0"0"-2"-1,-3 7-2-15,3-7-5 0,16 10-4 16,3-4-3-16,5-4-6 15,5-2-8-15,-1 0-18 16,8 0-9-16,-12-5 0 16,9 8-1-16</inkml:trace>
  <inkml:trace contextRef="#ctx0" brushRef="#br0" timeOffset="13812.7055">10811 6711 18 0,'17'0'29'0,"-17"0"0"16,17 0-9-16,-17 0-7 15,0 16-4-15,0-6-2 16,-7 3-2-16,1 5 0 16,-4-2-2-16,4 0 0 15,0 1 0-15,6 0-1 16,0-4 0-16,6 1 0 16,4-2 0-16,4-3 0 15,3-2-4-15,2-7-5 0,2 1-6 16,-3-1-9-1,-1-10-5-15,2 3-3 0,-10-11 0 16</inkml:trace>
  <inkml:trace contextRef="#ctx0" brushRef="#br0" timeOffset="14000.2061">10986 6743 57 0,'-7'-15'24'0,"7"15"-3"15,0 0-4-15,-14 5-4 16,14 11-2-16,0 5-3 15,0 12-1-15,0 2-1 16,8 6-1-16,-5 1-2 16,1 4-1-16,2-2-7 15,-2-7-18-15,-4-11-12 16,0 0-1-16,0-26-1 0</inkml:trace>
  <inkml:trace contextRef="#ctx0" brushRef="#br0" timeOffset="14781.4544">10159 4729 39 0,'0'0'31'0,"0"0"-6"16,0 0-8-16,0 0-4 0,0 8-4 16,-7 6-3-16,-1 1-2 15,1 2-1-15,-2 3 0 16,5 1-1-16,1 0-1 15,3-3 0-15,4 0-1 16,8-8 2-16,3-1-3 16,4-4 0-16,3 0-4 15,-1-7-2-15,2-3-5 16,-2-2-6-16,-2-7-8 16,-1 5-1-16,-6-6 1 15,1 2 3-15</inkml:trace>
  <inkml:trace contextRef="#ctx0" brushRef="#br0" timeOffset="14984.5813">10327 4750 26 0,'-9'-18'42'16,"9"18"-26"-16,-11-3-4 15,11 3-2-15,-7 11-2 16,2 1-2-16,5 11 0 16,-3 0-2-16,3 8 1 15,0 1 0-15,0 3 1 16,3-3-2-16,0 0 0 15,-3-4-1-15,4-4-1 16,-4-5-1-16,3-6-8 16,-3-13-26-16,6 15-1 15,-6-15 0-15,0 0 0 0</inkml:trace>
  <inkml:trace contextRef="#ctx0" brushRef="#br0" timeOffset="17453.5268">19353 1714 29 0,'5'-11'20'15,"-5"-7"-2"-15,4 2-1 16,-4-1-2-16,0-2-3 16,0 19-3-16,5-16-2 15,-5 16-2-15,0-14-2 16,0 14 0-16,0 0-3 15,0 0 0-15,0 13 0 16,0-2-1-16,0 4 0 16,4 9 1-16,-4 0 0 15,4 5 0-15,-4 3 1 16,0-8 0-16,3-5 1 0,-3 4-1 16,-5-9 1-1,-1 0 0-15,-2-1 1 0,-1-13-1 16,-1 4 0-16,0-4 0 15,0 4-3-15,0-4 1 16,10 0 1-16,-11 0-1 16,11 0-1-16,0 0 0 15,13-7 0-15,1 7 0 16,6 7 3-16,7-4-3 16,-1-3 3-16,4 5-1 15,-5-5-1-15,-2 7 1 16,-3-4-1-16,-8-3-16 15,-12 0-18-15,0 0 1 16,0 0 0-16,0 0-3 16</inkml:trace>
  <inkml:trace contextRef="#ctx0" brushRef="#br0" timeOffset="20344.1714">11428 6033 15 0,'0'0'23'0,"7"-23"-3"16,0 5-3-16,-4-6-5 15,4-4-1-15,-1 0-2 0,-3-1-1 16,0 5-1 0,-3 0-2-16,0 6 0 15,-3 8-2-15,3 10 0 0,-9 10-1 16,5 11 0-16,1 10 0 16,3 6-2-16,-3 7 1 15,3 4 0-15,0 2 0 16,0-4-1-16,0-2 2 15,-3-6-2-15,-3-9 1 16,-2-3 0-16,-3-11 0 16,1-5 0-16,-4-7-1 15,3-3 0-15,11 0-1 16,-10-15 0-16,10 15 0 16,11-17 0-16,6 10 0 0,5 3 0 15,4 4 0 1,5 4 0-16,1 3 1 15,-5 0-1-15,3 3-2 0,-6 0-13 16,-9-6-16-16,5 1-1 16,-9-9 2-16,9-1 3 15</inkml:trace>
  <inkml:trace contextRef="#ctx0" brushRef="#br0" timeOffset="20531.6604">11827 6120 30 0,'15'-4'30'16,"-15"4"-8"0,10-12-24-16,-10 12-20 0,6-10-6 15,-6 10-1-15</inkml:trace>
  <inkml:trace contextRef="#ctx0" brushRef="#br0" timeOffset="21016.0357">12148 6092 39 0,'24'4'28'16,"11"0"-10"-16,1 2-4 15,2-6-4-15,-2 0-2 16,-1 0-2-16,-11-6-2 16,-4-4-2-16,-8-1-1 15,-12 0 0-15,-7-4 0 16,-11 3-1-16,-7-2 1 16,-5 8-2-16,-5 2 1 15,-6 4 0-15,3 9-1 0,5 6 1 16,5 3 0-16,6 5 2 15,11 5 0-15,11 0 2 16,12 0-1-16,9-3 2 16,10-1-1-16,6-7-1 15,4-5-6-15,3-10-18 16,5-2-11-16,-14-17-2 16,6 1 0-16</inkml:trace>
  <inkml:trace contextRef="#ctx0" brushRef="#br0" timeOffset="21281.6644">12426 5678 51 0,'25'7'33'0,"-4"-10"0"15,10 3-15-15,3 0-9 16,-2 5-6-16,-4 3-13 16,-2-7-21-16,1 12-1 15,-12-13-1-15,4 15 0 0</inkml:trace>
  <inkml:trace contextRef="#ctx0" brushRef="#br0" timeOffset="21453.5374">12836 5557 15 0,'0'0'23'16,"0"-19"-2"-16,0 19-19 15,0 0-9-15,-6-11-11 16,6 11-3-16,0 0 7 16</inkml:trace>
  <inkml:trace contextRef="#ctx0" brushRef="#br0" timeOffset="21625.4127">12858 5663 25 0,'11'38'30'0,"-4"-3"0"15,-4 1-5-15,-3 2-4 16,-7-8-5-16,1 4-4 15,-12-12-2-15,-3-3-2 16,-8-10-4-16,-1-9-5 16,2 0-10-16,-1-6-23 15,1-12-3-15,11-5 0 16,1-5 0-16</inkml:trace>
  <inkml:trace contextRef="#ctx0" brushRef="#br0" timeOffset="22391.1011">13003 5605 9 0,'0'0'26'16,"-3"-14"-1"-16,3 14-6 15,-10 6-7-15,6 5-4 16,-1 7-2-16,2 4-1 16,3 1-1-16,0 2 0 0,3 3 0 15,4-5-1 1,5-3-1-16,3-8 1 0,1-7-2 15,0-7 0-15,3-5 1 16,-1-8-1-16,-2-4-1 16,-2-4 0-16,-4-3 0 15,-4 2 0-15,-2 4 0 16,-4 1 0-16,3 7 0 16,-3 12 0-16,0 0 0 15,0 0 0-15,0 12 1 16,0 8-1-16,6 2 1 15,-1 3 0-15,-1-2 1 16,3-1-1-16,1 0 1 16,1-10 0-16,1-3 0 0,-1-9 0 15,4-5 0-15,2-7 0 16,0-5-1-16,0-5 0 16,1-2-1-16,1 0 1 15,-2 3-2-15,0 3 1 16,-5 6-1-16,-2 12 1 15,-8 0-1-15,13 13 1 16,-7 3 0-16,-3 3-1 16,3-1 2-16,-2-3 0 15,2 1 0-15,-6-16 0 16,18 12 0-16,-8-16 0 16,4-3 0-16,3-5-1 15,2-4 0-15,2-1 0 16,-2 3 0-16,2 3 0 15,1 3 0-15,-7 8 2 0,1 0 0 16,-6 12 0-16,2 7 1 16,-5 5-1-16,1 0 0 15,-1 4-8-15,-1 4-28 16,-10-12-1-16,8 2-1 16,-14-7 1-16</inkml:trace>
  <inkml:trace contextRef="#ctx0" brushRef="#br0" timeOffset="25781.8131">14138 6220 9 0,'21'-4'27'0,"20"9"-1"16,-1-5-8-16,9 3-5 0,1 0-3 15,0 1-4-15,-3-4-2 16,-7 5-7-16,-6 0-8 16,-13-5-12-16,3 5-5 15,-24-5-1-15,0 0 11 16</inkml:trace>
  <inkml:trace contextRef="#ctx0" brushRef="#br0" timeOffset="26000.5387">14165 6346 19 0,'32'8'54'15,"-1"-5"-33"-15,10 1-3 16,5 0-4-16,-3-4-4 16,2 6-5-16,-6-3-8 15,-2 5-27-15,-15-11-1 16,1 3-1-16,-23 0-1 16</inkml:trace>
  <inkml:trace contextRef="#ctx0" brushRef="#br0" timeOffset="28078.7379">15632 6604 32 0,'224'8'19'0,"40"-8"0"16,64 8-1-16,48-4-2 15,40 0-2-15,30-1-3 16,21 1-3-16,7 1-2 16,-12-5-2-16,-15 5 0 15,-38-5-2-15,-34 4 0 16,-45-4-2-16,-40 4-6 15,-49-4-17-15,-37 10-11 0,-57-10 1 16,-29 0-1-16</inkml:trace>
  <inkml:trace contextRef="#ctx0" brushRef="#br0" timeOffset="30797.5545">16008 6161 11 0,'0'0'25'16,"19"21"-6"-16,2-14-3 0,11 3-1 16,5-10-3-1,1 0-3-15,1-8-1 0,-4-3-3 16,-4-3-2-16,-12-2 0 16,-8-1-1-16,-14-3 0 15,-12 6-1-15,-13 2 0 16,-6 7 0-16,-3 5 0 15,-7 9-1-15,4 8 1 16,3 7 0-16,9 7 1 16,16 6 0-16,12 3 0 15,15-2 1-15,13-2 0 16,15-5-1-16,7-6-4 16,2-11-14-16,2-14-16 15,4-5-1-15,-12-21 0 0,8 2 0 16</inkml:trace>
  <inkml:trace contextRef="#ctx0" brushRef="#br0" timeOffset="31094.4309">16275 5813 49 0,'15'-2'33'0,"13"2"-3"16,-2 0-11-16,7-3-10 15,-1 3-16-15,-5 0-23 16,7 0-1-16,-15-7-2 16,5 7 0-16</inkml:trace>
  <inkml:trace contextRef="#ctx0" brushRef="#br0" timeOffset="31281.9331">16710 5626 51 0,'0'-11'32'0,"-7"-8"-2"16,7 19-17-16,-6-16-19 16,-3 10-18-16,9 6-7 15,-10 4 0-15,10-4-1 16</inkml:trace>
  <inkml:trace contextRef="#ctx0" brushRef="#br0" timeOffset="31453.8045">16693 5753 19 0,'0'29'32'16,"10"8"1"-16,-10-7-6 16,0 1-6-16,-10 2-5 15,-5-8-4-15,-3 0-4 16,-5-8-2-16,-4-2-6 0,1-6-7 15,-1-9-20-15,2-9-8 16,10-1-2-16,-1-9 1 16</inkml:trace>
  <inkml:trace contextRef="#ctx0" brushRef="#br0" timeOffset="32094.4326">16857 5680 22 0,'0'0'25'16,"0"0"-7"-16,-8 16-3 16,4-3-6-16,1 6-2 15,3 0-1-15,0 4 0 0,4-4 0 16,7 5 0-1,4-9-1-15,5-1 0 0,0-7-1 16,3-4 0-16,-1-8-1 16,-1-2-1-16,-1-8 0 15,-3-2-1-15,-7-2 0 16,-4 0 1-16,-3 2-1 16,-3 2 0-16,0 1-1 15,0 14 1-15,0 0-1 16,-13-3 1-16,13 3-1 15,-4 22 0-15,8-8 0 16,1 4 0-16,4 1 1 16,4-2-1-16,1-5 1 15,4-2 0-15,1-3 0 16,3-5 0-16,-4-4 0 0,0-8 1 16,-3 1-1-1,-2-5 0-15,-6-4 1 0,-3 1-1 16,-4-2 1-16,-4-1-2 15,-1-1-3-15,-4 4-4 16,1 0-21-16,-1 6-7 16,-3-3 0-16,12 14 0 15</inkml:trace>
  <inkml:trace contextRef="#ctx0" brushRef="#br0" timeOffset="32688.1949">17623 5459 29 0,'-17'-9'31'16,"0"17"-2"-16,-17 6-6 16,-2 10-6-16,2 17-5 15,-4 6-3-15,9 8-2 0,5 2-1 16,12 3 0-16,12-3-2 16,14-3-3-16,12-11-6 15,4-12-14-15,3-15-16 16,9-3-1-16,-7-17 0 15,3-1-1-15</inkml:trace>
  <inkml:trace contextRef="#ctx0" brushRef="#br0" timeOffset="32891.3112">17573 5756 40 0,'0'11'33'16,"16"-4"-1"-1,-2-3-11-15,9-4-12 0,2 4-17 16,-3-4-20-16,9 0-3 16,-10-7-2-16,5 11 1 15</inkml:trace>
  <inkml:trace contextRef="#ctx0" brushRef="#br0" timeOffset="33235.0649">17906 5615 23 0,'0'0'29'0,"0"11"1"15,-7 1-11-15,-1-1-6 16,0 8-2-16,-3 0-2 16,7 0-1-16,-3-1-3 15,7 1 0-15,7-5-2 16,6-1-1-16,5-1-1 15,0-6-4-15,2-2-5 16,1-4-10-16,-3-5-13 0,2 5-3 16,-6-17 1-1,3 7 3-15</inkml:trace>
  <inkml:trace contextRef="#ctx0" brushRef="#br0" timeOffset="33391.3123">18027 5627 58 0,'-13'8'23'16,"13"6"-6"-16,0 7-4 16,0 1-5-16,0 5-3 15,0 1-9-15,0 4-16 16,-3-12-9-16,10 8-1 16,-10-17 0-16</inkml:trace>
  <inkml:trace contextRef="#ctx0" brushRef="#br0" timeOffset="33688.2138">18154 5513 16 0,'26'10'34'0,"9"13"0"16,-6 0 1-16,5 7-15 15,0 12-6-15,-9-1-4 16,-5 5-4-16,-12-4-1 0,-8 1-1 16,-5-7-2-16,-7-1 0 15,-6-6-6-15,-6-10-19 16,1-9-13-16,10-3 0 15,-3-12-1-15</inkml:trace>
  <inkml:trace contextRef="#ctx0" brushRef="#br0" timeOffset="34250.6865">18313 6312 8 0,'21'12'66'15,"2"-12"-35"-15,8 4-12 16,11 0-6 0,7-4-11-16,1 6-26 15,-3-15-7-15,11 4-2 0,-16-9 0 16</inkml:trace>
  <inkml:trace contextRef="#ctx0" brushRef="#br0" timeOffset="34688.193">18960 6240 25 0,'0'0'31'16,"30"14"-1"-16,-6-5-12 15,6-4-3-15,3 0-4 16,-1-5-5-16,1-4-2 16,-6-2-3-16,-4-5-1 15,-10-1-2-15,-9-1 0 16,-7-2 0-16,-7 2 0 15,-9 0-1-15,-7 7 1 16,-6 6 0-16,-4 8 0 16,-1 7 2-16,3 4 2 0,4 9 0 15,7 10 1 1,11-2 2-16,15 5 0 16,12-4 0-16,12-4 1 0,9-5-2 15,9-5-3-15,5-6-8 16,2-7-26-16,-7-21 0 15,5 1-2-15,-11-16 0 16</inkml:trace>
  <inkml:trace contextRef="#ctx0" brushRef="#br0" timeOffset="35031.9499">19278 5876 16 0,'14'4'33'0,"-3"-8"0"15,9 4-1-15,3 0-13 16,4 0-9-16,4 0-9 0,0 0-17 16,4 0-16-1,-10 0-1-15,3 0 0 0,-10 0 4 16</inkml:trace>
  <inkml:trace contextRef="#ctx0" brushRef="#br0" timeOffset="35297.5735">19686 5755 50 0,'6'-21'33'16,"-6"21"-1"0,-3-13-16-16,3 13-14 0,0 0-18 15,-11 0-14-15,11 0-2 16,-3 10-1-16</inkml:trace>
  <inkml:trace contextRef="#ctx0" brushRef="#br0" timeOffset="35469.4393">19727 5934 45 0,'4'32'34'0,"-13"-6"-4"15,0-4-8-15,-2 0-5 16,-13-5-4-16,-2-2-6 15,-5-8-9-15,-2-7-16 0,-4-3-17 16,17-2-1-16,-1-12 0 16,14 3 0-16</inkml:trace>
  <inkml:trace contextRef="#ctx0" brushRef="#br0" timeOffset="35985.1222">19860 5794 12 0,'-9'9'27'16,"9"11"0"-16,-6-5-10 15,6 1-5-15,6 6-1 16,3-3-3-16,3-2-1 16,5-7-2-16,3-3-1 15,2-7-2-15,1 0 1 16,-2-8-2-16,-1-3 0 16,-5-3 0-16,-3-5-1 15,-4 3 1-15,-5 2-1 16,-3 3 0-16,0 11 0 15,-17-9-1-15,8 12 1 0,0 6 0 16,2 6 1 0,4 0-1-16,3 5 1 0,8 1 1 15,5-2 0-15,6-4 1 16,5-5-1-16,2-4 1 16,2-6 0-16,-3-3 0 15,2-7 0-15,-9-6-1 16,-2-2 0-16,-9-4-2 15,-5 5-2-15,-2 0-5 16,-6-1-12-16,-8 0-15 16,14 18-1-16,-22-15 0 15,22 15 3-15</inkml:trace>
  <inkml:trace contextRef="#ctx0" brushRef="#br0" timeOffset="38407.0456">20706 5690 9 0,'3'-12'12'0,"-3"12"-3"15,0 0-2-15,0 0-2 0,-11 4 0 16,0-4-2-16,-7 0-1 15,-1 0-1-15,-3 0 0 16,-3 0 0-16,0 0-2 16,1 0 1-16,3 0-1 15,4 0 1-15,4 10-1 16,3-6 0-16,10-4 2 16,-11 14-1-16,7-3 2 15,4 1 1-15,-4-2 0 16,4 2 1-16,-3-1 1 15,3-2-1-15,-6 4 0 16,6-2 1-16,-4-2 0 16,4-9 0-16,0 12 0 15,0-12-1-15,17 0 0 0,-2 0 1 16,5 0 0-16,7 0 0 16,7 0 1-16,3 7-2 15,0 2 0-15,-3 3 2 16,-3 7 0-16,-15 0 1 15,-5 5-1-15,-19-2-1 16,-8 2-1-16,-16-5 1 16,-2-7-2-16,-7-4-2 15,0-8-2-15,6-3-1 16,1-2 0-16,9-7-1 16,4-2 0-16,8 3 0 15,5 1 1-15,5 1 0 0,3 9 1 16,0-10 0-1,0 10 0-15,12-3 0 0,-12 3 1 16,15 3 0-16,-15-3 0 16,13 7 0-16,-13-7 1 15,11 4 0-15,-11-4-1 16,0 0-2-16,0 0-10 16,0 0-21-16,9 6 0 15,-13-15-1-15,4 9 0 16</inkml:trace>
  <inkml:trace contextRef="#ctx0" brushRef="#br0" timeOffset="41344.5535">1519 16230 4 0,'26'0'27'0,"-16"18"1"15,-17-6-11-15,-22-3-6 16,-16 2-1-16,-19-3 2 16,-7-1-3-16,-18-2-2 15,6-2-1-15,-4-3-1 16,10 0-2-16,11 0 0 15,18 0-1-15,48 0-1 16,-50 10 1-16,50-10 0 16,0 0 1-16,43 56 0 15,-43-56 0-15,84 62-2 16,-42-19 2-16,0 3-1 16,-5 3-1-16,-13 2 1 15,-15 2-2-15,-17 0 1 16,-13 4-1-16,-15-3 1 0,-1-4-1 15,-7-1 0-15,-1-6 0 16,45-43-2-16,-78 71 1 16,78-71 1-16,-40 54 0 15,40-54 1-15,0 45-2 16,0-45 2-16,62 28 1 16,-6-22 0-16,25-6 0 15,14 0 0-15,7-7 0 16,8-3-2-16,4 2 0 15,-5 8-14-15,-13-6-24 16,-16 6 1-16,-22 0-1 16,-22-4 0-16</inkml:trace>
  <inkml:trace contextRef="#ctx0" brushRef="#br0" timeOffset="41844.5552">774 17517 21 0,'0'0'30'0,"-10"44"2"16,10-44-15-16,6 46-5 15,-6-46-4-15,7 55 1 16,-7-55-4-16,0 0-2 15,0 51-2-15,0-51-1 16,0 0 1-16,0 0 0 16,0 0-1-16,15-60 0 15,-15 60-1-15,24-41 0 0,-24 41 2 16,0 0 1 0,44-27 0-16,-44 27 1 15,0 0-1-15,0 0 1 0,47 63-1 16,-47-63 2-16,19 47-5 15,-19-47-3-15,9 42-11 16,-9-42-17-16,0 0-1 16,0 0 0-16,0 0-2 15</inkml:trace>
  <inkml:trace contextRef="#ctx0" brushRef="#br0" timeOffset="42000.8046">1000 17599 35 0,'45'-11'32'0,"-28"14"-1"16,2-3-5 0,5 0-22-16,4 0-7 0,-3 0-11 15,0-11-17-15,0 11-1 16,-3-10-1-16,-3 1 19 16</inkml:trace>
  <inkml:trace contextRef="#ctx0" brushRef="#br0" timeOffset="42188.303">1096 17616 30 0,'-38'45'32'0,"38"-45"0"16,13 9 0-16,11-9-23 15,8 0-6-15,-4 0-9 0,6-7-24 16,4 4-3-16,-1-9 1 15,1-3-2-15</inkml:trace>
  <inkml:trace contextRef="#ctx0" brushRef="#br0" timeOffset="42657.0563">1457 17517 28 0,'0'25'31'15,"0"2"-5"-15,-5-3-12 16,10 3 0-16,-1-7-6 0,-4-3 1 16,6-3-3-16,-6-1-1 15,0-13 0-15,0 0 0 16,-6-23-1-16,3-2 0 15,-5-2 0-15,1 0-6 16,2 1 3-16,-2-3-4 16,2 4 3-16,0 6-3 15,5 19 2-15,0 0 0 16,10 6 1-16,2 8 2 16,8 7-2-16,5 7 3 15,2 6-2-15,6 2 2 16,1-10 0-16,-1-4 1 0,4-10 0 15,-5-3 0-15,-3-9 0 16,-3-11 1-16,-6-11 0 16,0-6-1-16,-4-7-1 15,-7 1-5-15,-3 0 0 16,-1 5-8-16,-2 7-8 16,-3 3-23-16,-5 3 2 15,5 16 0-15,0 0-1 16</inkml:trace>
  <inkml:trace contextRef="#ctx0" brushRef="#br0" timeOffset="42938.3041">1835 17749 23 0,'0'0'29'15,"18"-12"2"-15,-5-1-13 16,-4 1-5-16,7 4-3 16,-16 8 1-16,21-8-2 15,-21 8 0-15,17 24 0 16,-14-4-4-16,-3-20 0 16,14 70 1-16,-14-70-1 15,11 76-3-15,-11-76-15 16,0 68-25-16,0-68 1 15,0 0-1-15,0 30 1 16</inkml:trace>
  <inkml:trace contextRef="#ctx0" brushRef="#br0" timeOffset="43625.8058">988 15666 42 0,'0'0'30'16,"-38"53"-12"-16,38-53-2 16,7 83-5-16,-7-37 0 15,0-46-3-15,11 75-2 16,-11-75 0-16,0 0 0 0,0 0-2 16,0 0 0-16,0 0-1 15,0 0 0-15,6-44 0 16,-6 44-1-16,-3-82-2 15,0 40 0-15,3 42 0 16,-4-66-1-16,4 66 0 16,0 0 1-16,0 0-1 15,0 0 1-15,0 0 0 16,58 52 0-16,-58-52 0 16,43 71 1-16,-15-40 0 15,-9-8 1-15,2-10 0 16,1-7 0-16,-1-12 0 15,-6-8 0-15,-5-12 0 16,1 0-1-16,-11-4 0 0,0-3-5 16,3 7-7-16,-13-5-14 15,0 4-13-15,7 13 0 16,9 2 0-16</inkml:trace>
  <inkml:trace contextRef="#ctx0" brushRef="#br0" timeOffset="43969.5612">1322 15886 14 0,'-5'9'31'16,"5"-9"3"0,0 0-3-16,23-7-13 0,-3-1-7 15,1 4-4-15,-4-4-2 16,4 8-2-16,-2 0 0 15,-7 8 0-15,-4 3-1 16,-8 6-1-16,-12 2 0 16,-1 0-1-16,-4 2 2 15,-1-1-2-15,2-6 1 16,2 0-2-16,2-5 1 16,12-9 1-16,2 14 0 15,10-11 0-15,2-3 1 16,5 4 0-16,2-4-3 15,-2 0-11-15,5-7-24 16,0 4 1-16,-6-8-2 0,1 7 0 16</inkml:trace>
  <inkml:trace contextRef="#ctx0" brushRef="#br0" timeOffset="44750.8114">2221 17023 16 0,'3'-14'25'16,"4"2"-1"-16,-7-12-3 16,0-1-3-16,-10-4-4 15,-11-3-4-15,-3 7-1 16,-12 3-3-16,4 8-2 16,-9 11-3-16,7 10 0 15,3 12 0-15,5 10 0 16,10 5-1-16,12 3 2 15,10 1-1-15,9-4 1 0,10-8 0 16,4-6 1-16,3-11-1 16,3-9 0-16,-2-11 1 15,-1-10-1-15,-7-9-1 16,-6-5 1-16,-7 4-1 16,-2-2-1-16,-8 8 0 15,-2 1 0-15,0 12-1 16,0 12 1-16,-12 17-1 15,12 7 0-15,5 8 1 16,2-1 1-16,9 3-3 16,3-3-5-16,3-5-17 15,9-8-12-15,-6-23-1 16,2-1 1-16</inkml:trace>
  <inkml:trace contextRef="#ctx0" brushRef="#br0" timeOffset="45063.3114">2238 16404 25 0,'0'0'33'16,"14"20"0"-16,-9-6-5 15,-1 2-17-15,6 4-1 16,-3 0-3-16,-1-3-3 15,-6-17-2-15,0 0-1 0,10 0 0 16,1-17 0 0,4-5-1-16,2-2 1 0,0 2-1 15,5 2 1-15,-1 7 1 16,1 10 1-16,-5 10 0 16,-1 12 0-16,-7 3 0 15,-3 9-3-15,-3 3-13 16,6 0-23-16,-9-12 0 15,9 0-3-15,-9-22 1 16</inkml:trace>
  <inkml:trace contextRef="#ctx0" brushRef="#br0" timeOffset="45391.4355">2864 16843 36 0,'12'-3'34'16,"20"3"1"-16,-2-3 0 16,-1 3-28-16,8 0-6 15,3 0-8-15,-7 0-13 16,-11-10-15-16,7 13 0 0,-29-3 0 16</inkml:trace>
  <inkml:trace contextRef="#ctx0" brushRef="#br0" timeOffset="45547.6838">2932 17002 51 0,'17'14'37'16,"3"-14"1"-16,8 8-8 16,9-5-27-16,-3-11-34 15,6 8-3-15,-7-11-3 16,7 11-1-16</inkml:trace>
  <inkml:trace contextRef="#ctx0" brushRef="#br0" timeOffset="46032.0602">3696 16961 35 0,'64'17'14'0,"32"1"2"16,32-2 3-16,42-7 0 15,38 4 0-15,34-9-1 16,34 1-2-16,25-11-4 0,16 2-3 16,5-5-3-1,0 1-2-15,-21-4-2 0,-19 4-3 16,-35 8-7-16,-44 0-20 16,-51 0-11-16,-41 12-1 15,-61-4 1-15</inkml:trace>
  <inkml:trace contextRef="#ctx0" brushRef="#br0" timeOffset="46750.837">4387 16648 24 0,'28'-15'30'0,"-10"-7"-7"16,1-3-5-16,-4-2-3 15,-6-4-4-15,-5 2-1 16,-10-5-3-16,-4 7-1 16,-9 2-2-16,-4 5-1 15,-12 8-1-15,1 6-1 16,-7 11 0-16,3 12 0 16,5 8-1-16,8 10-1 15,9 2 1-15,10 6 1 16,13-5-1-16,12-1 1 0,8-10-1 15,10-5 1 1,1-13 0-16,4-9 0 16,-1-9 0-16,-4-9 0 0,-9-8 0 15,-3-1 0-15,-10-4-1 16,-8-1 1-16,-7 7-1 16,0 3 1-16,-12 7-1 15,2 10 0-15,1 10 0 16,0 6 0-16,2 9 0 15,7 11-2-15,10-2-1 16,-3 1-3-16,11 0-12 16,0-3-18-16,0-18 0 15,4 0-1-15,-4-22 10 16</inkml:trace>
  <inkml:trace contextRef="#ctx0" brushRef="#br0" timeOffset="47188.3125">4722 16000 16 0,'-10'-13'31'15,"10"13"2"-15,-3 16-1 16,0 3-20-16,3 7-6 16,0 1-1-16,3 6 0 15,-3-5-1-15,0 1 0 16,0-12-1-16,0-17 0 15,0 0 0-15,0 0-1 16,-4-31-1-16,1 3 1 0,-3-8-1 16,1-5 0-1,-2-3-1-15,4 5 0 0,-1 4 0 16,4 7-1-16,0 8 1 16,7 10 0-16,3 16 0 15,2 8 0-15,7 13 0 16,2 7 0-16,6 6 0 15,1 3 1-15,1-7 0 16,1 0 0-16,-2-13 1 16,-1-7 0-16,-3-16 0 15,-4-6 1-15,-7-14-1 16,-5-7 1-16,-8-3-1 16,0-5-2-16,0 6-2 15,-8 0-6-15,3 8-10 16,-2 11-15-16,7 10-5 0,0 0 0 15,0 0-1-15</inkml:trace>
  <inkml:trace contextRef="#ctx0" brushRef="#br0" timeOffset="47422.7452">5039 16229 6 0,'0'0'34'16,"0"0"0"-16,12-6 1 15,-4-11-14-15,3-2-5 16,-1-6-5-16,4 3-4 16,-4-2-2-16,2 7-1 0,-6 3-1 15,-6 14-1 1,13 0-1-16,-10 16 1 16,1 10-3-16,-4 4-5 0,10 11-10 15,-2 3-21-15,-8-5-1 16,7 2 0-16,-1-9 0 15</inkml:trace>
  <inkml:trace contextRef="#ctx0" brushRef="#br0" timeOffset="47641.505">5104 16604 50 0,'18'0'39'0,"7"4"-1"15,6-4-7-15,8 0-21 0,9 4-8 16,5-4-21-16,1 4-17 16,-9-13-1-16,1 6-1 15</inkml:trace>
  <inkml:trace contextRef="#ctx0" brushRef="#br0" timeOffset="48235.2566">5988 16673 10 0,'17'-15'30'15,"-10"-14"1"-15,4-2-10 16,-11 6-6-16,-5-3-2 16,-1 5-2-16,-12 0 0 15,-4 8-3-15,-11 4-1 0,2 11-1 16,-9 12-2-16,6 9-3 16,1 5 0-16,5 4-1 15,11 1 0-15,8-1 0 16,14-2 0-16,12-6 0 15,6-8 1-15,8-7 0 16,5-14 0-16,1-2 0 16,-3-6-1-16,0-7 0 15,-7-4 1-15,-6-1 0 16,-4 3-1-16,-6 5 0 16,-2 4-1-16,-9 15 1 0,0 0 0 15,0 0 1 1,4 26-2-16,1 2 1 15,2 3 0-15,5-1-2 0,1 2-4 16,-1-7-13-16,-3-12-19 16,13-3 1-16,-9-13 0 15,2-5 3-15</inkml:trace>
  <inkml:trace contextRef="#ctx0" brushRef="#br0" timeOffset="48688.3713">6142 16062 20 0,'9'13'31'0,"-9"-1"2"16,6 10-14 0,-3 5-6-16,-3 3-2 0,7 2-1 15,-7-7-2-15,3-3-1 16,-3-22-3-16,0 12 0 15,0-26-2-15,0-4 0 16,0-11 0-16,-3-6-1 16,3-6 0-16,-6 3 0 15,2 2-1-15,4 5 0 16,-2 8 0-16,2 9 0 16,0 14 0-16,0 0 0 15,15 22-1-15,-2 3 1 16,5 8 0-16,3 3 1 15,2 0-1-15,4-1 1 0,-2-5 1 16,3-9 0 0,-4-12 0-16,-1-9 0 0,-2-10 1 15,-5-10-1-15,-4-10 0 16,-5-6-1-16,-3-3 0 16,-4-5-2-16,-4 9-3 15,-2 0-6-15,1 13-13 16,3 9-15-16,-4 4-1 15,6 9 1-15,-4 9 5 16</inkml:trace>
  <inkml:trace contextRef="#ctx0" brushRef="#br0" timeOffset="49016.4966">6490 16276 29 0,'11'0'34'0,"-11"0"-1"16,19-19-8-16,0 13-7 16,-3-3-6-16,2 5-2 15,-3 0-3-15,-5 8-2 16,-10-4-1-16,0 22-1 16,-12-6-1-16,-7 3 0 15,-6-1-1-15,3 2 0 16,1-2 0-16,6 0-1 15,8-9 0-15,7-9 0 16,10 15 0-16,5-9-1 16,9-1-3-16,-1-5-4 15,1 6-10-15,4-6-21 0,-15-4 1 16,6 0-1-16,-11-8 1 16</inkml:trace>
  <inkml:trace contextRef="#ctx0" brushRef="#br0" timeOffset="49235.2469">6766 16081 50 0,'0'-12'36'0,"0"12"-5"15,12 0-8-15,-9 11-6 0,6 10-5 16,-3 2-5-1,0 11-2-15,0-1-1 16,1 5-2-16,-1-4-5 0,-6-7-6 16,4-6-26-16,-4-3-4 15,0-18 0-15,0 0 0 16</inkml:trace>
  <inkml:trace contextRef="#ctx0" brushRef="#br0" timeOffset="49641.4992">6747 16211 34 0,'-10'-10'35'16,"10"10"1"-16,10-5 0 16,5 5-22-16,7 0-8 15,2 0-6-15,5 5-4 16,5 2-2-16,-1-4-2 16,2 4 1-16,-4-5-1 0,-3 3 0 15,-5-5 2-15,1 0 3 16,-9-5 4-16,0-7 4 15,0 0 3-15,-5-7 0 16,-1 4 2-16,-5-7 0 16,4 5-1-16,-8-2-1 15,7 5-2-15,-7-3-1 16,0 17-1-16,5-10-2 16,-5 10 0-16,11 19 0 15,-5 3 0-15,0 5-1 16,1 8 0-16,2 5 0 15,-3-3 1-15,0 1-1 16,0-2 0-16,-2-9 0 16,1-2 0-16,2-12 0 0,-7-13 0 15,9 10-3-15,-9-10-4 16,13-5-21-16,-13 5-14 16,3-18 1-16,-3 18-1 15</inkml:trace>
  <inkml:trace contextRef="#ctx0" brushRef="#br0" timeOffset="50204.0005">4905 17619 13 0,'0'0'30'0,"0"-20"-2"15,10 0-11-15,7-9-2 16,0-3-1-16,6 0-4 16,-6-2 0-16,5 7-4 15,-7 6 1-15,-1 11-2 16,-14 10 0-16,16 26 0 16,-13-1-2-16,-3 16 1 15,3 6-1-15,-3 3 1 16,3 3-4-16,-3-10-1 15,8-6-12-15,-5-6-25 16,1-9 2-16,9-18-2 0,-13-4 1 16</inkml:trace>
  <inkml:trace contextRef="#ctx0" brushRef="#br0" timeOffset="50453.9992">5304 17638 55 0,'18'0'36'0,"15"3"1"15,1-3-14-15,8-5-15 0,7 5-6 16,3 6-11-16,-3-6-24 15,-12-4-4-15,1 4 0 16,-19 0 1-16</inkml:trace>
  <inkml:trace contextRef="#ctx0" brushRef="#br0" timeOffset="51047.7532">6111 17736 13 0,'16'-12'30'0,"8"6"-3"15,-8-10-7-15,-1 0-5 16,-5-7-2-16,-5-2-4 16,-5 3-2-16,-13-4-1 0,-1 2-2 15,-14 2-1 1,-3 5 0-16,-6 8-2 0,-1 9 0 15,2 9 0-15,5 5 0 16,6 6-1-16,8 6 1 16,12 3 1-16,12 0-1 15,10-1 2-15,9-9-1 16,11-3 1-16,3-6-1 16,3-10-1-16,-2-7 1 15,-4-8-1-15,-3-4-1 16,-12-8 1-16,-10 3-1 15,-8-4 0-15,-4 8-2 16,-10 3 3-16,-2 5-1 16,0 12 0-16,-1 5 2 15,8 10-1-15,5 8 1 0,11 8 1 16,8-3 1-16,9 1-4 16,2-1-12-16,3-8-25 15,9-4-2-15,-14-13 0 16,6-3 0-16</inkml:trace>
  <inkml:trace contextRef="#ctx0" brushRef="#br0" timeOffset="56563.5252">129 14948 13 0,'0'0'10'0,"-29"-57"0"15,29 14-1-15,25-12-1 16,71-79 9 0,-18 62-9-16,15 2 0 15,13 8 1-15,24 12 0 16,6 17-2-16,7 17 0 0,3 19-2 16,-10 23 0-16,-7 16-1 15,-14 20-2-15,-9 8 0 16,-26 7 0-16,-11-1-1 15,-21-5-2-15,-8-11 0 16,-8-16-2-16,1-20 0 16,-2-19 1-16,9-25 0 15,4-14-1-15,15-16 2 16,10-8 1-16,15-5 0 16,8 5 1-16,13 5 0 15,6 16 1-15,7 16 1 16,3 21 1-16,-6 15 0 15,-6 18-1-15,-11 13 1 16,-5 12 0-16,-11 5-2 16,-8 0-1-16,-4-5 0 0,-7-8-2 15,-1-13 0-15,3-15 0 16,3-14-2-16,4-20-1 16,5-14 0-16,7-17 0 15,12-5 1-15,10-3-1 16,12 3 3-16,6 6 0 15,5 12 4-15,1 17 1 16,-5 19 0-16,-2 23 2 16,-14 15-1-16,-10 16 0 15,-15 7-1-15,-8 5-2 16,-10 0-3-16,-4-6 0 16,7-11-2-16,1-18 0 0,8-16-1 15,8-21 0 1,10-11 1-16,7-17 0 0,9-8 2 15,0-2 0-15,4 3 2 16,-4 8 0-16,-4 13 1 16,0 14 1-16,-9 18 0 15,-5 13 0-15,-10 16 0 16,-7 10 0-16,-6 7-1 16,-6 8 0-16,-2 0 0 15,-7-1-1-15,-4-5-2 16,-4-4 1-16,-3-9-2 15,-1-10 1-15,-4-8-1 16,-3-16 1-16,-6-7-1 16,-4-9 1-16,8-3 0 0,-1-2 0 15,4 2 1 1,0 8 0-16,2 6 0 0,3 12 0 16,2 9 1-16,6 9 0 15,-5 8-1-15,0 6 1 16,-5 5-1-16,-5-1 1 15,-4-1-1-15,-7-3 0 16,-9-3 0-16,-4-4-1 16,-4-5-1-16,-4-7-1 15,8-7-1-15,1-6-1 16,11 2-1-16,7 0 1 16,10 3 1-16,3 6 2 15,5 15 3-15,-3 11 3 16,-11 12 1-16,-8 14 3 15,-21 8-2-15,-6 15 2 0,-15 0-2 16,-10-1-2-16,-3-7-2 16,0-3-1-16,3-6-1 15,13 6-4-15,6-9 0 16,6 0-1-16,7-7 0 16,2-1 0-16,-3-4-1 15,-6 0-5-15,-6-14-11 16,-10-21-12-16,16-45 1 15,-65 57 0-15</inkml:trace>
  <inkml:trace contextRef="#ctx0" brushRef="#br0" timeOffset="58501.0583">17065 7366 10 0,'10'-21'26'0,"11"4"2"16,-11-12-9-16,3-5-5 15,2-4-4-15,-5-2-1 16,3 5-1-16,-6 1 0 16,-3 12-1-16,-4 7-1 15,0 15-1-15,-7 15 0 16,7 16-1-16,-2 10 0 15,2 12-1-15,0 5 1 16,6 5-1-16,1-3 0 16,2-4-1-16,2-4-4 0,1-16-8 15,1-12-20 1,3-11-6-16,-5-17-1 0,8-1 1 16</inkml:trace>
  <inkml:trace contextRef="#ctx0" brushRef="#br0" timeOffset="58704.1847">17543 7369 60 0,'30'5'35'0,"4"-5"-1"16,10 0-19-16,6 0-12 0,3 0-20 15,6 0-14-15,-13 0-3 16,6 0 0-16</inkml:trace>
  <inkml:trace contextRef="#ctx0" brushRef="#br0" timeOffset="59141.6912">18104 7386 36 0,'13'9'34'16,"13"-1"0"-1,-4-4-12-15,7-4-8 0,10 4-2 16,-4-8-3-16,6 0-4 15,-8-1-1-15,-5-4-1 16,-9-1-2-16,-9-8 0 16,-10 2-1-16,-7-4 0 15,-10 5-1-15,-7 0 1 16,-7 6-1-16,-7 4 0 16,-2 9 0-16,0 10 0 15,3 6 2-15,7 8-1 16,10 7 1-16,12 3 1 15,14 0 0-15,12 4 0 16,12-9 0-16,8-4 0 0,7-5-2 16,5-11-4-1,7-7-19-15,2-6-13 0,-10-19-1 16,5-2 0-16,-8-11-1 16</inkml:trace>
  <inkml:trace contextRef="#ctx0" brushRef="#br0" timeOffset="59376.065">18513 7038 12 0,'12'0'32'0,"3"-5"0"16,17 5 0-16,1 0-17 16,8 0-7-16,2-2-9 15,3-4-19-15,2 9-10 16,-15-11-2-16,2 8 0 16</inkml:trace>
  <inkml:trace contextRef="#ctx0" brushRef="#br0" timeOffset="59547.9364">18958 6933 29 0,'0'0'26'0,"-8"-22"-3"15,8 22-20-15,-6-13-11 0,6 13-10 16,0 0-5-16,0 0-1 15</inkml:trace>
  <inkml:trace contextRef="#ctx0" brushRef="#br0" timeOffset="59735.4353">18980 6994 36 0,'9'34'30'16,"-6"0"0"-16,1 4-5 16,-4 7-3-16,-6-8-5 15,1 8-4-15,-11-14-4 16,1 0-1-16,-8-10-3 15,1-9-3-15,-5-9-5 16,-1-8-7-16,11-2-14 0,5-10-15 16,-3-11 0-16,15 5-1 15,0-8 1-15</inkml:trace>
  <inkml:trace contextRef="#ctx0" brushRef="#br0" timeOffset="60251.0615">19212 6924 15 0,'-5'-15'30'0,"5"15"1"16,-11 0-7-16,4 12-6 15,3 8-3-15,-1 1-5 16,5 9-2-16,0-3-1 16,9 1-1-16,3-4-1 15,4-5-1-15,2-9-2 16,1-7 1-16,0-6-1 16,-1-9-1-16,0-5 1 15,-5-5-1-15,-4-4-1 16,-2 0 1-16,-2 7-1 15,-5 0 0-15,0 6-1 16,0 13 1-16,0 0 0 16,0 0 0-16,0 19-1 0,3 0 1 15,5 3 0-15,3-1 0 16,5 0 0-16,2-1 0 16,4-7 1-16,1-8-1 15,3-5 0-15,-1-8 1 16,-6-6 0-16,0-3 0 15,-8-5 0-15,-3-4 1 16,-8 1-1-16,-2 1 0 16,-5 3-6-16,-7 6-26 15,-5-4-7-15,7 10 0 16,-8-6 0-16</inkml:trace>
  <inkml:trace contextRef="#ctx0" brushRef="#br0" timeOffset="63469.932">2768 8090 3 0,'0'0'31'16,"33"3"1"-16,-5-7-5 15,11 0-8-15,4 0-4 16,0-2-5-16,3 2-7 15,-9 0-8-15,-2 4-8 16,-6-3-11-16,-9 6-8 16,-20-3-1-16,9 0 1 15</inkml:trace>
  <inkml:trace contextRef="#ctx0" brushRef="#br0" timeOffset="63657.4264">2863 8153 21 0,'0'0'34'16,"13"7"-1"-16,10-7-6 15,10 0-6-15,-2 0-5 16,9 3-7-16,0-3-23 16,1 2-18-16,-13-7-3 15,9 5-1-15,-10-12-1 16</inkml:trace>
  <inkml:trace contextRef="#ctx0" brushRef="#br0" timeOffset="64657.4309">3643 8329 15 0,'17'7'12'0,"46"1"-2"16,43-3-1-16,48 2-2 16,41-3 0-16,45-3-3 0,33-1 0 15,31 4 0-15,20-4 1 16,6-4 0-16,-6 4 1 15,-19-5 1-15,-23 5 0 16,-40 0 1-16,-36 0-1 16,-48 0 0-16,-35 4 0 15,-42-4-1-15,-26 1-4 16,-32-1-11-16,-23 0-22 16,-22-10-1-16,-9 6-1 15,-25-16 0-15</inkml:trace>
  <inkml:trace contextRef="#ctx0" brushRef="#br0" timeOffset="66110.5556">3959 7970 17 0,'15'5'31'16,"16"5"1"-16,3-10-3 16,4 0-16-16,5 0-4 15,0-3-4-15,-2-4-1 0,-7-3-1 16,-9-3-1-16,-7-5-1 15,-12 3 0-15,-9-1-1 16,-13-1 0-16,-6 6 0 16,-9 3 0-16,-4 4-1 15,-3 9 1-15,1 4 0 16,2 4 0-16,8 11 1 16,10 0 1-16,12 4 1 15,13 2-1-15,9-6 2 16,11 1-1-16,5-6 1 15,7-5-3-15,0-5-6 16,1-9-13-16,-6-8-17 16,4-3 0-16,-11-11-1 15,4 1 0-15</inkml:trace>
  <inkml:trace contextRef="#ctx0" brushRef="#br0" timeOffset="66313.682">4467 7389 22 0,'0'-12'31'15,"0"12"0"-15,0-11-4 0,0 11-26 16,0 0-21-1,-18 4-10-15,18-4 0 16,-10 9-1-16</inkml:trace>
  <inkml:trace contextRef="#ctx0" brushRef="#br0" timeOffset="66516.8073">4467 7481 19 0,'7'20'35'0,"2"11"2"16,-9-2-5-16,3 2-9 15,-3 5-6-15,-6-7-4 16,0 5-4-16,-13-12-3 16,0-3-3-16,-2-8-5 15,-5-11-6-15,8-6-15 0,0-4-16 16,-4-14 0 0,9 3-1-16,-2-8 1 15</inkml:trace>
  <inkml:trace contextRef="#ctx0" brushRef="#br0" timeOffset="66876.186">4668 7306 16 0,'0'0'30'15,"13"-4"2"-15,-13 4-7 0,0 0-8 16,6 14-5-16,-6-14-3 16,-3 24-2-16,0-10-2 15,3 2-1-15,0-3-1 16,0 3-1-16,6-3-1 15,7-4-1-15,2 1 0 16,3-6-4-16,5 1-5 16,-6-5-9-16,-1-8-15 15,3 4-1-15,-6-12-1 16,-1 3 6-16</inkml:trace>
  <inkml:trace contextRef="#ctx0" brushRef="#br0" timeOffset="67048.0612">4826 7221 25 0,'0'0'31'0,"-8"15"0"16,5 2-9-16,3 7-5 15,-5 3-4-15,5 11-1 16,-2-1-3-16,2 4-2 16,0-1-6-16,0-1-10 15,0-10-25-15,7 1-2 16,-7-10 0-16,11-2-1 15</inkml:trace>
  <inkml:trace contextRef="#ctx0" brushRef="#br0" timeOffset="67610.5702">4946 7398 29 0,'0'0'31'0,"0"15"0"16,0-6-13-16,0 5-6 15,6 3-3-15,-2 2-1 16,7 2 0-16,-1 0-2 0,7-2-2 15,0-4 0 1,3-6-1-16,0-9-1 0,4 0 0 16,-1-8 0-16,-1-5-2 15,-4-8 1-15,-7 1-1 16,-4-3 1-16,-2 4-2 16,-5 1 1-16,-5 3 0 15,-4 6 0-15,0 9 0 16,-1 0-1-16,4 10 1 15,0 6 0-15,3 4 0 16,3 4 0-16,7-1 0 16,1 0 1-16,5-4-1 15,2-3 1-15,2-4 0 16,4-7 0-16,0-5 0 16,0-9 0-16,0-1 0 0,-1-7 0 15,-7-2 0-15,-4-4-1 16,-4 0 1-16,-5 1-1 15,-5 1-1-15,-3 7-4 16,-6 0-14-16,-4 0-18 16,5 14 1-16,-4-4-1 15,6 7 0-15</inkml:trace>
  <inkml:trace contextRef="#ctx0" brushRef="#br0" timeOffset="68141.8353">5398 8132 36 0,'20'-5'33'0,"15"5"2"16,-3 0-11-16,7 0-11 15,3-3-7-15,1 3-15 0,4 4-22 16,-13-8-2-16,1 4 0 16,-14-5-2-16</inkml:trace>
  <inkml:trace contextRef="#ctx0" brushRef="#br0" timeOffset="68626.1888">5922 8039 10 0,'0'0'32'0,"17"10"2"16,-6-5-4-16,8-1-12 16,6-1-4-16,-1-3-3 15,7 5-3-15,-6-10-3 16,3 2-1-16,-3-4-2 15,-3 0-1-15,-7-5 0 16,-2-2 0-16,-7-1-2 16,-6-2 1-16,-10 3-1 15,-2-1 0-15,-10 7 0 16,-2 2 0-16,-4 6 1 0,-3 9-1 16,0 5 0-1,4 8 1-15,7 1 0 16,5 6 1-16,9 2 0 0,6 0 0 15,15-2 0-15,6-4 0 16,6-2 1-16,9-5-2 16,7-1-4-16,-3-11-11 15,0-6-21-15,4-5 1 16,-4-11-1-16,6 2-1 16</inkml:trace>
  <inkml:trace contextRef="#ctx0" brushRef="#br0" timeOffset="69594.9486">6173 7607 42 0,'10'14'34'0,"2"-14"-3"16,10 4-13-16,11-1-5 0,-2-3-4 15,6 6-4-15,1-2-11 16,-1 3-20-16,-12-7-8 16,6 0 0-16,-15-10-1 15</inkml:trace>
  <inkml:trace contextRef="#ctx0" brushRef="#br0" timeOffset="69829.3127">6538 7478 12 0,'4'-15'32'16,"-4"15"1"-16,0-11-1 15,0 11-16-15,0-9-11 16,0 9-16-16,0 0-17 15,-12-3-4-15,12 3 0 16,-10 3 6-16</inkml:trace>
  <inkml:trace contextRef="#ctx0" brushRef="#br0" timeOffset="70048.064">6586 7577 12 0,'15'30'31'0,"-8"-6"1"16,3 5-8-16,-2 2-6 0,-5-2-4 16,-3 3-3-16,-3-9-3 15,-5-1-2-15,-6-4-1 16,-7-4-2-16,-2-5-4 16,1-9-5-16,2 0-16 15,4-6-12-15,-2-14-1 16,14 4-1-16</inkml:trace>
  <inkml:trace contextRef="#ctx0" brushRef="#br0" timeOffset="70610.6273">6998 7399 43 0,'0'0'26'16,"0"0"-7"-16,0 0-4 15,-9-10-4-15,-3 4-4 16,-1 3-2-16,-5 1-4 0,-4-2 0 15,-1 4-1 1,-1 0 1-16,2 0-1 16,0 0 0-16,1 4 0 0,2 1 0 15,1 4 0-15,5 2 0 16,-2 1 1-16,3 4 0 16,-1-2 1-16,5 2-1 15,3 1 2-15,0-5-1 16,5-1 1-16,0-11-1 15,18 11 0-15,-3-11 0 16,10 2 0-16,3-2 0 16,7 0 0-16,2 7 0 15,2 0 0-15,-4 1 1 16,-1 8-1-16,-10-3 1 16,-4 4-1-16,-13 0 0 0,-7-2 1 15,-17-1-2 1,-2-2 0-16,-12-7-1 0,1-5-2 15,-4 0-4-15,0-5-6 16,9-2-12-16,6-1-12 16,0-9 0-16,13 8 0 15</inkml:trace>
  <inkml:trace contextRef="#ctx0" brushRef="#br0" timeOffset="71173.1822">7110 7493 22 0,'-7'11'27'15,"7"-11"-8"-15,-12 16-4 16,12 0-4-16,-4 0-1 16,4 2-2-16,7 2 0 15,3 1-2-15,-1-7-1 16,6-1-1-16,1-4-2 16,3-6 1-16,2-6-2 15,-2-4 1-15,-1-5-1 16,0-5 0-16,-5-4 1 15,2 1 0-15,-5 0 1 0,-4 3 0 16,-6-1 0-16,6 7-1 16,-6 11 1-16,0-9 0 15,0 9-1-15,-6 15-1 16,6-1 0-16,0 2-1 16,7 5 0-16,2 1 1 15,1 2-1-15,4-6 1 16,2 0-1-16,2-7 1 15,5-4-1-15,1-7 1 16,2-8-1-16,-3-5 1 16,-3-6 0-16,-3 0-1 0,-4-5 1 15,-7-2-2 1,-6 5-3-16,-8-3-15 16,-11 3-17-16,7 7 0 0,-10-1-1 15,4 11 1-15</inkml:trace>
  <inkml:trace contextRef="#ctx0" brushRef="#br0" timeOffset="71829.4887">4666 9022 37 0,'0'0'21'0,"18"-6"-2"16,-5-8-2-16,2-10-4 15,6-2-4-15,-1-8-3 16,2 1-1-16,-2-5-1 15,0 6 0-15,-5-1 1 16,0 7 0-16,-7 6-1 16,-8 20 1-16,0 0 0 0,14 15-1 15,-14 17-1-15,4 10 0 16,-1 9-1-16,7 8 0 16,-4 0-1-16,3 0 1 15,2-6-1-15,-3-9-2 16,4-8-6-16,-3-14-15 15,1-12-14-15,8-4-1 16,-5-15 0-16,9 0 1 16</inkml:trace>
  <inkml:trace contextRef="#ctx0" brushRef="#br0" timeOffset="72063.8646">5186 9024 19 0,'0'0'34'15,"13"0"0"-15,16 0-3 16,8 0-12-16,0-5-8 16,10 5-5-16,-1 0-7 15,-2 0-16-15,-7-7-17 16,-2 7 0-16,-13-5-1 15,1 5 3-15</inkml:trace>
  <inkml:trace contextRef="#ctx0" brushRef="#br0" timeOffset="72517.0683">5756 9036 19 0,'21'7'32'0,"-2"-7"1"16,8 0-6-16,1 0-14 15,3-9-4-15,4 4-1 16,-4-5-2-16,-4-2-2 15,-8-2-1-15,-10 3-2 0,-7-6 0 16,-4 4-1 0,-10 1 0-16,-10 2 0 0,-3 2 0 15,-7 8 0-15,-3 2-1 16,1 10 1-16,2 7 1 16,4 4 0-16,6 6 1 15,12 3 0-15,5 2 1 16,17 1 1-16,7-6 0 15,8-2 0-15,8-7-1 16,5-6-1-16,0-5-3 16,-1-9-5-16,3 0-16 15,1-8-15-15,-9-12-1 16,6 1 0-16,-5-10 0 16</inkml:trace>
  <inkml:trace contextRef="#ctx0" brushRef="#br0" timeOffset="72751.5021">6167 8668 50 0,'12'0'31'16,"17"0"-4"-16,-5 4-15 0,7 0-9 16,0 1-15-1,-3-5-16-15,3 1-2 0,-13-5-1 16,5 4 10-16</inkml:trace>
  <inkml:trace contextRef="#ctx0" brushRef="#br0" timeOffset="72907.7494">6499 8557 25 0,'0'0'32'15,"-4"-18"0"-15,4 18-3 16,0 0-20-16,-8-11-12 16,8 11-12-16,-10 0-9 15,10 12-4-15,0-12 0 0</inkml:trace>
  <inkml:trace contextRef="#ctx0" brushRef="#br0" timeOffset="73079.6259">6515 8668 30 0,'15'30'29'0,"-6"-1"0"15,-2 4-3-15,-2 0-5 16,-11-5-6-16,-4-1-4 16,-10-3-4-16,-3-4-1 15,-7-8-3-15,1-5-2 16,1-7-6-16,-3-7-11 15,4-7-21-15,15-1 0 16,-1-7-1-16,13 3 1 16</inkml:trace>
  <inkml:trace contextRef="#ctx0" brushRef="#br0" timeOffset="73626.5051">6669 8601 4 0,'0'0'27'15,"-12"5"1"-15,6 7-9 16,3 0-5-16,0 5-3 15,3 2-2-15,0 1-1 16,3 4 0-16,3-5-3 0,6 2 0 16,3-10-1-16,3-2 0 15,1-9-2-15,1-5 0 16,-2-4-1-16,1-6 0 16,-1-2 0-16,-5-4-1 15,-4-1 0-15,-4-2 0 16,-1 6-1-16,-4 1 1 15,0 6-1-15,0 11 1 16,0 0 0-16,-12 0 0 16,12 11 0-16,0 6-1 15,6 1 2-15,3 3-1 16,1 1 1-16,6-2-1 16,-1-4 0-16,10-6 1 15,0-2-1-15,-1-8 1 16,1 0-1-16,2-11 1 0,-5-1 0 15,0-7 1-15,-9-3 0 16,-4-2 0-16,-9-1-1 16,-6-1-3-16,-3 0-30 15,-11 7-2-15,-13-9-1 16,1 8-1-16</inkml:trace>
  <inkml:trace contextRef="#ctx0" brushRef="#br0" timeOffset="97189.1054">7847 8268 24 0,'0'0'26'16,"23"10"-6"-16,1-7-6 15,10 4-1-15,4-5-4 16,4 4-4-16,2-3-2 16,0-1-1-16,-1 3-4 15,-2-2-2-15,-10 1-4 16,-7-4-7-16,-2 5-9 15,-22-5-5-15,21-8 0 16</inkml:trace>
  <inkml:trace contextRef="#ctx0" brushRef="#br0" timeOffset="97439.1026">7897 8406 44 0,'18'0'29'0,"14"0"-5"15,4 0-3-15,6 0-5 16,1 0-5-16,0 0-3 16,-3 0-3-16,-8 0-3 15,-4 1-8-15,-7-1-24 16,-8 8-4-16,-13-8-1 0,0 9 0 15</inkml:trace>
  <inkml:trace contextRef="#ctx0" brushRef="#br0" timeOffset="98923.4818">8893 8485 6 0,'-51'12'23'0,"16"-12"-6"15,35 0-4-15,25 4 0 16,36-4-2-16,43 0 0 15,41 0-2-15,40 0 0 16,36 0-1-16,30 0 0 0,26 0-2 16,13 0-1-1,-1-2 1-15,-12 2-2 0,-30-4-1 16,-36 4 0-16,-42 0-6 16,-42 0-14-16,-47 0-15 15,-29 6-2-15,-51-6 0 16,0 0 1-16</inkml:trace>
  <inkml:trace contextRef="#ctx0" brushRef="#br0" timeOffset="100251.6124">12080 8518 52 0,'0'0'36'0,"15"-4"0"16,-15 4-13-16,9-8-16 15,-9 8-35-15,0 0-3 16,12 0-4-16,-12 0-1 0</inkml:trace>
  <inkml:trace contextRef="#ctx0" brushRef="#br0" timeOffset="100939.1115">12522 8601 20 0,'-25'0'25'15,"42"5"1"-15,31-8-13 16,49 3-5-16,48 0-1 15,48 0 1-15,43 0-1 16,42 0 2-16,29 0-1 16,23 5 1-16,10 0-2 15,-13 0-1-15,-18-1-2 0,-33 4 0 16,-37-3 0-16,-44-5-1 16,-43 5 1-16,-45-5-4 15,-37-2-3-15,-32-3-18 16,-26 5-14-16,-39-18 0 15,-11 11-1-15,-33-15 0 16</inkml:trace>
  <inkml:trace contextRef="#ctx0" brushRef="#br0" timeOffset="108986.0008">9213 9136 22 0,'0'0'28'16,"19"16"-9"-16,3-8-3 16,8 1-2-16,5-3-3 15,5-3-2-15,-2-3-2 16,-2-3-3-16,-4-3 0 15,-7-7-2-15,-8 0-1 16,-10-2 1-16,-14-7 0 16,-13 3-1-16,-6 2 1 15,-10 4-1-15,-2 7 0 16,-3 6 0-16,2 9 0 16,4 7 1-16,7 11 0 15,7 1 2-15,14 7 1 0,7 2 1 16,16-1-1-16,9-7 1 15,12-2 0-15,7-8-2 16,8-6-3-16,6-6-11 16,-2-5-27-16,-11-11-1 15,0 0 0-15,-13-4-1 16</inkml:trace>
  <inkml:trace contextRef="#ctx0" brushRef="#br0" timeOffset="110298.5557">9635 8840 22 0,'14'-4'27'0,"19"4"-9"16,0-2-3-16,5 2-4 16,-1 0-10-16,-6-6-18 15,3 12-8-15,-18-9-2 16,8 8 3-16</inkml:trace>
  <inkml:trace contextRef="#ctx0" brushRef="#br0" timeOffset="110657.9331">10048 8722 22 0,'0'-12'32'0,"0"12"0"15,0 0-9-15,-3-12-8 16,3 12-9-16,0 0-12 16,0 0-17-16,0 0-8 15,0 0 0-15,0 0-1 16</inkml:trace>
  <inkml:trace contextRef="#ctx0" brushRef="#br0" timeOffset="110907.9304">10076 8811 18 0,'0'10'30'16,"11"9"-3"-1,-7-2-6-15,2 3-3 0,-3 7-5 16,-3 1-2-16,0 1-3 16,-10 3-1-16,-2-6-1 15,-10 3-2-15,1-5-3 16,-4-6-4-16,-3-9-6 16,4-9-17-16,8 0-9 15,-4-21 0-15,12 3 0 16</inkml:trace>
  <inkml:trace contextRef="#ctx0" brushRef="#br0" timeOffset="111532.9404">10255 8719 6 0,'0'0'24'15,"0"0"-4"-15,0 0-4 16,0 0-4-16,0 0-2 15,-3 20-4-15,3-5-2 16,3 2 0-16,3 1-1 16,3-1-1-16,4 1 0 15,0-2 0-15,2-4-1 16,3-7 1-16,-2-5-1 16,-3 0 1-16,2-7-1 15,-3-3 0-15,-3-5 0 16,-2-1 0-16,-2 0 0 15,-5-2-1-15,0 4 0 0,0 4 0 16,0 10 0 0,-6-11 0-16,6 11 1 0,-9 6-1 15,9 4 0-15,0 4 0 16,0 1 0-16,3 2 1 16,4 0-1-16,5-1 2 15,3-1 0-15,1-3 1 16,2-7 1-16,1-5 1 15,0 0 0-15,0-10 1 16,-1-2 0-16,-5-2-1 16,-4-2-1-16,-3-5 0 15,-4 5-2-15,-2 0-5 16,-5 4-7-16,-1-2-20 16,6 14-6-16,-19-9 0 0,19 9 0 15</inkml:trace>
  <inkml:trace contextRef="#ctx0" brushRef="#br0" timeOffset="111876.6927">10850 8657 40 0,'0'0'28'16,"0"0"-6"-16,0 0-6 0,-15 16-4 16,2-1-3-16,-2 2-2 15,-6 5-1-15,-6 4-1 16,3 2 0-16,-4 0-1 15,4 3-1-15,-1-2 0 16,3-3-2-16,0-2-1 16,8-4-6-16,7-3-10 15,7 0-18-15,0-17 0 16,0 0-1-16,0 0 0 16</inkml:trace>
  <inkml:trace contextRef="#ctx0" brushRef="#br0" timeOffset="112392.3096">10853 8843 29 0,'13'-8'30'0,"-10"-5"0"16,8 2-11-16,6 3-4 15,-1 2-3-15,3 6-4 16,0 0-1-16,1 2-3 16,-5 5 0-16,0 5-2 0,-5 4 0 15,-4 2-1-15,-6 2 1 16,-7 0-1-16,-9 2-1 15,-2 0 1-15,-5 1-2 16,-7-4 0-16,4-1-2 16,-5-7 0-16,7-2-3 15,2-6 0-15,9-3 0 16,3-3 0-16,10 3 1 16,7-14 0-16,6 9 1 15,5 1 2-15,0-1 2 16,4 5 2-16,-2 0 1 15,3 9 2-15,-4-4-1 0,3 3 2 16,-5-2-2 0,0 0 1-16,-5 1-2 0,0-5-2 15,0 2-7-15,-12-4-24 16,10 4-3-16,-10-4 0 16,0 0-1-16</inkml:trace>
  <inkml:trace contextRef="#ctx0" brushRef="#br0" timeOffset="114783.0547">12783 9286 21 0,'15'19'24'0,"4"-16"-3"16,6 7-4-16,0-4-3 15,5-6-5-15,1 0-3 16,-3-6-1-16,-3-4-2 16,-6 0-1-16,-6-2 0 15,-7-3-2-15,-6 1 1 16,-8 0-1-16,-6 1 0 16,-5 3 0-16,-6 5-1 15,-3 5 1-15,-2 0 0 16,1 11 0-16,-1 2 1 0,5 6 2 15,9 6-1 1,4 0 3-16,12 5 1 16,3-3 0-16,15 2 0 0,5-7 0 15,13 2-1-15,1-7-5 16,1-8-11-16,2-13-22 16,3 4-2-16,-12-15-1 15,1-1 1-15</inkml:trace>
  <inkml:trace contextRef="#ctx0" brushRef="#br0" timeOffset="115126.8103">13213 8818 40 0,'0'-12'32'15,"0"12"-1"-15,0-9-11 16,0 9-7-16,0 0-10 16,-8 0-11-16,8 0-18 0,-10 5-6 15,10-5 0-15,0 0-1 16</inkml:trace>
  <inkml:trace contextRef="#ctx0" brushRef="#br0" timeOffset="115329.93">13226 8877 37 0,'9'24'31'15,"-3"-6"-7"-15,1 5-6 16,-4 1-3-16,-3 0-5 16,-3 2-3-16,-7-3-2 15,-2-8-1-15,-6-1-5 16,-1-9-3-16,0-2-11 15,1-3-14-15,-3-11-4 0,11-1-1 16,-2-9 1-16</inkml:trace>
  <inkml:trace contextRef="#ctx0" brushRef="#br0" timeOffset="115892.4304">13372 8815 16 0,'0'10'26'15,"0"-10"-8"-15,-6 18-3 16,2-1-4-16,4 3-4 16,0-1 0-16,4 2-3 15,4-1 0-15,5 1-2 16,0-8 0-16,5-3 0 16,2-6-1-16,-5-4 1 15,4-5-1-15,-1-5 1 16,-6-2-2-16,-3-6 1 15,1 2 0-15,-7 0-1 16,0 1 1-16,-3 5-1 0,0 10 0 16,0-10 0-16,0 10 2 15,0 0-2-15,-3 16 2 16,6-4-1-16,1 3 1 16,6 1 0-16,1 0 0 15,3-3 0-15,3-1 0 16,-1-3 1-16,2-4-1 15,-2-8 1-15,-2-2-1 16,-3-9 1-16,-3-2-1 16,-2-4 1-16,-2-1-1 15,-4-1-1-15,-7 2-2 16,2 4-6-16,-4 3-15 16,-1 1-11-16,10 12-1 15,-16-7 0-15</inkml:trace>
  <inkml:trace contextRef="#ctx0" brushRef="#br0" timeOffset="116204.9317">13939 8724 18 0,'0'0'30'0,"0"12"1"15,-8 5-6-15,-2 8-8 16,-5 4-5-16,2 11-3 16,-6 3 0-16,3 4-3 15,-1-1-2-15,3 0-1 16,2-7-5-16,0-8-9 15,6-8-23-15,6-5 0 16,0-18-1-16,6 10 0 16</inkml:trace>
  <inkml:trace contextRef="#ctx0" brushRef="#br0" timeOffset="116611.1867">14007 8895 52 0,'14'-14'31'0,"10"7"-10"15,-2 7-5-15,0 0-5 16,-1 7-2-16,-8 3-4 16,-7 7-1-16,-6 2-2 15,-6 3 0-15,-7 2-1 0,0 0 1 16,1-2 0 0,-3-2-1-16,8-6 0 0,7 0 0 15,13-5 1-15,8-5-1 16,5-4 1-16,4 0-1 15,1-5 1-15,3 2-3 16,0 3-8-16,-8 0-26 16,-12-7 0-16,-1 7 0 15,-13 0 0-15</inkml:trace>
  <inkml:trace contextRef="#ctx0" brushRef="#br0" timeOffset="119314.3254">14191 9428 8 0,'19'0'30'0,"15"6"0"16,-9-2-6-16,11-2-8 15,4 3-3-15,-6-2-5 16,1 2-2-16,-7-3-3 16,-4-2-1-16,-8 0-1 15,-4 0-3-15,-12 0-12 16,13 2-17-16,-13-2-1 0,0 0 0 15,-7-14 3-15</inkml:trace>
  <inkml:trace contextRef="#ctx0" brushRef="#br0" timeOffset="119970.6219">14702 9356 19 0,'0'0'23'0,"28"9"-1"15,-8-6-4-15,6 2-2 0,8-5-5 16,-3 0-2-16,5 0-4 16,-5-8 0-16,-5-1-2 15,-10-1-1-15,-5-4-1 16,-11-1 0-16,-11 0 0 15,-8 3-1-15,-5-2 0 16,-7 5 0-16,-4 6 1 16,-2 7-1-16,3 9 0 15,5 5 0-15,6 5 0 16,5 6 3-16,14 2-1 16,7-2 2-16,16 8 1 15,5-9-1-15,13-3 2 0,4-4-1 16,5-3 1-16,-1-8-3 15,2-5-2-15,-5-3-8 16,-10-7-17-16,-6-6-12 16,0 2-1-16,-11-8 1 15</inkml:trace>
  <inkml:trace contextRef="#ctx0" brushRef="#br0" timeOffset="120486.2461">15074 8974 26 0,'0'0'32'0,"20"9"1"16,-4-9-11-16,3 0-7 15,9 5-3-15,-6-5-6 16,6 5-10-16,-2-8-23 16,3 7-5-16,-10-10-1 0,8 6-1 15</inkml:trace>
  <inkml:trace contextRef="#ctx0" brushRef="#br0" timeOffset="120892.4964">15447 8840 31 0,'10'0'30'0,"-10"0"-3"16,0 0-9-16,0 0-7 15,-10-6-6-15,10 6-3 0,0 0-4 16,0 14-1-16,0-5-3 16,4 1-1-16,-1 4 1 15,1-3-1-15,3 5 1 16,-1-1 2-16,2 1 2 16,7 23 8-1,-9-11-1-15,1-5 3 16,-3 5 0-16,-4-3 1 15,0 4 0-15,-4-4-1 16,-4-1-1-16,-9-5-1 16,5-1-1-16,-9-4-3 15,2-8-2-15,-2-1-7 16,1-5-14-16,-5-14-12 16,15 5-1-16,-5-12 1 15</inkml:trace>
  <inkml:trace contextRef="#ctx0" brushRef="#br0" timeOffset="121423.75">15684 8825 7 0,'0'0'23'0,"0"0"-7"16,-7 20-4-16,7-4-2 0,0 4-2 15,2 0-1-15,8 2 0 16,1-3-1-16,2-5-1 15,6-2 0-15,-3-4-1 16,6-8-1-16,-5-2-1 16,-1-7 0-16,-2-2 1 15,-3-7-2-15,-1 0 0 16,-7 1-1-16,-3-1 1 16,0 4-1-16,0 2 1 0,0 12-1 15,-10-14 0 1,10 14 0-16,0 0 0 15,-3 17 1-15,6-5 0 0,4-1 1 16,2 1 1-16,6 1 0 16,2-6 0-16,3 1 1 15,0-8 0-15,0 0-1 16,3-5-1-16,-6-3-1 16,0-1-4-16,-8-6-6 15,-2 1-16-15,-7 14-7 16,2-22-2-16,-2 22 1 15</inkml:trace>
  <inkml:trace contextRef="#ctx0" brushRef="#br0" timeOffset="121939.3825">16163 8844 28 0,'0'-11'30'15,"0"11"0"-15,0 0-8 16,0 10-6-16,-8 4-7 16,-9 5-2-16,-1 9-3 15,-7 4 0-15,-3 10-1 16,-6-3 0-16,3 4-1 16,-2-4-2-16,5-7-2 15,6-1-8-15,6-5-20 0,0-17-4 16,16 0-1-16,0-9 1 15</inkml:trace>
  <inkml:trace contextRef="#ctx0" brushRef="#br0" timeOffset="122330.0532">16141 9076 9 0,'16'-6'30'0,"-16"6"0"16,28-7-8-16,-7 7-5 15,1 0-5-15,4 9-3 16,-5-4-3-16,-2 7-1 15,-7 0-2-15,-9 5 0 16,-9-1-2-16,-3 5 1 16,-13-2-1-16,1-1 1 15,-2-2-1-15,-2 0 0 16,7-5 0-16,2-2-1 16,16-9 1-16,0 0 0 15,0 0-1-15,17 5 0 16,4-10-2-16,4 0-5 0,8-2-11 15,4 2-16-15,-8-7 1 16,5 4-1-16,-11-6 6 16</inkml:trace>
  <inkml:trace contextRef="#ctx0" brushRef="#br0" timeOffset="123001.9296">16138 8678 9 0,'0'0'13'15,"13"-6"-1"-15,-13 6-1 16,18 0 0-16,-5 0 1 16,8 0 0-16,1 0 1 15,9 0-1-15,3 0-1 16,7 0-3-16,-1 0-2 0,0 0-1 16,-5 0-1-16,-5 0-1 15,-7 0-1 1,-5 6 1-16,-18-6-1 0,10 3 0 15,-10-3-2-15,0 0-1 16,0 0-5-16,0 0-3 16,0 0-9-16,-7 11-10 15,7-11-6-15,0 0 1 16,-11-10 12-16</inkml:trace>
  <inkml:trace contextRef="#ctx0" brushRef="#br0" timeOffset="148346.5117">9325 8086 19 0,'9'20'21'0,"3"-11"-1"15,11 3-2-15,5-3-2 16,8-5-2-16,1-1-3 0,1-3-3 16,2-5-2-16,-8-5-1 15,-5-1-2-15,-12-4-1 16,-6 0 0-16,-12 1 0 15,-8-1-1-15,-9 3 0 16,-8 1-1-16,-6 5 1 16,-3 6-1-16,-3 0 0 15,0 11 0-15,5 7 0 16,5 7 1-16,8 6-1 16,7 5 1-16,12 1 1 15,11 2 0-15,11-7 1 16,10 0-1-16,9-7-2 15,7-8-3-15,1-2-11 16,1-10-20-16,-3-15 0 16,5 0-1-16,-8-16-1 0</inkml:trace>
  <inkml:trace contextRef="#ctx0" brushRef="#br0" timeOffset="148768.394">9713 7686 12 0,'5'-14'31'0,"14"17"-2"16,0-6-7-16,8 3-5 16,4 0-6-16,-2 0-4 0,2-5-6 15,-4 5-12 1,1 5-18-16,-15-11-2 0,0 6 0 16,-10-12 4-16</inkml:trace>
  <inkml:trace contextRef="#ctx0" brushRef="#br0" timeOffset="149034.0167">10150 7488 17 0,'0'-10'27'0,"0"10"-1"16,0 0-13-16,0 0-13 16,0 0-16-16,-10 4-8 15,10-4-2-15,0 0 10 16</inkml:trace>
  <inkml:trace contextRef="#ctx0" brushRef="#br0" timeOffset="149268.3867">10168 7607 25 0,'9'31'28'0,"-6"-7"-6"15,0 5-4-15,-3 3-3 16,0-3-2-16,-3 3-2 15,-9-9-1-15,0 5-2 16,-7-10-1-16,-2-1-1 16,-8-10-3-16,2-2-3 15,5-5-9-15,-3-7-15 16,3-10-11-16,11 2-1 16,-2-12 1-16</inkml:trace>
  <inkml:trace contextRef="#ctx0" brushRef="#br0" timeOffset="149893.3903">10320 7473 6 0,'-13'8'22'0,"13"10"-5"15,-6-3-3-15,6 4-2 0,0 1-1 16,6 0-3-16,1-4-2 16,3-2-1-16,4-2-1 15,-1-7 0-15,3-3-2 16,2-4 0-16,-2-5-1 16,2-3 0-16,-6 0 0 15,1-6 0-15,-4 0 0 16,-3 0-1-16,-3 2 1 15,-3 2-1-15,-3 3 0 16,3 9 0-16,-13-6 0 16,13 6 0-16,-11 13 0 0,7 1 0 15,4 1 0 1,0 3 0-16,13 1 0 0,0 0 1 16,5-3 0-16,1-3 1 15,3-4 0-15,0-4 1 16,2-5 1-16,-8-5 0 15,-1-4 1-15,-3-7-1 16,-4 0 1-16,-8-9-1 16,0 7-1-16,-6-2-3 15,-3 3-4-15,1 2-11 16,8 15-18-16,-19-14-1 16,19 14 0-16,-9 0 0 15</inkml:trace>
  <inkml:trace contextRef="#ctx0" brushRef="#br0" timeOffset="150299.6409">10913 7398 23 0,'0'-9'28'0,"0"9"-6"16,0 0-2-16,0 0-4 15,-16 21-5-15,1 1-3 16,-1 9-2-16,-8 6-1 16,1 6 0-16,-4 4-1 15,1 3 0-15,2-4-1 16,0-3 0-16,2-6-1 16,6-6-1-16,7-7-7 15,2-5-14-15,2-10-14 16,5-9-1-16,0 0 1 15</inkml:trace>
  <inkml:trace contextRef="#ctx0" brushRef="#br0" timeOffset="150752.765">10855 7686 15 0,'14'-4'30'0,"-3"-7"-1"16,15 3-7-16,-1 2-8 16,-1 2-4-16,4 4-3 0,-6 7-1 15,-2 5-3 1,-8 2 1-16,-7 8-1 0,-8 2 0 15,-9 0-1-15,-4-2 0 16,-2 3 1-16,-1-9-3 16,0 0 2-16,7-4-2 15,0-6 1-15,12-6 0 16,0 0 0-16,9 0 0 16,6 0 0-16,4-4 0 15,3 0 0-15,4 0 0 16,4 4 0-16,-1-2 0 15,-4 2-1-15,-3 0 1 16,-5 0-1-16,-5 0 1 16,-1 2-1-16,-11-2-3 15,0 0-6-15,0 0-26 0,-11 8 0 16,-1-12 0-16,12 4 0 16</inkml:trace>
  <inkml:trace contextRef="#ctx0" brushRef="#br0" timeOffset="154627.8298">12876 8170 13 0,'3'22'19'0,"8"-15"-1"15,12 2-2-15,5-6-1 16,6-3-2-16,2-1-1 15,2-10-3-15,-3 0-1 0,-7-7-2 16,-4 1-2 0,-12 0 1-16,-8 0-2 0,-16 0 1 15,-7 5-1-15,-6 3-1 16,-9 9 0-16,-4 0-1 16,1 9 1-16,-2 9-1 15,10 6 0-15,4 5 1 16,14 7 1-16,7 2 1 15,15-1 1-15,12-3 0 16,12-5 1-16,8-8-1 16,10-4-3-16,2-7-6 15,-2-5-32-15,-6-22-2 16,5 0 0-16,-11-15-1 16</inkml:trace>
  <inkml:trace contextRef="#ctx0" brushRef="#br0" timeOffset="155596.6438">13344 7560 15 0,'15'-4'29'0,"-15"4"-2"15,10-6-7-15,-10 6-10 16,0 0-19-16,15 0-16 0,-15 0-3 16,0 0-1-16</inkml:trace>
  <inkml:trace contextRef="#ctx0" brushRef="#br0" timeOffset="156206.0448">13385 7686 20 0,'-3'9'27'0,"3"10"-7"16,0-1-4-16,-3 6-1 15,0 4-1-15,-4-5-5 16,0 5 0-16,-8-6-3 16,0-2-1-16,-4-8-2 0,-1-2-3 15,-1-10-1 1,2-3-6-16,1-6-3 15,0-1-11-15,3-9-10 0,11 8-2 16,-4-11 2-16</inkml:trace>
  <inkml:trace contextRef="#ctx0" brushRef="#br0" timeOffset="157081.0213">13710 7517 18 0,'10'-4'22'16,"5"4"-3"-16,0-9-2 16,-2 0-3-16,2 0-3 15,-5-4-1-15,2 1-3 16,-9 0-1-16,-3-2-1 16,-3 3-1-16,-9 2-2 15,-1 1 0-15,-6 1-1 0,-3 2 0 16,1 2-1-16,-3 3 0 15,4 0 0-15,5 7-1 16,0 0 1-16,15-7-1 16,-10 18 2-16,10-7-2 15,3-2 1-15,6 3-1 16,4-4 2-16,-1-3-2 16,4-1 1-16,2-4-1 15,-2 0-1-15,2 0 1 16,-5-5-1-16,0-2 1 15,-13 7-1-15,16-11 1 16,-16 11 1-16,0 0 1 0,0 0 0 16,0 0 1-1,-14 13 1-15,8 2-1 16,0 7 1-16,1 2 0 0,5 4 0 16,-7 3-1-16,7 1 1 15,0-2-2-15,6-5 0 16,-2-3-2-16,-4-6-7 15,0-16-11-15,18 18-14 16,-18-18 1-16,15-11-2 16</inkml:trace>
  <inkml:trace contextRef="#ctx0" brushRef="#br0" timeOffset="157565.3947">13871 7514 10 0,'0'0'15'15,"0"10"-1"1,0-1-3-16,0 4-1 0,6 3 0 16,-2 0-1-16,-2 5 1 15,4-5-2-15,1 0-2 16,5-2-2-16,-3-2-1 15,5-6 0-15,-3-6-1 16,2 0 0-16,-1-9-1 16,-2-2 0-16,-1-4 0 15,0-2 0-15,-2-1-1 0,-7 2 1 16,3 3 0 0,-3 1 0-16,0 12-1 0,0 0 1 15,0 0-1-15,-10 4 0 16,7 5 1-16,3 4-1 15,4 2 1-15,2-1 1 16,-3 0-1-16,9 1 2 16,1-2-1-16,5-5 1 15,-3-4 0-15,5-4 0 16,-5-7 0-16,3 2-1 16,-3-9 0-16,-5 0-1 15,-4-5 0-15,-6-2-3 16,0 4-5-16,-3-1-13 15,-10 1-13-15,7 8 0 16,-6-4-1-16</inkml:trace>
  <inkml:trace contextRef="#ctx0" brushRef="#br0" timeOffset="157940.4571">14410 7398 11 0,'0'9'25'16,"0"-9"-7"-16,-11 22-2 0,1-2-2 15,-5 4 0-15,-1 7-2 16,-8 8-1-16,1 5-1 16,-2 0-2-16,1 2-1 15,-4-5-2-15,3 2 0 16,3-11-1-16,4-3-2 16,5-7-3-16,1-6-5 15,9-6-13-15,3-10-15 16,0 0 0-16,0 0-1 15,9-5 3-15</inkml:trace>
  <inkml:trace contextRef="#ctx0" brushRef="#br0" timeOffset="158440.4591">14324 7795 8 0,'3'-10'29'0,"-3"10"1"15,12-10-7-15,-12 10-4 16,16-11-4-16,-4 5-4 0,7 6-3 15,-4 0-2-15,4 0-1 16,-3 8-2-16,2 4-1 16,-6 0-1-16,1 4 0 15,-9 0 0-15,-4 3-1 16,-7 3 0-16,-6-3 0 16,-6 2 1-16,-1-3-1 15,-2-2 0-15,3-4 0 16,-2-1 0-16,4-6 0 15,6 0 0-15,11-5 0 16,0 0 0-16,0 0 0 16,14-2 0-16,0 2 0 15,3 0-1-15,3 6 1 16,1-6 0-16,-2 7 0 16,-1-3-1-16,-5 4 0 0,0-3-4 15,-13-5-15-15,0 0-14 16,12 5 0-16,-12-5 0 15</inkml:trace>
  <inkml:trace contextRef="#ctx0" brushRef="#br0" timeOffset="165299.8727">14469 8315 30 0,'17'7'32'15,"-2"-11"1"-15,12 4-13 16,4 0-5-16,5 0-6 16,2 0-14-16,-6-3-23 15,6 11-4-15,-13-8-1 16,5 9 0-16</inkml:trace>
  <inkml:trace contextRef="#ctx0" brushRef="#br0" timeOffset="165862.3518">14975 8268 6 0,'0'0'29'0,"6"10"1"16,-6-10-8-16,27 11-5 16,-1-6-5-16,2 0-2 15,3-5-3-15,-2 0-2 16,-1 0-2-16,-5-10-1 15,-7-1-1-15,-7-2 0 16,-9-2 1-16,-5 0-2 16,-9 3 1-16,-7 0-1 15,-6 5 1-15,-5 4-2 0,-2 9 2 16,0 3-1-16,-1 7 0 16,4 6 1-16,10 5 0 15,7 1 0-15,9 4 1 16,11-4 0-16,10-1 0 15,10-5 0-15,8-4-2 16,7-6-5-16,0-7-17 16,1-10-11-16,2-4-2 15,-12-10 0-15</inkml:trace>
  <inkml:trace contextRef="#ctx0" brushRef="#br0" timeOffset="166174.8492">15122 7831 30 0,'11'-4'33'0,"15"4"0"16,-3 0-9-16,4-3-6 16,2 3-6-16,-1-3-9 0,-3-1-10 15,-5-2-25-15,3 6-1 16,-12-9-1-16,6 9-1 15</inkml:trace>
  <inkml:trace contextRef="#ctx0" brushRef="#br0" timeOffset="166471.7261">15503 7628 58 0,'0'0'32'16,"0"0"-8"-16,0 0-13 15,0 0-14-15,0-12-18 16,0 12-9-16,0 0-1 16,0 0 0-16</inkml:trace>
  <inkml:trace contextRef="#ctx0" brushRef="#br0" timeOffset="166659.2233">15511 7755 17 0,'0'23'30'15,"0"6"-3"-15,-3-1-5 16,0 5-6-16,0-2-3 16,-5-2-4-16,-1 0-2 15,-6-8-3-15,-3-3-3 16,3-6-5-16,-7-3-11 16,-4-16-16-16,6 3-1 15,-5-16-1-15,9 6 3 16</inkml:trace>
  <inkml:trace contextRef="#ctx0" brushRef="#br0" timeOffset="167471.7256">15875 7631 29 0,'0'-10'12'0,"-12"-5"-1"16,2 5-1-16,-5-1-3 0,0 4-1 15,-4 2-1-15,2 5-1 16,0 0-2-16,-2 2 0 15,3 8-1-15,5 4 1 16,4 0-1-16,7 4 0 16,0 1 1-16,9-2 0 15,1 2-1-15,5-5 1 16,4 0-1-16,0-8-1 16,2-6 0-16,-5-3 0 15,2-7 0-15,-4-1 0 16,-3-3-1-16,-2-1 2 15,-6-2 1-15,-3 0 0 0,0 5 1 16,-8-1 1 0,8 13 0-16,-15-9 0 0,15 9 1 15,-11 7 0-15,5 7 0 16,3 1 0-16,3 4-1 16,0 5 1-16,0 1-1 15,3-1 0-15,0 1-1 16,-3-2-1-16,4-5-4 15,-1 0-4-15,-3-5-15 16,0-13-13-16,0 16-1 16,0-16 1-16</inkml:trace>
  <inkml:trace contextRef="#ctx0" brushRef="#br0" timeOffset="172456.2979">16076 7654 22 0,'3'-14'24'0,"-3"14"-4"16,0 0-2-16,0 0-3 16,0 0-5-16,-11 22-2 0,11-5-3 15,-4 0-1 1,4 4-1-16,6-2 1 0,1 0-1 15,5-6-1-15,3-3 1 16,1-6-1-16,-1-4 0 16,1-8 0-16,-1-2-1 15,-6-5 0-15,1-2 0 16,-7-1 0-16,-3-2-1 16,0 5 0-16,-6 5 0 15,6 10 0-15,-9-6 0 16,9 6-1-16,-7 18 1 15,7-3 1-15,7 7-1 16,2-4 1-16,6 1 0 16,1-6 1-16,5-3 0 15,-1-4 0-15,1-6 0 0,-5-6 1 16,2-7-1 0,-8-6 0-16,-2-3 0 0,-4 0-2 15,-4-1-2-15,3 6-5 16,-6 0-12-16,-4 3-16 15,7 14 0-15,0 0-1 16,-9 14 1-16</inkml:trace>
  <inkml:trace contextRef="#ctx0" brushRef="#br0" timeOffset="172768.7739">16529 7735 39 0,'0'0'30'16,"-6"11"-5"-16,-10 4-5 16,-5 2-4-16,-4 8-3 15,-15 1-3-15,-3 9-2 16,-11 0-2-16,-1 6 0 15,-1-3-2-15,6 1 0 16,4-5-2-16,8-3-1 16,11-6-4-16,9-8-6 15,18-9-12-15,0-8-16 16,14 0 0-16,8-3-1 16,-6-7 1-16</inkml:trace>
  <inkml:trace contextRef="#ctx0" brushRef="#br0" timeOffset="173159.3984">16327 8025 32 0,'13'-12'32'0,"9"12"-1"16,2-6-10-16,-1 6-6 15,4 3-5-15,-8 4-2 16,-1 3-3-16,-9 7-1 16,-5 5 0-16,-16-1-1 0,-4 2 1 15,-3-1-2-15,-5-1 1 16,-1-2-2-16,6-2 0 16,0-3 0-16,8-6 0 15,11-8 1-15,0 0-1 16,12 0 1-16,6 0 0 15,0-3 0-15,5-1 0 16,1-3-1-16,3 7 0 16,-1-5 0-16,-5 5-1 15,-4 0 0-15,-3 0-2 16,-4 5-7-16,-10-5-24 16,0 0-5-16,0 0 0 0,-10 4 0 15</inkml:trace>
  <inkml:trace contextRef="#ctx0" brushRef="#br1" timeOffset="177831.457">11157 7380 13 0,'-33'18'10'15,"-15"13"-1"1,-17 21-2-16,-23 13-3 16,-16 20-1-16,-14 11 0 0,-17 15-1 15,-9 11-2-15,-1 1 1 16,6-7-5-16,14-18-10 15,26-6-7-15,9-33 9 16,32-12 12-16</inkml:trace>
  <inkml:trace contextRef="#ctx0" brushRef="#br1" timeOffset="178237.7086">10567 8592 6 0,'-88'65'6'15,"-20"17"-2"-15,-23 10 0 16,-19 17-2-16,-14 5 0 16,-6 6-1-16,5-4 1 15,10-5-1-15,16-11 1 0,21-14 0 16,19-15 0-16,27-15 0 15,20-13 0-15,12-8 0 16,9-12-2-16,9-3-3 16,4-2-8-16,-2-9-8 15,14 5 13-15,-6-14 6 16</inkml:trace>
  <inkml:trace contextRef="#ctx0" brushRef="#br0" timeOffset="181628.5109">17137 8649 9 0,'19'0'31'0,"17"0"2"16,-1-4-5-16,6 2-9 15,8-2-6-15,2-3-5 16,0 2-5-16,-3-2-7 16,-7 2-5-16,-9-2-3 0,-10 7-5 15,-11-5-6-15,-11 5-6 16,0 0-3-16,-18 17 15 16</inkml:trace>
  <inkml:trace contextRef="#ctx0" brushRef="#br0" timeOffset="181862.8831">17159 8746 19 0,'17'-3'34'15,"15"3"0"-15,6 0-6 16,8-2-6-16,6 2-5 0,-4 0-4 15,4 4-4-15,-11-4-4 16,-5 5-4-16,-8 1-8 16,-15-1-22-16,-13-5-8 15,0 0-1-15,0 0 0 16</inkml:trace>
  <inkml:trace contextRef="#ctx0" brushRef="#br0" timeOffset="187753.5232">18091 8866 19 0,'32'0'15'0,"41"0"0"16,46 0 0-16,41-4 0 16,52 4 0-1,45 4-1-15,40-1-1 0,37 4-2 16,25-2-3-16,10 3-1 15,0-2-3-15,-6 7-1 16,-33-6-1-16,-28 1-5 16,-38-3-9-16,-42-1-15 15,-50-13-7-15,-34 4 0 16,-58-18-1-16</inkml:trace>
  <inkml:trace contextRef="#ctx0" brushRef="#br0" timeOffset="188425.53">18875 8179 7 0,'-21'-31'25'15,"18"2"-3"-15,3-5-4 16,11 4-2-16,14 4-3 16,8 12-1-16,12 6-1 0,0 12 0 15,3 12-2 1,-14 10-1-16,-9 11-2 0,-19 5-1 16,-16 8-1-16,-17-4-3 15,-10-2 1-15,-9-3-1 16,-5-7 0-16,5-8-2 15,6-10 1-15,13-7-1 16,11-5 0-16,16-4 0 16,0 0 0-16,19-10 0 15,4 6 1-15,9 4 0 16,5 0 0-16,3 0-1 16,-2 5-4-16,0 0-14 15,1 4-15-15,-12-14-1 16,1 5 0-16,-11-4 0 15</inkml:trace>
  <inkml:trace contextRef="#ctx0" brushRef="#br0" timeOffset="188581.7806">19303 8253 26 0,'0'-17'32'15,"0"17"-2"-15,0-17-8 16,0 17-24-16,0 0-22 15,-13-8-4-15,13 8-3 16,-12 10 7-16</inkml:trace>
  <inkml:trace contextRef="#ctx0" brushRef="#br0" timeOffset="188784.8945">19278 8338 23 0,'3'27'35'0,"7"9"1"16,-5-1-6-16,-2-3-8 15,1 4-7-15,-11 0-4 16,-1 0-3-16,-8-6-3 16,-5-3-2-16,-5-7-3 15,-7-7-3-15,2-3-6 16,-3-15-12-16,2-13-17 16,10 0 0-16,1-14 0 15,15 0 0-15</inkml:trace>
  <inkml:trace contextRef="#ctx0" brushRef="#br0" timeOffset="189175.5228">19807 8156 21 0,'-12'-15'29'15,"-1"15"0"-15,-10-3-11 16,-2 3-6-16,-1 2-4 16,1 5-3-16,6 3 0 15,7 3-1-15,12 6-1 16,12 2 0-16,10 1 1 0,5 3-1 15,4 0 1-15,-4 2 0 16,-2 2 0-16,-11-3 0 16,-9-1 0-16,-15-6-1 15,-11-1-1-15,-8-5-2 16,-4-9-5-16,2-4-12 16,3 0-18-16,2-19-1 15,10 2 0-15,5-11 0 16</inkml:trace>
  <inkml:trace contextRef="#ctx0" brushRef="#br0" timeOffset="189363.0228">19940 8195 19 0,'0'0'33'15,"18"13"1"-15,-15-1-2 16,1 7-16-16,2 7-6 15,-6 3-4-15,0 0-3 16,0 4-9-16,-3-4-13 16,-8-7-15-16,7 1 1 15,-11-14-1-15</inkml:trace>
  <inkml:trace contextRef="#ctx0" brushRef="#br0" timeOffset="189519.2756">19961 8045 28 0,'14'-13'28'15,"-14"-1"-5"1,11 6-28-16,-1 8-15 0,-10 0-5 16,0 0-3-16</inkml:trace>
  <inkml:trace contextRef="#ctx0" brushRef="#br0" timeOffset="189847.3975">20059 8220 29 0,'6'18'34'0,"7"6"1"15,-5 3-7-15,-1-3-12 0,2 1-5 16,-5-6-4-16,3 2-1 15,-7-9-2-15,0-12-2 16,0 0 0-16,9-2-1 16,-1-12 0-16,4-3-1 15,4-3 1-15,4 1-1 16,3 1 0-16,3 4 0 16,4 5-1-16,-2 6 1 15,-2 6 0-15,-2 6 0 16,-5 8 0-16,-3 3 0 15,-7 4-1-15,-6-3-6 16,-3-1-23-16,0 2-6 0,-7-10-1 16,2 5 1-1</inkml:trace>
  <inkml:trace contextRef="#ctx0" brushRef="#br0" timeOffset="190253.6503">20816 7781 21 0,'-35'0'32'16,"9"26"-4"-16,-12 8-5 15,-2 15-5-15,7 19-2 16,3 9-3-16,15 14-2 15,8-3-2-15,17-2-2 16,7-12-4-16,8-8-3 16,9-7-9-16,-5-19-19 15,-3-19-9-15,2-7 0 0,-9-21-1 16</inkml:trace>
  <inkml:trace contextRef="#ctx0" brushRef="#br0" timeOffset="190800.5842">21075 8126 22 0,'17'0'29'0,"-17"0"-5"16,19-15-3-16,-12 4-5 16,-3-4-5-16,-4-3-3 15,-6-3-3-15,-4 0-1 16,-7-1-2-16,-7 7-1 15,-3 5-1-15,-3 6 0 16,1 4 1-16,4 11-1 16,4 2 0-16,8 7-1 15,9 2 2-15,4 2-1 16,14-6 0-16,7-5 0 0,2-2 0 16,4-3 0-1,1-8-1-15,0 0 1 0,-4-7-1 16,-4 0 1-16,-5-3-1 15,-15 10 0-15,13-12 0 16,-13 12 2-16,0 0 0 16,0 0 0-16,-10 18 1 15,10 1-1-15,-3 4 1 16,3-1-1-16,0 6-5 16,3-5-12-16,-3-3-17 15,10-1 1-15,-8-9-1 16,8-2 4-16</inkml:trace>
  <inkml:trace contextRef="#ctx0" brushRef="#br0" timeOffset="191222.5223">21305 7979 27 0,'0'0'28'0,"0"0"-7"15,0 19-7-15,0 0-5 16,0 0-3-16,0 9-2 16,0-3 0-16,6 0-1 15,1-3-1-15,4-7-1 16,1-3 1-16,2-5-1 16,2-7 0-16,1-10 0 15,-1-3 0-15,-1-2-1 0,-3-3 1 16,-3 2-1-16,-2 0 1 15,-3 1-1-15,-1 6 0 16,-3 9 0-16,0 0 1 16,0 0 1-16,0 15-1 15,9-2 2-15,-2 0 0 16,7 3 1-16,0-3 0 16,5-1 0-16,1-5 0 15,3-7 0-15,-3-6-1 16,-1-3-1-16,-3-4-1 15,-4-6-4-15,-1 1-7 16,-6 0-12-16,-8-1-12 16,3 9-1-16,-14 0 0 15</inkml:trace>
  <inkml:trace contextRef="#ctx0" brushRef="#br0" timeOffset="191503.7701">20970 8411 51 0,'41'6'34'0,"8"-6"0"15,12-6-15-15,10 6-6 16,-2-3-5-16,3 3-4 0,-7-5-2 16,-9 1-4-16,-7 4-8 15,-14-3-15-15,-14-4-10 16,-2 7 0-16,-19 0 0 16</inkml:trace>
  <inkml:trace contextRef="#ctx0" brushRef="#br0" timeOffset="191878.7735">21141 8565 41 0,'0'0'32'0,"17"-8"-4"15,2 2-10-15,13 0-5 16,3 6-5-16,4 0-2 16,-2 5-1-16,-4 2 0 15,-10 5-2-15,-10 3-1 16,-13 2 0-16,-14 4 0 16,-8 1 0-16,-6-2-1 15,-2-2 0-15,3 1 0 16,2-5-1-16,9-3 1 15,16-11-1-15,0 10 1 16,19-10-1-16,3 4-1 0,8-4-5 16,1 0-14-1,-4-4-16-15,9 4 1 0,-12-9-1 16,4 9 0-16</inkml:trace>
  <inkml:trace contextRef="#ctx0" brushRef="#br0" timeOffset="192222.5212">21806 8064 28 0,'26'-6'33'0,"-5"6"2"16,8 24-7-16,-2 13-9 15,-3 14-7-15,1 15-3 16,-10 13-3-16,-5 5-2 16,-13 3-1-16,-6-2-1 15,-12-12 0-15,-1-12-1 16,-4-13 0-16,2-14-3 15,3-6-10-15,2-10-24 16,3-18-1-16,16 0 0 16,-19-9 0-16</inkml:trace>
  <inkml:trace contextRef="#ctx0" brushRef="#br0" timeOffset="192972.5252">19013 9353 41 0,'-10'-26'31'0,"20"4"-1"16,4-2-11-16,10 0-6 15,17 11-3-15,9 4-4 16,6 17 0-16,-7 7-1 15,-8 17 0-15,-23 5-2 16,-18 15-2-16,-19 3 0 16,-21-1-1-16,-10-2-1 15,-7-13 0-15,1-6-1 0,10-15 0 16,17-9 0-16,18-9 0 16,11 0 1-16,25-21 1 15,3 10 0-15,10 2 1 16,0 4 0-16,4 9 0 15,-4 5-3-15,-5-4-12 16,-13 3-20-16,2 4-1 16,-22-12 0-16,14 8 0 15</inkml:trace>
  <inkml:trace contextRef="#ctx0" brushRef="#br0" timeOffset="193160.0239">19473 9464 39 0,'12'-7'23'0,"-12"-3"-14"16,0-2-24-16,0 12-8 0,-15 0-3 15</inkml:trace>
  <inkml:trace contextRef="#ctx0" brushRef="#br0" timeOffset="193331.9003">19480 9615 54 0,'3'38'37'0,"5"3"0"16,-4 16-9-16,-7-5-11 15,3 11-6-15,-14-2-3 16,0 0-2-16,-15-6-2 16,-5-3-2-16,-9-6-2 0,-2-18-3 15,7-7-7-15,-2-21-6 16,12-12-11-16,13-6-12 15,8-24 0-15,16 0-1 16</inkml:trace>
  <inkml:trace contextRef="#ctx0" brushRef="#br0" timeOffset="193863.1509">20021 9450 35 0,'-28'0'17'0,"-3"0"0"16,3 7-2-16,1-2-2 15,8 5-3-15,11 3-3 16,13 2-2-16,14 3 0 16,9 5-2-16,6 0-1 15,1 1 1-15,-2 0 1 16,-8 0-1-16,-9 1 0 15,-16-5 1-15,-13-2-1 16,-9-8-2-16,-9-2-5 0,-2-6-14 16,7 2-14-1,-5-13-1-15,13 5-1 16,2-12 6-16</inkml:trace>
  <inkml:trace contextRef="#ctx0" brushRef="#br0" timeOffset="194066.2752">20240 9481 42 0,'0'0'34'0,"14"32"0"16,-14-4-13-16,-3 5-8 16,3 4-5-16,-3 1-6 15,0-5-10-15,3-4-17 16,0-4-9-16,0-25 0 0,-4 16-1 15</inkml:trace>
  <inkml:trace contextRef="#ctx0" brushRef="#br0" timeOffset="194253.7757">20243 9281 44 0,'9'-14'32'0,"-9"-1"0"15,0 15-13-15,14 7-32 16,-14 2-15-16,8 13-4 16,-8-2 0-16</inkml:trace>
  <inkml:trace contextRef="#ctx0" brushRef="#br0" timeOffset="194472.528">20392 9629 34 0,'9'32'37'16,"-14"-12"-1"-16,5 3-1 15,-7-9-17-15,7-14-6 16,-10 6-6-16,10-6-1 16,6-20-2-16,4 1-1 15,10-4-1-15,2 0-1 16,5 2 0-16,2 5 1 16,0 3-1-16,-1 11 0 15,-3 8 1-15,-5 8 0 16,-5 9-1-16,-5 5 1 15,-7-1-5-15,3 2-26 16,-3-1-8-16,-7-13 0 0,8 2-1 16</inkml:trace>
  <inkml:trace contextRef="#ctx0" brushRef="#br0" timeOffset="194956.9951">21096 9264 46 0,'-42'60'32'15,"-8"8"-4"-15,6 12-12 0,13 9-4 16,12 3-3-16,25 0-4 16,17-10-1-16,15-14-3 15,11-15-6-15,6-19-10 16,-3-19-18-16,7-9-1 15,-14-21 0-15,-4-3 3 16</inkml:trace>
  <inkml:trace contextRef="#ctx0" brushRef="#br0" timeOffset="195378.872">21317 9365 30 0,'-8'13'31'0,"8"6"-3"15,0 4-12-15,7 0-2 16,4 3-5-16,6-6-3 16,8-3-1-16,1-8-2 15,5-9-1-15,-3-5-1 16,0-6 0-16,-4-10 0 15,-4-2 0-15,-8-4-1 16,-6 3 0-16,-6 2 0 16,0 7-1-16,-6 4 1 15,6 11 0-15,-10 0 0 16,7 13 0-16,3 5 1 0,7 2 0 16,2 2 2-16,9 2-1 15,5-5 1-15,1-5 0 16,0-6 0-16,2-3 1 15,-4-10-2-15,-4-4-1 16,-3-8-3-16,-9-3-5 16,-6 1-7-16,0 1-17 15,-13-1-4-15,-1 9-1 16,-8-3 0-16</inkml:trace>
  <inkml:trace contextRef="#ctx0" brushRef="#br0" timeOffset="195566.3737">21199 9682 56 0,'31'17'35'16,"10"-12"0"-16,11 0-16 16,11 0-6-16,7-5-12 15,-1 0-11-15,-4-5-21 16,-1 5-3-16,-14-12-2 15,-7 12 1-15</inkml:trace>
  <inkml:trace contextRef="#ctx0" brushRef="#br0" timeOffset="195894.4967">21420 9835 6 0,'-14'-13'31'16,"25"11"1"-16,3-7-3 16,11 4-11-16,7 5-5 15,-1 5-4-15,2 4-2 16,-11 3-2-16,-6 3-2 16,-13 4-1-16,-10 1 0 15,-11 0-1-15,-4-2 1 16,-3-1-1-16,1-2-1 15,4-6 2-15,7 0-2 16,13-9 1-16,0 0-1 16,15 8 0-16,5-8-1 15,7 3-4-15,0-3-12 0,0-3-17 16,11 3-1 0,-7-7 0-16,9 7 1 0</inkml:trace>
  <inkml:trace contextRef="#ctx0" brushRef="#br0" timeOffset="196269.5443">21993 9290 29 0,'27'14'34'0,"-3"6"0"16,9 16-4-16,-2 15-14 15,-9 14-6-15,-5 10-3 16,-11 4-3-16,-9 0 0 16,-15-5-2-16,-7-7 0 15,-5-12-1-15,-4-10 0 16,2-14 1-16,3-9-2 15,5-7 2-15,11-7-1 16,13-8-1-16,-12 7 0 16,12-7 1-16,0 0-1 15,-11 0-2-15,11 0-4 16,0 0-18-16,0 0-12 0,-9-15-2 16,9 15 2-1</inkml:trace>
  <inkml:trace contextRef="#ctx0" brushRef="#br2" timeOffset="198754.1559">19530 8044 20 0,'12'-5'29'0,"-29"12"-4"15,-26 26-6-15,-19 20-4 16,-18 18-4-16,-6 12-3 16,-4 7-5-16,-1 2-9 15,10-12-22-15,23 2-2 16,10-27-1-16,22-13 0 16</inkml:trace>
  <inkml:trace contextRef="#ctx0" brushRef="#br2" timeOffset="199160.4054">19609 9295 39 0,'-18'18'31'0,"-14"20"-8"15,-25 22-5-15,-18 18-5 0,-14 12-3 16,-7 7-2-16,2-2-9 16,7-7-28-16,18-1-3 15,6-26 0-15,23-18-1 16</inkml:trace>
  <inkml:trace contextRef="#ctx0" brushRef="#br0" timeOffset="202441.6638">2344 10965 29 0,'12'0'33'15,"16"10"1"1,3-10-9-16,12-6-11 0,7 6-5 16,2 0-6-16,3 0-8 15,-3-2-9-15,-12 2-12 16,-17 0-8-16,-3 8 0 15,-20-8 1-15</inkml:trace>
  <inkml:trace contextRef="#ctx0" brushRef="#br0" timeOffset="202629.1613">2416 11086 17 0,'0'0'34'16,"16"6"0"-16,7-6-3 0,10 0-13 15,10 0-15-15,-1-2-30 16,13 8-3-16,-11-16-3 16,6 10-2-16</inkml:trace>
  <inkml:trace contextRef="#ctx0" brushRef="#br0" timeOffset="203238.5474">3193 11197 19 0,'0'0'29'16,"12"0"2"-16,53 0-6 15,32 0-13-15,40 0-4 16,36 5 0-16,34-5 0 0,32 9 0 16,24-9 0-1,19 6-2-15,2-6-3 0,-4-5-2 16,-22 4-4-16,-23-4-2 15,-27 5-1-15,-36-9-6 16,-32 9-9-16,-32-5-16 16,-36-5 2-16,-17 10 1 15,-40-11 22-15</inkml:trace>
  <inkml:trace contextRef="#ctx0" brushRef="#br0" timeOffset="203847.9138">3813 10537 26 0,'-16'-8'26'15,"0"8"-8"-15,-8 0-5 16,-4 0-5-16,0 7-2 15,4 2-3-15,-1 1 1 16,9 2 0-16,10 4 0 0,12 2 1 16,13 2 1-1,11-2 1-15,8 5-1 16,-4 1 1-16,7 3-1 0,-11-4-1 16,-6 2 0-16,-16-3-1 15,-11-2-1-15,-16-4-1 16,-6-6-3-16,-6-3-4 15,-3-7-7-15,6-9-12 16,6 1-12-16,0-13 0 16,13 3-1-16</inkml:trace>
  <inkml:trace contextRef="#ctx0" brushRef="#br0" timeOffset="204035.4143">3934 10565 35 0,'15'0'34'0,"1"15"-2"16,-10 4-10-16,0 3-6 0,-3 7-6 15,-3 6-4-15,-2-2-6 16,-3 4-9-16,-3-2-19 16,-4-13-7-16,8 1 0 15,-9-14-1-15</inkml:trace>
  <inkml:trace contextRef="#ctx0" brushRef="#br0" timeOffset="204269.789">3967 10403 3 0,'0'-9'29'0,"0"9"-4"16,0 0-11-16,-11 0-30 16,11 0-7-16,-10 0-3 15</inkml:trace>
  <inkml:trace contextRef="#ctx0" brushRef="#br0" timeOffset="204676.0424">4185 10592 24 0,'9'10'34'16,"7"13"1"-16,-10 2-7 15,-2 6-12-15,1 6-4 16,-5 0-4-16,0 1-2 16,-7-9-2-16,-1-5-1 15,2-9-2-15,6-15 0 16,0 0-1-16,3-17-1 0,8-5 0 15,6-7 0-15,1 0-1 16,7-3 0-16,2 6 1 16,2 6 1-16,-2 3 1 15,-5 10 1-15,-3 7 0 16,-3 14 1-16,-7 5 0 16,0 8-1-16,-3 6-7 15,-6 5-31-15,0-12-1 16,4 5 0-16,-4-9-1 15</inkml:trace>
  <inkml:trace contextRef="#ctx0" brushRef="#br0" timeOffset="205082.2913">4991 10039 29 0,'-55'37'31'0,"5"24"-4"16,-3 14-5-16,6 14-5 16,10 11-5-16,10 4-3 15,17 2-2-15,10-3-3 16,10-18-7-16,17-13-10 15,7-12-19-15,1-30-3 16,12-9-1-16,-4-25 0 16</inkml:trace>
  <inkml:trace contextRef="#ctx0" brushRef="#br0" timeOffset="205613.5529">5383 10304 13 0,'0'-18'27'16,"12"9"0"-16,-12-12-12 15,0-5-4-15,-6-1-3 16,-5-3-1-16,-3 1-2 16,-8 3-1-16,-1 7-2 0,-5 1 0 15,-1 13 0-15,1 9-1 16,5 8 0-16,6 10-1 16,7 5 1-16,10 1 0 15,7 0 0-15,5 0 0 16,10-4 0-16,1-10 0 15,3-5-1-15,-1-9 1 16,0 0-1-16,-7-8 1 16,0-2-1-16,-5 0 0 15,-6-2 0-15,-7 12 0 16,13-10 1-16,-13 10 0 16,5 17 0-16,-5 2 0 15,0 8 1-15,-4 3 1 16,-4 6 0-16,-5-2-1 0,0-1 0 15,-6-7-2-15,-3-6-2 16,1-6-8-16,0-9-10 16,3-12-13-16,12-3-1 15,-5-12 1-15</inkml:trace>
  <inkml:trace contextRef="#ctx0" brushRef="#br0" timeOffset="206051.0435">5511 10224 16 0,'-7'11'26'0,"13"8"-3"16,-6 4-8 0,0 1-3-16,0 3-3 0,8 0-1 15,3-5-1-15,1-6-1 16,3-3-1-16,1-11-2 15,4-4-1-15,-3-10 0 16,2-7-1-16,-5-3 1 16,3-3-2-16,-8 1 1 15,-2 1-1-15,-5 5 0 16,-2 4 0-16,0 14 0 16,0 0 0-16,-9 4 0 15,4 15 0-15,5 3 0 16,0 6 1-16,0-3 0 15,8 3 0-15,1-2 1 16,7-7 0-16,6-4 1 0,2-11-1 16,0-7 1-16,2-7-1 15,-3-10 0-15,1-2-1 16,-3-7-2-16,-4-4-5 16,-10 1-7-16,-3 10-17 15,-8-7-5-15,-3 14 1 16,-13 2-1-16</inkml:trace>
  <inkml:trace contextRef="#ctx0" brushRef="#br0" timeOffset="206285.4177">5149 10648 8 0,'42'0'30'16,"4"-3"0"-16,22 3-1 15,4 0-16-15,8 5-6 16,12 2-11-16,-6-7-24 16,2 15-1-16,-17-12-1 15,-5 9 5-15</inkml:trace>
  <inkml:trace contextRef="#ctx0" brushRef="#br0" timeOffset="206707.2958">5364 10867 16 0,'9'-27'30'15,"21"12"-7"-15,6 5-5 16,6 3-3-16,6 14-3 16,-8 3-1-16,-3 9-3 15,-13 9-3-15,-16 0 0 16,-16 3-3-16,-15-2-1 15,-11-2-2-15,-7-6-3 0,-3-4-2 16,-3-12-1-16,10-5 0 16,5-12-1-16,15 0 1 15,4-1 1-15,13-2 2 16,11 2 4-16,6 5 1 16,6 8 2-16,7 8 0 15,4 3 0-15,2 6 0 16,3-2-5-16,-5-2-18 15,11 6-8-15,-14-19 0 16,9 7-1-16</inkml:trace>
  <inkml:trace contextRef="#ctx0" brushRef="#br0" timeOffset="206941.6693">5993 10095 46 0,'25'19'37'15,"13"24"0"-15,-4 17-5 16,-1 13-18-16,5 16-4 16,-16 12-4-16,-8 7-2 15,-16 3-5-15,-11-8-6 16,-12-15-23-16,-9-9-9 15,-16-22 0-15,3-11 0 16</inkml:trace>
  <inkml:trace contextRef="#ctx0" brushRef="#br0" timeOffset="207535.4233">3965 11633 21 0,'-27'-12'21'15,"-6"6"-6"-15,-4 2-2 0,-2 4-2 16,1 10-2-16,7 4-1 16,13 6-1-16,18 6-1 15,11 3-1-15,18 3 2 16,11 1-1-16,0 2 1 15,1 3-1-15,-6-6 0 16,-11 1 0-16,-16-10-1 16,-13 0-2-16,-17-9-2 15,-6-4-6-15,-3-9-7 16,-6-6-14-16,3-10-10 16,12 3 0-16,0-11 0 15</inkml:trace>
  <inkml:trace contextRef="#ctx0" brushRef="#br0" timeOffset="207707.2969">4120 11710 41 0,'27'13'35'0,"-20"6"-3"16,-7 4-10-16,6 10-6 15,-12 3-8-15,6-1-9 16,-7 0-17-16,7-2-16 15,-5-14-2-15,5-4 1 16</inkml:trace>
  <inkml:trace contextRef="#ctx0" brushRef="#br0" timeOffset="207879.171">4142 11483 18 0,'0'-35'32'0,"8"17"0"15,-8 5-2-15,0 13-22 16,0 0-16-16,7 18-18 16,6 10-5-16,-8-1-1 15,11 15 10-15</inkml:trace>
  <inkml:trace contextRef="#ctx0" brushRef="#br0" timeOffset="208082.2969">4324 11840 17 0,'7'27'34'0,"5"-3"0"15,-12-7-1-15,0-17-16 16,9 10-5-16,-9-10-6 0,4-20-2 16,2 2-2-16,6 0-1 15,1-5-1-15,5 3-1 16,1 4 1-16,4 7 0 16,0 9 1-16,-4 7 1 15,-3 6 1-15,-1 7-1 16,-9 6 1-16,4 1-5 15,-4 1-19-15,-3-1-14 16,-3-14-2-16,5 1 0 16</inkml:trace>
  <inkml:trace contextRef="#ctx0" brushRef="#br0" timeOffset="208551.048">5144 11364 20 0,'-48'29'31'16,"1"32"1"-16,-8 11-11 16,3 23-7-16,14 16-3 15,12 7-2-15,16 5-2 16,13-4-2-16,12-13-5 16,14-16-7-16,11-16-20 15,6-29-7-15,10-16-1 0,-11-29 0 16</inkml:trace>
  <inkml:trace contextRef="#ctx0" brushRef="#br0" timeOffset="209004.1766">5353 11579 53 0,'0'27'32'15,"-14"7"-10"-15,14 4-7 16,0 6-5-16,10-5-2 16,5 1-2-16,4-15-2 0,6-5 0 15,1-13-2-15,0-7 0 16,2-13-1-16,-5-5 0 15,-2-10-2-15,-9-7-1 16,-2-1 0-16,-8-2-1 16,-2 5 1-16,0 2-1 15,-6 7 0-15,-3 10 1 16,9 14 0-16,-11 6 2 16,11 16-1-16,3 7 1 15,5 4 0-15,3 4 2 16,6-5-1-16,5 0 0 15,2-9 1-15,3-8 0 0,-1-12-1 16,-3-6 1 0,-3-7-2-16,-4-9-2 15,-4-5-7-15,-12-6-12 0,-4-3-13 16,4 9 0-16,-17-4 0 16</inkml:trace>
  <inkml:trace contextRef="#ctx0" brushRef="#br0" timeOffset="209238.5502">5208 12035 65 0,'35'0'34'0,"27"0"-11"16,8 0-8-16,4-8-6 0,9 6-6 15,3-1-7-15,-5-3-6 16,-7 6-4-16,-11-6-9 16,-22 3-11-16,-5 6 0 15,-17-6 5-15</inkml:trace>
  <inkml:trace contextRef="#ctx0" brushRef="#br0" timeOffset="209660.4242">5404 12206 19 0,'10'-24'31'0,"21"14"1"15,-2 3-12-15,12 7-5 16,4 6-3-16,-8 8-2 16,-3 11-2-16,-19 4-2 15,-5 10-1-15,-24-4-1 16,-5 3-2-16,-13-9-2 16,-10-7-2-16,2-7-2 15,-3-11-2-15,11-8 0 16,7-12 0-16,14 0 1 0,8-9 0 15,12 2 3 1,10 4 3-16,9 4 1 0,7 8 2 16,0 7 0-16,0 12 1 15,-4 2-1-15,-1 11-2 16,-5 1-8-16,-5-1-16 16,-7-7-11-16,3 0-1 15,-5-18-1-15</inkml:trace>
  <inkml:trace contextRef="#ctx0" brushRef="#br0" timeOffset="210035.4278">5949 11540 41 0,'23'29'30'15,"1"15"-7"-15,6 11-4 16,2 14-4-16,-6 6-2 16,-8 11-3-16,-11 6-2 0,-7 3-3 15,-19-9 0-15,-8-7-4 16,-5-10-5-16,-5-15-9 16,1-15-23-16,13-8-1 15,1-24 1-15,22-7-1 16</inkml:trace>
  <inkml:trace contextRef="#ctx0" brushRef="#br0" timeOffset="210488.5534">6842 11169 11 0,'0'0'33'15,"0"11"0"-15,0-11-4 16,0 0-17-16,-5 14-32 16,5-14-6-16,0 0-4 15,-4-21-2-15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4:36:59.6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1311 5305 41 0,'-51'-5'20'0,"-5"5"-4"16,7 10-2-16,2 7-3 16,47-17-2-16,-68 56-3 15,68-56-1-15,-12 83-2 16,24-41 0-16,6 0-2 15,9-6 0-15,12-5 0 16,-2-7 0-16,6-11 0 16,-8-4 0-16,-2-9 0 15,-16 0-1-15,-17 0 1 16,0 0 1-16,0 0-1 16,-73-39 0-16,28 35 1 0,-2 4-2 15,-1 5 1 1,48-5 0-16,-71 38-1 0,71-38 0 15,-17 63 0-15,17-63 0 16,24 65 0-16,0-35 0 16,14-6-1-16,6-10 1 15,15-9 0-15,-6-10 0 16,9-6 0-16,-6-8 0 16,-2-3 0-16,-6-7 1 15,-10-1 0-15,-12 3 0 16,-9 2 1-16,-8 7-1 15,-9 8 0-15,0 10 1 16,-3 11-1-16,-5 9 0 16,4 5 0-16,-2 6 0 15,6 3-1-15,0-2-2 0,6-4-4 16,-6-6-9-16,0-10-19 16,12-2 1-16,-12-10-1 15,13-16 3-15</inkml:trace>
  <inkml:trace contextRef="#ctx0" brushRef="#br0" timeOffset="140.618">1529 5329 10 0,'0'0'22'16,"-17"-5"-6"-16,2 18-16 15,9 13-21-15,-4-4-4 16,10 14 24-16</inkml:trace>
  <inkml:trace contextRef="#ctx0" brushRef="#br0" timeOffset="359.3662">1721 5719 12 0,'24'26'33'0,"-10"-6"3"16,-5 3-1-16,-3 2-13 15,1-8-7-15,3 7-4 16,-4-10-1-16,1 2-3 15,-7-16-1-15,12 9-2 16,-12-9-2-16,19-16 0 16,-7-2-4-16,-2-9-4 15,3 1-14-15,3-5-19 16,-10-1 1-16,2 3-2 0,-5 2 1 16</inkml:trace>
  <inkml:trace contextRef="#ctx0" brushRef="#br0" timeOffset="828.1191">2167 5724 21 0,'0'22'34'0,"-5"7"1"16,-14-5-8-16,-1-3-6 15,2 4-7-15,-6-9-5 16,4 0-5-16,2-10-2 15,1-6-1-15,4-9-3 16,5-6 0-16,5-4-1 0,3-4 0 16,6 5-1-16,5-3 1 15,3 8 0-15,0 5 1 16,3 8 1-16,2 10 1 16,0 2 0-16,-2 6 0 15,3 1 1-15,-5 0 0 16,1-4 0-16,2-1 1 15,-1-4-1-15,1-8 1 16,-2-7-2-16,2-2 1 16,-4-9-1-16,7-5 1 15,-4-3-1-15,-1-4 0 16,-4 6 0-16,-3 3 1 16,1 5 0-16,-1 9 1 15,-9 5 1-15,9 18 0 0,-6-1 0 16,1 8 0-16,-1-1 0 15,5 2-1-15,-1-2-3 16,-4-5-9-16,2-7-27 16,6-1 0-16,-11-11 0 15,11 0 0-15</inkml:trace>
  <inkml:trace contextRef="#ctx0" brushRef="#br0" timeOffset="1031.2466">2697 5668 49 0,'0'0'36'0,"3"-14"-2"15,-3 14-14-15,15 0-43 16,-15 0-8-16,0 0-4 15,0 0 0-15</inkml:trace>
  <inkml:trace contextRef="#ctx0" brushRef="#br0" timeOffset="1218.7494">2697 5871 44 0,'0'12'37'0,"0"-12"1"16,0 0-3-16,8 6-22 15,-8-6-39-15,0 0-8 16,16-3-2-16,-16-6-1 16</inkml:trace>
  <inkml:trace contextRef="#ctx0" brushRef="#br0" timeOffset="3328.3353">1768 7313 60 0,'14'5'35'0,"5"5"-3"15,10 4-12-15,13 14-7 16,3 1-4-16,5 12-3 15,-2 0-2-15,-5-2-7 16,-3 2-10-16,-9-3-18 0,-8-12-6 16,-7-8 0-16,-16-18-1 15</inkml:trace>
  <inkml:trace contextRef="#ctx0" brushRef="#br0" timeOffset="3531.5199">2157 7267 15 0,'0'0'34'16,"-28"11"2"-16,8 10-3 15,-10 8-13-15,-13 4-5 16,1 14-5-16,-6 3-2 16,2 2-5-16,4-6-7 15,5-8-11-15,6-10-20 0,14-3-1 16,5-18-1-16,12-7 0 15</inkml:trace>
  <inkml:trace contextRef="#ctx0" brushRef="#br0" timeOffset="3906.568">2384 7379 12 0,'-5'33'28'0,"-4"-1"-1"15,9 12-6-15,-5 1-10 0,5 1-4 16,0-4-2-16,0-9-1 16,6-5 0-16,-3-16 0 15,-3-12 1-15,11-20-1 16,-6-7 1-16,-5-13 0 15,-3-9 0-15,-3-9-3 16,-4-2 0-16,1 0 1 16,-4 4-1-16,-2 4 0 15,6 10 1-15,-1 4-2 16,10 7 1-16,8 10 1 16,6 2-2-16,9 4-2 15,13-1-5-15,13 7-9 0,1-1-17 16,6-2-4-1,9 6 0-15,-7 0 0 0</inkml:trace>
  <inkml:trace contextRef="#ctx0" brushRef="#br0" timeOffset="4140.9437">2346 7728 34 0,'0'0'35'16,"19"5"-1"-16,0-5 1 0,9 0-27 16,6 0-14-16,0 0-25 15,9 4-2-15,-9-12-1 16,3 3-1-16</inkml:trace>
  <inkml:trace contextRef="#ctx0" brushRef="#br0" timeOffset="4437.8197">2550 7389 42 0,'7'9'36'16,"-4"1"0"-16,7 10-12 0,4 6-12 15,-4 1-3 1,0 2-2-16,-2-10-3 0,2-2-1 16,-10-17-2-16,19 0-1 15,-7-14 0-15,2-8 0 16,0-7-1-16,5-2 0 16,3 2 1-16,-4 6-1 15,-3 5 1-15,-2 12 0 16,-13 6 1-16,20 19-1 15,-16 9 0-15,-4 1-4 16,0 5-23-16,3 6-9 16,-3-12 0-16,10-1-1 15</inkml:trace>
  <inkml:trace contextRef="#ctx0" brushRef="#br0" timeOffset="4875.3236">2951 7097 5 0,'0'0'32'0,"23"-7"0"16,-3 3 1-16,6-1-17 15,4 5-4-15,4-4-4 16,-3 4-4-16,-5 4-1 0,-8 4-1 16,-3 2-1-1,-6 6 0-15,-9 3-1 0,0 6 1 16,-3 5 1-16,-3 8-2 16,0 0 2-16,6 7 0 15,-3 2 2-15,3 8 1 16,0-3 0-16,0 3 0 15,-9-9-1-15,2 0 1 16,-11-8-1-16,-1-9 0 16,-3-9-4-16,-3-14-1 15,3-6-5-15,1-12-11 16,11-10-20-16,7-3-1 16,3-6-1-16,16 6 0 15</inkml:trace>
  <inkml:trace contextRef="#ctx0" brushRef="#br0" timeOffset="5094.0769">3522 7304 39 0,'2'-18'37'0,"18"14"0"15,3-1 1-15,6-2-24 16,11 7-6-16,-3 0-7 16,3 0-7-16,0 0-20 15,-2 8-11-15,-19-8 0 16,5 0-1-16</inkml:trace>
  <inkml:trace contextRef="#ctx0" brushRef="#br0" timeOffset="5265.9551">3537 7412 26 0,'0'0'37'15,"13"16"1"-15,8-13 1 16,13-3-18-16,13 9-10 16,2-5-15-16,7 1-29 15,-13-10-4-15,-2 5 0 16,-10-11-2-16</inkml:trace>
  <inkml:trace contextRef="#ctx0" brushRef="#br0" timeOffset="5812.8225">4160 7386 30 0,'13'-14'29'0,"12"8"-7"16,15 0-2-16,21 3-2 16,29 3-2-16,26-6-3 15,25 6-3-15,15 0-5 16,15 0-7-16,3-3-10 15,-13 3-15-15,-21-8-9 16,-22 8 0-16,-38-11 0 16</inkml:trace>
  <inkml:trace contextRef="#ctx0" brushRef="#br0" timeOffset="6109.6972">4740 7147 22 0,'-3'-57'30'16,"8"-2"-5"-16,-1-7-5 15,-1-3-5-15,4 5-1 16,-7 2-4-16,6 12-1 15,-6 9-2-15,-3 15-1 16,-3 17-2-16,6 9-2 16,-7 35-1-16,7 11-4 15,0 22-10-15,3 12-23 16,-3 3 1-16,6 10 0 0,-6-5-2 16</inkml:trace>
  <inkml:trace contextRef="#ctx0" brushRef="#br0" timeOffset="6516.0245">4383 7787 8 0,'-18'-31'29'0,"18"7"3"16,0-8-5-16,19 1-10 16,12 7-3-16,3 7-3 0,11 11-2 15,-3 6 0-15,0 18-2 16,-13 9-2-16,-11 8-1 16,-18 5-3-16,-10 3 0 15,-17-1-1-15,-5-6 0 16,-7-9-2-16,-1-3 0 15,5-10-1-15,4-8-1 16,13-3 1-16,9-6 0 16,9 3 0-16,18-6 1 15,4 6 0-15,11 0 1 16,3 9 1-16,4-1 0 16,1 4-4-16,-5 1-15 0,-5-4-14 15,-1 6-1 1,-14-11 1-16,2 5 8 0</inkml:trace>
  <inkml:trace contextRef="#ctx0" brushRef="#br0" timeOffset="6797.2527">4765 7928 20 0,'12'10'32'15,"-12"-10"1"-15,6 15-9 16,-6-3-9-16,0-12-4 15,0 12-3-15,0-12-4 16,-8-12-2-16,8-4-1 0,0-2-1 16,8-8 0-1,4-2-1-15,4 1 0 0,9 4 2 16,4 3 0-16,0 8 2 16,1 7 0-16,-4 11 1 15,-4 10 0-15,-2 12 0 16,-13 4 0-16,-7 7-4 15,0 2-22-15,0 0-14 16,-8-11 0-16,12-2-1 16</inkml:trace>
  <inkml:trace contextRef="#ctx0" brushRef="#br0" timeOffset="7406.6369">6365 6613 25 0,'-18'-62'31'16,"-1"15"2"-16,-15 9-16 16,-7 14-4-16,-1 24-3 15,-2 21 0-15,1 26-4 16,6 21 0-16,6 27-2 15,9 16-1-15,13 14-1 16,6 11 1-16,3 2 0 0,3 2-1 16,-6-3 1-16,-10-14-1 15,-2-14 0-15,-9-16 0 16,-7-17-1-16,-3-19-3 16,-1-19-4-16,4-16-11 15,10-14-20-15,6-15 1 16,15-4-1-16,-5-11-1 15</inkml:trace>
  <inkml:trace contextRef="#ctx0" brushRef="#br0" timeOffset="7609.8523">6105 8140 43 0,'10'0'36'16,"14"3"0"-16,-2-3-1 15,3 0-30-15,6-3-18 16,-6-1-20-16,8 4-2 16,-12-12 0-16,5 7-1 15</inkml:trace>
  <inkml:trace contextRef="#ctx0" brushRef="#br0" timeOffset="7891.1662">6409 8118 11 0,'0'14'29'16,"3"10"1"-16,-6-10-2 0,3 4-17 16,-3-5-5-16,3-13-3 15,0 0-1-15,-4-9-2 16,4-13-1-16,7-5 0 15,-1-8-1-15,9-3 2 16,1 3 1-16,3 0 2 16,6 12 2-16,-3 7 1 15,4 12 2-15,-6 8 0 16,2 13 0-16,-11 8-2 16,-1 4-7-16,-4 3-25 15,-6 4-8-15,-6-12-1 0,2-1-2 16</inkml:trace>
  <inkml:trace contextRef="#ctx0" brushRef="#br0" timeOffset="8391.1678">6585 6440 22 0,'-5'19'28'0,"5"8"-6"16,0-3-9-16,-3-2-3 16,3-8-3-16,0-14-3 15,0 0-1-15,0 0-1 16,-7-17-1-16,7-9 1 15,0-5 0-15,0-4 1 16,7 0 1-16,-1 0 0 16,6 9 2-16,1 4 0 0,8 12 0 15,-2 10 1-15,5 20-2 16,-5 5 0-16,0 10 0 16,-4 4-4-16,-5 2-4 15,-2-6-29-15,-4 7-3 16,-4-13-1-16,0 2-1 15</inkml:trace>
  <inkml:trace contextRef="#ctx0" brushRef="#br0" timeOffset="8891.1695">7190 6975 32 0,'0'0'36'0,"19"13"2"16,8 19 0-16,7 22-21 15,7 9-6-15,5 16-6 16,5 5-7-16,-5-1-14 16,-3-10-20-16,4-7-1 15,-9-18 0-15,-8-13 0 16</inkml:trace>
  <inkml:trace contextRef="#ctx0" brushRef="#br0" timeOffset="9094.3475">7690 7048 20 0,'-13'-24'35'0,"-5"21"0"15,-11 10 1-15,-14 18-19 16,-1 18-5-16,-14 10-4 15,1 15-2-15,-8 4-3 16,3 0-2-16,4 2-5 16,5-14-5-16,12-3-13 15,11-7-14-15,8-21-1 16,13-11 1-16,9-18 8 16</inkml:trace>
  <inkml:trace contextRef="#ctx0" brushRef="#br0" timeOffset="9359.9795">8087 6900 29 0,'-31'0'31'16,"0"20"0"-16,-7 8-11 15,-2 15-9-15,3 14-4 16,2 10-3-16,11 10 0 0,12-2-1 16,12 3-1-1,12-11 0-15,12-7-3 0,8-10-8 16,10-7-19-16,-4-19-5 16,8-6 1-16,-11-18-1 15</inkml:trace>
  <inkml:trace contextRef="#ctx0" brushRef="#br0" timeOffset="9719.3486">8198 7429 36 0,'6'12'32'0,"0"-1"-2"15,11 0-13 1,4-1-6-16,1-2-2 15,6-3-3-15,-4-5-2 0,4-8-1 16,-6-6-2-16,-4-1 0 16,-9-3-1-16,-9-1 0 15,-9 3 0-15,-9 2-1 16,-6 6 0-16,-9 8 0 16,-3 5 0-16,2 7 0 15,0 7 1-15,6 2 1 16,9 6 0-16,13 0 0 15,12 0 1-15,10-3 0 16,8-4 0-16,4-6-2 16,7-5-10-16,2 2-23 15,-6-19 0-15,0 0-1 0,-10-14 0 16</inkml:trace>
  <inkml:trace contextRef="#ctx0" brushRef="#br0" timeOffset="9891.2261">8439 6924 24 0,'-5'-15'29'0,"5"15"-6"15,0 0-13-15,-15-7-30 0,15 7-6 16,-8 12-4-1</inkml:trace>
  <inkml:trace contextRef="#ctx0" brushRef="#br0" timeOffset="10063.1036">8467 7057 36 0,'8'33'35'0,"-8"-5"1"15,-3-4-11-15,0 7-8 16,-14-9-7-16,1-5-6 15,-5-5-13-15,0-5-25 16,-7-17-1-16,12 0-2 16,-2-12 2-16</inkml:trace>
  <inkml:trace contextRef="#ctx0" brushRef="#br0" timeOffset="10656.8529">8603 6970 21 0,'0'-17'32'0,"0"26"2"16,-3-1-2-16,-1 13-17 15,4 4-5-15,0 1-4 16,3 3-2-16,3-3-1 16,7-2 0-16,-1-8-2 0,1-9 0 15,2-7-2-15,-2-7 1 16,-1-5-1-16,-2-4 0 16,-1 0 0-16,-9-3-1 15,4 4 1-15,-4 4-1 16,0 11 1-16,0 0 1 15,-11 6-1-15,11 7 1 16,0 1-1-16,0 1 1 16,9-2-1-16,1-2 1 15,0-6-1-15,4-5 1 16,0-10-1-16,0-5 1 16,0-3-1-16,0-5 1 15,-1-1 1-15,0 0 0 16,-1 1 0-16,1 7 1 15,1 4 0-15,3 12 1 0,4 16 0 16,4 12 0-16,-1 8-1 16,7 19 1-16,-6 7 0 15,-3 10 0-15,-12 2-1 16,-10 2 0-16,-10-5 0 16,-14-6-1-16,-5-10-4 15,-9-20-14-15,-2-19-19 16,10-9-1-16,2-21 0 15,15-1 0-15</inkml:trace>
  <inkml:trace contextRef="#ctx0" brushRef="#br0" timeOffset="11281.8514">9304 7432 25 0,'12'8'31'0,"15"4"0"15,-1-1-12-15,7-6-5 16,5-1-4-16,-2-4-3 0,2-9-3 16,-7-5 0-1,-9-3-3-15,-7-4 0 0,-12-1-1 16,-12 3 0-16,-13 3 0 15,-8 4-1-15,-7 8 1 16,-5 4-2-16,4 12 2 16,2 7 0-16,8 5 2 15,10 8 0-15,12 7 1 16,12-3 0-16,15 5 1 16,10-7 0-16,10-2 0 15,4-8-3-15,3-10-11 16,-2-14-24-16,4-5-2 15,-10-17 1-15,-5-3-1 16</inkml:trace>
  <inkml:trace contextRef="#ctx0" brushRef="#br0" timeOffset="11485.0024">9730 6829 49 0,'0'0'32'15,"7"-12"-5"-15,-7 12-25 16,0 0-25-16,0 0-6 16,-3 9-1-16,3-9 3 15</inkml:trace>
  <inkml:trace contextRef="#ctx0" brushRef="#br0" timeOffset="11656.8524">9722 6933 16 0,'0'24'33'15,"0"13"1"-15,-4-6-5 16,-1 3-13-16,-2 6-3 16,-8-8-5-16,0-3-6 15,-4-11-11-15,-3-8-18 16,0-19-7-16,7 0 0 15,-1-16-1-15</inkml:trace>
  <inkml:trace contextRef="#ctx0" brushRef="#br0" timeOffset="12313.1283">9945 6832 11 0,'0'0'28'15,"-18"13"2"-15,13 3-8 16,0 9-8-16,2 1-4 16,3 3-3-16,4 0-1 15,7-2-1-15,5-7-1 16,3-6 0-16,5-7-1 0,1-12-1 15,-3-7 0 1,-1-6 0-16,-4-6-1 16,-3 1 0-16,-7 0-1 0,-3 2 1 15,-4 4-1-15,0 17 0 16,-15-8 0-16,15 8 1 16,-11 27-1-16,8-5 1 15,3 4 0-15,0 0 1 16,9-1-1-16,6-3 1 15,2-7-1-15,1-8 1 16,0-7-1-16,4-9 0 16,-3-6 0-16,-2-3-1 15,0-3 1-15,-7-3-1 16,-1 4 0-16,3 6-1 0,-3 5 0 16,-9 9 1-1,13 0-1-15,-7 11 1 16,-1 4 0-16,2 4 0 0,-1 0 0 15,-3-3 0-15,1-2 1 16,-4-14-1-16,15 4 1 16,-6-10-1-16,0-9 1 15,5-5 0-15,0-1-1 16,3-4 0-16,4 4 0 16,-3 4 1-16,-2 7 0 15,2 10 1-15,-5 10-1 16,-3 10 2-16,-2 7-2 15,-2 5-2-15,-2 2-24 16,-1 6-11-16,-6-12-1 16,9 6 0-16</inkml:trace>
  <inkml:trace contextRef="#ctx0" brushRef="#br0" timeOffset="13406.8648">11089 7664 38 0,'9'-10'26'16,"-12"-11"-10"-16,0-1-3 15,-3-3-4-15,-11 0-4 16,-3 3 0-16,-5 2-3 16,-6 5 0-16,-3 10-1 0,-1 5-1 15,4 11 1-15,7 7 0 16,6 8 1-16,9 3 0 15,9 2 2-15,9-2 0 16,9-6 1-16,10-4-1 16,4-13 1-16,7-11-1 15,3-15-1-15,6-10-1 16,-5-13 0-16,1-8-1 16,-6-13-1-16,-5-7 0 15,-11-8 1-15,-2 0-1 16,-12 8 0-16,-8 8 0 15,0 9 0-15,-11 14 0 16,-2 22 1-16,2 22 0 16,-4 22-1-16,2 21 1 0,3 14 1 15,-1 7-1-15,6 12-1 16,5 1 2-16,5-2-2 16,6-9 1-16,3-10 0 15,4-8 0-15,0-20 0 16,5-9-1-16,-2-18 0 15,-1-11 0-15,1-15 0 16,-2-8 0-16,-4-7 0 16,-1-6-1-16,-2 2 1 15,-3 4-1-15,-2 5 1 16,-4 9 0-16,-3 7 0 16,0 15 0-16,0 0 0 0,-5 20 0 15,5 3 1 1,2 2-1-16,2-2 0 0,2 6 1 15,5-4 0-15,3-4-1 16,2-8 1-16,2-9 0 16,-1-8-1-16,1-6 0 15,0-7 1-15,-2-5-1 16,-4 0 1-16,0 0-1 16,-5 1 0-16,-1 7-1 15,-6 14 1-15,0 0 0 16,0 0 0-16,10 26 0 15,-8-6-1-15,4 6 1 16,4 2 0-16,4-5 1 16,2-3-2-16,3-9 2 15,2-7-1-15,5-8 1 0,-5-7 1 16,-2-7-1-16,-7-7 1 16,-2 1-1-16,-10-2 1 15,0 7-6-15,-7 2-20 16,7 17-13-16,-24-20 0 15,24 20-1-15</inkml:trace>
  <inkml:trace contextRef="#ctx0" brushRef="#br0" timeOffset="17828.8491">3394 9434 24 0,'12'4'33'0,"13"1"2"15,0-1-12-15,16-4-7 0,6 0-7 16,1 3-6-16,5-3-12 16,-9-5-23-16,-1 5-1 15,-18-7-1-15,-5 7 0 16</inkml:trace>
  <inkml:trace contextRef="#ctx0" brushRef="#br0" timeOffset="18000.7212">3477 9540 24 0,'10'4'37'15,"21"2"0"-15,3-6-1 16,4 0-21-16,8 10-29 16,-5-10-15-16,11 0-4 0,-21-8-3 15</inkml:trace>
  <inkml:trace contextRef="#ctx0" brushRef="#br0" timeOffset="18578.8728">4154 9541 35 0,'0'0'28'16,"0"0"-4"-16,37 6-4 16,15-6-4-16,23-7-5 15,34 7-2-15,24-12-1 16,22 3-3-16,16-4-2 15,6 1-5-15,-4-1-6 16,-18-1-10-16,-25 0-17 16,-26 11 0-16,-44-4 0 15,-23 7 10-15</inkml:trace>
  <inkml:trace contextRef="#ctx0" brushRef="#br0" timeOffset="18875.7334">4936 9244 14 0,'8'-56'32'0,"-13"-13"-3"15,-4 1-7-15,0 4-4 0,-5 4-3 16,0 9-4-16,-5 15-1 16,7 20-3-16,0 23-3 15,7 23-1-15,5 20-5 16,4 13-8-16,4 11-26 16,9 15 1-16,-7-1-1 15,4 5 0-15</inkml:trace>
  <inkml:trace contextRef="#ctx0" brushRef="#br0" timeOffset="19344.4779">4381 10045 14 0,'0'0'30'0,"-11"-19"-4"16,11 0-6-16,-3-5-4 16,7-3-4-16,11 3-1 15,4-2-3-15,12 10 0 16,6 7-2-16,4 9 0 15,-5 12 0-15,-1 13-1 16,-12 7 0-16,-9 6-3 16,-20 5 0-16,-9-2-1 0,-16 0-1 15,-6-7-2-15,-3-7 0 16,-4-9-1-16,10-8-1 16,3-10 1-16,14-5 1 15,11-4 0-15,10-4 2 16,15 4 1-16,8 3 1 15,8 2 1-15,5 4 0 16,9 5 0-16,-3 5 0 16,-2 2-2-16,0 2-8 15,-13 1-19-15,-6-6-11 16,-1 4-1-16,-11-13 1 16</inkml:trace>
  <inkml:trace contextRef="#ctx0" brushRef="#br0" timeOffset="19625.7526">4841 10230 35 0,'0'0'33'15,"16"18"1"-15,-16-18-16 16,0 0-5-16,0 0-5 16,0 0-4-16,0-16-2 15,-3-3-2-15,3-1-1 16,8-4 0-16,0-1 0 15,6 1 0-15,7 5 2 16,0 4 1-16,8 5 1 16,-4 10 1-16,2 7 1 15,-5 5 0-15,0 11 0 16,-11 2 0-16,-2 7-3 0,-9 4-5 16,0 1-28-16,-8-13-5 15,5 0-1-15,-8-15-1 16</inkml:trace>
  <inkml:trace contextRef="#ctx0" brushRef="#br0" timeOffset="20250.7268">6369 8872 35 0,'-23'-29'27'15,"-10"11"-7"-15,-2 21-4 16,-1 23-4-16,2 21-5 16,3 17-3-16,6 22 0 15,9 18-1-15,13 12 1 16,9 10-1-16,1 5 1 15,4-2 0-15,2-6-1 16,-4 0 0-16,-6-12-1 0,-8-10 0 16,-12-13-1-1,-7-10 0-15,-8-16-1 0,-2-9-2 16,-1-14-4-16,0-16-13 16,-1-23-15-16,13-6-1 15,2-26 1-15</inkml:trace>
  <inkml:trace contextRef="#ctx0" brushRef="#br0" timeOffset="43548.381">6039 10601 27 0,'10'-4'34'15,"2"-8"0"-15,20 7-4 16,8 5-19-16,6-2-16 15,7 9-23-15,-9-7-3 16,5 9-3-16,-15-4 0 16</inkml:trace>
  <inkml:trace contextRef="#ctx0" brushRef="#br0" timeOffset="44017.2976">6428 10430 28 0,'-10'0'29'16,"10"0"-4"-16,-6 19-11 16,3-1-4-16,3 5-4 15,6 6-2-15,1-2 0 16,7-4 0-16,3-4-2 15,4-5 0-15,2-10-1 0,3-8 0 16,-3-9 0 0,-5-11 0-16,0-2-1 0,-9-6 1 15,-5 1-1-15,-4 1 2 16,0 4 0-16,-2 7-1 16,2 19 1-16,0 0-1 15,0 0 0-15,-4 26 1 16,12 0-1-16,6 2-1 15,0 1 0-15,8-7 1 16,4-6 0-16,2-8 0 16,-1-8 2-16,-5-10 0 15,0-9 0-15,-9-6 0 16,-5-4-2-16,-8 0-5 16,-3 2-13-16,-12 3-17 0,15 24-1 15,-25-14-1-15,25 14 2 16</inkml:trace>
  <inkml:trace contextRef="#ctx0" brushRef="#br0" timeOffset="44298.6043">7001 10623 15 0,'0'0'31'0,"-9"-19"-1"16,0 16-8-16,-7 4-4 0,-2 3-2 15,2 11-4 1,-3-2-2-16,13 10-2 0,0 6-2 16,12-1-2-16,6-4 0 15,7-1-1-15,6-5-3 16,5-7-6-16,5-11-30 15,-4-6-1-15,-6-17-1 16,-2-2 0-16</inkml:trace>
  <inkml:trace contextRef="#ctx0" brushRef="#br0" timeOffset="45017.4093">6614 8601 10 0,'-10'10'26'0,"4"14"-2"16,1 0-9-16,-2 7-5 15,7-1-1-15,0-2 0 16,9-5-1-16,7-11 0 15,2-8-1-15,4-8-1 0,0-5-1 16,-1-9-1 0,-1-2 0-16,-9-4-2 0,1 2 0 15,-8 4-1-15,-4 5 0 16,0 13-1-16,-6-6 0 16,-1 16 0-16,7 8 0 15,0 1-1-15,7 3 1 16,5-2 0-16,9-1 1 15,4-7 0-15,7-7 1 16,-1-5 0-16,0-10 1 16,-4-7 0-16,-5-3-1 15,-4-6 0-15,-8 2 0 16,-8-4-3-16,-4 5-4 16,2 4-12-16,-6 9-18 15,-3-2-1-15,9 12 0 0,-8 10 0 16</inkml:trace>
  <inkml:trace contextRef="#ctx0" brushRef="#br0" timeOffset="45314.2849">7209 8781 29 0,'0'0'30'0,"0"-13"-6"16,-13 13-6-16,1 0-5 15,-4 0-2-15,-4 6-2 0,0 5-1 16,1 3 0-16,7 8-2 16,2 0 0-16,10 7-1 15,14-6 0-15,6 1 0 16,5-6-1-16,9-1-2 15,4-7-9-15,0-10-30 16,-11-12 0-16,5 0-1 16,-15-14-1-16</inkml:trace>
  <inkml:trace contextRef="#ctx0" brushRef="#br0" timeOffset="48908.0469">7509 9518 23 0,'4'-33'19'15,"-4"-3"-1"-15,3 4 0 16,-3 7-4-16,0 1-1 16,0 12-2-16,0 12-2 15,0 0 0-15,-12 29-3 16,12 5-1-16,5 9-2 0,-1 5 0 16,-1 6 0-1,6 1-1-15,-6-3 1 16,3-3-1-16,-6-9 0 0,-6-8 0 15,-4-12 0-15,-4-7-1 16,-5-8 0-16,0-5 0 16,4-10 0-16,2 1-1 15,1-1 0-15,6 1 0 16,6 9 0-16,15-13 0 16,6 13 0-16,5-5-2 15,10 10-7-15,2-1-21 16,3-8-6-16,8 4 0 15,-8-10 0-15</inkml:trace>
  <inkml:trace contextRef="#ctx0" brushRef="#br0" timeOffset="49095.5473">8033 9596 39 0,'0'0'35'0,"0"0"1"16,0 0-6-16,0 0-23 15,4 12-32-15,-4-12-8 16,0 0-1-16,0 0-2 16</inkml:trace>
  <inkml:trace contextRef="#ctx0" brushRef="#br0" timeOffset="49533.0547">8399 9596 22 0,'19'0'29'15,"9"0"-9"-15,4 0-6 16,2-3-3-16,0-7-3 0,-6 1-4 16,-3-1-1-1,-9-4-2-15,-10 1 0 0,-9-1-1 16,-12 4 1-16,-13 0-2 15,-4 7 1-15,-4 6-1 16,-2 7 1-16,2 9 0 16,3 5 0-16,8 7-1 15,13 4 3-15,12 1 0 16,8 3 2-16,11-7-1 16,15 0 2-16,3-10-1 15,11-4-1-15,2-11-10 16,2-2-22-16,-11-17-2 15,6 0-1-15,-17-20 0 16</inkml:trace>
  <inkml:trace contextRef="#ctx0" brushRef="#br0" timeOffset="49751.7927">8764 9065 23 0,'0'0'30'0,"5"-20"0"16,-5 20-10-16,0 0-24 16,0 0-21-16,0 0-3 0,-15 4-2 15,18 8 15 1</inkml:trace>
  <inkml:trace contextRef="#ctx0" brushRef="#br0" timeOffset="49923.6688">8825 9184 29 0,'13'31'35'16,"-10"-6"-2"-16,-3 6-8 16,-6-2-6-16,-10-3-6 15,1-1-5-15,-13-11-5 16,1-6-9-16,2-8-18 15,5-8-11-15,-4-10-1 16,11 0 0-16</inkml:trace>
  <inkml:trace contextRef="#ctx0" brushRef="#br0" timeOffset="50595.619">8968 9128 28 0,'0'0'23'0,"-15"9"-6"15,15 6-5-15,-4 2-4 16,7 3-1-16,4 2-1 15,5-7-2-15,4-2 1 16,5-3-2-16,-2-10 0 0,6 0-1 16,-4-9 0-16,-2-1-1 15,-6-9 0-15,0 1 0 16,-8-1 0-16,-5-2-1 16,0 5 0-16,-9 2 0 15,9 14-1-15,-13-9 1 16,13 9 0-16,-8 14 0 15,8 1 0-15,8 2 0 16,-2-3 0-16,5 1 1 16,1-5-1-16,0-3 1 15,4-5 0-15,-1-4-1 16,0-7 1-16,-3 0 0 16,4-5 0-16,-4 0 0 15,4 6 1-15,-1 1 0 0,-1 7 0 16,0 5 1-16,-1 5 0 15,-4 4 0-15,1 5-1 16,-4-1 1-16,0 1-1 16,-6-6 0-16,4-4 0 15,-4-9-1-15,0 0 0 16,11-3 0-16,-4-10 0 16,5-3-1-16,1-5 1 15,5 0-2-15,4 0 1 16,0 4-1-16,1 5 2 15,-3 8-1-15,-2 8 1 16,-5 5 0-16,-3 10 1 0,-4 3-2 16,-2 3-9-1,-10-3-25-15,13 8-1 0,-7-9 0 16,13-2-1-16</inkml:trace>
  <inkml:trace contextRef="#ctx0" brushRef="#br0" timeOffset="51689.3719">10267 9732 27 0,'0'-12'29'0,"0"12"-2"15,0-23-14 1,-12 3-5-16,-6-4-3 0,-8 0-3 16,-4 2 0-16,-2 3-1 15,-1 5-1-15,-4 6 1 16,5 8-1-16,7 13 0 15,10 10-1-15,5 1 1 16,10 6 0-16,6-1 0 16,10-3 0-16,8-1 0 15,6-6 0-15,3-13 1 16,4-6-1-16,0-13 1 16,2-9 0-16,-3-10-1 15,-2-9 1-15,-5-10-1 16,-9-10 1-16,-4-4-1 15,-6 0 0-15,-5 1 1 0,-5 7 0 16,-3 10 1-16,-5 10-1 16,-2 10 1-16,-2 22 0 15,0 15 0-15,2 17 0 16,0 11 0-16,4 13-1 16,3 13 0-16,3 3 1 15,7 5-1-15,2-5 0 16,4-6 1-16,1-10 0 15,2-10-1-15,1-9 1 16,0-20 0-16,-1-12-1 16,2-10 1-16,-2-11-1 15,-1-9 0-15,-2-5 0 16,0-2-1-16,-2 0 1 16,-4 1-1-16,-1 10-1 0,-6 6 1 15,0 20-1-15,0 0 0 16,0 0 1-16,0 26-1 15,4-1 1-15,1 5-1 16,4 1 2-16,4-1-1 16,3-6 1-16,5-5-1 15,1-5 1-15,0-14 0 16,1-4 0-16,3-9 0 16,-7-7-1-16,-4-4 1 15,-6-7 0-15,-2 2 0 16,-7 0-1-16,0 7 0 15,-6 7 0-15,6 15-1 16,-12-9 1-16,9 19-1 16,3 6 1-16,6 6-1 15,2 2 1-15,4 1 0 0,4-4 1 16,4-4-1-16,4-5 1 16,1-12 0-16,3-4 0 15,-5-14 1-15,0-4 0 16,-3-6 0-16,-5-5 0 15,-11 0 0-15,-8 0-5 16,-6 3-23-16,-6 9-10 16,-15-1 0-16,3 12 0 15</inkml:trace>
  <inkml:trace contextRef="#ctx0" brushRef="#br0" timeOffset="57939.4352">11590 9513 22 0,'32'5'31'0,"2"-5"-1"16,17 0-11-16,0 0-9 15,5 4-8-15,-3-3-11 16,-9-1-15-16,-1 9-5 16,-24-9-2-16,-7 4 11 0</inkml:trace>
  <inkml:trace contextRef="#ctx0" brushRef="#br0" timeOffset="58095.6824">11644 9612 17 0,'11'14'35'16,"9"-9"0"-16,17 7-2 16,6-9-21-16,10-6-31 15,3 9-8-15,-9-12-5 16,5 12-1-16</inkml:trace>
  <inkml:trace contextRef="#ctx0" brushRef="#br0" timeOffset="58486.3127">12467 9598 16 0,'0'0'29'16,"27"4"1"-1,29-9-11-15,22 1-3 0,28-2-4 16,32-2-1-16,18 0-2 16,11 3-2-16,4 0-4 15,-10 5-5-15,-19 0-10 16,-23 3-21-16,-45-7-1 16,-30 4-1-16,-39-10 0 15</inkml:trace>
  <inkml:trace contextRef="#ctx0" brushRef="#br0" timeOffset="58720.7473">13084 9174 17 0,'-13'-60'29'15,"13"3"3"-15,0 4-17 16,-3 6-1-16,-3 13-3 15,-7 19-1-15,4 26-2 16,-3 22-3-16,5 22-2 16,2 23-9-16,0 15-24 15,0 0-3-15,8 15 1 16,-3-15 0-16</inkml:trace>
  <inkml:trace contextRef="#ctx0" brushRef="#br0" timeOffset="59361.4303">12748 10033 32 0,'-17'-32'33'0,"17"5"1"16,3-4-4-16,15 6-17 15,19 6-4-15,3 5-2 16,10 14-2-16,-1 3 1 16,-2 14-2-16,-16 7 0 0,-16 6-1 15,-21 1-2 1,-16 0-1-16,-15 0-1 0,-9-7-1 16,-7-5-1-16,3-8 0 15,7-3-1-15,7-8 0 16,16 0 1-16,20 0 1 15,0 0 1-15,23-10 1 16,8 10 1-16,5 5 0 16,4-1 1-16,7 3-1 15,2 5 0-15,-1-2-2 16,-2 0-3-16,-5-2-2 16,-2 5-2-16,-10-8 0 15,-1 9-1-15,-7-9 2 16,-6 2 0-16,-15-7 2 15,10 11 3-15,-10-11 4 0,0 0 0 16,0 0 1-16,-16 0 1 16,16 0-2-16,-12-25 0 15,8 9-1-15,4-7 0 16,0 0-1-16,4-1 2 16,6 1-1-16,4-1 2 15,7 10 0-15,2 0 1 16,2 6 0-16,0 8 1 15,3 5 1-15,-4 4 0 16,-5 10 0-16,-4 1-1 16,-2 5 0-16,-6-6-1 15,-1 5-1-15,-1-2-8 16,-5-3-31-16,0-19-1 16,0 10 0-16,0-10-1 0</inkml:trace>
  <inkml:trace contextRef="#ctx0" brushRef="#br0" timeOffset="60549.0003">14311 9501 6 0,'0'0'28'0,"32"14"1"16,21-14-8-16,34 0-7 16,27 0-4-16,27 0-2 15,23 4-1-15,13-1-3 16,2 3-4-16,-10-2-3 0,-20 0-9 15,-28-4-17-15,-18 0-2 16,-38-8-1-16,-18 2 13 16</inkml:trace>
  <inkml:trace contextRef="#ctx0" brushRef="#br0" timeOffset="60877.1765">15032 9249 23 0,'12'-36'28'15,"-8"-17"-6"-15,10-8-4 16,-2 1-3-16,0-5-2 15,2 6-1-15,-6 1-3 16,-2 12 0-16,-6 5-1 16,0 19-3-16,0 22-1 15,-15 0-2-15,10 22-6 16,-3 10-13-16,3 14-18 16,12 14-1-16,-7 3 1 15,8 14-1-15</inkml:trace>
  <inkml:trace contextRef="#ctx0" brushRef="#br0" timeOffset="61205.2945">14696 9821 39 0,'0'0'34'0,"0"0"0"16,3-10-6-16,-3 10-27 16,0 0-22-16,0 0-10 15,0 0-2-15,0 0-1 16</inkml:trace>
  <inkml:trace contextRef="#ctx0" brushRef="#br0" timeOffset="61455.3505">14742 9961 32 0,'13'28'33'0,"-10"3"1"16,8 6-15-16,-9 10-4 16,-7 6-4-16,0 11-3 15,-11-4-2-15,-5-1-2 16,-10-6-2-16,-4-10-2 15,-2-11-3-15,0-14-5 16,8-14-6-16,2-20-8 16,12-19-11-16,15-6-2 15,0-14-1-15</inkml:trace>
  <inkml:trace contextRef="#ctx0" brushRef="#br0" timeOffset="61830.3511">14968 9948 31 0,'16'8'34'15,"-7"1"0"-15,1 5-9 16,-1 6-11-16,-9-3-4 15,3 7-3-15,-6-7-3 16,3 0 1-16,0-17-3 16,-9 12-1-16,9-12 0 15,4-14-1-15,4-5 1 16,3-3-1-16,6-2 0 0,2 0-1 16,2 6 0-16,4 4 1 15,-2 9 0-15,-1 5 1 16,-2 10 1-16,-3 7-1 15,-4 4 1-15,-6 1-4 16,0 5-11-16,-1 1-22 16,-9-13-1-16,3 0-1 15,0-15 0-15</inkml:trace>
  <inkml:trace contextRef="#ctx0" brushRef="#br0" timeOffset="62471.0833">16207 9401 3 0,'13'10'31'15,"15"7"2"-15,2-7-4 16,7-3-11-16,7 1-3 15,2-8-5-15,0 0-3 16,-5-13-2-16,-6-1-2 16,-11-5-1-16,-12-6-2 0,-15 3-1 15,-13-4 1-15,-14 6-2 16,-8 4 1-16,-8 8 0 16,-4 8 0-16,1 14 1 15,2 6 1-15,10 10 2 16,15 8 0-16,16 1 2 15,15 6-1-15,17-6 0 16,10-2 1-16,11-2-3 16,6-14-5-16,8-8-23 15,-2-7-10-15,-12-18-1 16,6-6 0-16</inkml:trace>
  <inkml:trace contextRef="#ctx0" brushRef="#br0" timeOffset="62767.9608">16672 8692 26 0,'12'-7'34'0,"-12"-5"0"16,0 12 0-16,10-7-24 16,-10 7-9-16,0 0-14 0,-9 6-18 15,9-6-1-15,-7 9-2 16,7 0 6-16</inkml:trace>
  <inkml:trace contextRef="#ctx0" brushRef="#br0" timeOffset="62924.2096">16728 8843 30 0,'18'39'36'16,"-12"-2"1"-16,0-1-8 16,-6 2-7-16,-14-6-8 15,-2-3-6-15,-13-11-5 16,-2-8-7-16,4-10-10 0,-4-14-17 15,5-10-5 1,12-1-2-16,1-11 0 16</inkml:trace>
  <inkml:trace contextRef="#ctx0" brushRef="#br0" timeOffset="63596.0855">16920 8710 26 0,'0'17'25'0,"-3"-2"-4"15,3 7-6-15,0 1-4 0,3 1 0 16,3 0-3-16,3-4-1 15,4-3 0-15,1-9-2 16,3-8-1-16,1-8-1 16,-2-4-1-16,0-10 0 15,-4-1-1-15,-2-2 0 16,-4 5 0-16,-6 0-1 16,0 6 0-16,0 14 0 15,0 0 0-15,-11 4-1 16,11 12 1-16,0 3 0 15,0 5 0-15,7 1 0 0,2-4 0 16,4-2 1 0,1-7 0-16,1-5-1 15,0-7 1-15,0-11 0 0,1-4 0 16,-2-4 0-16,-1-3 0 16,-1 3-2-16,0 0 1 15,1 5 1-15,0 10-1 16,0 6 0-16,-2 10-1 15,-2 7 2-15,1 3-1 16,-4 3 0-16,1 1 1 16,-4-2-1-16,0-6 2 15,0-7-1-15,-3-11 0 16,11-1 0-16,-1-13 0 16,4-4 0-16,0-5 0 15,6 0-1-15,1-2 0 0,3 3 0 16,-2 7 0-1,-2 5 1-15,-3 10 1 0,-5 6 1 16,-1 12 0-16,-7 1 0 16,-4 8-2-16,0 4-11 15,5-1-25-15,-11-11-2 16,6 0 0-16,0-19-1 16</inkml:trace>
  <inkml:trace contextRef="#ctx0" brushRef="#br0" timeOffset="64299.2662">17992 8542 11 0,'37'-6'27'0,"14"6"-4"16,-3 0-10-16,5 0-2 15,-4 6-2-15,-7-3-3 16,-9 3-1-16,-11 3-1 16,-12-4-1-16,-10-5 0 15,-3 18-1-15,-4-5 1 16,-4 4-1-16,2 8 0 16,0 5 0-16,0 12-1 0,0 13 0 15,3 14-1 1,0 15 1-16,6 8 2 0,-3 12-1 15,3 7 1-15,0 10-1 16,3-3 0-16,-3-4 1 16,0-7 0-16,-6-3-1 15,-5-17-1-15,-6-7 0 16,-8-20 0-16,-6-15 0 16,-10-14-1-16,-4-9 1 15,-4-13-1-15,-2-5 1 16,1-4-1-16,4-9-2 15,8 5-6-15,8 4-19 16,8-8-7-16,22 8 0 16,0 0 1-16</inkml:trace>
  <inkml:trace contextRef="#ctx0" brushRef="#br0" timeOffset="64768.0756">18178 10379 17 0,'5'10'31'0,"-5"-10"2"16,29 10-4-16,-1-10-18 16,8 0-18-16,11 6-19 0,-9-13-4 15,8 7-1-15,-15-14 5 16</inkml:trace>
  <inkml:trace contextRef="#ctx0" brushRef="#br0" timeOffset="65205.5773">18616 10244 18 0,'0'0'29'0,"-7"24"1"16,3-2-13-16,4 2-4 0,0 4-3 15,7-4-2-15,6 3-1 16,3-9-2-16,7-7-1 16,-2-11-1-16,4-4-1 15,-2-11-1-15,-2-4 1 16,-2-10-2-16,-6-2 0 15,-2 1 0-15,-6 4-1 16,-5 7 1-16,0 6-1 16,0 13 0-16,-10 3 0 15,7 16 1-15,3 8-1 16,0 2 0-16,7 0 1 16,3 0 0-16,7-3 1 0,2-9 0 15,6-6 0-15,0-11 1 16,0-6-1-16,-2-8 1 15,-5-8-1-15,-6-7-2 16,-4-1-8-16,-3-1-16 16,0 14-8-16,-13-6-1 15,8 23 0-15</inkml:trace>
  <inkml:trace contextRef="#ctx0" brushRef="#br0" timeOffset="65518.1019">19159 10510 18 0,'-10'-6'32'0,"-10"-8"0"16,1 13-10-16,-2 1-4 15,-3 5-5-15,5 6-3 16,0 6-2-16,11 8-1 16,8 1 0-16,8 3-2 15,3-5 1-15,12-1-2 16,2-5 0-16,6-4-6 16,3-8-13-16,0-6-22 15,-14-11-1-15,2-7 0 0,-11-10-1 16</inkml:trace>
  <inkml:trace contextRef="#ctx0" brushRef="#br0" timeOffset="66268.1999">18668 8360 12 0,'2'-18'28'16,"-2"18"0"-16,-2 16-8 0,-1 2-6 15,0 8-3-15,3 2-2 16,0 5-1-16,5-2-1 16,4 1-1-16,4-8-1 15,7-5-1-15,3-12-1 16,3-4 0-16,-1-8-1 15,0-9 0-15,-2-8 0 16,-3-2-1-16,-7-8 0 16,-4 3-1-16,-9 0 1 15,0 3-1-15,-5 9-1 16,5 17 1-16,-17-10 0 0,10 20 0 16,1 8-1-1,6 5 1-15,3 3 0 16,5-1 0-16,7 1 0 0,5-6 1 15,3-3 0-15,4-10 0 16,4-7 0-16,-2-4 0 16,-2-7 0-16,-3-7 0 15,-4-5 0-15,-7-2 0 16,-2-1-3-16,-8 1-5 16,-3 12-13-16,0 13-16 15,-15-15 0-15,15 15 0 16,-24 15 0-16</inkml:trace>
  <inkml:trace contextRef="#ctx0" brushRef="#br0" timeOffset="66580.7044">19272 8608 10 0,'-5'-19'31'0,"5"19"0"16,-23-15-8-16,1 6-4 15,1 9-3-15,-6 0-4 16,5 9-1-16,0 6-3 16,8 6-2-16,6 0-1 15,11 5 1-15,6-1-1 0,10 3-1 16,3-11 0-1,8-2-1-15,1-6-4 0,-6-9-15 16,0-9-23-16,-3 1 1 16,-13-9-2-16,1 3 1 15</inkml:trace>
  <inkml:trace contextRef="#ctx0" brushRef="#br0" timeOffset="73143.2165">3162 11983 9 0,'25'0'31'0,"14"0"1"16,-7 0-3-16,8 0-16 16,1 0-13-16,-4-5-21 15,2 5-8-15,-16-9-2 16,5 9-1-16</inkml:trace>
  <inkml:trace contextRef="#ctx0" brushRef="#br0" timeOffset="73315.0869">3202 12050 19 0,'10'9'36'0,"7"-5"1"16,17 1-5-16,7 0-13 15,0 0-18-15,17 0-29 16,-15-11-4-16,7 6-3 16,-13-9-1-16</inkml:trace>
  <inkml:trace contextRef="#ctx0" brushRef="#br0" timeOffset="73877.5909">4026 12048 6 0,'0'0'31'16,"13"7"1"-1,25-7-10-15,24 4-4 0,31-4-4 16,34 0-1-16,30-5-3 16,29-1-2-16,19-3-2 15,10-5-2-15,2-1-3 16,-9-2-6-16,-13-3-21 16,-24 6-10-16,-35-12 0 15,-28 9-1-15</inkml:trace>
  <inkml:trace contextRef="#ctx0" brushRef="#br0" timeOffset="74205.7137">5001 11685 9 0,'11'-41'30'0,"-8"-14"1"16,0-5-12-16,2 2-1 15,-5 0-3-15,0 9-1 16,-11 9-5-16,3 21-1 15,-2 19-2-15,2 27-2 0,2 21-3 16,-1 16-7 0,4 10-29-16,8 13-2 0,-5-2 1 15,11 0 1-15</inkml:trace>
  <inkml:trace contextRef="#ctx0" brushRef="#br0" timeOffset="74565.0947">4370 12347 24 0,'0'-15'35'16,"0"15"1"-16,10-12-1 15,-10 12-23-15,0 0-15 16,-10 9-28-16,14 8-3 16,-4-17-1-16,-12 20 0 0</inkml:trace>
  <inkml:trace contextRef="#ctx0" brushRef="#br0" timeOffset="74815.1004">4405 12588 26 0,'6'27'36'0,"3"11"1"15,-9 1-9-15,0 5-10 16,0 7-5-16,-12-8-4 16,0 3-4-16,-10-5-2 15,-3-12-2-15,-6-7-4 16,-3-12-3-16,0-10-5 0,-3-17-8 15,6-11-12-15,6-7-6 16,0-13 0-16,16 3 6 16</inkml:trace>
  <inkml:trace contextRef="#ctx0" brushRef="#br0" timeOffset="75252.5931">4798 12541 10 0,'-31'-28'28'0,"20"2"-1"15,4-6-9-15,14-2-5 16,10 5-1-16,9 6-2 15,14 9 0-15,-1 6-1 16,4 16 0-16,-12 6-1 16,-6 14-1-16,-19 6-2 15,-12 11-1-15,-19-2-1 16,-9 2-2-16,-10-7-1 16,-3-6-3-16,0-7 0 15,4-9-1-15,12-9 0 16,9-11 0-16,22 4 1 15,-6-20 0-15,19 11 3 0,8-1 1 16,13 3 2 0,3 7 0-16,3 0 1 0,4 7-1 15,-3 4-3-15,-3 1-13 16,-6-3-22-16,2 2 0 16,-11-11-2-16,-1 8 1 15</inkml:trace>
  <inkml:trace contextRef="#ctx0" brushRef="#br0" timeOffset="75549.4712">5175 12599 40 0,'6'9'35'0,"5"10"-1"15,-7 1-12-15,-4-8-10 16,0 2-4-16,0-14-5 15,-19 12-1-15,8-12-3 16,1-13 0-16,1-4 0 16,6-6-1-16,6-1 0 15,6-2 1-15,3 4 0 16,9 3 1-16,2 6 1 16,2 10 1-16,-2 10 1 15,1 8-1-15,-6 4-4 16,-5 6-15-16,-8-3-16 15,5 5-1-15,-10-8-2 16,6 6 4-16</inkml:trace>
  <inkml:trace contextRef="#ctx0" brushRef="#br0" timeOffset="75908.8437">5473 12570 40 0,'18'-4'39'15,"7"17"0"-15,-8-2-7 16,-3 2-13-16,1 11-7 16,-7-2-5-16,0 1-3 15,-5-1-1-15,-3-7-3 0,0-15-1 16,0 0-2-1,11 0 1-15,-5-14-1 0,5-9-1 16,2-5 2-16,5 1-1 16,4-1 2-16,4 3 0 15,4 8 2-15,-2 5 0 16,-1 12 2-16,-2 6 1 16,0 13-1-16,-6 5 1 15,-5 10-1-15,-7 2-7 16,-4 4-34-16,-9-12 0 15,6 0-2-15,-6-18-1 16</inkml:trace>
  <inkml:trace contextRef="#ctx0" brushRef="#br0" timeOffset="78721.4057">6961 11185 8 0,'-25'3'33'0,"-18"20"2"16,-4 38-8-16,-6 32-7 15,7 27-5-15,15 25-3 16,14 10-3-16,24 3-4 16,21-9-6-16,13-19-19 15,15-30-15-15,19-21-1 16,-4-37-1-16</inkml:trace>
  <inkml:trace contextRef="#ctx0" brushRef="#br0" timeOffset="79158.9057">7280 11942 33 0,'0'0'35'0,"24"18"1"15,-4-10-5-15,7-8-19 0,8 5-3 16,2-12-4 0,3 1-1-16,-6-7-3 15,-3-5 0-15,-13-2-2 0,-18-3 0 16,-10 0-1-16,-14 6 0 15,-12 7 1-15,-5 5-1 16,-4 12 1-16,-3 8 0 16,8 9 2-16,12 14 0 15,12 6 1-15,16 2 0 16,11 0 0-16,16-3 1 16,10-6 0-16,12-8-2 15,4-7-3-15,0-19-13 16,-6-12-21-16,1-4 0 15,-14-17-2-15,-2-2 1 16</inkml:trace>
  <inkml:trace contextRef="#ctx0" brushRef="#br0" timeOffset="79393.2761">7705 11304 40 0,'0'-14'36'0,"0"14"0"16,0 0-6-16,0 0-19 16,0 0-12-16,-8 4-20 0,8 11-13 15,-7-10-2 1,7 9 0-16</inkml:trace>
  <inkml:trace contextRef="#ctx0" brushRef="#br0" timeOffset="79565.1508">7718 11458 22 0,'6'24'34'16,"6"9"2"-16,-12-1-11 15,0-2-6-15,0 1-5 16,-15-12-5-16,-3-3-5 15,-5-9-8-15,-5-7-15 16,-2-15-17-16,7 1 0 16,2-15 0-16,12 3 5 0</inkml:trace>
  <inkml:trace contextRef="#ctx0" brushRef="#br0" timeOffset="80237.1672">7987 11260 46 0,'-4'12'28'0,"-2"5"-11"16,1 4-4-16,5 10-4 15,0 1-2-15,0 6 0 16,9-6-2-16,0-4-1 16,6-7-2-16,1-9 0 0,3-12-1 15,2-4 0-15,-2-14 1 16,-3-6-2-16,-1-4 1 15,-5-4 0-15,-4-1-1 16,-1 5 0-16,-5 9 0 16,0 2 0-16,0 17 0 15,-11-5 0-15,11 17 0 16,0 6 0-16,0 3 0 16,9 5 0-16,3-1 0 15,6-2 0-15,5-5 1 16,5-9 0-16,2-4 1 15,1-10 1-15,-5-4-1 0,1-5 1 16,-8-9 0 0,-4 0 0-16,-8-2-2 15,-7-1-4-15,-7 11-8 0,-2 7-22 16,-9-3-3-16,8 11 0 16,-8 0-1-16</inkml:trace>
  <inkml:trace contextRef="#ctx0" brushRef="#br0" timeOffset="80830.9119">8484 11490 62 0,'-22'0'32'16,"-1"10"-11"-16,3 0-6 15,1 9-4-15,6 5-4 16,10 2-2-16,6 0-2 0,10-1-1 15,8-8-5 1,10 0-14-16,4-5-17 0,-7-20-1 16,6 2 0-16,-13-12 2 15</inkml:trace>
  <inkml:trace contextRef="#ctx0" brushRef="#br0" timeOffset="81221.5385">8628 11301 17 0,'0'0'35'0,"27"8"1"15,-12 5 0-15,-2 6-17 0,3 10-6 16,-8-2-4-16,5 6-3 16,-9-7-2-16,1-5-1 15,-5-8-2-15,0-13-1 16,0 0 0-16,9-17-1 16,-2-5 0-16,2-7 1 15,3-4-2-15,2 0 1 16,4 5 0-16,3 5 2 15,-2 10-1-15,2 11 2 0,-2 8-1 16,3 11 1 0,-6 11-1-16,-7 4-3 15,3 5-28-15,-5 1-7 0,-7-4-1 16,8 2 0-16</inkml:trace>
  <inkml:trace contextRef="#ctx0" brushRef="#br0" timeOffset="81659.0474">9246 11988 45 0,'15'10'35'16,"18"-5"2"-16,8-5-7 0,11 0-26 15,7 0-16-15,-1 0-21 16,11 0 0-16,-11-4-3 15,5 4 0-15</inkml:trace>
  <inkml:trace contextRef="#ctx0" brushRef="#br0" timeOffset="82018.4147">9995 11925 24 0,'12'8'33'0,"0"-8"1"16,19 7-5-16,2-7-16 15,6-5-4-15,3-1-3 16,-3-5-3-16,-3-3-1 16,-13-3-3-16,-8 2 1 15,-21-3-1-15,-10 4 0 16,-12 10 0-16,-12 4 1 15,-7 11 0-15,-2 8 0 16,5 6 2-16,8 12 1 16,10 4 1-16,17 5-1 15,15-4 2-15,22-1-1 16,12-10-1-16,14-5 0 0,6-12-3 16,0-14-9-1,8-14-27-15,0-4-1 0,-11-19-1 16,-5-5 1-16</inkml:trace>
  <inkml:trace contextRef="#ctx0" brushRef="#br0" timeOffset="82252.7907">10224 11369 24 0,'25'14'35'15,"-3"-14"0"-15,18 6 0 0,0-2-19 16,7-4-20-16,1 5-26 16,-6-10-3-16,2 0-1 15,-18-4-1-15</inkml:trace>
  <inkml:trace contextRef="#ctx0" brushRef="#br0" timeOffset="82424.6666">10695 11263 31 0,'0'0'30'16,"0"-15"-6"-1,0 15-19-15,0 0-27 0,-16-9-5 16,16 9-4-16</inkml:trace>
  <inkml:trace contextRef="#ctx0" brushRef="#br0" timeOffset="82596.5419">10745 11468 40 0,'9'46'38'16,"-9"-3"0"-16,-9-2 0 15,-6-3-20-15,-4-12-8 16,-9-7-7-16,-3-8-7 16,-7-18-17-16,4-10-17 0,9-7 0 15,2-9-1 1,10-5 0-16</inkml:trace>
  <inkml:trace contextRef="#ctx0" brushRef="#br0" timeOffset="83065.2941">10900 11263 23 0,'0'14'33'15,"-10"-1"1"1,10 10-4-16,0-1-16 0,5-2-5 16,6 4-3-16,1-6-2 15,7-3 0-15,-1-6-3 16,4-9 0-16,2-4 0 16,-1-8-1-16,-3-8 1 15,-3-1-1-15,-4-6-1 16,-7 3 2-16,-2 3-1 15,-4 2 0-15,0 19 1 16,-10-5-1-16,10 5 0 16,-15 26 0-16,15-5 1 15,0 5-1-15,7-3 1 16,7 2 0-16,4-7 0 0,6-3 1 16,4-11 1-1,2-4-1-15,-2-9 1 0,2-5-1 16,-9-6 0-16,-4-2-2 15,-6-4-3-15,-11 0-12 16,-4 2-22-16,-1 11 0 16,-7 2-1-16,1 11 0 15</inkml:trace>
  <inkml:trace contextRef="#ctx0" brushRef="#br0" timeOffset="83377.8204">11410 11456 56 0,'-20'6'31'15,"-6"0"-8"-15,0 4-5 16,7 8-5-16,3 0-5 16,13 6-3-16,7 0-1 15,13 3-2-15,7-5-3 16,-1-3-10-16,3-14-23 16,8 7-1-16,-7-15-1 15,-2-1 0-15</inkml:trace>
  <inkml:trace contextRef="#ctx0" brushRef="#br0" timeOffset="83721.5462">11577 11337 47 0,'9'2'35'15,"5"10"2"-15,-6 2-15 16,-3 0-7-16,3 8-5 16,-8-6-5-16,3 1 0 15,-8-6-3-15,5-11-1 16,-3 13 0-16,3-13-1 16,9-14-1-16,1 0 1 0,2-3-1 15,7-2 0-15,4 4 1 16,3 0 0-16,-1 6 1 15,-3 9 1-15,2 0-1 16,-2 14 1-16,-4 1-1 16,-6 5-4-16,0 1-29 15,-4 5-5-15,-8-9-2 16,0 7 1-16</inkml:trace>
  <inkml:trace contextRef="#ctx0" brushRef="#br0" timeOffset="84174.6901">12280 11197 23 0,'41'57'36'16,"-7"21"0"-16,3 29 1 15,-9 11-21-15,-10 14-4 16,-5 15-4-16,-19-4-4 16,-4-8-1-16,-17-19-2 15,-10-24-2-15,-6-13-4 16,-8-20-16-16,-2-22-16 15,13-13-1-15,-3-24 2 16,9 0-1-16</inkml:trace>
  <inkml:trace contextRef="#ctx0" brushRef="#br0" timeOffset="89268.4894">13145 11998 17 0,'10'9'32'0,"0"-9"-1"16,17 3-3-16,7 2-16 16,8-5-7-16,9 3-8 15,2-3-15-15,2 4-12 0,-14-9-2 16,-1 5 1-16</inkml:trace>
  <inkml:trace contextRef="#ctx0" brushRef="#br0" timeOffset="89424.7349">13232 12133 31 0,'31'13'29'16,"3"-13"-1"-16,19 2-24 15,4 5-25-15,-8-12-5 16,13 7-3-16,-10-7 14 16</inkml:trace>
  <inkml:trace contextRef="#ctx0" brushRef="#br0" timeOffset="89893.4894">14004 12118 17 0,'13'5'25'16,"22"-5"-10"-16,44 0-1 16,42-4-3-16,50-1 0 15,40 2-1-15,37-3-3 0,30 6 0 16,11-5-3-16,0 5-4 16,-18 0-13-16,-21 5-15 15,-46-9-3-15,-26 4 0 16,-57-12 14-16</inkml:trace>
  <inkml:trace contextRef="#ctx0" brushRef="#br0" timeOffset="90284.1147">15344 11819 23 0,'10'-41'29'0,"5"-4"-10"16,-2-10-2-16,-1-2-3 16,-5-4-2-16,-4 1-2 15,-3 3-2-15,0 11-1 16,-4 13-3-16,-2 16-1 16,6 17 0-16,-13 24-1 0,10 20 0 15,3 13-2-15,0 13-6 16,0 0-24-16,9 12-4 15,-9-11 0-15,17-1 0 16</inkml:trace>
  <inkml:trace contextRef="#ctx0" brushRef="#br0" timeOffset="90690.3641">14609 12394 25 0,'0'0'31'0,"12"-4"-2"15,-12 4-16-15,-6-15-35 0,6 15-5 16,0 0-3-16,0 0 12 16</inkml:trace>
  <inkml:trace contextRef="#ctx0" brushRef="#br0" timeOffset="90924.7387">14660 12500 3 0,'14'37'31'0,"-14"0"3"16,4 11-2-16,-14 8-14 16,-3 4-5-16,1 3-3 0,-8-5-4 15,1-4-2 1,-7-10-2-16,-2-9-2 0,0-15-4 16,-3-16-4-16,4-11-8 15,2-15-9-15,3-14-9 16,7-7 0-16,2-13 3 15</inkml:trace>
  <inkml:trace contextRef="#ctx0" brushRef="#br0" timeOffset="91518.4937">15072 12564 26 0,'-31'-17'28'0,"-3"-14"-7"15,19 0-5-15,12 1-4 16,14 1-5-16,12 5-1 16,9 11-1-16,9 11-1 15,-1 7 1-15,-1 15 1 16,-10 4 1-16,-10 16-2 15,-16 0 0-15,-16 5-1 16,-11-3-1-16,-7-1-1 16,-8-7-1-16,1-6-1 15,1-5-2-15,8-11 1 16,10-10-2-16,7-4 0 0,12 2 1 16,12-18-1-1,10 7 2-15,6-1-1 0,8 3 1 16,4 3 1-16,3 3 0 15,1 3-1-15,-4 5 2 16,-3 5-1-16,-9 2 0 16,-8-1 1-16,-4 5 0 15,-10-2 0-15,-6-2 1 16,0-2 0-16,0-10 0 16,-12 8 0-16,12-8-2 15,-6-12 0-15,6-4-1 16,9-2 0-16,5-2-1 15,4-3 0-15,7 3 0 16,3-1 1-16,2 8 1 0,-1 6 1 16,-3 2 1-1,-4 12 0-15,-6 4 1 0,-4 9 0 16,-9 2-1-16,-3 5-1 16,0 4-7-16,-7-1-21 15,2-11-9-15,8 1 1 16,-3-20-1-16</inkml:trace>
  <inkml:trace contextRef="#ctx0" brushRef="#br0" timeOffset="91893.4904">15795 12593 24 0,'21'15'34'16,"-11"-2"2"-16,2 6-6 16,-6 5-11-16,-6-5-7 15,0 4-3-15,0-7-3 16,-3 0 0-16,3-16-3 16,0 0 0-16,0 0-2 15,12-14 1-15,0-1-1 16,7-9 0-16,6 1-1 15,0 0 0-15,6 2 0 16,-2 6 0-16,-2 8 0 16,0 7 0-16,-5 12 1 0,-3 5 0 15,-10 7 1 1,-3 3-1-16,-6 6-4 16,-6-8-14-16,-3 0-22 0,0-1 0 15,0-11-1-15,3-1 0 16</inkml:trace>
  <inkml:trace contextRef="#ctx0" brushRef="#br0" timeOffset="92674.8104">17551 11872 3 0,'-41'-19'26'16,"16"0"-4"-16,-3-9-5 15,15 2-4-15,13-3 0 16,8 5-4-16,19 1 0 0,12 9-2 16,13 9 1-1,1 7-3-15,0 12 1 0,-6 7-1 16,-13 8-1-16,-16 9 0 16,-18 4-2-16,-16 2 0 15,-16-3 0-15,-13-5 0 16,-3-1-1-16,-2-10 0 15,6-3-1-15,7-10 0 16,11-3 1-16,11-6-1 16,15-3 0-16,0 0 0 15,20-3 0-15,7 3 0 16,7 0 0-16,7 0 1 16,4 0-1-16,0 4 0 15,0 3 0-15,-7 0-1 16,-9-2-4-16,-5 4-11 0,-6 1-19 15,-18-10-1-15,0 0 0 16,0 0 3-16</inkml:trace>
  <inkml:trace contextRef="#ctx0" brushRef="#br0" timeOffset="92862.2993">18020 11829 41 0,'3'-12'32'16,"7"12"0"-16,-10 0-13 15,0 0-19-15,0 0-16 16,0 0-15-16,0 8-2 0,0-8 1 16</inkml:trace>
  <inkml:trace contextRef="#ctx0" brushRef="#br0" timeOffset="93096.6746">18012 11999 21 0,'3'30'30'0,"4"9"-5"16,-2 4-2-16,0 1-5 16,3 7-3-16,-8-5-2 15,-4 2-1-15,-12-2-4 16,-2-2-1-16,-9-8-4 15,-2-4-1-15,-6-13-1 16,1-7 0-16,3-12-2 0,5-9 0 16,12-9-4-16,4-15-5 15,17-4-16-15,9-4-12 16,2-5 1-16,17 3-1 16</inkml:trace>
  <inkml:trace contextRef="#ctx0" brushRef="#br0" timeOffset="93502.9252">18473 11771 12 0,'-22'3'27'15,"-9"-9"1"-15,3 12-13 16,4 0-3-16,7 3-6 16,7 5 0-16,13 0-2 15,13 4 2-15,9 2-1 16,7 1-1-16,2-1 1 15,0 2-1-15,-4 0 1 16,-8 0-1-16,-15-1 0 0,-11-1-1 16,-15-4 0-1,-8 0-1-15,-6-5-2 0,-2-3-3 16,3-5-6-16,3-6-9 16,7-8-13-16,22 11-3 15,-10-31-1-15,23 16 11 16</inkml:trace>
  <inkml:trace contextRef="#ctx0" brushRef="#br0" timeOffset="93706.051">18754 11834 23 0,'21'6'34'0,"-21"-6"1"15,10 23-10-15,-10 3-5 0,-5 0-7 16,2 6-3-16,-4 0-5 15,4-3-7-15,3-1-6 16,-4-5-19-16,4-23-10 16,0 14 1-16,0-14 0 15</inkml:trace>
  <inkml:trace contextRef="#ctx0" brushRef="#br0" timeOffset="93862.3553">18744 11662 24 0,'0'-27'34'0,"7"10"0"16,-7 2-1-16,0 4-21 15,0 11-10-15,0 0-12 0,15 5-12 16,-15-5-7 0,17 27-5-16,-9-12 1 0</inkml:trace>
  <inkml:trace contextRef="#ctx0" brushRef="#br0" timeOffset="94127.9783">18962 11854 30 0,'15'28'32'16,"0"4"-3"-16,-8-6-5 15,-3-4-6-15,-4-1-4 16,-4-11-3-16,4 0-4 16,0-10-2-16,-5-10-1 15,14-4-2-15,2-5-1 16,5-4 0-16,5 2-1 15,4 0 0-15,2 3 0 16,1 7-1-16,2 5 1 16,-6 6 0-16,-2 9-1 0,-4 8 1 15,-5 1 0-15,-7 6-3 16,-6-2-6-16,-4-4-28 16,0 7 0-16,-7-10 0 15,6 3 0-15</inkml:trace>
  <inkml:trace contextRef="#ctx0" brushRef="#br0" timeOffset="94596.7317">19789 11411 17 0,'-30'19'32'0,"-2"27"1"16,-10 14-12-16,-3 16-4 15,5 13-4-15,5 7-3 16,21 8-2-16,8-4-3 16,15-7-7-16,19-12-9 15,12-17-15-15,4-23-9 16,15-6 0-16,-7-25 0 16</inkml:trace>
  <inkml:trace contextRef="#ctx0" brushRef="#br0" timeOffset="95065.48">19944 11846 23 0,'-24'-8'31'15,"17"23"-1"-15,-3 4-12 16,5 3-4-16,5 7-3 15,8-1-2-15,9 1-2 16,4-4-1-16,7-5-1 16,4-14-3-16,5-6 0 15,0-6-1-15,-2-11 0 0,-3-8-2 16,-7-6 1 0,-6 2-1-16,-6-3 0 15,-4 8 0-15,-9 1 0 0,0 9-1 16,0 14 2-16,-16-4-1 15,10 16 2-15,6 8-1 16,0 2 0-16,9 4 2 16,4 1-1-16,3-1 2 15,8-5-1-15,4-4 1 16,6-7 0-16,-5-10-1 16,2-9 1-16,-6-6-1 15,-4-4 0-15,-8-8-1 16,-5-2-3-16,-8 3-5 15,-13 2-10-15,-1 2-19 16,1 15-2-16,-7 0 2 0,8 15-2 16</inkml:trace>
  <inkml:trace contextRef="#ctx0" brushRef="#br0" timeOffset="95331.1115">20610 12048 22 0,'-30'-5'33'16,"4"8"0"-16,-6 1-9 15,0 7-7-15,7 8-5 0,3 2-3 16,16 6-2-16,10 0-2 15,13 0-3-15,11 1-4 16,2-8-5-16,8-5-14 16,5-6-14-16,-11-15-1 15,5-2 0-15</inkml:trace>
  <inkml:trace contextRef="#ctx0" brushRef="#br0" timeOffset="95690.5399">20732 11829 19 0,'21'5'33'0,"-6"0"-3"16,6 10-6-16,-1 7-4 15,-8 0-6-15,0 7-4 16,-9-4-3-16,0 2-2 15,-6-9-1-15,3-3-3 16,0-15-1-16,0 0-1 16,0 0-1-16,15-19 1 15,2-1-2-15,1-2 1 16,10 1-1-16,-4 0 2 16,4 7 0-16,-4 5 2 15,-5 9 0-15,-2 3 0 16,-5 12 1-16,-6 5-5 0,0 2-22 15,0 3-9-15,-11-3-1 16,10 0 1-16</inkml:trace>
  <inkml:trace contextRef="#ctx0" brushRef="#br0" timeOffset="96049.9133">21089 11480 15 0,'18'-4'34'16,"19"24"1"-1,-1 9 1-15,3 15-15 0,1 20-7 16,-7 8-3-16,-5 12-4 15,-18 3-1-15,-10 8-2 16,-15-3-1-16,-10-7-1 16,-8-8-1-16,1-12 0 15,-1-13-3-15,4-7 0 16,6-15 0-16,9-13-1 16,14-17 1-16,-10 9-1 15,10-9 0-15,-4-10-1 16,4 10-5-16,0 0-26 15,-12-17-1-15,12 17-1 16,-19-14 1-16</inkml:trace>
  <inkml:trace contextRef="#ctx0" brushRef="#br1" timeOffset="99206.2459">18261 11671 9 0,'-33'33'31'0,"-29"9"0"15,-10 20-12-15,-16 16-5 16,-6 12-6-16,-3 6-13 16,-2-10-21-16,17 1-3 15,-3-19-2-15,22-6 11 16</inkml:trace>
  <inkml:trace contextRef="#ctx0" brushRef="#br1" timeOffset="99643.7659">15342 12375 26 0,'-32'22'32'16,"-20"24"-6"-16,-30 16-8 15,-20 21-6-15,-16 16-2 16,-17 8-4-16,-8 7-6 16,3-3-10-16,12-2-21 15,8-25 0-15,36-13-1 16,9-37 7-16</inkml:trace>
  <inkml:trace contextRef="#ctx0" brushRef="#br0" timeOffset="102300.0477">2852 14578 58 0,'34'0'36'16,"18"4"-5"-16,4-4-13 15,0 0-9-15,6 0-9 16,-3 0-14-16,-6 0-20 15,-19-10-2-15,-5 10 0 16,-29 0 5-16</inkml:trace>
  <inkml:trace contextRef="#ctx0" brushRef="#br0" timeOffset="102456.2984">2880 14697 10 0,'0'0'34'0,"25"15"2"15,6-12-4-15,14-3-12 16,9 7-10-16,4-7-24 16,5 5-16-16,-14-14-3 15,2 9-1-15</inkml:trace>
  <inkml:trace contextRef="#ctx0" brushRef="#br0" timeOffset="103190.6749">4046 14655 3 0,'-34'11'28'0,"15"-11"-3"16,34 5-5-16,36-5-5 0,31 3-1 16,30-3-1-1,28-3-1-15,30 3-3 16,13-4-1-16,12-1-3 0,-8 0-3 15,-10-7-9-15,-19-4-26 16,-17 3-2-16,-37-11 0 16,-18 4-1-16</inkml:trace>
  <inkml:trace contextRef="#ctx0" brushRef="#br0" timeOffset="103503.1766">4836 14262 28 0,'10'-43'25'0,"-7"-11"-8"15,-3 0-2-15,0 5 1 16,-9-1-1-16,2 15-4 16,-5 10-1-16,2 19-3 15,-2 15-1-15,6 23-5 16,3 22-7-16,3 16-19 16,0 11-9-16,3 10 0 15,-3-5-1-15</inkml:trace>
  <inkml:trace contextRef="#ctx0" brushRef="#br0" timeOffset="104034.4999">4387 15005 18 0,'12'32'29'0,"-12"0"0"15,12 11-3-15,-8 3-20 16,-1-4-1-16,2-4-3 15,-2-10 0-15,0-12-1 16,-3-16-1-16,0 0-1 16,4-19 0-16,-8-6 1 15,-1-4-2-15,-1-5 1 16,-1 0 1-16,-2 0 0 16,3 3 0-16,6 6 0 15,0 5 0-15,9 4 1 16,9 3-1-16,4 4 0 0,3 4-1 15,7 5 1-15,-1 0 0 16,-1 0-1 0,1 5 1-16,-3-2 0 0,-7 3 1 15,-4 3 0-15,-3 2 0 16,-4 7 2-16,-3 2-1 16,-7 7 1-16,0 5 0 15,0 4-5-15,0 2-12 16,3 5-16-16,-8-16-1 15,12 3 0-15,-7-18 14 16</inkml:trace>
  <inkml:trace contextRef="#ctx0" brushRef="#br0" timeOffset="104362.6161">4888 15078 23 0,'23'14'32'0,"-8"2"1"16,3 12-5-16,-6 2-17 16,-4 0-3-16,1-1-2 15,-5-4-2-15,-4-9-4 16,3-7-1-16,-3-9-1 16,11-13-1-16,-3-12 0 15,4-1 0-15,0-5 2 16,5 2 0-16,2 3 3 15,-3 5 3-15,0 12 0 0,0 9 1 16,-1 13 0 0,-5 8 1-16,-1 11-2 15,-6 1-5-15,-3 2-18 0,0-5-18 16,9 4 0-16,-9-16-1 16,13 1-1-16</inkml:trace>
  <inkml:trace contextRef="#ctx0" brushRef="#br0" timeOffset="104972.0401">6311 14362 20 0,'-33'-12'31'0,"0"12"-4"16,-11-5-8-16,3 5-5 16,-2 10-3-16,6 0-3 15,13 8-3-15,11 3-1 16,19 4-1-16,18 1 0 16,12 5 1-16,7 1 0 15,6 5 1-15,-6-1-1 16,-2 2 0-16,-15-5 0 15,-9-2-1-15,-20-6-1 0,-13-9-3 16,-9-4-3 0,-8-17-5-16,4-3-9 0,-3-7-13 15,3-13-6-15,12 0-1 16,2-5 2-16</inkml:trace>
  <inkml:trace contextRef="#ctx0" brushRef="#br0" timeOffset="105143.9261">6508 14393 32 0,'22'4'37'15,"-6"15"0"-15,-7 7-7 16,-9 2-13-16,3 14-6 16,-6 0-6-16,-1-1-10 15,1-3-16-15,3 0-15 0,-6-18-1 16,6-3-1-16</inkml:trace>
  <inkml:trace contextRef="#ctx0" brushRef="#br0" timeOffset="105315.8003">6504 14132 27 0,'7'-30'35'16,"-7"7"-1"-16,0 23 0 15,0-10-24-15,0 10-18 16,-9 20-23-16,0-7-3 16,9 11-1-16,0 0 4 0</inkml:trace>
  <inkml:trace contextRef="#ctx0" brushRef="#br0" timeOffset="105581.4284">6666 14547 43 0,'15'35'37'15,"1"2"0"-15,-12-11-7 16,-4-7-16-16,6-1-7 16,-6-18-2-16,0 0-1 15,0 0-3-15,12-27 0 16,1 2-1-16,2-1-1 16,7-2 0-16,2 3 0 0,3 6 0 15,2 5 0 1,-1 8 2-16,-3 11-1 15,2 10 2-15,-5 4-1 0,-6 8 0 16,-3-1-4-16,-2 6-17 16,-1-2-17-16,-10-10-1 15,6 5 1-15,-6-14-1 16</inkml:trace>
  <inkml:trace contextRef="#ctx0" brushRef="#br0" timeOffset="106018.9825">7391 13968 17 0,'-45'7'33'0,"-18"17"-1"16,1 21-9-16,4 26-5 0,3 16-6 15,16 16-2-15,15 5-4 16,18 5-3-16,19 1-6 16,14-14-13-16,9-19-18 15,18-10-1-15,-5-27-1 16,7-7 7-16</inkml:trace>
  <inkml:trace contextRef="#ctx0" brushRef="#br0" timeOffset="106487.7383">7448 14433 22 0,'-10'16'27'15,"10"20"2"-15,-6-4-15 16,6 1-8-16,6 3-1 16,4-6 0-16,8-10-1 15,4-9 0-15,6-11 0 16,0-11-1-16,0-11 1 15,-3-8-3-15,2-4 0 16,-8-4-1-16,-5 2 0 16,-3 2 0-16,-9 12-1 15,-2 7 0-15,0 15 1 0,-11 12 0 16,1 10 0-16,4 13 1 16,6 5 0-16,0 1 2 15,14 1 0-15,3-9 1 16,8-6 1-16,3-13 0 15,8-6 1-15,-5-18-2 16,0-7 1-16,-7-10-1 16,-3-7-1-16,-7-4-3 15,-8-7-5-15,-2 5-10 16,-8 2-18-16,-4-1-4 16,-2 19 0-16,-3-1 0 15</inkml:trace>
  <inkml:trace contextRef="#ctx0" brushRef="#br0" timeOffset="106831.4911">8101 14623 40 0,'-30'-12'33'16,"5"12"-7"-16,-3 8-6 0,-3 6-4 15,13 12-5-15,-1 5-1 16,19 7-3-16,2-2-1 15,18-2-2-15,8-8-2 16,5-7-8-16,7-14-29 16,4-5-2-16,-7-14-1 15,7-8 1-15</inkml:trace>
  <inkml:trace contextRef="#ctx0" brushRef="#br0" timeOffset="107347.1174">8269 14377 36 0,'12'7'35'0,"11"16"1"15,-6 7-12-15,-3 1-10 16,1 10-3-16,-6-4-3 16,0 1-2-16,-9-8-2 15,0-6-2-15,-2-12-1 16,2-12-1-16,2-12-2 16,5-10 1-16,8-7-2 15,6-7 1-15,4 0 0 16,4-2 1-16,3 7 1 15,-1 10 1-15,-3 11 1 16,-1 15 1-16,-11 8 0 16,-4 18 0-16,-9 5-2 15,-3 5-9-15,-3 0-28 0,6 2-2 16,1-14 0-16,8-3 0 16</inkml:trace>
  <inkml:trace contextRef="#ctx0" brushRef="#br0" timeOffset="107753.363">8777 13994 13 0,'33'32'37'16,"4"15"1"-16,6 17 1 15,-2 16-15-15,-9 7-8 16,-1 13-3-16,-21 4-4 16,-10 4-3-16,-17-6-2 15,-11-16-2-15,-12-10-4 0,-6-16-3 16,5-13-6 0,-3-19-9-16,16-14-16 15,6-14-4-15,8-14 0 0,14 0 0 16</inkml:trace>
  <inkml:trace contextRef="#ctx0" brushRef="#br0" timeOffset="121269.1249">1177 17043 26 0,'25'0'32'0,"3"-25"0"16,12-11-16-16,1-11-7 0,10-13-2 15,-6-11-1 1,6-11-1-16,-12-7-2 0,-7-4 0 16,-8 3 0-16,-9 6 1 15,-9 16 0-15,-6 11 0 16,-12 27-1-16,-5 15 0 15,3 30-1-15,2 22 1 16,10 20-1-16,8 16-2 16,8 14 1-16,9 10 0 15,9 3 0-15,5-7-2 16,-2-11-2-16,5-11-7 16,-11-18-10-16,-5-19-17 15,0-15 1-15,-15-27 0 16,-9-8 10-16</inkml:trace>
  <inkml:trace contextRef="#ctx0" brushRef="#br0" timeOffset="121409.7508">1391 16728 8 0,'31'26'30'0,"2"-18"0"15,9 9-6-15,8-8-19 16,3-1-16-16,4 7-14 15,-19-20-2-15,-2 10-2 16</inkml:trace>
  <inkml:trace contextRef="#ctx0" brushRef="#br0" timeOffset="121550.3761">1246 16654 10 0,'-27'4'27'16,"6"-4"-4"-16,21 0-21 15,10 24-24-15,9-19-4 16,12 12 13-16</inkml:trace>
  <inkml:trace contextRef="#ctx0" brushRef="#br0" timeOffset="121878.5142">1925 16840 3 0,'33'31'30'16,"-10"-11"1"-16,4 6 3 0,-4-6-20 16,1-12-2-16,0-5-1 15,-1-14-3-15,-6-2-3 16,-7-12 1-16,-3-3-3 16,-7-6-1-16,-10 0-1 15,-4 4-1-15,-9 7 0 16,-2 9 0-16,0 14-1 15,4 9 1-15,1 11 0 16,6 12-1-16,6 11 1 16,8 4 0-16,11 4 0 15,7 3-4-15,1-8-5 16,9-10-19-16,9 1-7 16,-9-23 0-16,10-7 0 15</inkml:trace>
  <inkml:trace contextRef="#ctx0" brushRef="#br0" timeOffset="122144.1289">2612 16745 23 0,'0'21'33'0,"0"19"2"16,-24-6-3-16,-7-3-18 15,3-4-7-15,-6-10-6 16,-1-9-3-16,2-8-1 15,8-19-1-15,5-2 1 16,11-13 1-16,9 5 2 16,4 6 3-16,9 5 4 15,13 11 0-15,1 7 2 0,10 15-1 16,0 6-3 0,-3 17-32-16,-4-8-8 0,8 6-2 15,-16-17-2-15</inkml:trace>
  <inkml:trace contextRef="#ctx0" brushRef="#br0" timeOffset="122909.8101">4337 17062 3 0,'12'10'34'0,"-2"-1"0"16,18 14-2-16,8 10-16 16,3 0-4-16,7 14-2 15,3-2-4-15,-2 1-10 16,-4-6-19-16,1-5-11 15,-23-12 0-15,2-4 0 16</inkml:trace>
  <inkml:trace contextRef="#ctx0" brushRef="#br0" timeOffset="123128.5584">4733 17009 22 0,'-18'-7'34'0,"5"20"1"15,-12 8-6 1,-14 13-18-16,4 16-5 0,-8-1-2 16,3 6-2-16,0-9-4 15,3-5 0-15,9-4-4 16,2-11-7-16,14-11-6 16,12-15-12-16,0 0-2 15,12-17-1-15</inkml:trace>
  <inkml:trace contextRef="#ctx0" brushRef="#br0" timeOffset="123487.9348">5032 17081 2 0,'-3'27'26'0,"3"11"-2"0,-18 4-9 16,7 2-4-16,0-3-2 15,3-7-1-15,4-3-4 16,-1-16 0-16,5-3 0 16,0-12 0-16,0-20 0 15,0-6 0-15,-3-6 0 16,-5-8 0-16,-1-8 0 16,-7-3 0-16,1-6 0 15,-4 2-2-15,2-1 1 16,-1 7-2-16,4 2-1 15,4 8 1-15,3 2-1 16,11 8 0-16,9 7 0 0,8 6-1 16,7 3-1-16,16 7-5 15,2-1-7-15,7-2-18 16,10 16-2-16,-8-7 0 16,5 9 13-16</inkml:trace>
  <inkml:trace contextRef="#ctx0" brushRef="#br0" timeOffset="123722.3112">5014 17365 8 0,'9'14'29'0,"4"-14"1"16,19 3-7-16,1-3-18 16,2 0-9-16,7 9-13 15,-12-13-12-15,11-1 0 16,-18-9 14-16</inkml:trace>
  <inkml:trace contextRef="#ctx0" brushRef="#br0" timeOffset="124019.1893">5222 17137 33 0,'14'-9'34'0,"-1"22"1"15,-6 0-14 1,-1 10-10-16,4 6-4 0,-8-8-1 16,1 5-3-16,-3-10-2 15,3-4-3-15,-3-12 2 16,8-16 0-16,2-5-1 15,-1-11 2-15,4 3-2 16,3 0 3-16,3 5-1 16,-1 5 3-16,-2 14-2 15,-1 17 1-15,-2 7 0 16,-1 13-2-16,-2 5-1 16,-3-2-7-16,4 2-14 15,6-4-15-15,-12-14 0 16,10-9-3-16</inkml:trace>
  <inkml:trace contextRef="#ctx0" brushRef="#br0" timeOffset="124394.1932">5580 16779 21 0,'6'-19'32'16,"14"19"0"-16,-3 0-5 16,5 2-17-16,10 5-6 15,2-2 0-15,1 4 0 0,-4 2-2 16,0 6-1 0,-10 0 1-16,-1 4-1 15,-6 1 0-15,-4 10 1 0,-6 4 0 16,1 10 0-16,-5 2 1 15,0 6-2-15,0-4 1 16,-3 6 0-16,-3-5 1 16,-2 0-1-16,-4-13 1 15,-2-6-2-15,-5-14 0 16,0-10-3-16,4-8-2 16,-4-5-9-16,8-16-21 15,4-6-5-15,-1-7 2 16,13 8 2-16</inkml:trace>
  <inkml:trace contextRef="#ctx0" brushRef="#br0" timeOffset="124737.9393">6281 17036 19 0,'13'2'35'0,"0"-2"0"16,15 7-2-16,6-7-19 0,0 3-5 16,6-3-3-16,1 4-8 15,-5-4-13-15,-2 0-18 16,-2 0-1-16,-17-5-2 16,-2 10 6-16</inkml:trace>
  <inkml:trace contextRef="#ctx0" brushRef="#br0" timeOffset="124909.8129">6328 17155 37 0,'4'15'37'0,"10"-11"0"16,12 0-15-16,11 4-7 15,-7-5-10-15,11 3-26 16,-7-6-11-16,5 0-4 15,-15-6 0-15</inkml:trace>
  <inkml:trace contextRef="#ctx0" brushRef="#br0" timeOffset="125316.0685">7060 17132 30 0,'22'-4'34'16,"8"4"1"-16,20 0-15 15,21 5-7-15,16 2-1 0,18 1-1 16,10-4-4-16,12 4-6 15,4-2-5-15,-4-11-14 16,-12-7-17-16,-4 7-3 16,-30-9 1-16,-12 4 7 15</inkml:trace>
  <inkml:trace contextRef="#ctx0" brushRef="#br0" timeOffset="125659.8146">7528 16766 7 0,'23'-41'31'16,"-9"-9"-4"-16,-1 4-7 16,-1 5-3-16,-3 5-4 15,-2 14-3-15,-7 10-2 16,0 12-1-16,-7 19-3 16,4 9-1-16,0 14-4 15,0 9-6-15,3 7-24 16,6 14-3-16,-6-11-1 0,3 5 1 15</inkml:trace>
  <inkml:trace contextRef="#ctx0" brushRef="#br0" timeOffset="126284.8409">7383 17418 14 0,'7'30'28'16,"-12"3"3"-16,5 13-13 16,0 0-9-16,0 0-3 15,-3-7-1-15,3-11-3 16,0-8 0-16,-5-6-2 16,5-14 1-16,0 0 1 15,-7-21-1-15,1-1-1 16,-1-10 0-16,-1 3 0 15,1-5 0-15,-2 0 2 16,0-2-2-16,5 7-1 0,4 10 1 16,0 7 0-16,0 12 0 15,22 0 1-15,-1 5-1 16,2 5-1-16,5 3 1 16,6-2 1-16,2-7-1 15,-2-4 1-15,1-4 0 16,-5-8-1-16,-1 2 0 15,-5-3 1-15,-5-3-2 16,-6 1 1-16,-4 6 1 16,-9 9 0-16,0 0-1 15,0 14 3-15,0 4-1 16,-7 3 0-16,2 5 2 0,1 6-3 16,4 6 0-1,0-4-1-15,0-2-5 16,3-1-10-16,3-3-13 0,-6-12-5 15,10 0 1-15,-10-16 8 16</inkml:trace>
  <inkml:trace contextRef="#ctx0" brushRef="#br0" timeOffset="126612.9416">7794 17524 22 0,'20'10'33'15,"-9"2"1"-15,3 7-9 16,-4 1-12-16,-5 1-3 16,5-5-2-16,-10 0-4 0,5-2-1 15,-5-14-2-15,0 0 0 16,15-7 0-16,-5-12 0 16,3-8 0-16,5 5 0 15,2-1 1-15,1 2 0 16,3 7 1-16,-2 7 0 15,-1 4 0-15,-2 14 1 16,-3 8 0-16,-4 5-2 16,-9 8 1-16,-3-1-1 15,-3-2-6-15,-7 3-8 16,1 3-26-16,3-20 0 16,-6-5-2-16,12-10 1 15</inkml:trace>
  <inkml:trace contextRef="#ctx0" brushRef="#br0" timeOffset="127222.318">8711 16897 39 0,'-28'-7'25'0,"-4"3"-4"16,-1 4-4-16,5 4-4 16,1 1-4-16,11 13-1 0,12 4-2 15,13 4-1-15,9 1-1 16,8 4 0-16,-1 2 0 16,-1 6-1-16,-5-1 1 15,-7 2-3-15,-12-7 2 16,-8-4-3-16,-9-9-2 15,-4-4-4-15,-1-7-1 16,1-17-5-16,6-7-3 16,6-14-3-16,9 2-7 15,2-5 0-15,8-1-2 16,11 0 4-16</inkml:trace>
  <inkml:trace contextRef="#ctx0" brushRef="#br0" timeOffset="127378.5685">8894 16923 33 0,'22'6'26'16,"-5"16"-1"-16,-4 2-3 16,-6 5-6-16,2 5-4 15,-9 0-4-15,0 2-5 16,0-3-7-16,0-8-15 16,-13-12-15-16,13 3-1 15,-9-21 0-15</inkml:trace>
  <inkml:trace contextRef="#ctx0" brushRef="#br0" timeOffset="127534.8174">8903 16696 29 0,'9'-9'28'15,"-9"-1"-5"-15,0 10-28 16,0 10-18-16,0-10-3 15,-6 20 1-15</inkml:trace>
  <inkml:trace contextRef="#ctx0" brushRef="#br0" timeOffset="127816.0685">9049 16978 7 0,'25'41'32'15,"-9"-10"2"-15,1 7-1 0,-6-8-16 16,-11-8-7-1,2-5-4-15,-2-17-1 0,0 0-2 16,0 0-2-16,-6-11 0 16,13-8 0-16,4-4 0 15,5 0-1-15,2 0 0 16,4 3 0-16,1 8 1 16,1 12 0-16,2 0 2 15,-5 7-2-15,0 9 2 16,-5 3-1-16,0 7 0 15,-5 7-2-15,-8-6-8 16,1-7-19-16,-1 8-9 16,-10-13-1-16,7 4 0 15</inkml:trace>
  <inkml:trace contextRef="#ctx0" brushRef="#br0" timeOffset="128237.9447">9780 16579 32 0,'-37'32'26'0,"-9"6"-5"15,5 19-6-15,7 16-2 16,9 2-5-16,14 12 0 16,11-1-4-16,15 0-3 15,10-4-7-15,8-4-11 16,2-23-15-16,8-9 1 16,-12-24-2-16</inkml:trace>
  <inkml:trace contextRef="#ctx0" brushRef="#br0" timeOffset="128691.0724">9924 16862 26 0,'-17'12'29'0,"8"22"-6"16,1-1-11-16,0 5-4 15,8 4-1-15,5-4-2 16,9 2 0-16,5-11-2 0,3-5 1 16,3-14-1-1,0-6-2-15,-3-11 0 16,-1-4-1-16,-6-10 0 0,-3-10-1 16,-5 2 0-16,-7-7 0 15,0 9-1-15,-10 3 1 16,1 12 0-16,0 5 0 15,9 7 1-15,-16 18 0 16,11 1 0-16,5 8 0 16,8-2 1-16,6 2 1 15,3-8 1-15,5 1 1 16,3-10 1-16,4 0-1 16,-2-14 1-16,1-5 0 15,-7-10-1-15,-1-4 0 16,-6-9-1-16,-3 2-3 0,-6-2-4 15,-5-4-5 1,-5 8-17-16,1 11-10 0,-11 6 0 16,15 11 0-16</inkml:trace>
  <inkml:trace contextRef="#ctx0" brushRef="#br0" timeOffset="128987.9544">10487 17195 6 0,'-28'-17'29'0,"14"12"0"16,-12 1-9-16,1 4-5 0,0 7-1 15,1 3-3-15,8 13-4 16,5-3 1-16,11 9-4 16,5-7 1-16,10 5-2 15,10-1-4-15,3-4-8 16,3-12-24-16,6-6-2 16,-8-8 0-16,10-6-1 15</inkml:trace>
  <inkml:trace contextRef="#ctx0" brushRef="#br0" timeOffset="129394.1977">10607 16895 11 0,'11'0'35'0,"7"22"1"16,-6 0-1-16,4 9-18 15,-4 8-6-15,-2-1-3 16,-1 0-2-16,-3-6-3 16,0-7-1-16,-2-9-1 15,-4-16 0-15,0 0-1 16,13-21 0-16,-2-3 0 0,2-8-1 15,3-4 1-15,6-3-1 16,3 3 1-16,2 7 0 16,4 12 1-16,-3 10-1 15,-4 9 1-15,1 13 1 16,-8 9-2-16,-4 10-1 16,-4 7-10-16,-4 7-26 15,-12-16 1-15,7 6-1 16,-9-15 0-16</inkml:trace>
  <inkml:trace contextRef="#ctx0" brushRef="#br0" timeOffset="129769.1972">11157 16518 20 0,'45'44'33'0,"-5"10"1"16,1 20-12-16,0 15-8 16,-10 9-4-16,-6 11-3 15,-13-9-1-15,-12-6-1 16,-18-13-3-16,-4-13-3 16,-6-17-5-16,1-18-8 15,2-23-17-15,9-10-4 16,1-20-1-16,15-4 7 15</inkml:trace>
  <inkml:trace contextRef="#ctx0" brushRef="#br0" timeOffset="130378.573">12126 16854 26 0,'0'0'24'0,"18"12"-9"16,23-4 0-16,23 4 0 0,27-8-1 15,29 4-1-15,23-8-3 16,21 0-2-16,16 0-1 16,9-3-3-16,-2-2-1 15,-4 1-3-15,-13 4-6 16,-25 0-4-16,-21 4-7 16,-24-4-7-16,-26 0-2 15,-24 0-1-15,-28-7 1 16</inkml:trace>
  <inkml:trace contextRef="#ctx0" brushRef="#br0" timeOffset="130534.8236">14035 16794 5 0,'-15'-6'17'15,"2"-3"1"-15,13 9 0 0,14 9-2 16,3 0-3-16,8 10-1 16,-3 2-2-16,3 6 0 15,-10-1-3-15,-6-4-8 16,-9-12-27-16,0 9-3 15,-27-19-1-15,3-2 0 16</inkml:trace>
  <inkml:trace contextRef="#ctx0" brushRef="#br0" timeOffset="130956.7005">12302 16699 12 0,'-28'6'28'0,"1"14"-2"15,-7 0-14-15,3 5-2 0,5 2-1 16,11 3-1-16,15-2 0 15,9-2-3-15,20 6 1 16,10-4-4-16,8-6-6 16,3-9-26-16,9 7-2 15,-13-20 0-15,3 8 5 16</inkml:trace>
  <inkml:trace contextRef="#ctx0" brushRef="#br0" timeOffset="131331.7028">12857 16354 3 0,'4'12'31'0,"11"19"0"15,-12-2-4-15,1 8-14 16,-4 8-1-16,0-1-2 15,0-3-4-15,-4-11-1 16,-3-9-1-16,1-10-1 16,6-11-1-16,-9-19 0 15,6-10 0-15,-3-13-1 16,-3-9 0-16,0-8 1 16,2 1-2-16,-2-5 1 0,2 7 0 15,4 3-1 1,6 7 0-16,9 10 1 15,7 11-1-15,12 9-2 0,5 6-3 16,9 8-7-16,2 6-15 16,0-4-8-16,1 10 0 15,-10-10 0-15</inkml:trace>
  <inkml:trace contextRef="#ctx0" brushRef="#br0" timeOffset="131519.2">12857 16402 21 0,'10'0'36'16,"20"9"0"-16,1-4-5 0,12-2-24 15,8 4-32-15,-11-9-4 16,6 7-3-16,-22-12-3 15</inkml:trace>
  <inkml:trace contextRef="#ctx0" brushRef="#br0" timeOffset="132253.5808">14683 16545 29 0,'19'10'35'16,"18"23"0"-16,2 12-12 0,6 16-10 15,14 14-2-15,0 5-3 16,3 3-5-16,-5 0-9 16,-7-9-18-16,-12-19-11 15,0-6-3-15,-17-25 3 16</inkml:trace>
  <inkml:trace contextRef="#ctx0" brushRef="#br0" timeOffset="132487.9533">15278 16537 16 0,'-35'19'32'0,"5"17"-1"15,-16 1-5-15,-8 16-16 0,-4 10-2 16,-7 5-3-16,5 2-2 16,-1-5-1-16,9-5-3 15,6-10-5-15,9-9-7 16,11-17-16-16,18-5-3 16,8-19 0-16,0 0 13 15</inkml:trace>
  <inkml:trace contextRef="#ctx0" brushRef="#br0" timeOffset="132831.7033">15730 16295 19 0,'-36'13'29'16,"-7"6"-7"-16,0 23-6 15,2 17-3-15,1 12-4 0,12 13-1 16,6 6-4-1,16 2-1-15,14-5-1 16,12-8-2-16,11-11-6 0,9-9-16 16,0-23-9-16,16-7 0 15,-16-24-1-15</inkml:trace>
  <inkml:trace contextRef="#ctx0" brushRef="#br0" timeOffset="133206.7033">15806 16877 12 0,'0'10'28'0,"12"11"0"16,1-11-16 0,7-4-4-16,4 1-1 0,0-11-3 15,1-5-2-15,-2-7-1 16,-5-8-1-16,-6-2 0 15,-12 0 0-15,-5 3 0 16,-15 2-1-16,-7 5 0 16,-5 7 2-16,-3 9-1 15,2 12 1-15,1 6 0 16,5 12 1-16,12 2 0 16,9 5 2-16,12-1 0 15,9 3 1-15,5-8 0 16,10-4 1-16,1-8-1 15,6-7-1-15,-3-6-4 0,-5-6-10 16,-4-12-22 0,3-2-1-16,-13-17-1 0,3 0 4 15</inkml:trace>
  <inkml:trace contextRef="#ctx0" brushRef="#br0" timeOffset="133378.5797">16027 16329 13 0,'10'0'28'0,"-10"0"-4"16,0 0-15-16,0 0-30 15,-13 5-5-15,13 11 0 0</inkml:trace>
  <inkml:trace contextRef="#ctx0" brushRef="#br0" timeOffset="133534.8303">16055 16426 17 0,'0'19'36'0,"5"13"-1"16,-13-6 2-16,-2 2-19 16,-2 2-7-16,-6-5-9 15,-5-9-14-15,-1-16-20 16,9 0-4-16,-7-16 1 15,13-4-1-15</inkml:trace>
  <inkml:trace contextRef="#ctx0" brushRef="#br0" timeOffset="134066.0797">16210 16387 8 0,'0'13'28'0,"-10"-1"0"16,4 7-10-16,1 3-5 15,5 5-4-15,0-5-3 16,8-2-1-16,2-8-1 0,2-6-1 15,5-6-1 1,-3-3 1-16,-2-11-2 0,1-4 1 16,-6 0-1-16,-1 2-1 15,0 3 0-15,-6 13 0 16,0 0-1-16,0 0 0 16,8 13 1-16,-4 7-1 15,-1 2-2-15,3 2 2 16,3-9-2-16,1-1 1 15,-2-11 0-15,5-3 0 16,0-14-1-16,0-4 3 16,5-8 2-16,0-1 0 15,1 8 2-15,0-1 1 16,5 15 1-16,-2 5 1 0,4 17-1 16,-2 9 0-1,0 19-1-15,-5 11-1 0,-6 18-1 16,-10 4 0-16,-9 6-2 15,-9-4-3-15,-11-7-8 16,-10-12-26-16,5-13 1 16,-14-24-2-16,12-14 1 15</inkml:trace>
  <inkml:trace contextRef="#ctx0" brushRef="#br0" timeOffset="134456.7072">17074 16623 35 0,'37'0'32'0,"-6"-3"-2"16,6 3-14-16,2 0-21 16,-8-8-21-16,6 16-3 15,-20-13-3-15,0 12 12 16</inkml:trace>
  <inkml:trace contextRef="#ctx0" brushRef="#br0" timeOffset="134628.5808">17083 16762 36 0,'26'-2'34'0,"12"5"-3"16,-4-3-22-16,2-9-35 16,11 12-4-16,-14-13-2 15</inkml:trace>
  <inkml:trace contextRef="#ctx0" brushRef="#br0" timeOffset="135159.8313">18658 15424 3 0,'-31'-17'27'0,"-2"19"1"15,-7 2-13-15,2 15-4 16,1 10-4-16,5 15-1 15,10 16-2-15,10 15-2 16,12 12 1-16,2 10 0 16,9 8 2-16,-5 0 1 15,-3 0 0-15,-11-9 1 16,-6-4-1-16,-16-17 0 16,-8-8-2-16,-9-18-2 15,-2-15-6-15,6-12-8 16,8-3-19-16,1-19-3 15,20 0-1-15,1-17 1 0</inkml:trace>
  <inkml:trace contextRef="#ctx0" brushRef="#br0" timeOffset="135628.5846">18178 16559 2 0,'28'14'32'16,"-15"3"2"-16,5 24-2 16,3 11-15-16,-5 13-5 15,2 15-2-15,-11 9-4 16,-3 12 0-16,-9 4-4 15,-4 8-1-15,0-10-1 16,2-5 1-16,7-8-1 16,3-7 1-16,17-19-1 0,6-5-1 15,7-20 1 1,6-10-1-16,-39-29-2 16,74 43-6-16,-41-38-20 0,-3-1-6 15,-12-8 1-15,5-18 0 16</inkml:trace>
  <inkml:trace contextRef="#ctx0" brushRef="#br0" timeOffset="136331.7151">19321 15599 43 0,'0'-24'21'0,"-3"2"-2"16,3 22-3-16,0 0-4 15,-8 16-2-15,8 16-2 16,0 7-2-16,6 5-1 16,-6 5 0-16,5 4 0 15,-5-6-1-15,0-1 1 0,-12-12-2 16,1-9 0-16,-7-7-1 16,0-4-1-16,-3-6 0 15,5-8 0-15,1 0 0 16,15 0-1-16,-8-15 0 15,8 15-1-15,23-6 0 16,2 3-2-16,10 3-6 16,1-4-13-16,4-1-14 15,9 5 0-15,-5-9 0 16</inkml:trace>
  <inkml:trace contextRef="#ctx0" brushRef="#br0" timeOffset="136550.4593">19928 15871 39 0,'25'14'36'0,"-15"-1"1"15,-1 9-13-15,-9 8-8 16,-7-1-9-16,-7 0-15 15,-14-8-25-15,10 6-2 16,-7-17-1-16,10 1-1 16</inkml:trace>
  <inkml:trace contextRef="#ctx0" brushRef="#br0" timeOffset="137050.4718">20704 15347 30 0,'-6'-11'34'16,"6"22"-1"-16,-7 25-10 0,0 17-6 16,7 19-4-1,-9 7-5-15,9 7-3 16,-3-1-4-16,3-7-7 0,6-13-15 15,6-14-15-15,-9-30 0 16,10-6 0-16</inkml:trace>
  <inkml:trace contextRef="#ctx0" brushRef="#br0" timeOffset="137487.9628">20899 15658 37 0,'-13'12'32'15,"10"8"-4"1,-3 2-14-16,0 3-4 0,6 5-2 16,8-5-1-16,5-2-2 15,1-8-1-15,6-7-1 16,5-8-1-16,-2-7 0 15,1-9-1-15,-2-5 0 16,-6-3 0-16,-4-1-1 16,-4 2 0-16,-8 4 0 15,0 6-1-15,0 13 1 16,-9 0-1-16,0 12 1 16,7 6-1-16,2 8 1 15,5 3-1-15,5-2 2 16,3 0-1-16,6-8 1 15,5-8-1-15,3-5 1 0,-2-12-1 16,1-5 1-16,-5-10 1 16,-4-4-1-16,-3-7-2 15,-11 0-5-15,-3 2-13 16,4 2-15-16,-16-2 0 16,7 13-2-16,-11-3 9 15</inkml:trace>
  <inkml:trace contextRef="#ctx0" brushRef="#br0" timeOffset="137784.8628">21517 15300 10 0,'0'0'33'16,"13"13"3"-16,-16 19-4 16,-2 14-10-16,5 21-7 15,-10 8-4-15,7 12-2 16,-3-1-3-16,6 0-2 16,0-9-1-16,6-12-2 15,1-12-4-15,-4-21-12 16,-3-15-23-16,10-8 0 15,-10-9-1-15,4-20 1 0</inkml:trace>
  <inkml:trace contextRef="#ctx0" brushRef="#br0" timeOffset="138237.9724">22193 15543 33 0,'0'0'30'0,"-23"9"-7"16,-6 7-7-16,-13 3-4 15,-3 2-5-15,4 0-2 16,-1-1-2-16,8-1-2 15,8-4 1-15,14-1-1 16,12-3 0-16,17-2 1 16,7 1-1-16,7-1 0 15,2 3-5-15,-2 2-8 0,-2-3-19 16,5 8-2-16,-18-7 1 16,4 10 7-16</inkml:trace>
  <inkml:trace contextRef="#ctx0" brushRef="#br0" timeOffset="138941.096">22542 15556 10 0,'0'0'28'15,"-10"26"-3"-15,1 3-9 16,0 7-4-16,4 3-4 16,5 4 0-16,0-7-4 15,7-4 0-15,7-13-2 16,9-6 0-16,2-13 0 16,3-13 0-16,-3-7-1 15,0-9 0-15,-4-2 0 16,-3-5 0-16,-5 5-1 15,-9 4 0-15,-4 10 1 16,0 17-2-16,-13-2 2 0,6 16-1 16,3 10 0-16,4 8 0 15,0 0 2-15,9-1 0 16,8-4 1-16,9-4 0 16,2-9 0-16,5-10 1 15,-4-7-1-15,2-7 0 16,-8-9 0-16,-9-4-3 15,-6-5-4-15,-8-1-9 16,-11-6-21-16,11 14-1 16,-13-2 1-16,4 15 1 15</inkml:trace>
  <inkml:trace contextRef="#ctx0" brushRef="#br0" timeOffset="139347.3482">23126 15929 10 0,'-30'-16'32'16,"12"16"1"-16,-8 0-6 15,-3 0-7-15,3 12-4 16,-1 0-4-16,13 11-2 15,0 0-2-15,22 10-1 16,6-3-1-16,11 4-1 16,9-5-6-16,-1-2-32 15,7-18-5-15,5-4-1 16,-2-24-1-16</inkml:trace>
  <inkml:trace contextRef="#ctx0" brushRef="#br0" timeOffset="142081.7901">19096 17133 34 0,'-32'16'21'0,"4"13"-9"16,1 11-2-1,10 8-3-15,11 0 0 0,12-3 0 16,19-6 1-16,10-14-1 16,14-10 3-16,-1-15 1 15,4-19-3-15,-11-17 1 16,-8-2-1-16,-26-5-3 15,-11 2-1-15,-20 2-4 16,-13 0-9-16,-5 10-21 16,5 16-6-16,-5 9 0 15,19 8-1-15</inkml:trace>
  <inkml:trace contextRef="#ctx0" brushRef="#br0" timeOffset="142300.5339">19867 17429 49 0,'13'22'37'0,"-13"-2"-6"16,-4 4-26-16,4 3-30 15,-23-7-6-15,10 1-1 16,-10-11-1-16</inkml:trace>
  <inkml:trace contextRef="#ctx0" brushRef="#br0" timeOffset="142784.968">20647 17234 22 0,'6'34'29'0,"-19"-1"1"16,-1 2-14-16,-14 3-9 16,-7-6-2-16,-5-13-2 15,3-7-2-15,2-12-3 16,7-12 2-16,6-5-4 15,12-4 3-15,10-4-1 16,6 2 0-16,10 5-1 16,6 11 3-16,5 7 0 15,5 5-1-15,1 9 3 16,-1 3-1-16,-2 10 1 16,-3 2-1-16,-2 2 0 0,-4-8-4 15,-5-2-3 1,-7-7-12-16,1 0-9 0,-10-14-1 15,0-10 6-15</inkml:trace>
  <inkml:trace contextRef="#ctx0" brushRef="#br0" timeOffset="143238.1503">20764 17069 57 0,'36'-20'30'0,"3"8"-9"16,-1 8-3-16,7 15-2 15,-9 10-4-15,3 18-4 16,-13 6 0-16,-5 15-1 16,-9-3-2-16,-3 3-1 15,-3-6-3-15,-6-7-1 16,0-17-1-16,0-14 1 15,0-16-1-15,-11-11-3 0,2-10 2 16,-6-4-2-16,-4-5 3 16,-6 3-2-16,-6 7 1 15,-4 9-3-15,5 14-10 16,2 6-19-16,0-1-3 16,17 5 2-16,0-5-1 15</inkml:trace>
  <inkml:trace contextRef="#ctx0" brushRef="#br0" timeOffset="143613.1611">21140 17066 44 0,'52'-14'36'0,"-2"7"-5"16,0 12-8-16,-1 15-7 15,-12 9-4-15,-6 17-4 16,-14-2-1-16,-8 11-2 16,-9-9 0-16,0-7-2 15,-10-9 0-15,2-10-1 16,8-20-2-16,-11 10-3 15,11-10 2-15,-5-24-2 0,0 9 0 16,-3-2-1 0,-5 10 2-16,-8 7-2 0,-1 5-3 15,-8 2-10-15,-4 0-22 16,10 8 4-16,-3-10-2 16,14 4-1-16</inkml:trace>
  <inkml:trace contextRef="#ctx0" brushRef="#br0" timeOffset="144285.0386">21806 17386 18 0,'-5'-27'29'0,"-12"-4"-11"16,-3 1-2-16,-3 7-6 16,-6 6-1-16,0 12-1 15,1 5-1-15,3 6-1 16,1 5-2-16,10 10 2 15,9 2-3-15,8 2 2 16,13-2-2-16,11-6 1 16,4-9-2-16,4-4-1 15,4-4 1-15,-3-11-3 16,-5-4 2-16,-4-2-1 0,-9-3 0 16,-8 6-2-16,-2 4 1 15,-8 10 1-15,0 0 0 16,0 10 2-16,4 3-2 15,2 3 2-15,4 2 0 16,7 0 1-16,2-6 1 16,10-5 2-16,1-7-3 15,7-7-1-15,-3 2 3 16,-3-2-5-16,-3-1-2 16,-8-8-9-16,-2 6-9 15,-12-6-10-15,-6 1 1 16,-4-9 3-16,-2-3 6 0,-9-14 9 15,3-7 6 1,1-9 13-16,-9-58 41 16,12 64-19-16,5 12-2 15,-4 17-7-15,7 22-9 16,-4 25-41-16,-2 26-5 16,-18-2-4-16,1 3-2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5:21:29.0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9567 14630 45 0,'24'12'38'0,"-7"4"0"16,1 12-15-16,-6 13-5 16,-12 0-5-16,0 2-8 31,0-3-17-31,-7-7-23 16,-7-17-3-16,4-12 0 0,0-18 0 15</inkml:trace>
  <inkml:trace contextRef="#ctx0" brushRef="#br0" timeOffset="469.4107">10259 14422 37 0,'8'19'34'0,"5"-19"0"16,14 7-4-16,8-7-20 16,5 3-11-16,3 5-21 31,-5-8-10-31,12 5 0 0,-13-12-3 16</inkml:trace>
  <inkml:trace contextRef="#ctx0" brushRef="#br0" timeOffset="869.2885">10949 14418 58 0,'-21'29'35'0,"-11"-6"1"0,-2-6-13 15,1 0-11-15,-4-9-6 16,4-8-4-16,3-15-2 31,12-6-1-31,7-7 0 0,9-5 0 16,8 1 0-16,9 3 1 15,7 2 1-15,6 13 1 16,4 6 2-16,5 12 0 16,-2 8 0-16,3 7 0 15,-3 0 0-15,2 5-1 16,-3-2 1-16,-1-5-2 0,-7-6 0 15,1-8-1-15,-8-9 0 16,-6-7 1-16,-6-6-2 16,-11-4 1-16,-8-5-1 15,-8 1-2-15,-5 4-2 16,-10 1-8-16,5 5-24 16,-1 13-4-16,-5-3 1 0,11 13-2 15</inkml:trace>
  <inkml:trace contextRef="#ctx0" brushRef="#br0" timeOffset="1353.8093">11798 14195 10 0,'13'-5'30'16,"-3"15"0"-16,-23-1-9 16,-9 6-5-16,-12 7-3 15,-8 0-5-15,-2 5-1 0,-4-4-3 16,4 1-2-16,8-4 0 0,13-6-1 15,14 1 1 1,13-6 0-16,14 4 0 0,13-1-1 16,9 0-4-16,5 2-13 15,-2-4-16-15,12 5 0 16,-11-12-1-16,5 5 0 16</inkml:trace>
  <inkml:trace contextRef="#ctx0" brushRef="#br0" timeOffset="1685.334">12090 14270 42 0,'0'0'35'16,"12"27"2"-16,-12-6-5 15,3 3-18-15,2 2-3 16,-5-1-4-16,7-1-2 15,-7-11-4-15,0-13 2 16,0 0-2-16,14-5 0 16,-4-17-1-16,3-2 0 0,5-5 1 15,2-1-1-15,5 4 1 16,-1 5-1-16,0 10 1 0,1 11 1 16,-5 13 1-16,-5 9-1 15,-2 10 1-15,-5 5-3 16,1 7-6-16,-9 3-29 31,3-11-4-31,4-3 0 0,-1-13-1 16</inkml:trace>
  <inkml:trace contextRef="#ctx0" brushRef="#br0" timeOffset="2116.187">13128 14204 7 0,'25'-4'31'0,"-25"4"2"0,9 4-5 16,-23 9-11-16,-13 8-5 15,-10 4-2-15,-9-1-3 16,-2 4-3-16,0-5-3 15,6-2 0-15,9-5-1 16,13-2 0-16,11-2 2 16,14-1-1-16,13-1 2 0,16 1-2 15,6 4 0-15,8-2-10 16,0-3-23-16,10 6 0 16,-13-10-3-16,5 3 1 15</inkml:trace>
  <inkml:trace contextRef="#ctx0" brushRef="#br0" timeOffset="2385.0672">13576 14149 32 0,'0'0'36'0,"13"7"1"16,-9 19-1-16,-1 1-21 15,1 12-5-15,-4 2-2 16,7 4-5-16,-7-3-5 16,0-9-11-16,0-9-17 0,-5-3-7 15,-5-18 0-15,10-3 0 16</inkml:trace>
  <inkml:trace contextRef="#ctx0" brushRef="#br0" timeOffset="2533.9584">13431 14350 45 0,'17'0'28'16,"2"-3"-8"-16,14 3-10 15,2 0-14-15,4-4-18 16,14 11-6-16,-11-7 1 0,16 4 6 15</inkml:trace>
  <inkml:trace contextRef="#ctx0" brushRef="#br0" timeOffset="2872.0362">14107 14316 14 0,'-17'11'31'16,"-8"-8"1"-16,-2 7-2 15,-7-7-14-15,-2-6-8 16,1-4-5-16,3-5-2 31,8-5-2-31,9-3 0 0,9-4-2 16,9-1 2-16,9 2-2 15,9 5 2-15,5 7 1 16,5 11 1-16,4 4 2 16,-2 9 0-16,2 6 1 15,-3 3 0-15,0 7 2 16,-4-5-2-16,-1 0 1 0,-5-9-1 15,0-3-1-15,-4-10 1 16,-2-5-1-16,-7-11 0 16,-3-1 0-16,-8-8 0 0,-11 1 0 15,-5-1-1 1,-7 5-5-16,-5 6-16 0,-2 7-17 31,-7-2-1-31,6 11-1 0,0-4 1 16</inkml:trace>
  <inkml:trace contextRef="#ctx0" brushRef="#br0" timeOffset="3372.6594">15147 13842 39 0,'-23'20'31'0,"-13"6"-13"15,3 15-3-15,5 14-4 16,8 6-3-16,9 7-2 16,11 3-3-16,12-1-1 15,11-3-8-15,11-9-13 16,0-17-12-16,14-7 1 16,-9-22-1-1</inkml:trace>
  <inkml:trace contextRef="#ctx0" brushRef="#br0" timeOffset="3572.425">15594 13762 37 0,'0'-22'34'0,"0"22"1"15,-7 13-4-15,-1 13-19 16,2 16-2-16,-2 10-5 15,1 11-5-15,5 9-8 16,-3 1-17-16,2-10-9 16,3-2-1-16,0-15-1 0</inkml:trace>
  <inkml:trace contextRef="#ctx0" brushRef="#br0" timeOffset="3736.9499">15539 14418 43 0,'-10'0'34'0,"10"0"-3"15,-9 11-11-15,9-11-35 16,0 0-15-16,0 0-1 0,15-9-2 16</inkml:trace>
  <inkml:trace contextRef="#ctx0" brushRef="#br0" timeOffset="3974.2805">15910 13805 35 0,'49'13'36'16,"5"20"2"-16,-12 9 0 15,-11 13-23-15,-2 13-4 16,-24 0-1-16,-10 2-4 16,-17-3-3-16,-13-6-2 15,-4-7-9-15,-8-8-22 16,0-21-9-16,13-7 0 0,1-13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3:32:58.4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937 3796 43 0,'0'0'33'15,"0"0"0"-15,0 0-12 16,-8 54-7-16,14 5-3 16,0 25-3-16,3 10-2 15,-2 12 0-15,2 1 0 16,0-4-3-16,0-8-4 15,4-18-5-15,-7-12-16 16,3-19-14-16,-9-46-1 0,21 46 0 16,-21-46-1-16</inkml:trace>
  <inkml:trace contextRef="#ctx0" brushRef="#br0" timeOffset="328.127">1481 3980 27 0,'0'23'34'16,"7"10"1"-16,8 22-5 15,10 10-16-15,4 5-3 16,7 9-3-16,6-7-8 16,-1-7-6-16,8-7-15 15,2-8-13-15,-9-22-1 16,-3-10 0-16</inkml:trace>
  <inkml:trace contextRef="#ctx0" brushRef="#br0" timeOffset="562.501">1991 4047 42 0,'-7'-17'37'0,"-6"8"0"16,-24 27 9-1,1 5-31-15,1 15-4 16,-15 7-3-16,-3 13-2 16,-7 2-2-16,-2 1-3 15,3 3-4-15,2-9-5 16,9 1-10-16,12-9-23 16,8-19 1-16,16-9-1 15,12-19 1-15</inkml:trace>
  <inkml:trace contextRef="#ctx0" brushRef="#br0" timeOffset="937.5023">2334 3934 27 0,'-37'0'32'16,"0"26"1"-16,-10 10-10 15,2 15-7-15,5 16-3 16,0 8-4-16,16 8 0 16,9 0-4-16,15 1 0 15,9-9-2-15,7-14-3 16,12-11-3-16,4-13-10 16,10-17-23-16,8-6 0 15,-2-17-1-15,3-4 1 16</inkml:trace>
  <inkml:trace contextRef="#ctx0" brushRef="#br0" timeOffset="1281.3142">2480 4468 20 0,'6'10'30'15,"-6"-10"-1"-15,19 4-12 16,-1 1-5-16,5-5-1 15,1 0-2-15,0-5-3 16,4-4-2-16,-10-5-1 16,-8-2-1-16,-4-2-1 15,-6-1 1-15,-6 1-2 16,-7 5 0-16,-5 6 0 0,-7 7 1 16,-6 6-1-1,3 8 0-15,1 6 0 0,2 7 1 16,3 1 1-16,7 4 1 15,8-6 0-15,14 3 0 16,5-4 0-16,10-7 0 16,5 2-3-16,2-8-10 15,4-12-24-15,7 0-1 16,-9-15-1-16,7-2 0 16</inkml:trace>
  <inkml:trace contextRef="#ctx0" brushRef="#br0" timeOffset="1500.0879">2773 3933 27 0,'0'0'32'16,"-3"-15"1"-16,3 15-5 15,0 0-26-15,-9 0-24 16,9 0-8-16,0 0-2 16,0 17-1-16</inkml:trace>
  <inkml:trace contextRef="#ctx0" brushRef="#br0" timeOffset="1656.3105">2824 4081 56 0,'-11'24'37'0,"3"5"-2"16,-4-9-13-16,-10-8-7 0,4-3-8 16,-1-9-10-16,0 0-22 15,-2-18-11-15,11 6 0 16,-2-9-2-16</inkml:trace>
  <inkml:trace contextRef="#ctx0" brushRef="#br0" timeOffset="2422.0455">2981 3993 35 0,'-18'8'25'0,"9"8"-13"15,-1 5-5-15,5 5 0 16,2 2 0-16,3-3 0 15,8 3 1-15,2-7 1 16,9-3-1-16,-1-7 0 0,1-3 0 16,-1-8-2-16,1-7 0 15,-3-4-1-15,-2-1-1 16,-3-6-1-16,-5 1 1 16,-6-1-2-16,3 5 0 15,-6 2-1-15,3 11 0 16,-6-9 0-16,6 9-1 15,-14 9-1-15,11 4 0 16,3 2 1-16,0-1 0 16,6 4 1-16,1-4-1 15,4-4 2-15,2-1-1 16,4-9 1-16,1 0 0 0,1-7 0 16,-4-5-1-1,-3-2 0-15,0-4-3 0,-1 0-1 16,-5-6-3-16,-2 5-3 15,-4-3-2-15,0 9-1 16,0-4 0-16,0 17 2 16,7-19 3-16,-7 19 2 15,13 0 4-15,-4 4 6 16,7 10 2-16,0 1 2 16,6 14 0-16,-1 3-1 15,3 16 0-15,-1 7-2 16,1 8-1-16,-8-1-2 15,-10 8 1-15,-6 0-1 16,-13 0 0-16,-14-8-1 16,-2-5 0-16,-4-14-1 0,-4-9-8 15,0-17-29-15,9-2-1 16,2-20-1-16,17-5 1 16</inkml:trace>
  <inkml:trace contextRef="#ctx0" brushRef="#br0" timeOffset="2890.8">3732 3993 54 0,'0'-18'33'16,"-3"3"-7"-16,3 15-6 16,0 10-6-16,-6 13-5 15,6 20-4-15,0 15-1 16,0 14-2-16,3 9 0 0,0 8 1 16,-3-1-1-16,7-3 0 15,-2-7 0-15,0-15-1 16,-3-13-1-16,-2-16-2 15,5-8-16-15,2-11-19 16,-7-15 0-16,10-5 1 16,-10-14-1-16</inkml:trace>
  <inkml:trace contextRef="#ctx0" brushRef="#br0" timeOffset="3593.9824">4322 4407 27 0,'12'10'32'15,"3"-10"0"-15,13 0-15 16,9 9-4-16,1-9-2 16,5 5-5-16,1-1-4 0,-4-4-6 15,-3 0-10 1,-6 5-15-16,-16-11-3 0,1 6-1 15,-16 0 6-15</inkml:trace>
  <inkml:trace contextRef="#ctx0" brushRef="#br0" timeOffset="3797.1021">4374 4546 66 0,'13'9'36'16,"8"-7"-9"-16,7 2-8 16,-2-4-6-16,7 5-5 15,0-1-16-15,9 1-27 16,-14-10 0-16,5 5-2 0,-8-5 0 16</inkml:trace>
  <inkml:trace contextRef="#ctx0" brushRef="#br0" timeOffset="4453.3566">5201 3831 22 0,'3'-14'26'0,"8"14"-6"16,-11 0-5-16,3 28-5 15,-3 14-2-15,7 31-3 16,0 24-1-16,0 21 1 15,10 21 0-15,1 20-1 16,-1 7 0-16,2-4 2 0,-2-4 1 16,-8-22 0-1,4-15-1-15,-9-20 1 0,-4-15-2 16,-9-25-4-16,3-14-18 16,-7-21-18-16,8-14-1 15,-3-19-1-15,3-11 0 16</inkml:trace>
  <inkml:trace contextRef="#ctx0" brushRef="#br0" timeOffset="4968.9777">5529 4635 25 0,'30'10'26'0,"17"-15"2"16,40 5-14-16,35 2-8 16,40 3 0-16,31 0-1 15,40 0 2-15,27 0 0 16,26-1-1-16,17-2-1 16,1-2-3-16,-6 0-4 15,-17-7-7-15,-23 0-9 16,-40-7-12-16,-22 7-2 0,-54-10 0 15</inkml:trace>
  <inkml:trace contextRef="#ctx0" brushRef="#br0" timeOffset="5390.8576">6856 4324 35 0,'14'-28'33'0,"-11"-11"1"16,4-1-9-16,2-7-11 16,-9-3-4-16,0 6-2 15,-5 1-1-15,1 8-3 16,-3 7-1-16,2 13 0 15,-4 20-2-15,-1 19-1 16,10 19-3-16,-3 11-13 16,3 11-21-16,9 10 1 15,-5 0 0-15,5 4-1 0</inkml:trace>
  <inkml:trace contextRef="#ctx0" brushRef="#br0" timeOffset="5859.6094">5863 5263 23 0,'11'-69'42'15,"-3"29"-22"-15,1-1-1 16,1 3-3-16,-1 9-2 16,-2 3-2-16,0 17-2 15,-7 9-2-15,5 21-2 16,-5 10-2-16,0 12-1 0,0 8-1 16,0 6-1-16,0 2-1 15,3-6-3-15,3-4-13 16,4-7-21-16,-1-15 0 15,4-8 0-15,0-19-1 16</inkml:trace>
  <inkml:trace contextRef="#ctx0" brushRef="#br0" timeOffset="6062.7945">6214 5296 54 0,'24'9'35'0,"1"-9"1"15,9 5-14-15,10 0-13 16,-1-5-6-16,1 0-19 16,-4-5-18-16,7 5-1 15,-11-10 0-15,6 5-1 16</inkml:trace>
  <inkml:trace contextRef="#ctx0" brushRef="#br0" timeOffset="6578.4204">7052 5366 23 0,'14'-9'29'15,"-14"-5"-5"-15,7-2-9 16,-7-4-3-16,0 1-3 16,-4 0-2-16,-11-1-1 15,0 6-2-15,-10 4-1 16,-4 9-2-16,-4 2-1 15,-1 9 0-15,2 9 0 16,4 6 0-16,7 6 0 16,8-3 2-16,7 4 0 15,16-5 0-15,8-3 0 16,7-7 0-16,8-7 0 0,2-10 1 16,-4-4-2-16,3-6 0 15,-9-5-1-15,-3-5 0 16,-6-1 1-16,-10-5-1 15,-4 6 0-15,-2-2 1 16,0 8-1-16,-2 6 1 16,2 8 0-16,0 0 0 15,-10 12 0-15,10 5-1 16,4 2 0-16,1 4-2 16,5 2-7-16,-1 0-22 15,3-13-3-15,10 3 1 0,-6-10-2 16</inkml:trace>
  <inkml:trace contextRef="#ctx0" brushRef="#br0" timeOffset="6937.7979">7445 5315 4 0,'18'19'61'15,"-18"-19"-36"-15,25 8-8 16,-2-8-1-16,-3 0-6 16,2-5-3-16,-3-5-3 15,-1-2-1-15,-6-3-1 16,-5-2-1-16,-10-2 0 0,-6 5-2 16,-10-5 1-16,-3 9 0 15,-9 5-1-15,-6 5 0 16,0 1 1-16,1 11 0 15,7 4 1-15,4 8-1 16,13 1 2-16,9 3 1 16,6-4 0-16,15 5 0 15,9-2 0-15,7-5 0 16,1-5-2-16,3-8-5 16,3-5-18-16,0-4-14 15,-6-10 1-15,8-6-1 16</inkml:trace>
  <inkml:trace contextRef="#ctx0" brushRef="#br0" timeOffset="7203.4237">7764 4925 55 0,'13'-3'36'0,"8"3"-4"16,-1 0-12-16,4-3-7 0,4 3-9 15,-1 0-22 1,4 5-14-16,-18-10-2 0,5 5-2 15</inkml:trace>
  <inkml:trace contextRef="#ctx0" brushRef="#br0" timeOffset="7500.3069">8049 4899 11 0,'9'2'28'0,"-9"-2"-1"15,0 0-8-15,12 13-2 16,-12-13-3-16,13 21 0 0,-9-5-1 16,2 4-3-16,-9-2-2 15,-1 8-2-15,-9-5-1 16,-1 4-2-16,-8-2-1 15,-1-4-3-15,-1-5-9 16,-3-3-22-16,4-15-4 16,11 1-1-16,0-14 0 15</inkml:trace>
  <inkml:trace contextRef="#ctx0" brushRef="#br0" timeOffset="8094.0501">8269 4877 15 0,'0'0'26'15,"-10"12"0"-15,2-2-10 0,2 5-6 16,2 4-2 0,-2 5-2-16,10 3 1 0,2-1-2 15,3 0 1-15,7-6-1 16,1-4-1-16,2-8 0 15,3-3-2-15,-2-8 0 16,-2-6 0-16,-3-5 0 16,-2 1-1-16,-4-6 0 15,-4 2-1-15,-2 0 1 16,-3 6-2-16,0 0 0 16,0 11 1-16,0 0-1 15,-15 0 0-15,15 12 1 16,-2 1-1-16,2 3 2 15,6-1 0-15,0 2 1 16,6-2 1-16,1-2 0 0,8-4 1 16,-3-9-1-1,6-3 1-15,-6-9 0 0,4-2-1 16,-6-7-2-16,-1-2-4 16,-10-1-6-16,-9-3-11 15,-10-2-16-15,-1 5 0 16,-13 0 0-16,3 7 4 15</inkml:trace>
  <inkml:trace contextRef="#ctx0" brushRef="#br0" timeOffset="8344.1134">8062 4742 47 0,'0'0'36'15,"0"0"0"-15,6 17-6 16,-6-17-45-16,0 0-16 15,0 0-2-15,0 0-2 16</inkml:trace>
  <inkml:trace contextRef="#ctx0" brushRef="#br0" timeOffset="8891.0038">9125 3617 23 0,'-7'-37'28'0,"12"25"0"16,-14 31-11-16,2 33-6 15,4 33-4-15,-3 36-3 0,6 30-2 16,0 35 1 0,4 16 1-16,5 10 0 0,4-3 2 15,-2-11-2-15,5-12 0 16,-7-23 1-16,-3-23 0 15,-6-29-3-15,0-16-1 16,-6-23-10-16,1-12-25 16,-8-28 0-16,13-11-1 15,-9-30 0-15</inkml:trace>
  <inkml:trace contextRef="#ctx0" brushRef="#br0" timeOffset="11125.5023">9647 4480 27 0,'8'16'34'0,"10"-13"0"15,12 2-12-15,13-4-3 0,4-1-8 16,6 0-6-16,2 0-10 15,-1 0-13-15,-11-7-14 16,-3 7-2-16,-19-3 0 16,-2 6 6-16</inkml:trace>
  <inkml:trace contextRef="#ctx0" brushRef="#br0" timeOffset="11312.9988">9676 4578 32 0,'21'9'36'0,"10"-3"-1"15,9-6-7-15,3 0-8 0,8 6-7 16,1-6-20-16,0 4-24 16,-17-8-4-16,2 4-1 15,-17-10 0-15</inkml:trace>
  <inkml:trace contextRef="#ctx0" brushRef="#br0" timeOffset="12078.6455">10611 4589 17 0,'27'4'40'16,"24"2"-24"-16,24 2 2 15,37-2-1 1,36-2 0-16,38 0-4 0,37 0-2 16,33-4-4-16,31 0-2 15,20-5-1-15,10 2-3 16,-4-1-2-16,-13-1-5 16,-26 5-7-16,-34 0-18 15,-43 0-3-15,-38 5-1 16,-58-5 1-16</inkml:trace>
  <inkml:trace contextRef="#ctx0" brushRef="#br0" timeOffset="12516.1309">12362 4221 57 0,'6'-23'23'0,"-4"-9"-5"16,1-7-4-16,3-3-2 16,-2-5-3-16,2 5 1 15,-6 1-3-15,7 7 0 16,-7 8-3-16,0 17 0 15,0 19 0-15,0 18-1 16,5 18-4-16,-5 11-10 16,0 12-23-16,4 15-2 15,-4-8 1-15,9 6-1 16</inkml:trace>
  <inkml:trace contextRef="#ctx0" brushRef="#br0" timeOffset="13078.6549">10738 4910 21 0,'10'-11'31'15,"-10"11"1"1,0 0-10-16,6 43-4 0,-6 7-4 16,0 17-5-16,0 8-4 15,0 13 2-15,3 0-3 16,-1 4-2-16,5-16-5 16,-4-16-12-16,-3-13-19 15,13-8-1-15,-13-19 0 16,12-5-1-16</inkml:trace>
  <inkml:trace contextRef="#ctx0" brushRef="#br0" timeOffset="13625.5045">11093 5361 32 0,'10'-10'29'0,"-10"-9"-5"15,8-6-8-15,-2-4-3 0,-1-4-2 16,4 4-2-16,-5 2-2 16,-1 5-1-16,-3 3-1 15,0 19 0-15,0 0-2 16,-6 10-1-16,6 16-1 15,0 11 0-15,0 5-1 16,5 3 1-16,-5 3-1 16,3-2 1-16,-3-3 0 15,0-6 1-15,-9-6-1 16,-2-11 0-16,-5-8 0 16,1-5 0-16,1-7 0 0,0 0-2 15,14 0 0 1,-11-19 0-16,17 11-3 0,7 0-3 15,8 5-7-15,3 3-13 16,0-6-8-16,11 6 1 16,-5-5-2-16</inkml:trace>
  <inkml:trace contextRef="#ctx0" brushRef="#br0" timeOffset="13859.9033">11442 5417 25 0,'0'0'33'0,"22"-5"1"16,0 5 0-16,12-3-15 15,5 3-12-15,3 8-8 16,2-4-16-16,-5-4-16 15,6 5 0-15,-9-7-1 16,10 2 1-16</inkml:trace>
  <inkml:trace contextRef="#ctx0" brushRef="#br0" timeOffset="14375.505">12162 5375 35 0,'14'-14'16'15,"0"-2"-3"-15,-4-2 0 16,-10 1-3-16,-9 3-1 16,-8 0-2-16,-7 6-2 15,-7 3-2-15,-4 5-2 16,-1 10 0-16,2 7-1 16,5 4 1-16,9 5-1 0,9 5 1 15,11-1 0-15,14 0 0 16,6-6 0-16,8-4 0 15,6-9 1-15,0-6-1 16,1-8 0-16,-4-9-2 16,-3-1 1-16,-9-8 0 15,-4-3 0-15,-9 2 0 16,-6 1 0-16,0 2 0 16,-4 6 1-16,4 13 0 15,-11-9 0-15,11 9 1 16,-6 19 0-16,6-4 0 15,10 6-1-15,-1 2 0 16,6-2-6-16,1-7-20 16,9 6-5-16,-7-11-1 0,9 4 1 15</inkml:trace>
  <inkml:trace contextRef="#ctx0" brushRef="#br0" timeOffset="14766.136">12458 5378 27 0,'0'0'29'0,"11"10"-1"16,5-6-15-16,6-1-3 15,2 1-3-15,4-4 0 0,-3 0-2 16,1-9-2-16,-8-1-2 15,-5-4-1-15,-4 0 1 16,-9-1-2-16,-9 2 1 16,-9-1 0-16,-5 4 0 15,-8 10 0-15,-3 0 0 16,-3 10 0-16,5 4 1 16,2 4 1-16,8 1 0 15,9 4 2-15,7 2-1 16,15 1 1-16,8-4 1 15,10-1-1-15,7 0-1 16,3-6-5-16,10-1-10 16,2-9-21-16,-9-10-1 15,7-3 0-15,-9-13-1 16</inkml:trace>
  <inkml:trace contextRef="#ctx0" brushRef="#br0" timeOffset="15016.136">12715 5020 38 0,'16'0'31'15,"17"2"0"-15,-5-2-14 0,9 0-9 16,-1 0-10-16,-4-5-26 16,2 9 0-16,-12-12-3 15,1 8 0-15</inkml:trace>
  <inkml:trace contextRef="#ctx0" brushRef="#br0" timeOffset="15188.0101">13128 4913 14 0,'-7'-21'27'0,"7"21"-2"16,-4-12-7-16,4 12-20 16,0 0-9-16,0 0-6 0,13 6-1 15,-13-6 0-15</inkml:trace>
  <inkml:trace contextRef="#ctx0" brushRef="#br0" timeOffset="15328.6343">13172 4947 41 0,'4'16'22'16,"3"5"0"-16,-7 5-2 15,0 0-5-15,0 1-5 16,-13 1-4-16,1-5-2 16,-6-4-3-16,-4-6-6 15,0-7-12-15,0-6-14 16,-6-11 0-16,13-1-1 15</inkml:trace>
  <inkml:trace contextRef="#ctx0" brushRef="#br0" timeOffset="15906.7635">13334 4919 7 0,'10'0'23'16,"-10"0"-2"-16,0 0-7 0,-16-6-4 15,10 17-4-15,0 7 0 16,0 3-3-16,6 5 1 16,-2 0 1-16,7-1 0 15,4-2-1-15,10-1 0 16,-1-11 0-16,4-3-1 16,-3-8 0-16,3-4-1 15,-4-9-1-15,-3-3 0 16,-5-5 0-16,-10 0 0 15,0 0-1-15,-3 1 1 16,-4 2-2-16,-1 5 2 16,-1 8-2-16,-2 5 1 0,2 5 0 15,5 7 0 1,2 3 0-16,2 4 1 16,9 0 1-16,4 5 1 0,0-7 0 15,8-2 2-15,1-6-1 16,0-1 1-16,-1-8 0 15,5-5-1-15,-11-7-1 16,0-7-2-16,-3 4-7 16,-6-5-11-16,-3-1-17 15,4 7-1-15,-7-1 0 16,0 15 0-16</inkml:trace>
  <inkml:trace contextRef="#ctx0" brushRef="#br0" timeOffset="16250.5135">13806 4867 24 0,'0'0'29'0,"0"14"-1"16,-6 8-9-16,6 16-6 15,0 9-5-15,0 11-3 16,0 10 1-16,0 7-1 16,0 3 0-16,6 1 0 15,-6-6 0-15,6-6 0 0,-6-11-1 16,6-4 2-16,-3-14-1 15,3-7-1-15,-2-4-8 16,2-7-31-16,-6-20 0 16,0 0-2-16,0 0 1 15</inkml:trace>
  <inkml:trace contextRef="#ctx0" brushRef="#br0" timeOffset="17563.0107">14503 4524 48 0,'38'0'27'0,"-4"-10"-9"15,12 8-9-15,4-1-8 16,-2-1-10-16,-2 8-10 16,-16-4-8-16,-2 9 0 15,-28-9 7-15</inkml:trace>
  <inkml:trace contextRef="#ctx0" brushRef="#br0" timeOffset="17703.6388">14557 4588 37 0,'16'5'31'0,"9"3"0"16,3-8-18-16,8 0-32 15,10 5-5-15,-9-12-3 16,13 7-3-16</inkml:trace>
  <inkml:trace contextRef="#ctx0" brushRef="#br0" timeOffset="18281.7657">15255 4526 10 0,'58'-12'36'32,"1"7"-17"-32,34-3-2 0,38 6 0 15,40-2-2-15,40 4 0 16,42 0-4-16,29 3-3 15,23 0-2-15,16 5-2 16,5 0-3-16,-6-1 0 16,-16 2-5-16,-23-4-11 15,-39-5-18-15,-23 9-2 16,-47-11 1-16,-31 2 0 16</inkml:trace>
  <inkml:trace contextRef="#ctx0" brushRef="#br0" timeOffset="19016.1421">16963 4195 24 0,'7'-12'29'15,"-7"-14"2"-15,5-8-9 16,-2-2-9-16,-3-9-2 16,6-1-3-16,-6-8 0 15,7 3 0-15,-7 3-3 16,0 7-1-16,0 19-1 0,0 22-1 15,-9 18 0 1,2 25-3-16,4 25-14 16,3 12-19-16,-8 2-2 0,12 13 1 15,-4-13 0-15</inkml:trace>
  <inkml:trace contextRef="#ctx0" brushRef="#br0" timeOffset="20484.8921">15200 4821 38 0,'0'-14'28'15,"0"14"-8"-15,0 0-3 0,0 27-4 16,4 12-3-16,-4 16-2 16,0 10-2-16,0 8 0 15,0 9 0-15,0-1-3 16,0-7-2-16,0-9-9 15,3-12-16-15,-3-17-9 16,6-7-1-16,-6-16 0 16</inkml:trace>
  <inkml:trace contextRef="#ctx0" brushRef="#br0" timeOffset="20969.268">15555 5224 38 0,'7'-25'20'15,"-2"-4"-1"1,1 1-2-16,0 3-3 0,-6 3-1 15,5 5-4-15,-5 2-1 16,0 15-3-16,0 0-2 16,0 0-1-16,-6 24 0 15,6 2-1-15,0 3 0 16,0 13 0-16,4-1 1 16,3 7-1-16,-3-1-2 15,1-6-7-15,0-10-23 16,5 5-2-16,-10-17 0 0,11-2-1 15</inkml:trace>
  <inkml:trace contextRef="#ctx0" brushRef="#br0" timeOffset="21219.2708">15834 5329 20 0,'17'-9'34'0,"-2"-1"0"16,16 10 0-16,3-2-16 15,9-3-11-15,-2 5-14 16,-4-9-23-16,4 9-1 0,-14-6-3 15,4 6-1-15</inkml:trace>
  <inkml:trace contextRef="#ctx0" brushRef="#br0" timeOffset="21813.0194">16505 5364 48 0,'22'-7'24'0,"-10"-4"-6"16,4-3-2-16,-4-3-4 15,-4-3-3-15,-4 0-2 16,-8-1-3-16,-4 1-1 16,-8 2-1-16,-8 1-1 15,-5 10-1-15,-2 4 0 16,-3 7 0-16,0 6-1 15,7 12 1-15,5 5-1 0,9 0 1 16,7 4 0-16,12-3 0 16,9 0 0-16,8-9 0 15,1-4 1-15,4-9-1 16,0-6 1-16,3-9-1 16,-7-5 1-16,-1-5-1 15,-5-3 0-15,-6-3 0 16,-3 3 0-16,-5 1-1 15,-4 6 1-15,0 1-1 16,0 14 1-16,0 0-1 16,-9 9 0-16,9 8 1 15,0 3 0-15,5 4 1 0,2-2-2 16,8 2-8 0,1 5-21-16,-1-15-1 0,8 3 0 15,-9-14-1-15</inkml:trace>
  <inkml:trace contextRef="#ctx0" brushRef="#br0" timeOffset="22125.5219">16989 5214 40 0,'-14'-20'30'0,"1"5"-14"15,-5 6-1-15,-6 1-5 16,-1 8-1-16,-3 8-3 16,0 6 0-16,6 4-2 15,4 10-1-15,10 1 0 16,8 3 0-16,11 0-1 15,8-1-4-15,9-3-7 16,6-1-13-16,-3-15-10 16,13 2 0-16,-12-14-1 15</inkml:trace>
  <inkml:trace contextRef="#ctx0" brushRef="#br0" timeOffset="22516.1707">17212 5273 45 0,'-10'-14'14'16,"0"8"-2"-16,-5-2-3 16,-1 5-3-16,-1 3-2 15,0 0-2-15,1 10 0 16,4 1 0-16,1 5 1 15,4 1-1-15,7 4 2 16,0-4-1-16,13 1 0 16,-1-2 1-16,6-4-1 15,3-8 0-15,6-4 0 0,-3-4 1 16,7-1 0-16,0-2 1 16,0 0 0-16,-7 2 0 15,1 5 1-15,-10 0 0 16,-4 3 0-16,-11-3-1 15,-7 15-1-15,-6-9-4 16,-5 2-9-16,-1-4-26 16,7 3-1-16,-3-7 0 15,15 0 0-15</inkml:trace>
  <inkml:trace contextRef="#ctx0" brushRef="#br0" timeOffset="23141.1477">17617 5231 21 0,'-13'-7'26'0,"13"7"-2"15,-18 10-6-15,9 3-6 16,2 6-2-16,2 1-2 15,5 4-1-15,0 0 1 16,8 1-1-16,2-6-1 16,6-1-2-16,2-8 0 15,3-7-1-15,1-3 0 16,0-10-1-16,0-2 0 16,-4-7-1-16,-3-3 0 15,-2 0-1-15,-4 2 1 16,-3 1-2-16,-6 5 1 15,0 4-1-15,0 10 1 0,0 0-1 16,-8 10 1 0,8 7-1-16,0 0 1 0,6 7 1 15,1-2-1-15,8 2 1 16,-1-4 1-16,6-3-1 16,1-10 1-16,2-5 0 15,-1-6 0-15,-1-6-1 16,-2-7 1-16,-7-7 0 15,-5-4-1-15,-7 4-1 16,-7-2-4-16,-8 1-10 16,-10 3-22-16,6 6-1 15,-8-1 0-15,7 10 0 16</inkml:trace>
  <inkml:trace contextRef="#ctx0" brushRef="#br0" timeOffset="24031.7747">18616 4555 26 0,'76'-17'38'15,"0"12"-22"-15,40-4-3 16,36 3-1-16,42 2-2 15,34 4-1-15,28-5-3 16,16 5-1-16,6 8-2 16,-5-1-3-16,-25 2-6 15,-31 0-10-15,-44-4-15 0,-28 8-1 16,-54-13 1-16,-26 10 10 16</inkml:trace>
  <inkml:trace contextRef="#ctx0" brushRef="#br0" timeOffset="25109.9094">18265 5332 39 0,'15'0'30'0,"12"0"-7"15,6 0-6-15,1 2-6 16,2-2-11-16,-5-5-25 15,4 5-3-15,-12-12-3 16,4 10 0-16</inkml:trace>
  <inkml:trace contextRef="#ctx0" brushRef="#br0" timeOffset="26000.528">19306 5179 12 0,'10'-4'29'15,"-10"-4"-2"-15,10 8-11 16,-10 0-25-16,0 0-13 16,0 0-5-16,-10-6 2 15</inkml:trace>
  <inkml:trace contextRef="#ctx0" brushRef="#br0" timeOffset="26609.9033">19802 5184 29 0,'-13'-5'26'0,"-15"-4"-8"15,6 9-5-15,-2 0-5 16,8 5-2-16,3 6-1 16,10 2-2-16,10 5 1 15,7 3 1-15,7 0-2 16,1 1 2-16,2-3-1 16,-9 1-1-16,-5-4 0 15,-10-4 0-15,-13-1-2 16,-8-6-2-16,-4-5-4 0,0-3-11 15,4 3-14 1,-2-15-1-16,23 15-1 16,-12-22 9-16</inkml:trace>
  <inkml:trace contextRef="#ctx0" brushRef="#br0" timeOffset="26813.0364">19954 5216 39 0,'21'9'27'16,"-21"-9"-4"-16,13 25-8 15,-6-6-4-15,-1 0-8 16,-1 3-7-16,-2 0-13 0,3 1-12 16,-12-14 0-1,6 5-1-15</inkml:trace>
  <inkml:trace contextRef="#ctx0" brushRef="#br0" timeOffset="26969.2792">19972 5008 13 0,'-4'-19'25'15,"4"19"-6"-15,3-14-16 16,-7 5-22-16,4 9-4 15,0 0 6-15</inkml:trace>
  <inkml:trace contextRef="#ctx0" brushRef="#br0" timeOffset="27313.0846">20140 5245 43 0,'13'18'24'0,"2"5"-3"16,-1-4-3-16,-3 0-4 16,-3-1-3-16,-4-8-2 15,0 1-1-15,-4-11-2 16,0 0-1-16,0-9-1 16,0-4 0-16,3-6-2 15,3-3 0-15,3 3-2 16,3-3 0-16,5-2-1 0,1 9 1 15,6 3-1 1,0 3 0-16,1 9 1 0,0 4-1 16,-2 4 1-16,-5 3 0 15,-1 5 1-15,-4 0-1 16,-5 4-1-16,-5 0-7 16,-3-4-21-16,0 3-6 15,-5-7 1-15,5 2-1 16</inkml:trace>
  <inkml:trace contextRef="#ctx0" brushRef="#br0" timeOffset="27906.834">20715 5194 23 0,'-6'17'27'15,"-4"-3"-7"-15,6 8-5 16,0 4-1-16,4 1-2 16,0 2-3-16,11-7-1 0,7-2-1 15,5-11-2-15,2 1 0 16,0-10-2-16,0-10-2 16,-2-6 1-16,-2-3-1 15,-5-6-1-15,-5 3-1 16,-7 2 1-16,-4-4-1 15,0 10 0-15,-4 3 0 16,4 11 0-16,-12-4 1 16,12 4-1-16,-9 18 1 15,9 0 1-15,3 3-1 16,6 1 1-16,4 3 1 16,8-3 0-16,3-2-1 15,2-1 2-15,5-9 0 16,-4-10-1-16,1 0 1 0,-5-7-1 15,-1-8-1-15,-10-6 1 16,-3-4-3-16,-6-2-5 16,-6 1-9-16,-9 1-20 15,4 6 0-15,-6-3-1 16,14 22 1-16</inkml:trace>
  <inkml:trace contextRef="#ctx0" brushRef="#br0" timeOffset="28281.8391">21444 4852 53 0,'0'0'25'15,"0"0"-8"-15,-4 15-4 16,0 9-4-16,4 13 0 16,0 10-2-16,4 12 2 15,0 11-2-15,8 8 1 16,-1 2-2-16,7 3-1 15,-4-7-2-15,6-6 0 0,-4-12-2 16,0-8 0-16,-6-11 0 16,0-11 1-16,-3-7-6 15,-7-9-19-15,0-12-13 16,0 0-1-16,-17-21 0 16</inkml:trace>
  <inkml:trace contextRef="#ctx0" brushRef="#br0" timeOffset="32641.2748">15446 5677 19 0,'12'13'13'0,"12"6"-1"16,4 0-2-16,7 0-1 15,7-4-3-15,7-5-1 0,9-4-1 16,5-6-2 0,5 0-1-16,4 0 1 15,3 0 0-15,-8 4 1 16,-6 8 0-16,-7 2 2 0,-8 6-1 15,-9 1 0-15,-7 4 0 16,-10-4-6-16,-7-3-11 16,-13-18-13-16,15 18-2 15,-15-18 0-15</inkml:trace>
  <inkml:trace contextRef="#ctx0" brushRef="#br0" timeOffset="33110.0495">16269 5920 6 0,'7'-20'19'0,"4"8"-2"15,2-5-4-15,11 3-2 16,5-4-3-16,14 4-2 0,7-3-2 15,6 6-1 1,11 5 2-16,5 6 0 0,9 0 0 16,6 8-1-16,5 1-1 15,5-1 1-15,11 3 1 16,4-2-1-16,5-3-2 16,-1-6 0-16,-5 0 0 15,-12-7 0-15,-11-1-2 16,-22-2-3-16,-20 0-10 15,-24-8-17-15,-9 11-1 16,-23-9 0-16,10 16 10 16</inkml:trace>
  <inkml:trace contextRef="#ctx0" brushRef="#br0" timeOffset="33828.7752">16179 6147 20 0,'0'0'27'0,"0"0"-4"16,0 14-6-16,0 11-5 15,0 10-3-15,0 7-4 0,0 5-2 16,0 1-1-16,0-3-5 16,3-3-9-16,7-8-11 15,-6-18-6-15,10-4-1 16,-14-12 10-16</inkml:trace>
  <inkml:trace contextRef="#ctx0" brushRef="#br0" timeOffset="34250.6501">16272 6099 48 0,'38'-8'20'0,"-6"8"-3"15,1 9-4-15,-12 10-4 16,-12 7-3-16,-9 3-4 0,-9 7-1 15,-6-7-2-15,-4 0 0 16,-3-5-2-16,6-6 0 16,7-4 0-16,16-4 0 15,8-10 1-15,13 0 0 16,3 0 1-16,6 0 1 16,0 0 1-16,0-2 0 15,-6-4 0-15,-6 0-1 16,-9 0 1-16,-16 6 0 15,9-14 0-15,-18 5 0 16,-3 0 0-16,-4 5 0 16,-3 4 0-16,0 9 0 15,2 5 1-15,1 5 0 16,7 3 3-16,6 3 0 16,9 4 1-16,6-7 0 0,9 2 2 15,2-9-1-15,8-5 0 16,-1-10-1-16,4 3-2 15,-8-7-4-15,-5-5-14 16,-12-3-20-16,4 7-1 16,-13-11 0-16,0 16-1 15</inkml:trace>
  <inkml:trace contextRef="#ctx0" brushRef="#br0" timeOffset="37516.2826">18733 5184 19 0,'12'-5'29'0,"-12"-7"-2"16,10 7-15-16,-10 5-23 16,0 0-13-16,0 0-3 15,0 0 3-15</inkml:trace>
  <inkml:trace contextRef="#ctx0" brushRef="#br0" timeOffset="37735.0297">18783 5291 20 0,'8'29'29'0,"-8"-6"1"15,6 12-10-15,-2 4-4 0,-4 2-5 16,0 4-2-16,-12-6-2 16,1 3-1-16,-9-9-2 15,-3-4-1-15,-6-7-3 16,-2-11-4-16,3-11-7 15,4 0-16-15,0-18-6 16,14-4-1-16,1-11 0 16</inkml:trace>
  <inkml:trace contextRef="#ctx0" brushRef="#br0" timeOffset="38297.545">19199 5371 10 0,'6'-23'26'16,"-2"11"-4"-16,-7-7-3 16,3 2-3-16,-5-1-5 15,-2-1-2-15,-2 6-2 16,-7-3-3-16,-2 7 0 0,-2 5-2 16,-1 4-1-16,-3 0-1 15,3 9 0-15,2 3 1 16,3 5-2-16,6 2 1 15,10 1 0-15,3 2 0 16,8-4 0-16,8 0 0 16,5-3 0-16,2-11 0 15,2-4 0-15,2-4 0 16,-2-8 0-16,-3-4 0 16,-4-4 0-16,-6 0 0 15,-4-1 1-15,-4 3-1 16,-3 8 1-16,-4 1-1 15,0 9 1-15,0 0 0 16,-8 21 0-16,8-2 1 0,0 4-1 16,8 3 1-16,1-1 0 15,2 0-3-15,3 0-24 16,-2-15-7-16,10 5 0 16,-10-15 0-16</inkml:trace>
  <inkml:trace contextRef="#ctx0" brushRef="#br0" timeOffset="38938.2255">19065 5859 4 0,'15'15'9'16,"11"-3"0"-16,6-7-2 15,12 0-1-15,11-5 0 16,14 3 0-16,8-3 1 15,10 10-2-15,-1-1 1 0,-2 5 1 16,-4 4 0-16,-11 2 1 16,-9-2 0-16,-14-4-1 15,-13-4-2-15,-10-10-4 16,-7 0-9-16,-8-8-16 16,3 3-4-16,-13-7 0 15,2 12 9-15</inkml:trace>
  <inkml:trace contextRef="#ctx0" brushRef="#br0" timeOffset="39297.5943">19944 5985 29 0,'17'-15'15'0,"0"-4"-3"15,9 2-1-15,8-2-2 16,6 1-1-16,7 5-1 16,6 3 0-16,6 7-1 15,5 3-1-15,7 0-2 16,4-3 0-16,3 3-2 15,0-4 1-15,-3-3-1 16,-10-5 0-16,-7-6 0 0,-13-6 0 16,-10 0-1-16,-14 0-3 15,-9 2-7-15,-12-2-14 16,0 13-5-16,-21-1-1 16,10 18 5-16</inkml:trace>
  <inkml:trace contextRef="#ctx0" brushRef="#br0" timeOffset="40563.2289">19505 6234 27 0,'17'-12'27'0,"17"10"-10"16,8-2-3-16,4 0-4 15,2 0-2-15,-3-1-1 0,-2 1-3 16,-9-2-2-16,-8 2 0 16,-15 1-2-16,-11 3-1 15,-11-3 0-15,-5 3 0 16,-1-4-2-16,-4 4 1 16,0 4 0-16,0-1 0 15,1 6 0-15,4 3 1 16,4 5 1-16,1 8-1 15,4 4 1-15,3 6-1 16,-2 2 1-16,1 0 1 16,-1-2-1-16,-4 0 1 15,-5-6-1-15,-4-7 1 0,-3-7 0 16,-1-6 0 0,2-5-1-16,5-4 0 0,5 0 0 15,11 0 0-15,0 0 0 16,18-13 0-16,8 10 0 15,2 3 0-15,6 0-3 16,2 0-3-16,-1 0-5 16,1 0-2-16,-8 0 0 15,-3-5-1-15,-7 0 2 16,-4-5-1-16,-5-2 5 16,-2-2 5-16,-1 1 8 15,-4-3 4-15,7-8 14 16,-9 24-9-1,16-5 0-15,-6 13-1 0,-1 3-1 16,0 3-3 0,-1 3-2-16,-2-2-1 0,-1-1-2 15,-5-5-1-15,0-9-1 16,5 11-1-16,-5-11 0 16,6-15 0-16,0 5-1 15,4-4 0-15,3 0 0 16,1 1-1-16,3 1 0 15,-1 6 1-15,-1 6 0 16,-4 6 0-16,-1 2 0 16,-4 6 1-16,-3-1 0 15,-3 0 0-15,3-3 0 16,-3-10 0-16,0 0 0 16,13 5-1-16,0-17 0 15,4-2 0-15,4-3-1 0,3 2 1 16,4-2-1-16,0 3 1 15,-1 5 0-15,-6 9 1 16,-1 4 0-16,-4 6 1 16,-4 2 1-16,-6 5 0 15,-2 1 0-15,-4 0-3 16,-4-4-10-16,-6-5-22 16,10 4-1-16,-11-13 0 15,11 0-1-15</inkml:trace>
  <inkml:trace contextRef="#ctx0" brushRef="#br0" timeOffset="44000.7339">3993 6970 15 0,'15'9'28'0,"1"-9"-2"0,20 8-12 16,3-4-4-1,7 0-6-15,0-2-10 0,-3-5-19 16,3 11-1-16,-20-14-2 16,4 13 17-16</inkml:trace>
  <inkml:trace contextRef="#ctx0" brushRef="#br0" timeOffset="44172.6069">4026 7074 33 0,'10'3'31'0,"18"1"-4"15,9 1-6-15,9-1-5 0,5 1-9 16,-2-10-32 0,6 12-4-16,-14-9-3 0,5 6-2 15</inkml:trace>
  <inkml:trace contextRef="#ctx0" brushRef="#br0" timeOffset="44891.361">5022 7211 2 0,'-45'0'16'16,"45"0"-2"-16,35 5-2 16,49-3 1-16,42-2-1 0,46 3 1 15,40-3 0 1,52 0-2-16,39 6-2 0,42-6-1 16,30 6-2-16,15-3-1 15,7 3-1-15,-4 0-1 16,-10-1 0-16,-28-1-1 15,-18-4-2-15,-42 4-4 16,-38-4-8-16,-40-12-19 16,-31 12-1-16,-50-15-1 15,-30 5 0-15</inkml:trace>
  <inkml:trace contextRef="#ctx0" brushRef="#br0" timeOffset="45313.2373">7448 6873 47 0,'15'-19'33'15,"-5"-9"-6"1,5-5-7-16,-2-3-6 0,-3-7-4 15,4 4-2-15,-8-5-3 16,-1 6-1-16,-5 6-2 16,0 6-1-16,-5 11-1 15,5 15-1-15,-15 29-1 16,6 12-7-16,6 22-24 16,3 17-3-16,-10 4 0 15,12 16 0-15</inkml:trace>
  <inkml:trace contextRef="#ctx0" brushRef="#br0" timeOffset="45922.6755">5118 7816 17 0,'23'24'29'15,"-13"8"-3"-15,6 24-10 16,1 14-4-16,-2 8-3 16,3 9-2-16,-6-7-3 0,5-8 1 15,-4-17 0 1,-4-14 0-16,-4-23-1 0,-5-18 0 16,14-22 0-16,-8-15 1 15,-3-15-1-15,-3-12 0 16,0-15-2-16,0-13-1 15,0-9 1-15,3 1-1 16,-3 2 0-16,0 9-1 16,0 15-3-16,-3 10-5 15,3 21-13-15,3 24-14 16,-3 19 0-16,0 0-1 16,-8 15 8-16</inkml:trace>
  <inkml:trace contextRef="#ctx0" brushRef="#br0" timeOffset="46313.2955">5175 7500 5 0,'39'0'24'16,"14"0"-8"-16,26 0-3 0,24 4-2 16,38 2 1-16,32 3-2 15,39 0 0-15,33-1-2 16,36 2-1-16,20-4-3 15,25-2-1-15,12 1-2 16,4-1 1-16,-4-4-1 16,-12 5-1-16,-19-5 0 15,-27 0 0-15,-24 0-2 16,-37 0-5-16,-28 4-16 16,-49-11-7-16,-24 13 0 15,-45-9 0-15</inkml:trace>
  <inkml:trace contextRef="#ctx0" brushRef="#br0" timeOffset="46782.0418">9914 7654 21 0,'0'0'27'16,"12"3"-3"-16,-12 12-9 16,0 8-9-16,0 18-26 15,-12-8-3-15,12 19-3 0,-16-6 3 16</inkml:trace>
  <inkml:trace contextRef="#ctx0" brushRef="#br0" timeOffset="47328.9445">5723 7793 4 0,'-36'0'28'0,"-5"19"0"16,-7 4-8-16,6 14-4 15,2 9-4-15,8 11-3 16,13 10-2-16,11 3-5 16,14-3-4-16,15 2-6 15,6-8-12-15,3-16-10 16,12-1-1-16,-10-21 0 15</inkml:trace>
  <inkml:trace contextRef="#ctx0" brushRef="#br0" timeOffset="47641.4378">5794 8090 27 0,'3'-32'19'16,"4"6"-1"-16,-3 4-2 16,-1 5-2-16,0 3-4 15,-3 14-2-15,0-9-2 16,0 9-1-16,0 19-1 16,-3-1-2-16,3 13 1 15,0 4 1-15,6 10 0 0,-6 2 0 16,6 4 0-16,-3-3 0 15,5-2-1-15,-3-7 0 16,2-9-3-16,0-6-7 16,0-6-21-16,-7-18-6 15,12 0-1-15,-12-13 1 16</inkml:trace>
  <inkml:trace contextRef="#ctx0" brushRef="#br0" timeOffset="47907.0709">6028 8245 6 0,'0'0'30'0,"0"0"1"16,21-6-4-16,0 6-10 16,8-4-9-16,4 4-11 15,-2-6-24-15,7 12-2 16,-13-10-1-16,5 8 1 16</inkml:trace>
  <inkml:trace contextRef="#ctx0" brushRef="#br0" timeOffset="48407.0513">6520 8286 29 0,'16'-14'20'16,"-4"-5"-3"-16,-3 1-3 15,-3-1-3-15,-6-3-4 0,-9 3 0 16,-6 0-3 0,-1 7-1-16,-8 4 0 15,-1 1-1-15,0 7-1 0,0 11 0 16,0 5-1-16,10 3 0 15,8 7 1-15,4-1-1 16,7 1 0-16,5-2 1 16,9-6-1-16,2-3 1 15,4-6-1-15,0-9 1 16,-1-3 0-16,-2-6-1 16,-5-7 1-16,0 0-1 15,-8 0 0-15,-5 1 1 16,-3 3-1-16,0 12 1 15,-6-12 0-15,6 12 0 16,-6 12 0-16,6 0 0 0,0 3 0 16,5 1-2-1,2 4-6-15,3-4-10 0,-10-16-13 16,24 22-1-16,-24-22 0 16</inkml:trace>
  <inkml:trace contextRef="#ctx0" brushRef="#br0" timeOffset="48735.1713">6936 8179 10 0,'0'0'28'0,"-15"-28"11"16,-2 20-23-1,-3 1-5-15,-4 7-1 16,-3 4-2-16,0 6-2 16,1 5-2-16,5 5-1 15,8 6-1-15,8 3 0 16,11 2-4-16,3-5-4 15,13-1-15-15,12 0-11 16,-13-12 1-16,16 1-1 16</inkml:trace>
  <inkml:trace contextRef="#ctx0" brushRef="#br0" timeOffset="49203.9269">7194 8277 35 0,'-10'-20'17'0,"6"3"-3"15,-7-2-2-15,-2 2-3 16,-2 4-2-16,-4 1-2 0,1 8-3 15,-1-1 0 1,1 5-1-16,-1 8 1 0,6 2-1 16,1 5 2-16,6 1 0 15,6 0 1-15,3-1 0 16,5-1 0-16,6-1 0 16,3-4 0-16,6-6-1 15,3-6-1-15,-2-6-1 16,3-1 0-16,-2-4 0 15,0 1-1-15,0-1 1 16,-3 4-1-16,-1 4 1 16,-2 6 0-16,-4 7 0 15,-2 7 0-15,-4 4 1 16,-6 5-1-16,-3 2 1 0,-6 0-5 16,-3-5-6-1,-7-11-24-15,4 8 0 0,-7-17 0 16,10 2-1-16</inkml:trace>
  <inkml:trace contextRef="#ctx0" brushRef="#br0" timeOffset="49782.0473">7501 8150 4 0,'-23'20'42'15,"15"-5"-28"1,1 7-2-16,1 4-2 16,6 2 1-16,6 0-2 15,3-4-1-15,7-1-1 16,5-8-1-16,4-5-1 16,-3-10-1-16,4-5-1 15,-6-7-1-15,0-4 0 0,-6-4-1 16,-4-2 0-1,-4-3-1-15,-6 4 0 0,0 2 1 16,-6 6-2-16,6 13 1 16,-13-11 0-16,13 11-1 15,-11 13 1-15,7 3 0 16,8 3 0-16,-1 0 0 16,8 3 1-16,2-5-1 15,6 0 2-15,0-5 1 16,5-7 0-16,-2-5 0 15,0-5 0-15,-4-9 1 16,-2 2-1-16,-4-5-2 16,-4 0-3-16,-1 2-7 15,-7-2-15-15,-8-2-10 16,4 9-1-16,-9-4-1 0</inkml:trace>
  <inkml:trace contextRef="#ctx0" brushRef="#br0" timeOffset="50047.6766">7885 7918 37 0,'27'16'34'0,"-7"3"-2"15,4 9-10-15,5 11-6 16,-8 8-5-16,4 15-2 15,-10 6-3-15,-3 0-2 16,-6-1-2-16,-6-1-1 0,-6-7-2 16,-6-8-2-16,-1-9-3 15,-5-16-11-15,-4-11-18 16,7-5-2-16,-11-13 1 16,9-1 0-16</inkml:trace>
  <inkml:trace contextRef="#ctx0" brushRef="#br0" timeOffset="50469.5485">8232 7836 35 0,'13'-15'32'15,"2"15"1"-15,0 0-13 16,8 0-8-16,7 7-3 16,-5 1-2-16,-1 5-2 15,-11 2-1-15,-7 3-1 16,-12 4-2-16,-7-2 0 15,-8-1 1-15,0-5-2 16,-4-1 1-16,5-1-1 0,8-4 1 16,12-8 0-1,0 0 0-15,23 9 0 0,4-9 0 16,4 7 1-16,4-5-1 16,1 3 0-16,-4-1-2 15,-4-1-5-15,-2 3-17 16,-2-3-13-16,-24-3 0 15,12 0 1-15</inkml:trace>
  <inkml:trace contextRef="#ctx0" brushRef="#br0" timeOffset="51094.5496">8760 8122 42 0,'17'18'30'0,"-17"7"-8"16,5 14-7-16,-2 5-4 16,1 4-3-16,1 3-2 15,-5-5-6-15,3-3-7 16,-3-14-15-16,0-2-10 15,-15-20 1-15,15-7-1 16</inkml:trace>
  <inkml:trace contextRef="#ctx0" brushRef="#br0" timeOffset="51235.1732">8649 8309 22 0,'31'4'27'0,"0"-14"0"15,15 10-22-15,4 3-25 0,-1-9-3 16,13 14-2-16,-12-10 13 16</inkml:trace>
  <inkml:trace contextRef="#ctx0" brushRef="#br0" timeOffset="51719.5507">9309 8390 51 0,'18'-9'19'0,"-2"-6"-5"15,0 0-2-15,-4 0-3 16,-5-6-2-16,-3 5-2 15,-12-6-1-15,-4 2 0 16,-10 3-2-16,-3 3-1 16,-8 4 0-16,-1 5-1 15,0 5 0-15,2 9 1 16,10 7-1-16,4 6 0 16,11 1 1-16,7 2-1 15,10-3 1-15,8-3 0 16,7-2 0-16,4-7 0 15,0-6 0-15,1-8 0 0,-3-4 0 16,-5-2 0-16,-7-1-1 16,-3 3 2-16,-12 8-1 15,11-5 1-15,-11 5 0 16,3 15 0-16,2-1 0 16,2 3-1-16,8 2-5 15,-2-5-9-15,5-5-19 16,6 0-2-16,-5-14 1 15,6 2-1-15</inkml:trace>
  <inkml:trace contextRef="#ctx0" brushRef="#br0" timeOffset="52000.8052">9352 7858 18 0,'13'-8'29'0,"-1"-2"1"16,16 10-13-16,1 4-3 15,1 5-5-15,1 8-2 16,-12 0-2-16,-5 7-1 16,-14-1-2-16,-5 1 0 15,-7-3-1-15,-4 0 0 16,-3-3 1-16,6-4-1 15,8-4-2-15,5-10-6 16,18 7-19-16,9-2-6 16,-7-10 0-16,11 10 0 0</inkml:trace>
  <inkml:trace contextRef="#ctx0" brushRef="#br0" timeOffset="52422.6766">9917 8120 53 0,'-25'-6'21'15,"-3"2"-4"-15,0 4-2 16,0 0-4-16,7 9-2 16,4 1-3-16,12 8-1 15,8 0 0-15,12 4-1 16,3 2-1-16,5 3 1 15,2-1 0-15,-4 0 0 16,-5-1 0-16,-9-3-1 16,-11-7-1-16,-11 1-2 15,-7-6-4-15,-3-10-7 0,-2-5-17 16,7 1-8-16,-1-13 1 16,11 3-1-16</inkml:trace>
  <inkml:trace contextRef="#ctx0" brushRef="#br0" timeOffset="52610.1809">10069 8179 38 0,'18'8'32'16,"-18"2"0"-16,0 9-15 15,0 10-5-15,0 0-5 0,-5 5-3 16,2 0-8-1,0-2-16-15,-7-8-11 0,10-1-2 16,-12-15 1-16</inkml:trace>
  <inkml:trace contextRef="#ctx0" brushRef="#br0" timeOffset="52766.4275">10093 7999 33 0,'0'-20'30'16,"0"20"-3"-16,0-17-18 16,-3 8-31-16,3 9-5 15,0 0-2-15,16 13 9 16</inkml:trace>
  <inkml:trace contextRef="#ctx0" brushRef="#br0" timeOffset="53047.6783">10245 8262 30 0,'0'34'30'0,"10"2"-2"16,-10-12-12-16,0-7-4 15,0-7-5-15,0-10-2 16,0 0-1-16,-3-18-2 16,7 0 0-16,4-4-1 15,5 0 0-15,2-3-1 16,4 5 0-16,2 5 1 15,1 5 2-15,0 3 0 16,0 12 2-16,-7-1-1 16,0 13 1-16,-8-1 0 0,-4 6 0 15,-3 3-5-15,-3-3-7 16,-4-2-25-16,4 5-3 16,-9-9-1-16,12 1 0 15</inkml:trace>
  <inkml:trace contextRef="#ctx0" brushRef="#br0" timeOffset="53532.0547">10555 7981 35 0,'11'-7'30'16,"-3"-2"-6"-16,8 5-8 15,5 4-8-15,4 4-2 16,-6 5-1-16,-6 0-2 0,-8 11-1 16,-11-1-1-16,-8 4 0 15,-6-4 0-15,-2 3-1 16,-3-5 1-16,10-2 0 15,6-5-1-15,9-10 1 16,28 13-1-16,3-8-2 16,6-1-7-16,0 3-17 15,0-7-4-15,4 8-1 16,-16-8 0-16</inkml:trace>
  <inkml:trace contextRef="#ctx0" brushRef="#br0" timeOffset="54047.685">10862 8208 43 0,'0'0'30'16,"0"0"-4"-16,-9-4-10 16,9 4-6-16,-13 22-3 15,8-3-2-15,2 1-1 16,6 6-1-16,2 1 1 0,8-3-1 16,3-1 0-16,7-9 0 15,0-5 0-15,5-9-2 16,-2-7 1-16,1-6-1 15,-2-8 0-15,-5-3 0 16,-6-3 0-16,-3 0-1 16,-5 3 0-16,-2 5 0 15,-4 4 0-15,0 15 0 16,-9-7 0-16,6 17 0 16,3 7 0-16,3 2 0 15,4 7 1-15,3-1 0 16,6-3 1-16,4 2 0 15,5-10 0-15,1-2 0 16,0-12 1-16,2-7-1 0,-6-8 0 16,-3-4 0-1,-9-7-3-15,-5-6-3 0,-5 3-15 16,-9-1-18-16,-13-3 0 16,3 7-1-16,-14-3 0 15</inkml:trace>
  <inkml:trace contextRef="#ctx0" brushRef="#br0" timeOffset="54860.1861">9737 7605 8 0,'0'0'26'0,"0"0"1"16,35 0-10-1,17 0-7-15,31 0 0 16,26-3 1-16,31-3-1 0,29 6-2 16,30-3-1-16,22 3-1 15,14 6-3-15,1 2-1 16,-19 5-3-16,-20 1 0 16,-34 5 0-16,-30-3-1 15,-43 1 0-15,-33-5-1 16,-26 0-2-16,-22-7 0 15,-9-5 2-15,-18 0-1 16,7-8 1-16,-1-3 0 16,4 1 0-16,0 1 1 15,5-2 1-15,0-1 1 16,3 12 0-16,3-11 2 0,-3 11 0 16,11 4 2-1,-6 6 0-15,1 7 1 0,-2 3 0 16,1 6-7-16,-5-6-25 15,0 14-2-15,-12-20-1 16,1 5-1-16</inkml:trace>
  <inkml:trace contextRef="#ctx0" brushRef="#br0" timeOffset="55422.6844">10010 7281 4 0,'0'0'27'0,"33"1"-10"15,15-1 0-15,32-1-1 16,32-3 0-16,33-2-1 15,29 6-3-15,28-6-1 16,18 11-3-16,9 0 0 16,-3 7-2-16,-18 1-4 15,-28 0-8-15,-40-4-26 16,-31 5-2-16,-46-11-1 0,-28 3 1 16</inkml:trace>
  <inkml:trace contextRef="#ctx0" brushRef="#br0" timeOffset="56797.6889">12522 7295 84 0,'9'4'37'0,"-9"5"-34"16,0-9-19-16,-6 16-15 15,-3-27-4-15</inkml:trace>
  <inkml:trace contextRef="#ctx0" brushRef="#br0" timeOffset="63454.1125">12817 7257 35 0,'15'-4'31'16,"22"4"-5"-16,4 0-7 15,8-4-6-15,5 4-4 16,-1 3-5-16,-5-2-5 16,-1 8-6-16,-13-4-10 15,-12-5-13-15,-1 10-3 0,-21-10 1 16</inkml:trace>
  <inkml:trace contextRef="#ctx0" brushRef="#br0" timeOffset="63641.6119">12883 7347 36 0,'12'7'35'16,"9"-7"-9"-16,20 0-4 15,11 0-4-15,-2 0-5 16,5 0-14-16,-7-4-30 16,3 8-1-16,-16-16-3 15,8 5 0-15</inkml:trace>
  <inkml:trace contextRef="#ctx0" brushRef="#br0" timeOffset="64907.2898">13803 7711 19 0,'78'0'16'0,"55"-4"0"15,71 0 0-15,57 0-1 16,67 0-3-16,46 4 0 16,53 5-3-16,33 3-2 15,23 4-2-15,12 1-2 16,-4 3 1-16,-8 0 1 15,-14-3 0-15,-12 4-1 16,-31-5 1-16,-21 5-3 16,-33-1-13-16,-28 2-21 0,-54-8-1 15,-25-1-2 1,-67-11-1-16</inkml:trace>
  <inkml:trace contextRef="#ctx0" brushRef="#br0" timeOffset="65516.6668">17331 7310 35 0,'0'-40'28'0,"10"0"-9"15,-3-7-3-15,2-2-4 16,0 1-1-16,0 2-2 16,2 9-2-16,-3 4-1 15,1 19-1-15,-9 14 0 16,9 38 0-16,-9 8-1 15,4 17 0-15,-4 12-4 16,-4 6-17-16,-2 0-16 16,6 0-2-16,-6-20 0 0,6-3 0 15</inkml:trace>
  <inkml:trace contextRef="#ctx0" brushRef="#br0" timeOffset="66610.4177">13973 8356 7 0,'0'-24'23'0,"-6"2"-9"16,6 8-3-16,-5 4-2 16,5 10-1-16,11 0-2 15,-1 14-1-15,5 11 1 16,4 10-1-16,2 12 1 16,4 11 1-16,2 10-1 0,-4 9-1 15,-2-1-1-15,-2-1 0 16,-3-11-1-16,-3-9 1 15,-2-17-1-15,-4-20 1 16,-7-18-1-16,13-14 1 16,-4-18-1-16,0-18 0 15,0-12 0-15,-5-16-1 16,-4-12-1-16,0-10-1 16,0 1 0-16,-6 3-1 15,-1 4-2-15,0 15-5 16,2 9-12-16,5 19-14 15,5 26 0-15,2 8 0 0</inkml:trace>
  <inkml:trace contextRef="#ctx0" brushRef="#br0" timeOffset="67047.9224">14187 8042 15 0,'59'4'18'15,"10"-4"-5"-15,39 7 0 16,28-7-2 0,44 0-2-16,32-4-3 0,47 0 0 15,38-2-2-15,43 2 0 16,26-2-1-16,18 2-1 15,19-1 0-15,14 2 0 16,6-3 0-16,-4 1 0 16,-5-3-2-16,-25-1 0 0,-17-1-1 15,-26 1-3-15,-27 0-11 16,-48-2-13-16,-25 11-1 16,-63-13 1-16</inkml:trace>
  <inkml:trace contextRef="#ctx0" brushRef="#br0" timeOffset="67829.1713">20787 8025 22 0,'12'24'28'16,"-12"0"-7"-16,7 5-25 15,3 8-11-15,-10-8-5 0,7 3-4 16</inkml:trace>
  <inkml:trace contextRef="#ctx0" brushRef="#br0" timeOffset="69891.6758">14497 8727 36 0,'-6'-14'20'16,"9"2"-3"-16,2-11-2 0,0-3-4 16,4-6-3-16,0-5-2 15,3 2 2-15,-4 1-2 16,0 6 0-16,-1 4-1 16,-5 11 0-16,-2 13-1 15,3 9 0-15,-3 15-1 16,0 9-1-16,0 4-1 15,0 7 0-15,3 3 0 16,1-5-3-16,2 0-5 16,-6-4-17-16,0-16-10 15,6-3 1-15,-6-19-2 16</inkml:trace>
  <inkml:trace contextRef="#ctx0" brushRef="#br0" timeOffset="70094.801">14733 8676 37 0,'14'-10'32'16,"12"10"0"-16,5 0-12 15,6 0-17-15,2 0-22 16,-3 0-9-16,6 3-2 15,-14-6-2-15</inkml:trace>
  <inkml:trace contextRef="#ctx0" brushRef="#br0" timeOffset="70547.9474">15276 8663 15 0,'0'0'30'15,"-13"-6"-3"-15,4-2-6 16,-2-8-5-16,1-5-4 16,1-5-5-16,5-5-2 15,4-1-2-15,13-1-1 16,3 4-1-16,6 4 0 0,6 6 0 15,3 13 1-15,-2 12 1 16,-4 7 0-16,-8 13 1 16,-12 7-1-16,-11 7 1 15,-16 5-1-15,-8-4 0 16,-8-2-1-16,-4-3-2 16,-2-11 0-16,2-6-2 15,5-12 0-15,11-7 0 16,12-9 0-16,11-4 0 15,9-1 1-15,8 1 1 16,6 2 0-16,11 6 2 16,0 5 0-16,6 5 1 15,-2 6-1-15,-4 4-1 16,-2 4-6-16,-6 0-18 0,-7-5-12 16,3 1 0-16,-11-7 0 15</inkml:trace>
  <inkml:trace contextRef="#ctx0" brushRef="#br0" timeOffset="71032.3044">15710 8733 11 0,'7'-11'30'16,"8"3"1"0,-9-6-9-16,0-1-3 0,-2 1-6 15,-4-5-3-15,-3 2-1 16,-9 0-4-16,1 0 0 16,-9 5-2-16,0 2-1 15,-5 5-1-15,-3 5 1 16,2 15-2-16,2-1 1 15,6 4-1-15,5 6 0 16,7 0 1-16,6-1-1 16,11-2 1-16,4-5 0 15,6-9 0-15,3-2-1 16,2-5 2-16,0-8-2 16,-3-3 1-16,-3-1 0 15,-4-3-1-15,-5 5 0 0,-4 1 0 16,-7 9 0-16,0 0 1 15,0 0-1-15,0 0 1 16,0 14-1-16,0 0 0 16,3-3-3-16,6 7-6 15,0-3-18-15,0-7-9 16,10 1 1-16,-4-9-1 16</inkml:trace>
  <inkml:trace contextRef="#ctx0" brushRef="#br0" timeOffset="71376.055">16089 8650 30 0,'0'-15'30'16,"0"2"-7"-16,0-1-3 16,-13-2-6-16,1 8-1 15,-10 0-4-15,0 8 0 16,-8 0-3-16,5 13-1 16,-1 1-1-16,8 8-2 15,6 2 0-15,12 3-1 16,3-3 0-16,12 0-4 0,10-2-11 15,6-3-21-15,-6-11 0 16,9 0 0-16,-3-8 0 16</inkml:trace>
  <inkml:trace contextRef="#ctx0" brushRef="#br0" timeOffset="71751.0538">16382 8653 35 0,'-11'-18'23'15,"-5"3"-3"-15,1 3-3 16,-10 2-3-16,0 5-2 16,-3 5-3-16,3 8-1 15,4 4-2-15,5 6-1 16,7 0 1-16,9-1-1 16,7-2 0-16,14-1 0 15,1-9-1-15,9-1 0 16,-1-7-1-16,-1-6-2 15,-5-1-4-15,-8-4-6 16,-7 3-15-16,-9 11-12 0,-15-19 0 16,2 19-1-16</inkml:trace>
  <inkml:trace contextRef="#ctx0" brushRef="#br0" timeOffset="72063.5561">16418 8539 15 0,'15'0'34'0,"-2"6"1"15,11 9-1-15,-1 4-12 16,-2 0-7-16,3 8-5 16,-14-2-3-16,-7 6-2 15,-15-8-1-15,-7-1-2 16,-9-7-4-16,-6-6-8 16,3-9-25-16,6 0-2 15,0-14 0-15,13 2 0 16</inkml:trace>
  <inkml:trace contextRef="#ctx0" brushRef="#br0" timeOffset="72641.7502">16678 8551 21 0,'-23'0'30'15,"16"13"-1"1,-4-1-10-16,4 5-5 0,7 5-5 16,0 1 0-16,7 2-1 15,6-7-1-15,9 1-2 16,2-9 0-16,2-3 0 16,1-7-2-16,-1-7-1 15,-5-3 0-15,-3-5-1 16,-5-7-1-16,-7 2 1 15,-6-1-1-15,3 5 0 16,-3 2-1-16,-5 5 1 16,5 9 0-16,0 0 0 15,-10 11 0-15,10 6-1 16,9 3 2-16,0 1-1 0,3-1 2 16,7-2 0-1,3-4 0-15,-1-5 0 0,1-9 1 16,-2 0 0-16,-3-13 0 15,-3-2-1-15,-6-4-2 16,-5-3-3-16,-3 3-8 16,0 0-21-16,-4-4-5 15,4 14-1-15,0-4 0 16</inkml:trace>
  <inkml:trace contextRef="#ctx0" brushRef="#br0" timeOffset="72954.2508">17264 8522 18 0,'0'-14'33'16,"0"14"1"-16,0 0-3 16,0 20-11-16,8 7-6 15,-8 0-5-15,7 11-2 16,-7-5-1-16,7 9-3 0,-4-8-2 16,-3-4-7-16,9-6-8 15,-5-5-22 1,-4-19 0-16,0 0 0 0,0 0-1 15</inkml:trace>
  <inkml:trace contextRef="#ctx0" brushRef="#br0" timeOffset="73110.5002">17187 8673 32 0,'-10'-7'32'0,"20"12"2"15,2-5-8-15,12 0-12 16,7 0-11-16,4 0-17 15,7 7-16-15,-9-12-2 16,7 5-1-16,-7-5 2 0</inkml:trace>
  <inkml:trace contextRef="#ctx0" brushRef="#br0" timeOffset="73688.6227">17841 8734 28 0,'14'-5'32'16,"-14"-4"-3"0,4-1-8-16,-4-5-6 0,-4-4-5 15,-1 0-3-15,-8-3-2 16,2 2-1-16,-8 3-2 16,-3 2 0-16,-7 6-2 15,0 9 1-15,1 5 0 16,3 8-2-16,5 7 2 15,4 7-1-15,8-2 0 16,8 6 1-16,13-6-1 16,8 0 0-16,4-8 0 15,6-6 0-15,3-9-1 16,-1-4-1-16,1-7 1 16,-4-5-1-16,-6-5 1 0,-6-2 0 15,-5-1 0-15,-8 3 1 16,-5 7 0-16,0 2 0 15,0 10 1-15,-8 0 0 16,8 0 0-16,-4 19 0 16,11-4-1-16,0 2 0 15,7-1-3-15,0-3-4 16,3 0-10-16,7-2-16 16,-10-11 0-16,10 0 0 15,-11-10 7-15</inkml:trace>
  <inkml:trace contextRef="#ctx0" brushRef="#br0" timeOffset="73969.8733">17885 8327 22 0,'0'-14'30'15,"0"-3"0"-15,9 9-10 16,8 8-6-16,5 0-6 15,3 9-1-15,1 3-2 16,-3 2-1-16,-8 4-2 16,-7 2 0-16,-11-2-1 15,-4 4 0-15,-7-5 0 16,-3-2 0-16,-1-2 0 16,5-1 0-16,13-12 0 15,4 14-4-15,14-6-5 16,3-3-14-16,1-5-10 0,10 6-1 15,-4-6 0-15</inkml:trace>
  <inkml:trace contextRef="#ctx0" brushRef="#br0" timeOffset="74313.6283">18408 8574 31 0,'0'-13'21'0,"0"3"-1"15,-5-3-1-15,-13 3-2 16,-2 2-3-16,-8 3-3 15,0 8-3-15,-5 3-1 16,4 9-1-16,2 6-2 16,9 3-1-16,6 3 0 15,12 2-1-15,9 0 0 16,8-3-4-16,11 1-6 16,2-8-15-16,2-9-13 15,10 1 1-15,-8-11-1 16</inkml:trace>
  <inkml:trace contextRef="#ctx0" brushRef="#br0" timeOffset="74610.5607">18628 8666 14 0,'-13'-31'40'15,"0"17"-23"-15,-5 1-3 16,-4 3-2-16,1 6-2 16,-1 4-2-16,1 9-2 15,2 3-1-15,8 8 0 16,5-3 0-16,9 3 0 16,4-2 0-16,6 2 1 0,5-11-1 15,5-4 0-15,-2-5-1 16,4-5-4-16,-3-1-9 15,-4-4-15-15,-6-8-10 16,4 9-1-16,-13-7 0 16</inkml:trace>
  <inkml:trace contextRef="#ctx0" brushRef="#br0" timeOffset="74829.3113">18707 8606 27 0,'26'9'33'16,"-5"-3"0"-16,1 8-8 0,3 1-7 15,-9 1-6-15,-2 8-3 16,-14-9-4-16,-8 6-1 16,-9-6-4-16,-6 0-5 15,-2-6-15-15,2-1-15 16,-9-11 0-16,12-2 0 15</inkml:trace>
  <inkml:trace contextRef="#ctx0" brushRef="#br0" timeOffset="75141.8073">18707 8315 20 0,'13'-19'31'0,"7"23"-1"15,1 2-10-15,1 6-4 16,-4 2-5-16,-9 3-3 16,-9 2-2-16,-6-4-2 15,-4 4-1-15,-7-4-1 16,1-3 0-16,2-2 0 15,14-10-1-15,4 14-4 16,13-9-6-16,13-1-14 16,6 5-10-16,-4-5 0 0,9 8-1 15</inkml:trace>
  <inkml:trace contextRef="#ctx0" brushRef="#br0" timeOffset="75626.1877">19046 8564 45 0,'0'0'32'0,"-12"-4"-1"15,12 4-12-15,-15 10-7 0,5-1-5 16,7 6-1-16,0 2-1 16,3 2-2-16,6-2 1 15,6-1-2-15,1-3 0 16,7-7-1-16,2-6 0 16,0-1 0-16,0-8-1 15,-1-3 0-15,-3-4-1 16,-5-1 1-16,-3 1-2 15,-3 3 2-15,-7 4-1 16,0 9 0-16,0 0 1 16,0 0 0-16,-4 14 1 15,4 3-1-15,7 2 1 16,2-1 0-16,6-3 2 16,4-2-1-16,4-6 0 0,1-7 0 15,-2-2 1-15,-3-10-1 16,-4-7-1-16,-2-4-1 15,-6 2-7-15,-11-5-23 16,-4-3-8-16,2 8 1 16,-7-4-1-16</inkml:trace>
  <inkml:trace contextRef="#ctx0" brushRef="#br0" timeOffset="76141.809">19737 8461 25 0,'0'9'30'0,"-3"3"1"15,6 14-10-15,4 5-5 16,0 4-5-16,6 6-2 15,-6 1-2-15,4-4-3 16,-4-4-6-16,2-7-9 16,-5-15-19-16,1-2-3 0,-5-10-1 15,-6-13-1 1</inkml:trace>
  <inkml:trace contextRef="#ctx0" brushRef="#br0" timeOffset="76282.4354">19643 8615 29 0,'-5'-12'32'0,"21"17"1"16,-2-5-9-16,15 0-9 16,8 5-7-16,6 2-13 15,7 4-24-15,-9-11-2 16,10 4-2-16,-16-9 0 16</inkml:trace>
  <inkml:trace contextRef="#ctx0" brushRef="#br0" timeOffset="76766.8096">20339 8664 12 0,'19'-14'48'16,"-19"14"-29"-16,0-20-3 16,-9 2-4-16,-3 2-3 15,-11-1-3-15,-2 2-1 0,-6 3-3 16,-4 5 0 0,0 7-1-16,2 5-1 15,8 6 1-15,4 8 0 0,11 2 1 16,10 3 0-16,8 0 0 15,12-4-1-15,3-4 2 16,8-3-2-16,0-8 0 16,1-5-1-16,0-8 0 15,-4-2 0-15,-4 1 0 16,-8-4 0-16,-1 2 0 16,-5-1 1-16,-10 12 0 15,11-5 0-15,-11 5 0 16,5 14-1-16,-1-4 1 15,3 3-2-15,1 0-6 16,1 2-9-16,-9-15-17 0,22 10 0 16,-13-16 0-1,7 2 6-15</inkml:trace>
  <inkml:trace contextRef="#ctx0" brushRef="#br0" timeOffset="77016.8157">20282 8299 11 0,'7'-13'30'0,"-7"-5"1"15,22 7-9-15,4 11-6 16,5 0-4-16,3 11-3 16,-6 2-1-16,-4 6-3 15,-15-1-1-15,-7 4 0 0,-9-2-2 16,-8-1 0-16,-5-3 0 15,-1-1 1-15,7-4-3 16,8-2-2-16,9 0-7 16,8 1-16-16,2-6-9 15,15 5-1-15,-7-9 1 16</inkml:trace>
  <inkml:trace contextRef="#ctx0" brushRef="#br0" timeOffset="77360.5618">20806 8518 35 0,'-13'-4'29'0,"-11"-6"1"15,6 10-14-15,2 0-4 16,3 10-4-16,8 4-1 16,5 5-1-16,11 8-1 15,1-2 0-15,3 3-1 16,-2-3 1-16,-1 1-1 16,-6-9-1-16,-6 1 0 15,-12-9-2-15,-7-9-1 16,-3 0-6-16,-5-12-11 15,-2-3-19-15,11 1 0 16,1-10 0-16,13 7 0 0</inkml:trace>
  <inkml:trace contextRef="#ctx0" brushRef="#br0" timeOffset="77548.0634">20890 8545 40 0,'14'10'32'16,"-14"-10"-1"-16,13 24-12 16,-4-2-5-16,-6-1-6 15,1 6-2-15,-4 0-6 0,0-3-9 16,0-5-16 0,4-2-8-16,-4-17-1 15,0 0 0-15</inkml:trace>
  <inkml:trace contextRef="#ctx0" brushRef="#br0" timeOffset="77688.6877">20926 8439 52 0,'-4'-28'33'16,"8"18"-5"-16,-9-2-22 16,1-1-29-16,4 13-5 15,0 0-4-15,15 7-1 16</inkml:trace>
  <inkml:trace contextRef="#ctx0" brushRef="#br0" timeOffset="77985.5618">21116 8596 43 0,'7'22'35'0,"1"3"1"16,-8-7-5-16,-2-3-16 15,4-1-5-15,-2-14-4 16,-6 10-2-16,6-10-1 15,0 0-2-15,0-15-1 16,7 1-1-16,7-3 0 16,2 3-1-16,5-1 0 15,0 3 1-15,7 5 0 16,-5 4 1-16,-1 6 1 16,-4 11 0-16,-5 5 1 15,-3 1-1-15,-5 2 0 16,-5 1-5-16,0 0-12 0,0 1-20 15,0-24-1-15,-8 14 0 16,8-14-1-16</inkml:trace>
  <inkml:trace contextRef="#ctx0" brushRef="#br0" timeOffset="78313.6888">21332 8364 31 0,'10'-8'31'0,"2"-6"2"15,5 10-14-15,7 8-5 0,-3 1-5 16,1 9-1-16,-9-2-3 15,-10 8-1-15,-9-2-2 16,-4 2 0-16,-5-2-1 16,-1-4 1-16,4-2-1 15,8 0-1-15,11 0-4 16,8-7-5-16,10 4-13 16,8 2-12-16,-6-7 0 15,7 8-1-15</inkml:trace>
  <inkml:trace contextRef="#ctx0" brushRef="#br0" timeOffset="78844.9393">21664 8579 22 0,'0'0'28'16,"0"0"-5"-16,0 0-6 0,-11 15-3 16,8 2-4-1,0 3-2-15,7 2-1 16,1 1-1-16,7-4-1 0,3-2 0 15,8-5-1-15,0-7-1 16,2-5-1-16,2-5-1 16,-2-6 0-16,-5-4 0 15,-1-5-1-15,-7-5 0 16,-1 3 0-16,-4 2-1 16,-7 1 0-16,0 6 0 15,0 13 1-15,0 0 0 16,-13 0 0-16,8 12 1 15,5 7-1-15,0 0 2 16,11 1 0-16,1-1 1 16,5-1-1-16,4-4 1 15,3-4-1-15,2-10 1 16,1-5 0-16,-5-3-1 0,1-8-1 16,-9-2-3-16,-5-7-2 15,-4-1-13-15,-5 3-20 16,-11-11 1-16,1 5-1 15,-10-7 0-15</inkml:trace>
  <inkml:trace contextRef="#ctx0" brushRef="#br0" timeOffset="79532.4403">20608 7878 30 0,'67'-5'24'0,"39"5"-3"15,33 0-1-15,34 0-3 16,32 6-1-16,22 0-4 15,12-1-2-15,-1 4-5 16,-8-3-2-16,-24 3-7 16,-37-5-11-16,-41-4-18 15,-23 10-1-15,-46-14-1 16,-20 8 0-16</inkml:trace>
  <inkml:trace contextRef="#ctx0" brushRef="#br0" timeOffset="80188.7056">20570 8067 33 0,'94'7'23'0,"17"-3"-3"15,30 4-4-15,18 1-2 16,21 0-3-16,13 2-3 16,6-2-2-16,1 3-2 15,-9-4-2-15,-13 1-4 16,-17 3-6-16,-24-7-11 16,-33-5-12-16,-11 0 0 0,-33-7-1 15</inkml:trace>
  <inkml:trace contextRef="#ctx0" brushRef="#br0" timeOffset="80657.4459">22712 8157 30 0,'0'0'42'16,"0"0"-24"0,5 13-1-16,-5 5-1 15,0 8-2-15,7 7-2 16,-7 1-1-16,11 3-7 0,-6-4-34 15,6 3-2-15,-14-22-3 16,16-4-1-16</inkml:trace>
  <inkml:trace contextRef="#ctx0" brushRef="#br0" timeOffset="82470.0183">17694 8961 7 0,'-3'22'21'16,"10"11"-5"-16,4 4-3 15,7 9-2-15,6-2 0 16,12-2-2-16,11-12-2 0,10-12-3 16,10-12 0-16,11-15-2 15,9-8 0-15,18-11 0 16,9-1 0-16,5 1 0 16,2 4 2-16,-4 9-1 15,-3 11-3-15,-5 4-11 16,-11 16-17-16,-29-3 0 15,-7 10-2-15,-24-10 8 16</inkml:trace>
  <inkml:trace contextRef="#ctx0" brushRef="#br0" timeOffset="83110.6464">19207 9194 8 0,'25'-19'12'0,"15"10"0"16,6 3-1-16,15 6-2 15,9 4 1-15,16 7 0 0,11 6 2 16,20 2 0 0,16-3-2-16,11-4 0 0,13-2-2 15,8-10 0-15,6 0 0 16,-3-6-2-16,-5-4-2 16,-21-6-3-16,-18 2 1 15,-28-1-1-15,-21-4-2 16,-17-4-6-16,-17-1-19 15,-14-16-7-15,-3 6-1 16,-7-16 0-16</inkml:trace>
  <inkml:trace contextRef="#ctx0" brushRef="#br0" timeOffset="87548.2677">19333 9714 33 0,'11'-14'19'0,"-8"-5"-2"16,-3 0-3-16,-3-3-3 0,-4 3-1 15,-7 0-2 1,-3 5-2-16,-4 5-2 0,-5 9-2 15,0 4 0-15,0 11-1 16,8 8-1-16,1 4 1 16,6 2-1-16,8 3 1 15,6-5 0-15,9-3-1 16,7-5 1-16,6-7 0 16,5-10 0-16,1-2-1 15,0-10 0-15,-2-4 0 16,-6 0-1-16,-6 1 1 15,-6-1-1-15,-8 5 1 16,-3 9 0-16,0 0-1 16,-11 4 1-16,6 9 1 15,5 1-2-15,5 1-4 0,7 4-16 16,1-10-9-16,12 4-1 16,-2-13 1-16</inkml:trace>
  <inkml:trace contextRef="#ctx0" brushRef="#br0" timeOffset="87907.6424">19495 9428 26 0,'7'-9'28'0,"8"9"-3"16,-5 0-9-16,5 4-6 16,3 4-4-16,-5 4-2 15,-3 5 0-15,-10 4-2 16,0-2 0-16,-8 0-1 16,-3 3 1-16,-2-3 1 15,4-1 1-15,4-3 1 16,9-6 0-16,7-1 1 15,12 0-1-15,0-2 0 16,7-1 0-16,-2-3-2 16,-1-2-8-16,-2-7-27 15,-3 13-3-15,-12-12 0 16,1 6-1-16</inkml:trace>
  <inkml:trace contextRef="#ctx0" brushRef="#br0" timeOffset="88907.732">3370 10115 25 0,'27'0'27'0,"1"-2"-6"16,16 2-2-16,9-4-1 15,11 4-3-15,5 0-6 16,-1 0-6-16,-7 0-6 16,-4 0-9-16,-17 0-10 15,-18-3-11-15,-7 7 0 16,-28-6 0-16</inkml:trace>
  <inkml:trace contextRef="#ctx0" brushRef="#br0" timeOffset="89079.5823">3504 10260 32 0,'27'8'33'16,"12"-8"-6"0,8-5-5-16,3 0-11 0,3-4-34 15,4 9-4-15,-15-14-3 16,4 9-3-16</inkml:trace>
  <inkml:trace contextRef="#ctx0" brushRef="#br0" timeOffset="90017.2361">4584 10425 10 0,'57'-5'16'15,"58"5"-1"-15,45-7-2 16,56 5-3-16,47 2-1 16,53 2-1-16,40 2-2 15,34 3-1-15,21 4-2 16,4-2-1-16,-2 4-2 0,-22-2-1 15,-29 1-1 1,-42-6 0-16,-40-2-6 0,-57-8-18 16,-34 4-1-16,-61-10 0 15,-32 6 24-15</inkml:trace>
  <inkml:trace contextRef="#ctx0" brushRef="#br0" timeOffset="90485.9896">7085 10076 26 0,'6'-50'22'0,"7"2"-2"16,-4-8 0-1,0 0-2-15,0 3-4 0,-5 5-2 16,-4 11-4-16,-3 15-2 16,3 22 0-16,-17 17-3 15,12 24 0-15,-4 15-4 16,5 18-13-16,-5 7-20 15,9 16-1-15,0-5 1 16,9-2 0-16</inkml:trace>
  <inkml:trace contextRef="#ctx0" brushRef="#br0" timeOffset="91095.3699">4729 10946 19 0,'13'6'26'16,"-2"11"-7"-16,7 24-5 16,4 16-3-16,0 18-4 15,3 12 0-15,-2 7-2 16,0 0 0-16,-1-11-3 15,0-14 1-15,-5-17-1 0,-3-23 1 16,-3-22 0 0,0-21 0-16,-2-23 1 0,0-14 1 15,-4-19-1-15,0-12-1 16,-5-17 0-16,0-5-1 16,-10 1 0-16,1 7-1 15,0 13-5-15,-4 13-10 16,-2 15-20-16,7 26 0 15,-7 16 0-15,12 22 2 16</inkml:trace>
  <inkml:trace contextRef="#ctx0" brushRef="#br0" timeOffset="91517.2401">4894 10751 14 0,'58'8'15'15,"26"-8"-1"-15,32 5 0 0,34-5 0 16,47 0-1-16,34 0-1 16,48-4-2-16,34 4-3 15,28-4-2-15,16 4-3 16,3 0 0-16,-1 4-1 15,-18-4 1-15,-15 0-1 16,-34 0-1-16,-26-4-5 16,-32-1-14-16,-29 5-11 15,-45-5 0-15,-20 5-1 16</inkml:trace>
  <inkml:trace contextRef="#ctx0" brushRef="#br0" timeOffset="91970.3694">9743 10783 24 0,'0'0'31'15,"6"14"1"-15,-12 14-13 16,-2 0-37-16,-2 20-5 15,-12-3-6-15,10 8-1 0</inkml:trace>
  <inkml:trace contextRef="#ctx0" brushRef="#br0" timeOffset="94064.4077">5199 11393 26 0,'19'-13'29'0,"-9"-11"-7"16,5-4-7-16,4-2-2 16,-4-4-2-16,-1 5-1 15,-6 1-1-15,0 6-3 16,-8 6-1-16,0 16 0 15,-3 11-1-15,0 15-1 16,0 7 0-16,3 10-2 16,0 7 1-16,0 6-2 15,3 0-2-15,1-8-11 16,4-11-22-16,8-6 0 16,-6-14-1-16,11-5 0 15</inkml:trace>
  <inkml:trace contextRef="#ctx0" brushRef="#br0" timeOffset="94267.533">5514 11454 40 0,'8'-6'32'0,"16"6"1"15,5-5-14-15,5 1-13 16,6 4-13-16,5-5-18 16,8 7-5-16,-13-8-2 15,10 6 0-15</inkml:trace>
  <inkml:trace contextRef="#ctx0" brushRef="#br0" timeOffset="94783.1583">6297 11397 31 0,'-19'4'28'0,"-6"-11"-6"16,-8-4-2-16,-1-8-5 15,0-4-5-15,3-8-3 16,9-2-3-16,12-1-2 16,10 2-1-16,16 3-1 15,8 6 1-15,8 11 0 16,8 12 0-16,-3 9 2 15,-2 14 0-15,-12 5 1 16,-8 11 0-16,-20 4 1 16,-10 5-1-16,-16 0-1 15,-6-1-1-15,-9-7-2 16,1-7-3-16,2-7-2 16,3-11-1-16,16-6-2 15,3-11 0-15,21 2 1 0,0-17 0 16,16 7 2-16,9 2 2 15,10 4 3-15,2 4 3 16,3 5 0-16,4 7 0 16,-10 3 0-16,-3-1-7 15,-3-5-20-15,-6 8-7 16,-10-17 0-16,3 12-2 16</inkml:trace>
  <inkml:trace contextRef="#ctx0" brushRef="#br0" timeOffset="95251.9104">6675 11569 29 0,'0'-22'29'0,"0"1"-11"15,0-2-3-15,-6-5-4 16,-6 0-2-16,-7-2-2 16,-3 6-2-16,-9 1-3 15,0 8 0-15,-3 10-1 16,4 7 0-16,1 10 0 16,7 7 0-16,8 8 0 15,6 2 1-15,13 3-1 0,7-3 2 16,7-4-1-16,8-4 0 15,1-10 1-15,3-8-1 16,0-3 0-16,-3-10-1 16,-3-8-1-16,-7-2 1 15,-5-5-1-15,-7 6 0 16,-6-1-1-16,0 4 0 16,-6 5 1-16,-3 7 0 15,-1 4 0-15,3 13 0 16,7 2 0-16,0 8 1 15,5-1-2-15,3 2-6 16,11-2-17-16,9 4-9 16,-9-9-1-16,9 1 0 15</inkml:trace>
  <inkml:trace contextRef="#ctx0" brushRef="#br0" timeOffset="95533.1645">7087 11468 26 0,'0'-15'32'16,"-14"-4"-5"-16,3 0-4 16,-6 5-6-16,-7-3-4 15,0 12-3-15,-6-1-3 16,2 12-2-16,-3 3-1 0,7 8-1 15,8 8-1 1,6 3-1-16,10-1 1 16,10 6-2-16,9-4-3 0,5-7-7 15,11-2-22-15,4-4-4 16,-8-13-1-16,9 1 0 16</inkml:trace>
  <inkml:trace contextRef="#ctx0" brushRef="#br0" timeOffset="95861.2954">7333 11485 30 0,'-6'-13'22'0,"-10"-1"-1"15,-2-1-4-15,-4 6-3 0,-6-3-3 16,3 9-3-16,-3 3-1 15,4 3-1-15,6 9-2 16,7 2 1-16,6 6-2 16,10 3 1-16,4-4 0 15,11 3 0-15,2-8 0 16,4-3-1-16,-1-11 0 16,5 0-1-16,-9-10-1 15,0-5-3-15,-3 1-6 16,-11-4-13-16,-7-2-16 15,6 8 1-15,-9 0-1 16,3 12 6-16</inkml:trace>
  <inkml:trace contextRef="#ctx0" brushRef="#br0" timeOffset="96251.9206">7438 11422 41 0,'28'0'35'16,"-12"4"-2"-16,-1 9-12 16,10 6-6-16,-7 0-4 15,-5 8-3-15,-10 1-3 16,-3-3-3-16,-5-2-5 15,-12-9-10-15,-6-10-23 16,6 1 0-16,-4-15-1 16,11 1 0-16</inkml:trace>
  <inkml:trace contextRef="#ctx0" brushRef="#br0" timeOffset="96767.5845">7683 11397 16 0,'-16'10'25'16,"8"4"-6"-16,4-1-4 0,4 7-3 15,0 2-2-15,10 2-1 16,5-5-2-16,8-2-1 16,1-2 0-16,4-9-3 15,0-6-1-15,-3-6 0 16,-1-7-2-16,-8-3 1 15,-4-5-1-15,-6 3 0 16,-6-1-1-16,-2 3 1 16,-3 7 0-16,5 9 0 15,-14-9-1-15,14 9 1 16,-6 18 1-16,9-1 0 16,6 3 1-16,4-2 1 15,2 2 1-15,6-7 0 0,1-2 1 16,1-7 0-16,-2-4-1 15,-2-8 0-15,-5-3-1 16,-7-3-2-16,-7-10-7 16,-3 1-26-16,-4 0-4 15,-11-4 0-15,6 8 0 16</inkml:trace>
  <inkml:trace contextRef="#ctx0" brushRef="#br0" timeOffset="97267.5801">8525 11347 27 0,'0'0'32'0,"-13"0"1"16,13 0-11-16,0 22-6 15,0 1-4-15,10 10-4 16,-4 0-2-16,3 9 0 15,-1 0-4-15,-3-5-6 16,4-1-9-16,-5-7-22 16,-11-16-1-16,7-13 1 15,-19 0-2-15</inkml:trace>
  <inkml:trace contextRef="#ctx0" brushRef="#br0" timeOffset="97408.2009">8348 11494 18 0,'15'-4'34'15,"3"-8"-1"-15,20 10 0 16,5-3-18-16,7 2-8 16,3 3-13-16,-3-10-26 15,11 14 0-15,-16-12-1 16,4 8 0-16</inkml:trace>
  <inkml:trace contextRef="#ctx0" brushRef="#br0" timeOffset="97955.1361">9213 11589 14 0,'12'-6'29'0,"-9"-9"-2"16,7 0-8-16,-7 0-5 0,-3-5-3 16,-6-1-3-1,-6-1-2-15,-4 3-1 16,-3-1-2-16,-6 6-2 0,-3 3 0 15,0 5 0-15,-2 6-1 16,5 12 0-16,3 6 0 16,3 5 0-16,10 6 0 15,4 2 1-15,8 2-1 16,8-4 1-16,9-1 0 16,7-9 0-16,0-6 0 15,6-13-1-15,-3-4-1 16,-2-6 1-16,0-5-1 15,-9-7 1-15,-4-3 0 16,-8 4 0-16,-2 3 2 0,-5 7-1 16,0 1 1-1,0 10 0-15,0 0 1 16,-5 11-1-16,8 6-1 0,3 1-2 16,6 4-2-16,-3-5-8 15,6 0-16-15,4 2-7 16,-3-14 0-16,5 1 0 15</inkml:trace>
  <inkml:trace contextRef="#ctx0" brushRef="#br0" timeOffset="98330.1321">9210 11159 6 0,'3'-9'27'16,"-3"-7"1"-16,22 7-9 16,-4 3-6-16,10 6-5 15,0 0-2-15,1 8-1 16,-2 5 0-16,-12 2 0 15,-5 5-2-15,-16 2 0 16,-1-1 0-16,-11 0 0 16,1-3 0-16,0-2 1 0,4 0-2 15,10-5 1 1,10-2-1-16,11-7 0 16,7 1-1-16,6-3-2 0,3 0-11 15,-3-9-21-15,8 9 0 16,-9-11-1-16,3 3 0 15</inkml:trace>
  <inkml:trace contextRef="#ctx0" brushRef="#br0" timeOffset="98923.8821">10342 10564 48 0,'16'15'36'0,"-8"12"0"15,-11-3-9-15,-15-1-19 16,-7 0-24-16,-10-13-16 16,11-1-2-16,-4-18-2 15</inkml:trace>
  <inkml:trace contextRef="#ctx0" brushRef="#br0" timeOffset="99298.9017">10819 9924 57 0,'0'0'28'0,"0"0"-9"16,-9 32-3-16,0 13-5 0,2 11-4 15,2 19 0-15,-2 0-2 16,4 8-1-16,-2-8-2 16,5-5-2-16,0-10-6 15,0-13-12-15,-8-19-16 16,15-1 0-16,-7-27 0 16,12 11 5-16</inkml:trace>
  <inkml:trace contextRef="#ctx0" brushRef="#br0" timeOffset="99783.2601">11207 10467 32 0,'0'0'29'0,"9"-13"-7"16,-9 2-6-16,0-7-3 15,-9-2-4-15,-3-2-2 16,-4-4-3-16,-6 3-1 16,-6 3-1-16,0 2-1 15,-3 7-1-15,2 7 0 16,4 13 0-16,8 5 0 15,4 7 0-15,13 5 0 16,8-2 0-16,8 2 1 0,9-2-1 16,4-5 1-16,2-5-1 15,0-6 0-15,-2-8 0 16,-5-4 0-16,-5-5-1 16,-1-5 1-16,-9-3-1 15,-3 1 1-15,-2 2-1 16,-1 1 0-16,-3 13 1 15,0 0 0-15,0 0 0 16,4 10-1-16,1 7 0 16,-2 3-4-16,5 3-9 15,1 4-16-15,-5-13-1 16,8 9-1-16,-12-23 11 16</inkml:trace>
  <inkml:trace contextRef="#ctx0" brushRef="#br0" timeOffset="100064.5119">11448 10094 14 0,'7'-37'33'0,"-7"2"-1"15,0 10-8-15,0 11-6 16,0 14-4-16,0 0-3 15,3 28-5-15,0 13-1 16,0 11-3-16,3 9 0 16,-1 8-1-16,3 0 1 15,-1-3-1-15,1 0 0 0,-3-11-2 16,-5-9-5 0,6-12-19-16,1-7-10 0,-7-16 1 15,0-11-2-15</inkml:trace>
  <inkml:trace contextRef="#ctx0" brushRef="#br0" timeOffset="100408.2623">12079 10183 28 0,'0'0'28'15,"-9"0"-2"-15,-9 5-9 16,-2 0-7-16,-8 6-5 16,-7 1-2-16,1 3-1 15,-3-1-1-15,8 4 0 16,2-4 1-16,9-1 0 15,7-2 1-15,14 2 0 16,12-4 0-16,7 2 0 16,11 1 0-16,4 2-1 15,5 0-11-15,3 5-22 16,-7-11-1-16,6 6 0 16,-14-9-1-16</inkml:trace>
  <inkml:trace contextRef="#ctx0" brushRef="#br0" timeOffset="100892.6394">12476 10309 18 0,'-4'-34'30'0,"4"2"-5"16,4-4-3-16,-4 7-4 0,3 2-5 15,-3 4-2-15,0 8-4 16,-3 3-3-16,3 12-1 16,0 0-1-16,-13 17-1 15,10 8 1-15,3 6-1 16,-5 6 1-16,10 5 0 15,-1 2-1-15,4 1 1 16,-1-3 0-16,3-6-1 16,-7-3 0-16,-3-10-1 15,0-5-1-15,-9-7 0 16,-8-9 0-16,-1-2 0 16,-1 0 0-16,1-7-1 15,2 2 1-15,4 0 1 0,12 5-1 16,0 0 1-16,13-9 0 15,7 9-1-15,9 0 0 16,2 5-3-16,6-1-7 16,0 4-20-16,-3-8-3 15,5 0 0-15,-10-4 0 16</inkml:trace>
  <inkml:trace contextRef="#ctx0" brushRef="#br0" timeOffset="101048.8877">12941 10500 55 0,'-10'0'0'0,"10"0"-3"16,-21-11-17-16,21 11-7 16</inkml:trace>
  <inkml:trace contextRef="#ctx0" brushRef="#br0" timeOffset="112970.7877">1012 12987 25 0,'0'-64'29'16,"0"64"-1"-16,-42-64-10 15,42 64-4-15,-75-38-3 0,21 38-2 16,-2 12-3-1,1 17-2-15,7 14-1 0,8 9-1 16,17 12 0-16,10 2-1 16,13-1 1-16,25-4-1 15,8-10 2-15,18-11 0 16,2-13 0-16,-1-8-1 16,-2-14 0-16,-4-10-1 15,-46 5 0-15,59-32 0 16,-59 32 0-16,16-52-1 15,-16 52-1-15,-25-53 1 16,25 53 0-16,0 0 0 16,-62-26 1-16,62 26-1 15,-40 42 2-15,40-42-1 0,-17 83 1 16,17-30-1 0,-4 1 1-16,4 1-1 0,0-7-2 15,8-6-5-15,-8-42-15 16,9 69-16-16,-9-69 0 15,0 0 0-15,0 0 0 16</inkml:trace>
  <inkml:trace contextRef="#ctx0" brushRef="#br0" timeOffset="114080.1624">1624 12741 17 0,'-25'-5'31'15,"-6"20"0"-15,-9 9-7 16,-4 19-7-16,3 13-4 16,1 11-3-16,14 11-2 15,11 2-3-15,15 4 0 16,14-8-3-16,13-7-5 16,17-13-10-16,4-10-21 15,4-24 0-15,5-5-1 16,-8-20 0-16</inkml:trace>
  <inkml:trace contextRef="#ctx0" brushRef="#br0" timeOffset="114423.9184">1742 13215 5 0,'0'0'28'0,"0"0"2"15,19 3-2-15,2-3-15 16,4 0-4-16,3-8-2 16,-2 3-1-16,-6-6-2 15,-3 1-2-15,-10-3-1 16,-12 4 0-16,-7 2 1 16,-6 7-1-16,-10 0 0 0,-1 9 1 15,0 6-1 1,-1 9 1-16,5 2 0 15,10 4 0-15,6 0 0 0,9 0 1 16,11-3 0-16,9-4 1 16,11-8-3-16,3-2-2 15,6-6-13-15,1-4-20 16,-5-15-1-16,2 1 0 16,-13-16-1-16</inkml:trace>
  <inkml:trace contextRef="#ctx0" brushRef="#br0" timeOffset="114611.4127">1976 12792 43 0,'-3'-22'33'0,"6"11"1"15,-6 2-16-15,3 0-14 16,0 9-12-16,0 0-17 15,0 0-6-15,-9 0-2 16,9 0 0-16</inkml:trace>
  <inkml:trace contextRef="#ctx0" brushRef="#br0" timeOffset="114752.0382">2002 12873 60 0,'0'31'35'15,"-4"-3"-5"-15,-7-6-9 16,-8-2-8-16,-3-7-12 15,-6-5-20-15,-4-18-14 0,13 3-2 16,-4-15 0-16</inkml:trace>
  <inkml:trace contextRef="#ctx0" brushRef="#br0" timeOffset="117252.1648">994 13512 33 0,'0'0'34'16,"27"47"0"-16,-27-47-9 15,44 59-9-15,-17-22-5 16,2-5-6-16,-1 2-5 0,-6-5-9 15,-4-6-18 1,5-14-8-16,-5-2 0 16,-2-17-1-16</inkml:trace>
  <inkml:trace contextRef="#ctx0" brushRef="#br0" timeOffset="117455.2878">1213 13513 42 0,'0'0'37'16,"0"0"-3"-16,-49 33-10 16,49-33-7-16,-43 52-4 15,43-52-3-15,-59 73-3 16,59-73-1-16,-47 68-4 16,47-68-3-16,-34 47-6 15,34-47-24-15,0 0-7 0,0 0-1 16,0 0 1-16</inkml:trace>
  <inkml:trace contextRef="#ctx0" brushRef="#br0" timeOffset="118392.8516">2122 12753 21 0,'-5'15'24'16,"-7"-3"-8"-16,4 7-5 16,0 3-1-16,8 0-2 15,3-1 0-15,7 0-1 16,7-6-1-16,7-6 0 16,0-5-2-16,4-9-1 0,-2-7-1 15,-4-5 0-15,-1-3-1 16,-10-3 0-16,-2 5 0 15,-4-3-1-15,-8 8 0 16,3 13 1-16,-15-9-1 16,15 9 0-16,-10 21 0 15,10-2 0-15,0 2 1 16,8 5 1-16,7 1 0 16,5-6 1-16,4 1 1 15,0-11 0-15,5 0 0 16,-8-11 0-16,3 0 0 15,-7-12-1-15,-8-3-3 16,-3 1-11-16,-6 2-21 16,-10-10-3-16,7 5 0 15,-6-7 0-15</inkml:trace>
  <inkml:trace contextRef="#ctx0" brushRef="#br0" timeOffset="118595.9769">2504 12719 37 0,'16'12'32'0,"10"16"0"16,-9 9-12-16,8 10-10 15,2 8-3-15,-8 12-3 16,-6 6-2-16,-8 5-2 16,-11-1-1-16,-6 1 0 15,-12-8-3-15,-4-10-5 16,-4-11-12-16,-5-22-11 0,18-5 1 15,-2-22-1-15</inkml:trace>
  <inkml:trace contextRef="#ctx0" brushRef="#br0" timeOffset="118892.8511">3075 13194 18 0,'0'0'33'0,"30"0"-1"15,-5-9 1-15,9 4-18 16,7 3-9-16,5 2-11 16,-3 0-20-16,-8-10-7 15,6 10-2-15,-23-6 2 16</inkml:trace>
  <inkml:trace contextRef="#ctx0" brushRef="#br0" timeOffset="119064.7269">3119 13268 57 0,'0'0'35'0,"18"12"1"15,7-12-18-15,15 5-8 16,4-5-18-16,12 5-23 16,-11-15-3-16,9 6-2 15,-11-14-1-15</inkml:trace>
  <inkml:trace contextRef="#ctx0" brushRef="#br0" timeOffset="119502.2264">4012 12761 22 0,'12'-6'32'0,"-12"6"1"16,0 22-13-1,-3 22-6-15,-10 11-2 0,-3 12-3 16,-5 7 0-16,11 8-3 16,-2-6-1-16,12-3-1 15,10-13 0-15,11-11-1 16,14-17-1-16,7-11-2 15,6-10-7-15,-2-11-15 16,-6-11-15-16,-3-4 0 16,-21-11 0-16</inkml:trace>
  <inkml:trace contextRef="#ctx0" brushRef="#br0" timeOffset="119658.4775">3868 13133 31 0,'0'0'30'16,"19"0"0"-16,12 3-16 16,4 1-7-16,8-1-9 15,5 9-17-15,2-12-9 16,9 4-2-16,-9-8 0 16</inkml:trace>
  <inkml:trace contextRef="#ctx0" brushRef="#br0" timeOffset="119955.3544">4510 13164 15 0,'4'24'36'16,"-11"-4"-1"-16,-6 8-1 0,-11-3-13 15,-10-6-6 1,0 1-7-16,-4-8-4 16,2-7-4-16,9-5-2 0,-2-15-3 15,13 0-1-15,7-6 0 16,12 3 0-16,3-5 1 15,13 6 2-15,2 3 2 16,1 7 2-16,9 7 2 16,-3 9 2-16,-3 8 0 15,0 4 0-15,-3 4 0 16,-4 2-1-16,-5 4-5 16,0-1-7-16,-8-2-19 15,-5-12-8-15,10 0-1 16,-10-16 0-16</inkml:trace>
  <inkml:trace contextRef="#ctx0" brushRef="#br0" timeOffset="120252.228">4601 13178 26 0,'27'6'35'16,"-11"0"1"-16,6 12-3 15,-4 8-17-15,-11-3-4 16,4 9-3-16,-8-4-4 15,-3-2-2-15,0-6-1 16,0-8-4-16,0-12 0 16,3-15-1-16,7-4 0 15,3-10-1-15,5 0 1 16,3-3 2-16,2 3 0 16,2 8 2-16,0 8 0 15,-3 13 1-15,-6 8 1 0,1 11-1 16,-7 5 0-16,0 5-4 15,-4 7-5-15,-6-7-17 16,-6-7-12-16,6 1 0 16,0-23-1-16</inkml:trace>
  <inkml:trace contextRef="#ctx0" brushRef="#br0" timeOffset="120439.7324">4771 12904 49 0,'16'4'35'0,"2"-8"0"16,13 4-15-16,3 0-14 0,1 5-13 16,2 4-23-16,-6-9-4 15,3 0 0-15,-12-10 0 16</inkml:trace>
  <inkml:trace contextRef="#ctx0" brushRef="#br0" timeOffset="120595.9792">5111 12680 55 0,'0'-9'36'0,"0"9"-1"16,5 16-12-16,-5 8-9 15,6 11-7-15,4 3-13 16,2 8-28-16,-12-10-1 15,16 6-2-15,-16-13-1 0</inkml:trace>
  <inkml:trace contextRef="#ctx0" brushRef="#br0" timeOffset="121205.3651">5259 13404 24 0,'0'0'26'16,"49"0"-4"-16,30-7-12 16,41-1-4-16,41-1-2 15,39-2 1-15,34-3-2 16,33 0 0-16,12-5-1 16,3 5-1-16,-6 2-5 0,-22 1-16 15,-27 6-7 1,-57-7-2-16,-31 12 4 0</inkml:trace>
  <inkml:trace contextRef="#ctx0" brushRef="#br0" timeOffset="121642.8606">5725 12504 14 0,'13'-14'32'16,"10"24"-3"-16,-1 8-7 0,13 11-6 15,7 12-2 1,3 8-5-16,3 8-5 0,0 2-7 16,-4-4-15-16,-12-10-15 15,2-4 0-15,-13-22 0 16</inkml:trace>
  <inkml:trace contextRef="#ctx0" brushRef="#br0" timeOffset="121877.2308">6220 12509 20 0,'-26'0'34'0,"-1"13"0"16,-13 6-3-16,-7 6-17 0,1 17-4 16,-10 3-4-16,3 5-1 15,0 6-3-15,1 0-2 16,9-5-4-16,2-7-4 15,12-1-5-15,5-13-5 16,16-13-13-16,8-2-4 16,0-15 1-16,32 0 22 15</inkml:trace>
  <inkml:trace contextRef="#ctx0" brushRef="#br0" timeOffset="122361.6106">6133 12885 12 0,'0'0'31'0,"31"-6"-1"16,-7 6-1-16,8 0-18 15,2 7-6-15,-3-2-2 16,0 0-4-16,-6-1-1 15,-7 0-1-15,-5-4-2 16,-13 0 1-16,0 0 0 16,-10-11-1-16,-1 7 2 15,0 1 2-15,-1 3 2 16,2 5 2-16,5 5 1 16,5 4 0-16,-2 7 0 15,4 2 1-15,1 1-1 16,-1 2-1-16,-2-1 0 0,-2-1-2 15,-5-7 1-15,-5-1-1 16,0-6 0-16,-1-5 0 16,-2-2 1-16,6-3-1 15,9 0 0-15,-10-3 1 16,10 3 0-16,16 0-1 16,0 0 1-16,2 0-2 15,5 5-4-15,-2-2-15 16,-2-6-13-16,2 3-1 15,-6-7 0-15</inkml:trace>
  <inkml:trace contextRef="#ctx0" brushRef="#br0" timeOffset="122892.8578">6800 12394 16 0,'-28'9'30'0,"-12"5"1"15,-1 19-12-15,1 16-5 0,5 7-3 16,12 14-2-16,8 5-2 15,15 2-2-15,8-2-5 16,10-7-7-16,7-15-21 16,12-1-5-16,-2-24 0 15,7-6-1-15</inkml:trace>
  <inkml:trace contextRef="#ctx0" brushRef="#br0" timeOffset="123221.0021">6967 12876 31 0,'20'0'22'0,"-9"-5"-8"16,8 5-4-16,2-7-2 16,0 0-2-16,-1-3-3 15,-2-3-1-15,-7 0-1 16,-9-3-1-16,-8 3 2 15,-7 0 0-15,-3 5 0 16,-9 8 1-16,-4 0-1 16,0 13 1-16,1 6 1 15,3 4 1-15,7 8 0 16,8 1-1-16,10 2 1 16,6-3-1-16,12-1 0 15,5-8 0-15,7-6-3 0,5-4-8 16,-1-8-19-1,-4-16-7-15,4 2-1 0,-14-16 0 16</inkml:trace>
  <inkml:trace contextRef="#ctx0" brushRef="#br0" timeOffset="123517.864">7187 12439 14 0,'-6'-22'29'0,"6"22"-1"15,-4-10-7-15,4 10-12 16,4 9-5-16,-1 1-4 0,3 7-1 16,0 2-1-16,-2 0 0 15,2 4 2-15,-6-1 2 16,-4-1 0-16,-8-4 2 15,-3-5 0-15,-7-5 0 16,0-2-3-16,-3-5-8 16,1-9-17-16,14 9-6 15,-3-18 0-15,13 18 5 16</inkml:trace>
  <inkml:trace contextRef="#ctx0" brushRef="#br0" timeOffset="124049.1106">7339 12481 4 0,'-6'-10'28'0,"6"10"0"16,0 0-8-16,-9 14-7 15,5-2-4-15,1 5-4 16,3 2-2-16,3 2 0 15,4 1-1-15,5-5 0 16,1-5 0-16,2-2 0 16,1-10-1-16,-4-4-1 15,3-5 0-15,-6-4 0 16,-3-3 0-16,-1-2 0 0,-5 4 0 16,0 1-1-1,0 13 1-15,-4-10-1 0,4 10 1 16,0 0 0-16,0 17 0 15,0-5 0-15,6-4 1 16,4 1-1-16,-1-4 0 16,3-5 0-16,3-3 1 15,4-3-1-15,0-4 0 16,3-2 0-16,-4 4 2 16,3 0-1-16,-1 8 1 15,-2 7 2-15,3 9-1 16,-5 8 1-16,2 10-1 15,-5 9 1-15,-3 8-1 16,-10 5 1-16,0 7-2 16,-13-3 0-16,-8 0-1 0,-8-8-3 15,-4-9-6-15,-2-11-26 16,1-1-1-16,-3-21 1 16,12-3-1-16</inkml:trace>
  <inkml:trace contextRef="#ctx0" brushRef="#br0" timeOffset="124549.1173">5688 13609 29 0,'20'5'33'15,"-3"8"2"1,14 13-11-16,4 17-9 0,2 7-6 16,7 14-1-16,-1 1-5 15,-1 3-7-15,-1-5-15 16,-5-3-15-16,-14-21-1 16,2-7 0-16,-14-23 7 15</inkml:trace>
  <inkml:trace contextRef="#ctx0" brushRef="#br0" timeOffset="124752.2359">6123 13652 34 0,'-12'-11'36'0,"-12"11"2"16,-4 17-2-16,-6 12-19 16,-13 3-7-16,1 18-2 15,-7 1-4-15,3 4-2 16,1 2-5-16,-1-5-6 15,8-1-13-15,8-4-16 16,2-16-1-16,14-8 0 16,6-14 5-16</inkml:trace>
  <inkml:trace contextRef="#ctx0" brushRef="#br0" timeOffset="125236.6184">6121 14130 4 0,'0'28'28'0,"0"14"1"15,0-6-11-15,3 1-3 16,0-2-5-16,-3-7-1 15,5-9-3-15,-5-19-1 0,0 0-2 16,7-12 0 0,-4-8-2-16,1-9 1 15,2-3 0-15,3-1 0 0,3 1-1 16,3 6 1-16,5 7 0 16,-2 8 0-16,4 11-1 15,-1 4 1-15,-5 10-1 16,-7 3 0-16,-2 4 0 15,-7-1-1-15,-10-1 1 16,-5-4-2-16,-4-9 1 16,0-1-2-16,4-5 0 15,5-5 0-15,10 5 0 16,-9-18 1-16,9 18 0 16,21-7 1-16,2 13 1 15,-1 1 1-15,2 6 0 16,-2 4-2-16,2 2-5 15,-8-5-27-15,3 6-1 0,-19-20-1 16,19 16 1-16</inkml:trace>
  <inkml:trace contextRef="#ctx0" brushRef="#br0" timeOffset="125705.3662">6911 13522 25 0,'-34'-12'31'16,"-1"21"-1"-16,-14 12-10 16,-3 12-5-16,2 18-3 0,3 9-3 15,14 15-2-15,5 0-2 16,18 7 0-16,10-2-2 16,13-5-4-16,9-7-6 15,5-10-16-15,4-20-12 16,10-7-1-16,-7-25 1 15</inkml:trace>
  <inkml:trace contextRef="#ctx0" brushRef="#br0" timeOffset="126049.1156">6927 13981 2 0,'0'0'28'0,"18"9"1"15,-9-9-8-15,10 6-9 0,2-6-2 16,4 0-2-16,1 0-2 16,-1-7-2-16,-4-5-2 15,-3-3-2-15,-9-1 0 16,-9-4-2-16,-5 3 1 16,-7-1 0-16,-8 6 0 15,-7 5 0-15,-2 7 2 16,-4 12 1-16,7 7 1 15,5 4 1-15,6 6 0 16,9 3 2-16,9 3-1 16,11-3 0-16,9-1-1 15,4-6 0-15,2-8-4 0,5-2-7 16,-1-5-22-16,-7-16-5 16,5-3-1-16,-12-15 0 15</inkml:trace>
  <inkml:trace contextRef="#ctx0" brushRef="#br0" timeOffset="126252.2437">7283 13554 23 0,'0'-20'31'0,"0"20"-2"15,0 0-5-15,0 10-25 0,-6 0-16 16,6-10-12-16,-7 17-1 16,7-17 1-16</inkml:trace>
  <inkml:trace contextRef="#ctx0" brushRef="#br0" timeOffset="126408.4904">7305 13750 28 0,'-9'23'35'16,"0"5"-1"-16,-11-9-9 15,-7-9-9-15,-1-3-11 16,0-7-19-16,7-8-17 16,-4-13-3-16,18 4 0 15,-2-10 5-15</inkml:trace>
  <inkml:trace contextRef="#ctx0" brushRef="#br0" timeOffset="127033.4974">7445 13580 6 0,'-20'25'56'16,"15"-6"-38"-1,-2 3-5-15,4 0-5 16,7 2-1-16,5-3-3 16,6-1 0-16,3-7-2 0,2-5 0 15,0-8 0-15,0-6-2 16,-2-5 1-16,-5-5-1 16,-1-1 1-16,-5-3-2 15,-4 7 1-15,-3 3 0 16,0 10 0-16,0 0 1 15,-3 11-1-15,3 6 1 16,0 3-1-16,3 3 1 16,3-3 0-16,2-3 0 15,5-6 0-15,0-3 0 16,2-13 0-16,0-2-1 16,2-7 0-16,-3-7 0 15,-1-4 0-15,3 0 0 16,-4 2 0-16,3 1 1 0,1 9 1 15,0 9 0-15,3 11 1 16,2 12 0-16,3 10 0 16,5 15 1-16,-1 7 0 15,3 10-1-15,-9 2 0 16,-7 6 0-16,-15 0 1 16,-4 3 0-16,-17-7 0 15,-7-4-1-15,-12-9 1 16,-1-7-2-16,-5-10 0 15,6-9-3-15,9-8-3 16,2-11-2-16,11 0-3 16,-1-11-3-16,19 4-7 0,-16-3-15 15,16 3-2 1,-5-14 0-16,-1 2 9 0</inkml:trace>
  <inkml:trace contextRef="#ctx0" brushRef="#br0" timeOffset="130970.9993">9058 13043 22 0,'-4'-26'29'16,"8"16"-6"-16,-4 10-6 15,0 0-5-15,-4 27-3 16,4-3-4-16,0 12-1 16,4 6 0-16,-1 2-1 15,0 1-1-15,-3-4 0 16,3-7-1-16,-3-3 0 15,-6-11 1-15,-1-5-1 16,-4-9 0-16,1-6 0 16,-2-9-1-16,0 1 1 15,5-1-1-15,7 9 0 16,-5-17 0-16,5 17-1 0,12-4 1 16,4 4-2-1,8 6-4-15,4-3-7 0,2-6-19 16,11 3 0-16,-3-9 1 15,11 5 9-15</inkml:trace>
  <inkml:trace contextRef="#ctx0" brushRef="#br0" timeOffset="131455.3757">9098 12762 17 0,'-28'-16'28'15,"-5"16"-5"-15,-21 9-8 16,-8 19-2-16,-7 10-4 16,2 13-2-16,3 13-2 15,9 9-2-15,13 12 0 16,18 5 0-16,24 3-1 16,18-4 1-16,22-8-1 15,26-10 1-15,14-11 0 0,17-20-1 16,10-18 0-16,8-22-1 15,3-20-1-15,-7-25 1 16,-8-17 0-16,-20-16-1 16,-20-16 0-16,-29-13 2 15,-31-3 1-15,-34-2 0 16,-22 14 1-16,-28 14-1 16,-18 18 0-16,-16 27-12 15,-9 29-24-15,-9 17-2 16,16 26-1-16,1 11 0 15</inkml:trace>
  <inkml:trace contextRef="#ctx0" brushRef="#br0" timeOffset="133580.4306">10199 13308 23 0,'0'0'32'16,"0"0"2"-16,0 0-5 15,0 0-41-15,0 13-14 16,0-13-4-16,0 0-3 15</inkml:trace>
  <inkml:trace contextRef="#ctx0" brushRef="#br0" timeOffset="134486.694">11387 12659 11 0,'-30'-19'21'0,"-6"10"-5"15,-7 3-3-15,-4 6-1 16,-2 9-2-16,5 6-1 16,9 9-3-16,12 7-1 15,10 4-2-15,20-1-2 16,12-2 0-16,14-1 0 16,9-5 0-16,3-9 0 15,1-3 0-15,-8-11 0 16,-4-3 0-16,-17 0 0 15,-17 0-1-15,-11-10 1 16,-19 10-1-16,-10 5 0 16,-5 5 0-16,-4 11 0 15,-2 5 0-15,11 9-1 0,7 4 1 16,13 3 0-16,15 0 0 16,15-1 2-16,11-5-1 15,11-9 1-15,13-5 0 16,6-12 0-16,4-6 0 15,4-11 0-15,-4-5-1 16,-3-10 0-16,-8-4-1 16,-6-3 0-16,-10 0 0 15,-10 4 1-15,-8 2-1 16,-10 9 1-16,0 14 0 16,-11 0 1-16,0 13-1 15,2 9 1-15,2 5-2 16,3 2-5-16,1-1-9 15,3-10-17-15,9 4-1 16,-9-22 0-16,0 0 9 0</inkml:trace>
  <inkml:trace contextRef="#ctx0" brushRef="#br0" timeOffset="134642.9328">11479 12746 14 0,'0'-26'26'15,"-11"1"-3"-15,11 10-15 16,0 15-28-16,-10 0-4 16,10 17-2-16</inkml:trace>
  <inkml:trace contextRef="#ctx0" brushRef="#br0" timeOffset="134830.4343">11608 12962 31 0,'27'44'32'0,"-10"-6"-1"15,0 2-11-15,1-1-4 16,-5-10-5-16,1-2-2 16,-6-10-3-16,2-5-1 15,0-12-2-15,3 0-1 16,0-9-3-16,-2-5-7 16,3-3-14-16,6 1-14 15,-9-8 1-15,7 4-2 16</inkml:trace>
  <inkml:trace contextRef="#ctx0" brushRef="#br0" timeOffset="135236.6952">12119 13019 42 0,'-5'22'34'0,"1"9"-4"16,-9-2-10-16,-12-3-8 15,1-3-4-15,-2-5-5 16,1-8-4-16,4-5-5 15,2-14-2-15,7-3 0 16,5-10 0-16,10 0 0 16,1-5 0-16,6 5 3 15,1 3 5-15,5 7 3 16,2 8 3-16,1 8 1 16,2 11 0-16,2 1 1 15,0 7-2-15,1-1 1 0,1 0-3 16,-1-8 0-16,1-2-2 15,-2-12-1-15,1-3 0 16,-6-10 1-16,1-6-2 16,-4-4 1-16,-3-3-1 15,-2 3 1-15,-4 2-2 16,-3 6 1-16,-3 15 1 16,0 0 0-16,7 12 1 15,-7 10-1-15,3 5 0 16,1 4-5-16,-1 8-27 15,-3-15-4-15,14 1 0 16,-9-16 0-16</inkml:trace>
  <inkml:trace contextRef="#ctx0" brushRef="#br0" timeOffset="135689.8109">13266 12639 30 0,'27'14'31'16,"21"25"2"-16,-2 12-16 15,7 14-6-15,6 10-2 16,1 4-4-16,-5 0-4 16,-3-2-7-16,-5-12-14 15,-13-18-13-15,0-4 0 0,-12-24 0 16</inkml:trace>
  <inkml:trace contextRef="#ctx0" brushRef="#br0" timeOffset="135908.5598">13834 12631 10 0,'-34'-10'32'0,"6"19"1"16,-17 8 0-16,-3 12-19 15,1 15-3-15,-11 9-2 0,2 12-3 16,0 1-2 0,3 1-3-16,3 1-4 0,4-8-6 15,6-9-11-15,12-5-13 16,6-22-1-16,16-10-1 16</inkml:trace>
  <inkml:trace contextRef="#ctx0" brushRef="#br0" timeOffset="136205.4373">14079 12555 19 0,'-31'-4'31'15,"3"22"1"-15,-6 6-7 0,-4 17-11 16,4 12-4-16,3 12-2 16,11 10-2-16,5 2-2 15,15 2 0-15,7-5-2 16,9-10-3-16,13-6-6 16,7-17-9-16,4-19-14 15,7-3-4-15,-7-19 0 16,10-3 2-16</inkml:trace>
  <inkml:trace contextRef="#ctx0" brushRef="#br0" timeOffset="136549.1889">14234 12983 7 0,'0'17'29'0,"-3"-8"1"16,16 3-12-16,-2-2-4 15,9 0-3-15,1-4-3 16,3-6-2-16,1-4-3 16,-3-8-2-16,-3-5-1 15,-7-3 0-15,-5-1-1 16,-7 2 0-16,-9 2 0 16,-13 6 0-16,-3 7 1 15,-4 7 0-15,1 11 0 16,-2 6 1-16,5 5 1 15,7 5 1-15,10 2 0 16,8-2 0-16,11 2 1 16,7-7 0-16,7-2 0 0,6-5-3 15,0-9-2-15,3-4-9 16,1 0-20-16,-8-19-4 16,4 1 0-16,-9-17 0 15</inkml:trace>
  <inkml:trace contextRef="#ctx0" brushRef="#br0" timeOffset="136736.6889">14534 12472 20 0,'-5'-14'19'15,"5"14"-18"1,0 0-14-16,0 0-7 0,9 22 14 16</inkml:trace>
  <inkml:trace contextRef="#ctx0" brushRef="#br0" timeOffset="136908.5648">14581 12625 30 0,'-5'24'35'15,"-2"5"1"-15,-9-4-6 16,-6-4-10-16,1-2-8 15,-10-7-8-15,3-8-12 16,1-12-26-16,11 3-2 0,0-16 0 16,10 5-1-1</inkml:trace>
  <inkml:trace contextRef="#ctx0" brushRef="#br0" timeOffset="137564.8193">14736 12526 35 0,'-16'6'22'16,"7"12"-3"-16,0 2-3 16,3 4-4-16,6 4-2 15,4 0-1-15,7-2-2 16,4-2-2-16,7-9-1 15,0-6-1-15,3-7-1 16,-3-6 0-16,0-6-1 16,-7-2-1-16,-3-10 1 15,-2-2-2-15,-6 0 1 16,-4-1-1-16,0 3 0 0,0 3 0 16,-4 5 0-16,4 14 0 15,-7-12 0-15,7 12 1 16,-3 16-1-16,6-4 1 15,3 5 0-15,-1-4 0 16,4 3 0-16,5-3 1 16,-1-6-1-16,2-5 0 15,4-2 0-15,-2-9 0 16,0-1 1-16,-1-3-1 16,-3 0 0-16,1 3 0 15,0 1 1-15,0 9-1 16,0 13 0-16,1 12 1 0,1 8 0 15,1 17 0 1,-5 11 0-16,-2 9 0 16,-10 6 0-16,-10 2 0 0,-9-1 0 15,-12-5 0-15,-7-10-4 16,-7-12-14-16,5-11-16 16,-6-29 0-16,18-6-1 15,6-23 3-15</inkml:trace>
  <inkml:trace contextRef="#ctx0" brushRef="#br0" timeOffset="137955.4424">15500 12889 26 0,'13'12'31'0,"12"-5"0"16,2-7-8-16,15 0-14 0,9 0-5 16,4 2-5-16,-1-2-8 15,-3 0-9-15,-4 7-9 16,-16-7-3-16,-6 5-1 15</inkml:trace>
  <inkml:trace contextRef="#ctx0" brushRef="#br0" timeOffset="138142.9412">15587 13035 44 0,'12'0'32'0,"20"6"-6"15,3-1-5-15,7-3-10 16,5 3-20-16,-7-11-19 16,12 6-3-16,-12-11-2 15,7 9 1-15</inkml:trace>
  <inkml:trace contextRef="#ctx0" brushRef="#br0" timeOffset="138877.3171">16179 12968 3 0,'-18'10'23'0,"27"-10"-8"16,44 0-2-16,37 0 0 16,43-4 0-16,40 4 0 15,38 0-1-15,34 0-1 16,31 0 0-16,16 4-2 16,8-4-3-16,-7 5-3 15,-10-5-2-15,-16 1-1 16,-20-1 0-16,-26-4-4 15,-26 4-7-15,-24-7-11 16,-29-7-10-16,-8 6 0 16,-35-10-1-16</inkml:trace>
  <inkml:trace contextRef="#ctx0" brushRef="#br0" timeOffset="139299.1957">17698 12611 36 0,'7'-42'21'0,"-2"-9"-2"16,-1 2-1-16,-4 0-4 15,0-2-3-15,0 10-2 16,0 4-1-16,-3 14-2 16,3 23-2-16,0 0-1 0,-7 37-2 15,7 4 1 1,0 18-7-16,-5 12-20 16,-3-2-9-16,8 11 0 0,-9-18 1 15</inkml:trace>
  <inkml:trace contextRef="#ctx0" brushRef="#br0" timeOffset="139892.9429">16362 13493 29 0,'10'-31'20'0,"11"2"-2"16,-2-7-2-16,2 1-1 15,1 4-1-15,-6 4-2 16,2 6-1-16,-6 9-2 16,-3 12-1-16,-6 12-2 15,1 14-1-15,-4 11-1 16,0 11-2-16,-4 6 0 15,4 7 0-15,0-1-4 16,0-5-7-16,0-7-21 16,7-4-7-16,-7-19 1 15,9-4-1-15</inkml:trace>
  <inkml:trace contextRef="#ctx0" brushRef="#br0" timeOffset="140111.6944">16730 13573 50 0,'25'0'38'0,"6"-7"-1"15,10 7-11-15,9 5-13 0,-1 0-8 16,1-2-8-1,2-3-24-15,-2 4-9 16,-13-11-2-16,4 2 1 0</inkml:trace>
  <inkml:trace contextRef="#ctx0" brushRef="#br0" timeOffset="140611.6944">17610 13658 17 0,'-3'-27'21'16,"9"3"-6"-1,-6-3-1-15,4-2-2 0,-9 5 0 16,-5-2-2-16,-6 9-1 16,-6 1-2-16,-5 12-1 15,-5 7-2-15,-1 9-1 16,-2 9 0-16,5 6-1 16,7 5 0-16,8 6-1 15,10-4 1-15,11-2 0 16,10-5 0-16,10-7-1 15,6-9 0-15,3-11-1 16,1-5-1-16,-1-11 1 16,-2-4-1-16,-7-2 0 0,-6 0 0 15,-8 4 0-15,-5 7 2 16,-7 11-1-16,0 0 1 16,-5 13 1-16,5 7-2 15,-3 3-2-15,3 3-8 16,9 6-23-16,-4-18 0 15,15 3-1-15,-8-17 2 16</inkml:trace>
  <inkml:trace contextRef="#ctx0" brushRef="#br0" timeOffset="140955.4563">17855 13580 36 0,'0'0'31'15,"11"9"1"1,1 0-18-16,11-3-3 0,4 1-2 16,1-7 0-16,5 0-3 15,1-4-1-15,-2-5-1 16,-5-2-2-16,-9-5-1 16,-8-1-1-16,-10-3 1 15,-6 4-2-15,-10 1 1 16,-11 8-1-16,-4 7 0 15,-5 0 1-15,0 12 0 16,3 5 0-16,7 9 0 16,4 3 0-16,10 5 1 15,12 0-1-15,7-5 2 0,13-2-1 16,6-2-1-16,8-8-2 16,3-9-6-16,6-8-17 15,5 0-10-15,-11-19 0 16,8 5-1-16</inkml:trace>
  <inkml:trace contextRef="#ctx0" brushRef="#br0" timeOffset="141174.1952">18234 13289 39 0,'14'0'33'16,"14"8"1"-1,-2-1-11-15,2-3-15 0,0 0-13 16,-4-7-26-16,2 9 0 16,-11-9-3-16,6 5 0 15</inkml:trace>
  <inkml:trace contextRef="#ctx0" brushRef="#br0" timeOffset="141361.6963">18556 13208 13 0,'0'0'13'0,"0"0"-20"16,0 0-8-16,0 0 12 15</inkml:trace>
  <inkml:trace contextRef="#ctx0" brushRef="#br0" timeOffset="141533.5727">18587 13375 53 0,'0'29'35'16,"-15"-3"-6"-16,0-1-8 15,-1 0-7-15,-9-5-6 16,0-5-4-16,0-8-9 15,0-9-13-15,1-11-18 16,17-1 1-16,0-8-2 16,12 1 5-16</inkml:trace>
  <inkml:trace contextRef="#ctx0" brushRef="#br0" timeOffset="142017.9468">18813 13227 25 0,'0'0'30'0,"-5"-14"-2"16,5 14-9-16,-10 0-7 0,4 12-4 15,6 2-3-15,0 5-1 16,6 3-1-16,2 4 0 16,5-1-2-16,2-1 1 15,4-4-1-15,0-8 0 16,3-4 1-16,-3-8-1 16,2-4-1-16,-3-7 1 15,-2-4-1-15,-1-3 1 16,-6-3-1-16,2 4 0 15,-8 1 0-15,-3 3-1 16,3 4 1-16,-3 9 0 16,0 0-1-16,-3 12 1 0,3 2 0 15,7 1 0 1,1 2 0-16,5 0 1 0,5 0 1 16,2-5 0-16,4-3 1 15,0-9-1-15,0 0 2 16,-1-8-1-16,-1-2 1 15,-7-6-2-15,-3-5 0 16,-8 0-3-16,-8-2-9 16,-8-4-26-16,2 11 0 15,-9-1 0-15,8 5-1 16</inkml:trace>
  <inkml:trace contextRef="#ctx0" brushRef="#br0" timeOffset="142674.2282">20309 12874 20 0,'0'0'31'0,"11"2"-3"16,3-2-10-16,14 0-5 16,10 3-3-16,6-3-4 15,5 0-6-15,2 0-11 16,-1 7-16-16,-16-10-4 16,2 6 0-16,-18-8 6 15</inkml:trace>
  <inkml:trace contextRef="#ctx0" brushRef="#br0" timeOffset="142924.1991">20380 13009 30 0,'15'0'36'15,"10"5"-2"-15,4-5-8 16,10 0-9-16,7 0-4 16,-1 0-4-16,2 0-5 15,-3 0-10-15,-10 5-28 0,-10-5-2 16,-3 3 0 0,-21-3-1-16</inkml:trace>
  <inkml:trace contextRef="#ctx0" brushRef="#br0" timeOffset="144674.3064">609 15244 3 0,'0'0'29'16,"0"0"3"-16,0 0-12 15,0 0-2-15,41 8-4 16,-41-8-3-16,86-5-2 16,-33 5-4-16,-3 0-5 15,0-2-7-15,-4 2-7 16,-46 0-11-16,56 10-6 0,-56-10-1 16,0 0 1-1</inkml:trace>
  <inkml:trace contextRef="#ctx0" brushRef="#br0" timeOffset="144971.1845">671 15425 15 0,'0'0'31'0,"0"0"0"16,0 0-12-16,57 18-3 15,-17-23-1-15,6 5-1 16,4-4-4-16,-5 4-3 0,-45 0-3 16,68 0-1-16,-68 0-6 15,0 0-11-15,0 0-20 16,0 0-1-16,0 0 0 15,0 0-1-15</inkml:trace>
  <inkml:trace contextRef="#ctx0" brushRef="#br0" timeOffset="150534.0117">1655 15393 6 0,'-85'12'26'16,"22"-12"0"-16,37 14-5 16,39-9-12-16,48 0-5 15,41 2 0-15,53-2-1 16,41-1 1-16,51-4-2 15,30 6 0-15,37-6-2 16,17 3 0-16,10-3 1 16,-2-6-4-16,-18-4-11 15,-22 5-13-15,-48-13-2 16,-30 3 1-16,-66-9 22 16</inkml:trace>
  <inkml:trace contextRef="#ctx0" brushRef="#br0" timeOffset="151112.1666">2052 15119 2 0,'3'-14'29'0,"13"-2"2"15,-8-15-1-15,11-7-15 16,2-9-3-16,-6-10-2 15,1 0 0-15,-7-2-3 16,2 3-1-16,-5 3-2 16,-3 14-1-16,-3 8 0 0,-3 20-1 15,3 11-1-15,0 28 1 16,0 14-1-16,3 15 0 16,3 11 0-16,0 5 0 15,-2 1-2-15,3-4-6 16,9-9-14-16,-3-8-15 15,-6-25 0-15,13-5 0 16</inkml:trace>
  <inkml:trace contextRef="#ctx0" brushRef="#br0" timeOffset="151330.8867">2429 15044 26 0,'19'3'35'15,"3"-3"0"-15,9 0 1 16,7 7-19-16,1-7-9 16,2 0-13-16,-8 0-28 15,7 0-2-15,-13-13 0 16,1 6-1-16</inkml:trace>
  <inkml:trace contextRef="#ctx0" brushRef="#br0" timeOffset="152018.392">3274 15088 35 0,'0'0'23'16,"6"-22"-2"-16,-6 3-4 15,-4-3-4-15,-5-1-3 16,-6-2-2-16,-5 2-2 16,-7 5-2-16,-4 4-1 15,3 11-1-15,-3 10-1 16,0 8-1-16,7 9 0 0,5 6 1 16,6 2-2-16,10 0 2 15,10-3-1-15,8-6 1 16,9-8-2-16,4-7 2 15,1-8-1-15,5-8-1 16,-3-7 1-16,-1-6 0 16,-6-3 0-16,-7 0-1 15,-7 2 2-15,-4 3-1 16,-6 5 2-16,0 14 1 16,0 0 0-16,-6 14 0 15,2 1 1-15,8 9 0 16,4 2-1-16,2-2-1 15,6-2-7-15,-1-5-16 16,-2-9-14-16,11 0-1 16,-11-8-1-16</inkml:trace>
  <inkml:trace contextRef="#ctx0" brushRef="#br0" timeOffset="153080.9637">3484 14950 31 0,'10'25'28'16,"2"-16"-5"-16,10 0-5 16,2-3-4-16,5-6-2 15,4 0-3-15,-8-12-3 16,6 0-2-16,-9-5 0 16,-3-2-2-16,-11 0-1 15,-8 0 0-15,-11 2-1 16,-9 8 0-16,-7 2 1 15,-7 7-2-15,-1 7 1 0,-5 8 0 16,6 5 0 0,5 7 0-16,11 5 1 15,16 1-1-15,11-3 1 0,17 1 0 16,10-7 0-16,11-6-4 16,5-6-11-16,5-3-20 15,-11-18-1-15,3 1 0 16,-11-15 1-16</inkml:trace>
  <inkml:trace contextRef="#ctx0" brushRef="#br0" timeOffset="153643.4511">4013 14403 24 0,'0'0'33'16,"0"-12"0"-1,0 12-4-15,0 0-16 16,0 0-12-16,-11 0-13 0,2 0-20 16,9 0 0-16,-9 9-1 15,9-1 10-15</inkml:trace>
  <inkml:trace contextRef="#ctx0" brushRef="#br0" timeOffset="153862.2013">4063 14584 39 0,'-4'26'30'0,"0"6"-6"16,-5 0-3-16,-5-3-6 16,-3 0-3-16,-6-11-5 0,-2-7-5 15,-2-8-7-15,2-7-11 16,1-14-16-16,11 1-2 15,-5-13-1-15,15 6 8 16</inkml:trace>
  <inkml:trace contextRef="#ctx0" brushRef="#br0" timeOffset="154455.9508">4212 14416 25 0,'-7'10'28'16,"0"0"-10"-16,0 5-5 15,1 7-2-15,6 2-2 16,2 3-1-16,9-4-2 16,3 0-1-16,2-4-1 0,5-7 0 15,-2-6-1 1,4-6-1-16,-6-9-1 0,3-6-1 15,-5-1 0-15,1-6 0 16,-7 1-1-16,-3-1 0 16,0 0 0-16,-6 8-1 15,0 3 2-15,0 11-1 16,0 0 1-16,0 0 0 16,-6 16 0-16,6 0 0 15,7 5 1-15,1-2 0 16,2 1 2-16,5 0 1 15,0-8 0-15,5-2 1 16,-2-10 0-16,1 0 0 16,-3-14 0-16,-2 0-1 15,-7-8 0-15,-2 0-1 0,-10-5 0 16,-2 5-2-16,-4 5-3 16,-7 0-13-16,-2 5-22 15,5 10-1-15,-1 2 1 16,3 5-1-16</inkml:trace>
  <inkml:trace contextRef="#ctx0" brushRef="#br0" timeOffset="155190.3277">1553 15698 34 0,'9'-3'33'0,"-9"3"-7"15,0 22-3-15,0 17-5 16,-12 18-3-16,2 21-5 16,-2 14-2-16,-1 10-2 15,1 1-3-15,3 4-1 16,1-15-4-16,0-10-8 16,8-24-24-16,10-12-3 0,0-29 0 15,11-9-1 1</inkml:trace>
  <inkml:trace contextRef="#ctx0" brushRef="#br0" timeOffset="155565.3289">1836 16248 23 0,'13'-18'24'16,"-1"-11"-7"-16,0-4-2 0,3 1-2 16,-5-3 1-16,2 4-3 15,-7 2 1-15,3 9-3 16,-8 5-1-16,0 15-1 15,0 0 0-15,5 14-2 16,-5 15-1-16,0 14 0 16,3 7-2-16,0 4 1 15,2 4 0-15,-5 0-3 16,4-5-5-16,-4-7-13 16,0-14-19-16,7-8-1 15,-7-24-1-15,18 13 0 16</inkml:trace>
  <inkml:trace contextRef="#ctx0" brushRef="#br0" timeOffset="155799.7036">2250 16252 33 0,'16'-3'37'0,"12"6"-1"16,6-3-2-16,1 0-20 16,7 7-5-16,-4-4-7 15,2-3-15-15,-12-5-22 16,8 5-2-16,-8-19 0 0,9 10 0 16</inkml:trace>
  <inkml:trace contextRef="#ctx0" brushRef="#br0" timeOffset="156393.4545">3165 16292 12 0,'0'-16'21'0,"3"-3"-7"16,-6-6-3-16,-3-1-2 16,-7-1-1-16,-5 0 0 15,-2 6-2-15,-11 8 0 16,1 7-2-16,-7 13 0 16,0 10-2-16,5 9-1 15,2 8 0-15,11 7 1 0,7-2-1 16,12-2 0-1,9-5 1-15,9-7-1 0,7-8 1 16,3-11 0-16,3-6-1 16,-2-11 1-16,-2-7-1 15,-6-2-1-15,-5-2 1 16,-3 0-1-16,-4 3 0 16,-3 4 1-16,-6 15 0 15,0 0 0-15,0 0 1 16,0 20-1-16,3-1 0 15,7 3-2-15,-2 1-2 16,5-8-7-16,6 0-9 16,0-12-7-16,5-3 0 15,-5-8 3-15</inkml:trace>
  <inkml:trace contextRef="#ctx0" brushRef="#br0" timeOffset="156690.3359">3294 16310 45 0,'11'-7'25'0,"-11"7"-3"16,17 9-5-16,-4-4-7 15,2 3-5-15,8-8 0 16,2 0-2-16,2-8-2 16,1-2 1-16,0-9-1 15,-4-3 0-15,-5-3 0 16,-12-4 0-16,-7 1 0 16,-6 9-1-16,-10-1 1 15,-6 8 0-15,-3 12-1 16,-6 7 1-16,4 11 0 15,4 8 0-15,5 10 0 0,8 1 0 16,5 1 1-16,11 1-1 16,7-7 0-16,11-1 1 15,8-9-3-15,1-10-2 16,8-5-13-16,8-7-19 16,-9-17 1-16,6-3 0 15,-8-19 5-15</inkml:trace>
  <inkml:trace contextRef="#ctx0" brushRef="#br0" timeOffset="156924.7075">3618 15897 32 0,'18'0'34'16,"-2"-6"1"-16,15 3-6 16,3 3-17-16,2-3-8 15,2-1-8-15,2 2-16 16,-3 2-13-16,-18-13-1 16,2 13-1-16</inkml:trace>
  <inkml:trace contextRef="#ctx0" brushRef="#br0" timeOffset="157174.7064">3989 15783 12 0,'0'0'33'16,"9"-8"1"-16,-9 8-6 15,0-13-10-15,0 13-7 16,0 0-4-16,0 0-3 16,0 0-6-16,0 0-5 15,0 0-11-15,0 14-9 16,0-14-2-16,0 20-1 16,3-8 4-16</inkml:trace>
  <inkml:trace contextRef="#ctx0" brushRef="#br0" timeOffset="157362.2075">4043 15916 45 0,'0'18'30'0,"3"4"-1"16,-3 0-5-16,-10-5-6 16,4 3-6-16,-9-8-3 15,-1-3-5-15,-6-5-8 16,-2-4-13-16,-2-11-20 16,8 2 0-16,0-10 0 15,8 7 0-15</inkml:trace>
  <inkml:trace contextRef="#ctx0" brushRef="#br0" timeOffset="157877.8938">4207 15811 9 0,'-16'9'27'16,"16"7"-1"-16,-9-4-12 16,2 7-4-16,4 2-3 0,3 0-1 15,10-1-1-15,2-4 0 16,7-2 0-16,0-11-1 16,2-3-1-16,-2-6-1 15,2-5-1-15,-6-2 1 16,-1-6-1-16,-5 1-1 15,-3 2 0-15,-6 3 0 16,0 13 0-16,4-14 0 16,-4 14 0-16,-8 10 0 15,8 2 0-15,0 4 0 16,3 2 1-16,4-1 0 16,5 0 1-16,0-5 2 0,5-3 0 15,-2-9 0 1,4 0 0-16,-8-9 0 0,2-4-1 15,-8-5-6-15,-5-1-16 16,-5-8-15-16,5 9 0 16,-13-3-1-16</inkml:trace>
  <inkml:trace contextRef="#ctx0" brushRef="#br0" timeOffset="158299.7702">4578 15777 9 0,'0'0'30'16,"3"-13"1"-16,-3 13-7 16,10 24-5-16,-10 6-6 15,10 11-3-15,-7 13-2 16,3 13 0-16,-6 6-1 0,6 10-1 15,-6 1-2-15,6 4 0 16,-6-9-2-16,0-1 0 16,0-11-1-16,0-11-1 15,7-12-4-15,-7-15-14 16,-4-15-20-16,4-14-1 16,9-9 2-16,1-13-1 15</inkml:trace>
  <inkml:trace contextRef="#ctx0" brushRef="#br0" timeOffset="158956.0157">4823 15745 2 0,'-21'-25'27'15,"21"25"0"-15,8-14-9 16,5 10-5-16,3 4-3 15,4 0-3-15,5 7-1 16,-4 2-1-16,4 4 0 16,-9 2 1-16,-3 4 0 15,-13-1-1-15,0 3 0 16,-15-4-1-16,3 2 1 0,-5-1-2 16,0-4 1-1,3-1-2-15,8-4-1 16,6-9 0-16,12 10 0 0,6-10-1 15,6 0 1-15,3 0 0 16,5 0-1-16,2 0 1 16,1 7-1-16,-8-5 1 15,1 4-1-15,-8-2 1 16,-6-2-2-16,-2 1-4 16,-12-3-8-16,0 0-23 15,0 0 0-15,-10-10 0 16,10 10 0-16</inkml:trace>
  <inkml:trace contextRef="#ctx0" brushRef="#br0" timeOffset="161393.5734">5560 15305 26 0,'35'3'27'0,"-5"-3"-6"16,16 0-9-16,1 4-10 16,2-4-13-16,4 0-14 15,-16-7-2-15,2 7 3 16</inkml:trace>
  <inkml:trace contextRef="#ctx0" brushRef="#br0" timeOffset="161612.3307">5601 15400 2 0,'5'9'31'16,"7"-9"1"-16,15 6-6 15,3-2-7-15,3-4-5 16,8 4-5-16,1-4-23 15,4 6-15-15,-15-13-2 16,5 7-2-16</inkml:trace>
  <inkml:trace contextRef="#ctx0" brushRef="#br0" timeOffset="162409.2121">6217 15476 7 0,'-37'6'21'16,"37"3"-5"-16,28-9-13 0,37 4-3 15,34-4 0-15,37-4-1 16,32 0 2-16,29-3 0 16,27-3 2-16,28-2 2 15,21-5 2-15,21-4 2 16,7 5 1-16,10-2-1 15,-4 3 0-15,0 3 0 16,-4 5-2-16,-18 4-4 16,-8 3-8-16,-23 0-21 15,-11 9-3-15,-36-9-3 16,-5 5 6-16</inkml:trace>
  <inkml:trace contextRef="#ctx0" brushRef="#br0" timeOffset="171987.5166">6681 15073 19 0,'4'-12'20'15,"12"-2"-2"-15,-2-11-2 16,3-4-2-16,1-3-2 15,0-3-2-15,-1 2-1 16,-5 3 0-16,-3 8-1 16,-6 2-2-16,-3 20-2 15,0-10 0-15,0 23-1 16,-7 9 0-16,5 15-1 16,-2 10-1-16,1 9 1 15,-3 5 0-15,6 5-2 16,0 0-7-16,0-7-18 15,0-18-10-15,15-5 0 16,-2-20 0-16</inkml:trace>
  <inkml:trace contextRef="#ctx0" brushRef="#br0" timeOffset="172393.8218">7052 15168 6 0,'0'0'33'16,"0"0"1"-16,11 4-6 15,16-4-9-15,11 0-5 16,6-6-5-16,8 6-10 16,-5-11-28-16,6 11-4 0,-13-10-1 15,4 6-1 1</inkml:trace>
  <inkml:trace contextRef="#ctx0" brushRef="#br0" timeOffset="172971.9473">7770 15234 21 0,'7'-12'30'15,"7"0"-2"-15,-7-2-10 16,-1-7-4-16,-6 1-5 15,-6-3-1-15,-3 3-3 16,-10 2 0-16,-2 3-2 16,-7 6-1-16,-3 9-1 15,-2 5 0-15,4 9-1 0,4 8 0 16,6 3 1 0,7 7-1-16,12 1 0 0,6-5 1 15,10-3-1-15,8-5 0 16,4-9 0-16,6-8 0 15,0-7 0-15,-2-10 0 16,-2-3 0-16,-8-4 0 16,-7 0 1-16,-6 1 0 15,-6 6 2-15,-3 14 0 16,-14-7 0-16,4 14 0 16,3 7-1-16,7 5-6 15,0 0-13-15,4-3-18 16,16 2 0-16,0-8-1 15,8 0 1-15</inkml:trace>
  <inkml:trace contextRef="#ctx0" brushRef="#br0" timeOffset="173253.199">8222 15112 67 0,'-18'-12'35'0,"-1"-4"-11"16,-8 1-8-16,2 9-5 16,-6 3-3-16,5 9-2 15,-1 6-3-15,9 8 0 16,8 5-2-16,10 5-1 0,6 1-2 15,6-3-5-15,15-2-13 16,5 1-16-16,-3-13-1 16,8-2 1-16,-9-12 1 15</inkml:trace>
  <inkml:trace contextRef="#ctx0" brushRef="#br0" timeOffset="173675.0737">8485 15161 20 0,'-3'-11'14'0,"-23"-17"17"16,6 14-17 0,-2 7-2-16,-2 1-1 15,3 6-3-15,1 5-1 16,4 6-3-16,8 4-1 16,8 5-1-16,3 2 0 15,10 0 0-15,2 0 1 16,4-6 1-16,2-4 0 0,-3-8 1 15,-1-4-1 1,-5-6 1-16,-3-3-1 0,-9-9-1 16,0 3 1-16,-6-1-6 15,2 2-9-15,-2 3-22 16,6 11-3-16,0 0 0 16,0 0-1-16</inkml:trace>
  <inkml:trace contextRef="#ctx0" brushRef="#br0" timeOffset="174128.2572">8656 15107 42 0,'0'0'35'15,"0"0"-1"1,14 6-13-16,2 6-6 0,-4 1-7 16,1 7-2-16,-4 2-2 15,-3 3-2-15,-6-2 0 16,-9-1-2-16,-7-3-4 15,-12-9-16-15,-5-10-16 16,11 0 0-16,-6-16-1 16,16 3 2-16</inkml:trace>
  <inkml:trace contextRef="#ctx0" brushRef="#br0" timeOffset="174628.2589">8909 15088 14 0,'-12'-6'28'16,"12"6"0"-16,-18 10-8 15,12-1-8-15,2 7-4 16,4 3-2-16,0 3 0 16,7 1-1-16,5-2-1 0,4-2-1 15,2-6 1 1,3-6-2-16,0-7 0 0,-2-8-1 16,0-4 1-16,-3-7 0 15,-1 0-1-15,-8-6 1 16,2 8 1-16,-4-2-2 15,-1 6 1-15,-4 13 0 16,0 0-1-16,0 0 1 16,3 23-1-16,1-3-1 15,4 5 0-15,4 0 1 16,5-2 0-16,2-5 0 16,5-9 0-16,0-9 0 15,1-5 0-15,-3-9 0 16,-3-4 0-16,-10-10 0 0,-5-1 0 15,-4 3-4 1,-7-5-12-16,-12 5-20 0,8 8-2 16,-9-5 1-16,11 18-2 15</inkml:trace>
  <inkml:trace contextRef="#ctx0" brushRef="#br0" timeOffset="176722.2306">9488 15054 24 0,'0'0'29'15,"11"9"-6"1,17-9-5-16,12 0-4 0,15-3-2 16,1 0-4-16,7-3-7 15,-1-1-12-15,-4 3-14 16,-17-9-7-16,-5 6 0 15,-22-8 4-15</inkml:trace>
  <inkml:trace contextRef="#ctx0" brushRef="#br0" timeOffset="176940.9784">9753 14867 34 0,'0'8'29'15,"-10"4"-8"1,7 11-5-16,-2 8-4 0,-2 4-4 16,4 4-1-16,0 3-7 15,-1-4-9-15,-1-7-16 16,11 1-7-16,-6-15 1 16,6-1 2-16</inkml:trace>
  <inkml:trace contextRef="#ctx0" brushRef="#br0" timeOffset="177175.3535">10083 14893 56 0,'4'-10'36'16,"-4"10"-2"-16,0 0-18 15,10-8-18-15,-10 8-28 16,0 0-4-16,-6 16-1 16,6-16-1-16</inkml:trace>
  <inkml:trace contextRef="#ctx0" brushRef="#br0" timeOffset="177362.8559">10152 15104 24 0,'4'25'34'0,"9"9"0"16,-13-4-6-16,0-1-13 15,0 1-5-15,-13-8-3 16,-6-5-7-16,-2-7-12 15,-2-3-22-15,-8-21 0 16,12-1-1-16,-5-14 0 16</inkml:trace>
  <inkml:trace contextRef="#ctx0" brushRef="#br0" timeOffset="178066.0422">10577 15069 31 0,'-3'-20'21'0,"3"3"-4"15,-12-7-1-15,-3 3-3 16,-5 2-3-16,-7 3-4 15,-1 9-2-15,-3 7-1 16,0 7-2-16,0 9 1 0,6 9-1 16,6 4-1-16,9 3 1 15,10-2-1-15,10-1 1 16,9-8-1-16,6-5-1 16,7-11 0-16,1-5-1 15,2-9 0-15,-8-4 0 16,-1-3 0-16,-6-3 1 15,-6 3 2-15,-6 0 0 16,-8 8 2-16,0 8 1 16,0 0 0-16,0 14 1 15,0 3 0-15,6 2-5 16,4 2-7-16,2 2-19 16,-3-11-6-16,13 1-1 15,-3-13 0-15</inkml:trace>
  <inkml:trace contextRef="#ctx0" brushRef="#br0" timeOffset="178503.6061">11010 14936 11 0,'4'-10'20'0,"-8"0"-1"16,-7 2-3-16,-6 2-1 15,-5 6-3-15,-3 0-3 16,1 7-2-16,-2 0-1 15,7 2-3-15,3 3-1 16,13 3-1-16,6 4 0 16,9 0 1-16,5 2-1 15,1-3 1-15,0 4 0 16,-4-2 1-16,-3-1 0 16,-11-6 0-16,-3-1-1 15,-10-7-3-15,-8-5-5 16,0 0-11-16,1-3-15 15,-2-10 0-15,10 4-1 0,-3-6 15 16</inkml:trace>
  <inkml:trace contextRef="#ctx0" brushRef="#br0" timeOffset="178706.7241">11120 14904 45 0,'0'0'35'0,"14"25"-7"16,-10-4-7-16,-4 4-7 15,4 4-5-15,-4 0-6 0,-4 0-7 16,4-4-12-16,0-3-18 16,0-22-2-16,-4 14 1 15,4-14 6-15</inkml:trace>
  <inkml:trace contextRef="#ctx0" brushRef="#br0" timeOffset="178909.8488">11162 14629 55 0,'0'-22'33'15,"0"22"-11"-15,0 0-35 16,0-16-14-16,0 16-4 15,0 0-3-15</inkml:trace>
  <inkml:trace contextRef="#ctx0" brushRef="#br0" timeOffset="179409.9037">11222 14979 20 0,'9'5'30'0,"-9"-5"2"16,22 20-13-16,-8 1-6 15,-5 1-5-15,1 6-1 16,-6 0-2-16,3 1-1 16,-7-8-1-16,-4-4-1 0,4-17 0 15,-6 10-1-15,6-10-1 16,14-22 0-16,1 0 0 16,4-5 0-16,8 2-1 15,4-2 0-15,1 7 2 16,-2 5-1-16,-2 11 1 15,-7 8 0-15,-5 11 0 16,-10 8 0-16,-6 5-2 16,-6 1-8-16,0-5-22 15,6 7-3-15,0-16 1 16,9 3-2-16</inkml:trace>
  <inkml:trace contextRef="#ctx0" brushRef="#br0" timeOffset="179956.8538">11740 14980 14 0,'0'-12'27'0,"0"12"0"15,0 0-9 1,-9 16-6-16,6 2-4 16,-4 2-2-16,7 7-1 0,3-1-1 15,5 2 0-15,3-2-1 16,6-5 0-16,2-6-1 15,2-5-1-15,1-10 1 16,0-5-1-16,-4-10 0 16,1-4-1-16,-5-8 1 15,-2-2-1-15,-5 0 1 16,-4 3-1-16,-3 2-1 16,0 9 1-16,0 15 0 15,0 0 0-15,0 9 0 16,4 9 0-16,7 6 1 15,4 1-1-15,4-1 1 0,7-3 0 16,4-8-1 0,4-7 1-16,0-6 1 0,-2-9-1 15,-4-5 0-15,-6-7 0 16,-7-3-2-16,-12-9-5 16,-6 1-21-16,-6 9-7 15,-15-5 1-15,2 15-1 16</inkml:trace>
  <inkml:trace contextRef="#ctx0" brushRef="#br0" timeOffset="180472.483">10776 15391 18 0,'4'9'23'0,"14"-5"-11"16,28 0-1-16,23 1 1 16,29-1 2-16,26 2-1 15,20-3-2-15,17 6-2 16,6-3-1-16,3 1-1 16,-9-2-2-16,-10-1-4 15,-26-3-7-15,-18 3-21 0,-33-11-7 16,-15 7 1-1,-40-4-1-15</inkml:trace>
  <inkml:trace contextRef="#ctx0" brushRef="#br0" timeOffset="182144.5313">7758 15687 29 0,'11'-7'33'16,"-11"7"-7"-16,7 18-4 15,-5 20-4-15,-2 14-5 16,0 22-3-16,0 9-3 0,-5 8-2 15,5 0-3-15,-3-7-2 16,3-12-4-16,-3-14-8 16,6-21-22-16,7-13-2 15,-10-24 0-15,27-3-1 16</inkml:trace>
  <inkml:trace contextRef="#ctx0" brushRef="#br0" timeOffset="182519.5287">8146 16122 17 0,'5'-22'28'0,"11"4"-2"16,4-8-11-16,-3-3-4 16,2 0-2-16,-1-6-1 15,0 6-1-15,-5 1 0 16,-6 8-1-16,-7 4-1 16,0 16 0-16,-6 10 0 15,-4 16-2-15,-1 10 0 16,4 11-1-16,-3 8 0 0,7 5 0 15,3 1-1 1,0-11-5-16,7-1-11 16,5-9-20-16,-6-19 0 0,10-5-1 15,-7-21 1-15</inkml:trace>
  <inkml:trace contextRef="#ctx0" brushRef="#br0" timeOffset="182832.0287">8490 16177 22 0,'20'0'33'15,"0"-8"-1"-15,9 4-9 16,9 4-6-16,2-3-6 16,6 3-8-16,-2-4-19 15,2 11-16-15,-15-11-1 16,3 8-1-16</inkml:trace>
  <inkml:trace contextRef="#ctx0" brushRef="#br0" timeOffset="183394.5326">9235 16229 5 0,'16'-9'26'16,"-11"-10"-3"-1,5 1-4-15,-4 0-5 0,-6-9-3 16,0 2-3-16,-9-1-2 16,-4 5-1-16,-5 0-1 15,-8 7-2-15,-4 5 0 16,-1 9-1-16,-3 9-1 16,6 8 0-16,4 10 0 15,7 6 1-15,6 1-2 16,11 1 2-16,11-4-1 15,8-6 1-15,5-8-1 16,5-10 1-16,2-10 0 16,-3-9-1-16,0-5 1 15,-3-7 0-15,-6-3-1 0,-8-2 0 16,-4 5 0 0,-4 7 0-16,-3 7 0 0,0 10 0 15,0 0 1-15,-9 18-1 16,9 6 1-16,0 2-1 15,12 5-2-15,-5-4-9 16,4-7-20-16,9 6-1 16,-8-16-1-16,13 2 9 15</inkml:trace>
  <inkml:trace contextRef="#ctx0" brushRef="#br0" timeOffset="183800.7792">9483 16145 11 0,'0'0'28'0,"28"7"-1"15,-7-7-13-15,4 0-5 16,3-4-1-16,1-5-2 16,-1-2-2-16,-4-7-1 15,-6 2-1-15,-5-3-1 16,-7 2 0-16,-12 0 0 16,-7 1-1-16,-9 3 0 15,-5 8 0-15,-4 5 0 0,-3 8 0 16,3 6 0-1,3 7 2-15,11 6 1 0,10 4 1 16,12 4 0-16,14-1 1 16,5 0-1-16,7-7-1 15,4-5-8-15,-5-2-17 16,1-14-11-16,4-6 0 16,-16-20-1-16</inkml:trace>
  <inkml:trace contextRef="#ctx0" brushRef="#br0" timeOffset="184175.7843">9746 15805 8 0,'16'-3'30'16,"18"5"1"-16,-9-4-1 15,10 2-20-15,1 0-12 16,-2-10-22-16,2 16-5 16,-15-12-1-16,6 6 7 15</inkml:trace>
  <inkml:trace contextRef="#ctx0" brushRef="#br0" timeOffset="184519.5304">10134 15797 7 0,'4'29'29'0,"7"13"0"15,-11-4-9-15,-3 6-5 16,-6-5-4-16,-12-3-3 15,-1-5-3-15,-6-9-3 16,0-9-3-16,0-5-8 0,3-13-12 16,0-9-10-16,16-3 1 15,0-12-2-15</inkml:trace>
  <inkml:trace contextRef="#ctx0" brushRef="#br0" timeOffset="185128.9196">10340 15751 22 0,'-15'10'14'0,"10"5"-4"16,-1 1 0-16,6 3-3 16,0 1 0-16,9-1-2 15,1-1 1-15,8-4-2 0,0-5 0 16,4-4-1-16,-2-5-1 16,0-5-1-16,-3-5 0 15,-3-4 0-15,-3-1-1 16,-5-4 1-16,-4 6-1 15,-2 1 0-15,0 3 0 16,0 9-1-16,0 0 1 16,-9 5 0-16,9 6 0 15,7 3 1-15,2 0 0 16,3 2 1-16,7-4 1 16,-1-6 1-16,4-2 1 15,-1-4 0-15,-3-7 0 16,-2-5 0-16,-6-2-2 15,-6-3-5-15,-4 2-13 0,-19-6-15 16,6 5-2-16,-18-5 0 16,4 8 13-16</inkml:trace>
  <inkml:trace contextRef="#ctx0" brushRef="#br0" timeOffset="185347.6573">10171 15591 39 0,'13'0'33'15,"-13"0"-1"-15,19-9-20 0,-4 18-31 16,-15-9-9-16,19 3-2 15,-19-3-3-15</inkml:trace>
  <inkml:trace contextRef="#ctx0" brushRef="#br0" timeOffset="185816.432">10851 15645 30 0,'0'0'31'0,"0"29"-4"15,0 16-10-15,0 19-6 0,5 15-3 16,-1 13-3-16,2 10 0 16,1-6-3-16,4-3 0 15,-5-11-1-15,1-15-4 16,-1-13-8-16,-1-12-21 16,-5-28-1-16,10-7 0 15,-4-24 7-15</inkml:trace>
  <inkml:trace contextRef="#ctx0" brushRef="#br0" timeOffset="186332.0371">11151 15770 29 0,'0'-25'29'0,"9"11"-9"16,4 2-4-16,2 5-5 15,10 7-1-15,-3 0-3 16,2 15-1-16,-7 3-1 0,-10 10-2 16,-7 1 0-16,-11 5-1 15,-11-4 0-15,-4-2-1 16,-7-6 0-16,2-6-1 16,2-6 0-16,5-7-1 15,6-3-1-15,6-8 1 16,12 8-1-16,4-17 1 15,8 10 0-15,6 2 1 16,3 5 1-16,4 5 0 16,3 5 1-16,0 3 0 15,-3 1 1-15,1 5-1 0,-3-5 1 16,-3 4-1-16,-3-4-2 16,-4-9-9-1,-13-5-25-15,17 5-1 0,-17-5 0 16,10-13 0-16</inkml:trace>
  <inkml:trace contextRef="#ctx0" brushRef="#br0" timeOffset="188691.4986">12802 15376 19 0,'0'0'29'15,"17"0"-8"-15,12 0-3 16,8 0-5-16,9-5-4 16,5 5-3-16,-2 0-4 15,0 0-4-15,-8 0-6 16,-7 3-6-16,-12-3-9 16,-4 9-6-16,-18-9-2 0,0 0 22 15</inkml:trace>
  <inkml:trace contextRef="#ctx0" brushRef="#br0" timeOffset="188925.8481">12897 15516 41 0,'26'0'24'16,"10"0"-2"-16,5 3-3 0,0-3-4 16,4 10-4-1,-7-6-4-15,-3-1-6 0,-7-9-29 16,-2 6-5-16,-22-7 0 16,-4 7-1-16</inkml:trace>
  <inkml:trace contextRef="#ctx0" brushRef="#br0" timeOffset="190519.6009">13750 15504 20 0,'87'4'14'16,"47"0"-1"-16,33 0 0 16,44 0 0-16,33-4 0 15,32 0-1-15,19 0-1 16,11 0-3-16,-1-5-2 15,-16 5-2-15,-19 3-1 16,-37 4-5-16,-35 1-10 16,-43-4-18-16,-28 12-1 15,-47-16 0-15,-21 9 8 0</inkml:trace>
  <inkml:trace contextRef="#ctx0" brushRef="#br0" timeOffset="191128.9823">14349 15193 14 0,'6'-39'20'0,"9"-6"-2"16,-7-7-3-16,3-9-1 16,-4 5 0-16,-2 0-2 15,2 9-2-15,-7 11-2 16,3 15-1-16,-3 21-2 16,0 21 0-16,3 19-2 15,6 12-1-15,-2 10-1 16,4 8 0-16,-1-1 1 15,2-2-3-15,-2-7-8 16,1-11-19-16,-4-18-6 16,5-9 0-16,-12-22 0 15</inkml:trace>
  <inkml:trace contextRef="#ctx0" brushRef="#br0" timeOffset="191378.9768">14609 15187 26 0,'33'0'35'0,"1"-4"0"16,8 4-9-16,6 0-10 0,0 0-7 15,0 4-9 1,-5-4-17-16,-3 3-17 0,-20-9-1 16,1 6 0-16</inkml:trace>
  <inkml:trace contextRef="#ctx0" brushRef="#br0" timeOffset="191925.8585">15384 15187 26 0,'0'0'24'15,"22"-10"-6"-15,-13 1-2 16,0-5-5-16,-6 1-2 16,-9-8-2-16,-3-1-2 15,-8-3-1-15,-6 2-1 16,-8 3-1-16,-2 6-1 15,-4 9 0-15,0 5-1 16,3 14 0-16,10 4 1 0,6 8-1 16,8 5 0-1,10 1 1-15,10-3 0 0,5-3-1 16,10-11 0-16,6-4-1 16,0-8 0-16,2-3 0 15,-5-11 0-15,-1-3-1 16,-6 0 1-16,-6-2 0 15,-5 5 1-15,-10 11 2 16,6-9 0-16,-6 9 2 16,0 13-1-16,6 3 1 15,3 5-2-15,3 4-8 16,3 3-19-16,-2-10-7 16,9 4 0-16,-8-15-2 15</inkml:trace>
  <inkml:trace contextRef="#ctx0" brushRef="#br0" timeOffset="192332.1071">15816 15071 25 0,'-29'-13'32'0,"2"6"-5"16,-6 7-6-16,0 3-6 16,4 9-4-16,2 5-3 15,12 8-1-15,12 3-2 16,14 4-3-16,10 1-2 16,6-6-6-16,7-3-11 15,4 0-17-15,-7-15-1 16,3 0 0-16,-15-15 10 0</inkml:trace>
  <inkml:trace contextRef="#ctx0" brushRef="#br0" timeOffset="192847.7312">16034 15094 25 0,'-20'-4'28'16,"-13"-2"-5"-16,6 9-7 15,0 7-3-15,6 5-4 16,9 7-2-16,12 5 0 0,9 3-2 16,9-2 0-1,10-2 0-15,2-5-1 0,3-4 0 16,-3-9 0-16,-2-8-1 16,-12-15 0-16,-7-3 0 15,-9-7-3-15,-13-7-8 16,-11-6-26-16,3 8-1 15,-8-3-2-15,4 12 0 16</inkml:trace>
  <inkml:trace contextRef="#ctx0" brushRef="#br0" timeOffset="193207.111">16337 15166 28 0,'28'30'32'15,"-15"-6"-7"-15,-9 3-8 16,-8 5-4-16,-15-8-4 0,-3-4-3 16,-9-7-8-16,-6-9-16 15,2-13-13-15,18 1-1 16,3-13-1-16</inkml:trace>
  <inkml:trace contextRef="#ctx0" brushRef="#br0" timeOffset="193753.9924">16563 15104 11 0,'-15'-9'27'0,"15"9"-5"15,-14 17-7-15,12 3-3 16,2 3-4-16,6 5 0 15,1 4-2-15,8-2 0 16,4 1-2-16,2-9-1 16,2-5-1-16,2-9 0 15,-1-8-1-15,-3-9 0 16,1-7 1-16,-6-6-2 0,-3-4 1 16,-6 0 0-1,-7-1 0-15,0 5 0 0,0 5-1 16,-5 7 1-16,5 10-1 15,-10 0 1-15,10 10 0 16,0 9 0-16,8 3-1 16,4-1 2-16,6 2-1 15,4-4 2-15,2-2-2 16,5-9 2-16,1-2 0 16,-1-15-1-16,-1-3 0 15,-9-8 0-15,-4-3 0 16,-12-5-2-16,-6-3-1 15,-10 6-9-15,-8 6-25 16,-10 0 0-16,2 10-1 16,-13 1 1-16</inkml:trace>
  <inkml:trace contextRef="#ctx0" brushRef="#br0" timeOffset="194378.9844">14110 15824 5 0,'0'-8'30'0,"9"22"-2"16,-9 13-6-16,-6 20-5 16,6 20-4-16,-8 12-3 15,3 9-1-15,-1 3-2 16,2 0-3-16,4-9-3 15,-2-13-7-15,6-17-14 0,5-16-15 16,-9-22 1 0,18-6 0-16</inkml:trace>
  <inkml:trace contextRef="#ctx0" brushRef="#br0" timeOffset="194769.6082">14386 16295 10 0,'17'-12'25'15,"-10"-14"-8"1,9-1-3-16,-1-7-3 0,-1-5 0 16,0 0-1-16,-7-4-1 15,1 12 0-15,-8-3-2 16,4 12 0-16,-8 10-1 16,4 12-1-16,-5 21 0 15,5 11-1-15,0 12-1 16,0 10-1-16,0 3 0 15,5 2-2-15,2-1-5 16,-3-7-13-16,0-13-16 16,7-8-2-16,-2-17 1 0,6-5 7 15</inkml:trace>
  <inkml:trace contextRef="#ctx0" brushRef="#br0" timeOffset="195050.8591">14755 16271 10 0,'21'0'31'0,"4"-11"2"16,15 3-9-16,8 8-9 0,4-3-3 15,3 3-6-15,-5 0-14 16,3 8-22-16,-23-13-1 16,0 7-2-16,-20-11 5 15</inkml:trace>
  <inkml:trace contextRef="#ctx0" brushRef="#br0" timeOffset="195582.116">15513 16281 19 0,'10'-18'18'0,"-10"-7"-3"15,0-2-3-15,-6 0 0 16,-4 2-2-16,-8 4-2 0,-3 3-2 16,-5 8-1-16,-3 4-3 15,2 13 0-15,0 9-1 16,6 7 0-16,7 7-1 16,4 2 1-16,10 4-1 15,7-5 0-15,10-5 1 16,6-4 0-16,3-8-1 15,5-9 1-15,-3-8 0 16,3-8-1-16,-5-4 1 16,-2-4-1-16,-7-3 1 15,-3 3-1-15,-5 3 0 16,-3 6-1-16,-6 10 2 16,0 0-1-16,0 14 0 15,-3 4-5-15,3 0-19 16,8 11-6-16,-8-14 1 0,15 6 0 15</inkml:trace>
  <inkml:trace contextRef="#ctx0" brushRef="#br0" timeOffset="196410.243">15679 16251 25 0,'10'19'26'15,"-2"-6"-6"-15,14 2-5 16,4-5-2-16,7-2-4 15,5-5-2-15,-3-7-2 16,-1-8-1-16,-4-3-2 16,-8-7 0-16,-10-1-1 15,-7 0 0-15,-13-6-1 16,-7 8 0-16,-10 6 0 16,-6 3 0-16,-3 12 0 15,-4 5 0-15,2 13 0 16,7 6 0-16,8 9 0 15,7 1 1-15,14 0-1 0,14 2 1 16,13-7-1 0,8-4-3-16,11-9-10 0,8 0-18 15,-6-22-1-15,8 5 0 16,-12-20 12-16</inkml:trace>
  <inkml:trace contextRef="#ctx0" brushRef="#br0" timeOffset="196675.8613">15903 15941 28 0,'22'6'33'16,"-3"-11"-2"-16,11 5-13 16,8 0-7-16,-1 0-7 15,3 0-11-15,-9-1-22 16,4 1-2-16,-17 0-1 16,0 0 7-16</inkml:trace>
  <inkml:trace contextRef="#ctx0" brushRef="#br0" timeOffset="197035.2385">16340 15909 30 0,'0'28'33'15,"0"4"-8"-15,0 0-2 16,-6-4-6-16,-1 2-3 0,-8-9-4 15,-1-6-3-15,-8-6-1 16,-1-9-3-16,1-3-7 16,-1-11-12-16,6-5-20 15,13 4-1-15,-1-11 0 16,16 9 1-16</inkml:trace>
  <inkml:trace contextRef="#ctx0" brushRef="#br0" timeOffset="197488.3699">16446 15866 6 0,'0'0'26'0,"-12"11"0"15,8 0-10-15,-2 2-5 16,6 5-3-16,6 1-3 16,3 0 0-16,7 2-1 15,3-9 0-15,3 0-2 16,-1-6-1-16,0-6-1 16,-2 0 0-16,-4-11 0 15,-3-3 0-15,-4 0 0 16,-3-1-1-16,-5 2 1 15,0 4-1-15,0 9 2 16,-8-9-1-16,8 9-1 16,-5 10 2-16,5 2-1 0,7 2 0 15,-1 0 0-15,7 0 1 16,2-3 0-16,1-2 1 16,-2-6 0-16,3-3 0 15,-4-8 0-15,-4 1-2 16,-3-7-6-16,-3-6-19 15,3 7-5-15,-16-10-1 16,10 11 1-16</inkml:trace>
  <inkml:trace contextRef="#ctx0" brushRef="#br0" timeOffset="197941.4894">16855 15815 28 0,'0'0'22'16,"6"-13"-3"0,-6 13-4-16,3-10-4 0,-3 10-3 15,0 0-2-15,0 0-1 16,0 0 0-16,0 28-1 15,6 5-1-15,-6 12 1 16,6 13 0-16,-3 11 0 16,1 6 0-16,2-1-1 15,-3 0-3-15,2-10-3 16,-1-12-5-16,-1-14-20 16,3-4-6-16,-6-34 1 15,-3 16-2-15</inkml:trace>
  <inkml:trace contextRef="#ctx0" brushRef="#br0" timeOffset="198269.6177">16284 15779 5 0,'0'0'28'0,"12"4"-6"16,-12-4-23-16,0 0-17 15,10 0-5-15,-10 0 11 16</inkml:trace>
  <inkml:trace contextRef="#ctx0" brushRef="#br0" timeOffset="198753.9924">17075 15824 28 0,'22'0'27'0,"-2"0"-8"15,5 0-5-15,-2 7-3 0,-5 3-3 16,-4 1-2-16,-10 5 0 16,-9 4-2-16,-9 0 0 15,-7 0-1-15,-1-1 0 16,-1-3 1-16,3-1-2 16,5-1 1-16,15-14-1 15,4 16 0-15,16-12 0 16,11 0 0-16,5-4-1 15,4 3-3-15,0-3-9 16,-1 8-22-16,-10-13-1 16,2 5 0-16,-21-11-1 0</inkml:trace>
  <inkml:trace contextRef="#ctx0" brushRef="#br0" timeOffset="200644.6955">17850 15187 34 0,'0'0'33'0,"0"0"-7"15,9 24-5-15,-3 5-4 16,-3 6-4-16,4 12-5 0,-4 4-1 15,2 2-6-15,0-3-5 16,-5-7-9-16,0-10-19 16,0-3-4-16,-11-24 0 15,11-6-1-15</inkml:trace>
  <inkml:trace contextRef="#ctx0" brushRef="#br0" timeOffset="200879.0675">17641 15400 11 0,'17'-9'33'0,"11"9"0"15,5-4-1-15,16 1-17 16,9 3-8-16,7 0-10 0,5 7-24 16,-7-15-4-16,5 5-1 15,-10-11-2-15</inkml:trace>
  <inkml:trace contextRef="#ctx0" brushRef="#br0" timeOffset="201129.0619">18496 15177 20 0,'7'-11'35'0,"6"8"0"15,-13 3-1-15,0-11-16 16,0 11-8-16,0 0-8 15,0 0-10-15,0 0-19 16,-4 10-9-16,4-10 1 16,0 0-1-16</inkml:trace>
  <inkml:trace contextRef="#ctx0" brushRef="#br0" timeOffset="201379.063">18523 15426 35 0,'14'49'29'0,"-5"-1"-6"15,2 5-4-15,-3 0-4 16,-8-5-5-16,0 0-3 16,-10-8-1-16,-8-3-1 15,-10-15 0-15,-5-3-2 16,-5-10-2-16,0-9-4 15,3-4-9-15,3-6-15 16,3-13-8-16,14-4 0 16,6-12 0-16</inkml:trace>
  <inkml:trace contextRef="#ctx0" brushRef="#br0" timeOffset="201957.1871">18974 15620 10 0,'57'-4'17'0,"35"4"-5"16,25 4 1-16,35 1 1 15,31 0 0-15,34 5 0 16,24-1-3-16,22 0-2 16,13 2-3-16,5-4-2 15,1-3-2-15,-12 0-2 16,-16-4 0-16,-20 0-4 16,-22-4-8-16,-33-6-18 15,-24 8-1-15,-38-12 0 16,-19 10 14-16</inkml:trace>
  <inkml:trace contextRef="#ctx0" brushRef="#br0" timeOffset="202691.5669">19961 15219 27 0,'17'-8'17'16,"-17"8"-1"-16,12-15-2 15,-8 3-4-15,-4-2-2 0,-6-2-3 16,-7-2-1-16,-4-1-3 16,-7 7 0-16,-6 4 0 15,-4 5-1-15,0 6 0 16,0 8 0-16,7 7 1 15,6 11-1-15,9 6 1 16,12-1 0-16,4-1 0 16,14-4 1-16,10-4-1 15,5-9 1-15,6-6-1 16,0-10 0-16,-1-12 0 16,-1-5-1-16,-8-3 0 15,-4-2 1-15,-10-1 0 16,-8 2 0-16,-2 6 2 15,-10 4 0-15,5 11 0 0,-14 0 2 16,9 11 0-16,-1 2 0 16,6 7-1-16,0-2 0 15,8 3-2-15,6 0-2 16,1-7-6-16,7-2-12 16,3-1-16-16,-8-11-1 15,7 0 1-15,-11-7 9 16</inkml:trace>
  <inkml:trace contextRef="#ctx0" brushRef="#br0" timeOffset="203113.4405">20531 15120 26 0,'-14'-11'24'0,"-13"-1"-3"15,2 7-5-15,-3 2-4 16,0 3-3-16,4 5-2 15,7 4-3-15,7 4-1 16,10 3 0-16,9 2-1 16,8 2 1-16,5 3-1 0,0 0 1 15,3 4 0-15,-7-8 1 16,-2 3-1-16,-16-4 0 16,-4-3 1-16,-14-7-1 15,-6-4-2-15,-4-4-4 16,-3-3-6-16,3-6-14 15,9 3-11-15,0-11-1 16,14 2 0-16</inkml:trace>
  <inkml:trace contextRef="#ctx0" brushRef="#br0" timeOffset="203332.1933">20647 15122 56 0,'14'7'32'0,"-14"-7"-6"16,9 17-8-16,-4 3-6 16,-5 1-4-16,0 3-4 15,0 2-5-15,-7-1-9 16,3-8-20-16,4 6-5 16,-10-14-1-16,10-9 1 15</inkml:trace>
  <inkml:trace contextRef="#ctx0" brushRef="#br0" timeOffset="203566.5669">20704 14913 24 0,'6'-9'32'16,"-9"-5"-7"-16,3 14-21 15,12 0-25-15,-12 0-8 16,6 11-2-16</inkml:trace>
  <inkml:trace contextRef="#ctx0" brushRef="#br0" timeOffset="204004.0725">20839 15192 6 0,'0'0'32'16,"25"0"0"-16,-25 0-2 16,16 23-12-16,-6-2-6 0,-7 0-4 15,-3 4-2-15,-3-3-2 16,-2 0-1-16,-3-7-1 15,2-6-1-15,6-9-1 16,0 0-1-16,3-9 0 16,9-9 0-16,11-3 0 15,5-2-1-15,1-2 1 16,3 4 2-16,-2 4-1 16,-1 6 3-16,-5 7-1 15,-4 10 0-15,-12 7 2 16,-4 10-2-16,-10 1-1 15,-5 2-9-15,0-2-26 16,7 8-1-16,-6-15-1 16,10 4 0-16</inkml:trace>
  <inkml:trace contextRef="#ctx0" brushRef="#br0" timeOffset="204629.0703">21330 15162 3 0,'0'0'31'0,"-14"15"2"15,0-2-1-15,4 12-15 16,3 7-6-16,2 0-3 15,9 6-2-15,2-5 0 16,12-4-2-16,4-8-1 16,11-9 0-16,-1-9-1 0,2-9-1 15,-4-6 1-15,-1-7-1 16,-5-5 0-16,-7-5 0 16,-9-2-2-16,-8 3 2 15,0 5-2-15,-7 5 1 16,-1 8-1-16,-1 5 1 15,9 5 0-15,-15 20-1 16,15 2 2-16,3 2-1 16,9 2 1-16,5-1-1 15,9-2 0-15,6-4 1 16,4-5 0-16,4-11 0 16,0-6 0-16,-3-7 0 15,-4-8 0-15,-10-6 0 16,-10-6 0-16,-9-5-2 15,-9-1-6-15,-12 3-11 0,-8 2-18 16,3 11-1-16,-10 0 0 16,5 18 2-16</inkml:trace>
  <inkml:trace contextRef="#ctx0" brushRef="#br0" timeOffset="205129.1548">19207 15833 7 0,'6'17'31'15,"-10"9"-1"1,0 21-8-16,4 18-4 0,0 12-4 16,0 8-2-16,-4 5-4 15,4 1-2-15,0-9-4 16,0-14-4-16,0-12-7 15,4-15-19-15,-4-27-6 16,7-4-1-16,-3-20 1 16</inkml:trace>
  <inkml:trace contextRef="#ctx0" brushRef="#br0" timeOffset="205457.2667">19500 16358 11 0,'14'-29'26'0,"-3"-14"-7"16,5-2-6-16,2 0 0 15,-2 0 0-15,-1 7-2 16,-7 6 0-16,-3 14-2 16,-5 18-1-16,0 0-2 15,-15 34-2-15,9 5-1 0,-1 11-1 16,4 4-1-16,3 6-3 16,0-5-3-16,8-1-10 15,-1-1-16-15,-3-24-2 16,6 0-2-16,-7-21 7 15</inkml:trace>
  <inkml:trace contextRef="#ctx0" brushRef="#br0" timeOffset="205691.6347">19798 16345 14 0,'12'-6'35'16,"20"6"1"-16,1 0-4 15,8 0-15-15,7 5-10 16,2-5-23-16,2 6-14 16,-16-13-4-16,7 7 0 15</inkml:trace>
  <inkml:trace contextRef="#ctx0" brushRef="#br0" timeOffset="206535.3852">20578 16399 19 0,'4'-19'20'0,"8"3"-4"15,-12-7-3-15,0 4-3 0,-5-3-2 16,-7 0-2-16,-4 5-1 16,-5 5-1-16,-6 6-2 15,-3 11 1-15,0 4-2 16,-1 10 1-16,4 8-1 15,9 2 1-15,5 4 1 16,13-1-1-16,8-5 1 16,7-7 0-16,11-2 0 15,5-9-1-15,5-9 0 16,-2-6 0-16,1-7-2 16,-4-6 1-16,-7-2-1 0,-3 0 0 15,-9-4 0 1,-7 5 0-16,-5 5 0 15,-4 6 0-15,4 9 0 0,-18 3 0 16,12 9 0-16,-1 4 1 16,7 4 0-16,3-1 0 15,7 2 0-15,7-5 0 16,5-5 0-16,4-2 0 16,6-4 0-16,2-5-1 15,1 0 0-15,0 0 1 16,-3-6-1-16,-2-1 0 15,-2-1 0-15,-6-1 0 16,-4-5 0-16,-8-2 0 16,-5 0-1-16,-5-1 0 15,-9 0 1-15,-5 4-1 0,-5 4 1 16,-3 9 0 0,-4 0 0-16,0 12 0 0,2 7 2 15,4 1 0-15,5 7 1 16,7-3 0-16,11 1 1 15,7-3 0-15,12-2 0 16,4-5-1-16,9-3-2 16,8-7-6-16,4-5-12 15,-2-12-19-15,8 5 0 16,-8-16-1-16,1 2 4 16</inkml:trace>
  <inkml:trace contextRef="#ctx0" brushRef="#br0" timeOffset="206785.3845">21023 16034 17 0,'27'4'31'15,"-6"-8"-1"-15,11 4-7 16,-1 0-13-16,-1 0-8 16,-1 0-12-16,-9-9-19 15,4 9-1-15,-15-10-1 16,6 10 19-16</inkml:trace>
  <inkml:trace contextRef="#ctx0" brushRef="#br0" timeOffset="207051.0099">21388 15923 31 0,'-3'-15'28'15,"3"15"-2"-15,8-11-12 16,-8 11-6-16,0 0-4 16,3 12-3-16,2 5-1 15,1 5 1-15,3 3-1 16,1 8 1-16,2 1 0 15,-3 1 2-15,-5 2 1 0,-10-4 1 16,-3-4 0-16,-13-12 0 16,-4-2 0-1,-8-10-1-15,-4-5-5 0,5-10-11 16,7-3-21-16,3-10-2 16,19 3 1-16,4-7 4 15</inkml:trace>
  <inkml:trace contextRef="#ctx0" brushRef="#br0" timeOffset="207582.2639">21624 15941 13 0,'-11'-8'25'16,"11"8"-6"-16,-11 8-4 15,6 5-4-15,3 3-3 16,2 3-1-16,0 4 0 15,7-1-2-15,6-3-1 16,3-2-1-16,6-4 0 16,-1-5-1-16,1-8 0 15,0-4-1-15,0-8-1 0,-5-1 1 16,-2-4-1-16,-3-1 0 16,-4 3 0-16,-4 1-1 15,-1 5 1-15,-3 9 0 16,0 0 0-16,0 0 0 15,0 9 1-15,0 1 1 16,7 1 1-16,3-1 0 16,3 1 1-16,2-5 1 15,2-2-1-15,0-7 1 16,2 0-2-16,-3-5 0 16,-6-3-3-16,-6-2-6 15,-4-2-14-15,-12-4-16 16,6 10 1-16,-7-6-1 15</inkml:trace>
  <inkml:trace contextRef="#ctx0" brushRef="#br0" timeOffset="208019.7599">22111 15937 30 0,'0'0'29'16,"-8"22"-8"-16,2 2-4 15,1 13-4-15,-2 12-2 16,7 12-2-16,-6 7-1 16,10 5 0-16,0 1-3 15,4 1-1-15,-1-5-1 16,2-14-1-16,-1-10-2 15,-1-15 0-15,-1-9-6 16,-6-9-14-16,0-13-15 0,0 0-1 16,5-29 1-1,3 13 8-15</inkml:trace>
  <inkml:trace contextRef="#ctx0" brushRef="#br0" timeOffset="208644.7739">22429 15983 27 0,'-5'-22'24'0,"14"11"-5"16,-2-3-3-16,7 5-4 15,7 5-3-15,4 4-2 16,1 0-2-16,2 6-1 16,-4 10 0-16,-10 1 0 0,-14 7-2 15,-7-2 0 1,-11 6-1-16,-8-2 0 0,-4-3 0 16,-3 0 0-16,2-7 1 15,5 1-1-15,13-6 1 16,13-11 0-16,0 13 0 15,18-9 1-15,6-4 0 16,6 0 0-16,9 0 1 16,-2 0-1-16,0 0 0 15,-8 0 0-15,-4 0-1 16,-8 0 0-16,-4 0 0 16,-13 0 0-16,0 0-1 15,0 0 1-15,-11 0-1 16,11 0-1-16,-9 0 0 0,9 0 0 15,-10 0-2-15,10 0-3 16,0 0-5-16,-7-9-26 16,7 9-2-16,0 0 0 15,0 0 0-15</inkml:trace>
  <inkml:trace contextRef="#ctx0" brushRef="#br0" timeOffset="211129.1464">13983 16836 12 0,'22'54'16'0,"5"0"-1"16,17 1-3-16,8-2-3 15,20-14-3-15,17-19-2 16,14-20-2-16,12-11 0 16,16-13 1-16,9-7 1 15,-1 4 1-15,-8 1 0 16,-15 9 0-16,-22 12 0 15,-26 13-1-15,-24 11-5 0,-27 3-11 16,-17 11-16-16,-31-16-2 16,8 8 0-16</inkml:trace>
  <inkml:trace contextRef="#ctx0" brushRef="#br0" timeOffset="211660.3934">15496 17098 14 0,'9'-19'13'0,"3"-3"-1"15,7-10-3-15,12-5-1 16,12-5-1-16,19 1-1 16,13 1 0-16,16 5 0 15,12 16-1-15,11 7-1 16,10 19-2-16,4 7 0 15,1 15-1-15,-5 5 0 16,-6 2 1-16,-5-4-1 16,-9-5-1-16,-14-7-5 15,-14-9-15-15,-23-18-8 16,-8-5 0-16,-27-17 11 16</inkml:trace>
  <inkml:trace contextRef="#ctx0" brushRef="#br0" timeOffset="212129.1447">14503 17409 32 0,'16'23'28'0,"12"-1"-7"16,8 7-4-16,8 5-5 0,7 8-2 15,-3 3-2 1,5-1-4-16,-5-1-4 15,-4-4-5-15,-44-39-6 0,68 70-8 16,-47-55-12-16,5 2-1 16,-14-20-1-16</inkml:trace>
  <inkml:trace contextRef="#ctx0" brushRef="#br0" timeOffset="212394.7711">15032 17403 7 0,'-19'-9'26'15,"4"18"-11"-15,-8 6-2 16,-5 5-2-16,-6 9-1 0,-10 2 0 16,-2 3-2-16,-4 3-2 15,1 3-1-15,3-1-2 16,2-3-1-16,7-5-1 15,9-6-2-15,7-5-5 16,14-2-4-16,7-18-11 16,17 8-9-16,-3-16 0 15,14-1 12-15</inkml:trace>
  <inkml:trace contextRef="#ctx0" brushRef="#br0" timeOffset="212988.571">15152 17706 17 0,'0'0'28'16,"6"18"0"-16,-6-1-14 15,0-17-5-15,0 64 0 16,0-64-5-16,-3 77 4 16,3-31-7-16,0-4-5 0,0-42 5 15,-3 60-3 1,3-60 6-16,0 0-5 0,0 0 5 15,0 0-7-15,8-51 6 16,-8 8 0-16,7 2-4 16,-1-5 2-16,3 7-6 15,4 0 3-15,-1 8 0 16,5 9 3-16,0 8-2 16,4 14 4-16,-3 0 0 15,-1 11-1-15,-6 5 0 16,-6 2 0-16,-5-1-2 15,-6 0-2-15,-7 1 2 16,-2-3-1-16,-1-5-1 16,-2-10 0-16,7 0 0 15,11 0 0-15,0 0 1 0,0 0 1 16,0 0 1-16,0 0 3 16,46 28-1-16,-46-28 2 15,45 30 0-15,-45-30-1 16,41 27-9-16,-41-27-21 15,0 0-1-15,44 8-6 16,-39-21 1-16</inkml:trace>
  <inkml:trace contextRef="#ctx0" brushRef="#br0" timeOffset="213629.1944">15763 17330 20 0,'-31'20'16'0,"-4"7"2"15,4 7-4-15,8 12 0 16,6 2-3-16,11 5 0 15,6 3-3-15,12 0-1 16,7-10-2-16,9 0 1 16,-28-46 0-16,59 68-2 15,-27-53 0-15,1-8-5 16,2-13-3-16,-1-5-2 16,0-4 1-16,-6-11-3 15,0 1-2-15,-4-10 2 16,-2 9 0-16,-9 4 4 15,-1 3 3-15,-12 2 0 16,0 5 1-16,-13 5 0 16,-5 4-1-16,-1 6 1 0,-2 6 0 15,2 1 0-15,-3 5 2 16,7 2 2-16,5 4 0 16,10 4 1-16,0-25 1 15,22 53 3-15,1-36 0 16,8 2-4-16,2-4-5 15,-1-2-7-15,-1-7-15 16,6-11-8-16,-15-14-2 16,8 2-1-16</inkml:trace>
  <inkml:trace contextRef="#ctx0" brushRef="#br0" timeOffset="213879.1957">16200 17249 7 0,'3'16'25'0,"-6"-2"-4"15,0 6-12-15,-2 0-4 16,2-3-3-16,-1-1-1 15,4-6-8-15,0 2-1 16,0-12-7-16,0 0 0 16,0 0-3-16</inkml:trace>
  <inkml:trace contextRef="#ctx0" brushRef="#br0" timeOffset="214691.8199">16194 17261 8 0,'0'17'20'0,"0"3"-1"15,4 1-6-15,-4 9 0 16,5 3-4-16,-5 4 0 16,-3-8-4-16,-3 2 0 15,-3-5-4-15,-6-7-2 16,2-9-3-16,-5-10-6 16,2-10-9-16,10-2-5 0,-6-5-4 15,17-4 13 1</inkml:trace>
  <inkml:trace contextRef="#ctx0" brushRef="#br0" timeOffset="215285.5655">16331 17342 17 0,'-7'19'16'0,"7"-6"-5"16,0 5-2-16,0 3-2 15,7-1 1-15,-1 1-3 0,6-1 0 16,1-2 0-16,5-8-2 16,-2-10 0-16,-1-4 0 15,1-8 0-15,-1 0-1 16,-6-4 0-16,1-2 0 15,-4 1-1-15,-3 5 1 16,-3 12-1-16,0 0 0 16,0 0 0-16,3 14 0 15,-3 5-1-15,6-1 1 16,1-1-1-16,3 3 0 16,1-4 1-16,2-9-1 15,0-7 1-15,-1 0-1 16,0-7 1-16,1-9-1 15,-1-2 2-15,-3-6-1 0,1 2-1 16,2 3-2-16,0 1 2 16,0 6 0-16,1 7 0 15,2 10 0-15,-2 6 1 16,2 15-1-16,1 2 2 16,-7 10 2-16,1 3-2 15,-4 2 1-15,-6 0-1 16,-6-1 0-16,-9-6 0 15,-2-6-1-15,-4-2-2 16,-1-11-1-16,0-5-4 16,4-5-10-16,-6-7-15 15,24 0-1-15,-17-22 1 0,20 7 19 16</inkml:trace>
  <inkml:trace contextRef="#ctx0" brushRef="#br0" timeOffset="216098.0672">19225 16912 17 0,'10'39'12'16,"14"7"-2"-16,5 0 0 0,16-5-1 16,7-9-1-16,14-11-2 15,6-9-2-15,9-17-2 16,11-7-1-16,8-11 0 15,9-5 0-15,8-1 1 16,6 4 0-16,-2 13 1 16,-5 8-1-16,-5 17 1 15,-15 10 0-15,-13 9 0 16,-14 12-1-16,-16-3 0 16,-9 0-2-16,-11-12 1 15,-3-7-3-15,-5-10-4 16,3-5-16-16,-9-19-7 15,10 12 1-15,-9-19 12 16</inkml:trace>
  <inkml:trace contextRef="#ctx0" brushRef="#br0" timeOffset="216598.0683">20921 17246 15 0,'-17'-22'14'0,"17"10"-3"16,0-7 2-16,12 0-4 15,12 3 1-15,13-2-4 16,15 1 1-16,15 5-1 15,18 1-2-15,13 5 0 16,11 6-2-16,12 4 0 16,7 1-2-16,5 1 1 0,3 1 0 15,-2-3 0-15,-2-4 0 16,-9 0 0-16,-7-11-2 16,-16-1 0-16,-16-11-5 15,-22-6-5-15,-24-5-6 16,-31-10-10-16,-7 4-2 15,-28-6 14-15</inkml:trace>
  <inkml:trace contextRef="#ctx0" brushRef="#br0" timeOffset="217098.0694">20032 17448 31 0,'25'9'31'0,"0"4"-7"15,8 7-4-15,6 8-5 16,6 6-5-16,3 8-3 16,1 6-5-16,-1 1-5 15,-5-4-6-15,-6-2-7 16,-8-15-12-16,-2-3-4 15,-14-17-2-15,3-8 17 0</inkml:trace>
  <inkml:trace contextRef="#ctx0" brushRef="#br0" timeOffset="217348.0717">20539 17486 5 0,'-18'-13'27'0,"6"19"1"16,-14 1-10-16,-1 9-6 15,-6 11-4-15,-6 3-2 16,-5 10-1-16,-4 2-1 16,-6-1-2-16,-1 5 0 15,0 5 1-15,5-3-6 16,5 0-10-16,45-48-6 16,-54 58-13-16,54-58 2 0,0 15 8 15</inkml:trace>
  <inkml:trace contextRef="#ctx0" brushRef="#br0" timeOffset="217879.3215">20678 17724 14 0,'26'0'31'16,"-10"-2"-5"-16,13 5-7 15,4 2-3-15,4-5-6 16,2 0-4-16,-1 3-1 15,-2-3-2-15,-7 0-1 16,-8 0-2-16,-12 0-2 16,-9 0-1-16,0 0 1 15,-25-10-1-15,3 10 0 16,-1 0 0-16,0 4 0 16,-1 4 0-16,3 1 1 0,4 3 2 15,17-12 0 1,0 0 2-16,-33 67 0 15,33-67-7-15,-10 61 3 0,10-61-1 16,-7 54 7-16,7-54-1 16,0 0 0-16,0 0-4 15,-17 31 1-15,17-53 5 16,0 6-3-16,3-11 1 16,3 10-6-16,5 3 1 15,-11 14-1-15,0 0 6 16,51-18-2-16,-51 18 0 15,45 26 1-15,-45-26-14 16,0 0-13-16,65 34-4 16,-65-34-1-16,0 0 7 0</inkml:trace>
  <inkml:trace contextRef="#ctx0" brushRef="#br0" timeOffset="218285.5717">21351 17326 25 0,'-42'15'21'15,"-2"18"-6"-15,-4 13 1 16,8 5-5-16,7 8 1 15,7 9-4-15,15 4 2 16,11-1-5-16,16 0-5 16,13-10-1-16,7-6-11 15,-36-55-20-15,89 70 1 16,-48-64 2-16,9-6 12 16</inkml:trace>
  <inkml:trace contextRef="#ctx0" brushRef="#br0" timeOffset="218707.4475">21572 17716 16 0,'0'0'21'0,"28"0"-11"15,-9-3-4-15,4 1 0 0,-1-7-3 16,-3-1 0-16,-4 4-2 16,-15 6 0-16,9-19-1 15,-21 9 1-15,-5 5-1 16,-5 1 0-16,-6 4 0 15,-1 9 0-15,1-1 0 16,1 6 1-16,5 5 2 16,10 6 1-16,8 3 2 15,4-28 0-15,15 64 3 16,-15-64 1-16,40 57-2 16,-40-57-5-16,55 47-5 15,-55-47-16-15,64 5-9 0,-43-18-4 16,10-6-1-1</inkml:trace>
  <inkml:trace contextRef="#ctx0" brushRef="#br0" timeOffset="219004.3239">21890 17403 25 0,'0'0'27'0,"0"0"-3"15,0 12-17-15,-5 0-13 16,-5-6-18-16,10 6-1 16,-13-12-1-16,13 0 25 15</inkml:trace>
  <inkml:trace contextRef="#ctx0" brushRef="#br0" timeOffset="219254.3256">21908 17529 6 0,'0'23'30'0,"-16"-10"-1"16,4 1-7-16,-13-2-9 0,-3-4-11 15,-3 0-17-15,-11-8-13 16,17 0 0-16,-5-6-2 16</inkml:trace>
  <inkml:trace contextRef="#ctx0" brushRef="#br0" timeOffset="219894.9778">21993 17471 16 0,'-4'21'13'0,"-2"-1"-1"16,10-1-1-16,-4 4-1 0,12-7-1 16,-2 4-4-16,4-9-1 15,0-8-2-15,1-3-1 16,1-5 1-16,1-4-1 15,-4-4-1-15,-1 2 1 16,-3-3 0-16,-2 3-1 16,-7 11 1-16,8-14-1 15,-8 14-1-15,0 0 1 16,0 0 0-16,0 0 0 16,0 0 0-16,11 10 0 15,-11-10 1-15,9 0-1 0,-9 0 1 16,18-16-1-1,-5 5 1-15,1 1-1 0,2 1 0 16,1 4 1-16,4-1-1 16,0 6 0-16,1 6 1 15,1 1 0-15,-2 11 2 16,-2 3 2-16,-2 5 2 16,-10 2 1-16,2 8 2 15,-9 0 0-15,-8 2 0 16,-5-2-1-16,-1-2 0 15,14-34-3-15,-38 60 0 16,38-60-6-16,-44 57-18 16,44-57-19-16,-38 13-1 15,14-22 0-15,6 12-1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5:21:35.1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1500 5313 19 0,'-9'30'30'15,"-10"7"-1"-15,-2 16-8 0,8 8-11 16,-2 2-2-16,8 2-3 0,-4-5-3 15,7-8 0-15,-5-14-2 16,6-13 0-16,3-13 1 16,0-12-1-16,9-15 0 15,-9-9-1-15,5-10 1 32,-5-10 0-32,11-7 0 0,-5-7 0 15,0-4 0-15,0 1 1 16,-6 4 0-16,6 3 1 15,3 9 0-15,-2 15 1 16,-1 10 2-16,6 20 0 16,4 9 0-16,-1 19 1 15,4 10-1-15,9 15-1 0,-7 3 1 16,7 7-1-16,-6-3-3 16,0-4 0-16,-1-7-5 15,-8-9-5-15,-4-10-14 16,-6-7-14-16,-3-23 1 15,-13 12-1-15</inkml:trace>
  <inkml:trace contextRef="#ctx0" brushRef="#br0" timeOffset="337.7004">1454 5644 14 0,'34'-16'25'0,"4"8"-9"15,1 0-3-15,8-1-2 0,-7 4-2 16,-1 5 0-16,-4 0-1 16,-7 5-1-16,-6 9-1 15,-3 1-1-15,0 6 0 16,-4-1 0-16,0 5-2 16,-2-5 0-16,-7 0-1 15,6-8 1-15,1 0-1 0,-13-12 2 16,18 4 0-16,-18-4 1 15,7-16 0-15,-1 2 0 16,3 2 0-16,-6-6-1 16,6 1-3-16,-9 1-2 15,0-3-16-15,0 1-19 16,10 2-2 0,-10-5 1-16,7 8-1 15</inkml:trace>
  <inkml:trace contextRef="#ctx0" brushRef="#br0" timeOffset="4781.1834">2557 5597 29 0,'-6'13'24'0,"6"12"-7"31,0 3-4-31,4 4-4 0,4 1 0 16,-1-3-2-16,9-4 1 15,3-11-1-15,8-3 1 16,-2-12-1-16,3-3 1 16,-6-9-1-16,-1-5-1 15,-6-7-1-15,-5 0-2 16,-10-3-1-16,0-4-3 0,-9 4-6 15,0-3-14-15,-4 0-15 16,13 9 0-16,-9-2 0 16,12 14 5-16</inkml:trace>
  <inkml:trace contextRef="#ctx0" brushRef="#br0" timeOffset="5150.4675">2874 5447 11 0,'10'-29'30'0,"14"11"1"16,-5 5-9-16,8 4-6 0,7 14-3 16,-2 5-2-16,2 18-3 15,-7 4 0-15,-1 10-1 16,-5 2-1-16,-3 3-1 15,-5-4-1-15,-1-3-1 16,-6-8-1-16,-2-7 0 16,-1-12-1-16,-3-13 0 0,0 0-2 15,0-9 0-15,-7-3-1 16,-8-4 0-16,-6 6 0 16,-5 0 1-16,-1 10-1 15,-8 3 0-15,2 8 1 0,-1 4-4 16,8 7-5-1,5-2-14 1,5-3-11-16,13 0-1 16,3-17 1-16</inkml:trace>
  <inkml:trace contextRef="#ctx0" brushRef="#br0" timeOffset="5466.5539">3391 5663 34 0,'0'-9'30'0,"-12"-7"-7"16,0 6-6-16,-5 2-6 16,-1 5-5-1,3 3 0-15,-3 9-3 16,3 4-1-16,1 4-1 15,6 5-1-15,8-1 1 16,3 1 0-16,9-4-1 16,6-1 2-16,4-6-1 15,4-3 1-15,-2-8 0 16,0-4-1-16,-2-1-4 0,-4-8-12 16,-11-2-17-16,2 3 0 0,-14-7-1 15,9 8 6-15</inkml:trace>
  <inkml:trace contextRef="#ctx0" brushRef="#br0" timeOffset="5819.8219">3608 5678 2 0,'7'17'30'0,"-10"-8"1"16,6 11-3-16,-3-5-13 31,-3 2-4-31,3-1-2 0,0-4-5 16,0 0-1-16,0-12-2 15,0 0 1-15,-13 0-1 16,10-12 1-16,-1-5-1 16,4-4-1-16,0-1 0 0,8-5 0 15,0 5 2 1,2 1-1-16,4 6 0 0,4 8 1 15,-1 7 1-15,2 4-1 16,0 8 0-16,-4 6 0 0,-1 4-4 16,-5 0-6-16,1 2-14 15,4 4-12-15,-11-11 0 16,9 3 0-16</inkml:trace>
  <inkml:trace contextRef="#ctx0" brushRef="#br0" timeOffset="6120.0563">4046 5724 26 0,'-16'-24'31'0,"2"3"-7"16,-6 2-4-16,-2 0-5 15,-3 10-3-15,1 3-4 16,1 9-2-16,-1 9 0 16,10 6-2-16,5 2-2 0,9 5 0 15,3-1 0-15,9 1 0 0,4-8-1 16,3-3-1 0,8-4-4-16,-2-10-6 15,1 0-15-15,3 0-10 0,-12-16 1 16,6 3-1-16</inkml:trace>
  <inkml:trace contextRef="#ctx0" brushRef="#br0" timeOffset="6251.3125">4147 5636 47 0,'0'0'35'16,"7"17"-5"-16,-7 0-8 15,-5 2-8-15,5 3-7 16,5 3-18-16,3 1-22 0,-8-13-1 15,6 6-2-15,-6-19 1 16</inkml:trace>
  <inkml:trace contextRef="#ctx0" brushRef="#br0" timeOffset="6698.2072">4294 5632 29 0,'0'0'33'0,"14"18"-2"15,-5 0-11-15,2 6-4 16,-2-1-6-16,0 3-1 16,-2-4-3-16,-1-3-2 0,-6-7-2 15,0-12-3-15,12-4-1 16,-6-11-1-16,8-4-2 16,2-7 1-16,4 3-1 15,0-2 0-15,7 6 2 16,-3 5 1-16,-4 14 2 31,1 8 2-31,-4 8 1 0,-6 11-1 16,-4 7 1-16,-3 2-4 15,-4 1-8-15,0 1-22 16,-11-12-1-16,7-2-1 16,-9-16 0-16</inkml:trace>
  <inkml:trace contextRef="#ctx0" brushRef="#br0" timeOffset="6836.7227">4467 5380 42 0,'-4'-26'30'16,"4"26"-8"-16,11-6-36 31,-11 6-10-31,15 20-3 0,-9-2-1 16</inkml:trace>
  <inkml:trace contextRef="#ctx0" brushRef="#br0" timeOffset="7168.7049">4846 5568 27 0,'-31'0'29'16,"6"7"-8"-1,-6 7-6-15,7 6-3 16,3 8-3-16,7 1-2 0,11 5-1 16,7-5 0-16,13 1 1 15,2-10-1-15,9 0 1 16,-6-9-1-16,6-4 0 15,-8-7-1-15,-2-8-1 16,-9-4-3-16,-9-6-8 0,0-5-26 16,-6 3-3-16,-10-7 0 15,8 7-2-15</inkml:trace>
  <inkml:trace contextRef="#ctx0" brushRef="#br0" timeOffset="7922.2141">5172 5721 31 0,'-15'-21'26'0,"5"6"-6"16,-5-2-3-16,-4 5-7 15,0 5-3-15,-2 4-1 16,-1 6-2-16,0 7-2 15,10 6 0-15,-1 1-2 16,8 6 1-16,5-2-1 16,5-2 1-1,9-4 0-15,7-3 1 16,0-4-1-16,6-8 1 16,2-3-1-16,-4-5 0 15,1-5-1-15,-5-4 1 16,-6 2-1-16,-6-2 0 15,-5 1-1-15,-4 4 1 16,0 12 0-16,-9-12-1 0,9 12 1 16,-13 9 0-16,6 1 0 15,4 3 0-15,3 2 0 16,3 0 1-16,4-1-1 16,5 0 1-16,0-7-1 0,5-3 1 15,4-4-1-15,0-8 1 16,-2-3 0-16,0-3-1 0,-1-5 1 15,-2-3 0-15,-1-2 0 16,-2 2 0-16,-7 1 2 16,0 4 0-16,-2 4 0 15,-4 13 0-15,0 0 0 16,0 11 1-16,-4 12-1 31,4 9 0-31,4 6 0 0,-2 11-1 16,2 2 1-16,5 2 0 15,-2-1-1-15,1-5-1 16,-1-6-3-16,-1-11-4 16,3-5-11-16,-6-10-17 15,-3-15-3-15,0 0 0 16,-3-24-1-16</inkml:trace>
  <inkml:trace contextRef="#ctx0" brushRef="#br0" timeOffset="8069.6752">5353 5816 20 0,'0'-20'29'0,"20"20"-1"0,0-8-9 31,10 4-17-31,7 4-17 0,1-13-12 16,14 9-1-16,-5-10 1 16</inkml:trace>
  <inkml:trace contextRef="#ctx0" brushRef="#br0" timeOffset="8424.4672">5873 5615 23 0,'-31'-16'28'15,"15"16"-2"-15,-14-8-10 16,3 5-6-16,4 3-4 16,2 0-2-16,5 6-1 15,16-6-2-15,-6 19 1 16,12-7-1-16,8 0 0 0,5-1 0 15,1-1-1-15,1-2 1 16,-3-3-1-16,-5-5 0 16,-4 0 0-16,-9 0 0 0,0 0-1 15,-12 0 1 1,-6 0 0-16,-2 0-1 0,-1 7 2 31,0 1 1-31,5 5 2 0,3 2 1 16,13 4 1-16,0-4 0 15,16 4 0-15,2-5 1 16,8-1-2-16,5-4-6 16,0-4-28-16,-1-9-6 15,4-1-1-15,-12-10 1 16</inkml:trace>
  <inkml:trace contextRef="#ctx0" brushRef="#br0" timeOffset="9124.7279">6766 5646 29 0,'-21'-29'18'16,"1"-10"-2"-16,15 0-1 15,10-1-3-15,11 4-1 0,9 9-2 16,6 9-1-16,5 18 0 0,-1 13-1 16,-3 16 0-16,-14 10-2 15,-9 12-1-15,-18 2-1 16,-13 0-1-16,-8-5 0 15,-11-5-2-15,-6-8 1 16,4-13-2-16,5-7 1 31,7-9-1-31,16-6 0 0,15 0 0 16,3-9 0-16,19 3-1 16,9 0 1-16,7 6 1 15,7 0-6-15,-2 5-12 16,-1-1-15-16,4 2 0 15,-13-6 0-15,5 0 8 16</inkml:trace>
  <inkml:trace contextRef="#ctx0" brushRef="#br0" timeOffset="9642.4154">7091 5670 8 0,'-12'8'30'15,"6"13"0"-15,-4-1-1 16,1 2-16-16,4 2-3 0,1-7-2 16,4 1-1-16,0-18-3 15,-6 11 0-15,6-11-1 16,9-17 0-16,-5-3-1 16,1-6 0-16,-5-7 0 15,3-7-1-15,-3-3-1 0,0-1 1 16,0 8-1-16,0 4 0 15,0 7 0-15,0 14 0 16,0 11 0-16,7 19 0 16,1 6 0-16,3 9 0 15,0 1 0-15,5 2 2 16,-3-4-2-16,6-5 1 0,-1-11 0 16,0-5 0-16,-3-12 0 15,1-7-1-15,0-8 1 16,-3-5-1-16,-2-6 1 0,-1-4-2 15,-1-2 1-15,-3 0 0 16,-1 6 0-16,0 1 0 31,-2 9 0-31,-3 16 0 0,0 0 0 16,4 14 1-16,-4 12 0 16,3 8 1-16,-3 5-1 15,0 4 1-15,0 1-1 16,5-3-3-16,0-2-4 15,-5-10-15-15,4-8-14 16,6-4-2-16,-10-17 1 0</inkml:trace>
  <inkml:trace contextRef="#ctx0" brushRef="#br0" timeOffset="9858.9687">7533 5579 47 0,'9'12'33'16,"-4"0"2"-16,-1 9-19 15,3 9-4-15,-4 1-3 16,3 5 0-16,-6-1-5 16,6-4-4-16,-1-2-6 0,-5-13-9 15,0-6-19-15,0 0-2 0,0-10 0 16,0-10-1-16</inkml:trace>
  <inkml:trace contextRef="#ctx0" brushRef="#br0" timeOffset="10027.5649">7451 5698 5 0,'0'0'27'15,"15"0"0"-15,-5-3-1 16,11 3-16-16,6 5-7 15,3-1-5-15,6-1-8 16,3-8-14-16,9 10-2 16,-11-14-1-16,10 9 19 15</inkml:trace>
  <inkml:trace contextRef="#ctx0" brushRef="#br0" timeOffset="10391.0016">7887 5586 26 0,'-7'-20'29'15,"-8"-4"-3"-15,6 0-7 0,4 7-6 16,-3 0-2-16,8 17-3 0,0 0-1 16,0 0 0-16,-4 17-2 15,7 6-1-15,0 2 0 16,1 9 0-16,-1 0-1 16,4 3-1-16,-4-2 1 15,0-3-1-15,-3-4-1 31,0-7 0-31,-5-2 0 0,-1-7-1 16,6-12 1-16,-18 12-1 16,10-12 0-16,8 0-1 15,-14-9 1-15,14 9-1 16,0-10-1-16,0 10 2 16,21-15-2-16,-4 11 2 15,7 0 0-15,2 4 0 0,0 0-2 16,-2-3-4-16,4 3-9 15,-2 4-21-15,-15-9 0 16,5 5 0-16,-12-10 0 16</inkml:trace>
  <inkml:trace contextRef="#ctx0" brushRef="#br0" timeOffset="11409.1858">8748 5663 34 0,'-19'7'28'0,"-13"8"-7"15,7 1-7-15,8 7-4 16,6 2-4-16,11 3 0 15,14-4-1-15,9 0-1 0,5-7 0 16,5-5 0-16,-2-12-1 16,-2-4-1-16,-6-11 0 15,-3-4-1-15,-13-11 0 16,-7-6 0-16,-7-7 0 16,-6-3 0-16,1-3 0 15,-1-2 0-15,4 1 0 0,2 2-1 16,7 4-2-16,3 5-3 15,10 11-6-15,7 5-11 16,3 6-11-16,10 11 0 0,-3 3 0 16</inkml:trace>
  <inkml:trace contextRef="#ctx0" brushRef="#br0" timeOffset="11927.5677">9129 5586 35 0,'-20'0'28'16,"-2"-2"-9"-16,2 2-4 16,7 4-4-16,13-4-3 15,-5 18-2-15,14-7 0 16,8 4-3-16,3-5 0 15,3 2 0-15,1-3-1 16,-2 1-1 0,-6-4 0-16,-6 0-1 15,-10-6 0-15,0 0 1 16,-23 10-1-16,-1-5 0 16,-4 2-1-16,0 3 1 15,-3 1-1-15,6 4 2 16,3 0-1-16,10 2 1 0,12-2 1 15,5-1-1-15,9-5 1 0,9-1 1 16,3-4-1-16,4-4 0 16,0-8 0-16,3-3-1 15,-8-3 1-15,2-1-1 16,-9-2 0-16,-3 2-1 16,-4 0 0-16,-4 5 0 15,-7 10 0-15,0 0 1 0,0 0-1 16,5 10-1-16,-5 7 1 15,0 2-1-15,3 4-3 16,-3-3-8-16,3-2-16 16,4 0-6-16,-7-18 0 15,4 9-1-15</inkml:trace>
  <inkml:trace contextRef="#ctx0" brushRef="#br0" timeOffset="12064.495">9224 5454 24 0,'-3'-30'30'0,"-8"-1"-7"0,11 12-19 15,0 19-24-15,-7-13-6 0,7 13-3 16</inkml:trace>
  <inkml:trace contextRef="#ctx0" brushRef="#br0" timeOffset="12349.1003">9346 5542 35 0,'23'38'37'32,"8"9"2"-32,-3 4-5 0,-6 1-12 15,11 9-8-15,-7-4-5 16,2 3-4-16,-8-5-3 16,-6-4-4-16,-6 2-3 15,-17-17-4-15,-4-1-3 16,-17-19-1-16,2-3 0 15,-8-20 1-15,6-5 1 0,-3-14 4 16,10-10 2-16,8-5 6 16,9-9 2-16,13 4 3 0,7-6-1 15,11 5 2-15,4-2-1 16,8 7-2-16,0 4-4 16,-3 3-10-16,-5 2-21 15,2 12-1-15,-16-5-1 16,6 13 0-16</inkml:trace>
  <inkml:trace contextRef="#ctx0" brushRef="#br0" timeOffset="12549.282">9662 5575 23 0,'0'22'36'0,"4"13"0"15,-4 4-1-15,10 7-17 16,2 12-4-16,-4-1-5 15,3 3-3-15,-2-3-3 16,0-11-5-16,0-2-8 16,-3-9-23-16,-6-17-4 15,0-18 0-15,0 0-1 0</inkml:trace>
  <inkml:trace contextRef="#ctx0" brushRef="#br0" timeOffset="12711.6342">9718 5775 49 0,'25'0'32'0,"-7"0"1"16,7 0-14-16,1 0-21 16,-1 0-14-16,1 7-16 15,-12-10 0-15,8 3 0 16</inkml:trace>
  <inkml:trace contextRef="#ctx0" brushRef="#br0" timeOffset="13033.4741">10186 5704 7 0,'-11'29'33'16,"-8"-14"1"-16,-1 7-4 15,-6-5-11-15,-5 0-4 0,0-2-5 16,-4-6-4-16,4-5-2 15,2-8-3-15,8-6 0 16,5-5-1-16,7-4-1 16,9-3 1-16,2 1-1 15,8 1 0-15,6 6 0 32,4 3 1-32,2 11 0 0,4 0 1 15,2 13 0-15,0 2 0 16,-2 4 0-16,-1 6 0 0,-4-2-3 15,-2 2-7-15,-5-2-19 16,-4-14-6-16,3 0-2 16,-13-9 2-16</inkml:trace>
  <inkml:trace contextRef="#ctx0" brushRef="#br0" timeOffset="13351.5624">10209 5670 14 0,'12'-4'30'0,"4"-1"0"16,13 10-3-16,3-5-17 16,1 0-3-16,2 0-2 0,-3-3-2 15,-7 3-2 1,-4-4 0-16,-9 4 0 0,-12 0-2 15,0 0 0-15,-18-6 1 0,-1 9-1 16,-2 4 2-16,-1 0-1 16,-4 5 2-16,4 2-1 15,1 4 1-15,10 2 0 16,4 3-3-16,7-3-4 16,0 0-10-16,16 2-16 15,-3-14 0 1,11 4-1-16,0-12 14 15</inkml:trace>
  <inkml:trace contextRef="#ctx0" brushRef="#br0" timeOffset="13652.0482">10742 5766 8 0,'0'0'30'0,"0"25"0"0,-13-12-3 15,-6 1-10-15,-2 0-6 16,-7-4-4-16,2-3-1 15,-4-7-3-15,5-4 0 0,-2-6-2 16,7-2-1 0,3-7 0-16,7-1 0 15,4 1 0-15,6-3-1 0,7 5 1 0,7 2 0 32,2 6 2-32,6 9 0 15,2 0 1-15,4 16 1 16,-3 0 0-16,0 8 0 15,-3 2-1-15,-4 3-8 16,-1-6-29-16,-5 2 0 16,-7-10-1-16,5 1-1 0</inkml:trace>
  <inkml:trace contextRef="#ctx0" brushRef="#br0" timeOffset="27023.6818">11219 5586 4 0,'3'12'25'16,"-3"-12"-6"-16,15 15-3 15,7-8-3-15,9-1-3 16,7-3-1-16,2-3-3 16,5-3-2-16,-3-1-2 15,-5-3 0-15,-6-1-1 16,-11 4 0-1,-10 4 0-15,-10 0 0 16,-13 9 0-16,-8 5-1 16,-3 4 0-16,-1 4 0 15,5 4 1-15,5 2-2 16,9-2 2-16,12-2-1 16,14-6 0-16,8-5 1 0,9-1-1 15,8-9 0-15,0-3 0 0,0-8-1 16,-1-4 1-1,-8-2-1-15,-2-1 1 16,-10-4 0-16,-9-1 0 0,-10-1 1 16,-10 2 1-16,-8 0 1 15,-9 4-1-15,-1 6 1 16,-6 2 1-16,1 7-2 0,3 8 1 16,4 3-1-16,5 5-1 15,14 3 0-15,4-2-1 16,11 1 1-16,8-4-1 15,1-6 1-15,5-4 0 16,1-4 0-16,1-10-1 31,-3-3 2-31,-2-3-2 0,-7-3 0 16,-4 2 1-16,-5 0-1 16,-4 4 0-16,-4 13 0 15,-3-11 0-15,3 11-1 16,-7 13 1-16,7 0 0 0,0 4 0 15,7 2 0 1,5-1 0-16,5-2 1 0,3-3-1 16,2-6 2-16,1-3-1 15,0-4 2-15,2-10 0 0,-5-3 1 16,-5-4 1-16,-4-3-1 16,-7-4 0-16,-4 1 0 15,0 0-1-15,-7 3-2 31,0 6-5-31,-7 0-18 0,0 2-14 16,14 12-2-16,-23-10 0 16,23 10 0-16</inkml:trace>
  <inkml:trace contextRef="#ctx0" brushRef="#br0" timeOffset="27831.373">1195 6416 18 0,'20'7'31'0,"20"11"2"16,3 2-11-16,5 7-8 16,-3 7-3-16,0 0-4 15,-3 0-5-15,-1 1-7 0,-10-6-15 16,-10-10-12-16,1-3 0 16,-22-16-1-16</inkml:trace>
  <inkml:trace contextRef="#ctx0" brushRef="#br0" timeOffset="28015.0323">1595 6437 28 0,'-21'-4'31'16,"2"16"-4"-16,-10 5-6 16,-8 7-6-16,-1 5-5 15,-6 5-3-15,4-1-4 16,3 1-4-16,-1-4-11 15,1-6-17-15,16 2-4 0,5-17 0 16,5 2 0-16</inkml:trace>
  <inkml:trace contextRef="#ctx0" brushRef="#br0" timeOffset="28418.3633">1757 6607 24 0,'-21'21'22'0,"11"1"-9"16,4 0-3-16,6 1-2 15,-5-7-2-15,5-4-3 0,0-12-1 16,0 0-1-16,0 0 0 15,6-12 0-15,-3-7 1 16,-3-6-1-16,-4-6 1 16,-2-5 0-16,0-1 1 15,0-3 0 1,-1 0 1-16,1 0 1 16,-3 5-1-16,3-1-1 15,6 7 1-15,9 5-1 16,3 5 0-16,4 4-2 0,9 5-1 15,6 5-2 1,3-1-3-16,9 6-8 0,1 5-15 16,-9-5-3-16,4 4 0 15,-5-4 11-15</inkml:trace>
  <inkml:trace contextRef="#ctx0" brushRef="#br0" timeOffset="28649.375">1770 6740 5 0,'21'0'16'0,"10"-2"-11"16,4 2-17-16,-1-6-1 16,4 6 13-16</inkml:trace>
  <inkml:trace contextRef="#ctx0" brushRef="#br0" timeOffset="28989.1802">1895 6496 30 0,'9'8'32'0,"-9"5"-2"16,9 2-11-16,0 5-6 16,-9 1-2-16,6 1-3 15,0-8-2-15,-3 1-3 16,-3-15-1-16,13 8 0 15,-13-8-2-15,12-15 1 32,-3 1-1-32,1-3 1 0,0 1-2 15,4 1 0-15,-4 5 1 16,0 6-1-16,2 4 1 16,-12 0 0-16,19 22 0 15,-8-5-3-15,-1 7-5 0,-8 0-20 16,6-9-6-16,3 2 1 15,-11-17-1-15</inkml:trace>
  <inkml:trace contextRef="#ctx0" brushRef="#br0" timeOffset="29423.5266">2152 6333 7 0,'5'-12'28'16,"17"12"1"-16,3-10-11 0,3 3-6 15,9 3-3-15,-6 1-2 16,-2 3-2-16,-8 0-1 15,-3 3-2-15,-2 4-2 16,-9 2 1-16,1 4 0 0,-8 8-1 16,0 1 0-16,0 5 1 31,0 7 0-31,8 3 1 0,0 1 0 16,-2 5 2-16,-2-4 1 15,-2-1-1-15,-2-4 1 16,-2-1 0-16,-11-10 0 15,-3-1-1-15,-12-8-2 16,0-6-3-16,3-5-2 16,-2-7-7-16,5-3-12 0,7 0-13 15,4-12 0-15,18 5 0 16</inkml:trace>
  <inkml:trace contextRef="#ctx0" brushRef="#br0" timeOffset="29693.0446">2700 6520 19 0,'10'0'29'15,"2"-5"1"-15,10 5-13 16,6 0-5-16,5 0-4 16,5 0-4-16,-5 0-5 15,-1-3-7-15,-8-1-8 16,0 8-12-16,-13-12-2 16,-1 12-1-16</inkml:trace>
  <inkml:trace contextRef="#ctx0" brushRef="#br0" timeOffset="29870.8223">2713 6636 40 0,'24'13'30'16,"-2"-9"-6"-16,9-1-5 15,7-3-7-15,-2 0-7 0,1 6-24 16,-11-15-10-16,7 9-2 15,-13-15-1-15</inkml:trace>
  <inkml:trace contextRef="#ctx0" brushRef="#br0" timeOffset="30609.5909">3592 6469 23 0,'-24'-6'19'0,"3"6"-3"16,-4 0-3-16,3 0-3 0,4 3-3 16,7 5-2-16,9 1-1 15,6 2 0-15,17 3-1 16,0 2 0-16,14 3 2 31,-7-1 0-31,3 7 0 0,-8-4 1 16,-8 4 0-16,-15-4-1 15,-11 2-1-15,-13-4-1 16,-10-3-3-16,-4-6-2 16,-2-10-6-16,6 0-8 15,4-10-8-15,7-9-6 16,15 2-2-16,4-10-1 0</inkml:trace>
  <inkml:trace contextRef="#ctx0" brushRef="#br0" timeOffset="30772.3676">3713 6495 35 0,'29'12'28'15,"-12"1"-2"-15,-2 6-5 16,-2 5-6-16,-7 1-6 15,2 2-6-15,-5-2-9 0,0 2-18 16,-11-15-8 0,5 4-1-16,-12-16 0 0</inkml:trace>
  <inkml:trace contextRef="#ctx0" brushRef="#br0" timeOffset="30925.856">3692 6328 23 0,'0'0'19'16,"4"-11"-16"-16,-4 11-20 0,0 0-4 15,0 0 15-15</inkml:trace>
  <inkml:trace contextRef="#ctx0" brushRef="#br0" timeOffset="31193.6795">3860 6588 39 0,'12'40'33'16,"-12"-8"-3"-16,2-6-9 15,-2-6-7-15,-4-10-5 16,4-10-2-16,0 0-2 16,11-17-3-16,-3-3-1 0,3 1 0 15,3-5 0-15,3 3-1 16,1 2 0-16,3 8 0 0,-5 4 0 15,3 7 0-15,-5 9 0 16,0 4 1-16,-4 5-4 16,-4 0-7-16,-2 0-20 15,3 7-5-15,-7-12 0 16,4 6-1-16</inkml:trace>
  <inkml:trace contextRef="#ctx0" brushRef="#br0" timeOffset="31496.7333">4331 6272 14 0,'-23'30'29'15,"-8"3"-2"-15,3 11-7 16,1 7-2-16,7 3-6 16,12 3-2-16,8-3-3 15,14-5-4-15,8-4-6 16,6-7-14-16,-2-16-14 15,13-2-2-15,-8-20 0 16</inkml:trace>
  <inkml:trace contextRef="#ctx0" brushRef="#br0" timeOffset="31975.6206">4439 6466 12 0,'0'0'31'15,"-6"22"0"-15,-3-6-10 16,4 6-6-16,5 3-4 31,0 1-2-31,8-1-2 0,1-3-2 16,7-8-1-16,-1-5-2 15,4-6 0-15,-2-6 0 16,3-6-1-16,-4-5-1 16,-2-4 0-16,-4-1-1 15,-2 0 0-15,-3 3 0 16,-5 0-1-16,3 6 0 0,-3 10 1 16,0 0 0-16,0 0 0 15,-12 13 1-15,12 1 0 16,3 3 0-16,3-2 2 15,2-1-1-15,4-1 1 16,3-8 1-16,4-5 0 16,0 0 0-1,-1-10 0-15,-4-1 0 16,-1-2-2-16,-5-5-1 0,-4-1-4 16,-4 5-6-1,0-1-20-15,-9 1-5 16,9 14-1-16,-16-19 1 0</inkml:trace>
  <inkml:trace contextRef="#ctx0" brushRef="#br0" timeOffset="32329.4737">4833 6688 31 0,'-10'0'24'0,"-11"4"-2"0,2 3-4 16,1 2-3-16,-2 3-2 15,6 4-3-15,5 1-2 0,9 1-1 16,3 1-2 0,9-2-2-16,7-1-3 0,2-7-5 15,4 0-11-15,5-5-17 16,-6-12-1-16,4 3-1 0,-6-12 3 16</inkml:trace>
  <inkml:trace contextRef="#ctx0" brushRef="#br0" timeOffset="32699.4644">4974 6577 4 0,'0'0'54'15,"0"0"-32"-15,12 15-5 16,-9-3-4-16,1 5-3 0,-4 0-1 16,0 1-2-16,0-1-1 15,-4-4-1-15,1-3-1 16,3-10-2-16,0 0-1 16,0 0-2-16,7-21 0 0,4 6 0 15,5-4-1-15,3 0 0 16,2 3 0-1,-1 0 1-15,1 8 0 16,-5 4 1-16,0 4 0 16,-5 9 1-16,-4 3-1 15,-4 4 1-15,-3 5-2 16,0 0-7-16,-3 1-16 16,8 2-9-16,-8-11 1 15,7 6-1-15</inkml:trace>
  <inkml:trace contextRef="#ctx0" brushRef="#br0" timeOffset="32962.3594">5249 6365 22 0,'23'0'31'0,"10"19"1"15,-8 3-13-15,5 9-6 16,-1 10-1-16,-14 1-2 0,-2 3-2 31,-13-1-1-31,-6-3-3 0,-4-4-7 16,-8-8-12-16,-6-12-19 16,11-4 0-16,-3-13-1 15,16 0 0-15</inkml:trace>
  <inkml:trace contextRef="#ctx0" brushRef="#br0" timeOffset="33278.7453">5783 6281 23 0,'-12'16'34'0,"2"16"1"0,-11 10-6 16,-1 3-11-16,-3 15-4 15,-6 1-3-15,7 6-1 0,-2-4-2 16,8-2-4-16,-1-5-6 15,4-16-9-15,9-10-24 16,6-6-3-16,0-24 0 16,12 12-1-16</inkml:trace>
  <inkml:trace contextRef="#ctx0" brushRef="#br0" timeOffset="37032.8615">5877 6554 36 0,'0'0'30'0,"-7"14"-8"16,0 0-5-16,-1 3-4 16,4 4-4-16,-3 2-3 15,5-1 0-15,-4-1-2 16,6-1-2-16,0-6 0 0,0-14 0 15,0 0-1-15,0 0 0 16,8-9 1-16,-8-7-1 16,4-5 0-16,-4-3-1 15,0 2 0-15,-4-2 1 0,4 5-1 16,-2 1 0 0,2 6 0-16,0 3-1 0,0 9 1 0,10-12-1 15,4 12 0-15,2 0 0 16,6 0 0-16,-1 0 0 15,2 0 0-15,1-2 0 16,-5 2 0-16,-1 0 0 16,-9 0 2-16,-9 0-1 31,14 0 2-31,-14 0 0 0,0 13 0 16,-7 0 0-16,4 0 1 15,-4 6 0-15,4 2-1 16,0 4 0-16,3 2-2 15,0-4-5-15,3 2-11 16,7-1-18-16,-10-14-2 16,13 2 1-16,-13-12 0 0</inkml:trace>
  <inkml:trace contextRef="#ctx0" brushRef="#br0" timeOffset="37433.2903">6180 6549 34 0,'17'12'32'0,"-13"4"-3"16,3-3-6-16,-3 10-6 0,-4-3-5 15,0 3-2-15,0-5-3 16,0-1-2-16,0-17-1 16,0 0-2-16,0 0-1 15,0-12 0-15,11-4-1 16,-1-4 1-16,5-4-1 16,3 0 0-16,2 4 0 0,1 6-1 15,-3 5 2-15,-2 9-1 16,-3 6 0-16,-1 7 0 15,-5 8 1-15,-2 6-1 16,-5 1 0-16,0-1-6 16,3 2-11-16,3-4-19 15,-6-10 0 1,4-2-1-16,-4-13 0 16</inkml:trace>
  <inkml:trace contextRef="#ctx0" brushRef="#br0" timeOffset="38832.6608">6987 6447 19 0,'0'0'37'0,"0"0"0"0,0 0 1 15,0 0-13-15,0 0-9 0,0 0-4 16,0 0-4 0,0 0-3-16,3 10-3 15,-3-10-3-15,0 0-7 0,0 0-17 16,9 0-15-16,-9 0 0 16,0 0-1-16,0 0 1 15</inkml:trace>
  <inkml:trace contextRef="#ctx0" brushRef="#br0" timeOffset="39379.9353">6970 6691 37 0,'0'0'37'16,"0"0"2"-16,0 0-7 15,0 8-8-15,0-8-6 16,0 0-5-16,0 0-3 16,0 0-3-16,0 0-2 0,0 0-4 15,0 0-9-15,0 0-33 16,-9-3-1-16,9 3-1 15,-7-10-1-15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4:44:54.8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 5249 8 0,'-43'51'31'16,"15"1"3"-16,16 12-4 15,26 2-15-15,18-2-1 0,15-3-1 16,17-14-1-1,9-9-2-15,11-21-2 0,3-17-2 16,0-19-1-16,1-17-1 16,-11-15-1-16,-11-16-1 15,-20-11-1-15,-23-5 1 16,-23-4-1-16,-21 7-1 16,-19 6 0-16,-20 13-1 15,-8 15-2-15,-5 15-4 16,-3 24-6-16,-4 16-8 15,3 20-6-15,4 5-1 16,12 9 1-16,7 3 3 16,2 3 9-16,13-6 8 15,39-43 10-15,-39 80 30 16,60-18-11-16,19-37 0 16,11-3-2-16,22-9-9 15,7-3-13-15,12-6-17 16,11 5-13-16,2-13-2 15,-3 4 1-15</inkml:trace>
  <inkml:trace contextRef="#ctx0" brushRef="#br0" timeOffset="265.627">2255 5416 34 0,'0'0'35'0,"-11"25"-3"15,-17-8-7-15,-4 9-9 16,-7 4-3-16,-8-2-5 0,7 4-2 15,-6-8-4 1,4-9-3-16,3-8-2 16,8-12-2-16,8-11-1 0,13-8-1 15,10-1 0-15,8-5 1 16,11 2 2-16,4 9 3 16,10 5 3-16,4 14 2 15,3 9 1-15,0 14 1 16,-5 2-1-16,-1 6-13 15,-10 2-23-15,9 4-1 16,-5-10-3-16,6 0 0 16</inkml:trace>
  <inkml:trace contextRef="#ctx0" brushRef="#br0" timeOffset="796.8787">3829 5402 27 0,'-35'7'32'0,"-17"-4"-2"16,4 16-9-16,3 4-6 15,8 5-5-15,17 10-3 16,17-6-1-16,16 2-2 16,17-7-1-16,14-8 1 15,3-12-1-15,7-7 0 16,-12-19 0-16,-2-7-2 16,-18-9 1-16,-13-11-1 15,-18-11-1-15,-12-6 1 16,-17-10 0-16,0-6-1 15,0-1-1-15,2 1-1 16,9 8-3-16,14 7-3 0,16 17-5 16,12 14-12-16,16 21-11 15,13 21 0-15,8 11 0 16</inkml:trace>
  <inkml:trace contextRef="#ctx0" brushRef="#br0" timeOffset="1312.5566">4256 5296 41 0,'-36'-10'21'16,"1"5"-2"0,1 5-4-16,5 2-5 0,8 10-3 15,9 3-2-15,12 4-2 16,12-2-1-16,10 1 1 15,6-2 0-15,1-3-1 16,-2-3 2-16,-6-4-2 16,-3-4-1-16,-18-2 1 15,0 0-1-15,-30 4 0 16,-1-2-1-16,-7 2 0 16,2 6 0-16,-1 3 0 15,2 2 0-15,8 3 0 16,11 4 2-16,13 3 0 15,9-4 0-15,15 2 1 16,5-7 1-16,8-3-1 0,6-10 1 16,3-3-1-16,-1-12-1 15,0-2-1-15,-5-8 0 16,-6-2 0-16,-9-3-1 16,-3 3 0-16,-10 5 0 15,-3 6-1-15,-6 13 1 16,0 0 0-16,0 9 0 15,0 14 0-15,3 5-1 16,-3 4-1-16,7 2-4 16,-7-6-13-16,0-7-17 15,5-2 0-15,-5-19 0 16,0 0 4-16</inkml:trace>
  <inkml:trace contextRef="#ctx0" brushRef="#br0" timeOffset="1437.5637">4364 4900 45 0,'0'-20'33'0,"-15"7"-5"15,15 13-26-15,6 27-29 16,-6-7-4-16,13 13-2 16</inkml:trace>
  <inkml:trace contextRef="#ctx0" brushRef="#br0" timeOffset="2062.5599">4629 4945 25 0,'27'7'28'16,"1"-12"-11"-16,15 5-7 15,3 5-1-15,-1-5 0 0,-1 0 0 16,-10-5-2-1,-11 3-2-15,-23 2-2 0,0 0-2 16,-26-7-1-16,-5 7 0 16,-4 0 0-16,1 3-2 15,6 3 2-15,9 2-1 16,9 7 0-16,13-1 1 16,11 1-1-16,6 3 1 15,6 1 0-15,-2-2 1 16,1-2-1-16,-5-1 1 15,-9-3 0-15,-11 0 0 16,-8-1 0-16,-7-1 0 16,-8-1-1-16,1 4 0 15,4 5 1-15,2 2 0 0,4 10 1 16,12 5 1 0,8 6 1-16,6 10 1 15,-5 0 0-15,3 4 1 0,-12-5-1 16,0-1 1-16,-18-10-3 15,-1-6 1-15,-10-15-2 16,-1-12-3-16,-1-10-2 16,0-10-4-16,10-2-8 15,8-5-9-15,11-2-10 16,10 6-2-16,11-3 0 16</inkml:trace>
  <inkml:trace contextRef="#ctx0" brushRef="#br0" timeOffset="2609.4419">5237 5528 14 0,'35'-7'32'16,"-6"2"-2"-1,-18-6-8-15,-11-8-4 0,-8 0-5 16,-12-3-2-16,-2-2-4 16,-8 5-2-16,-1 4-3 15,-2 8 0-15,1 7-2 16,7 8 1-16,1 4-2 15,12 9 0-15,8 3 1 16,4-2 0-16,14 2-1 16,6-6 1-16,7-7 1 15,4-7-1-15,2-4 0 16,-1-6 1-16,-1-7 0 16,-6-1 0-16,-4-4 0 15,-8 1 0-15,-6 5-1 16,-2 3 1-16,-5 9 0 0,0 0 0 15,0 0-1-15,-11 15 1 16,14-1 0-16,4 1 0 16,3 2 0-16,6-5 0 15,2-6 1-15,4-6 0 16,3-3-1-16,1-9 1 16,2-5 0-16,-1-7-1 15,-3-3 0-15,-2-5 0 16,0 6 0-16,-7-1-1 15,1 10 1-15,-5 8 1 16,-11 9 0-16,12 14-1 0,-4 15 1 16,-2 14 0-1,2 13 0-15,1 10 0 16,3 6 0-16,0-1-2 0,3-4-1 16,0-2-5-16,-7-18-11 15,-3-11-23-15,6-10 0 16,-11-26 0-16,9-3 0 15</inkml:trace>
  <inkml:trace contextRef="#ctx0" brushRef="#br0" timeOffset="2750.1137">5687 5556 46 0,'4'-14'37'16,"13"14"0"-16,7 4 0 15,7 2-33-15,14 3-36 16,-2-11-3-16,14 2 0 0,-2-13-2 15</inkml:trace>
  <inkml:trace contextRef="#ctx0" brushRef="#br0" timeOffset="3328.2417">6527 5320 21 0,'-19'-22'30'16,"1"6"-8"-16,-13 1-4 15,-3 2-4-15,-1 4-4 16,-2 6-4-16,9 3-3 15,4 3 0-15,11 5-2 0,7 2 0 16,9 1-2 0,8 3 2-16,4-7-1 15,2 2 1-15,-1-3 0 0,-1 1 0 16,-15-7 1-16,0 0-1 16,0 10 0-16,-21-8 0 15,-4 6 0-15,-4-2 0 16,-1 3-1-16,2 2 1 15,3 4 0-15,8-3 2 16,17 7 0-16,6-7 1 16,14 5 0-16,8-5 1 15,12-3-1-15,7-1-8 16,9-2-30-16,-7-13-1 16,1-3 0-16,-12-10-1 15</inkml:trace>
  <inkml:trace contextRef="#ctx0" brushRef="#br0" timeOffset="3765.7407">7497 5393 40 0,'0'-20'35'0,"-9"-1"1"15,-4 1-11-15,-14 1-8 16,-1 4-6-16,-9 5-4 16,3 10-2-16,-4 3-3 15,7 10-1-15,3 6 1 16,12 4-1-16,11 4 0 16,10 0 0-16,11-1 0 15,5-2 1-15,5-2-1 0,4-8 0 16,-2-4-4-1,-2-10-10-15,-1-12-24 16,-1-4-1-16,-14-11-1 0,2-5 0 16</inkml:trace>
  <inkml:trace contextRef="#ctx0" brushRef="#br0" timeOffset="3875.1227">7397 5002 24 0,'-7'-19'27'0,"-13"2"-5"16,20 17-20-16,-13 14-23 15,4-3-5-15,13 18-1 16</inkml:trace>
  <inkml:trace contextRef="#ctx0" brushRef="#br0" timeOffset="4296.9918">7569 5264 11 0,'40'12'33'15,"12"3"-2"-15,-5-15 0 0,-4 5-15 16,3-5-6-16,-8 0-4 15,-3-5-1-15,-11-3-3 16,-6 4 0-16,-18 4-1 16,0 0 0-16,0-8 0 15,-15 8-1-15,-6 8 1 16,-4 4-1-16,2 5 0 16,-1 4 0-16,0 6 0 15,7 2 0-15,5 3 0 16,12 1 0-16,7-7 0 15,5-6 1-15,6-5-1 0,7-12 2 16,4-3-1 0,-1-9-1-16,3-10 1 15,-4-1-1-15,-3-8 0 0,-1-3 0 16,-5 2 1-16,-5 3 1 16,-5 6-1-16,-4 3 2 15,-4 17 0-15,0 0 0 16,0 0 1-16,-6 27 0 15,6-3 0-15,9 7-2 16,-2 1-7-16,5 3-31 16,-3-17-2-16,15 1 1 15,-1-15-2-15</inkml:trace>
  <inkml:trace contextRef="#ctx0" brushRef="#br0" timeOffset="4984.5606">9309 5266 56 0,'22'7'35'0,"14"16"0"15,-1 8-14-15,5 8-14 16,4 7-4-16,2 8-5 16,-2-7-9-16,-3-8-18 15,-1-2-6-15,-18-19 0 16,2-5 0-16</inkml:trace>
  <inkml:trace contextRef="#ctx0" brushRef="#br0" timeOffset="5172.0528">9684 5241 39 0,'-22'-6'33'0,"-15"6"-2"15,-3 18-11-15,-3 7-5 16,-5 7-4-16,2 10-3 15,0-1-5-15,6 2-6 16,9-2-9-16,7-4-17 16,5-13-6-16,15-3 0 15,4-21-1-15</inkml:trace>
  <inkml:trace contextRef="#ctx0" brushRef="#br0" timeOffset="5500.182">9796 5542 48 0,'7'24'19'16,"-4"-10"-4"-16,-3-14-2 15,12 8-3-15,-6-21-2 16,0-3-1-16,-6-10 0 15,4-11-2-15,-11-6-2 16,1-4 0-16,-4-7-2 16,-2 2 1-16,0 2-1 0,1-1 0 15,3 2-1 1,2 3 0-16,12 10 1 16,4 5-3-16,11 6-1 0,1 2-5 15,16 8-7-15,7 7-10 16,0-1-7-16,16 13 0 15,-9-4 6-15</inkml:trace>
  <inkml:trace contextRef="#ctx0" brushRef="#br0" timeOffset="5734.5511">9846 5545 34 0,'12'16'31'16,"4"-16"-2"0,14 4-16-16,8 2-8 0,3-6-16 15,5 8-16-15,-13-16-2 16,5 8-2-16</inkml:trace>
  <inkml:trace contextRef="#ctx0" brushRef="#br0" timeOffset="6047.1116">10100 5304 32 0,'9'-13'33'0,"10"18"2"16,-4 4-12-16,-6 1-8 0,1 9-4 15,-4-1-3-15,0 5-3 16,-6-5-1-16,5-2-3 16,-5-16-2-16,8 10-1 15,2-17-1-15,1-6 0 16,8-6-1-16,-1-5 1 16,4 4 0-16,0 4 2 15,-4 6 1-15,0 10 2 16,-5 5 0-16,-3 14 0 15,-4 4 1-15,0 5-5 16,0 4-10-16,1-1-20 16,-4-15-2-16,9 2-1 0,-12-18 0 15</inkml:trace>
  <inkml:trace contextRef="#ctx0" brushRef="#br0" timeOffset="6437.7957">10386 5040 29 0,'20'0'33'16,"-1"-11"1"-16,10 2-13 15,5 1-9-15,2-1-2 16,6 8-2-16,-6-7-2 0,-1 6-3 15,-11-1-1-15,-2 3 0 16,-7 7-2-16,-8 8 0 16,-4 5 1-16,-3 5-1 15,-4 6 0-15,4 11 1 16,0 6 0-16,3 6-1 16,1 3 1-16,4-2 2 15,2 1 0-15,3-5 0 16,-3-5 1-16,-3-5-1 15,-7-12 0-15,-7-7 0 16,-11-7-1-16,-2-12-3 16,-8-3-3-16,1-12-6 15,4 3-11-15,0-5-17 16,3-3-1-16,10 8 1 16,7-6 2-16</inkml:trace>
  <inkml:trace contextRef="#ctx0" brushRef="#br0" timeOffset="6687.7957">11097 5236 51 0,'24'5'33'16,"1"-10"-4"-16,9 5-14 0,7 6-4 16,-1-6-8-16,2 7-9 15,-5-7-18-15,0 8-8 16,-17-8-1-16,0 2 0 16</inkml:trace>
  <inkml:trace contextRef="#ctx0" brushRef="#br0" timeOffset="6875.2962">11137 5352 50 0,'0'0'36'16,"14"16"-1"-16,8-11-12 16,12-5-11-16,9 2-7 15,5-2-17-15,9 7-22 0,-12-11-1 16,3 4 0-16,-7-7-1 15</inkml:trace>
  <inkml:trace contextRef="#ctx0" brushRef="#br0" timeOffset="7312.8573">11734 5150 32 0,'4'-36'35'0,"8"13"0"16,-7-2-11-16,2 5-6 0,-1 10-5 15,-6 10-3-15,5 10-3 16,-5 7-2-16,0 15-2 15,4 6-1-15,-1 4 0 16,-3 5-1-16,8 4 0 16,-3-4-1-16,-5-6 1 15,-7-3 0-15,1-6 0 16,-3-9-1-16,-4-2 0 16,-2-9 0-16,-4-3 0 15,5-9 0-15,-1 0 0 16,6 0 1-16,9 0-2 15,0 0 1-15,4-14 0 0,13 9 0 16,5 1 0-16,6 4 0 16,3 0-1-16,3 6-7 15,-4 0-29-15,-6-9-1 16,9 3 0-16,-8-9 0 16</inkml:trace>
  <inkml:trace contextRef="#ctx0" brushRef="#br0" timeOffset="7953.4859">12783 5346 42 0,'34'6'21'16,"19"3"-1"-1,33-4 0-15,27 9 0 0,35-4-4 16,28 3-4-16,20-4-4 15,15 0-2-15,3 1-3 16,-1 2 0-16,-17-2-2 16,-26-5-2-16,-29 1 0 15,-35-6-2-15,-35 0-1 16,-29-8 1-16,-30 0 0 16,-24-6-1-16,-14-3 1 0,-10-3 1 15,-1 3 0-15,3 0 2 16,6 8 0-16,9 3 0 15,19 6 2-15,9 8-1 16,9 7 1-16,5 4 0 16,-4 0 0-16,-1 3 1 15,-6-3-3-15,-12-2-5 16,-9-2-15-16,-8-1-13 16,-28-14-2-16,-5 0 1 15</inkml:trace>
  <inkml:trace contextRef="#ctx0" brushRef="#br0" timeOffset="8297.232">13092 5175 23 0,'-18'0'27'16,"-12"7"-6"-16,-11 4-7 16,-6 4-4-16,1 6 0 15,8 3-1-15,8-1-1 16,17 1-2-16,13 0-1 15,16-2-3-15,15 2-2 0,12-7-5 16,9-5-10-16,11 1-16 16,-7-13-1-16,6 0 0 15,-4-19 13-15</inkml:trace>
  <inkml:trace contextRef="#ctx0" brushRef="#br0" timeOffset="8625.3571">13620 4863 35 0,'-6'-29'33'16,"6"29"0"-16,0 0-6 15,-10 4-14-15,10 21-3 16,0 3-4-16,3 6-1 16,-3-2 0-16,4 0 0 0,-1-4-1 15,4-8 0-15,-7-8-1 16,0-12-1-16,0-13 0 15,-5-6-1-15,-1-10 0 16,-3-8 0-16,0-4 0 16,0-6-2-16,-1-2 0 15,7 4 1-15,7 0-1 16,5 7 0-16,7 4 0 16,2 7-1-16,13 5-2 15,4 3-3-15,9 13-6 16,1 0-14-16,-2 1-9 15,7 5-2-15,-12 0 2 16</inkml:trace>
  <inkml:trace contextRef="#ctx0" brushRef="#br0" timeOffset="8812.8864">13602 4845 46 0,'0'0'34'16,"19"18"1"-16,5-14-15 16,16 4-16-16,6 3-30 15,-11-15-5-15,12 8-2 16,-12-15-2-16</inkml:trace>
  <inkml:trace contextRef="#ctx0" brushRef="#br0" timeOffset="9344.1095">15722 4901 62 0,'35'21'36'0,"-1"9"0"15,13 18-16-15,8 23-12 16,1 12-4-16,1 6-8 16,1 0-18-16,4-4-13 15,-15-24-1-15,-1-6 0 16</inkml:trace>
  <inkml:trace contextRef="#ctx0" brushRef="#br0" timeOffset="9578.4875">16337 4899 54 0,'-37'23'33'16,"-22"10"2"-16,-6 15-16 15,0 15-10-15,-7 9-1 16,-2 6-4-16,3 1-4 16,5 0-3-16,8-9-5 15,5-13-7-15,13-16-16 16,15-5-4-16,5-21 0 16,20-15 1-16</inkml:trace>
  <inkml:trace contextRef="#ctx0" brushRef="#br0" timeOffset="9828.5592">16672 4826 46 0,'-35'15'33'0,"-16"5"-1"15,-1 18-16-15,10 13-6 16,-2 7-2-16,11 12-2 0,7 0-2 16,12 4-1-1,14-5-5-15,9-8-7 16,15-16-15-16,16-4-10 0,-2-21 0 16,14-1 0-16</inkml:trace>
  <inkml:trace contextRef="#ctx0" brushRef="#br0" timeOffset="10187.9877">16868 5269 17 0,'-19'7'31'0,"25"5"0"15,-6-12-2-15,18 12-17 16,6-2-2-16,5-3-1 15,2-4-2-15,0-8-2 0,-1 0-3 16,-2-7 0-16,-6-3-2 16,-11-1 0-16,-11 1-1 15,-14-2 0-15,-7 7 1 16,-8 10-1-16,-10 0 0 16,-1 11 1-16,-1 7 0 15,3 4 0-15,11 6 1 16,11 2 1-16,11 2 0 15,10-5 1-15,14 1-1 16,5-8 1-16,11-3-1 16,3-5-2-16,2-12-8 15,-1-4-26-15,1-4 0 0,-11-15-2 16,2-1 1 0</inkml:trace>
  <inkml:trace contextRef="#ctx0" brushRef="#br0" timeOffset="10375.4882">17210 4718 63 0,'-3'-18'33'0,"3"18"-3"15,0-16-24-15,0 16-22 16,0 0-13-16,0 0-3 15,0 0 0-15</inkml:trace>
  <inkml:trace contextRef="#ctx0" brushRef="#br0" timeOffset="10516.141">17220 4812 63 0,'0'33'33'0,"-10"-3"-6"15,-5-2-7-15,-6 1-5 16,-8-6-7-16,-1-8-9 15,1-10-21-15,7-5-13 16,-5-9-1-16,15-2 0 16</inkml:trace>
  <inkml:trace contextRef="#ctx0" brushRef="#br0" timeOffset="11062.9882">17346 4801 51 0,'0'0'28'15,"0"0"-9"1,0 0-5-16,5 20-4 0,-8-2-3 16,3 5-2-16,0 1-3 15,3 3 1-15,4-2 0 16,5-6 0-16,3-10-2 15,4-1 1-15,-1-8 0 16,1-13 0-16,-2-1-1 16,-3-5 0-16,-1-5 0 15,-4 2-1-15,-4 4 0 0,-5 3-1 16,4 4 1 0,-4 11-1-16,0 0 0 0,-11 11 1 15,11 7-1-15,0 1 1 16,5 6 0-16,4-3 1 15,2-3-1-15,8-1 1 16,3-13 0-16,1-5 0 16,2-4 0-16,2-10 0 15,1-10 0-15,0 1 0 16,-1-5 1-16,-2 3 0 16,-7 4 0-16,-2 2 0 15,-1 11 0-15,-4 16 0 16,-5 14 1-16,-1 16 0 15,-5 13-2-15,-5 10 1 16,-5 9-1-16,-5 9-1 0,-8 3-4 16,-6-8-7-16,-2-14-25 15,3-5 0-15,-7-23-1 16,9-6 0-16</inkml:trace>
  <inkml:trace contextRef="#ctx0" brushRef="#br0" timeOffset="11437.9894">18254 5095 43 0,'17'5'37'16,"8"-1"-1"-16,2-4-2 15,7 0-20-15,9 0-3 16,0 0-8-16,-1-3-8 16,1 3-12-16,-5 0-19 0,-17-5-1 15,-4 5 0-15,-17 0 0 16</inkml:trace>
  <inkml:trace contextRef="#ctx0" brushRef="#br0" timeOffset="11578.6158">18303 5184 31 0,'8'15'36'16,"5"-6"1"-16,17-1-2 15,4-2-15-15,9-1-15 16,5 3-36-16,-6-12-2 16,8 8-3-16,-12-14 0 0</inkml:trace>
  <inkml:trace contextRef="#ctx0" brushRef="#br0" timeOffset="12438.06">19482 5106 30 0,'-31'-24'31'0,"7"0"-4"15,4-13-10-15,8-4-4 16,12 2-4-16,9-3-2 15,17 5 0-15,9 6-1 16,14 12-1-16,7 14 0 0,1 18 0 16,-12 12-1-16,-15 16 1 15,-26 8-3-15,-17 7 0 16,-23 2-1-16,-15 2 0 16,-13-8-1-16,-1-5 0 15,2-10 0-15,13-3-1 16,17-8 0-16,18-4 0 15,18-4 1-15,16-6-1 16,16 2 1-16,11-5 0 16,2-2 0-16,12-2-1 15,0-5 0-15,-3-5-1 0,-2 1 0 16,-11-8-2 0,-9-2 1-16,-8 0-1 15,-9 0 1-15,-7 0 0 0,-5 3 1 16,-6 11 2-16,0 0 0 15,-10 6 3 1,7 4-1-16,3-10 1 16,-7 18 0-16,7-18-1 15,-5 11 1-15,5-11-1 16,0-14 0-16,8-1-1 16,2-2 1-16,4-4-2 15,8 1 0-15,4 0 0 16,-1 5 0-16,5 4 0 15,-2 11 0-15,-5 0 1 16,-2 15 0-16,-9 7 1 0,-3 1-1 16,-6 5-4-1,-3 0-8-15,0-4-23 0,7 5-2 16,-3-10 0-16,14-2 0 16</inkml:trace>
  <inkml:trace contextRef="#ctx0" brushRef="#br0" timeOffset="12828.6813">20528 5211 41 0,'-19'-15'34'0,"-12"1"1"16,7 9-12-16,-3 7-10 15,0 11-4-15,5 6-3 0,5 4-1 16,9 6-2-16,8-1 0 16,9-2-1-16,8-5 1 15,6-2-1-15,0-10 1 16,6-5-1-16,-5-15-1 16,-1-6 1-16,-8-11-2 15,-8-11 2-15,-7-11-2 16,-5-14 1-16,-7-4-1 15,-1-4 0-15,-2-2 1 16,5 2-2-16,6 4 1 16,4 7-1-16,11 15-2 0,7 13-2 15,12 15-10 1,5 14-21-16,3 4-2 16,8 14 0-16,-3 5 1 0</inkml:trace>
  <inkml:trace contextRef="#ctx0" brushRef="#br0" timeOffset="13156.8072">21023 4729 22 0,'0'0'33'15,"-33"-5"0"-15,10 18-10 16,-11 20-6-16,-4 14-4 16,2 17-1-16,-1 2-3 15,10 8 0-15,7 5-2 16,13-2-2-16,7-9-1 15,15-8-5-15,8-10-9 16,8-13-26-16,-1-17-2 16,5-6 0-16,-4-14-1 15</inkml:trace>
  <inkml:trace contextRef="#ctx0" brushRef="#br0" timeOffset="13703.6897">21089 5109 30 0,'0'0'32'15,"0"0"0"-15,-6 20-12 16,1-3-7-16,5 7-3 16,-2 0-3-16,2 4-1 15,5-1-1-15,4-3-2 0,0-9 0 16,5-5-1-16,4-8 0 16,3-4 0-16,1-8-1 15,0-5 0-15,-1-8 0 16,-1 2-1-16,-7-2 1 15,-2-1-1-15,-7 4 0 16,-4 6 0-16,-4 4 0 16,4 10 0-16,-15-5 0 15,6 14 0-15,2 4-1 16,2 7 1-16,5 4 0 16,0-1 0-16,12 2 1 0,3-1 0 15,7-7 1 1,5-5 0-16,1-8 1 15,4-4-1-15,-2-13 1 0,-1 0 0 16,-5-15-1-16,-6 0 0 16,-9-1-1-16,-5-3-4 15,-4 9-9-15,-6 2-27 16,-7-1 1-16,4 9-1 16,-6 3 1-16</inkml:trace>
  <inkml:trace contextRef="#ctx0" brushRef="#br0" timeOffset="14078.6948">21671 4737 60 0,'24'31'37'15,"-2"11"0"-15,0 15-16 16,0 18-7-16,-15 5-4 15,-1 11-2-15,-19-1-3 0,-4-2-2 16,-10-13 0 0,-2-12-1-16,-3-15-1 0,3-9 0 15,4-13-3-15,5-14-7 16,6-12-31-16,14 0 1 16,-18-12-1-16,9 3 0 15</inkml:trace>
  <inkml:trace contextRef="#ctx0" brushRef="#br0" timeOffset="26578.7653">1429 6783 59 0,'-31'-26'21'16,"-10"9"-3"-16,-13 11-3 15,0 14-5-15,-12 9-2 16,7 12-3-16,3 12-1 0,19 10 0 16,12 2-1-16,21-4-1 15,17-3 0-15,12-5-1 16,24-11 0-16,7-9 0 15,7-10 1-15,-4-10-1 16,0-5-1-16,-12-4-1 16,-12-3 0-16,-17-3 0 15,-18 3 1-15,-30 4-2 16,-15 7 2-16,-8 3-1 16,-6 12 1-16,2 5 0 15,1 11 1-15,6 6 0 16,50-37 2-16,-52 87-1 15,52-44 1-15,13-4-3 16,18-8 2-16,9-4 0 0,10-13 0 16,10-7-1-16,3-13 0 15,4-11-1-15,1-8 0 16,-12-4 1-16,-6-6-1 16,-13-2 0-16,-8 0-1 15,-12 3 2-15,-6 6-1 16,-11 11 0-16,-8 8 1 15,8 9 0-15,-15 14 1 16,12 7-1-16,3 8 1 16,5 8-1-16,-1-3-1 15,2 2-3-15,5 0-9 16,-1-5-20-16,-3-14-4 0,4-4-1 16,-11-13 0-16</inkml:trace>
  <inkml:trace contextRef="#ctx0" brushRef="#br0" timeOffset="26719.3911">1595 6858 24 0,'0'0'24'0,"-11"-9"-13"16,8 19-16-16,10 14-18 15,-5-4-4-15</inkml:trace>
  <inkml:trace contextRef="#ctx0" brushRef="#br0" timeOffset="26953.7687">1813 7170 36 0,'13'34'34'0,"-4"0"1"15,3 0-7-15,4 4-13 0,-2-10-5 16,6 4-3-16,-4-13-2 15,2-5-2-15,-3-14 0 16,-3-11 0-16,4-7-2 16,1-5 0-16,2-5-3 15,-3-4-5-15,1 2-11 16,-2 5-20-16,-2-1 1 16,2 11-1-16,-7-1 1 15</inkml:trace>
  <inkml:trace contextRef="#ctx0" brushRef="#br0" timeOffset="27406.9628">2354 7221 28 0,'-4'18'34'15,"-2"8"0"-15,-16 0-9 16,-3-4-8-16,-1 0-6 16,-5-6-5-16,6-1-4 15,1-11-3-15,3-8-1 16,8-5-3-16,6-6 1 15,10 1-1-15,3-4 0 16,8 2 1-16,-2 4 2 16,7 2 2-16,3 10 1 15,2 7 3-15,0 5 0 0,-1 3 1 16,2 4 0-16,-7-2 0 16,9-2-1-16,-7-2 0 15,1-9-1-15,1-4-4 16,-3-5 1-16,5-10-3 15,1-3 0-15,0-5 0 16,-2-3 0-16,-2 1 1 16,0 1 2-16,-5 2 2 15,2 7 1-15,-11 6 3 16,2 9 1-16,-9 0 0 16,9 18 0-16,-9-1-1 15,3 9-1-15,-3-2 0 0,7 2-4 16,-2-4-3-1,-5-5-8-15,9-5-29 16,4-3 0-16,-3-15-1 0,8-1-1 16</inkml:trace>
  <inkml:trace contextRef="#ctx0" brushRef="#br0" timeOffset="27594.474">3094 7115 33 0,'0'0'35'16,"14"0"-1"-16,-14 0-3 0,17-6-31 16,-8 12-28-1,-9-6-3-15,0 0-2 0,0 0-1 16</inkml:trace>
  <inkml:trace contextRef="#ctx0" brushRef="#br0" timeOffset="27750.7">3072 7348 63 0,'0'12'40'15,"0"-12"0"-15,3 14-8 16,-3-14-58-16,0 0-7 15,16 9-4-15,-16-9-3 16</inkml:trace>
  <inkml:trace contextRef="#ctx0" brushRef="#br0" timeOffset="28485.1301">2165 9080 17 0,'23'6'35'0,"-1"7"0"15,18 16 2-15,-1 8-18 16,3 9-7-16,8 7-5 16,-4 7-8-16,-3-9-8 15,0-5-19-15,-6-3-7 16,-12-21-2-16,4-5 0 15</inkml:trace>
  <inkml:trace contextRef="#ctx0" brushRef="#br0" timeOffset="28703.8812">2634 9090 38 0,'-15'-8'35'0,"-13"2"2"16,0 15-14-16,-4 15-6 0,-10 4-5 15,3 13-4-15,-6 1-1 16,-1 5-3-16,-1-1-2 16,6-3-4-16,6-5-3 15,3-7-5-15,11-9-17 16,8-7-10-16,0-15-1 16,13 0 0-16</inkml:trace>
  <inkml:trace contextRef="#ctx0" brushRef="#br0" timeOffset="29078.8863">2857 9244 21 0,'-21'32'29'16,"9"10"-3"-16,0-4-12 15,2 0-5-15,3-3-3 16,4-11-2-16,3-5-1 16,0-19-2-16,0 0 1 15,0 0 0-15,10-23 0 16,-10-9-1-16,3-6 1 16,-6-9 0-16,-4-9 0 15,-2-5 0-15,0-4 0 0,-3 1 0 16,0 0 0-1,2 6 0-15,4 8 0 0,6 5 0 16,16 10 0-16,8 8 0 16,4 10-3-16,13 7-3 15,1 5-8-15,8 0-17 16,6 13-4-16,-6-8 0 16,3 9 2-16</inkml:trace>
  <inkml:trace contextRef="#ctx0" brushRef="#br0" timeOffset="29328.9417">2734 9485 10 0,'0'0'33'16,"33"14"0"-16,-5-14-4 15,13 0-14-15,3 0-9 16,2-10-26-16,4 10-9 16,-16-8-2-16,0 8-1 15</inkml:trace>
  <inkml:trace contextRef="#ctx0" brushRef="#br0" timeOffset="29657.0698">3004 9134 23 0,'24'11'35'15,"-8"0"1"-15,2 12-1 16,-6 9-18-16,-5-3-6 15,3 5-4-15,-6-8-3 16,0-2-2-16,-1-10-1 16,-3-14-1-16,0 0-3 15,10-23 1-15,3 1-1 16,-1-7 1-16,4 4-1 0,1-3 1 16,0 6 1-1,3 10 1-15,-3 9 2 0,1 4-1 16,-8 10 2-16,2 9-1 15,-2 4-1-15,-4-2-6 16,3 2-21-16,-3 5-9 16,-6-16-1-16,9 5 0 15</inkml:trace>
  <inkml:trace contextRef="#ctx0" brushRef="#br0" timeOffset="30125.8203">3336 8848 9 0,'14'-13'32'0,"20"9"1"15,-5-6-1-15,8 4-17 16,6 6-5-16,-3 0-4 16,-3 0-2-16,-5 4-1 15,-4 5-2-15,-10 3 0 16,-5 1 0-16,-4 6-1 16,-9 0 1-16,0 9-1 0,-3 5 0 15,-3 8 0 1,6 2 1-16,0 6 1 15,0 0 0-15,0 2 1 0,0 3 0 16,4-3 2-16,-4 0 0 16,-4-7 1-16,-2-1-2 15,-10-7 0-15,-5-6 0 16,-7-6-1-16,-3-6-2 16,-3-10-1-16,0-8-2 15,3-3-3-15,0-10-6 16,14 3-14-16,11-5-14 15,6-7 0-15,13 7 1 16</inkml:trace>
  <inkml:trace contextRef="#ctx0" brushRef="#br0" timeOffset="30391.4439">3961 9174 37 0,'9'-5'35'16,"11"0"1"-16,13 1-11 15,5 4-12-15,5-4-5 16,3 4-4-16,-5 0-7 0,-4 0-13 15,-5 0-18 1,-8 0-1-16,-11-4-1 0,-4 9 3 16</inkml:trace>
  <inkml:trace contextRef="#ctx0" brushRef="#br0" timeOffset="30578.9434">3978 9271 41 0,'24'10'36'0,"4"-10"2"16,16-5-10-16,5 5-12 15,3 0-10-15,-2 0-23 16,-7-5-17-16,-3 5-2 16,-12-7-1-16</inkml:trace>
  <inkml:trace contextRef="#ctx0" brushRef="#br0" timeOffset="31110.1951">4604 9249 17 0,'18'0'35'16,"20"-5"1"-16,30 5 0 15,24-5-17-15,23-1-7 16,26 6-3-16,15 0-3 16,7 2-6-16,-2 3-16 15,-6 4-20-15,-27-14 0 16,-10 5-2-16,-35-9 1 15</inkml:trace>
  <inkml:trace contextRef="#ctx0" brushRef="#br0" timeOffset="31422.6967">5168 8908 23 0,'18'-44'30'0,"-8"-18"-2"16,2-4-13-16,5 2-3 16,-10-5 0-16,-2 9-1 15,-5 6-2-15,-5 13-2 16,-9 14-2-16,2 23 0 15,0 20-2-15,2 19 0 16,10 23-5-16,0 14-11 0,0 11-22 16,17 11-1-16,-6-3 1 15,9 2-2-15</inkml:trace>
  <inkml:trace contextRef="#ctx0" brushRef="#br0" timeOffset="31844.572">4787 9685 2 0,'0'0'32'15,"-4"-23"1"-15,17 0-3 16,1-6-10-16,12-7-5 0,9 9-3 15,5-2-1-15,10 17-3 16,-2 6-1-16,-1 15-1 16,-16 14-2-16,-3 14 0 15,-21 9-2-15,-11 10-1 16,-16-1-1-16,-15-2-2 16,-10-2-1-16,-6-13-2 15,5-9-1-15,-4-13-1 16,9-7-1-16,4-17 1 15,15-1 2-15,7-6 1 16,15-3 2-16,6 3 2 0,12 2 4 16,10 8 0-1,7 5 1-15,8 5 0 16,1 5 0-16,3 4-3 0,2 4-13 16,1 0-24-16,-15-12 0 15,6 3-1-15,-13-9-1 16</inkml:trace>
  <inkml:trace contextRef="#ctx0" brushRef="#br0" timeOffset="32141.4467">5312 9892 17 0,'-10'12'31'0,"7"6"1"16,-6-7-4-16,9-11-16 0,0 0-4 15,-10 0-3-15,14-11-3 16,2-11-1-16,3-2 1 16,7-5-2-16,5 0 1 15,3 2 2-15,5 5 0 16,2 4 2-16,3 14-1 16,-4 4 2-16,0 17-1 15,-9 5 1-15,-6 5-2 16,-5 7-4-16,-10 4-15 15,-6-9-21-15,6 0-1 16,-8-16 0-16,8 1-2 16</inkml:trace>
  <inkml:trace contextRef="#ctx0" brushRef="#br0" timeOffset="32688.3791">6818 8418 14 0,'-25'-62'32'16,"1"21"0"-16,-13 7-10 15,-1 18-6-15,7 28-3 16,-4 21-4-16,11 31-1 16,6 25-3-16,9 27 0 0,5 12-2 15,4 13 1 1,4 5 0-16,-4 3-1 0,-4-6 0 15,-6-9-1-15,-7-22-1 16,-6-18 0-16,-5-21-3 16,-3-21-5-16,3-17-14 15,7-20-16-15,-3-23 0 16,14-5-1-16,3-10 4 16</inkml:trace>
  <inkml:trace contextRef="#ctx0" brushRef="#br0" timeOffset="32922.7567">6455 10026 57 0,'19'14'37'0,"2"-14"0"15,14 3-8-15,-1-3-27 16,9 0-15-16,1 0-21 16,-10-4-2-16,3 0-1 15,-14-7 0-15</inkml:trace>
  <inkml:trace contextRef="#ctx0" brushRef="#br0" timeOffset="33219.6493">6927 9978 46 0,'0'19'33'16,"-6"0"1"-1,-1-6-16-15,-1 3-8 0,-3-4-4 16,0-7-4-16,0-10-3 16,9-9-1-16,2-7-1 15,9-7-1-15,6-1 1 16,1-5 2-16,9 2 0 15,3 5 4-15,0 8 1 16,3 13 2-16,-7 6 2 16,-1 19-1-16,-8 0 1 15,-3 15-3-15,-6 0-4 16,-6-2-16-16,-6-6-21 16,6 2-2-16,-4-19 1 0,4-9-2 15</inkml:trace>
  <inkml:trace contextRef="#ctx0" brushRef="#br0" timeOffset="33797.7561">7017 8054 29 0,'-3'16'29'0,"6"14"-2"16,-3-2-13-16,0 3-5 0,0-1-4 15,0-3-4-15,0-12-2 16,0-15-3-16,0 0 0 16,-5-17 0-16,5-9 0 15,-2-3 0-15,2-11 2 16,0 0 2-16,4 5 3 16,5-1 1-16,9 11 2 15,3 8 2-15,8 13 1 16,-1 8-1-16,6 19 0 15,-6 5-1-15,0 13-3 16,-7 7-7-16,-5 11-28 16,-13-14-3-16,4 7 0 15,-11-11-1-15</inkml:trace>
  <inkml:trace contextRef="#ctx0" brushRef="#br0" timeOffset="35188.3836">7438 8697 24 0,'35'13'35'16,"-1"8"-1"-16,15 23-8 15,9 16-10-15,1 9-5 16,11 11-4-16,-5 1-9 16,-3-6-11-16,-7-12-16 0,-2-7-5 15,-16-25-1 1,-3-8 0-16</inkml:trace>
  <inkml:trace contextRef="#ctx0" brushRef="#br0" timeOffset="35391.5139">8083 8707 32 0,'-15'-26'36'0,"-10"11"1"15,-6 21-7-15,-11 22-12 16,-12 17-8-16,-2 21-3 16,-7 9-3-16,-4 7-2 15,2 4-4-15,-1-2-3 16,9-2-6-16,3-15-8 0,11-18-16 15,15-12-3 1,3-21 2-16,23-4 7 0</inkml:trace>
  <inkml:trace contextRef="#ctx0" brushRef="#br0" timeOffset="35657.1403">8504 8608 10 0,'-20'7'33'16,"-18"8"0"-16,1 18 1 0,-6 9-18 16,-1 18-5-1,12 15-4-15,8 7-1 0,10 3-4 16,14 0-3-16,11-8-6 15,11-7-12-15,12-10-14 16,-3-27-2-16,13-8 1 16,-11-21 12-16</inkml:trace>
  <inkml:trace contextRef="#ctx0" brushRef="#br0" timeOffset="36000.8847">8633 9211 8 0,'0'0'32'0,"6"9"1"16,4-9 1-16,5 5-19 15,8 0-3-15,1-5-3 16,0-5-2-16,1-3-4 16,-3-3 0-16,-7-2-3 15,-5-5-1-15,-10 3 0 16,-6-5-1-16,-10 8 1 15,-5 3-1-15,-10 9 0 16,-1 5 1-16,1 8 0 16,1 6 2-16,5 9 1 15,13 3 0-15,2-2 1 16,16 3-1-16,6-6 2 16,10-4-1-16,6-7 0 15,2-3-3-15,9-10-8 16,-3-2-21-16,-1-17-6 0,5 0 0 15,-12-12-2-15</inkml:trace>
  <inkml:trace contextRef="#ctx0" brushRef="#br0" timeOffset="36188.387">8933 8555 19 0,'-2'-24'30'16,"2"24"-3"-16,0-13-8 0,0 13-38 15,-6 11-6 1,-1 0-3-16,10 9 6 0</inkml:trace>
  <inkml:trace contextRef="#ctx0" brushRef="#br0" timeOffset="36329.015">8973 8724 31 0,'7'32'36'16,"-15"-8"1"-16,-5 7-1 16,-8-8-16-16,-8-7-12 15,-4-6-12-15,-2-13-30 16,6-1-2-16,2-13-1 16,15 2 0-16</inkml:trace>
  <inkml:trace contextRef="#ctx0" brushRef="#br0" timeOffset="36922.8188">9130 8615 11 0,'-7'10'30'0,"-5"1"-1"15,5 7-9-15,7 6-4 16,3-1-5-16,10 2-3 0,-1-5-2 16,7-1-2-1,-1-6-2-15,4-8 0 0,0-5-1 16,-3-10-1-16,-1-3-1 15,-5-7 0-15,-7-1 0 16,1-3 0-16,-7 5-1 16,0 0 0-16,-3 11 1 15,3 8 0-15,-10 0 0 16,8 8 0-16,2 8 1 16,0 3 0-16,0 2 0 15,8-2 0-15,2-3 0 16,-2-8 0-16,6-4 0 15,-2-8 0-15,2-4 1 16,1-7-1-16,-1-3 1 16,1 0 1-16,-2-3 0 0,3 6 2 15,2 7-1-15,6 12 2 16,2 8-1-16,7 19 1 16,-6 14 0-16,2 16 1 15,-10 13-1-15,-6 12-1 16,-17 2 0-16,-8 5 0 15,-18-5 0-15,-8-9-1 16,-3-18-3-16,-2-19-8 16,9-20-23-16,6-18-7 15,7-27-1-15,17-10 0 16</inkml:trace>
  <inkml:trace contextRef="#ctx0" brushRef="#br0" timeOffset="37735.3199">9901 9156 12 0,'10'9'32'16,"-1"-9"1"-16,16 9-3 16,3-4-13-16,6-5-4 15,6 0-4-15,0-5-3 16,-2-3-1-16,-4-3-2 0,-13-6-1 16,-14 1-2-1,-13-2 1-15,-13 6-1 0,-12 5 1 16,-7 7-1-16,-5 5 0 15,-4 8-1-15,5 8 1 16,7 5 1-16,8 10-1 16,10 2 1-16,15-1 0 15,9 0 1-15,14-3-1 16,13-6 1-16,12-6-1 16,7-10-2-16,6-12-6 15,0-5-22-15,6-9-7 16,-9-14-1-16,-1-4 1 15</inkml:trace>
  <inkml:trace contextRef="#ctx0" brushRef="#br0" timeOffset="40047.8899">10466 8489 31 0,'0'0'32'16,"0"0"-1"0,0 0-10-16,0 0-31 0,-16 0-17 15,16 12-3-15,0-12-1 16</inkml:trace>
  <inkml:trace contextRef="#ctx0" brushRef="#br0" timeOffset="40219.7662">10497 8692 20 0,'0'23'33'0,"3"10"2"15,-13-3-5-15,-1-2-12 16,-6 0-7-16,-1-7-8 0,-7-7-8 16,1-11-18-16,8-3-11 15,-9-11 0-15,11-5 0 16</inkml:trace>
  <inkml:trace contextRef="#ctx0" brushRef="#br0" timeOffset="40844.7702">10624 8579 12 0,'0'0'27'0,"0"0"3"16,0 0-13-16,0 0-4 0,-10 24-5 16,7-5-2-16,3 3-3 15,0 0 0-15,3-3-1 16,7-4-2-16,2-5 1 16,4-8 0-16,0-9 0 15,2-3-1-15,-3-9 0 16,1 0 1-16,-4-3-1 15,-3 2 1-15,-5 3-1 16,2 3 0-16,-6 14 0 16,0 0 0-16,0 0 0 15,6 24 0-15,-6-5 0 16,7 3 0-16,1-5 0 0,2-2 0 16,3-6 1-1,2-9-1-15,0-2 1 0,-2-10-1 16,5-5-1-16,-2-2 2 15,-1 1-1-15,-1 2 0 16,1 3-1-16,-4 9 1 16,2 7 0-16,-4 11 1 15,-1 2-1-15,-3 5 0 16,-1-1 0-16,1 2 0 16,-5-7 1-16,3-5-1 15,-3-10 0-15,12-5 1 16,-4-10-2-16,5-3 1 15,0-5 1-15,5-1 0 16,2 0 1-16,2 5 1 16,-1 2 1-16,1 16 2 0,-7 7 0 15,2 13 0-15,-9 4 0 16,1 10-3-16,-9 7-14 16,7 2-23-16,-12-8-1 15,8 4-1-15,-3-16-1 16</inkml:trace>
  <inkml:trace contextRef="#ctx0" brushRef="#br0" timeOffset="41954.1466">11766 9326 18 0,'3'-12'28'15,"-12"-12"-3"-15,-3 5-9 16,-7 0-2-16,-10 2-3 16,-2 8-3-16,-9 0-2 15,0 9-1-15,-3 10-2 16,8 9 0-16,2 6-1 16,10 3-2-16,8 2 1 15,10 1 0-15,12-4 0 16,12-3 0-16,6-15 0 15,4-6 0-15,7-15 1 0,2-11 0 16,-3-9-1 0,2-10 0-16,-3-11 0 0,-7-7 0 15,-4-8-1-15,-10-2 1 16,-3 5-1-16,-7 7 0 16,-3 9 0-16,-11 11 0 15,-1 16 0-15,-2 22 0 16,-3 19 0-16,6 21 0 15,-2 12 0-15,4 12 0 16,2 8 1-16,7 7-1 16,4-4 0-16,5-8 1 15,11-9-1-15,-2-14 1 16,4-14 0-16,2-13-1 16,0-17 0-16,0-10 1 15,-2-13-1-15,-4-7 1 0,-4-7-1 16,-3 2 1-16,-1-2-1 15,-4 10 0-15,-2 0 0 16,-4 11 0-16,0 16-1 16,0 0 1-16,0 14 0 15,4 9-1-15,-4 1 2 16,3 2-1-16,6-1 0 16,0-2 0-16,4-4 1 15,1-10-1-15,3-9 1 16,0-5 0-16,0-8-2 15,-2-6 2-15,-2 0-1 16,-4-4 1-16,-1 1-1 0,-4 3 1 16,-4 9-2-1,0 10 1-15,0 0 1 16,0 28-2-16,0-5 1 0,0 11 0 16,9-2 0-16,1-1 0 15,7-7 0-15,7-4 0 16,1-13 2-16,3-10 1 15,0-15 2-15,-3-5 0 16,-3-11-1-16,-7-2 1 16,-9-7 0-16,-6 5-3 15,-9 1-7-15,-7 9-31 16,-3 0-3-16,4 9-1 16,-7 2 0-16</inkml:trace>
  <inkml:trace contextRef="#ctx0" brushRef="#br0" timeOffset="42454.1472">12990 9146 12 0,'25'-6'31'16,"19"11"1"-16,-4-5-4 0,10 0-14 15,6 0-7-15,-4 0-12 16,-2 8-18-16,-16-8-7 16,4 7-1-16,-21-7 0 15</inkml:trace>
  <inkml:trace contextRef="#ctx0" brushRef="#br0" timeOffset="42641.6444">13038 9244 23 0,'0'0'35'0,"14"8"1"15,11 1-1-15,9-3-17 16,10 3-11-16,2 5-26 15,1-14-12-15,9 9-3 16,-9-12-1-16</inkml:trace>
  <inkml:trace contextRef="#ctx0" brushRef="#br0" timeOffset="43063.5225">14005 9257 41 0,'0'0'28'0,"37"4"-6"15,18 1-3-15,26 0-3 0,27-2-4 16,16-3-3-16,17 0-5 16,7 0-9-16,-6-10-10 15,-7-5-15-15,-6 6-4 16,-31-11 0-16,-20 11 2 16</inkml:trace>
  <inkml:trace contextRef="#ctx0" brushRef="#br0" timeOffset="43344.7702">14494 8955 12 0,'-8'-70'30'0,"8"0"-2"15,0 6-8-15,0 1-3 16,6 13-1-16,-6 6-3 16,5 19-3-16,-5 11-3 15,0 14-2-15,0 31-3 16,0 10-5-16,0 14-17 16,3 19-15-16,-6 1 1 15,3 13-1-15</inkml:trace>
  <inkml:trace contextRef="#ctx0" brushRef="#br0" timeOffset="44016.6578">14107 9748 20 0,'0'-25'30'0,"3"-16"1"15,10 9-14-15,14 6-2 16,4 5-3-16,12 15-2 0,-2 6-1 15,2 18-2-15,-13 6-2 16,-10 14-1-16,-17 3-3 16,-15 2 0-16,-13-1-1 15,-10-4-3-15,-5-3-2 16,-6-12-2-16,8-8-1 16,4-10 1-16,13-5-1 15,9-6 1-15,12 6 2 16,15-19 1-16,8 10 3 15,6 0 2-15,6 2 1 16,6 7 0-16,2 0 2 16,3 9-1-16,-5 3 2 0,-1 1-2 15,-3 2 2-15,-6 1-1 16,-3 1 0-16,-6-3-1 16,-6 1 0-16,-4-2 0 15,-12-13-1-15,8 16 1 16,-8-16-1-16,0 0 0 15,-8-20-1-15,8 2 0 16,-4-3-1-16,4-5 0 16,9 2 0-16,4-3-1 15,5 7 1-15,1 5 0 16,3 7 1-16,2 8 1 16,-2 9 1-16,-2 5 0 15,-4 9 1-15,-2 1-1 16,-8 3 0-16,0 2-2 15,2-3-8-15,-8-1-29 0,0-16-1 16,16 1 0-16,-3-20 0 16</inkml:trace>
  <inkml:trace contextRef="#ctx0" brushRef="#br0" timeOffset="44672.8983">15955 8542 31 0,'-9'-56'30'0,"-3"14"-9"16,-10 13-4-16,-6 16-4 15,-3 22-4-15,-2 24-1 16,4 27-3-16,1 25-2 16,4 21 0-16,9 14 1 15,8 11-1-15,3 5 2 16,8 7-1-16,-4-7-1 16,2-7 1-16,-4-12-1 15,-5-14 0-15,-12-15-2 0,-4-10 1 16,-9-18-2-16,-1-16-1 15,3-15-4-15,-2-14-5 16,8-15-16-16,9-8-10 16,2-11 0-16,13-9 0 15</inkml:trace>
  <inkml:trace contextRef="#ctx0" brushRef="#br0" timeOffset="45251.0263">15613 10104 9 0,'10'14'30'16,"3"-14"1"-1,14 5-1-15,1-5-18 0,7 0-15 16,5 5-20-16,-6-15-6 15,7 10-1-15,-10-15 4 16</inkml:trace>
  <inkml:trace contextRef="#ctx0" brushRef="#br0" timeOffset="45547.9022">16017 10231 23 0,'-5'18'27'0,"7"1"-5"16,-8-9-7-16,6-10-6 16,-12 0-3-16,6-14-2 0,3-2-2 15,3-11 0-15,6 0-1 16,3-2-1-16,6 5 0 16,5 1 1-16,7 5 1 15,2 4 1-15,1 14 0 16,-5 0 2-16,0 15 1 15,-7 6 0-15,-3 4 0 16,-11 4-3-16,-4 2-7 16,-7-3-26-16,7 5-2 15,-12-11-1-15,12 2-1 16</inkml:trace>
  <inkml:trace contextRef="#ctx0" brushRef="#br0" timeOffset="46126.028">16133 8369 22 0,'3'14'25'16,"5"9"-9"-16,-8-5-6 16,0 2-3-16,0 1 0 15,0-5-4-15,0-16 0 16,-9 8-2-16,9-8 0 15,-12-26-1-15,9 6 0 0,3-8 0 16,0-4 1 0,3 3 1-16,9-2 0 0,4 5 2 15,3 7-1-15,3 9 3 16,5 10-1-16,-5 4 0 16,2 12 0-16,-5 5-1 15,-3 7-5-15,-3 3-11 16,1 3-18-16,-14-10-1 15,10 8-1-15,-16-13 7 16</inkml:trace>
  <inkml:trace contextRef="#ctx0" brushRef="#br0" timeOffset="47329.1528">16644 9086 25 0,'-21'-28'28'16,"1"-13"-7"-16,14 2-3 15,9-3-2-15,10 1-4 16,15 8-1-16,3 5-1 16,13 15-2-16,-2 8-1 15,5 20-2-15,-10 6 0 16,-9 13-2-16,-19 8-1 16,-14 8 1-16,-18 4-2 15,-11 0 0-15,-9-2 0 16,-3-6-2-16,3-5 1 15,8-8-1-15,10-6 1 0,15-8-1 16,14-6 1-16,11-4-1 16,14-7 1-16,7 2 0 15,5-4-1-15,5 0-2 16,1-4 0-16,-3 0-1 16,-4-2 0-16,-5-4 0 15,-9 1-1-15,-7 0 2 16,-4 0 0-16,-15 9 2 15,12-10 3-15,-12 10 0 16,0 0 1-16,0 15 0 16,-6-6 0-16,1 4-1 15,1-2 2-15,-2 2-2 16,6-13-1-16,-8 9 0 16,8-9 0-16,0-15 0 15,5-3-1-15,4-4 0 0,6-3 0 16,2 3-1-16,6-2 2 15,0 3 0-15,2 8-1 16,0 9 2-16,-3 6 0 16,-2 12 0-16,-4 4 0 15,-5 6-5-15,-2-1-21 16,0 9-12-16,-9-14-1 16,3 6 0-16</inkml:trace>
  <inkml:trace contextRef="#ctx0" brushRef="#br0" timeOffset="47907.2892">17803 9174 55 0,'-30'-27'31'0,"-4"11"-9"15,-5 3-6-15,-4 9-5 16,3 4-3-16,1 8-3 16,11 8 0-16,8 6-2 15,12 6 0-15,8-1 0 16,11 1-2-16,7-7 1 15,8-4 0-15,1-11 0 16,0-6 0-16,-3-11-1 16,-3-7 1-16,-5-14-1 15,-6-8 0-15,-7-10 0 16,-3-8 0-16,-6-4-1 0,-1-5 0 16,3 1 0-16,-1 2-2 15,5 7-2-15,3 7-3 16,10 14-6-16,0 9-11 15,4 9-12-15,8 18 0 16,0 0 0-16</inkml:trace>
  <inkml:trace contextRef="#ctx0" brushRef="#br0" timeOffset="48157.2848">18155 8690 11 0,'-9'-5'29'15,"-14"-2"1"-15,8 10-8 16,-8 16-5-16,-1 10-4 16,3 20-2-16,-2 6-2 15,7 11 0-15,-1 3-2 16,8 4 0-16,4-1-3 15,9-7-2-15,5-4-9 16,2-14-16-16,1-15-13 16,12-3 0-16,-3-16-1 15</inkml:trace>
  <inkml:trace contextRef="#ctx0" brushRef="#br0" timeOffset="48641.6578">18206 9089 27 0,'-14'10'30'16,"14"9"0"-16,-7 3-12 15,7 7-5-15,0-1-3 16,8-1-3-16,5-2 0 15,3-6-3-15,8-4 0 16,-5-8-2-16,5-7 0 0,-1-12 0 16,-5-2 0-1,0-6-2-15,-6-4 1 16,-5 1 0-16,-5 0-1 0,-2 2 1 16,-4 6-2-16,-3 5 2 15,7 10-1-15,-12 3 0 16,8 9 0-16,4 5-1 15,0 1 2-15,7 2-1 16,4 0 0-16,1-2 1 16,7-2 0-16,0-9 0 15,3 0 1-15,0-7-1 16,3-7 1-16,-3-3-1 16,-4-3 1-16,-1-5-4 15,-6-2-6-15,1 0-16 16,-5 2-12-16,-12-11 1 0,3 7-1 15</inkml:trace>
  <inkml:trace contextRef="#ctx0" brushRef="#br0" timeOffset="48829.1752">18645 8697 75 0,'40'30'37'0,"-5"8"-10"15,-3 19-11-15,1 16-4 16,-12 6-4-16,-7 5-2 16,-14 1-2-16,-4-6-5 15,-9-11-5-15,-10-11-22 0,-3-17-9 16,5-11-1 0,-4-19-1-16</inkml:trace>
  <inkml:trace contextRef="#ctx0" brushRef="#br0" timeOffset="49485.4073">19167 9082 28 0,'31'7'29'15,"-6"-11"-5"1,6 4-9-16,3-3-3 0,1-3-3 16,-4-1-3-16,-6-5-2 15,-6-1 0-15,-13-2-2 16,-6-1-1-16,-15 5 0 16,-4 2 0-16,-11 9 0 15,2 0-1-15,-6 13 0 16,3 3 0-16,6 6 0 15,3 9 0-15,8-2 1 16,10 4 1-16,8 2 0 16,11-4 1-16,9-4 0 0,10-8 1 15,7-1-2 1,8-9-3-16,1-9-6 0,2 0-16 16,-8-24-11-16,3 8 0 15,-17-14-1-15</inkml:trace>
  <inkml:trace contextRef="#ctx0" brushRef="#br0" timeOffset="49657.2848">19613 8514 22 0,'10'-14'33'16,"-10"-4"-1"-1,0 18-2-15,0 0-23 0,4-10-19 16,-4 23-17-16,-9-11-1 16,9 10-3-16</inkml:trace>
  <inkml:trace contextRef="#ctx0" brushRef="#br0" timeOffset="49829.1595">19622 8601 16 0,'0'21'35'0,"4"11"0"15,-11-5-1-15,-3 2-14 16,0 2-5-16,-7-11-6 16,-3-3-4-16,-4-6-8 15,-5-11-11-15,2-8-20 16,9 2-2-16,-5-9-1 0,12 3 1 16</inkml:trace>
  <inkml:trace contextRef="#ctx0" brushRef="#br0" timeOffset="50485.4112">19817 8508 29 0,'0'0'23'0,"0"0"-1"15,0 12-4-15,-8 4-2 0,1 5-4 16,3 5-3 0,-2-3-1-16,6 4-1 0,4-7-2 15,5-1-1-15,3-10-1 16,1-5-2-16,2-7-2 16,-2-7-1-16,2-5-2 15,-5-7 0-15,-1-2 0 16,-3-3 0-16,0 4-1 15,-6 2 2-15,4 5 0 16,-4 16 3-16,0 0 1 16,0 0 0-16,12 15 2 15,-5 6-2-15,0 2 2 16,3 0 0-16,2-4 0 16,0 0-1-16,-1-9 0 15,1-4-1-15,1-6 0 0,-1-8 0 16,-2-4 0-1,1-3 0-15,-1 1-1 0,2 1 0 16,1 4 0-16,0 9 0 16,-2 0 1-16,4 12 0 15,-4 0 0-15,0 6-1 16,-4 0 2-16,2-1-1 16,-4-5 1-16,2-4-1 15,-7-8-1-15,15-8 1 16,-6-6-2-16,5-6 1 15,3-4-1-15,5-3 0 16,4 1 0-16,2 1 1 16,0 6 0-16,-1 7 3 15,-7 9 0-15,0 10 1 0,-10 10 2 16,-3 11-1-16,-7 4 0 16,-7 5-4-16,5 2-19 15,2 3-19-15,-4-10 0 16,14 4-1-16,9-17-2 15</inkml:trace>
  <inkml:trace contextRef="#ctx0" brushRef="#br0" timeOffset="51657.3442">20852 9271 27 0,'26'-13'26'15,"-15"-10"-5"-15,-4-5-4 16,-11-1-3-16,-8-4-4 16,-12 3-2-16,-10 4-2 15,-6 6-3-15,-7 8-1 16,1 8 0-16,1 8-1 16,4 12 0-16,12 8 0 15,9 7 0-15,12 1 1 16,15 2 0-16,10-3 0 15,10-4 0-15,8-8 0 16,6-7 1-16,5-12-1 16,3-9-1-16,-1-13 0 0,-3-6-1 15,-2-15 0-15,-7-13 1 16,-7-9-2-16,-8-7 1 16,-9-3 0-16,-5-2-1 15,-7 5 1-15,0 6 0 16,-8 12 0-16,4 13 0 15,-3 15-1-15,7 26 0 16,-12 0 2-16,7 26-2 16,-1 14 1-16,0 9 0 15,-1 15 0-15,1 5 0 16,1 5 0-16,2 0-1 0,3-8 1 16,4-6 0-1,3-3 0-15,2-15-1 16,2-10 2-16,1-13-2 0,2-9 1 15,-2-10 0-15,2-2 0 16,-1-9 0-16,1-5 0 16,-2-8 0-16,-1-1-1 15,1 1 1-15,-1 3 0 16,-1 3-1-16,-5 6 2 16,-5 12-1-16,0 0 1 15,0 0 0-15,0 25 0 16,0-3 1-16,0 2 0 15,5 0 1-15,0-1-1 16,5-4 0-16,0-8 0 16,5-4 0-16,-2-7 0 0,3-3-1 15,-2-11 1 1,4 0-2-16,-2-13 1 0,-2 2-1 16,-2 0 1-16,0 0-1 15,-3 6-1-15,-2 7 1 16,-7 12 0-16,0 0-1 15,5 16 1-15,-5 2 0 16,6 11 1-16,0-1-1 16,3 1 1-16,7 0 0 15,4-8 1-15,7-7 0 16,1-5 1-16,3-9-1 16,-2-9 0-16,-1-6 1 15,-6-12 0-15,-4-5 0 16,-7-1-2-16,-7-1 1 15,-4 5-1-15,-6 0-5 0,2 5-21 16,-5 10-15 0,-9-1 1-16,6 8-1 0</inkml:trace>
  <inkml:trace contextRef="#ctx0" brushRef="#br1" timeOffset="54266.7799">17353 8722 25 0,'12'-21'31'0,"-12"21"1"16,-26 14-12-16,-21 27-5 16,-15 21-4-16,-23 15-2 15,-6 20-3-15,-12 5-4 16,-2 3-7-16,8-5-23 15,11 0-6-15,7-27 0 16,22-9-1-16</inkml:trace>
  <inkml:trace contextRef="#ctx0" brushRef="#br1" timeOffset="54704.2827">14927 9551 8 0,'0'-14'28'15,"-33"14"2"-15,-24 31-12 16,-24 22-3-16,-20 20-5 16,-13 22-3-16,-10 6-1 15,0-1-5-15,15-4-8 16,15-7-22-16,11-34-1 16,31-14 0-16,6-37 4 15</inkml:trace>
  <inkml:trace contextRef="#ctx0" brushRef="#br0" timeOffset="58141.7872">3577 11872 17 0,'-15'4'35'0,"15"-4"0"16,18 0-2-16,1 0-15 15,14 0-6-15,5 0-8 0,9-4-7 16,2 4-14-16,3 0-18 15,-11-6 0-15,-1 6-1 16,-17-8 9-16</inkml:trace>
  <inkml:trace contextRef="#ctx0" brushRef="#br0" timeOffset="58298.0366">3630 11979 47 0,'13'1'34'16,"14"9"0"-16,-1-10-27 16,9 0-32-16,16 7-3 15,-8-11-4-15,13 8-2 0</inkml:trace>
  <inkml:trace contextRef="#ctx0" brushRef="#br0" timeOffset="62548.0501">4947 11049 32 0,'-26'-37'32'16,"-5"24"-8"-16,-11 17-5 16,-4 23-4-1,9 25-6-15,3 30-1 0,12 25-2 16,10 15-2-16,12 11 0 16,5 8-2-16,11 4 0 15,-6-2-1-15,-5-6 0 16,-9-18 0-16,-7-12-1 15,-11-14-2-15,-12-15-1 0,-3-17-5 16,-7-18-12 0,7-23-14-16,9-6-2 15,3-19 1-15,14 0 14 0</inkml:trace>
  <inkml:trace contextRef="#ctx0" brushRef="#br0" timeOffset="62735.5462">4665 12755 26 0,'19'15'32'16,"-3"-15"-3"-16,19 0-11 15,0 5-35-15,-4-8-12 0,11 6 0 16,-7-10 0-16</inkml:trace>
  <inkml:trace contextRef="#ctx0" brushRef="#br0" timeOffset="62985.5462">5056 12755 22 0,'0'13'29'16,"0"8"-2"-16,0-5-8 15,-3 0-9-15,3-7-5 16,0-9-2-16,-11-12-1 15,11-7-1-15,0-7 1 16,0-4-2-16,9-2 0 16,2-1 1-16,2 5-1 15,3 7 2-15,4 9 0 16,-4 12 1-16,1 8 0 0,-5 10-1 16,-2 7-6-16,-4 1-23 15,3 9-4-15,-15-14-1 16,11 4-1-16</inkml:trace>
  <inkml:trace contextRef="#ctx0" brushRef="#br0" timeOffset="63438.6736">5206 11030 16 0,'-7'20'10'15,"5"-3"-3"-15,2-17-1 16,-13 5-1-16,7-16 1 16,3-9-1-16,3-4 2 15,0-4-1-15,8-6 1 0,1 5 0 16,7 2 2-16,4 8-1 15,5 11 2-15,-4 8-1 16,3 18 0-16,-7 6-2 16,-5 8-3-16,-3 7-7 15,-4 5-19-15,-5-9-10 16,3 6 0-16,-8-18-2 16</inkml:trace>
  <inkml:trace contextRef="#ctx0" brushRef="#br0" timeOffset="64173.049">5957 11815 31 0,'0'0'32'16,"-22"-18"-4"-16,-1 14-9 0,-5 8-5 16,-2 1-5-16,1 10-2 15,2 8-3-15,12 9-1 16,10 0-1-16,14 0-1 15,12-2 1-15,10-3-2 16,4-8 2-16,3-6-1 16,-4-13 1-16,-5-7-1 15,-10-12 0-15,-13-5 0 16,-12-9-1-16,-13-5 1 16,-8-11-2-16,-8-9 0 15,1-3 0-15,1-8-1 16,7 0 1-16,9-3-1 0,13 4 1 15,16 4-2 1,13 14-2-16,7 10-6 0,12 12-17 16,7 20-6-16,-9 7 0 15,12 15 0-15</inkml:trace>
  <inkml:trace contextRef="#ctx0" brushRef="#br0" timeOffset="64438.6748">6387 11402 27 0,'-22'-8'32'0,"1"19"1"15,-10 6-11-15,0 19-9 0,0 15-5 16,0 9-2-16,5 14 0 15,5 2-2-15,12 3-2 16,9-1-5-16,11-11-8 16,9-12-12-16,8-2-8 15,6-24-4-15,6-5 0 16</inkml:trace>
  <inkml:trace contextRef="#ctx0" brushRef="#br0" timeOffset="64876.1753">6415 11825 22 0,'-9'11'28'0,"6"15"-10"16,3-1-4-16,0 2-4 15,8-1-2-15,6-6-1 16,7-1-2-16,5-11 0 16,-2-8-1-16,0-8-1 15,2-9 0-15,-6-3-2 16,-3-4 1-16,-9-3-1 16,-5 2 0-16,-3 2-1 0,-8 6 0 15,-1 8-1 1,-1 9 1-16,1 5-1 15,4 8 1-15,5 9 0 0,0 1-1 16,7 2 2-16,6 3 0 16,3-6 1-16,6-6 0 15,2-3 2-15,4-4-1 16,-4-9 0-16,1-10 0 16,-2-4-1-16,-5-5-5 15,-2-3-7-15,-5-1-17 16,-7-7-7-16,2 2-1 15,-11-7 0-15</inkml:trace>
  <inkml:trace contextRef="#ctx0" brushRef="#br0" timeOffset="65063.6759">6821 11419 24 0,'25'3'33'0,"13"23"0"16,-2 13-13-16,-4 12-5 15,4 14-2-15,-13 8-3 16,-6 10-2-16,-13-2-4 16,-7 2-5-16,-7-10-8 15,-11-5-20-15,-7-22-7 16,4-6 0-16,-1-25 0 16</inkml:trace>
  <inkml:trace contextRef="#ctx0" brushRef="#br0" timeOffset="65501.2009">7373 11843 7 0,'10'4'31'16,"18"7"0"-16,-4-11-5 15,10 0-14-15,3 0-2 16,-3-8-2-16,-2-3-3 16,-7-3-3-16,-10-4-1 0,-10 0-2 15,-13-3 0-15,-11 8-1 16,-12 0 0-16,-6 10 0 15,-7 3 0-15,-2 12 1 16,4 5 1-16,4 12 1 16,10 5 2-16,9 2 1 15,16 6 1-15,12-4 1 16,12-1 0-16,10-4 1 16,10-2-2-16,3-13-1 15,4-7-6-15,0-8-14 16,1-6-19-16,-14-19-1 15,5-2-1-15,-15-14 1 16</inkml:trace>
  <inkml:trace contextRef="#ctx0" brushRef="#br0" timeOffset="65719.9293">7761 11207 40 0,'0'-17'33'15,"0"17"-1"-15,0-10-8 16,0 10-32-16,0 0-22 16,0 10-3-16,5 0 0 0,-5-10 9 15</inkml:trace>
  <inkml:trace contextRef="#ctx0" brushRef="#br0" timeOffset="65876.1776">7811 11357 42 0,'-3'31'37'0,"-4"2"-6"16,-3-1-8-16,-8-5-7 16,0 2-5-16,-10-12-7 15,0-9-10-15,3-8-23 16,7-5-7-16,1-14-1 15,12 3 0-15</inkml:trace>
  <inkml:trace contextRef="#ctx0" brushRef="#br0" timeOffset="66579.309">7945 11218 37 0,'-4'8'28'0,"-7"6"-8"15,6 4-7-15,5 4-5 16,0-1-2-16,12 2-1 15,-3-3 0-15,4-3-3 16,5-5 0-16,-2-9-2 0,3-3-1 16,-3-11 0-16,-1 0-1 15,-6-10 0-15,3 1-1 16,-8-4 0-16,-1 3 0 16,-3 1 1-16,0 7 0 15,0 13 1-15,0 0 1 16,0 0 0-16,-5 19 0 15,5 3 0-15,5 2 1 16,4-1-1-16,4 1 1 16,2-7 0-16,1-5-1 15,-1-8 1-15,0-4-1 16,4-7 1-16,-3-6-1 0,-1-5 1 16,-2-2 0-1,-1 2 0-15,0-1 0 16,-1 6 1-16,0 9 1 0,1 8 0 15,-5 5 0-15,2 10 0 16,-2 2 1-16,1 5-2 16,-2-2 1-16,0-2-1 15,-2-5-1-15,-4-17 1 16,11 9-1-16,-1-16-1 16,0-7 1-16,5-5 0 15,0-9-1-15,2 1 0 16,4 3-1-16,1 1 2 15,-1 7 2-15,-1 8 1 16,-7 8 1-16,0 14 0 0,-7 4 1 16,3 8-2-1,-9 4-3-15,0 0-20 16,-3-7-17-16,3 8-1 0,0-17-2 16,10 3 1-16</inkml:trace>
  <inkml:trace contextRef="#ctx0" brushRef="#br0" timeOffset="67782.431">8980 12029 11 0,'17'-11'29'16,"-11"-14"-1"-1,5 0-13-15,-7-6-4 0,-11-2-3 16,-2 1-2-16,-9-1-1 16,-7 9 0-16,-6 6-3 15,-7 8-1-15,0 10 0 16,2 14-1-16,5 7 1 16,7 7-1-16,8 4 0 15,16 2 0-15,6-3 1 16,12-5 0-16,7-6 0 15,6-6 1-15,7-14-1 16,-1-10 1-16,3-11-1 16,0-12 0-16,-2-9 0 0,-4-12 0 15,-3-10 0-15,-7-9 0 16,-2-4-1-16,-9-5 0 16,-3 6 1-16,-10 3-1 15,0 8 0-15,-7 13 0 16,-3 16 0-16,0 16 0 15,-1 20 0-15,2 19 0 16,0 18 0-16,3 17 0 16,1 18 0-16,5 8-1 15,0 8 1-15,0-3 0 16,13 2 1-16,0-9-2 16,1-12 2-16,3-14-1 0,2-16 0 15,2-12 0 1,-2-15-1-16,2-9 1 0,1-15-1 15,-5-7 0-15,1-6-1 16,-3-5 1-16,0 1 0 16,-3 0 0-16,1 4 1 15,-7 8-1-15,-2 7 2 16,-4 13 0-16,0 0 0 16,-4 17 0-16,-1 3 1 15,5 5 0-15,-4 2 0 16,4 0-1-16,7-1 2 15,2-5-2-15,3-6 2 16,3-8-1-16,-2-12-1 16,2-2 1-16,1-8-1 15,-1-6 1-15,-3-5-1 0,-1-3 0 16,-3 1-1-16,-2 3 1 16,-2 5-1-16,-1 3 0 15,-3 17 0-15,0-9 0 16,0 9-1-16,0 21 1 15,6-1-1-15,1 2 1 16,4 5 1-16,2-2 0 16,1-1 0-16,9-4 0 15,-1-8 2-15,6-7-1 16,-4-10 1-16,2-4 1 16,-2-11-1-16,1-3 1 15,-7-9 0-15,-2 3 0 16,-10-1-1-16,-3 4-1 15,-8 4-3-15,-5 3-9 0,-3 5-28 16,-2 9-2-16,-3 0 1 16,5 5-1-16</inkml:trace>
  <inkml:trace contextRef="#ctx0" brushRef="#br0" timeOffset="76766.8236">0 15330 68 0,'0'-67'23'0,"0"-16"-4"16,0-6-2-16,0-11-13 16,17-8-3-16,197-91 1 15,-75 125 1 1,27 23-1-16,27 24 2 16,4 21 0-16,-15 27-2 15,-13 18 0-15,-27 15-2 16,-8 7-1-16,-23-1-1 15,-10-4 2-15,-13-18-3 16,9-21-1-16,5-27-3 16,25-23 0-16,19-27 0 15,34-9 2-15,15-6 2 16,27 7 3-16,216-6 6 16,-227 84 0-16,-22 33 2 15,-21 32 0 1,-23 17-3-16,-14 10-3 0,-5-6-5 15,6-11-3-15,14-20-7 16,14-22-3-16,21-28 0 16,12-24 0-16,18-11 6 15,2-9 6-15,-7 10 6 16,145 24 18 0,-208 28-4-16,-25 20 2 15,-9 23-2-15,-16 9-4 16,2 9-5-16,9-10-5 15,13-9-4-15,23-11-2 16,14-17-2-16,20-9 0 16,2-9 0-16,5 0 2 15,-8 5 2-15,-15 17 3 16,-18 14 3-16,-25 20 1 0,-14 19 2 16,-18 12-1-16,-5 14 1 15,-4 3-3-15,6-7-3 16,13-5-4-16,7-7-1 15,20-13-3-15,7-9-2 16,13-5 1-16,-3-7 2 16,-1-2 1-16,-12 6 3 15,-16 6 3-15,-11 12-1 16,30 132 12 0,-93-106-4-16,-8 18-3 15,-15 8-5-15,-2-1-34 16,-6-29-2-16,13-41 4 15,-7-29-5-15</inkml:trace>
  <inkml:trace contextRef="#ctx0" brushRef="#br0" timeOffset="77563.7121">1108 15676 43 0,'-40'-49'27'0,"40"49"-8"16,-56 25-4-16,32 21-5 16,2 25-4-16,6 22-2 15,13 19-1-15,9 14-1 16,3 8 0-16,4 7-1 16,3 2 1-16,-4-6-1 15,-3-13 0-15,-3-13 0 16,-9-14-2-16,-12-16 2 15,-1-9-1-15,-2-25 0 16,18-47-5-16,-38 53-8 16,38-53-21-16,0 0 2 0,0 0 0 15,-28-84 12-15</inkml:trace>
  <inkml:trace contextRef="#ctx0" brushRef="#br0" timeOffset="78282.4757">1929 16406 28 0,'-17'-4'33'0,"-11"-5"-1"15,-3 9-15-15,0 7-6 16,0 3-4-16,7 11-2 16,2 5-2-16,11 7-2 15,11 1-1-15,5 6 1 16,13-6-1-16,9-5 1 15,2-5 1-15,5-11 0 16,-6-13 0-16,-3-15 1 16,-10-8 1-16,-5-11-1 0,-17-9 1 15,-8-7 0 1,-11-13-1-16,-1-1 0 0,-7-8-2 16,5 5 1-16,-1 0-2 15,12 1 1-15,12 3-2 16,12 9-2-16,15 8-5 15,11 7-14-15,11 8-14 16,10 16-1-16,-4 4 1 16,10 20 7-16</inkml:trace>
  <inkml:trace contextRef="#ctx0" brushRef="#br0" timeOffset="78766.8258">2352 15913 9 0,'-26'-23'32'0,"0"20"-1"16,-19 10-7-16,-3 22-5 15,-4 21-4-15,2 21-4 16,6 15-5-16,14 9-2 16,12 4-2-16,18-4-1 15,16-6-1-15,19-9-2 16,13-20-7-16,10-22-24 15,5-5-1-15,-8-24-1 16,7-3 1-16</inkml:trace>
  <inkml:trace contextRef="#ctx0" brushRef="#br0" timeOffset="79032.4627">2325 16311 28 0,'0'0'35'16,"0"0"0"-1,11 4-5-15,4 15-14 0,4 3-7 16,7 9-4-16,3 1-1 15,1-1-4-15,-2 1-8 16,-7-6-15-16,-12-11-12 16,10-5-2-16,-19-10 0 15</inkml:trace>
  <inkml:trace contextRef="#ctx0" brushRef="#br0" timeOffset="79204.3281">2610 16298 11 0,'0'0'33'16,"-37"13"2"-16,10 5-4 0,-14 7-14 16,-4 2-8-1,4 5-4-15,3 0-8 0,-1-3-14 16,6-10-15-16,18 3-1 16,-3-10-1-16</inkml:trace>
  <inkml:trace contextRef="#ctx0" brushRef="#br0" timeOffset="84204.4031">809 17590 16 0,'0'0'30'0,"0"0"1"16,0 0-11-16,57 32-10 15,-57-32-8-15,62-9-17 16,-62 9-11-16,72-29-3 16,-72 29-4-16</inkml:trace>
  <inkml:trace contextRef="#ctx0" brushRef="#br0" timeOffset="84563.8254">1317 17597 17 0,'-28'0'28'0,"3"2"-1"0,25-2-16 16,-49-17-3-16,36-9-7 15,3-6 2-15,13 3-4 16,10 5 3-16,6 4-4 16,6 9 3-16,0 6 1 15,10 12-1-15,-11 14 7 16,-2 6-3-16,2 10 3 16,-3-8-1-16,0-1 3 15,-2-10-1-15,5-4 0 16,-7-14-1-16,8 0 0 15,-3-9 1-15,0-12-2 0,-5-4-1 16,-5 1-1-16,-6-5-4 16,-13 2-10-16,-6 6-9 15,-3-4-24-15,-14-4 1 16,0 4-3-16,-5-6 4 16</inkml:trace>
  <inkml:trace contextRef="#ctx0" brushRef="#br0" timeOffset="85079.4793">1255 15224 13 0,'9'2'35'15,"-9"-2"-1"-15,7 26 1 16,-4-2-19-16,-3 5-5 16,-3 7-4-16,3 1-4 15,-7-3-9-15,4-2-15 16,3-6-13-16,-9-12-1 16,-1-4 0-16</inkml:trace>
  <inkml:trace contextRef="#ctx0" brushRef="#br0" timeOffset="85501.3265">1121 15369 2 0,'10'-3'22'0,"8"-8"-1"15,6 11-7-15,5 0-5 16,11 4-3-16,-5 2 0 16,10 2 0-16,-11 3 2 15,-4 0 1-15,-13 3 0 16,-1-1-1-16,-11-3-1 15,-5-10-1-15,-9 0-1 16,-5-8-1-16,4-7-3 16,5 0 0-16,-2-6-2 0,7 0 0 15,7 2 0 1,1 3-1-16,6 7 0 16,4 9 2-16,-1 9 0 0,7 5 0 15,-3 6 1-15,3 7 0 16,-2-2 0-16,4-2 2 15,2-2 1-15,2-10 2 16,1-5 0-16,-4-15 0 16,5-5 2-16,-6-14 0 15,0 1 1-15,-9-10-1 16,-4 5-2-16,-13-1-1 16,-8 15-1-16,-17 9-2 15,-13 14-8-15,-7 7-32 16,-5 16-4-16,-3 4-1 15,5 10 0-15</inkml:trace>
  <inkml:trace contextRef="#ctx0" brushRef="#br0" timeOffset="104298.3855">2747 16331 18 0,'6'10'37'0,"15"-5"1"16,7 0-2-16,6-2-17 15,10 7-7-15,-1-4-6 16,3-3-13-16,-6-6-28 16,1 8-1-16,-16-10-2 15,1 8 0-15</inkml:trace>
  <inkml:trace contextRef="#ctx0" brushRef="#br0" timeOffset="104595.2574">3229 16167 49 0,'-3'-17'39'15,"3"17"0"-15,10 10-10 16,-3 5-15-16,8 21-4 16,4 5-5-16,6 10-2 0,2-1-3 15,0 3-3 1,2-1-5-16,-4-14-5 16,2-6-13-16,-4-14-14 0,-12-18 1 15,2 0-1-15</inkml:trace>
  <inkml:trace contextRef="#ctx0" brushRef="#br0" timeOffset="104782.7421">3471 16242 24 0,'-12'12'36'15,"-18"0"0"-15,2 17-6 16,-6 5-13-16,-8-1-5 15,3 7-6-15,0 6-6 0,4-3-9 16,6-7-14 0,10 1-12-16,4-18-1 0,19-1-2 15</inkml:trace>
  <inkml:trace contextRef="#ctx0" brushRef="#br0" timeOffset="105157.7337">3689 16491 19 0,'-12'8'30'15,"-11"-2"-4"1,8 9-7-16,-1 2-4 0,7 3-4 16,9 6-2-16,3-6-1 15,12 1-1-15,3-6-1 16,9-9 0-16,-3-12 0 16,4-2 0-16,-11-10-1 15,0 0 0-15,-11-2-2 16,-9-1-3-16,-6 7-12 15,-4 2-25-15,-11-4-1 16,11 7-1-16,-8-4 0 16</inkml:trace>
  <inkml:trace contextRef="#ctx0" brushRef="#br0" timeOffset="105407.7365">3794 15963 47 0,'24'-4'39'0,"2"4"1"16,14 20 0-16,1 18-25 15,-4 14-7-15,0 24-2 0,-10 8-3 16,-10 7-3-1,-11-2-4-15,-16-8-8 16,-8-14-29-16,-4-9 0 0,-7-25 0 16,5-17 0-16</inkml:trace>
  <inkml:trace contextRef="#ctx0" brushRef="#br0" timeOffset="105970.2371">4318 16686 20 0,'18'16'35'15,"-5"-16"2"1,3-6-10-16,2-10-7 0,-8-12-3 16,5-8-4-16,-9-11-4 15,-2-9-2-15,-7-13-3 16,-4-6-1-16,1-6-1 15,0 5 0-15,3 2-1 16,3 2-2-16,9 12-2 16,3 4-3-16,13 19-6 15,0 10-11-15,6 12-17 16,3 15 1-16,-7 8-1 16,1 17 8-16</inkml:trace>
  <inkml:trace contextRef="#ctx0" brushRef="#br0" timeOffset="106142.1131">4306 16327 38 0,'-12'0'35'16,"12"0"0"-16,21 12-12 15,5-12-11-15,10 5-7 16,5 2-12-16,5 4-21 15,-3-11-6-15,7 8-1 16,-9-12 0-16</inkml:trace>
  <inkml:trace contextRef="#ctx0" brushRef="#br0" timeOffset="106392.1114">4902 16193 18 0,'-39'8'35'0,"5"16"0"15,-9 1-3-15,3 5-15 16,6 12-5-16,3-2-5 16,15 4-2-16,7 2-3 15,15-4 0-15,13-4-3 16,5-5-4-16,13-6-10 15,1-7-20-15,0-20-1 0,3 10-1 16,-10-25 2-16</inkml:trace>
  <inkml:trace contextRef="#ctx0" brushRef="#br0" timeOffset="106563.9865">4967 16269 31 0,'13'-3'37'0,"-13"3"0"15,27 13-1-15,-8 8-20 16,0 6-10-16,4 5-4 16,3 3-9-16,-5 0-16 15,-6-12-13-15,6 2 0 16,-21-25-1-16</inkml:trace>
  <inkml:trace contextRef="#ctx0" brushRef="#br0" timeOffset="106704.6103">5225 16322 34 0,'-17'-10'38'0,"0"22"-2"16,-14 5-4-16,-1 11-16 15,3 4-9-15,0 7-13 16,1 3-30-16,3-16 0 16,12 3-1-16,1-19 0 15</inkml:trace>
  <inkml:trace contextRef="#ctx0" brushRef="#br0" timeOffset="106907.7377">5280 16131 45 0,'50'-4'40'0,"-10"10"0"16,-5 26 2-16,-5 16-28 15,-17 5-4-15,-2 18-3 16,-14 1-6-16,-12-2-7 15,0-9-30-15,-7-3-5 16,-9-27-1-16,4-12 1 16</inkml:trace>
  <inkml:trace contextRef="#ctx0" brushRef="#br0" timeOffset="107595.2377">6022 16436 15 0,'0'-15'27'16,"-4"6"-11"-16,-13-4-1 15,-7 1-2-15,-9 5-2 16,-10 2-2-16,2 5-1 16,-4 7-1-16,5 5 0 15,4 10-2-15,12 5 0 16,10 4-2-16,14 6-1 0,7-5-1 15,15-2 0 1,7-10 0-16,8-10 0 0,3-14 0 16,3-11 1-16,-5-17 0 15,-2-12 0-15,-5-12 0 16,-7-12 0-16,-14-8-1 16,-6-3 0-16,-11-5 0 15,-4 7-1-15,-2 6 0 16,-6 10 1-16,0 12 0 15,2 20 0-15,3 19 0 16,5 21 0-16,1 18 1 16,5 20-1-16,3 14 1 15,6 17-1-15,4 6-2 16,1 0-6-16,6-4-21 16,4 3-8-16,-5-21-1 0,5-7 0 15</inkml:trace>
  <inkml:trace contextRef="#ctx0" brushRef="#br0" timeOffset="107767.1131">6164 16406 42 0,'19'4'37'16,"8"11"0"-16,-2 4 0 15,-6 6-29-15,12 5-7 16,-1 5-14-16,-2 0-21 15,-8-11-2-15,1 3-1 0,-11-18 0 16</inkml:trace>
  <inkml:trace contextRef="#ctx0" brushRef="#br0" timeOffset="107923.3631">6403 16346 45 0,'-12'13'39'16,"-10"10"1"-16,-9 17-3 15,-3 9-20-15,-5-2-12 16,4 0-9-16,2-8-29 16,11-2-6-16,2-20 0 15,16-3-1-15</inkml:trace>
  <inkml:trace contextRef="#ctx0" brushRef="#br0" timeOffset="108313.9895">6774 16429 31 0,'28'7'33'16,"0"-10"1"-16,10 10-5 16,0-7-29-16,-2 0-19 15,7 0-11-15,-17-7-2 16,5 7-2-16</inkml:trace>
  <inkml:trace contextRef="#ctx0" brushRef="#br0" timeOffset="108485.867">6840 16586 61 0,'6'12'39'16,"14"-2"-1"-16,1-3-11 16,3-2-22-16,7-1-20 15,-1-4-20-15,8-4-3 16,-9-9-1-16,5 7 1 15</inkml:trace>
  <inkml:trace contextRef="#ctx0" brushRef="#br0" timeOffset="109157.7444">6964 17986 12 0,'53'38'36'0,"-53"-38"0"16,50-26-7-16,-32-10-8 15,-2-14-1-15,-9-9-5 16,-3-10-2-16,-10-7-9 16,6-3-2-16,-9-6 3 15,9-3-5-15,0 9 3 16,11 6-3-16,2 13-2 15,7 11-5-15,8 23-5 16,-1 5-14-16,-2 13-15 16,6 20 0-16,-9 5 1 15</inkml:trace>
  <inkml:trace contextRef="#ctx0" brushRef="#br0" timeOffset="109360.8681">6942 17598 50 0,'-16'4'38'15,"16"7"2"-15,0-11-11 16,23 10-14-16,16-4-5 16,5-2-5-16,11 3-11 15,2-7-31-15,8 0-2 16,-5-9-1-16,1 1 0 15</inkml:trace>
  <inkml:trace contextRef="#ctx0" brushRef="#br0" timeOffset="109813.9967">7754 17349 14 0,'-33'0'34'15,"-2"22"0"-15,-14 10-6 16,2 10-13-16,6 15-1 15,5 7-6-15,13 9 1 16,11 1-7-16,16 6-6 0,14-5-1 16,7-6-7-1,9-19-15-15,10-13-15 16,-44-37 5-16,83 34 7 0</inkml:trace>
  <inkml:trace contextRef="#ctx0" brushRef="#br0" timeOffset="110017.1187">7894 17585 34 0,'0'0'36'16,"9"0"1"-16,0 7-2 15,4 12-21-15,-1 8-5 16,3 4-3-16,5-2-6 15,1 10-7-15,4 3-18 0,0-17-11 16,-25-25-2-16,34 38 1 16</inkml:trace>
  <inkml:trace contextRef="#ctx0" brushRef="#br0" timeOffset="110235.8687">8192 17597 34 0,'-16'-7'37'16,"1"10"-1"-16,-14 2-1 16,-8 8-23-16,1 15-3 15,-8-2-4-15,7 12-1 0,37-38-4 16,-72 72-4 0,72-72-9-16,-42 67-16 0,42-67-5 15,-11 45-2-15,11-45 2 16</inkml:trace>
  <inkml:trace contextRef="#ctx0" brushRef="#br0" timeOffset="110579.6215">8400 17837 11 0,'-13'0'32'0,"-11"3"0"15,24-3-4-15,-42 15-12 16,42-15-3-16,0 0-8 16,-46 51 4-16,46-51-10 15,0 54 4-15,0-54 0 16,32 44 2-16,-32-44-4 15,49 9 6-15,-49-9 3 16,47-24-8-16,-47 24 5 16,0 0 1-16,31-67-4 15,-38 44-9-15,-14 1-14 16,-5 9-24-16,5-3 2 16,-5 0 1-16,6-3 1 0</inkml:trace>
  <inkml:trace contextRef="#ctx0" brushRef="#br0" timeOffset="110970.2451">8552 17490 38 0,'18'11'36'16,"11"12"2"-1,-7 9-2-15,0 6-22 0,-1 22-4 16,-12 8-4-16,-5 8-5 15,-8 0 0-15,-8-2-3 16,-6-16 3-16,-4-5-3 16,0-6 1-16,22-47-2 15,0 0 3-15,-43 45-5 16,43-45-2-16,0 0-29 16,0 0-3-16,0 0-3 15,0 0 5-15</inkml:trace>
  <inkml:trace contextRef="#ctx0" brushRef="#br0" timeOffset="126126.583">10318 11630 19 0,'0'0'32'0,"24"9"-3"16,-2-8-8-16,12-1-7 0,9 7-3 16,0-7-4-16,0 6-7 15,1-6-12-15,-4 8-15 16,-11-8-5-16,-2 3-1 15,-18-3 5-15</inkml:trace>
  <inkml:trace contextRef="#ctx0" brushRef="#br0" timeOffset="126314.083">10369 11789 5 0,'0'0'33'16,"31"13"0"-16,-6-13-7 0,9 2-9 16,7 1-11-16,-1-3-29 15,7 5-4-15,-10-5-4 16,15 0-1-16</inkml:trace>
  <inkml:trace contextRef="#ctx0" brushRef="#br0" timeOffset="126923.5187">11435 11726 24 0,'29'16'30'16,"0"-7"-10"-16,9-4-3 16,4 0-4-16,-1-5-3 15,0-6-2-15,-4-6-2 16,-5-4-3-16,-6-1 0 15,-14-8-1-15,-6-1-1 16,-12-3 0-16,-10 3 0 16,-9 1 0-16,-10 1-1 15,-6 11 0-15,-4 4 0 16,1 9 0-16,3 17 0 16,5 6 0-16,9 10-1 0,8 5 1 15,10 4 0 1,13 1 1-16,12-1-1 0,10-7 1 15,12-7 0-15,7-8 0 16,6-11 0-16,4-5-5 16,7-9-16-16,0-7-13 15,-12-16 0-15,6 3-1 16</inkml:trace>
  <inkml:trace contextRef="#ctx0" brushRef="#br0" timeOffset="127423.5182">11898 10976 5 0,'0'-16'29'15,"0"16"0"-15,6-21-2 16,-6 21-24-16,0 0-24 16,0 0-4-16,0 0-3 15,0 0 10-15</inkml:trace>
  <inkml:trace contextRef="#ctx0" brushRef="#br0" timeOffset="127642.2693">11947 11090 22 0,'10'20'33'15,"-10"-7"1"-15,0 10-11 16,2 6-7-16,-7 2-3 16,-1 3-4-16,-8-1-2 15,-3 2-5-15,-2-6-5 16,-6-10-11-16,-3-10-21 15,9-1 0-15,-4-16-1 0,13 0 1 16</inkml:trace>
  <inkml:trace contextRef="#ctx0" brushRef="#br0" timeOffset="128157.9007">12116 10969 3 0,'0'0'25'15,"0"0"0"1,-12 9-9-16,8 10-4 0,-1 3-5 15,5 6-2-15,0-2-2 16,5 4 1-16,5-6-2 16,6-4 0-16,-1-7-1 15,6-8 0-15,1-5 0 16,1-5 0-16,-2-4 1 16,-2-8-2-16,-4 1 1 15,-3-6-1-15,-6 2 1 16,-6 1-1-16,0 1 0 15,-3 4 0-15,3 14 0 16,-15-10 0-16,15 10 1 16,-12 15-1-16,12-1 0 0,0 9 2 15,9-4 0 1,6 0 2-16,1-2 0 0,5-5 1 16,2-4 1-16,1-8-1 15,-3-3 1-15,-2-5-1 16,-6-8-2-16,-1 0-1 15,-8-3-5-15,-4-2-7 16,0 0-17-16,5 8-8 16,-11-5 0-16,6 18 0 15</inkml:trace>
  <inkml:trace contextRef="#ctx0" brushRef="#br0" timeOffset="128470.3996">12529 11021 9 0,'0'0'30'0,"21"14"1"16,-15-2-9-16,1 1-6 16,2 7-4-16,-9-4-2 15,3 6-3-15,-3-8-1 16,0 1-2-16,0-15-1 16,-3 13-1-16,3-13-1 15,0 0 0-15,16-20 0 16,-1 2-1-16,-1-1 1 15,6-4-1-15,1 2-1 16,2 3 1-16,-2 7 2 16,-2 6 0-16,-9 7 2 15,1 11-1-15,-8 6 0 0,-3 10 1 16,0 1-3 0,-8-1-10-16,2-1-27 15,9 3-1-15,1-17 1 0,20-4-2 16</inkml:trace>
  <inkml:trace contextRef="#ctx0" brushRef="#br0" timeOffset="129220.4259">13107 10882 18 0,'33'-10'27'16,"13"10"-7"-16,-6 0-5 15,0 0-3-15,-3 4-4 16,-8-4-2-16,-5 4-2 16,-11-2-2-16,-13-2 1 15,0 0-2-15,0 0 1 16,-3 12-1-16,-7-2 0 15,1 0 0-15,-3 9-1 16,3 5 0-16,2 8 0 16,1 6 1-16,6 6-1 0,0 7 1 15,0 9 1 1,7 6 1-16,1 4 1 16,-4 1 0-16,3 8 1 0,-7-5-1 15,5-1 1-15,-8-6-1 16,-4-7-1-16,-7-8-2 15,-3-10 1-15,-3-11-2 16,-4-11 2-16,-6-6-2 16,-4-6 0-16,4-3-2 15,-4-5-2-15,6 0-3 16,3-8-9-16,9 6-12 16,16 2-8-16,-12 0 1 15,24 2 2-15</inkml:trace>
  <inkml:trace contextRef="#ctx0" brushRef="#br0" timeOffset="129751.6496">13462 11854 26 0,'0'0'28'16,"0"0"-8"-16,-13 18-5 0,7-1-5 15,6 8-3-15,0-3 0 16,4 6-2-16,4-8 1 15,8 1-1-15,3-9-1 16,5-3 0-16,-1-9-1 16,4-7-1-16,-5-2 0 15,-1-8 0-15,-5-5-2 16,-3 2 1-16,-4-3-1 16,-9 4 0-16,0 4 0 15,-4 6 0-15,4 9 0 16,-17-5 0-16,9 16 0 15,3 3-1-15,5 4 2 0,0-1-1 16,10-1 1 0,2-1 0-16,6-3 2 15,3-5-1-15,2-7 1 0,2-7 1 16,-4-7-2-16,0 0 1 16,-5-5-2-16,-4-3-2 15,1 3-10-15,-4 0-19 16,-6 0-6-16,5 6-1 15,-8-1 1-15</inkml:trace>
  <inkml:trace contextRef="#ctx0" brushRef="#br0" timeOffset="129923.5227">13955 11872 22 0,'24'0'27'0,"-5"-3"-7"16,13 3-10-16,-2-6-11 0,-2 1-15 16,7 5-10-16,-22-5 0 15,7 7 17-15</inkml:trace>
  <inkml:trace contextRef="#ctx0" brushRef="#br0" timeOffset="130079.7738">14017 11951 2 0,'0'13'29'16,"0"-13"1"-16,13 7-4 0,2-3-14 15,3 0-8 1,4 0-10-16,0-8-16 16,12 4-6-16,-12-6-1 0,15 6 12 15</inkml:trace>
  <inkml:trace contextRef="#ctx0" brushRef="#br0" timeOffset="130361.0277">14500 11914 23 0,'-9'-10'25'0,"-12"4"-3"16,2 6-6-16,-8 0-4 15,-1 0-3-15,0 10-4 16,2 0-2-16,5 8-2 0,5 1 1 15,10 4-1-15,6-3 2 16,13 1 0 0,6-4 1-16,8-5 3 0,1-6 0 15,6-6 0-15,-3-6 1 16,-3-7-1-16,-8-7-1 16,-6-2-3-16,-8-2-7 15,-15 5-26-15,-6-7-7 16,4 6-1-16,-10-8 1 15</inkml:trace>
  <inkml:trace contextRef="#ctx0" brushRef="#br0" timeOffset="130923.5288">14981 11365 19 0,'-16'0'29'0,"16"0"-6"16,0 0-4-16,31 4-4 0,4-4-5 15,6 0-4-15,11 0-4 16,3 0-8-16,1 0-11 16,-8-5-14-16,0 10 0 15,-20-10 0-15</inkml:trace>
  <inkml:trace contextRef="#ctx0" brushRef="#br0" timeOffset="131095.403">15055 11478 23 0,'10'12'32'0,"4"-6"-7"16,12 1-5-16,10-4-5 16,5 1-7-16,10 1-24 0,-3-10-13 15,16 5-1-15,-8-10-2 16</inkml:trace>
  <inkml:trace contextRef="#ctx0" brushRef="#br0" timeOffset="132439.1545">15958 11379 28 0,'0'-32'19'15,"7"6"-3"-15,-7-3-3 16,4 1-3-16,-4 4-2 15,0 4-2-15,0 6-1 16,0 14-1-16,0 0-1 16,0 0 0-16,-4 27-1 15,4 2 1-15,0 10-1 16,7 7 0-16,-2 4 1 16,4 4 0-16,4 0-1 15,-4-4-1-15,1-7 1 16,-1-2 0-16,0-7-1 15,-9-7 1-15,-6-5-1 16,-10-7 0-16,-2-5 0 16,-9-2 0-16,-3-2-1 0,0-2 0 15,-1-4-1-15,4 0 1 16,4 0-1-16,8 0 0 16,15 0 1-16,0 0 1 15,15-10 0-15,10 6 2 16,10 4 0-16,5-4 0 15,7 4 2-15,-1 4-1 16,1 0 0-16,-7 0-3 16,-4-4-16-16,-11 0-20 15,0 0-1-15,-16-8-1 16,1-6 0-16</inkml:trace>
  <inkml:trace contextRef="#ctx0" brushRef="#br0" timeOffset="134017.3353">9563 14676 6 0,'28'-10'30'0,"-6"-18"0"16,7-12-11-16,-5-8-6 15,4-16-2-15,0-7-2 16,-7-15-3-16,1-2-3 15,-7-3-1-15,-5 3 0 16,-4 5-1-16,-3 18 0 16,-6 15 0-16,0 20 1 15,3 30-1-15,-10 17 1 0,10 26 0 16,10 18 0 0,2 17 0-16,7 9 0 0,0 5 1 15,5-3-1-15,4-5 0 16,-1-10-4-16,2-8-6 15,-10-16-15-15,-6-21-11 16,-1-6 0-16,-12-23-1 16</inkml:trace>
  <inkml:trace contextRef="#ctx0" brushRef="#br0" timeOffset="134173.5831">9777 14480 27 0,'37'3'28'16,"-2"-3"-4"-16,6 0-17 16,2 0-12-16,-3-3-15 0,5 6-7 15,-25-6 1-15,-2 6 19 16</inkml:trace>
  <inkml:trace contextRef="#ctx0" brushRef="#br0" timeOffset="134329.8341">9635 14343 10 0,'-34'-19'27'16,"18"19"-1"-16,4-3-16 15,12 3-16-15,18 26-17 16,-2-14-3-16,19 16 9 0</inkml:trace>
  <inkml:trace contextRef="#ctx0" brushRef="#br0" timeOffset="134657.9601">10079 14495 12 0,'24'10'30'15,"-11"-3"3"-15,8 7-7 16,4-2-13-16,-4-4-3 16,5-1-2-16,-1-7-2 15,3-6-2-15,-7-7-1 16,-2-4-1-16,-7-5 0 15,-8-5-1-15,-11-2 0 16,-4 3-1-16,-9 4 0 0,-5 7 0 16,-3 8 0-1,-2 7-1-15,1 15 1 16,5 9-1-16,5 12 2 0,10 9-2 16,5 3 2-16,8 2-2 15,8 1-2-15,1-5-6 16,10 1-5-16,3-8-16 15,2-20-4-15,6-3 0 16,-3-21 10-16</inkml:trace>
  <inkml:trace contextRef="#ctx0" brushRef="#br0" timeOffset="134923.5871">10714 14391 13 0,'24'0'34'0,"-24"0"2"15,4 26-3-15,-22 2-16 16,-11 1-6-16,-1 2-2 0,-7-4-5 16,2-9-3-16,0-9-2 15,1-9-1-15,10-8-1 16,3-10 0-16,11-6 1 16,7 0 0-16,6 0 2 15,9 5 1-15,4 9 3 16,11 10 0-16,4 5 1 15,10 13 0-15,-4 7 0 16,-2 7-7-16,-2 1-32 16,1 5-2-16,-15-8-1 15,3 0-1-15</inkml:trace>
  <inkml:trace contextRef="#ctx0" brushRef="#br0" timeOffset="135564.2151">11131 15625 5 0,'17'-10'33'15,"9"22"1"-15,0 7 1 0,7 13-18 16,5 17-6-16,-6 4-5 16,2 7-7-16,-3-2-17 15,-2-2-15-15,-15-20-1 16,3-4 0-16</inkml:trace>
  <inkml:trace contextRef="#ctx0" brushRef="#br0" timeOffset="135767.3421">11597 15545 9 0,'-21'-12'32'15,"-1"29"0"1,-23 9-3-16,-9 9-16 0,-4 10-4 16,-2 2-4-16,1 3-2 15,3-1-5-15,13-11-4 16,12-4-4-16,9-11-10 15,10-14-11-15,15 5-2 16,-3-14 4-16</inkml:trace>
  <inkml:trace contextRef="#ctx0" brushRef="#br0" timeOffset="136111.0853">11726 16009 25 0,'0'0'21'16,"0"0"-5"-16,0 0-1 15,-5-26-2-15,5-5-2 16,-4-3-4-16,4-10-3 15,-2-4 0-15,2-5-1 16,0-3 0-16,0 1-1 16,6 1 0-16,1 3 0 15,2 3 0-15,4 5 0 16,5 3-1-16,2 8 1 0,6 3-3 16,8 7-4-1,4 5-8-15,4-1-18 0,12 13-1 16,-8-3-1-16,6 14 14 15</inkml:trace>
  <inkml:trace contextRef="#ctx0" brushRef="#br0" timeOffset="136392.3409">11798 15963 26 0,'7'15'30'16,"-7"-15"-6"-16,19 15-12 15,5-6-4-15,9 1-4 16,5-3-12-16,-5-7-19 15,12 6-1-15,-12-15-1 16,3 9 18-16</inkml:trace>
  <inkml:trace contextRef="#ctx0" brushRef="#br0" timeOffset="136704.8403">12059 15766 22 0,'0'0'33'16,"13"0"0"-16,-13 0-6 16,0 22-16-16,0 1-3 15,0-10-2-15,3 6-1 16,-3-10-1-16,0-9-2 16,0 0-1-16,15-19-1 15,2-3 1-15,2-6-1 16,5 0 1-16,0-5 0 15,5 6 0-15,-1 8 0 16,-6 11 0-16,2 11 1 16,-11 12 0-16,-1 8-1 15,-6 9-4-15,-6 2-7 16,-3-1-24-16,3 4-2 16,-8-11 0-16,8-1 0 0</inkml:trace>
  <inkml:trace contextRef="#ctx0" brushRef="#br0" timeOffset="137064.2135">12441 15422 13 0,'19'-7'30'16,"-6"-8"-1"-16,17 10-5 15,2 3-15-15,-1 2-4 16,0 2-1-16,0 5-1 0,-4 3-1 16,-4 1-1-16,-4 1 1 15,-5 5-1-15,-1 4 1 16,-6 6 1-16,-5 9 1 16,-2 3 0-16,5 6 0 15,-5 3 1-15,-2 3-1 16,-6-1 1-16,-3 1-2 15,-3-9 0-15,-5-5-2 16,-6-9-1-16,-3-8-6 16,0-7-9-16,4-4-20 15,-7-22-1-15,12 2 0 16,0-11 4-16</inkml:trace>
  <inkml:trace contextRef="#ctx0" brushRef="#br0" timeOffset="137470.4668">13044 15636 9 0,'3'-10'33'16,"15"13"2"-16,-2-7 0 16,10 2-17-16,3 2-7 15,2 0-4-15,3 3-4 16,0-3-8-16,-6 0-13 16,-9-9-16-16,2 9-1 15,-14-10 1-15,-7 10 10 16</inkml:trace>
  <inkml:trace contextRef="#ctx0" brushRef="#br0" timeOffset="137657.9629">13062 15761 9 0,'15'14'34'15,"4"-14"1"-15,12 8-3 16,7-8-13-16,-4 0-11 15,2 1-17-15,-7-7-22 16,10 6-2-16,-19-5-1 16,4 1 5-16</inkml:trace>
  <inkml:trace contextRef="#ctx0" brushRef="#br0" timeOffset="138220.5363">13760 15480 19 0,'5'-42'31'0,"8"10"0"16,-10 4-13-16,-3 4-5 15,0 15-2-15,0 9-3 16,0 0-2-16,-15 24-2 16,12 5-1-16,0 9-1 15,3 9 1-15,0 6-1 16,0 2 1-16,6-2-1 0,0 1 0 16,-3-7 0-1,-3-8-1-15,-3-5 1 16,-4-9-1-16,-5-9 0 0,-3-1 0 15,-1-8-1-15,1-2 1 16,-3-5-1-16,5 0 0 16,13 0-1-16,0 0 1 15,0 0 0-15,21 0-1 16,7 0-1-16,4 0-9 16,7-5-25-16,8 5 0 15,-7 0 1-15,6 0-2 16</inkml:trace>
  <inkml:trace contextRef="#ctx0" brushRef="#br0" timeOffset="138673.6563">14495 15230 21 0,'15'-6'31'0,"-6"10"0"16,10 21-11-1,0 20-7-15,0 16-5 0,5 13-1 16,-1 5 0-16,2 3-2 16,-4-10-1-16,0-7 0 15,-1-12-2-15,-4-14 0 16,0-22-1-16,1-17 0 16,0-14 0-16,2-16 0 15,3-15 0-15,0-8 0 16,1-9-1-16,1-6-2 15,3 4-1-15,-6 1-4 16,0 9-8-16,-4 13-14 16,-11 6-6-16,0 17-1 15,-14 1 3-15</inkml:trace>
  <inkml:trace contextRef="#ctx0" brushRef="#br0" timeOffset="139079.9093">14624 15617 16 0,'25'8'24'0,"20"-4"-7"16,0 0-11-16,6-4-5 16,0 0-3-16,2 0-1 15,-6-5 2-15,-6 5 1 16,-8 0 2-16,-7 5 4 15,-7 3 2-15,-7 3 2 16,-3 3 1-16,-9 0 0 0,0 1-1 16,-7-5-2-16,7 0-1 15,0-10-3-15,0 0 0 16,0 0-2-16,3-18 0 16,6 1-1-16,7-2 0 15,3 0 0-15,1 2-1 16,1 0 0-16,-1 10 0 15,-2 3 2-15,-3 12 0 16,-4 7 1-16,-2 7 0 16,-6 2 0-16,0 8 0 15,-3-1-6-15,0 2-24 16,0-11-8-16,7 5-1 16,-7-18 0-16</inkml:trace>
  <inkml:trace contextRef="#ctx0" brushRef="#br0" timeOffset="139579.9121">16071 15680 26 0,'11'13'30'0,"11"-13"0"16,18 0-15-16,23 5-4 15,17-5-2-15,19 7 0 0,13-7-4 16,9 3 0-16,4-3-3 16,-2 0-2-16,-11 0-4 15,-15 0-5-15,-12-5-7 16,-16 0-8-16,-23-4-2 16,-9 4-3-16,-26-9 2 15</inkml:trace>
  <inkml:trace contextRef="#ctx0" brushRef="#br0" timeOffset="139751.7851">17230 15573 33 0,'13'6'21'0,"10"9"-2"16,0 2-2-16,-1 2-4 16,-2 7-1-16,-7-2-4 0,-6-1-4 15,-7-4-6-15,-9-3-16 16,-11-10-13-16,4 1-1 15,-18-12 0-15</inkml:trace>
  <inkml:trace contextRef="#ctx0" brushRef="#br0" timeOffset="140079.9121">16173 15540 28 0,'-37'8'31'0,"11"10"-7"16,-4 7-7-16,10 7-5 16,15 2-2-16,8 3-2 15,19-4-3-15,13-2-9 16,7-6-17-16,4-13-10 16,10-1-2-16,-6-20 0 15</inkml:trace>
  <inkml:trace contextRef="#ctx0" brushRef="#br0" timeOffset="140439.2863">16597 15166 5 0,'3'15'26'0,"-9"4"1"16,6 11-14-16,0 7-5 15,-3 4-2-15,3 1 0 16,-5-4-1-16,5-3 2 16,0-13-2-16,0-10-1 0,0-12 0 15,0-19-1-15,0-10 0 16,0-7 0-16,-4-11-1 16,4-3-1-16,-3-2-1 15,3 0 0-15,-4 5 0 16,4 5 0-16,7 6 1 15,2 9-1-15,7 8 0 16,8 5-1-16,10 6-5 16,7 4-9-16,2-2-14 15,10 11-3-15,-9-10 1 16,7 12 17-16</inkml:trace>
  <inkml:trace contextRef="#ctx0" brushRef="#br0" timeOffset="140642.4113">16604 15252 10 0,'-7'14'35'0,"7"-14"1"16,10 13-6-16,15-7-10 15,9-6-5-15,9 0-6 16,3 0-13-16,4 3-29 15,-10-12-2-15,1 9 0 16,-15-13-2-16</inkml:trace>
  <inkml:trace contextRef="#ctx0" brushRef="#br0" timeOffset="141158.0933">17989 15318 33 0,'0'-18'34'16,"20"18"1"-16,0 13-15 16,3 17-6-16,10 18-4 15,-1 8-3-15,6 15-2 0,-2-1-3 16,1-1-4-16,0 1-12 15,0-7-20-15,-12-24-2 16,3-2 0-16,-9-26 0 16</inkml:trace>
  <inkml:trace contextRef="#ctx0" brushRef="#br0" timeOffset="141392.4686">18495 15282 7 0,'-16'-16'32'0,"-2"16"2"15,-17 0 1-15,-5 13-18 16,-4 16-6-16,-11 5-2 0,-2 15-2 16,-8 7-2-16,1 2-2 15,3 2-4-15,4-2-3 16,7-6-4-16,5-8-8 15,11-10-11-15,15-9-9 16,7-17 1-16,12-8 3 16</inkml:trace>
  <inkml:trace contextRef="#ctx0" brushRef="#br0" timeOffset="141689.3443">18797 15192 12 0,'-32'21'30'15,"-17"3"1"-15,8 18-11 16,-3 12-6-16,4 13-6 15,13 6 0-15,6 1-4 16,15-3 0-16,13-5-5 16,11-9-8-16,9-21-19 15,15-1-4-15,-6-24 0 16,11-3 4-16</inkml:trace>
  <inkml:trace contextRef="#ctx0" brushRef="#br0" timeOffset="142033.0967">18924 15601 18 0,'0'0'30'16,"13"7"-4"-16,2-7-11 16,5 4-4-16,2-4-1 15,2-7-3-15,3-2-2 16,-4-4-2-16,0-2-1 15,-7-3 0-15,-4-2-1 16,-12 5 0-16,-12 5-1 0,-9 4 1 16,-6 6-1-16,-5 12 0 15,-6 3 1-15,1 9-1 16,3 8 1-16,5 1 0 16,12 0 2-16,9-1-1 15,8 0 1-15,14-6-1 16,6-3 1-16,7-8-2 15,6-8-5-15,1-7-11 16,7 0-19-16,-13-17 0 16,7-3 0-16,-12-14 7 15</inkml:trace>
  <inkml:trace contextRef="#ctx0" brushRef="#br0" timeOffset="142236.2198">19251 15115 25 0,'0'-14'30'16,"0"14"0"-16,9-6-15 16,-9 6-18-16,0 0-15 15,-10 0-10-15,10 0-1 16,-12 8 8-16</inkml:trace>
  <inkml:trace contextRef="#ctx0" brushRef="#br0" timeOffset="142392.472">19258 15208 22 0,'0'25'35'0,"4"5"0"16,-12 1-8-16,-6-2-8 16,1-1-8-16,-8-9-8 15,-2-9-12-15,-2-10-24 16,11-5-1-16,-3-11-3 15,13 0 2-15</inkml:trace>
  <inkml:trace contextRef="#ctx0" brushRef="#br0" timeOffset="142954.977">19473 15148 5 0,'-9'-12'30'16,"9"12"1"-16,-16 9-4 15,8 7-11-15,2 4-6 16,1 4-2-16,5 1-4 15,2 0 0-15,8-1-1 16,0-3-1-16,4-7-1 16,0-8-2-16,2-9 1 15,-2-6-1-15,0-5 1 0,-4-6-2 16,-2-2 1-16,-2 2 0 16,-3 0 0-1,-3 4 0-15,0 7 1 0,0 9-1 16,0 0 1-16,-3 18 0 15,3 1 0-15,4 2 1 16,3 1-1-16,0-2 0 16,4-2 0-16,3-6 1 15,2-7-1-15,1-5 0 16,3-7 1-16,0-3 1 16,2-1-1-16,-1 0 1 15,0 7 1-15,-1 4 0 16,3 5 1-16,-6 12 0 15,3 14 0-15,-7 8-1 16,-3 16 1-16,-10 3 0 0,-10 8-1 16,-11 0-1-1,-7-2-1-15,-2-3-6 0,-9-10-22 16,-2-16-10-16,8-10 0 16,0-18 0-16</inkml:trace>
  <inkml:trace contextRef="#ctx0" brushRef="#br0" timeOffset="143423.7242">20155 15497 38 0,'3'15'33'0,"7"-15"1"16,15 0-14-16,9 0-10 15,3 0-4-15,10 0-4 16,4 0-10-16,2 0-17 16,-10-8-8-16,5 8-1 15,-17-14 0-15</inkml:trace>
  <inkml:trace contextRef="#ctx0" brushRef="#br0" timeOffset="143658.1001">20211 15633 14 0,'0'0'34'0,"3"12"2"15,-3-12-2-15,24 7-17 16,4 0-5-16,4-4-3 15,10 1-3-15,3-4-10 16,-1 8-30-16,-4-17-1 16,7 2-2-16,-12-11 1 15</inkml:trace>
  <inkml:trace contextRef="#ctx0" brushRef="#br0" timeOffset="144392.477">21132 15520 7 0,'-31'-7'29'16,"-13"-15"-3"-16,7-6-8 15,7-6-4-15,9-4-3 16,16-1-1-16,10-5-1 15,18 11-2-15,8 3 0 0,14 14 0 16,3 11 0-16,8 15 0 16,-8 10-2-16,-4 17 0 15,-20 9-1-15,-13 10-1 16,-18 4 0-16,-17-1-1 16,-14-3-2-16,-10-4 1 15,-5-10-1-15,0-9-1 16,7-9 0-16,8-10 0 15,10-11 0-15,10-8-1 16,13-4 1-16,5-4 0 16,16 2 1-16,5 0-1 15,9 2 1-15,4 4 0 0,5 5 0 16,-1 0 1 0,1 10-1-16,-1-3 0 0,-6 3-1 15,-6 2-3-15,-3 3-4 16,-12-5-6-16,0 1-10 15,-2-1-8-15,-9-10-5 16,0 12 1-16</inkml:trace>
  <inkml:trace contextRef="#ctx0" brushRef="#br0" timeOffset="144658.0993">21332 15750 27 0,'3'-12'24'0,"6"10"-3"16,-9 2-5-16,14-17-4 15,-1 7-3-15,-2-2-3 16,5 1-1-16,-1-5 0 0,5 7 0 16,-2-3-1-16,6 4 1 15,-3 3 0-15,2 5-1 16,-4 8 0-16,0 6-1 16,-4 2-1-16,-1 5 0 15,-7 1 1-15,0 2-1 16,-7-4 0-16,0-2-2 15,0 0-8-15,0-3-27 16,0-15-1-16,0 0-1 16,13-8 1-16</inkml:trace>
  <inkml:trace contextRef="#ctx0" brushRef="#br0" timeOffset="145283.1034">22226 15569 31 0,'-34'-19'34'15,"-1"7"-1"-15,-9 7-12 16,-5 5-7-16,9 5-3 16,-1 12-5-16,17 11-1 15,12 2-1-15,12 5-2 16,15-3 1-16,13 0-1 15,8-6 0-15,7-2 0 0,-1-13 1 16,-3-11-1-16,-9-7-1 16,-7-14 1-16,-16-12-1 15,-7-9 0-15,-13-11 0 16,-6-7-1-16,-6-10 1 16,1-4-1-16,2 1 0 15,7 3 0-15,10 5 0 16,5 6-1-16,5 13 0 15,9 6-3-15,9 17-6 16,1 11-19-16,7 7-9 16,7 10 0-16,-1 3 1 15</inkml:trace>
  <inkml:trace contextRef="#ctx0" brushRef="#br0" timeOffset="145751.8579">22631 15184 13 0,'-12'-18'32'0,"0"18"-1"16,-14 7-7-16,-7 14-5 16,-3 15-5-16,-4 13-4 15,3 8-2-15,1 9-3 16,12 5-1-16,10 0-1 16,10-4-2-16,11-7-6 0,8-12-8 15,8-16-22 1,14-5 0-16,-6-22-1 0,8-1-1 15</inkml:trace>
  <inkml:trace contextRef="#ctx0" brushRef="#br0" timeOffset="146173.7298">22644 15475 18 0,'0'0'30'0,"-21"15"1"16,7 3-12-16,1 8-6 0,5 2-2 16,8 4-3-1,3-3-1-15,8 2-3 16,3-11 0-16,7-5-1 0,5-11-1 16,5-11 0-16,-2-6-1 15,0-8 0-15,-6-8 0 16,-5-6 0-16,-5 4 0 15,-6-1 0-15,-7 4-1 16,-4 10 0-16,-6 6 1 16,-6 12-1-16,1 8-1 15,8 9 1-15,0 7 0 16,7 7 0-16,5-1 1 16,7 0-1-16,5-5 1 15,10-5 0-15,-1-7 0 16,-3-7 0-16,1-9 0 0,-3-8 0 15,-5-5-2 1,-3-7-3-16,-4 1-11 0,-9-5-14 16,-3-5-7-16,7 3 0 15,-8-2 0-15</inkml:trace>
  <inkml:trace contextRef="#ctx0" brushRef="#br0" timeOffset="146595.6051">23078 15211 34 0,'31'15'34'15,"-5"6"-3"-15,0 14-10 16,5 15-5-16,-7 9-6 16,-3 16-2-16,-16 0-3 15,-12 4 0-15,-12-4-2 16,-1-4 0-16,-5-13 0 15,-3-6-1-15,-7-15 1 0,4-13-1 16,13-7 1 0,10-5-1-16,8-12 0 0,-9 0-1 15,9 0 0-15,0 0-1 16,-3-10-4-16,3 10-11 16,-11-11-24-16,11 11 0 15,-20 0-1-15,8 0 1 16</inkml:trace>
  <inkml:trace contextRef="#ctx0" brushRef="#br0" timeOffset="156048.8517">21426 14713 7 0,'0'-47'21'0,"18"-12"-7"16,8-21 0-16,19-13-1 16,12-12 0-16,16-3-2 15,5 2-1-15,1 9-2 16,-3 15 0-16,-12 15-2 15,-13 20-2-15,-20 18 0 16,-14 18-1-16,-17 11 0 16,-20 2 0-16,-8 7-1 15,-4 3-2-15,-7 3 1 0,1-1-1 16,1-1 0-16,0-4 0 16,12-3-1-16,8-6 1 15,17 0-1-15,7-15 0 16,17 8 0-16,7 1 0 15,7 6 0-15,3 0 0 16,-4 15-5-16,-7 8-20 16,-16-3-6-16,-5 10-1 15,-22-11 2-15</inkml:trace>
  <inkml:trace contextRef="#ctx0" brushRef="#br0" timeOffset="156970.7322">18433 12143 15 0,'52'-10'27'0,"52"5"-13"15,45 0-1-15,53 5-2 16,46 0 1-16,46 6-1 16,42 2-1-16,42-2-4 15,27 1-2-15,11-2-2 16,5 1 1-16,-7 0 0 16,-11-1 0-16,-24 1 0 15,-26 0 1-15,-47-3-1 0,-29 7 0 16,-47-1 1-1,-33 1-2-15,-59 4-2 0,-31-5-1 16,-32 0-3-16,-24-3-1 16,-32-1-2-16,-19-5 1 15,-15-9 0-15,-9-2-1 16,4-3 2-16,-4-3 1 16,-2-2 1-16,-5-1 2 15,14 1 1-15,-1 0 0 16,11 2 0-16,7 4 1 15,0 13-1-15,0 0 1 16,59-5 1-16,-59 5 1 16,62 26 1-16,-62-26 0 15,55 49 0-15,-55-49 1 16,16 59-2-16,-16-59-6 0,-4 46-27 16,-4-23-2-16,-14-17 0 15,3-1-1-15</inkml:trace>
  <inkml:trace contextRef="#ctx0" brushRef="#br0" timeOffset="157814.5382">24224 12622 4 0,'0'0'29'0,"-9"0"0"16,-1 17-9-1,3 2-6-15,-1 7-5 0,8 7-4 16,6 0-2-16,5 0 0 16,1-5-1-16,5-6 0 15,-17-22 0-15,42 20 0 16,-42-20 0-16,55-18 1 15,-55 18 0-15,0 0 2 16,42-62 0-16,-42 62-1 16,0 0 0-16,27-50 0 15,-27 50 1-15,0 0-2 16,0 0-1-16,0 0-1 16,0 42 0-16,0-42 0 15,0 0 0-15,0 0 1 0,54 40 0 16,-54-40 1-1,44-21 0-15,-44 21 0 0,36-43 0 16,-36 43-1-16,20-63-4 16,-20 63-7-16,-8-70-29 15,8 70-1-15,-30-58 0 16,30 58 0-16</inkml:trace>
  <inkml:trace contextRef="#ctx0" brushRef="#br0" timeOffset="158439.5343">21320 10225 47 0,'17'28'28'0,"-12"44"-10"15,1 47-2-15,3 31-3 16,-2 36-2-16,1 32 0 15,-8 13-4-15,0 8-1 16,-9-9-4-16,0-13-1 0,-5-23-5 16,-3-21-10-1,-2-29-20-15,8-23-2 16,-4-36 0-16,11-17 1 0</inkml:trace>
  <inkml:trace contextRef="#ctx0" brushRef="#br0" timeOffset="159033.3493">21248 10415 17 0,'-21'15'13'16,"-7"2"-2"-1,6-2-2-15,4-5-1 0,9-4-1 16,9-6 0-16,0 0-2 16,0 0 0-16,14-17 0 15,0 0 0-15,4-1 0 16,3-2 0-16,2 0 1 16,-2 3 1-16,-2 3 0 15,2 9 1-15,-2 5-1 16,1 10 1-16,-2 2-1 15,4 10-3-15,-1 4-17 16,7 7-20-16,-12-10 0 16,6 6-2-16,-10-15 0 0</inkml:trace>
  <inkml:trace contextRef="#ctx0" brushRef="#br2" timeOffset="162142.7951">21290 11086 25 0,'-5'-25'32'0,"8"16"-2"15,-3 9-5 1,4 19-5-16,6 20-3 0,-10 16-4 16,11 26-2-16,-11 14-1 15,7 15-1-15,-4 4-3 16,4 4-2-16,-7-7-1 16,5-7-2-16,-5-9-2 15,0-24-1-15,3-16-3 16,-3-19-5-16,4-15-15 15,-4-21-16-15,0 0 1 16,-4-25 0-16,-4-7 1 16</inkml:trace>
  <inkml:trace contextRef="#ctx0" brushRef="#br2" timeOffset="162705.2839">21318 11136 24 0,'0'0'28'16,"-22"15"-5"0,6-6-5-16,-2 4-3 0,-2-1-4 15,1 4-2-15,-2 0-1 16,3-4-3-16,2 2 0 15,6-8-3-15,10-6 0 16,-11 4-2-16,11-4 1 16,5-13 0-16,2 2-1 15,3-4 0-15,2-2 0 16,0-2-1-16,4-3 2 16,2 2-1-16,1 2-1 15,-3-1 1-15,0 5 1 16,-4 1-1-16,0 8 2 0,-12 5 1 15,13 9 1-15,-4 5 0 16,0 4 0-16,7 7 1 16,2 3-2-16,7-2-9 15,5-7-29-15,7 1-2 16,-4-16 1-16,7 1-2 16</inkml:trace>
  <inkml:trace contextRef="#ctx0" brushRef="#br2" timeOffset="163408.4069">21741 10855 20 0,'6'-20'29'0,"11"7"-3"16,1-2-4-16,-1 6-4 15,3 9-3-15,-7 0-3 16,-2 14-2-16,-11 3-3 15,-6 9-1-15,-9 4-3 16,-6 3 1-16,-4-1-2 0,1 2 0 16,2-8-1-16,3-1-1 15,3-8 1-15,11-2-1 16,5-15 0-16,18 9 1 16,0-9-1-16,7 0 0 15,0 0 0-15,5 4 0 16,1-4-1-16,-2 0 1 15,-3-4-1-15,-5 4 0 16,-6 0 0-16,-3 0 0 16,-12 0 1-16,11 5 0 15,-11-5 1-15,-8 9-1 16,8-9 1-16,-16 11 0 16,7-7 0-16,9-4 1 15,-16 0-2-15,12-12 1 0,4 0 0 16,4-2-1-16,7-9 1 15,3 5-1-15,5-2 0 16,-1 3 0-16,4 3 0 16,0 6 1-16,-1 6 0 15,-3 6 1-15,-1 3 0 16,-5 9 0-16,-3-2 1 16,1 6 0-16,-4-2-1 15,-1 5 0-15,-1-4-1 16,0 0 0-16,-4-2-5 15,0-5-8-15,-3 0-28 16,6 1 0-16,-3-13 0 0,0 12-1 16</inkml:trace>
  <inkml:trace contextRef="#ctx0" brushRef="#br2" timeOffset="164049.0367">20933 12448 58 0,'-9'2'29'0,"-13"3"-7"15,1 7-8-15,4 8-5 16,-2 3-2-16,7 8-2 16,5-1 0-16,7 3-1 15,11-5 1-15,8-2 0 16,5-11 1-16,5-4-1 16,1-15 1-16,3-8 1 15,-10-10-2-15,-2-4-1 16,-12-11 0-16,-9 1-2 15,-5-1 0-15,-4 4 0 16,-7 4-3-16,-1 2-9 0,3 4-30 16,4 13 0-16,-1-3-1 15,11 13 0-15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5:22:24.7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21661 9878 36 0,'0'0'24'16,"0"0"0"-16,0 0-2 16,0 0-4-16,15 14-2 15,10 9-4-15,6 5-4 16,7 11-2-16,6 2-2 15,-1 3-4-15,6 2-5 0,-8-8-9 16,-3-6-12-16,-5-5-10 16,-16-15-1-16,-1-4 0 15</inkml:trace>
  <inkml:trace contextRef="#ctx0" brushRef="#br0" timeOffset="251.8641">22024 9866 27 0,'-8'-19'32'16,"-4"19"-3"-16,-9 5-8 16,-9 4-4-16,-8 13-5 0,-6 5-3 15,0 9-3-15,-6 1-2 16,3 3-4-16,4 2-7 15,4-6-7-15,8-5-12 16,13-3-9-16,2-19 0 16,16-9 0-16</inkml:trace>
  <inkml:trace contextRef="#ctx0" brushRef="#br0" timeOffset="516.4803">22317 9772 7 0,'-26'-5'29'15,"3"15"1"-15,-14 0-4 16,3 14-12-16,5 9-5 15,2 8-3-15,12 8-1 0,6 4-2 16,9-1-5-16,18-2-6 16,4-2-14-16,2-16-8 15,14 1-1-15,-7-20 0 16</inkml:trace>
  <inkml:trace contextRef="#ctx0" brushRef="#br0" timeOffset="870.7282">22405 10054 22 0,'19'8'19'16,"-8"-8"-10"-16,9-2-4 0,-3-3 0 15,-1-2-2-15,-2-1-1 16,-6-1 1-16,-5-3 0 15,-7 0 1-15,-4 2 1 16,-10 1 0-16,-1 4 1 16,-6 5 0-16,1 6 0 31,1 5 0-31,2 7 0 0,6 3-1 16,8 3 1-16,7 3-2 15,8 1 0-15,11 1 0 16,7-7-1-16,2-3-2 15,2-10-3-15,3-1-6 16,-4-8-16-16,-6-13-8 16,3-3 0-16,-16-13-1 0</inkml:trace>
  <inkml:trace contextRef="#ctx0" brushRef="#br0" timeOffset="1033.417">22596 9772 19 0,'0'-12'25'0,"0"12"-5"16,0 0-19-16,0 0-16 0,0 0-6 16,-8-9-2-16</inkml:trace>
  <inkml:trace contextRef="#ctx0" brushRef="#br0" timeOffset="1171.0393">22663 9827 49 0,'0'17'33'0,"0"3"-4"16,-11 1-5-16,-11-8-7 15,-2 0-6-15,-11-9-7 16,2-7-11-16,6-2-16 16,13-1-12-16,-3-14-2 0,22 5 0 15</inkml:trace>
  <inkml:trace contextRef="#ctx0" brushRef="#br0" timeOffset="1789.4235">22786 9786 21 0,'0'-14'25'0,"0"14"-3"16,-8 0-3-16,4 11-4 16,1 2-4-16,3 1-3 15,0 3-3-15,3-2 0 16,3 2-1-16,4-5-1 15,2-2-1 1,1-8-1-16,2-4 0 16,-5-5 0-16,-1-6 0 15,-2-1-1-15,-2 2 0 16,0-4 0-16,-5 3 0 16,0 4-1-16,0 9 1 0,0 0-1 15,0 0 1-15,0 0 0 16,-8 14 0-16,8-5 1 15,0-9-1-15,10 12 1 0,-1-12-1 16,2 0 0-16,1-5 1 16,0-4-1-16,0 0 2 15,1 0-1-15,0 1 1 16,2 3-1-16,2 5 0 16,-2 10 1-1,5 6 1-15,3 8-1 16,2 8 0-16,3 6 1 15,-2 8-1-15,-12-2 2 16,-3 2 1-16,-14-7-2 16,-9-3 1-16,-9-10-1 15,-6-8-1-15,-14-4-5 16,-2-14-11-16,5-5-24 0,5 5 0 16,3-11-1-16,8 3 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18T15:24:56.572"/>
    </inkml:context>
    <inkml:brush xml:id="br0">
      <inkml:brushProperty name="width" value="0.05292" units="cm"/>
      <inkml:brushProperty name="height" value="0.05292" units="cm"/>
      <inkml:brushProperty name="color" value="#003300"/>
    </inkml:brush>
  </inkml:definitions>
  <inkml:trace contextRef="#ctx0" brushRef="#br0">1118 4154 9,'-42'3'28,"42"-3"-7,32 0-2,3 0-5,19 0-3,9-6-1,17 1-1,-1 1-5,9-4-4,-18-2-2,-4 3-5,-17 0-6,-10 2-7,-16 5-3,-23 0-3,0 0 1</inkml:trace>
  <inkml:trace contextRef="#ctx0" brushRef="#br0" timeOffset="162.5125">1533 4148 7,'-10'20'23,"4"1"0,6 11-3,5 6-2,-5 9-3,6 8-1,-6-2-4,6 3-3,-6-5-6,0-5-11,-3-10-19,11-1-3,-4-19-1,8 1 1</inkml:trace>
  <inkml:trace contextRef="#ctx0" brushRef="#br0" timeOffset="463.237">1829 4496 7,'-22'16'23,"-1"-7"0,12 11-14,-2-2-4,10 7 0,7-3 1,11-3 1,8-4 1,4-7 1,7-6 2,-3-7 1,1-5 1,-9-12-3,-7 2-1,-16-6-1,-6 1-2,-10 7-7,-12-1-20,0 3-15,4 9-1,-3-2 0</inkml:trace>
  <inkml:trace contextRef="#ctx0" brushRef="#br0" timeOffset="1048.0529">3246 4498 48,'-17'3'18,"-1"5"-4,-1 7-4,1 2-3,3 8-3,5 2 1,10 2-3,10 3 1,5-5-1,10-3 2,0-5 0,3-6 2,-4-13 0,-5-3-1,-10-11 0,-9-1 0,-12-4-1,-10 1 0,-3 0-4,-2 1-3,2 5-13,2 4-14,2-2-4,21 10 0,-6-11-1</inkml:trace>
  <inkml:trace contextRef="#ctx0" brushRef="#br0" timeOffset="1316.627">3443 4570 40,'17'9'35,"1"5"-2,-12 4-11,-6-4-8,7 6-5,-11-8-3,4-2-3,0-10-3,0 0 0,15-4-2,-2-9 1,5-2-1,1 1 0,6 0 0,0 3 1,0 4 1,-2 7 0,-3 9 2,-2 6-1,-8 2 1,0 1-2,-5 2-2,-5 1-10,-3-10-22,3 7 0,0-18-1,-9 6 0</inkml:trace>
  <inkml:trace contextRef="#ctx0" brushRef="#br0" timeOffset="1479.2811">3639 4324 30,'-9'-21'31,"9"21"-2,-5-10-12,5 10-33,0 0-11,-11 3-3,20 10-1</inkml:trace>
  <inkml:trace contextRef="#ctx0" brushRef="#br0" timeOffset="1664.3136">3807 4473 39,'3'41'37,"0"11"2,-3 7-5,0 5-14,6 13-7,-6-5-5,6 3-3,0-4-3,1-6-2,4-8-6,-7-17-9,5-16-24,1-10-2,-10-14 2,9-14-1</inkml:trace>
  <inkml:trace contextRef="#ctx0" brushRef="#br0" timeOffset="2064.5982">3838 4737 37,'9'0'30,"-9"0"-1,25-5-15,1 5-10,4 0-2,9 0-1,9-8-2,4-1 0,4-3 0,2-3-1,-4 0 1,-8-1 2,-9 1 1,-6 6 3,-15 6 3,-16 3 1,0 15 1,-13-3-1,-13-6 0,3 7-1,-8-7-1,2-6-5,-2 0-2,4-14 0,5 5-3,6-9 1,8 5-1,5-2-1,11 2 1,5 5 1,12 8 1,3 0 1,3 11 2,6 7-1,-7 3 1,3 4-3,-6 1-21,-2 5-13,-10-9 0,6 2-1</inkml:trace>
  <inkml:trace contextRef="#ctx0" brushRef="#br0" timeOffset="2565.1567">5577 4566 50,'-18'4'26,"-16"1"-8,3 9-7,0 5-4,7 1-2,8 9 0,13-4-1,16 1 1,8-5 1,11-1-1,1-10 3,4-1 0,-7-9-1,-4 0-2,-15-12 0,-11 2 0,-19-2-2,-4-2-3,-3 4-6,-7-9-14,-1 1-18,9 4 1,5-3-1,16 5 0</inkml:trace>
  <inkml:trace contextRef="#ctx0" brushRef="#br0" timeOffset="2703.2785">5635 4578 22,'50'0'34,"7"4"-1,-7-4-5,0 2-11,2-2-7,-7 4-10,-6-4-12,-14-8-20,-2 8-1,-15-10 0,-8 10 0</inkml:trace>
  <inkml:trace contextRef="#ctx0" brushRef="#br0" timeOffset="2850.0538">5919 4603 16,'-9'22'29,"9"10"0,3-5-11,1 4-8,-2 0-14,4-11-19,15 6-4,-7-17-2,17 0 11</inkml:trace>
  <inkml:trace contextRef="#ctx0" brushRef="#br0" timeOffset="3098.9665">6341 4682 38,'-29'-16'32,"8"16"0,-11 0-11,3 0-8,3 7-6,4 4-4,7 5-2,8 4 0,10 1 0,7-1 1,12 1 0,6-6 0,3-5 2,0-10-1,2 0 0,-7-14 1,-4 1-4,-10-4-4,-12 0-25,-7-14-6,-1 9-2,-12-5 1</inkml:trace>
  <inkml:trace contextRef="#ctx0" brushRef="#br0" timeOffset="3504.49">7187 4591 36,'41'0'32,"1"16"-4,5 8-11,13 18-5,-7 7-3,2 16-1,-6 3-4,-8-3-6,-7-5-14,-9-3-15,-16-16-2,0-13 0,-9-28 3</inkml:trace>
  <inkml:trace contextRef="#ctx0" brushRef="#br0" timeOffset="3667.9443">7612 4628 45,'-40'20'33,"0"18"0,-11 5-16,0 10-8,0 10-6,-1 2-10,8 0-14,4-11-11,18-2-1,3-19 1</inkml:trace>
  <inkml:trace contextRef="#ctx0" brushRef="#br0" timeOffset="4052.178">7778 4742 34,'0'0'32,"26"14"1,-8-9-12,4 0-11,6-1-1,1-4-2,0 0-2,-3-4-2,-4-10-4,-3-1-2,-10-5 0,-9-2-3,-7 0 1,-7 3-1,-8 3 1,-3 8 1,-4 8 2,-2 10 2,2 11 2,8 9 2,7 10 0,8 4 1,6 6 0,6-2-1,8 7 1,2-8-4,0-5-6,3-10-22,6 0-5,-10-18-2,11-5 0</inkml:trace>
  <inkml:trace contextRef="#ctx0" brushRef="#br0" timeOffset="4336.4842">8356 4760 25,'-12'-31'32,"9"7"1,-13-1-10,4 2-8,-3 5-4,-5 1-4,-1 14-3,-1 3-2,-1 11-1,5 6 0,4 4-1,10 2 1,4 4 0,11-3 1,6-3-2,7-6-1,5-11-8,2-4-17,3-7-7,-12-17-2,0 2 1</inkml:trace>
  <inkml:trace contextRef="#ctx0" brushRef="#br0" timeOffset="4605.6503">8434 4673 37,'18'32'33,"-11"-5"2,6-3-13,-7-2-4,-2-10-7,4-1-3,-8-11-3,16 0 0,-7-8-4,4-7-6,0-7-20,5 8-11,-11-8-1,7 7 0</inkml:trace>
  <inkml:trace contextRef="#ctx0" brushRef="#br0" timeOffset="4921.6994">8785 4696 24,'-13'-5'27,"13"5"1,7 14-12,-1-1-4,3 5-3,4-4-1,5 2 2,2-2 0,4-4-1,0-10-1,5 3 0,-7-8-1,0-5-2,-11-7 0,-4-3-3,-12-6-1,-10 6-1,-9-2 0,-7 1-5,-2 7-9,-8 6-24,-3-3 0,5 11-1,-2 0 2</inkml:trace>
  <inkml:trace contextRef="#ctx0" brushRef="#br0" timeOffset="5137.4432">8335 4207 53,'0'-32'35,"0"32"-1,0 0-20,-7 25-40,4 16-5,-10-5-4,10 11-1</inkml:trace>
  <inkml:trace contextRef="#ctx0" brushRef="#br0" timeOffset="5685.1257">9874 4613 25,'15'-5'32,"14"16"2,8 0-4,8 6-18,11 11-4,1 2-4,1 1-8,-2 1-15,2 1-14,-22-22-1,-2 2 2</inkml:trace>
  <inkml:trace contextRef="#ctx0" brushRef="#br0" timeOffset="5853.6403">10351 4575 18,'-33'18'31,"-20"2"0,2 8-1,-7 4-18,2 3-7,4 3-8,4-6-15,12 7-11,4-20-3,14 2 2</inkml:trace>
  <inkml:trace contextRef="#ctx0" brushRef="#br0" timeOffset="6208.1672">10552 4645 25,'-9'21'30,"3"8"-1,-7-3-13,4 2-5,0-2-3,3-8-2,3-4-2,3-14 1,0 0-2,0 0 0,7-14 0,-7-8 0,0-3 0,-10-11-1,3-3-1,-5-7-1,-1 5 1,1-7-1,0-1 1,9 4-2,3 6 2,9 2-1,6 8-2,10 8-3,1 1-7,11 6-13,9 14-9,-3-5 2,13 10-2</inkml:trace>
  <inkml:trace contextRef="#ctx0" brushRef="#br0" timeOffset="6455.6935">10503 4882 11,'0'0'28,"7"19"1,4-11-8,15-3-11,4 0-8,-1-5-20,11 3-6,-12-14-4,9 5 0</inkml:trace>
  <inkml:trace contextRef="#ctx0" brushRef="#br0" timeOffset="6771.7017">10761 4657 35,'0'0'33,"0"0"0,0 19-4,0-9-17,5 4-4,-5 1-3,4-1 0,0-3-2,-2-1-1,-2-10-1,13 0-3,-2-4 0,2-8 0,2-2 0,5-6-1,1 6 1,-1-5 1,-1 6 0,-2 4 2,-2 9 1,-2 4 0,-5 6 0,-4 7 1,-4 3-4,0 2-9,-5-3-24,5 7 0,-4-11-1,4-1-1</inkml:trace>
  <inkml:trace contextRef="#ctx0" brushRef="#br0" timeOffset="7172.3441">11121 4377 15,'21'-11'26,"11"11"3,-4-7-16,5 4-4,1 3-1,-6-4-2,-7 4 0,-5 3-2,-3 3 0,-8 4-3,-5 7 2,0 3-2,-9 8 2,3 4-1,3 9 0,3 5-1,0 2 4,6 6 0,1-1 0,0 0 0,3-2 1,-1-7-1,-2-6 1,-7-6 0,-3-13-2,-8-5-3,-3-9-3,0-5-8,-5-9-18,-2-10-8,9 1-1,-1-6-1</inkml:trace>
  <inkml:trace contextRef="#ctx0" brushRef="#br0" timeOffset="7426.2297">11637 4635 24,'35'4'28,"-1"-10"2,13 12-10,2-6-11,1 3-6,-4-3-13,-9-2-14,1 7-5,-23-10 1,1 10 6</inkml:trace>
  <inkml:trace contextRef="#ctx0" brushRef="#br0" timeOffset="7588.3418">11684 4754 13,'0'0'28,"9"16"0,8-11-10,11 0-4,8-1-10,1-4-16,13 6-14,-8-12-1,10 6-1</inkml:trace>
  <inkml:trace contextRef="#ctx0" brushRef="#br0" timeOffset="8025.9976">12303 4592 26,'8'-24'33,"-8"-6"-1,4 9-10,2 4-5,-6 6-7,0 11-2,0 0-4,9 25-1,-6 3-2,1 5-1,1 8 1,3 2-1,0 1 2,-2-1-1,0-6 1,-3-3-1,-6-10 0,-3-7 2,-6-3-2,-1-5 1,-2-6-2,2-3 1,-1 0-1,4 0 0,10 0-1,0 0 1,8-3 0,9 3-1,6 0 1,6 0-1,5 3 1,1-3-8,4-7-26,5 12-2,-10-15 1,4 10 0</inkml:trace>
  <inkml:trace contextRef="#ctx0" brushRef="#br0" timeOffset="8642.4231">13607 4667 12,'35'4'31,"-13"3"2,3 18 0,-16 3-15,-9 4-7,0 7-2,-11-2-4,0-1-3,-3-6 0,0-5-1,5-13 0,9-12 0,0 0-1,6-20 0,9-3 1,-2-5-1,5-2 1,1 1 0,-4 1-2,-2 10 2,-4 2-1,-9 16 0,0 0 1,0 10-1,0 8 0,0 5 0,3 5 0,7-2-4,8-4-4,4-3-7,9-10-7,3-1-6,6-13 0,0-7 4</inkml:trace>
  <inkml:trace contextRef="#ctx0" brushRef="#br0" timeOffset="9026.8377">14157 4817 76,'0'0'24,"0"19"-4,-7-2-5,-14-3-4,2 3-3,-6-7-4,1-4-1,2-6-2,6-6-2,3-6 0,7-7-1,6 1 0,3-3 0,7 4 0,2 3 1,4 8 1,2 6 2,4 10-1,3 5 2,-4 9-1,4-2 1,0 2 0,0-1 0,-4-6-1,2-6-1,-2-11 0,0 0-1,-2-14 1,0-2-1,-4-5 0,1 0 0,-6 1 1,-1 0-2,-3 9 1,-6 11 1,0 0-2,0 0 1,0 19-2,-3 1-5,3 8-8,9 6-20,-3-7 0,19 1-1,0-9 1</inkml:trace>
  <inkml:trace contextRef="#ctx0" brushRef="#br0" timeOffset="9374.1738">15372 5022 18,'-3'-20'31,"6"7"1,-10-5-10,-2-1-6,-3 12-4,-7-5-4,2 12-2,-3 9-2,1 4-2,4 7-1,5 4 1,10-2 0,10 6 0,5-9 1,10-2 1,1-9-2,5-8 2,-1-6-1,-4-8-1,-9-6 1,-9-4-2,-14 2-4,-11-2-17,-10-2-16,1 11 0,-10-8 0,13 13-1</inkml:trace>
  <inkml:trace contextRef="#ctx0" brushRef="#br0" timeOffset="9908.1913">16375 4550 26,'0'0'31,"7"34"0,-7-1-12,4 11-5,-4 10-4,0 6-5,3-4-6,-3-1-12,7 1-18,-10-24 0,3-7-1,0-25 5</inkml:trace>
  <inkml:trace contextRef="#ctx0" brushRef="#br0" timeOffset="10143.2045">16368 4584 2,'28'-14'27,"22"10"1,-4 4-7,10 9-6,-4 9-3,-2 6-3,-10 8-2,-17 7-2,-15 7-1,-17 0-2,-13 0 1,-15 1-1,-9-4-3,0-4-3,-1-12-8,4-16-13,14 4-6,-4-20 0,17 1-1</inkml:trace>
  <inkml:trace contextRef="#ctx0" brushRef="#br0" timeOffset="10412.109">16736 4635 9,'19'5'29,"4"-10"1,20 5-4,6 0-12,7 0-5,4 0-3,-2 0-7,-5 0-6,-9-5-11,-7 10-10,-23-10-2,0 5-1</inkml:trace>
  <inkml:trace contextRef="#ctx0" brushRef="#br0" timeOffset="10558.8797">17028 4682 30,'-16'23'28,"16"9"-3,-5 4-4,5-2-6,8 4-2,-1-3-5,1-5-8,2-3-14,4-1-16,-14-26-2,14 15 0,-14-15 1</inkml:trace>
  <inkml:trace contextRef="#ctx0" brushRef="#br0" timeOffset="10890.614">17241 4826 20,'0'27'33,"10"6"0,-7-3-5,3-4-10,2 3-5,-4-9-3,2-8-2,-6-12-3,0 0-2,8-14-1,-8-5-1,-6-9-1,-2-4 0,-4-6-1,3 2 0,-3 2 0,3-2-1,-1 7 2,3 4-1,7 6 1,7 4 0,8 5-1,5 1-3,11 9-4,0-5-7,10 5-8,7 5-11,-4-7 0,9 7-1</inkml:trace>
  <inkml:trace contextRef="#ctx0" brushRef="#br0" timeOffset="11128.3424">17254 4812 29,'0'9'30,"0"-9"1,32-1-12,2 1-9,8 1-10,3 4-12,0-11-16,15 6 0,-8-10-3,5 10 12</inkml:trace>
  <inkml:trace contextRef="#ctx0" brushRef="#br0" timeOffset="11359.8864">17685 4625 11,'17'0'28,"3"-9"1,17 9-2,5 0-17,9 0-4,3 3-2,1 3-8,1-1-9,-13-5-10,2 3-5,-22-11-1,2 8 12</inkml:trace>
  <inkml:trace contextRef="#ctx0" brushRef="#br0" timeOffset="11528.9949">17943 4681 20,'-13'24'31,"13"8"-6,0 1-3,0 4-3,4 1-4,1-6-3,3 2-7,-1-3-9,1 0-24,-2-20-5,8 4-1,-4-15 0</inkml:trace>
  <inkml:trace contextRef="#ctx0" brushRef="#br0" timeOffset="12330.1183">18853 4855 28,'19'-7'26,"-2"-5"-4,18 2-13,3 5-4,3 1-2,-1 1-1,-5 3 1,-6 0-2,-10 3 0,-8 5-1,-11 3 0,-7 1 1,-3 4-1,0 6 0,1 2 1,4 1 0,5 1-1,12 1 1,7-5-1,6-3 1,8-5 0,4-7-1,4-7 1,2 0-1,0-11 0,-6-1 0,-2-5 0,-8-4 1,-9-4-1,-7-1 1,-11-1 0,-10 2-1,-6 6 1,-5-3-1,-5 10 0,0 5 1,0 7-1,2 10 0,6 9 0,8 1 2,8 5 0,5 3 0,9-2 1,7-1 0,7-5 1,2-9 0,2-8-1,1-3-1,-4-10 0,-2-4-1,-8-5 1,-4-4-2,-7 0 1,-4 0-1,-2 6 0,-6 0 0,-2 7-1,8 10 1,-14 0 1,14 0 0,-7 18 0,7-1 1,4 4 0,6 3 2,2-2-1,7-1 1,6-3 0,6-4-1,1-6 0,4-8 1,-4-7-1,2-4 0,-6-9 0,-4-2-1,-12-5 1,-6-1-2,-6 4-4,-9 1-14,-11 1-21,3 12 0,-10-5 0,8 9 0</inkml:trace>
  <inkml:trace contextRef="#ctx0" brushRef="#br0" timeOffset="13396.3028">20893 4731 41,'-26'-19'16,"-3"12"-2,-8 7-4,4 5-2,0 9-1,7 11-3,10 6 0,16 1-1,11 9 0,14-8 0,11-3 1,5-5-1,7-9 0,0-7-1,-2-9-2,-11-6 1,-8-9-2,-11-2 1,-9-3-1,-14-2 1,-5 3-2,-7 9 2,-9 3-1,2 7 1,0 14 1,3 12-1,5 7 1,5 7 0,8 7 2,5 2-1,8 1 0,4-6 1,5-3-2,2-6-5,2-10-15,-4-10-11,10-3-2,-9-18 1</inkml:trace>
  <inkml:trace contextRef="#ctx0" brushRef="#br0" timeOffset="13881.217">21433 4826 14,'0'0'29,"-11"29"2,-11-17-5,-2 5-15,-1-1-2,-3-2-4,-2-4-2,1-10-3,5-5-2,5-5-2,4-8 0,6 0-1,6 0 0,8-1 2,5 0 2,8 9 2,3 6 2,3 8 1,2 6 1,1 7 1,2 4 0,-5 1 0,2 2-2,-5-1 0,-2-5-2,0-3-2,-1-15-3,-2 0-2,-4-12-1,1-5 0,-1-6 0,1-1 0,-3-4 3,1 1 3,-1 8 2,-2 4 2,-8 15 1,13-4 1,-13 4 0,12 22-1,-8-1-1,-4 1-2,0-2-5,0 3-13,4-3-16,-14-14-1,7 4 0,-11-18 7</inkml:trace>
  <inkml:trace contextRef="#ctx0" brushRef="#br0" timeOffset="14197.1844">21653 4659 19,'25'32'34,"-7"-5"1,7 7 1,-5-3-15,-2-5-10,5 1-2,-8-8-4,4-7-1,2-6-3,-1-6-4,3-9-4,-3-7-8,2-7-15,-1 1-6,-11-8-1,5 8 1</inkml:trace>
  <inkml:trace contextRef="#ctx0" brushRef="#br0" timeOffset="14697.3263">22345 4775 32,'-31'-26'27,"4"11"-7,-4-4-6,3 7-5,-2 5-2,4 7-2,4 9-1,4 1-1,9 9 0,9-2 0,6 7 1,9-1-1,9-4 1,5-2-1,4-6-2,3-4 0,-2-7-1,-3-4 0,-6-8 0,-5-7-1,-4 0 1,-7-4-1,-2-3 2,-7 5 0,0 1 1,0 7 0,0 13 1,0 0 0,0 0 0,13 22 0,-5 2-1,0 1 0,6 1 0,1-2 0,0-4 0,1-6 0,-1-6 0,-1-8 0,3-3 1,-4-7-2,-2-1-1,-4-2-4,-7-3-9,4-1-24,0 4 1,-8-1-1,4 14 0</inkml:trace>
  <inkml:trace contextRef="#ctx0" brushRef="#br0" timeOffset="15415.6971">22788 4715 25,'15'-6'29,"15"6"-3,-2 0-10,7-4-5,1 4-4,-3 0-3,-6 0-1,-8 0-2,-19 0 0,0 0-1,-12 0 0,-9 0-1,-3 8 1,-1 3 0,-2 2-1,5 4 1,13 4 1,9 3-1,7 2 0,10-1 1,7-3-1,8-3-1,11-6-2,9-4-4,-5-9-3,3-3-1,6-8 1,-5-6-1,-8 2 3,-6-2 5,-12 3 4,-14-1 5,-3 5 5,-8 10 2,-17-4 1,-10 9 0,-3 4-3,-7 1-3,6 2-2,-2-2-1,3-1-2,4-4-1,7-5-1,9-6-1,13-5 0,1-3 0,5-2 0,9-2-2,-2 0 1,5 5 0,3 5 1,4 8 0,-2 7 1,3 7 1,0 9 0,-2 0 0,11 5 1,-3-2-1,-7 0-1,0-8 0,-3-4-1,-1-9 0,0-5-1,0-12 1,-15-5-1,-4-5 0,-1-4 0,-4-1 0,0 5 0,0 0 0,-7 7 0,-3 9 0,10 6-1,-3 10-2,3 5-7,0 3-22,0 14-1,-14-10 0,14 12 1</inkml:trace>
  <inkml:trace contextRef="#ctx0" brushRef="#br0" timeOffset="15736.6418">21597 4451 35,'0'0'1,"0"0"-2,9 27-5,0 19-19</inkml:trace>
  <inkml:trace contextRef="#ctx0" brushRef="#br0" timeOffset="16821.1488">1474 5663 5,'-7'0'25,"-13"0"0,-8 16-9,3 9-5,1 9-4,0 3-3,6 9-1,8 1 0,10-5 0,11-1 2,8-12 2,10-5 1,4-16 2,3-3 0,-8-15-1,-5 0-1,-11-9-2,-12 0 0,-9-4-5,-8 2-3,-13 3-10,3 7-20,2-4-5,3 6 1,5-4-1</inkml:trace>
  <inkml:trace contextRef="#ctx0" brushRef="#br0" timeOffset="16983.6534">1638 5738 18,'38'-5'32,"-6"-9"1,5 10-1,-3-7-15,5 2-11,-4 1-6,0 3-9,-8 5-17,-11 0-7,1 5 0,-17-5 1</inkml:trace>
  <inkml:trace contextRef="#ctx0" brushRef="#br0" timeOffset="17136.9062">1841 5748 6,'-5'27'29,"-5"-8"1,10 8-4,0-3-12,3 5-8,1 0-12,0-7-13,12 4-9,-6-16-1,13 4 1</inkml:trace>
  <inkml:trace contextRef="#ctx0" brushRef="#br0" timeOffset="17399.3327">2095 5861 14,'0'0'27,"-21"-2"0,10 9-10,-5 1-7,2 4-5,8 7-2,3 4-1,10 0 1,3-1 1,10 0 0,3-10 3,1-1 0,5-8 2,-1-3 0,-8-14-2,-3 2 0,-11-8-2,-10 2 1,-9-2-7,-2-1-8,-11 0-27,2 12-1,-5-3 0,9 12 0</inkml:trace>
  <inkml:trace contextRef="#ctx0" brushRef="#br0" timeOffset="18041.1089">3243 5960 11,'4'15'28,"5"9"-3,-9-2-9,-2-2-3,-1 0-5,-3-11-2,6-9-2,-9 5-1,9-13-1,0-9-1,3-3 1,7-3-2,1-5 1,5 0-1,0 1 1,5 3 0,-2 10 0,2 5 1,-6 9 1,0 11-1,-4 9 0,-1 8 1,-1 5-2,0 5-4,-2-3-8,2-5-14,12 6-7,-6-22 0,11-1 0</inkml:trace>
  <inkml:trace contextRef="#ctx0" brushRef="#br0" timeOffset="18326.3224">3832 5975 9,'21'0'34,"-21"0"0,0 0-2,0 20-12,-21-6-7,1 3-5,-10-2-1,-1-3-4,0-3-2,5-6-3,2-3-1,2-12-1,10 1-1,2-7 1,10 1 0,6 0 1,5 5 2,4 0 2,7 7 1,2 10 1,1 0 0,3 11 0,-1 1 0,1 0-4,-2 4-6,-4 0-17,-8-10-10,10 4 0,-14-15-1</inkml:trace>
  <inkml:trace contextRef="#ctx0" brushRef="#br0" timeOffset="18658.465">4011 6043 20,'10'0'35,"8"10"1,-2-2-2,3-4-16,2 3-4,1-7-5,2 3-3,-2-10-1,-1-3-2,-2-3-2,-2-5-1,-6 1-2,-7-5-1,-4 0-2,-10 0 1,-5 7-2,-8 3 1,-1 10 0,-1 2 1,1 9 3,-1 9 0,6 9 2,4 8 1,6 3 0,6 6 0,3-2 1,3 8-1,3-7 0,5-1-2,8-1-8,0-3-26,-1-23-1,10-1 0,-2-15-1</inkml:trace>
  <inkml:trace contextRef="#ctx0" brushRef="#br0" timeOffset="18989.8034">4641 5992 33,'0'17'35,"-16"-5"0,5 3-11,-5 6-10,-7-7-3,2 6-5,-1-7-2,-2-4-5,2-6-1,0-6-2,7-1 0,2-9-1,9 3 0,1-8 0,10 3 3,3 0 2,7 3 1,6 12 2,1 0 1,7 10 0,-4 0 0,3 7-3,-3 2-19,4 10-15,-13-12-1,5 6 0</inkml:trace>
  <inkml:trace contextRef="#ctx0" brushRef="#br0" timeOffset="19559.5757">4935 5973 11,'20'9'32,"-20"-9"1,22 28-2,-13-5-15,-9 2-4,3 4-3,-6-5-3,-3 3-1,-2-8-1,0-5-3,8-14-1,0 0 0,-3-10 0,11-6-1,3-4 0,1-6 0,3-1 0,0 0 1,-1 3-1,-4 7 1,-2 2 0,-8 15 0,0 0 0,0 0 0,0 0 1,0 25-1,0-3 0,5 1 0,4 0 1,3 3-1,10-6-1,3-3-5,8-1-6,1-7-9,0-9-10,10 0-3,-6-11 0</inkml:trace>
  <inkml:trace contextRef="#ctx0" brushRef="#br0" timeOffset="19844.4124">5525 6086 32,'13'5'34,"-13"-5"-5,-6 15-5,-2-2-8,-9 0-6,3 3-2,-6-4-6,-2-3-3,0-4-3,1-5-2,4-3-1,-1-8 1,5 1-1,6-7 0,7 2 2,0-2 3,7 3 3,5 6 1,3 1 2,3 7 1,3 6 0,1 5 1,0 4-1,-1 6 0,-3 1-3,-5 1-6,0-2-14,2 1-15,-15-11 0,5 1-1</inkml:trace>
  <inkml:trace contextRef="#ctx0" brushRef="#br0" timeOffset="19991.2408">5414 5804 35,'-10'-10'28,"10"10"-8,7 17-23,-7-17-23,23 22-4,-16-10 7</inkml:trace>
  <inkml:trace contextRef="#ctx0" brushRef="#br0" timeOffset="20777.6751">5696 5982 6,'0'0'29,"-13"-3"2,24 6 1,2-3-17,10 0-3,10 3-4,2-3-2,6 5-1,-3 0 0,0-5-1,-4 0-3,-6 0-1,-9 0-1,-6-6-1,-13 6 0,0 0 0,0 0-1,-9 6 1,-7 3-1,2 7 1,-1 0 1,4 9 1,0 1 0,11 6 0,5-3 1,5 1 1,5-5-1,6-6 1,6-5-1,3-7 1,6-7-2,-2-14 0,-1-7 0,-4-3-1,-5-6 1,-1 1-2,-8 0 2,-8 1 0,-7 5 0,-7 4 1,-2 7 0,0 9-1,-4 3 1,4 10 0,0 2 0,6 5 0,3 1 0,8 1 0,2 0 1,3-5 0,5-1-1,1-4 1,3-6 0,-1-3-2,-3-3 1,-2-6-1,-3-4 0,-3 3-1,-5-4 1,-2 2-1,-3 2 0,0 1 0,0 9 1,0 0-1,0 0 1,0 0 0,7 17 0,1-3 0,-1-2 1,6 0 0,2 0 0,0-3 1,0-8 0,5-1 0,-5-9 0,3 1 1,-6-9 0,-1-1-1,-6-5 0,-1-2 0,-10 3-4,-4 1-6,-2 2-29,0 10 1,-5-1-2,6 10 1</inkml:trace>
  <inkml:trace contextRef="#ctx0" brushRef="#br0" timeOffset="21362.5706">7569 5966 21,'3'-12'32,"-16"0"-1,-3 6-10,-2 6-5,-1 11-6,3 8-4,-1 4-2,7 6-2,6 5 0,11-2-2,8 2 2,8-7-1,1-6 0,7-11 1,-3-10 0,-1 0-1,-7-12 1,-8-1-1,-12-9-1,-12 3-2,-7 1-6,-6 4-12,-9-3-14,6 8-1,-3-4 0</inkml:trace>
  <inkml:trace contextRef="#ctx0" brushRef="#br0" timeOffset="21562.446">7680 5997 10,'31'7'33,"7"13"2,-7-2 0,0 8-14,3 15-7,-4 0-2,2 8-4,-4-2-6,2 0-4,-5-2-12,3-9-20,-7-17-4,6-9 1,-10-17-1</inkml:trace>
  <inkml:trace contextRef="#ctx0" brushRef="#br0" timeOffset="21731.8039">8101 5961 46,'-24'-19'34,"6"19"-4,-11 18-11,-8 11-5,-6 18-6,-6 9-2,-1 12-3,-3 3-4,3-2-6,6-7-18,10 0-10,0-22-1,16-4 1</inkml:trace>
  <inkml:trace contextRef="#ctx0" brushRef="#br0" timeOffset="22066.4684">8124 5992 17,'15'17'33,"-8"0"0,5 2-4,-6 3-17,3-7-1,5 7-3,-7-10-4,3-9-2,6-3-2,-1-9 0,6-2-1,1-6 0,1 3-1,-2-1 0,3 4 1,-4 5 3,-2 6-1,-2 14 1,-4-1 0,-3 6 1,-3 8 0,3-1-3,-3 3-6,-6-4-14,0-11-14,0 4-1,0-18 1</inkml:trace>
  <inkml:trace contextRef="#ctx0" brushRef="#br0" timeOffset="22235.7064">8396 5741 55,'-6'-14'30,"6"14"-9,0 14-33,0-14-16,6 16-3,-6-16-2</inkml:trace>
  <inkml:trace contextRef="#ctx0" brushRef="#br0" timeOffset="22482.068">8708 5905 54,'-2'27'38,"-5"10"1,7 11-7,0 13-20,0 6-3,5 9-2,-5-2-2,7 1-3,-1-10-1,3-9-4,-2-5-8,-3-15-25,1-24-4,4-7 0,-3-16 0</inkml:trace>
  <inkml:trace contextRef="#ctx0" brushRef="#br0" timeOffset="22650.8114">8726 6171 28,'16'3'31,"0"-7"0,8 4-10,6-4-19,3 4-14,7 3-16,-12-11-1,8 8-1</inkml:trace>
  <inkml:trace contextRef="#ctx0" brushRef="#br0" timeOffset="22982.8354">9322 6096 20,'-16'14'33,"4"4"0,-16-8-2,0 0-16,-3 2-6,0-5-4,-3-7-4,6 0-3,-1-7-1,8-5-1,2-3 0,11 0-1,2-4 1,9 1 2,5 0 2,6 5 2,7 4 2,0 4 1,8 7 1,-2 3 1,1 7 0,-4 4-1,5 4 0,-8 2-2,2 3-4,-5 1-9,-6-1-22,-2-6-5,5 0-1,-15-19 1</inkml:trace>
  <inkml:trace contextRef="#ctx0" brushRef="#br0" timeOffset="23183.903">9597 6207 52,'0'0'40,"7"13"1,-7-13 0,0 0-24,7 16-41,-7-16-13,-4-9-2,-2-15-2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4:49:16.4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1297 4931 4 0,'-70'-28'29'0,"22"35"1"16,-2 25-4-16,6 15-9 15,2 14-3-15,14 15-1 16,13 4-1-16,15 5-3 0,18-6-2 16,17-8 0-1,20-20-2-15,7-16 0 0,9-24-1 16,-1-16 0-16,1-17-1 15,-1-16 0-15,-10-19 1 16,-17-13-1-16,-19-10 0 16,-21-7-2-16,-17 3 0 15,-17 6-1-15,-15 8-1 16,-14 12-2-16,-4 18-6 16,2 12-13-16,-1 24-17 15,13 16 0-15,10 9 0 16,40-21 1-16</inkml:trace>
  <inkml:trace contextRef="#ctx0" brushRef="#br0" timeOffset="109.3512">1074 5170 26 0,'28'29'30'0,"13"-17"1"16,8 2-10-16,5-1-25 16,15-8-21-16,3 9-3 15,1-12-2-15,-2 10 10 16</inkml:trace>
  <inkml:trace contextRef="#ctx0" brushRef="#br0" timeOffset="390.6247">2008 5307 49 0,'-10'25'38'0,"0"4"-4"16,-13 3-9-1,-5-4-7-15,-3 5-5 0,-5-12-5 16,1-4-5-16,-1-8-1 15,4-9-2-15,4-10-2 16,8-6-2-16,10-5 1 16,10-4-2-16,5 5 2 15,10-4 2-15,10 9-1 16,6 6 1-16,9 9 2 16,1 5 1-16,-4 9 0 15,-6 8-7-15,-3 2-30 16,1 14-2-16,-12-7 1 15,6 2 0-15</inkml:trace>
  <inkml:trace contextRef="#ctx0" brushRef="#br0" timeOffset="953.1062">3484 5231 49 0,'-37'-7'32'15,"-12"-1"-8"-15,1 8-12 16,5 9-4-16,10 7-2 16,14 6-2-16,10 3 0 0,15 4-2 15,9-4 1 1,10-6 0-16,6-5 1 16,0-6 0-16,-2-13-1 0,-2-7 0 15,-6-11-1-15,-9-6 1 16,-8-10-2-16,-7-7 0 15,-10-10 0-15,5-7-1 16,-3-1-1-16,2-2-3 16,4 5-2-16,5 5-7 15,12 10-9-15,12 18-12 16,4 9-1-16,14 22 0 16</inkml:trace>
  <inkml:trace contextRef="#ctx0" brushRef="#br0" timeOffset="1453.1032">3940 5175 17 0,'-38'-15'30'0,"1"9"-3"16,0-5-11-16,0 6-4 15,6 5-2-15,10 0-3 16,11 7-2-16,10 5-2 15,7 1 0-15,10-4-1 16,7 6 0-16,0-4 0 16,3-2 0-16,-6-3 0 15,-5-6-1-15,-16 0 0 16,0 0 0-16,-12 4 0 0,-9-4 0 16,-5 7-1-1,-5 2 0-15,2 4 0 0,3 5-1 16,7 2 2-16,9 4-1 15,10-4 1-15,7 1 1 16,8-6 1-16,8-2-1 16,7-10 0-16,2-8 0 15,4-11 0-15,-1-2 0 16,-2-6-1-16,-1-4 0 16,-7-1-1-16,-4 3 1 15,-5-1-1-15,-7 9 0 16,-6 6-1-16,-3 12 1 15,0 0 0-15,0 19 0 16,4 7 0-16,-4 4-1 16,0 2-1-16,-4 1-6 0,4-1-12 15,7-5-15 1,-11-17 0-16,8 3 0 0</inkml:trace>
  <inkml:trace contextRef="#ctx0" brushRef="#br0" timeOffset="1593.7276">3999 4816 55 0,'-13'-27'28'0,"13"27"-11"16,0 0-32-16,-16-5-12 16,23 20-4-16,-4-2 5 15</inkml:trace>
  <inkml:trace contextRef="#ctx0" brushRef="#br0" timeOffset="2203.1102">4220 4737 5 0,'20'0'24'16,"0"-3"2"0,14 3-13-16,3-5-7 0,6 5-1 15,5-5-1-15,-10 2 1 16,-5-1-3-16,-9 0 0 15,-13 1-3-15,-11 3 0 16,0 0 0-16,-23 0-1 16,0 7 1-16,-1-2-1 15,2 4 2-15,1 2-1 16,8 3 1-16,10 0-1 16,3-1 2-16,2 0-1 15,5-2 0-15,3 3 0 16,1-1 0-16,-1-2 1 15,-3 2 2-15,-1 1 1 0,-1 8 2 16,-2 4 1 0,4 11 1-16,0 2 1 0,2 6-1 15,1 1 0-15,-2 5-1 16,-4 0-2-16,-1-2-1 16,-7-8 0-16,-7-3-2 15,-15-12 1-15,-2-6-1 16,-6-8 0-16,-1-9-2 15,2-3-1-15,2-14-3 16,9 2-6-16,6-6-3 16,16 4-6-16,7-1-8 15,12 4-4-15,17 11-3 16,2-9 8-16</inkml:trace>
  <inkml:trace contextRef="#ctx0" brushRef="#br0" timeOffset="2765.6051">4884 5305 62 0,'14'-9'24'0,"-7"-4"-6"16,-7 1-1-16,-7-9-5 15,-5 5-3-15,-7-2-3 16,-3 7-3-16,-6 0 0 16,0 6-2-16,1 5-1 15,2 10 0-15,6 4 0 16,3 3 0-16,11 5 0 15,5-1 0-15,15 0 1 16,1-5-1-16,9-4 1 16,5-7 0-16,2-5-1 15,1-7 0-15,-3-8 0 0,-3-2 1 16,-6-2-1-16,-5 0 1 16,-8-2 0-16,-3 6 0 15,-5 6 0-15,0 9 0 16,-9-6-1-16,9 6 1 15,-8 14 0-15,8 2-1 16,6 4 1-16,2 2-1 16,4-5 1-16,7-1 0 15,-1-3 1-15,7-6 0 16,-2-7 0-16,1-4 0 16,1-13-1-16,0-3 0 15,-1-4 0-15,-4-5 0 0,-3-2-1 16,0 2 2-1,-6 2-1-15,2 10 0 0,-13 17 0 16,11-6 0-16,-8 20 0 16,2 13 0-16,2 14 0 15,-2 9-1-15,1 8 1 16,4 7 0-16,-2 1-1 16,2-1 0-16,-1-5-3 15,-3-9-4-15,7-11-19 16,-4-11-12-16,-9-29-1 15,14 9 1-15</inkml:trace>
  <inkml:trace contextRef="#ctx0" brushRef="#br0" timeOffset="2906.2326">5274 5346 26 0,'14'0'31'0,"-3"-9"-1"16,19 9-5-16,-4-3-36 15,6-7-17-15,16 10-2 16,-4-17-1-16</inkml:trace>
  <inkml:trace contextRef="#ctx0" brushRef="#br0" timeOffset="3234.3568">5894 5109 27 0,'-31'-17'31'16,"7"12"-1"-16,-4 0-3 0,3 5-19 16,9 5-5-16,5 3-2 15,8 7-2-15,10-4-2 16,2 2-1-16,3-1 0 16,0-4-1-16,0 0 0 15,-12-8 0-15,4 8 1 16,-4-8 2-16,-16 14 3 15,1-9 3-15,0 7 3 16,5 1 2-16,-5-2 1 16,15 7 1-16,3-7 0 15,12 6-1-15,4-5-3 16,9-4-11-16,2-8-28 16,11 0-3-16,-8-9 0 15,14-2-2-15</inkml:trace>
  <inkml:trace contextRef="#ctx0" brushRef="#br0" timeOffset="3734.4218">7271 5275 37 0,'12'-14'33'16,"-12"-13"2"-16,-6-1-12 16,2 6-8-16,-11-5-3 15,-3 8-4-15,-4 1-2 16,-2 10-3-16,-4 8 0 0,0 3-2 15,3 14-1 1,6 5 1-16,6 3-2 0,7 9 1 16,13-4 0-16,5 0 1 15,9-7-1-15,7-6 0 16,1-6-4-16,1-11-10 16,-1-14-19-16,-2-1-3 15,-16-17-1-15,0-1 0 16</inkml:trace>
  <inkml:trace contextRef="#ctx0" brushRef="#br0" timeOffset="4281.3424">7361 5119 9 0,'19'10'32'0,"9"3"-1"16,-6-5 0-16,7-8-14 16,3 5-8-16,-1-5-2 15,0 0-3-15,-2 0-2 16,-5-3 0-16,-5-1 0 15,-7 4-2-15,-12 0 0 16,0 0 0-16,0 0 0 0,-23 16 0 16,6-5-1-16,-5 6 0 15,6 7 2-15,-1-2-1 16,6 2 2-16,8 2-1 16,6-4 2-16,8-3-1 15,3-5 2-15,5-3-1 16,3-14 1-16,3-2-1 15,-1-9-1-15,0-3-1 16,1-7 0-16,-3-3-1 16,-6-1 0-16,-1 3 0 15,-5 3-1-15,-1 6-1 16,-3 7 2-16,-6 9 1 16,0 0-1-16,4 20 1 15,2 1 1-15,2 5-1 0,2 4-1 16,0-3-12-16,-3-1-24 15,13-3 0-15,-4-12 0 16,14-3-1-16</inkml:trace>
  <inkml:trace contextRef="#ctx0" brushRef="#br0" timeOffset="4875.1053">7190 4607 52 0,'0'0'35'0,"0"0"-1"15,13 35-36-15,-7 22-23 16,-9 0-5-16,9 11-4 15</inkml:trace>
  <inkml:trace contextRef="#ctx0" brushRef="#br0" timeOffset="6140.7842">9523 5361 26 0,'31'17'30'16,"-9"4"1"-16,15 15-16 16,3 8-4-16,2 10-5 15,3 1-5-15,2 1-11 0,-3-4-17 16,-13-17-4-1,2-1 1-15,-17-24 9 16</inkml:trace>
  <inkml:trace contextRef="#ctx0" brushRef="#br0" timeOffset="6359.5936">9922 5356 34 0,'0'0'32'0,"-18"-10"-9"15,3 18-4-15,-10 11-5 16,-8 4-4-16,-5 10-2 16,-5 4-2-16,-1 2-2 15,-3 3-3-15,2-3-4 0,7-3-4 16,5-9-7 0,11-13-13-16,15 3-7 15,7-17 0-15,0 0 3 0</inkml:trace>
  <inkml:trace contextRef="#ctx0" brushRef="#br0" timeOffset="6703.3425">10035 5704 18 0,'3'29'27'15,"-9"-12"-6"-15,9-5-6 16,-3-12-3-16,13-5-2 0,-2-7-3 16,-4-13-1-16,0-6-1 15,-7-9-2-15,3-3-2 16,-7-7 1-16,-6-3-1 16,-2-2 1-16,-3 0 0 15,2 4-1-15,4 5 1 16,3 4-1-16,6 4 0 15,15 9 0-15,6 9-1 16,14 5-3-16,5 4-4 16,10 11-8-16,6 4-14 15,-7 1-2-15,11 7 0 16,-14-4 10-16</inkml:trace>
  <inkml:trace contextRef="#ctx0" brushRef="#br0" timeOffset="6937.7178">10091 5714 28 0,'15'10'30'0,"17"4"0"16,-1-6-15-16,8-1-11 0,2 6-24 16,-7-17-6-1,6 7-3-15,-18-15-1 16</inkml:trace>
  <inkml:trace contextRef="#ctx0" brushRef="#br0" timeOffset="7265.8442">10363 5435 15 0,'16'15'32'0,"-16"1"0"16,6 7-4-16,-6 1-12 16,-3-1-4-16,3 2-4 15,0-7-3-15,0-3 0 16,0-15-3-16,0 0-1 15,16-10-1-15,-1-9 0 0,0-4 0 16,5-5-1-16,1 1 1 16,3 4-1-16,-5 2 1 15,0 9 2-15,-4 12-1 16,1 5 1-16,-5 9 0 16,-4 4 0-16,-3 9-2 15,-1 1-9-15,3-5-25 16,-1 5 0-16,-5-14-2 15,9 4 1-15</inkml:trace>
  <inkml:trace contextRef="#ctx0" brushRef="#br0" timeOffset="7672.1071">10695 5170 11 0,'26'0'30'0,"-2"-3"2"15,13 3-5-15,3 0-12 16,-3 3-4-16,2 1-4 16,-5-1-2-16,-3-1-1 15,-9 5-2-15,-6 0-1 16,-6-1 0-16,-7 3-1 15,-3 5 1-15,-6-1-1 16,-1 11 1-16,3 3 0 16,0 4-1-16,4 11 0 0,0 2 1 15,0 3 0-15,6 6 1 16,0 1 0-16,-1-8 2 16,1 0 1-16,-6-8 0 15,-3-7 0-15,-10-11-1 16,-4-5-1-16,-5-15-2 15,-2-6-5-15,2 0-10 16,-6-7-19-16,0-1-5 16,9 0 0-16,1 1 0 15</inkml:trace>
  <inkml:trace contextRef="#ctx0" brushRef="#br0" timeOffset="7937.7413">11354 5412 13 0,'10'-8'29'16,"20"8"0"-16,0 0-11 15,14 0-6-15,3 0-6 16,1 0-8-16,0 0-11 16,-14-5-14-16,0 9-1 0,-34-4-1 15</inkml:trace>
  <inkml:trace contextRef="#ctx0" brushRef="#br0" timeOffset="8078.3582">11383 5552 35 0,'4'19'36'16,"9"-11"-2"-16,15-2-9 16,13-3-8-16,4-3-11 15,7 0-30-15,-1-9-9 16,4 1-1-16,-13-4-1 16</inkml:trace>
  <inkml:trace contextRef="#ctx0" brushRef="#br0" timeOffset="8687.7251">12144 5532 45 0,'30'14'32'16,"5"-6"-12"-16,8-8-5 15,7 3-4-15,-2-11-2 16,3-3-3-16,-7-6-2 15,-7 0-3-15,-12-5 0 0,-13-1-1 16,-14 2 0 0,-15 4-1-16,-12 5 1 15,-10 3 0-15,-7 9 0 0,-5 6 1 16,0 5 1-16,7 13 0 16,11 2 1-16,10 11 0 15,15-1 0-15,16 2 1 16,12-3-1-16,16-3 1 15,11-7-2-15,5-8-4 16,5-9-10-16,2-8-22 16,-11-22-2-16,3-2 0 15,-15-17 0-15</inkml:trace>
  <inkml:trace contextRef="#ctx0" brushRef="#br0" timeOffset="8875.2257">12643 4855 22 0,'0'-19'30'0,"0"19"1"16,0-19-3-16,0 19-27 15,0 0-20-15,-15 4-10 16,15 8-1-16,-15-9 0 15</inkml:trace>
  <inkml:trace contextRef="#ctx0" brushRef="#br0" timeOffset="9047.0998">12681 4980 25 0,'9'31'35'0,"-1"7"1"15,-13 0-8-15,-5-1-8 0,-2-1-4 16,-15-12-6-16,0-6-5 15,-5-7-7-15,-3-11-13 16,4-14-20-16,15 4-2 16,-1-12 0-16,13 0 0 15</inkml:trace>
  <inkml:trace contextRef="#ctx0" brushRef="#br0" timeOffset="9515.8493">12855 4824 53 0,'0'0'28'16,"0"25"-5"-16,-7-2-6 15,1 9-4-15,0-1-3 16,6 5 0-16,6-7-4 15,2-2 0-15,7-11-3 16,3-9 0-16,0-7-1 16,4-6 0-16,-4-9 0 15,-2-9-1-15,-2-3 0 16,-3-4-1-16,-3-2 0 0,-5 5 0 16,-3 5-1-1,0 5 0-15,0 6 0 0,0 12 0 16,0 0 0-16,-6 25 0 15,10 3 0-15,5 0 1 16,1 3 0-16,4-1 1 16,6-2 0-16,5-9 0 15,2-5 1-15,-2-10-1 16,-1-12 1-16,-4-4 0 16,-2-9 0-16,-6-3-2 15,-6 0-2-15,-6-3-5 16,0 3-18-16,0 14-12 15,-6-3-1-15,6 13 1 16</inkml:trace>
  <inkml:trace contextRef="#ctx0" brushRef="#br0" timeOffset="9812.7329">13273 5101 11 0,'0'11'28'16,"0"-11"0"-16,-4 11-8 16,7-1-3-16,1-1-5 15,6 9-2-15,1-8 0 16,6 4 0-16,-2-9-1 16,6-1-2-16,-5-10-1 15,3 1-1-15,-8-7 0 16,0-4-3-16,-11 0 1 15,-11 1-1-15,-4 1-1 0,0 0-3 16,-4 10-4-16,0-2-13 16,-2 3-18-16,6 8-1 15,2-5 1-15,13 0-1 16</inkml:trace>
  <inkml:trace contextRef="#ctx0" brushRef="#br0" timeOffset="10218.9818">13555 4855 14 0,'19'9'33'16,"-7"4"0"-16,4 11-1 15,-2 0-16-15,-3 2-4 16,1 2-3-16,-6-4-3 16,0 0-2-16,-6-7 0 15,0-8-1-15,0-9-1 16,0 0-1-16,7-17 1 16,1 1-2-16,-1-5 1 15,5 0-1-15,3-3 0 16,5 3-1-16,1 2 1 15,-2 10-1-15,2 5 2 0,-2 8 0 16,-4 7 1-16,-2 6 1 16,-4 7-1-16,-5 7 1 15,-4 2-4-15,0-1-18 16,-4-3-17-16,4 2-1 16,-9-11 0-16,9 4-1 15</inkml:trace>
  <inkml:trace contextRef="#ctx0" brushRef="#br0" timeOffset="10984.6032">14221 5741 26 0,'23'-7'16'0,"-10"2"0"16,10 5 1-16,12 0 1 15,13-5 0-15,22 5-1 16,21 0-4-16,28 0-3 16,25 0-2-16,25 4-2 15,14-4-2-15,9 3-2 16,0 2 1-16,-10 0-2 15,-22-1 0-15,-23-2-1 0,-32 1 0 16,-27-3 0-16,-29 0-1 16,-21-3-1-16,-18-6 0 15,-20-5 1-15,-8-4-1 16,-13-3 0-16,-1-1 0 16,-5 3 0-16,3-1 1 15,1 2 1-15,5 3-1 16,9 9 0-16,19 6 0 15,0 0 0-15,9 0 1 16,12 11 0-16,8 3-1 16,2 8 1-16,-7 0 0 15,-2 2 1-15,-9 4 0 0,-13-5-2 16,-12 3-9 0,-7 1-24-16,-12-15 1 0,-4-3-1 15,-17-13 0-15</inkml:trace>
  <inkml:trace contextRef="#ctx0" brushRef="#br0" timeOffset="11390.8532">14436 5605 42 0,'-16'7'21'16,"-12"-2"-6"-16,-3 7-3 16,-3 4-2-16,4 0 2 15,10 8-1-15,5-5 0 16,15 5-2-16,16-5-1 16,17 6 0-16,8-6-3 15,12 3-4-15,8-8-20 0,1-1-15 16,-9-13-1-16,4 0-1 15</inkml:trace>
  <inkml:trace contextRef="#ctx0" brushRef="#br0" timeOffset="11984.6054">15158 5201 16 0,'2'13'29'16,"2"18"2"0,-9-1-9-16,-1 5-10 0,6 7-1 15,-5-4-1-15,5-2-2 16,0-9 0-16,5-5-2 16,-5-22-1-16,9 4-1 15,-6-16-1-15,-3-11-1 16,0-9-1-16,0-5 1 15,-5-9-2-15,3-5 0 16,-3-2 1-16,2 3-1 16,3 1-1-16,3 8 1 15,8 5 0-15,7 8-2 16,10 10-2-16,6 8-7 16,16 8-16-16,10 10-8 0,-5-4 0 15,7 10 0-15</inkml:trace>
  <inkml:trace contextRef="#ctx0" brushRef="#br0" timeOffset="12172.1043">15077 5242 28 0,'0'0'33'15,"14"7"2"-15,22-7-3 0,6 0-26 16,6-7-32 0,14 7-3-16,-13-8-4 0,13 8 0 15</inkml:trace>
  <inkml:trace contextRef="#ctx0" brushRef="#br0" timeOffset="12781.4835">16930 5329 28 0,'14'5'34'16,"-1"7"0"-16,19 26-5 16,4 12-12-16,4 8-6 15,10 14-3-15,0 3-7 16,-1 0-8-16,-2-10-17 15,2-4-10-15,-20-24-1 16,1-5-1-16</inkml:trace>
  <inkml:trace contextRef="#ctx0" brushRef="#br0" timeOffset="13000.2335">17381 5351 26 0,'-6'-13'31'0,"-15"7"1"16,-8 17-7-16,-5 19-12 16,-14 9-4-16,-5 16-2 15,-6 6-3-15,0 9-1 16,-1-5-5-16,1 0-6 16,8-4-7-16,4-8-13 15,6-18-5-15,16-6 0 16,1-17 3-16</inkml:trace>
  <inkml:trace contextRef="#ctx0" brushRef="#br0" timeOffset="13281.4818">17813 5208 7 0,'-28'-9'29'0,"-3"21"2"15,-17 2 0-15,0 20-16 16,-2 14-3-16,0 11-2 16,12 16-3-16,10 0-2 15,15 7 0-15,13-7-2 16,13-3-1-16,17-11-8 0,7-10-16 15,10-20-11 1,7-7-1-16,-8-16 0 0</inkml:trace>
  <inkml:trace contextRef="#ctx0" brushRef="#br0" timeOffset="13656.4829">17961 5687 22 0,'0'19'30'0,"7"-10"-3"15,8 0-9-15,3 1-3 0,3-6-4 16,3 1-3 0,-1-10-2-16,0 0-2 0,-5-9-2 15,-2-1 0-15,-8-4-1 16,-8-3-1-16,-8 4 0 15,-8 0 0-15,-8 6-1 16,-4 7 0-16,-3 11 1 16,-4 5 0-16,4 11 1 15,7 4 1-15,5 5 0 16,10 1 2-16,9 5-1 16,7-2 1-16,7-9 1 15,14-3-1-15,3-8-2 16,3-5-5-16,8-8-14 15,3-4-18-15,-11-18 0 16,8 1-1-16,-11-16-1 0</inkml:trace>
  <inkml:trace contextRef="#ctx0" brushRef="#br0" timeOffset="13875.2335">18230 5161 44 0,'-3'-13'34'16,"3"13"-2"-16,-6-15-8 16,6 15-23-16,0 0-23 15,-13 0-10-15,13 12-1 0,0-12 0 16</inkml:trace>
  <inkml:trace contextRef="#ctx0" brushRef="#br0" timeOffset="14031.4857">18236 5291 37 0,'8'26'34'16,"-12"-5"-1"-16,-2 2-9 15,-6 3-5-15,-7-6-8 16,-2-6-6-16,-3-4-16 15,3-5-22-15,-6-10-2 16,13-5 0-16,-5-5-1 16</inkml:trace>
  <inkml:trace contextRef="#ctx0" brushRef="#br0" timeOffset="14640.9158">18401 5214 5 0,'-12'0'27'16,"8"11"-1"-16,-9-1-7 15,8 9-4-15,1 3-3 16,4-2-2-16,9 4-2 15,1-9-2-15,5 1-1 0,4-6-1 16,3-3-2-16,-5-7 0 16,3-9 0-16,-6-4-1 15,-2-1 0-15,-4-3-1 16,-1 2 0-16,-1 0-1 16,-6 3 0-16,0 12 0 15,0-10 1-15,0 10 0 16,0 15-1-16,0-2 1 15,0 6 0-15,3-2 0 16,1 1 0-16,3-4 1 16,1 0-1-16,2-9 1 15,1-5-1-15,-1-3 0 0,-1-6 0 16,3-5 0 0,-1-3 0-16,2-3 0 15,3-1 0-15,0 0 0 0,0 2 1 16,4 10-1-16,2 5 2 15,1 13 0-15,5 12 1 16,-3 12 0-16,2 15-1 16,-5 9 1-16,-1 11 0 15,-11 7 0-15,-10 2 0 16,-10-6-1-16,-8-1 1 16,-10-10-3-16,-5-10-5 15,0-15-22-15,2-10-8 16,-2-18-1-16,12-3 0 15</inkml:trace>
  <inkml:trace contextRef="#ctx0" brushRef="#br0" timeOffset="14922.1658">19127 5649 25 0,'13'-4'34'0,"11"8"1"15,-2-9-1-15,12 5-18 16,6-3-6-16,-1 3-8 0,2-5-7 15,-2 5-14-15,-4 0-14 16,-15-7-1-16,-3 7 0 16,-17 0 4-16</inkml:trace>
  <inkml:trace contextRef="#ctx0" brushRef="#br0" timeOffset="15078.4137">19164 5757 55 0,'19'15'34'0,"2"-9"-3"16,15-2-12-16,2-2-19 15,-3-7-28-15,13 10-4 16,-13-14-2-16,4 8 0 0</inkml:trace>
  <inkml:trace contextRef="#ctx0" brushRef="#br0" timeOffset="16687.7917">20240 5709 12 0,'-45'9'23'0,"-15"-18"-3"15,5-4-9-15,-1-8-4 16,7-8-1-16,12-2 0 16,19-9 1-16,18 3 0 15,18 0 0-15,16 9 1 16,10 3 1-16,9 13-1 15,5 12 0-15,0 11-2 16,-11 9 1-16,-11 14-1 0,-25 7-2 16,-18 8-1-16,-24 5-1 15,-11-3 0-15,-11-1-2 16,-4-7 1-16,3-5-2 16,7-8 0-16,15-9 1 15,15-8-1-15,17-13 0 16,15 12 1-16,15-12-1 15,7 0 1-15,8 0 1 16,6 0-3-16,7-3-3 16,-3-1-3-16,4 4 0 15,-11-7 0-15,-3 4 0 16,-8-6-1-16,-3 3 1 0,-10-1 3 16,-7 2 4-16,-3 5 8 15,1 7-1 1,-15-7 0-16,4 20 1 15,-8-9 0-15,2 2-1 16,2-13-1-16,-12 14-1 16,12-14-1-16,-13-4-2 15,10-8 1-15,3-5-2 16,5 0 1-16,3-8-1 16,8 3-1-16,7 2 1 15,6 2 0-15,1 8 1 16,5 6 0-16,1 8 1 15,-5 6 0-15,-4 11 0 0,-6 1-1 16,-10 3-8 0,-11-4-27-16,3 6-1 15,-11-12 0-15,8-1 0 0</inkml:trace>
  <inkml:trace contextRef="#ctx0" brushRef="#br0" timeOffset="17312.7951">21338 5712 19 0,'-3'-12'31'0,"-17"-6"2"16,1 11-6-16,-9 7-13 0,-3 10-5 16,6 9-3-16,5 8-2 15,10 7-1-15,10 0 0 16,14 3-1-16,9-5 0 15,8-5 0-15,3-9 1 16,2-10 0-16,-2-13-1 16,-8-8 0-16,-14-13 0 15,-12-9-1-15,-16-11 1 16,-7-9-2-16,-10-8 1 16,-1-2-2-16,0-2 1 15,5 0 0-15,12 5-1 16,10 4-1-16,19 12-2 15,7 6-3-15,15 14-5 0,4 9-15 16,3 8-8-16,11 13 0 16,-6 1 1-16</inkml:trace>
  <inkml:trace contextRef="#ctx0" brushRef="#br0" timeOffset="17578.4769">21915 5216 20 0,'-15'5'31'16,"-16"5"1"-1,-4 20-9-15,-3 19-8 0,-7 16-3 16,8 16-1-16,3 5-3 15,10 10-1-15,8-3-2 16,13-4-2-16,13-6-4 16,10-17-6-16,14-14-13 15,12-5-15-15,0-24 0 16,11-3-1-16,-9-20 4 16</inkml:trace>
  <inkml:trace contextRef="#ctx0" brushRef="#br0" timeOffset="18078.4781">21968 5632 38 0,'0'0'33'15,"0"13"-4"-15,-4 8-8 16,1 3-7-16,3 10-4 16,-4 1-2-16,8 2-1 15,-1-4-2-15,10-1-1 16,3-10-1-16,4-6-1 16,-1-10 0-16,3-11-1 15,-2-4 1-15,0-8-2 0,-1-8 1 16,-9-5-2-1,-1-1 1-15,-9-2-1 16,3 5 0-16,-3 2-1 0,-2 12 1 16,2 14-1-16,-13 0 1 15,13 12 1-15,0 8-1 16,5 9 1-16,4 1 0 16,5 0 2-16,6-2 0 15,5-5 1-15,6-11 0 16,3-2 1-16,-3-14 0 15,-2-2-1-15,-7-11 0 16,-1-5-1-16,-10-7-1 16,-7-2-3-16,-4 6-6 15,-11-2-23-15,-1 3-8 16,7 10 0-16,-6 5 0 0</inkml:trace>
  <inkml:trace contextRef="#ctx0" brushRef="#br0" timeOffset="18344.1564">22548 5816 27 0,'0'0'35'15,"19"5"1"-15,-1-5-3 16,8 0-14-16,14 6-5 0,-2-6-5 16,6 3-3-16,-3-3-4 15,-7 0-9-15,-9 0-29 16,2 0-1-16,-16-5-1 16,-1 5 1-16</inkml:trace>
  <inkml:trace contextRef="#ctx0" brushRef="#br0" timeOffset="18953.5311">23145 5605 26 0,'-18'7'30'15,"12"13"-1"-15,-7 7-9 0,7 6-7 16,0 6-3 0,3 0-2-16,12 2 0 15,0-7-3-15,9-5 0 0,7-14-2 16,6-4 0-16,-3-11 0 16,-2-9-2-16,1-5 1 15,-3-9-1-15,-5-6 0 16,0-7-1-16,-11 3 1 15,-8 1-1-15,0 4 0 16,4 5-1-16,-9 9 1 16,-5 9-1-16,10 5 1 15,-9 28-1-15,3-3 1 16,12 4 0-16,1 1 0 16,-1 1 0-16,8-3 1 0,7-8 0 15,1-8 1 1,7-10 0-16,1-7 0 15,-4-4 1-15,-11-11 0 0,1-8-1 16,-11-3-1-16,1-1-3 16,-6 2-7-16,-11 6-23 15,-5 2-5-15,10 12-1 16,-7 3 1-16</inkml:trace>
  <inkml:trace contextRef="#ctx0" brushRef="#br0" timeOffset="19297.2824">23737 5988 37 0,'-8'-18'33'0,"3"7"-2"16,-3-1-9-16,-5 3-5 15,-2 9-6-15,-5 0-3 16,6 9-4-16,-1 5 0 16,8 3-2-16,7 0 2 15,0 0 0-15,3 1 0 16,13-3 1-16,3-8-2 15,2-1-4-15,7-6-13 16,-3 0-22-16,-14-13-2 0,0 1 0 16,7-9-1-16</inkml:trace>
  <inkml:trace contextRef="#ctx0" brushRef="#br0" timeOffset="19609.807">24037 5323 53 0,'36'19'36'0,"0"12"0"15,-10 17-16-15,6 27-6 0,-11 7-4 16,-14 15-3-16,-15 3-2 15,-8 1-2-15,-10-7 0 16,-5-7-1-16,1-19-1 16,-15-9 0-16,4-12 0 15,18-15-3-15,8-8-9 16,6-8-27-16,-2-16 0 16,11 0 0-16,-14-25-1 15</inkml:trace>
  <inkml:trace contextRef="#ctx0" brushRef="#br0" timeOffset="27547.3003">1388 7217 23 0,'-6'-25'25'0,"-18"2"0"16,24 23-3-1,-84-29-3-15,28 29-6 16,2 10-3-16,-8 13-2 0,12 13-2 16,8 7-1-16,20 8-2 15,11 3 0-15,22-3-2 16,13-6 0-16,16-6 0 16,13-12-1-16,2-7 0 15,3-10 0-15,-9-10-1 16,-1-7-1-16,-17-3-1 15,-17-3 1-15,-23 1 0 16,-14 5 0-16,23 7 1 16,-87 0 0-16,32 7 1 15,0 13 1-15,8 5 0 16,6 6 1-16,41-31 1 16,-37 74 0-16,37-74-2 15,22 69 0-15,12-41 0 0,16-11-1 16,2-6 1-16,3-11 0 15,3-11-1-15,1-8 0 16,-7-10 0-16,3-3 1 16,-14-7 0-16,-6-2-1 15,-11 4 1-15,-2 5 0 16,-10 7-1-16,1 12 1 16,-13 13 0-16,0 0 0 15,3 32 1-15,-3 2-1 16,0 3-1-16,0 5-2 15,0-6-3-15,5-1-7 16,-5-6-20-16,0-17-4 16,0-12 0-16,0-9 0 0</inkml:trace>
  <inkml:trace contextRef="#ctx0" brushRef="#br0" timeOffset="27672.3031">1525 7303 16 0,'-11'-38'28'15,"6"22"-1"-15,-4 1-8 16,9 15-23-16,8 23-17 16,-1-3-5-16,9 16-1 15</inkml:trace>
  <inkml:trace contextRef="#ctx0" brushRef="#br0" timeOffset="27828.5503">1733 7624 71 0,'26'29'37'0,"-4"-10"-1"15,-6-5-15-15,3 2-8 0,-6-11-4 16,-1-1-4-16,-12-4-3 16,19-17-7-16,-9 4-9 15,-3-11-23-15,-3-8-1 16,10 3-1-16,-4-5-1 16</inkml:trace>
  <inkml:trace contextRef="#ctx0" brushRef="#br0" timeOffset="28250.4233">2221 7556 41 0,'-21'27'33'0,"4"6"-3"16,-14-6-8-16,-2-4-9 0,6-3-7 16,-1-10-7-16,10-10-4 15,5-7-3-15,1-11 0 16,12-3-1-16,0-4 1 15,15 3 3-15,-1 1 3 16,7 6 5-16,-4 12 3 16,26 18 13-1,-24 5-8-15,4 6-1 16,-5-2-1-16,4 1-3 16,-5-8-1-16,6-4-1 15,-5-10-2-15,5-8 0 16,-2-11-1-16,0-3-1 0,-5-8 1 15,3-2-1 1,-1 3-1-16,-8 2 1 16,3 4 0-16,-4 12 1 0,-9 8 0 15,11 9 1-15,-4 13 0 16,-3 7 0-16,1 6-4 16,-5 1-19-16,0-2-15 15,7 0-1-15,-1-11-1 16,10-3 0-16</inkml:trace>
  <inkml:trace contextRef="#ctx0" brushRef="#br0" timeOffset="28984.8008">3546 8580 26 0,'16'0'32'16,"-4"0"3"-16,16 16-13 0,2 13-6 16,11 9-5-16,3 9-4 15,2 8-7-15,3-2-14 16,-9-7-19-16,2 0-1 16,-18-23-2-16,4-2 5 15</inkml:trace>
  <inkml:trace contextRef="#ctx0" brushRef="#br0" timeOffset="29156.6806">3943 8630 25 0,'-21'-12'33'16,"-1"16"2"-16,-9 10-10 16,-4 13-9-16,-1 10-6 15,-5 4-3-15,4 5-4 16,2 1-5-16,5-9-9 0,7-6-17 15,9-1-6-15,4-19-1 16,12-3 0-16</inkml:trace>
  <inkml:trace contextRef="#ctx0" brushRef="#br0" timeOffset="29469.1784">4064 8877 20 0,'3'22'29'0,"7"-3"-9"15,-4-10-2-15,-6-9-5 16,15-4-2-16,-12-11-2 0,3-7-2 16,-6-7-1-16,6-4-2 15,-6-10-2-15,-3-2 0 16,-6-3 0-16,3 0 0 15,2 0-1-15,4-1 0 16,-3 5-1-16,6 1 1 16,4 8-1-16,9 3 0 15,9 7-4-15,5 2-8 16,4 4-17-16,7 15-5 16,-7 1 1-16,10 10 0 15</inkml:trace>
  <inkml:trace contextRef="#ctx0" brushRef="#br0" timeOffset="29703.5531">4018 8943 13 0,'18'6'30'0,"26"6"0"16,2-9-11-16,8 2-18 15,6 7-23-15,-13-19-4 16,3 7-2-16,-19-13 12 16</inkml:trace>
  <inkml:trace contextRef="#ctx0" brushRef="#br0" timeOffset="30016.052">4381 8625 16 0,'8'5'34'0,"-2"5"1"16,4 13-4-16,-10 4-13 16,0 2-6-16,0 3-3 15,-9-5-4-15,9-3-1 16,-3-11-3-16,3-13-1 15,0 0-1-15,14-18 1 16,-1-4-1-16,3-3 0 0,5-3 0 16,2 1 1-1,2 8 0-15,-4 6 2 0,-2 9-1 16,-1 11 1-16,-2 5 1 16,-4 10-1-16,-5 2-2 15,-7 3-7-15,6-3-23 16,-2 3-6-16,-6-14-1 15,2 3 1-15</inkml:trace>
  <inkml:trace contextRef="#ctx0" brushRef="#br0" timeOffset="30391.0559">4606 8365 21 0,'32'-14'30'0,"-1"-5"1"16,12 9-11-16,-2 1-10 15,-4 2-2-15,0 7-3 16,-7 0-2-16,-7 12-1 16,-9 2-1-16,-9 5-1 15,-5 8 1-15,-3 5 0 16,-3 2 0-16,2 9 1 15,2 2 2-15,2 3 0 16,7 1 1-16,1 0 0 16,-2-5-1-16,4 2 1 0,-7-8-1 15,-3-4-1 1,-7-10-1-16,-8-5-1 16,-7-6-1-16,-6-5-4 0,-1-4-5 15,-5-9-12-15,4-8-16 16,8 4 1-16,3-10-2 15,19 5 11-15</inkml:trace>
  <inkml:trace contextRef="#ctx0" brushRef="#br0" timeOffset="30625.4312">5265 8606 11 0,'0'0'31'15,"12"-14"2"-15,16 14 0 0,5-6-17 16,12 6-6-16,5 0-7 16,2 3-5-16,-4 1-14 15,-8-4-15-15,-1 10-1 16,-16-7-1-16,-9 6 11 15</inkml:trace>
  <inkml:trace contextRef="#ctx0" brushRef="#br0" timeOffset="30781.68">5319 8695 24 0,'-11'5'36'15,"21"2"0"-15,10-4-5 0,14-3-11 16,14 7-7-16,5-7-15 15,6 7-30-15,-10-9-3 16,8 4 0-16,-8-9-2 16</inkml:trace>
  <inkml:trace contextRef="#ctx0" brushRef="#br0" timeOffset="31219.1896">6009 8567 23 0,'16'0'32'0,"39"0"-1"16,25 0-10-16,38-3-7 16,29 3-3-16,26-9-5 15,19 1-6-15,9-3-9 16,-11-2-12-16,-16-9-11 16,-13 7-1-16,-43-9 0 15</inkml:trace>
  <inkml:trace contextRef="#ctx0" brushRef="#br0" timeOffset="31516.0615">6635 7965 54 0,'18'-71'19'0,"-8"2"-1"16,-4 10-3-16,-6 13-3 15,-12 17-3-15,0 20-2 16,-7 18-1-16,4 23-3 16,-1 23-1-16,4 16-6 15,9 20-13-15,9 18-16 16,-6-7 0-16,11 8 1 15,-4-10 7-15</inkml:trace>
  <inkml:trace contextRef="#ctx0" brushRef="#br0" timeOffset="32125.4306">6263 9025 11 0,'-31'-19'30'0,"19"0"1"16,6-12-1-16,14 2-16 15,15 1-3-15,10 1-2 16,14 12-2-16,5 6-1 16,3 15 0-16,-10 7-1 0,-8 14-1 15,-21 6-1-15,-10 9-1 16,-19 1 0-16,-13-1-1 15,-9-4-1-15,-5-7 0 16,-4-9-1-16,6-10-1 16,10-7 0-16,7-5 0 15,21 0 0-15,-3-22 0 16,16 13 0-16,11 0 2 16,7 1-1-16,10 5 2 15,1 3-1-15,5 3 1 16,-1 5-1-16,0 1 1 15,-4 3-1-15,1 1 0 16,-12 0 1-16,-3-3-1 16,-5 0 0-16,-6 0 0 15,-5-2 0-15,-12-8 0 0,4 10 0 16,-4-10 1-16,-16 0-1 16,8-6 0-16,1-4 1 15,1-7-1-15,6-2 0 16,4-6-1-16,7 0 1 15,5 0-1-15,8 7 1 16,-2 0 0-16,6 9 1 16,-1 9 0-16,-4 8 1 15,-1 9 0-15,-7 3 1 16,0 3-1-16,-5-2 0 16,-2 1-5-16,2-9-31 15,-1 2-3-15,-9-15 1 16,22 0-2-16</inkml:trace>
  <inkml:trace contextRef="#ctx0" brushRef="#br0" timeOffset="32625.4334">8248 7816 33 0,'6'-64'32'16,"-21"-2"-6"-16,-8 23-7 15,-8 16-5-15,-8 27-3 16,1 33-2-16,-2 29-3 15,5 33-1-15,8 23-2 16,8 19 0-16,7 12 0 0,6 7 0 16,2 1 0-16,-2-7-2 15,-6-12 1-15,-5-17 0 16,-6-22-2-16,-2-17-2 16,-4-21-6-16,-2-27-10 15,4-17-18-15,17-12 0 16,2-20-1-16,17 3 1 15</inkml:trace>
  <inkml:trace contextRef="#ctx0" brushRef="#br0" timeOffset="32859.8087">8028 9411 36 0,'24'9'34'15,"-5"-12"0"-15,9 1-5 16,3-2-20-16,0 0-10 16,2 1-14-16,-10-4-17 15,5 7-1-15,-19-12-1 16</inkml:trace>
  <inkml:trace contextRef="#ctx0" brushRef="#br0" timeOffset="33125.4328">8285 9401 24 0,'6'20'33'0,"-6"-3"0"16,3-2-7-16,-3 1-10 16,0-4-5-16,0-12-4 15,0 0-2-15,0 0-2 16,-3-23-1-16,10 1 0 15,2-3-2-15,5-7 0 16,5-1 0-16,4 5 0 16,1 5 0-16,1 11 2 15,-1 10 0-15,-1 11 0 16,-7 6 1-16,-3 12-2 16,-4 8-5-16,-9 2-25 15,-6-10-6-15,6 4-1 0,-4-16-1 16</inkml:trace>
  <inkml:trace contextRef="#ctx0" brushRef="#br0" timeOffset="33719.1856">8522 7561 20 0,'0'22'27'16,"6"9"-4"-16,-6-2-9 0,0-3-5 15,-3-4-3-15,0-5-2 16,3-17-1-16,-15 5-1 16,9-16-1-16,6-9 0 15,0-8 0-15,0-2 1 16,14-1 0-16,1-2 3 15,11 6 0-15,-2 4 2 16,8 13 1-16,-4 5 0 16,2 20 0-16,-9 6-1 15,-5 9-4-15,-5 8-22 16,-8 6-15-16,-10-6-1 16,7 5-1-16</inkml:trace>
  <inkml:trace contextRef="#ctx0" brushRef="#br0" timeOffset="34281.6905">9073 8124 41 0,'19'22'35'16,"14"19"1"-16,5 5-11 15,5 10-10-15,10 11-5 16,-3 3-6-16,3-2-14 15,-9-11-24-15,-1-5-1 16,-12-17-1-16,-4-7 0 16</inkml:trace>
  <inkml:trace contextRef="#ctx0" brushRef="#br0" timeOffset="34500.439">9567 8078 54 0,'-22'-14'35'16,"-12"14"1"-16,-7 25-15 16,-5 17-7-16,-11 12-6 15,2 10-3-15,-4 5-3 16,1 2-2-16,8-1-7 16,-2-5-6-16,11-10-13 15,7-9-10-15,0-21-1 16,18-4 1-16</inkml:trace>
  <inkml:trace contextRef="#ctx0" brushRef="#br0" timeOffset="34734.8115">9955 8046 13 0,'-28'-14'30'16,"0"29"2"-16,-13 11-3 16,-3 15-14-16,4 17-3 15,3 10-4-15,9 7-1 16,10 8-4-16,14-4-4 0,14-8-9 16,11-7-19-1,4-23-4-15,15-9 0 16,-5-22 0-16</inkml:trace>
  <inkml:trace contextRef="#ctx0" brushRef="#br0" timeOffset="35062.9373">10054 8518 24 0,'0'0'33'16,"0"0"0"-16,18 13-2 15,3-5-17-15,2-8-5 16,4 6-2-16,1-9-2 15,4-3-1-15,-5-7-1 16,-2-2-2-16,-13-2 0 16,-8-3-1-16,-11 5 1 0,-14-1-1 15,-8 9 0-15,-5 7 0 16,-5 6 0-16,-2 8-1 16,3 4 1-16,7 10 0 15,13 1 1-15,9 3 0 16,15-3 1-16,9-3-1 15,11-6 1-15,6-6-1 16,9-4-3-16,-3-10-11 16,-1-12-22-16,1-3-1 15,-10-14 0-15,2 0 0 16</inkml:trace>
  <inkml:trace contextRef="#ctx0" brushRef="#br0" timeOffset="35234.8165">10391 7958 55 0,'-6'-15'33'0,"6"15"-1"16,0 0-20-16,-9-12-31 16,9 12-11-16,0 0-2 15,-7 12-1-15</inkml:trace>
  <inkml:trace contextRef="#ctx0" brushRef="#br0" timeOffset="35375.4412">10406 8020 30 0,'4'27'36'0,"-4"8"1"16,-4 3-3-16,-10-5-15 16,4 1-7-16,-8-5-9 0,-4-10-14 15,-2-11-24-15,4-4-1 16,2-15-1-16,5-1 0 15</inkml:trace>
  <inkml:trace contextRef="#ctx0" brushRef="#br0" timeOffset="35891.0665">10590 8007 35 0,'-7'13'30'0,"7"5"-2"16,0 1-14-1,-3-1-5-15,6 3-2 0,4-3-1 16,1-4-2-16,1-6-2 16,5-8-2-16,-1 0 0 15,1-9 0-15,-3-3-1 16,-3-1 1-16,-2-2-2 15,0 4 1-15,-6 11-1 16,7-9 1-16,-7 9 1 16,0 0 0-16,3 19-1 15,1-9 1-15,2 2 0 16,2-2 1-16,-8-10-1 0,19 6 0 16,-7-12 1-1,2-2-1-15,0-7 1 16,2 1 0-16,2-6 2 0,2 4 0 15,0 3 1-15,2 8 1 16,1 5 1-16,6 15 0 16,-6 9 0-16,5 13 1 15,-7 11-3-15,1 12 1 16,-16 5-1-16,-6 4-1 16,-20 3 1-16,-9-4-2 15,-13-8-1-15,-6-9-6 16,1-16-26-16,1-9-7 15,3-22 0-15,21-8-1 16</inkml:trace>
  <inkml:trace contextRef="#ctx0" brushRef="#br0" timeOffset="36484.896">11321 8480 30 0,'11'0'34'16,"16"6"0"-16,7-6-2 16,1-4-21-16,10 4-2 15,-2-10-3-15,1 3-3 16,-10-5 0-16,-9-2-2 16,-15-1 0-16,-17 2-1 15,-18 4 0-15,-9 5 0 0,-13 7 0 16,-1 3 0-16,-6 11-1 15,8 5 2-15,9 7 0 16,13 6 0-16,15 0 2 16,20 2 0-16,14-8 0 15,18-1 0-15,8-10 0 16,8-3-4-16,5-11-9 16,-7-8-22-16,-6-15-5 15,0-1 0-15,-19-12-1 16</inkml:trace>
  <inkml:trace contextRef="#ctx0" brushRef="#br0" timeOffset="36656.7489">11751 7899 19 0,'9'-9'30'0,"-9"-4"2"16,0 13-4-16,0 0-22 15,0 0-18-15,0 0-15 16,0 0-3-16,0 10-1 16</inkml:trace>
  <inkml:trace contextRef="#ctx0" brushRef="#br0" timeOffset="36812.9972">11762 8008 45 0,'-4'27'35'16,"1"8"-5"-16,-9-5-6 15,-3-2-8-15,-3-6-8 0,-5-7-10 16,2-8-20-16,-3-12-12 16,9-3-1-16,-1-12 0 15</inkml:trace>
  <inkml:trace contextRef="#ctx0" brushRef="#br0" timeOffset="37469.306">11952 7931 31 0,'0'0'27'15,"-12"7"-8"1,4 7-2-16,2 3-5 0,6 5-3 15,0 2 0-15,8-3-2 16,6-2-2-16,4-1 0 16,3-9-3-16,2-5 0 15,-1-4-1-15,-1-10-1 16,-1-2 0-16,-6-6 0 16,-3-2-1-16,-5 0 0 15,0 2 0-15,-6 0 0 0,0 9 0 16,0 9 1-1,0 0 0-15,-13 8 0 16,13 8 1-16,0 2 0 0,0 4 1 16,7-2-1-16,-1-4 1 15,6-2 0-15,0-8-1 16,1-6 0-16,2-8 0 16,2-7 0-16,1-3 0 15,-1-2 0-15,6-1-1 16,-1 1 0-16,-1 5 0 15,2 3 0-15,-2 7 1 16,0 12 0-16,-5 7 0 16,-3 7 0-16,-4 3 1 15,-6 3-1-15,-3 3 2 16,0-4-2-16,0-4 1 0,0-11 0 16,0-11-1-1,0 0 0-15,18-10 0 0,-5-7 0 16,5-7 1-16,2-1-1 15,1-2-2-15,1 4 2 16,-1 9 0-16,1 8 0 16,-10 6 0-16,-2 10 0 15,-4 5 0-15,-3 12-4 16,-3-4-32-16,4 9-1 16,-11-10-2-16,13 4 1 15</inkml:trace>
  <inkml:trace contextRef="#ctx0" brushRef="#br0" timeOffset="38500.5555">13155 8560 48 0,'7'-9'31'0,"-14"-6"-5"15,-6 2-9-15,-5 7-5 16,-7 0-5-16,-5 10-3 16,-5 4-2-16,1 9 0 15,0 7-1-15,9 4 0 16,4 2 0-16,11 1 0 15,10-2 1-15,13-4 0 16,8-10 1-16,4-5-1 16,9-16 1-16,4-7-1 15,1-12 0-15,-1-6 0 16,-1-11-2-16,-6-9-1 0,-4-7-1 16,-5-8 0-16,-4-4 0 15,-5-1 0-15,-7 1 1 16,-2 2-1-16,-4 13 2 15,0 13-1-15,-8 14 2 16,8 28 0-16,-17 4 1 16,7 29 0-16,-1 18-1 15,4 19 1-15,-2 8 0 16,5 6 0-16,1 3 0 16,3-2-1-16,6-12 1 15,4-8-1-15,-1-18 0 16,4-18 0-16,-1-12-1 0,3-17 0 15,2-8-1 1,1-12 0-16,1-7-1 0,-4-5 1 16,3 1-1-16,-3 3 1 15,-2 4-2-15,0 5 2 16,-4 6 1-16,-9 13 0 16,9 7 1-16,-9 6 0 15,3 6 0-15,-3 5 0 16,6-1 1-16,-2 0-1 15,3-8 1-15,2-1-1 16,4-11 0-16,2-6 0 16,3-7-1-16,0-9 1 15,-2 2 0-15,0-7-1 16,0 2 0-16,-7 2 0 0,-1 7-1 16,-8 13 2-16,7-10-2 15,-7 10 1-15,0 19 0 16,6 1-1-16,0 2 2 15,0 6-1-15,7-5 0 16,-1 0 0-16,7-8 2 16,2-3-1-16,0-12 0 15,2-3 1-15,-1-12-1 16,2-4 1-16,-5-3-1 16,-4-6-1-16,-2 1-6 15,-13 2-26-15,0-3-6 16,0 9-1-16,-13 1 1 15</inkml:trace>
  <inkml:trace contextRef="#ctx0" brushRef="#br0" timeOffset="38891.1812">14433 8449 32 0,'15'0'33'0,"16"4"0"16,3 1-3-16,3-5-19 15,11 4-5-15,-1-1-11 16,-2 3-17-16,-9-6-10 15,2 0-1-15,-20 0 1 16</inkml:trace>
  <inkml:trace contextRef="#ctx0" brushRef="#br0" timeOffset="39063.0614">14436 8543 61 0,'8'4'35'15,"20"4"-1"-15,14-2-16 16,8 3-23-16,13 0-25 16,-8-9-2-16,8 4-2 15,1-13 0-15</inkml:trace>
  <inkml:trace contextRef="#ctx0" brushRef="#br0" timeOffset="39531.8553">15321 8577 30 0,'23'15'31'0,"19"-15"3"16,27 0-11-16,31 0-10 16,22-6-2-16,29 2-4 15,17-4-4-15,9-6-7 16,2 5-12-16,-8 3-17 15,-28-7 0-15,-20 9-1 16,-40-9 3-16</inkml:trace>
  <inkml:trace contextRef="#ctx0" brushRef="#br0" timeOffset="39781.8766">15993 8015 34 0,'9'-50'24'16,"-3"8"-7"-16,1 9-3 16,-1 15-3-16,-6 18-3 15,6 10-2-15,-6 26-1 16,-3 20-6-16,-1 24-14 0,8 17-14 15,-16 6 0-15,12 13 0 16,-13-5 14-16</inkml:trace>
  <inkml:trace contextRef="#ctx0" brushRef="#br0" timeOffset="40328.7429">15699 9039 45 0,'-16'-29'32'15,"22"9"0"-15,10-5-15 16,14 7-8-16,11 8-4 16,6 6-1-16,2 13-1 0,-6 4 0 15,-8 8-1-15,-16 6 0 16,-16 5-1-16,-19 1 0 15,-13 0 0-15,-11-3-1 16,-6-4 1-16,2-5-1 16,7-2-1-16,10-5 1 15,11-5 0-15,16-9 0 16,22 15-1-16,9-11 1 16,5 1 0-16,9 0 1 15,-2 0-1-15,2 2 0 16,-1 3 0-16,-10 0 1 0,-9-1-2 15,-3 1 2 1,-10-2-1-16,-12-8 0 16,0 0 0-16,0 0 1 0,0 0-1 15,3-13-1-15,0-1 0 16,8-8 0-16,1-1 0 16,12 2-1-16,1 2 1 15,2 0 0-15,5 7 2 16,-1 7 1-16,1 10 1 15,-8 5 0-15,-5 9 0 16,-7 2 1-16,-3 8-1 16,-5-2-3-16,-4-3-11 15,-3-5-24-15,6-1 0 16,-3-18-1-16,11 16 0 16</inkml:trace>
  <inkml:trace contextRef="#ctx0" brushRef="#br0" timeOffset="40938.1225">17744 7778 12 0,'-27'-38'27'0,"-1"25"-5"16,-12 13-4-16,3 29-2 15,1 27-4-15,3 24-3 16,7 26-2-16,8 11-1 16,8 16 0-16,4 7-1 15,2 4 0-15,-3-3-2 16,-3-5 0-16,-8-13 0 15,-4-16-2-15,-9-12-5 16,-6-18-13-16,-4-21-16 16,14-15-1-16,-1-25 1 15,18-4 0-15</inkml:trace>
  <inkml:trace contextRef="#ctx0" brushRef="#br0" timeOffset="41141.244">17289 9497 44 0,'8'6'35'16,"17"6"1"-16,1-9 0 15,10 1-30-15,4 1-15 16,-2-5-23-16,10 0-2 15,-10-5-1-15,3 5-1 0</inkml:trace>
  <inkml:trace contextRef="#ctx0" brushRef="#br0" timeOffset="41406.8727">17764 9571 19 0,'-10'17'32'0,"10"6"1"16,-12-10-1-16,6-3-14 15,1 0-10-15,5-10-4 16,0 0-3-16,0 0-3 16,-3-22 0-16,9 2 0 15,7-8-1-15,2 1 2 16,5 2 0-16,5 3 2 16,5 8 3-16,-2 9 1 15,-1 10 2-15,-3 5-1 16,-3 9 1-16,-4 3-4 0,-7 1-9 15,-6-5-27-15,0-3-2 16,-4-15-1-16,-11 10-1 16</inkml:trace>
  <inkml:trace contextRef="#ctx0" brushRef="#br0" timeOffset="41922.5035">17952 7781 27 0,'4'29'28'16,"-11"-12"-4"-16,7 1-7 15,0-5-3-15,0-13-5 0,0 0-2 16,0-11-2-16,0-7 0 16,4-7-2-16,1-4 0 15,5-4-2-15,1 2 0 16,2 3 0-16,5 7 0 16,2 8 1-16,4 13 0 15,1 8 0-15,-1 12 1 16,-1 5-1-16,-1 5 0 15,-4 3-6-15,-3 4-22 16,-6-14-8-16,7 2 0 16,-10-12 0-16</inkml:trace>
  <inkml:trace contextRef="#ctx0" brushRef="#br0" timeOffset="42797.4972">18758 8539 8 0,'-17'0'26'0,"-16"-15"2"16,7-1-11-16,-6-12-5 0,4-8-5 15,12-1 0 1,12-5-2-16,14 2 1 0,11 4-2 15,11 8 0-15,8 12 0 16,3 11 1-16,0 17 0 16,-5 13 0-16,-16 7 0 15,-11 13-1-15,-20 3-1 16,-13 3 0-16,-13 0-1 16,-7-3-2-16,-5-8 0 15,-1-7-2-15,8-5 1 16,8-9-1-16,13-6 1 15,19-13-1-15,0 0 0 16,12 0 1-16,12-4 0 16,8-1 1-16,8 1-1 15,7 0 1-15,5 4 0 0,0 4 0 16,-1 5 1-16,-7 2 0 16,-7 4 1-16,-9 0-1 15,-10 4 1-15,-9-4 0 16,-9 3 0-16,0-5 0 15,0-13 0-15,-15 6-1 16,15-6-1-16,-9-15-1 16,9 2 0-16,6-6 0 15,7-3 0-15,3-2-1 16,4 0 0-16,5 5 1 16,1 5 1-16,4 2 0 15,-2 12 1-15,0 0 1 16,-6 12-1-16,-6 2 0 15,-1 10 0-15,-9-5-6 16,0 1-20-16,1 5-9 0,-10-14-1 16,6 6 1-16</inkml:trace>
  <inkml:trace contextRef="#ctx0" brushRef="#br0" timeOffset="43172.4963">19759 8596 47 0,'-15'-17'31'0,"-14"-2"-4"16,-5 6-11 0,2 8-6-16,-1 11-3 0,4 10-3 15,5 3 0-15,11 8-2 16,7 1 1-16,12 0-1 15,5 1 1-15,8-7 0 16,4-7-1-16,2-8 0 16,3-7 0-16,-3-10 0 15,-4-9-1-15,-4-6 0 16,-6-11 0-16,-4-10 0 16,-7-7-1-16,-3-10 0 15,-1-3-1-15,-3 1 0 16,7 3-1-16,-3 3-4 15,10 12-4-15,0 7-10 0,3 11-15 16,14 16 0 0,-3 2 0-16,10 16 10 15</inkml:trace>
  <inkml:trace contextRef="#ctx0" brushRef="#br0" timeOffset="43438.1275">20263 8108 29 0,'-12'4'31'16,"-18"6"-3"-16,-5 18-8 15,0 17-4-15,-3 13-4 16,2 12-1-16,2 6-3 0,10 7-1 15,6-4-3-15,12-1-4 16,13-10-4-16,10-10-20 16,5-17-11-16,14-4-1 15,-7-23 0-15</inkml:trace>
  <inkml:trace contextRef="#ctx0" brushRef="#br0" timeOffset="43859.9995">20258 8514 32 0,'-4'22'33'0,"-7"-7"1"15,8 8-14-15,3 4-5 0,6-7-5 16,6 4-3-16,4-8-1 15,5-4-2-15,0-9-2 16,3-6 0-16,-2-7-1 16,-2-6 0-16,-5-2 0 15,-2-5-1-15,-4 1 0 16,-4 2 0-16,-5 4-1 16,0 16 1-16,0-9 0 15,0 9-1-15,-4 16 1 16,4 0 0-16,7 5 0 15,1 2 1-15,3-2 1 0,5-3 0 16,4-4 0-16,3-4 1 16,-3-10-1-16,1 0 1 15,-3-12-1-15,-3-1 1 16,-2-2-5-16,-8-8-5 16,2 6-22-16,-1-1-9 15,-6-2 1-15,4 5-1 16</inkml:trace>
  <inkml:trace contextRef="#ctx0" brushRef="#br0" timeOffset="44063.1236">20720 8598 19 0,'11'0'30'0,"17"5"1"15,-4-5-4-15,9 0-16 16,1 0-11-16,-3-5-27 16,9 5-2-16,-17-7-1 15,6 7-1-15</inkml:trace>
  <inkml:trace contextRef="#ctx0" brushRef="#br0" timeOffset="44578.7478">21180 8491 3 0,'0'22'65'16,"-8"-7"-34"0,8 8-11-16,0 5-3 15,0-4-4-15,9 6-4 16,-2-6-1-16,8-3-2 16,3-9-2-16,4-4-2 15,-1-8-1-15,2-10 0 16,0-5-2-16,-6-4 1 0,0-3-2 15,-7-2 1-15,-4 5 0 16,-6-3-1-16,0 7 0 16,0 15 1-16,-11-7 0 15,11 7 1-15,-11 19 0 16,11 0 0-16,0 1 1 16,4 6 0-16,8-6 0 15,5 2 1-15,5-8 0 16,4-4 0-16,-1-8 0 15,0-4 0-15,-2-11-1 16,-3-3 0-16,-7-1-2 16,-6-2-6-16,-2 1-14 0,1 7-16 15,-14-4 0 1,8 15-1-16,-11-9 1 0</inkml:trace>
  <inkml:trace contextRef="#ctx0" brushRef="#br0" timeOffset="44875.6236">21633 8821 23 0,'0'-22'28'15,"0"22"-6"-15,-13-12-5 16,2 8-3-16,-1 4-3 15,-5 6-3-15,1 6-1 16,2 0 0-16,7 6 0 0,2-1-2 16,11 7 2-16,2-10-1 15,8 1-1-15,2-8 1 16,7-2-2-16,-3-10-2 16,-2-7-6-16,-2 1-12 15,-3-7-21-15,-15-6 1 16,4 2-1-16,-12-7-1 15</inkml:trace>
  <inkml:trace contextRef="#ctx0" brushRef="#br0" timeOffset="45125.6253">21840 8170 33 0,'48'18'36'0,"-5"14"0"16,8 13-2-16,-3 18-16 16,-10 10-5-16,-7 8-3 15,-17 6-3-15,-14 1-2 16,-24-9-2-16,-7-9-3 16,-7-9-17-16,-4-9-21 15,-8-22-1-15,8-5 0 16,2-21 0-16</inkml:trace>
  <inkml:trace contextRef="#ctx0" brushRef="#br0" timeOffset="45891.2535">22573 8695 19 0,'11'9'29'16,"12"7"-2"-16,-4-5-10 15,12-3-2-15,5-6-4 16,4-7-2-16,-2-2-3 16,-6-9-3-16,-6-2-1 15,-13-8 0-15,-7 1-1 16,-18 1 0-16,-10 5 0 15,-8 4-1-15,-8 9 0 16,-6 12 1-16,7 9 0 16,1 14 1-16,9 5 1 0,7 7 2 15,20 5 0 1,6 0 1-16,22-5 0 0,3-8 0 16,11-8 0-16,4-7-5 15,-1-14-9-15,1-18-28 16,2-4-1-16,-16-11-2 15,-3 0 1-15</inkml:trace>
  <inkml:trace contextRef="#ctx0" brushRef="#br0" timeOffset="46110.0012">23019 7999 20 0,'15'-10'31'0,"-15"-5"0"15,13 15 0-15,-13 0-22 16,0 0-17-16,0 0-19 16,0 5-3-16,8 9 0 15,-20-9 4-15</inkml:trace>
  <inkml:trace contextRef="#ctx0" brushRef="#br0" timeOffset="46266.2512">23061 8126 15 0,'0'27'34'16,"0"12"0"-16,-10-5-4 0,-11-2-10 16,8 1-5-1,-14-6-9-15,0-8-9 0,-4-14-24 16,6-2-6-16,-8-16-2 15,20-1 0-15</inkml:trace>
  <inkml:trace contextRef="#ctx0" brushRef="#br0" timeOffset="46969.3799">23282 8049 22 0,'0'19'29'0,"-7"0"-5"16,7 8-7-16,0 2-3 16,0-2-2-16,15 2-3 15,-3-9-3-15,14-4-1 16,-6-11-2-16,1-5 0 15,-2-7-1-15,-2-7-1 16,-4-8 0-16,2 0 0 16,1-5 0-16,-9 3 0 15,-2 4-1-15,-5 3 0 16,0 6 0-16,0 11 0 16,0 0 0-16,-5 14-1 0,0 7 1 15,5 4 0 1,0-1 0-16,8 4 0 0,1-5 1 15,-6-3-1-15,8-6 0 16,2-9 1-16,1-7 0 16,-2-7-1-16,3-7 1 15,-7-4-1-15,2-4 1 16,3 1-1-16,-5 0 0 16,4 8 0-16,0 5 1 15,-3 10 0-15,-9 0 0 16,11 16 0-16,-5 1 0 15,-1 7 0-15,4-2 1 16,-5 1 0-16,-4-7-1 16,0-2 0-16,0-14 0 15,18 0 1-15,-11-8-2 0,0-8 1 16,6-5-1-16,3-4 0 16,4-2-1-16,5 3 1 15,-5 4 1-15,-3 7 0 16,-1 3 1-16,4 10 0 15,-6 11 2-15,1 8 0 16,-5 4 0-16,-10 5 0 16,0 3-3-16,6-3-7 15,-6-4-31-15,0 5-1 16,-3-12-1-16,6 0 0 16</inkml:trace>
  <inkml:trace contextRef="#ctx0" brushRef="#br0" timeOffset="48000.6848">24221 8932 20 0,'8'-33'32'15,"-11"6"-2"-15,-15-5-6 16,-10-1-8-16,2 9-5 16,-1 5-3-16,-12 11-3 15,1 8-1-15,7 12-2 16,0 12 0-16,12 9 0 16,8 5 1-16,1 3 0 15,10-1 0-15,21-6 0 16,1-8 0-16,10-11 0 15,7-15 0-15,-1-9-1 16,-11-13 0-16,9-11-2 16,-4-11 0-16,-12-10-1 0,10-6 1 15,-11-10-1-15,-6-4 1 16,-4-5-2-16,3 5 1 16,-5 10-1-16,2 6 2 15,-4 12 0-15,-12 20 0 16,7 26 0-16,-11 9 0 15,2 28 1-15,9 17 0 16,-4 10 0-16,-5 9-1 16,14 6 2-16,3 2-2 15,-8-6-1-15,11-8-3 16,2-11-3-16,-1-10-3 16,-12-46-3-16,35 46-1 15,-35-46 0-15,0 0 1 16,0 0 3-16,40-51 6 15,-40 51 4-15,23-62 6 0,-17 4 14 16,-6 58-9 0,0 0 0-16,0 0-1 15,0 0-2-15,0 0-2 16,0 0-2-16,0 0-1 16,15 54 0-16,-15-54 0 15,18 51-2-15,-18-51 1 16,0 0-1-16,0 0 0 15,53 25-1-15,-53-25 1 16,40-29-1-16,-40 29 0 16,26-51 1-16,-26 51-1 0,17-48 0 15,-17 48-1 1,0 0 1-16,0 0 0 0,0 0 1 16,0 0-1-16,0 0 0 15,0 0 0-15,4 67 0 16,-4-67 0-16,22 52 0 15,-22-52 1-15,46 30-1 16,-46-30 0-16,47 0 1 16,-47 0-1-16,58-34 1 15,-58 34 0-15,44-63 0 16,-44 63 0-16,18-65 0 16,-18 65 0-16,-4-60-2 15,4 60-17-15,-36-41-20 16,36 41 0-16,0 0-1 15,-58-10 1-15</inkml:trace>
  <inkml:trace contextRef="#ctx0" brushRef="#br1" timeOffset="51422.6215">19426 8172 39 0,'-16'15'33'0,"-29"33"1"15,-38 20-13-15,-27 22-13 0,-17 17-13 16,-14 8-24-16,9 6-2 16,-3-13-1-16,21-10-2 15</inkml:trace>
  <inkml:trace contextRef="#ctx0" brushRef="#br1" timeOffset="51797.6237">16315 8936 38 0,'-64'38'32'0,"-20"39"0"15,-25 28-16-15,-25 24-16 0,-3 21-25 16,-12-7-4 0,16 2-1-16,0-33-2 0</inkml:trace>
  <inkml:trace contextRef="#ctx0" brushRef="#br0" timeOffset="54032.1151">5037 10947 27 0,'12'5'34'0,"6"-11"0"15,20 6 0-15,3 0-21 16,10-7-9-16,3 7-12 0,0-11-23 15,1 11-2 1,-17 0-1-16,-3 3 0 16</inkml:trace>
  <inkml:trace contextRef="#ctx0" brushRef="#br0" timeOffset="54188.364">5133 11105 35 0,'18'0'34'0,"18"5"-1"16,5-5-13-16,-1-7-44 16,19 12-5-16,-6-10-2 15,8 5-2-15</inkml:trace>
  <inkml:trace contextRef="#ctx0" brushRef="#br0" timeOffset="54766.4915">6496 10411 15 0,'-19'-36'30'0,"-2"21"-3"16,-10 10-8-16,-7 19-5 15,2 23-2-15,0 21-3 0,9 26-2 16,9 21-2-16,7 12-1 16,3 12-1-16,5 7-1 15,-1-3 1-15,-2-3-1 16,-9-13-1-16,-4-13 1 16,-6-19-2-16,-10-21-3 15,5-14-9-15,0-17-20 16,-1-27-2-16,14-6 0 15,3-18-1-15</inkml:trace>
  <inkml:trace contextRef="#ctx0" brushRef="#br0" timeOffset="54969.6185">6164 12005 57 0,'18'0'34'0,"13"11"0"15,-2-11-23-15,5 0-27 16,8 0-15-16,-9-6-2 16,9 6 0-16</inkml:trace>
  <inkml:trace contextRef="#ctx0" brushRef="#br0" timeOffset="55235.2415">6542 11987 34 0,'0'10'34'0,"4"11"0"16,-8-5-4-16,-2-2-18 0,6 1-5 16,0-15-3-16,-12 9-2 15,12-9-2-15,-6-22-1 16,6-1-1-16,6-6 0 15,3 0-1-15,3-2 1 16,3 7 1-16,7 1 2 16,-3 10 1-16,5 13 2 15,-5 9 1-15,0 9-1 16,-4 6 1-16,-2 3-5 16,-3 0-18-16,-2 0-17 15,-11-11-1-15,3-2-1 16,-9-14 0-16</inkml:trace>
  <inkml:trace contextRef="#ctx0" brushRef="#br0" timeOffset="55782.1223">6669 10305 18 0,'0'14'30'16,"7"17"0"-16,-7-7-14 15,0 0-3-15,0-2-3 16,-6-6-2-16,6-5-3 0,0-11-2 15,-13-4 0 1,10-14-2-16,3-6 0 0,-3-3 0 16,3-2-1-16,6-2 0 15,3 2 0-15,6 7 0 16,1 8 1-16,3 8 1 16,4 12-1-16,0 13 1 15,2 3 1-15,-6 11-1 16,-4 4-1-16,-3 4-8 15,-3 4-23-15,-9-11-3 16,0 3-1-16,-9-12 0 16</inkml:trace>
  <inkml:trace contextRef="#ctx0" brushRef="#br0" timeOffset="56532.1716">7615 11127 26 0,'-37'-8'32'15,"-6"11"0"-15,-8 6-13 16,-1 3-5-16,6 9-3 16,6 7-4-16,17 3-2 15,15-1 0-15,20 2-2 16,13-6 0-16,15-5 1 15,6-6-1-15,4-11 0 16,-3-13-1-16,-7-7 0 16,-9-10-1-16,-12-7 0 15,-14-8 0-15,-14-12-1 16,-15-10 0-16,-1-4 1 0,-5-7 0 16,1 1-1-16,7 1-1 15,6 3-2-15,13 8-3 16,9 10-8-16,17 14-14 15,10 16-9-15,2 9 1 16,10 18-1-16</inkml:trace>
  <inkml:trace contextRef="#ctx0" brushRef="#br0" timeOffset="56860.302">8037 10657 26 0,'-25'-9'33'15,"3"28"1"-15,-16 10-8 16,-4 17-10-16,2 20-5 16,2 11-3-16,10 9-3 15,7 1-1-15,16 1-3 16,15-8-4-16,9-12-10 16,9-20-22-16,16-8 0 15,-5-21-1-15,6-7 0 0</inkml:trace>
  <inkml:trace contextRef="#ctx0" brushRef="#br0" timeOffset="57375.948">8077 11092 2 0,'0'0'29'15,"-6"18"1"-15,6 6 1 0,-3 4-15 16,3 4-6-16,0 3-3 16,8-2-1-16,5-3-1 15,4-9 0-15,7-6-2 16,3-11 1-16,3-10-2 15,-5-11 0-15,1-6 1 16,-5-6-2-16,-5-2 0 16,-6-6-1-16,-10 3 1 15,-3 2-1-15,-4 9 0 16,-5 9 0-16,0 8-1 16,0 11 1-16,2 9 0 15,6 9 0-15,4 6 0 0,4 5 1 16,6 1 0-1,5-3 2-15,6-4-1 0,5-10 1 16,1-5 0-16,1-13 0 16,3-3 0-16,-3-13-1 15,0-4 0-15,-9-8-1 16,-3 2 0-16,-7-2-3 16,-5-1-6-16,2 7-23 15,-6 6-7-15,-7 1 1 16,7 15-1-16</inkml:trace>
  <inkml:trace contextRef="#ctx0" brushRef="#br0" timeOffset="57579.0475">8608 11185 38 0,'6'16'35'0,"7"-16"1"16,12 0-6-16,6 2-17 16,3-2-12-16,3 4-18 15,-3-4-16-15,3 4-2 16,-14-4 0-16,5 7 3 16</inkml:trace>
  <inkml:trace contextRef="#ctx0" brushRef="#br0" timeOffset="58063.4239">8949 11019 17 0,'-9'16'31'0,"9"7"2"15,0 5-4-15,0 1-15 16,10 9-3-16,-1-3-2 16,4 0-1-16,2-9-2 15,4-7-1-15,2-11-1 16,1-8-2-16,2-5 0 0,-1-12-1 16,-1-6-1-1,-7-7-1-15,0-2 0 0,-5-1-1 16,-2 2 1-16,-8 2-1 15,0 7 0-15,-5 9 1 16,5 13 0-16,-10 0 0 16,7 20 0-16,-3 5 1 15,6 4-1-15,6 6 2 16,4-5 1-16,2 1 0 16,6-9 0-16,5-7 1 15,-2-10 0-15,4-5-1 16,-1-10 1-16,-2-4-2 15,-3-8-1-15,-4-3-5 16,-3-2-10-16,1 4-22 16,-13-4 1-16,3 8-2 0,-9 2 1 15</inkml:trace>
  <inkml:trace contextRef="#ctx0" brushRef="#br0" timeOffset="58391.552">9467 11264 62 0,'-11'8'32'0,"1"6"-14"15,7 9-4-15,0-4-3 0,9 4-1 16,3-5-2-16,9 1-1 16,1-10 0-16,3-3-1 15,-1-6-1-15,1-6 0 16,-6-8-2-16,-4-4 0 16,-8-4-4-16,-4-3-3 15,-4 3-16-15,-2-1-19 16,-15-2 0-16,6 6 0 15,-7-1 0-15</inkml:trace>
  <inkml:trace contextRef="#ctx0" brushRef="#br0" timeOffset="58625.9239">9700 10723 52 0,'38'9'37'0,"7"27"2"16,-4 11-8-16,-1 10-18 15,0 18-3-15,-15 8-4 16,-6 6-3-16,-16-1-7 16,-12-10-17-16,-11-13-17 15,-1-12-2-15,-13-17 1 16,3-11-1-16</inkml:trace>
  <inkml:trace contextRef="#ctx0" brushRef="#br0" timeOffset="59282.1767">10345 11069 30 0,'24'9'33'0,"1"-9"-2"16,6 3-13-16,3 2-4 16,-1-5-3-16,-1 0-3 15,-6-6-3-15,-9-3-1 16,-10-2-2-16,-7 1-1 15,-16-1 0-15,-5 2-1 16,-10 4 1-16,-3 5-2 16,-6 5 1-16,3 9 0 15,2 9 0-15,6 2 0 16,9 6 3-16,10 8-1 16,10-4 2-16,13 7-1 15,8-9 2-15,13 0-2 0,3-8 1 16,10-8-5-1,3-9-13-15,5-8-22 0,-8-18-2 16,1-6 1-16,-8-13-2 16</inkml:trace>
  <inkml:trace contextRef="#ctx0" brushRef="#br0" timeOffset="59500.929">10853 10439 37 0,'0'-9'34'16,"0"9"0"0,0 0-3-16,-18 0-30 0,9 9-21 15,-3-4-11-15,8 6-3 16,-6-4 0-16</inkml:trace>
  <inkml:trace contextRef="#ctx0" brushRef="#br0" timeOffset="59672.8014">10859 10630 34 0,'3'36'36'0,"-12"-3"0"15,-6 0-10-15,-1 2-6 16,-8-12-7-16,-1-5-8 15,-3-8-15-15,2-6-25 16,-1-19-1-16,11 1-1 0,-1-12 0 16</inkml:trace>
  <inkml:trace contextRef="#ctx0" brushRef="#br0" timeOffset="60360.3614">11080 10436 34 0,'0'0'32'15,"-19"16"0"-15,7-1-14 0,7 11-5 16,-3 0-2-16,8 6-2 15,3-3-2-15,10-3-1 16,2-7-1-16,7-9-2 16,0-10-1-16,2 0-1 15,-4-14 0-15,-1-5-1 16,-5-5 0-16,-2-3 0 16,-7-2-1-16,0 7 0 15,-5 3 0-15,0 0-1 16,0 10 1-16,0 9 0 15,0 0 0-15,-5 14 0 16,8 5 0-16,2 2 1 16,1 4 0-16,3 3 0 15,1-5 1-15,5-2-1 0,1-4 1 16,-2-12 0-16,3-5-1 16,0-5 1-16,0-8-1 15,-2-3 0-15,0-6 1 16,-2 3-1-16,-2 2 0 15,0 2 0-15,-11 15 1 16,17-9 0-16,-17 9 1 16,9 18-1-16,-4 0 0 15,-5 3 0-15,5-1 1 16,-5-1-1-16,4-2 0 16,-4-6 0-16,0-11 0 15,13 0-1-15,-6-9 1 0,7-6-1 16,-1-3 0-1,5-7 1-15,1 1-2 0,3 0 0 16,-2 10 1-16,-3-1 0 16,0 12 0-16,-3 6 1 15,-6 9 0-15,0 8 0 16,-6 9 0-16,-2 5-5 16,5-4-31-16,0 8-3 15,-5-10 0-15,4 0 0 16</inkml:trace>
  <inkml:trace contextRef="#ctx0" brushRef="#br0" timeOffset="61485.3614">12114 11364 12 0,'20'0'31'0,"-10"-9"2"16,6 5-1-16,-4-6-16 15,-6-8-4-15,-2 0-3 16,-8-2-4-16,-5-2-1 15,-10 2-1-15,-5-1 0 16,-12 6-3-16,-2 8 1 16,-4 7-1-16,1 6 0 15,10 8 0-15,7 9 0 16,8 6 0-16,16 0 1 16,6 2 0-16,13-6 0 15,7-3 1-15,10-8-1 16,4-14 0-16,4-4 0 0,3-16 0 15,0-8-1-15,2-12 0 16,-9-8-1-16,-2-8-2 16,-4-12 1-16,-10-3-1 15,-4-3 1-15,-11 1 1 16,-3 2-1-16,-6 11 1 16,-6 12 0-16,-3 15 1 15,-1 20 0-15,-3 16 0 16,-1 21 0-16,0 18 0 15,2 13-1-15,4 11 1 16,1 5 0-16,7 4 0 16,0 0 1-16,9-7-1 0,3-7 0 15,5-15 1-15,-2-13-1 16,6-10 1-16,1-14-1 16,-3-9 0-16,2-16 1 15,1-4-1-15,-4-5 0 16,-1-3 0-16,-2-2 0 15,-3 4 0-15,-3 3-1 16,-5 9 1-16,-4 14 1 16,0 0 0-16,0 0 1 15,0 27 0-15,-4 0-1 16,4 3 1-16,0-1 0 16,6-1 0-16,4-6-1 15,0-3 0-15,4-9 0 16,4-10-1-16,2 0 1 15,-2-14-1-15,1-1 1 0,0-9-1 16,-1 2 0-16,-2-2 0 16,-5 2-1-16,-1 7 0 15,-4 1 1-15,-6 14 0 16,0 0-1-16,10 10 1 16,-6 5-1-16,-4 3 1 15,8 4 0-15,2 1 1 16,6-3 0-16,1-7 1 15,6-3 0-15,1-10 0 16,4-6 2-16,1-11-2 16,-2-3 2-16,-8-7-2 15,-3-2 1-15,-8-3-5 16,-8-5-6-16,-6 2-30 16,-9 6-1-16,-7-6 1 0,-2 6-2 15</inkml:trace>
  <inkml:trace contextRef="#ctx0" brushRef="#br0" timeOffset="63797.9812">72 15219 6 0,'-46'-28'26'0,"20"28"1"16,26-74-5-16,0 23-13 16,0-7-4-16,33-5-1 15,100-71 3 1,-21 73-3-16,12 14 0 16,11 21 0-16,9 20-1 0,8 22 0 15,-8 22-1 1,-13 20-1-16,-10 7-1 0,-24 5 0 15,-7-4 0-15,-22-6-1 16,-2-9 2-16,-17-14-1 16,7-24-2-16,3-20-2 15,16-15 1-15,13-14-1 16,31-4 2-16,13-2 1 16,16 7 1-16,12 17 3 15,4 14 2-15,-3 25 1 16,-12 18 1-16,-15 17 0 15,-19 7-2-15,-7 4-3 16,-12-11-2-16,-6-11-2 16,3-16-1-16,6-20-1 15,16-18-1-15,6-21 1 0,15-10 0 16,7-8 1-16,15 0 3 16,4 9 1-16,2 11 3 15,-3 20 1-15,-11 22 1 16,-3 25 1-16,-12 22 0 15,-5 19-1-15,-11 13-2 16,-3 2-5-16,5-3-4 16,7-13-5-16,15-11-1 15,5-24 1-15,21-15 0 16,0-22 2-16,7-14 4 16,1-5 6-16,-9 1 5 15,130 25 20-15,-171 22-14 16,-31 19 0-1,-6 30-2-15,-22 16-3 16,-5 19-4-16,-11 3-3 0,0 6-3 16,4-5-4-16,4-13 1 15,14-11-1-15,0-25 0 16,16-17 0-16,0-14 1 16,9-10 1-16,1-7 4 15,0-5 3-15,-7 9 2 16,-7 7 0-16,-5 21 0 15,-15 14 1-15,-3 12-1 16,-11 14-1-16,0 12-3 16,-6 7-5-16,7 0-6 15,7-9-8-15,2-15-4 16,14-26 0-16,-1-17 4 16,9-25 6-16,-1-20 13 15,-5-13 1-15,-8-2 8 0,30 9 29 16,-77 42-17-1,-2 25-7-15,-13 28-25 16,-4 12-27-16,-10-15 0 16,12-1-2-16,-6-32 1 15</inkml:trace>
  <inkml:trace contextRef="#ctx0" brushRef="#br0" timeOffset="64797.9784">782 15839 22 0,'0'0'33'15,"-33"-63"0"-15,33 63-4 16,-52 11-15-16,52-11-4 16,-48 104-3-16,30-12-2 15,15 24-1-15,6 14 0 16,-3 19 0-16,9 10-1 16,6 3 0-16,-6-9-1 15,-2-10-2-15,-7-15 1 0,-9-11 0 16,-7-15-3-16,-2-26-6 15,-4-20-6-15,22-56-19 16,-53 44-4-16,53-44-1 16,0 0 1-16</inkml:trace>
  <inkml:trace contextRef="#ctx0" brushRef="#br0" timeOffset="65032.3559">661 17640 32 0,'0'0'30'15,"0"0"1"-15,0 0-7 16,63 31-20-16,-63-31-10 15,59 3-13-15,-59-3-9 16,66-16-1-16,-66 16-2 16</inkml:trace>
  <inkml:trace contextRef="#ctx0" brushRef="#br0" timeOffset="65266.7289">944 17590 17 0,'0'0'30'0,"-50"52"0"16,50-52-6-16,0 0-12 0,0 0-4 15,0 0-3-15,0 0-5 16,-34-62 3-16,34 62-3 16,19-46 3-16,-19 46 1 15,0 0 2-15,52-7-2 16,-52 7 1-16,0 0 4 16,60 45-5-16,-60-45 2 15,0 0-7-15,40 47-12 16,-40-47-22-16,0 0-3 15,27-51 3-15,-27 51-6 16</inkml:trace>
  <inkml:trace contextRef="#ctx0" brushRef="#br0" timeOffset="65641.7574">944 15475 46 0,'0'0'36'15,"0"0"1"1,0 0-5-16,6 52-18 0,-6-6-6 16,0 1-5-16,0 3-4 15,0 2-9-15,0-6-20 16,0-46-6-16,3 53-2 15,-3-53 1-15</inkml:trace>
  <inkml:trace contextRef="#ctx0" brushRef="#br0" timeOffset="66079.2312">885 15727 5 0,'0'0'29'0,"0"0"-1"16,0 0 1-16,0 0-17 15,44-12-8-15,-44 12 0 16,55 0-1-16,-55 0-1 16,59 5-2-16,-59-5 0 15,44 16-1-15,-44-16 0 16,0 0-1-16,25 44 1 16,-25-44-1-16,0 0 1 15,0 0 0-15,0 0 0 16,-44 10 1-16,44-10 0 15,-12-45 0-15,12 45 1 16,2-50 1-16,-2 50 0 16,0 0 1-16,37-50 1 0,-17 50 0 15,4 5 1-15,-2 7 0 16,9 3-1-16,-1 3 1 16,5-4-1-16,-8 4-1 15,6-11 0-15,-8-3 2 16,-4-6-1-16,-2-5 1 15,-10-7 0-15,-6-1-1 16,-9-1 0-16,-3-2-2 16,-7 7-5-16,-8 2-17 15,0 5-18-15,-2 10 0 16,0 0-1-16,9 9 0 16</inkml:trace>
  <inkml:trace contextRef="#ctx0" brushRef="#br0" timeOffset="66751.1087">1536 16791 31 0,'-10'-6'35'0,"-7"-5"-2"15,-8 6-11-15,-1 5-5 0,-3 0-6 16,-2 10-4-16,0 4-3 16,7 11-2-16,7 6-1 15,11 1-1-15,12 0 0 16,11 4 1-16,3-3 0 16,15-3 0-16,1-6 1 15,4-13 1-15,-5-11 0 16,-4-7-1-16,-6-10 0 15,-9-12-1-15,-4-9 1 16,-12-9-1-16,-17-6-1 16,0-6-1-16,-5-2 2 15,-1-2-2-15,0 2 1 16,3 1-1-16,2 7 1 16,8 3-2-16,10 12-3 15,0 2-4-15,18 11-16 0,10 9-12 16,5 1 0-16,13 15 0 15</inkml:trace>
  <inkml:trace contextRef="#ctx0" brushRef="#br0" timeOffset="67172.9871">1849 16344 24 0,'-16'26'30'16,"-4"6"-4"-16,-2 18-9 16,1 12-5-16,0 16-1 15,5 5-4-15,9 2-2 0,7 0-2 16,7-3-2-1,5-11-2-15,10-17-8 0,3-7-14 16,2-26-9-16,7-1-1 16,-10-20 0-16</inkml:trace>
  <inkml:trace contextRef="#ctx0" brushRef="#br0" timeOffset="67579.2371">1918 16725 37 0,'0'11'35'0,"13"13"2"15,-1 3-6-15,3 6-19 0,14 9-7 16,-1-1-2-16,-2 1-7 16,7-4-15-16,5-2-16 15,-16-22-1-15,7-9 0 16,-9-19 7-16</inkml:trace>
  <inkml:trace contextRef="#ctx0" brushRef="#br0" timeOffset="67735.4827">2205 16716 54 0,'-22'0'37'16,"-1"29"-1"-16,-15 7-13 15,-6 6-12-15,7 10-5 16,-6-4-7-16,7-1-10 0,-1-11-25 16,9 3 0-1,4-19 1-15,21-8-3 0</inkml:trace>
  <inkml:trace contextRef="#ctx0" brushRef="#br0" timeOffset="68094.8621">2382 16938 23 0,'0'0'32'0,"0"0"0"16,26 6 1-16,-2-2-23 15,2-4-11-15,2 6-21 16,-1-13-9-16,10 7-1 16,-9-11-1-16</inkml:trace>
  <inkml:trace contextRef="#ctx0" brushRef="#br0" timeOffset="68329.2344">2653 16682 40 0,'4'15'35'0,"13"14"1"15,0 8-13-15,4 6-14 16,7 8-1-16,3 5-7 16,-4-3-8-16,-1-4-21 15,1-2-6-15,-14-18-2 0,3-4 0 16</inkml:trace>
  <inkml:trace contextRef="#ctx0" brushRef="#br0" timeOffset="68516.7344">2936 16772 30 0,'-16'-18'35'15,"4"27"1"-15,-16 4-5 16,-3 10-16-16,-3 12-7 16,-7 2-4-16,4 10-6 15,3 1-10-15,5-2-23 16,-1-11-1-16,12 5 0 15,1-19-1-15</inkml:trace>
  <inkml:trace contextRef="#ctx0" brushRef="#br0" timeOffset="68844.8621">3084 17076 13 0,'0'0'27'0,"-25"-10"-10"16,9 6-2-1,-2 10-3-15,3 0 0 0,6 6-1 16,2 2-1-16,7 6 0 15,0-5-1-15,10 2 0 16,2-7-1-16,9 1-1 16,-3-8-1-16,2-3-1 15,-1-3-6-15,-5-9-13 16,-10-1-21-16,5-2-3 16,-9-7 0-16,0 5 0 15</inkml:trace>
  <inkml:trace contextRef="#ctx0" brushRef="#br0" timeOffset="69141.7361">3103 16353 42 0,'27'8'39'0,"8"24"0"15,-4 19 0-15,-5 13-24 16,1 23-5-16,-9 4-2 16,0 10-4-16,-11-5-4 15,-7-14-3-15,3-4-9 16,-12-18-27-16,-3-21-2 0,2-11 0 15,1-18 1-15</inkml:trace>
  <inkml:trace contextRef="#ctx0" brushRef="#br0" timeOffset="71469.871">3652 17060 22 0,'18'17'30'16,"4"-3"-4"-16,5-7-3 16,0-11-2-16,4-11-4 15,-14-16-3-15,2-6-4 16,-13-16-2-16,0-6-3 15,-6-14-1-15,-6-8-1 16,-3-6-1-16,3 2-2 16,2 2 1-16,4 5-4 15,9 16-5-15,-3 7-10 16,11 14-20-16,8 25-1 16,-4 7 0-16,6 17 0 0</inkml:trace>
  <inkml:trace contextRef="#ctx0" brushRef="#br0" timeOffset="71657.3664">3736 16664 11 0,'-20'3'33'0,"20"-3"0"15,0 0-1-15,28 3-22 16,1-3-15-16,5 0-24 0,19 5-2 15,-8-10 0 1,15 5 9-16</inkml:trace>
  <inkml:trace contextRef="#ctx0" brushRef="#br0" timeOffset="71969.8671">4294 16537 11 0,'-26'8'34'15,"-17"3"3"1,3 21-1-16,-7 13-17 0,1 8-6 15,13 15-4-15,7 1-4 16,22 3-1-16,11-4-2 16,16-8-2-16,13-7-6 15,4-20-8-15,5-10-19 16,3-13-4-16,-10-15 0 16,-3-4 0-16</inkml:trace>
  <inkml:trace contextRef="#ctx0" brushRef="#br0" timeOffset="72141.7413">4253 16797 29 0,'15'7'33'16,"14"14"2"-16,-1 6-12 16,-4-1-13-16,8 11-3 15,-2-1-9-15,-5-1-17 16,-7-12-13-16,5 4-1 15,-23-27-1-15</inkml:trace>
  <inkml:trace contextRef="#ctx0" brushRef="#br0" timeOffset="72313.6164">4520 16763 26 0,'-13'16'35'0,"-20"-4"1"15,-5 14-3-15,-5 6-22 0,-1 3-11 16,-2 0-13-16,6-7-19 16,15 1-2-16,0-18-1 15,19 1 9-15</inkml:trace>
  <inkml:trace contextRef="#ctx0" brushRef="#br0" timeOffset="72532.3677">4556 16620 27 0,'23'0'36'16,"8"21"2"0,-6 11 2-16,-4 14-25 0,0 19-4 15,-7 5-4-15,-8 7-5 16,-6 3-10-16,-8-5-25 15,-10-20-5-15,3-5-1 16,-10-23 0-16</inkml:trace>
  <inkml:trace contextRef="#ctx0" brushRef="#br0" timeOffset="73188.6249">5197 16910 51 0,'-5'-23'18'0,"-9"2"-3"15,-8-1-1-15,-2 2-2 0,-6 7-4 16,-2 8 0-16,1 5-3 16,-1 14-1-16,6 9-1 15,6 5-1-15,9 13-1 16,8 1 0-16,8-1-1 16,7-5 1-16,5-5 0 15,6-14-1-15,4-8 1 16,2-15 0-16,-2-14 0 15,2-16 0-15,-1-11-1 16,-5-8 1-16,-3-5-1 16,-6-8 0-16,-3-4 0 15,-8 1 1-15,-7 4-1 0,-4 11 1 16,-3 9 0-16,-3 12-1 16,-1 7 1-16,3 20 0 15,-1 15 0-15,3 18 0 16,7 18 0-16,3 15 0 15,3 8 1-15,4 9-1 16,2 8-2-16,3-3-6 16,0-5-15-16,-2-12-13 15,6-10 0-15,-11-21-1 16</inkml:trace>
  <inkml:trace contextRef="#ctx0" brushRef="#br0" timeOffset="73360.4957">5284 16834 24 0,'9'0'35'16,"15"18"2"-16,-5 1 0 15,8 12-21-15,5 8-8 16,2 3-8-16,0 1-13 16,-1-4-22-16,6-7-1 15,-14-18 0-15,1-2 0 16</inkml:trace>
  <inkml:trace contextRef="#ctx0" brushRef="#br0" timeOffset="73532.371">5595 16799 39 0,'-20'21'37'0,"-1"18"1"15,-15 2-6-15,-4 3-19 16,3 4-7-16,-1-1-11 15,5 2-27-15,1-17-4 16,12-10-1-16,4-17 0 16</inkml:trace>
  <inkml:trace contextRef="#ctx0" brushRef="#br0" timeOffset="73891.7451">6039 16846 37 0,'22'-3'32'16,"15"9"0"-16,-2-10-18 15,5 4-21-15,10 11-21 16,-13-11-2-16,7 3-1 0,-17-13 13 15</inkml:trace>
  <inkml:trace contextRef="#ctx0" brushRef="#br0" timeOffset="74063.6227">6004 16936 32 0,'11'13'38'15,"2"-9"-1"-15,20 4-4 16,8 1-19-16,-1-6-11 16,8 7-32-16,-6-10-5 15,8-5-1-15,-14-12-3 0</inkml:trace>
  <inkml:trace contextRef="#ctx0" brushRef="#br0" timeOffset="74563.6821">6638 17130 35 0,'16'7'35'0,"14"0"0"15,-8-7-13-15,0-19-9 0,6-3-3 16,-9-15-2 0,-4-8-4-16,-3-12 0 15,-5-5-3-15,-1-12 1 0,0-2-1 16,6-1 0-16,-3 4-1 15,9 11-4-15,-1 4-8 16,5 16-17-16,5 18-7 16,-8 5-1-16,0 23 0 15</inkml:trace>
  <inkml:trace contextRef="#ctx0" brushRef="#br0" timeOffset="74751.1798">6644 16796 17 0,'-11'0'34'0,"19"6"1"16,8-12-1-16,11 4-22 16,14-5-10-16,6 1-23 15,12 6-10-15,-6-2-2 16,8 2 0-16</inkml:trace>
  <inkml:trace contextRef="#ctx0" brushRef="#br0" timeOffset="75016.8079">7269 16611 20 0,'-20'-9'34'16,"5"19"2"-16,-13 7-3 16,-7 9-15-16,7 23-4 15,-3 3-4-15,7 16-2 16,6-5-2-16,14 8-1 16,8-8-5-16,11-5-5 15,10-14-33-15,6-5-1 16,0-20 0-16,9-11 0 15</inkml:trace>
  <inkml:trace contextRef="#ctx0" brushRef="#br0" timeOffset="75376.1837">7357 16811 19 0,'0'0'36'0,"0"0"1"15,23 29 0-15,-9 0-16 16,9 2-10-16,5 10-7 16,2 5-9-16,-2-5-17 15,-6-4-14-15,5-6 0 16,-10-14-1-16</inkml:trace>
  <inkml:trace contextRef="#ctx0" brushRef="#br0" timeOffset="75548.0561">7637 16806 42 0,'-25'17'37'0,"-15"4"1"16,-4 10-5-16,-2 6-21 0,-8 0-5 15,6 4-5-15,7-3-11 16,6 0-22-16,11-10-5 16,17-6-1-16,4-13-1 15</inkml:trace>
  <inkml:trace contextRef="#ctx0" brushRef="#br0" timeOffset="75876.1843">7704 17203 4 0,'-21'6'29'15,"15"7"1"-15,-6-3 0 16,8 7-18-16,7 1-3 15,3-2 0-15,11 0-1 16,1-16 0-16,7 5 1 16,-4-11-2-16,1-4 0 15,-9-6-2-15,-5-3 0 16,-8-7-2-16,-11 1-2 0,-5 6-8 16,-5-4-16-1,-1 1-15-15,6 4 2 16,-2 2-3-16</inkml:trace>
  <inkml:trace contextRef="#ctx0" brushRef="#br0" timeOffset="76157.4399">7897 16858 37 0,'28'0'39'0,"10"23"2"15,-11 4-2-15,1 6-23 16,-3 18-5-16,-13 6-3 0,-8 7-2 16,-8-3-5-16,-8 2-1 15,-3-10-5-15,-7-14-14 16,-3-13-23-16,7-4 0 15,-4-22 1-15,9 0-1 16</inkml:trace>
  <inkml:trace contextRef="#ctx0" brushRef="#br0" timeOffset="79954.3157">13545 11049 16 0,'19'9'32'15,"0"-9"0"-15,24 6 0 16,0-3-18-16,8-3-10 16,1 0-7-16,0 0-15 15,-1 4-13-15,-15-8-1 0,-5 8 0 16</inkml:trace>
  <inkml:trace contextRef="#ctx0" brushRef="#br0" timeOffset="80126.191">13611 11165 30 0,'0'0'35'16,"40"13"0"-16,-9-11-3 16,7 0-24-16,10 8-33 15,-1-13-5-15,9 6-3 16,-9-7-1-16</inkml:trace>
  <inkml:trace contextRef="#ctx0" brushRef="#br0" timeOffset="80719.95">14674 11090 29 0,'22'18'32'0,"0"-7"-2"16,8 2-11-16,14-3-2 15,3-6-5-15,5-4-3 16,-5-10-2-16,-4-4-1 16,-7-3-3-16,-12-3-2 15,-17-5 0-15,-14 0 0 16,-17 2 0-16,-14 4 0 0,-10 10-1 16,-4 9 0-16,-4 5 0 15,-1 12 0-15,9 9-1 16,10 9 1-16,13 6 1 15,19 6 0-15,14-5 1 16,17 1 0-16,12-7 0 16,13-7 0-16,10-6-2 15,2-12-9-15,0-15-27 16,3-5 0-16,-11-17-2 16,8-3 0-16</inkml:trace>
  <inkml:trace contextRef="#ctx0" brushRef="#br0" timeOffset="81266.8202">15229 10430 26 0,'9'-5'35'0,"-9"-5"0"16,0 10 0-16,0 0-20 15,10-9-15-15,-10 9-22 16,0 0-11-16,0 9-2 15,0-9 1-15</inkml:trace>
  <inkml:trace contextRef="#ctx0" brushRef="#br0" timeOffset="81469.9419">15280 10557 8 0,'11'18'33'15,"5"9"2"-15,-10 1 0 0,-3-1-14 16,-3 8-5-16,-13-4-5 16,1 3-4-16,-13-8-4 15,-6-11-8-15,0-3-12 16,0-6-18-16,-1-17-1 16,10-1 0-16,2-12-1 15</inkml:trace>
  <inkml:trace contextRef="#ctx0" brushRef="#br0" timeOffset="81969.9517">15518 10411 29 0,'-10'0'32'16,"1"11"0"-16,-5 2-12 16,4 5-6-16,3 5-3 15,4 1-4-15,8 3-1 16,4-3-1-16,8-6-2 16,4-4 0-16,4-4-1 15,-2-10 0-15,3-6 0 16,-5-3-1-16,-1-5 0 0,-6-8 0 15,-6-1 0 1,-4-2-1-16,-4 3 0 0,0-1 1 16,0 9-2-16,-6 4 1 15,6 10 0-15,-13 0 0 16,11 11 0-16,2 6 0 16,0 3 0-16,7 2 0 15,3-2 0-15,8 1 0 16,3-6 0-16,3-1 1 15,-2-9 0-15,2-1-1 16,-2-8 2-16,-4-1-1 16,-1-6-1-16,-6-4 1 15,-4-2-3-15,-4 5-6 16,-3-5-17-16,-3 0-11 0,3 8-1 16,-10 0 0-1</inkml:trace>
  <inkml:trace contextRef="#ctx0" brushRef="#br0" timeOffset="82298.0747">15915 10472 24 0,'13'9'34'16,"6"10"-1"-16,-7 0-9 15,-2 4-5-15,0 0-6 16,-6-6-2-16,0 3-4 15,-4-11-2-15,0-9-2 0,0 0-1 16,15 0-1 0,-9-14-1-16,6-3 2 15,4-3-2-15,6-4 1 0,0 2-2 16,5 2 2-16,1 2-1 16,0 8 0-16,-2 5 1 15,-5 5 2-15,-3 12-1 16,-8 5 1-16,-4 7 0 15,-6 5 0-15,0 2-5 16,-7-1-22-16,1-4-15 16,6-1 0-16,0-8 0 15</inkml:trace>
  <inkml:trace contextRef="#ctx0" brushRef="#br0" timeOffset="83032.5866">16579 10411 17 0,'28'0'26'0,"18"4"-8"16,-6-4-5-16,4 0-5 16,-3-4-1-16,-5 4-2 15,-7-4-1-15,-7 2-2 16,-8 2 0-16,-14 0 0 0,0 0-1 15,0 10 1 1,0 0-1-16,-5 4-1 0,1 5 1 16,-2 10-1-16,-1 6 1 15,-1 8-1-15,1 9 1 16,-2 12-1-16,0 10 1 16,3 6 4-16,2 4 1 15,1 0 0-15,3 5-1 16,0-6 1-16,0 0-1 15,0-9 1-15,0-9-1 16,-6-11-4-16,0-8 0 16,0-10 0-16,0-7 0 15,-1-8 1-15,2-11 0 16,-5-5-1-16,-3-2 2 16,-9-3-1-16,-5 0 0 0,-14 4 0 15,-2-4-1 1,-3 0-6-16,-3 0-15 0,4 0-17 15,15 0 0-15,11-13 0 16,19 13 0-16</inkml:trace>
  <inkml:trace contextRef="#ctx0" brushRef="#br0" timeOffset="83720.1174">17010 11468 22 0,'-7'17'26'15,"7"10"-10"-15,0 3-4 0,6 1-1 16,1 2-3-16,3-4-1 16,7-5-1-16,-2-7-1 15,7-7 0-15,-2-10-1 16,1-5-1-16,-1-9 0 16,0-9-1-16,-6-6 1 15,-3-1-2-15,-5-2 0 16,-2 2 0-16,-4 1-1 15,-4 7 0-15,-2 6 1 16,6 16-1-16,-16-8 0 16,7 20 0-16,4 5 0 15,5 6 2-15,0 3-1 0,5 8 1 16,6-5 1 0,4 0 0-16,6-3 0 0,4-8 1 15,2-4 0-15,2-7-1 16,-2-9 1-16,1-8-1 15,-5-8 1-15,-3-5-1 16,-8-2-1-16,-4-1 0 16,-8-2 0-16,0 3-5 15,-4 8-6-15,-6 2-22 16,-4-1-7-16,14 16 1 16,-13-10-1-16</inkml:trace>
  <inkml:trace contextRef="#ctx0" brushRef="#br0" timeOffset="83923.2393">17589 11518 54 0,'15'-4'31'0,"14"-1"-9"16,-1 5-10-16,0-5-6 15,3 5-8-15,-3-4-9 16,-4 4-11-16,-11-8-9 16,3 10 0-16,-16-2 4 15</inkml:trace>
  <inkml:trace contextRef="#ctx0" brushRef="#br0" timeOffset="84095.1157">17567 11630 36 0,'8'20'32'0,"6"-17"-2"16,9-3-9-16,8 4-11 15,1-4-16-15,6 5-22 16,-10-14-3-16,6 9-2 16,-12-7 3-16</inkml:trace>
  <inkml:trace contextRef="#ctx0" brushRef="#br0" timeOffset="84642.0021">17989 11453 33 0,'0'0'31'16,"-11"5"-8"-16,7 8-6 15,4 6-5-15,-4 5-4 16,7 5-1-16,0 1-1 16,5 0-1-16,2-6-1 15,5-1-1-15,0-9 0 16,5-6-1-16,-1-8 0 0,0-11 0 15,-1-6-1-15,-1-5 0 16,-4-3 0-16,-2-3-1 16,-2 1 1-16,-5 0-1 15,-4 6 0-15,0 3 0 16,0 6 0-16,0 12 0 16,-10 4 0-16,5 6 0 15,2 9-1-15,3 3 1 16,0 6 0-16,5-2 0 15,6 2 0-15,3-7 0 16,4-7 1-16,4-3-1 16,2-8 1-16,0-9 0 15,1-3 0-15,-2-11 1 16,-3-3-1-16,-6-3 1 16,-6 0-1-16,-4 0-2 0,-4 6-4 15,-7 3-13-15,-7 4-18 16,14 13-1-16,-23 0 1 15,15 16 0-15</inkml:trace>
  <inkml:trace contextRef="#ctx0" brushRef="#br0" timeOffset="84970.118">18506 11733 19 0,'0'0'29'0,"-11"-18"-4"16,11 18-6-16,-20-10-5 16,6 10-4-16,-2 0-2 15,2 9-3-15,3 4-1 16,4 2 1-16,7 2-1 15,0 0 2-15,9 0-1 16,2-7 0-16,7-1 1 16,-3-9-3-16,3 0-2 15,-1-6-10-15,-6 1-26 16,-11-16 0-16,4 6-2 0,-13-8 1 16</inkml:trace>
  <inkml:trace contextRef="#ctx0" brushRef="#br0" timeOffset="85423.2454">19022 10937 28 0,'9'9'35'0,"8"-9"0"15,15 2-5-15,8-2-14 16,4 0-7-16,8 0-6 0,-1 0-7 15,-5-5-10-15,-5-1-17 16,-2 8-4-16,-18-8 0 16,-5 6-1-16</inkml:trace>
  <inkml:trace contextRef="#ctx0" brushRef="#br0" timeOffset="85595.1208">19104 11059 46 0,'20'12'37'16,"5"-12"0"-16,11 0-9 15,9 0-14-15,-2-4-14 16,7 4-32-16,-6-13-2 0,4 6-2 16,-4-14 0-16</inkml:trace>
  <inkml:trace contextRef="#ctx0" brushRef="#br0" timeOffset="86235.747">20019 10987 4 0,'9'10'30'16,"19"8"1"-1,0-11-3-15,8 1-14 0,8-3-1 16,1-5-2-16,2 0-3 16,-9-14-2-16,-4 0-1 15,-13-6-2-15,-12 0-1 16,-14 1 0-16,-11 0-1 16,-17 4 0-16,-4 10-1 15,-7 5 0-15,-1 9 0 16,2 11 0-16,7 7 0 15,9 5 1-15,14 6 1 16,13 3 1-16,10-3 1 16,12-2-1-16,10-4 1 15,7-7 1-15,8-6-2 16,2-10-3-16,1-9-7 0,4-9-18 16,2-6-12-16,-10-16-1 15,6-2 0-15</inkml:trace>
  <inkml:trace contextRef="#ctx0" brushRef="#br0" timeOffset="86610.7556">20633 10360 30 0,'11'0'30'0,"-11"-14"1"16,0 14-10-16,0 0-24 0,0-10-21 16,0 10-5-16,0 0-1 15,-4 9 5-15</inkml:trace>
  <inkml:trace contextRef="#ctx0" brushRef="#br0" timeOffset="86798.2464">20672 10554 53 0,'5'33'36'0,"-5"6"-1"15,0-3-13-15,-18-6-6 16,0 0-5-16,-10-16-5 15,0-4-6-15,-3-5-7 16,-1-10-12-16,3-9-17 0,11 0-1 16,3-10-1-16,15 2 0 15</inkml:trace>
  <inkml:trace contextRef="#ctx0" brushRef="#br0" timeOffset="87313.8964">20883 10379 10 0,'-13'10'30'16,"8"9"2"-16,-7 3-7 0,5 3-8 15,7 5-4-15,0-2-3 16,8 1-1-16,5-6-3 16,6-6-1-16,1-6-2 15,4-7 0-15,0-8-1 16,1-6-1-16,-4-8 0 16,-2-2-1-16,-7-6 1 15,-5 2-1-15,-1 0 0 16,-6 2 0-16,-4 6 0 15,-3 3 0-15,7 13 0 16,-16 0 0-16,10 10-1 16,6 9 1-16,0 4 0 0,6 0 1 15,2 4-1 1,7-1 1-16,6-4 0 16,1-4 0-16,6-5 1 0,1-8 0 15,-4-5 0-15,2-12 0 16,-4-3-1-16,-4-4 1 15,-6-5-1-15,-5-2-3 16,-4 6-8-16,-7 2-18 16,-3 1-9-16,6 17-1 15,-22-9 1-15</inkml:trace>
  <inkml:trace contextRef="#ctx0" brushRef="#br0" timeOffset="87610.747">21463 10628 37 0,'0'0'29'15,"-12"-22"-4"-15,-3 13-7 16,-2 1-4-16,-1 2-5 15,-1 6-1-15,0 6 0 16,4 7-3-16,3 2 0 16,12 6-1-16,4-4 1 15,10 3-1-15,3-5 0 16,5-1-3-16,1-4-5 0,1-10-9 16,-2-6-23-1,-2 2 0-15,-10-8-1 0,-4 2 0 16</inkml:trace>
  <inkml:trace contextRef="#ctx0" brushRef="#br0" timeOffset="87985.7487">21543 10453 23 0,'19'5'36'0,"-4"3"1"16,3 7-5-16,-5 8-9 15,-5-1-9-15,3 8-5 16,-5-3-3-16,-2 1-2 0,-4-5 0 16,3-4-3-16,-3-6 2 15,0-13-3-15,11 6 1 16,-1-16 0-16,3-7-1 16,2-3 0-16,2-6 0 15,3-3 0-15,5 4-1 16,-1-1 1-16,-4 7 0 15,0 8-1-15,-3 8 2 16,1 7-1-16,-6 6 0 16,-3 9 1-16,-5 5 0 15,-4 2-1-15,3 2-5 16,-9-4-16-16,-4-2-17 16,8-3-1-16,-4-5 0 15,6-1 0-15</inkml:trace>
  <inkml:trace contextRef="#ctx0" brushRef="#br0" timeOffset="88360.7539">22203 11352 64 0,'10'8'41'16,"-10"-8"-1"-16,0 0-10 16,0 0-55-16,0 0-10 15,0 0-2-15,-4-28-3 16</inkml:trace>
  <inkml:trace contextRef="#ctx0" brushRef="#br0" timeOffset="89532.6258">7221 14662 22 0,'22'4'33'0,"-9"-20"0"16,8-13-12-16,4-13-5 16,8-18-4-16,2-11-5 15,3-11-3-15,-8-4-2 16,-2-4-1-16,-10 4 0 15,-8 6 0-15,-4 14-1 16,-12 15 0-16,0 16 0 16,-6 19-1-16,12 16 1 0,-10 29 1 15,17 17-1-15,8 16 0 16,4 14 1-16,6 9 1 16,5 4 0-16,1-2 0 15,0-5-1-15,-3-11-2 16,-7-15-5-16,-2-12-9 15,-8-11-20-15,-11-24 0 16,0-9-1-16,-23-6 4 16</inkml:trace>
  <inkml:trace contextRef="#ctx0" brushRef="#br0" timeOffset="89688.8769">7380 14429 8 0,'0'0'31'16,"40"0"1"-16,-7 0-4 15,8 4-14-15,7 2-6 16,-3-1-9-16,-2-1-13 16,-10-4-16-16,-6 0-2 15,-27 0 1-15</inkml:trace>
  <inkml:trace contextRef="#ctx0" brushRef="#br0" timeOffset="89845.128">7258 14324 15 0,'0'0'22'0,"-9"3"-11"16,9-3-23-16,31 23-8 15,-3-14 5-15,18 16 15 0</inkml:trace>
  <inkml:trace contextRef="#ctx0" brushRef="#br0" timeOffset="90126.3775">7859 14500 20 0,'23'9'34'16,"-5"-3"2"-16,7 5-1 15,0 2-19-15,-1-7-7 16,7 0-1-16,-5-6-3 16,4 0-2-16,-8-10-1 0,-1-5-1 15,-11-3 0 1,-3-4-2-16,-10 0 1 15,-11-3-1-15,-7 6 1 0,-3 7-1 16,-2 9 1-16,-2 6-1 16,1 14 1-16,5 4 1 15,4 11-1-15,10 8 1 16,8 4-1-16,7 2 0 16,5 3-3-16,2-6-11 15,-3-4-22-15,11 1 0 16,-9-18-1-16,6-2 1 15</inkml:trace>
  <inkml:trace contextRef="#ctx0" brushRef="#br0" timeOffset="90423.2571">8603 14473 32 0,'3'22'34'15,"-16"-5"2"-15,-5 9-5 16,-5-5-19-16,-11-4-8 16,1-6-6-16,-3-1-4 15,1-15-2-15,5-7 0 16,5-9 1-16,10-2 1 16,6-5 4-16,9 0 3 15,18-15 15 1,4 35-6-16,-1 8 1 15,13 10-1-15,-5 12-6 16,-1 12-32-16,-3-4-6 0,8 8-1 16,-9-6-1-16</inkml:trace>
  <inkml:trace contextRef="#ctx0" brushRef="#br0" timeOffset="90954.5089">9917 15197 53 0,'38'19'37'0,"-2"8"0"15,11 6-16-15,2 11-11 16,-5 5-5-16,2-1-9 16,-2-2-15-16,-4-9-16 15,-16-17-2-15,2-6 1 16,-13-19 5-16</inkml:trace>
  <inkml:trace contextRef="#ctx0" brushRef="#br0" timeOffset="91142.0039">10320 15191 18 0,'-16'6'33'16,"-15"4"0"-16,-5 12-1 15,-8 7-20-15,-8 6-4 16,1 5-4-16,-1 0-1 16,5-1-5-16,4-4-6 15,6-3-9-15,6-12-14 16,15 2-3-16,3-14 1 15,13-8 16-15</inkml:trace>
  <inkml:trace contextRef="#ctx0" brushRef="#br0" timeOffset="91485.7556">10422 15477 25 0,'0'36'28'0,"-9"-9"-7"16,9-2-9-16,0-2-2 15,0-10-1-15,0-13-2 16,0 0-2-16,15-22 0 16,-12-5 1-16,1-5 0 15,-4-13 0-15,0-5 0 16,-10-9-1-16,2 1 0 15,-9-5-1-15,5 1-1 16,0-1-1-16,5 1-1 0,2 3-1 16,10 7 0-16,8 7 0 15,9 10-3-15,9 9-4 16,3 5-13-16,3 6-15 16,9 15-1-16,-2-4 0 15,8 14 8-15</inkml:trace>
  <inkml:trace contextRef="#ctx0" brushRef="#br0" timeOffset="91720.1308">10462 15575 21 0,'0'0'32'16,"30"13"0"-16,-6-13-4 15,7 3-23-15,5-3-15 16,-8-6-18-16,7 6-3 16,-13-17 0-16,2 8 14 15</inkml:trace>
  <inkml:trace contextRef="#ctx0" brushRef="#br0" timeOffset="92001.382">10638 15305 26 0,'0'0'34'0,"17"3"1"16,-17 12-6-16,4 3-14 16,1 7-6-16,-5-4-2 15,7 0-3-15,-5-6-3 16,-2-15 0-16,16 0-1 15,-4-14-1-15,5-7 0 16,1-8 1-16,5 0-1 16,3 0 1-16,-4 4 1 15,-1 11 0-15,-4 5 1 16,-3 14 1-16,-4 11-1 16,-1 10-1-16,-5 10-5 15,-4 1-21-15,0-3-11 0,3 0 0 16,-3-13-1-1</inkml:trace>
  <inkml:trace contextRef="#ctx0" brushRef="#br0" timeOffset="92376.382">11027 14878 26 0,'9'-10'32'16,"13"10"0"-16,0-7-6 15,9 1-17-15,3 4-4 16,0 2-1-16,-2 0-2 16,-5 0-1-16,-3 6 0 0,-5 5 0 15,-8 9 0-15,-6 6-1 16,-2 10 1-16,-3 7 0 15,3 12 1-15,1 6 1 16,5 5-1-16,-6 0 1 16,2 2 0-16,-5-5 0 15,0-2-1-15,-12-6 1 16,-3-12-2-16,-6-11-2 16,-12-14-4-16,6-7-6 15,-6-14-11-15,1-11-13 16,10-1-1-16,-3-13 0 0</inkml:trace>
  <inkml:trace contextRef="#ctx0" brushRef="#br0" timeOffset="92673.26">11746 15233 17 0,'12'-4'34'15,"3"-6"1"1,12 10-1-16,0 0-17 0,5-4-9 15,4 4-7-15,0 4-13 16,-1 3-21-16,-9-7-1 16,-4 0 0-16,-22 0 2 15</inkml:trace>
  <inkml:trace contextRef="#ctx0" brushRef="#br0" timeOffset="92829.5071">11780 15347 35 0,'23'19'35'16,"1"-19"-1"-16,18 5-6 0,-4-5-37 15,-2-5-20 1,13 5-2-16,-13-9-3 0</inkml:trace>
  <inkml:trace contextRef="#ctx0" brushRef="#br0" timeOffset="93360.7841">12445 15154 9 0,'0'23'32'15,"0"-13"2"-15,17 8-8 16,3-2-9-16,0-4-2 15,13-4-3-15,-2-11-3 16,9-3-3-16,-5-10-2 16,-5-4-2-16,-4-4-2 15,-12-4 0-15,-14 0-2 16,-9 2 1-16,-16 7 0 0,-15 7 0 16,-7 7-1-1,-6 12 1-15,1 7 1 0,-1 8-1 16,10 13 2-16,9 5-1 15,12 8 2-15,17 4 0 16,12 1 1-16,16-2 0 16,14-7 1-16,13-2 0 15,8-13-2-15,8-11-1 16,6-11-5-16,-8-15-11 16,-5-16-23-16,-4-5 1 15,-11-14-2-15,-7-6 1 16</inkml:trace>
  <inkml:trace contextRef="#ctx0" brushRef="#br0" timeOffset="93595.1331">12826 14470 41 0,'0'0'33'16,"3"-16"-2"-16,-3 16-13 15,0 0-26-15,0 0-20 16,0 0-4-16,-19 9-1 16,19-9 12-16</inkml:trace>
  <inkml:trace contextRef="#ctx0" brushRef="#br0" timeOffset="93751.387">12866 14597 39 0,'0'33'34'16,"3"8"-2"-16,-12 3-11 15,-9-5-7-15,-5 0-5 16,-6-12-8-16,-3-10-8 16,1-11-16-16,6-6-11 15,-3-23-2-15,16 1 1 16</inkml:trace>
  <inkml:trace contextRef="#ctx0" brushRef="#br0" timeOffset="94407.6376">12971 14584 21 0,'0'0'29'16,"0"0"-8"-16,0 0-3 16,-2 23-4-16,-2-5-3 15,4 5-3-15,0 1 0 16,4 3-1-16,2-6-1 16,7-4-2-16,5-8-1 15,0-9 0-15,5-6-1 0,1-9 1 16,-5-7-2-1,2-6 1-15,-5-4-1 0,-7-1 0 16,-3 1-1-16,-1 2 1 16,-5 7-2-16,-8 4 2 15,3 10-2-15,5 9 1 16,-10 12 1-16,7 8-1 16,3 5 0-16,6 5 1 15,3 2 0-15,7-1 1 16,3-6 0-16,5-4 0 15,2-9 0-15,1-5 0 16,-3-7-1-16,-3-9 0 16,-4-4 0-16,-1-2-3 15,-7-1-1-15,-3 0-3 16,0 6-2-16,-6 10 1 0,0-8-1 16,0 8 1-1,-6 13 1-15,6 4 2 0,-2 5 3 16,2 4 2-16,0 2 2 15,8 0 2-15,-2-1 0 16,7-4-1-16,3-6 1 16,2-6-1-16,2-7 0 15,1-4-1-15,-2-12-1 16,-1-2 0-16,-3-6 0 16,-5-4-1-16,-10-1 0 15,-8 1-1-15,-4 2 1 16,-9 5-2-16,-3 5-5 15,-7 3-12-15,-7 6-19 16,10 10 1-16,0-1-1 0,12 9 3 16</inkml:trace>
  <inkml:trace contextRef="#ctx0" brushRef="#br0" timeOffset="94813.887">13629 14554 41 0,'10'0'36'15,"9"13"0"-15,-4 7-14 16,-3 0-5-16,0 6-6 0,-6-2-3 15,1 1-2-15,-7-7-1 16,0-3-1-16,0-15-2 16,0 0 0-16,0 0-1 15,15-22-1-15,-2 1 0 16,-1-4 0-16,6-3-1 16,4 3 0-16,1 3 0 15,1 7 1-15,-2 8 0 16,0 14 1-16,-7 8 0 15,-5 14 0-15,-2 6 0 16,-5 3-5-16,1 4-33 16,-4 4-3-16,-4-10 2 0,4-1-2 15</inkml:trace>
  <inkml:trace contextRef="#ctx0" brushRef="#br0" timeOffset="95485.7656">14299 15468 25 0,'-24'2'29'0,"33"5"-12"15,24-2-3-15,33-1 0 0,35 0 0 16,32-4-2-16,31 5-2 15,20-5-2-15,18 9-1 16,-3-9-1-16,0 4-1 16,-13-4-2-16,-19 0-4 15,-25 0-5-15,-33-4-1 16,-27-6-1-16,-31-8-1 16,-19 0 1-16,-25-5-1 15,-14-3 1-15,-12 3 4 16,-9-1 4-16,0 4 1 15,-12 1 7 1,40 19-3-16,0 17 2 16,12 4 1-16,11 8-1 0,1 4-2 15,0 5 1-15,-7-3-2 16,-5-2-4-16,-12-3-12 16,-7-5-20-16,-17-18-3 15,-1-4 0-15,-25-12-1 16</inkml:trace>
  <inkml:trace contextRef="#ctx0" brushRef="#br0" timeOffset="95829.5207">14460 15308 17 0,'-15'5'30'0,"-17"5"1"16,2 7-11-16,-11 8-8 15,1 4-1-15,9 6-3 16,9 2-1-16,19 1 0 16,14-6-3-16,16 0-4 0,16-6-13 15,16-4-20 1,-1-22-1-16,8 0 0 16,-4-22 2-16</inkml:trace>
  <inkml:trace contextRef="#ctx0" brushRef="#br0" timeOffset="96173.2644">15089 14797 21 0,'0'0'33'0,"10"18"0"16,-10 13-3-16,6 13-19 15,3 13-2-15,-6 0-1 16,7 2-2-16,-6-3 0 15,4-10-1-15,-8-14-2 0,0-13 0 16,0-19 0-16,0 0-2 16,-10-14 1-16,5-11-1 15,-2-11 0-15,0-13-1 16,-1-6 0-16,8 0 0 16,0-4 0-16,0 4 0 15,10 2 0-15,2 4 0 16,8 12-1-16,5 9-3 15,10 13-2-15,-1 3-8 16,7 7-18-16,5 11-6 16,-6-2 1-16,4 7 1 15</inkml:trace>
  <inkml:trace contextRef="#ctx0" brushRef="#br0" timeOffset="96376.3892">15083 15063 31 0,'-15'10'35'0,"21"1"0"16,14-5-11-16,19-6-10 16,10 5-11-16,4-9-31 15,9 7-4-15,-9-11-2 16,3 8-2-16</inkml:trace>
  <inkml:trace contextRef="#ctx0" brushRef="#br0" timeOffset="96782.6521">17034 14894 55 0,'40'22'36'0,"13"25"2"16,3 15-19-16,4 13-8 15,3 16-3-15,-4 5-3 16,-2-3-6-16,-1-6-9 15,-9-10-22-15,-7-27-6 16,1-11 1-16,-14-23-1 16</inkml:trace>
  <inkml:trace contextRef="#ctx0" brushRef="#br0" timeOffset="97001.3909">17694 14996 24 0,'-36'0'35'16,"-2"17"1"-16,-20 10 1 16,-8 13-23-16,1 21-3 15,-10 3-4-15,2 10-1 16,2 2-5-16,6-2-4 16,11-1-13-16,14-7-21 15,4-23 0-15,19-9 0 16,10-20 0-16</inkml:trace>
  <inkml:trace contextRef="#ctx0" brushRef="#br0" timeOffset="97345.1409">18044 14819 28 0,'-27'36'31'0,"-14"13"-3"15,2 14-12-15,10 13-3 16,2 4-4-16,9 7-2 16,10-6-2-16,12-3-2 15,10-12-4-15,9-14-9 16,3-23-21-16,13 0-2 16,-4-22 0-16,11-7 2 15</inkml:trace>
  <inkml:trace contextRef="#ctx0" brushRef="#br0" timeOffset="97688.9025">18284 15320 14 0,'3'25'33'16,"-3"-11"1"-16,9 7-6 16,4-3-14-16,2-3-2 15,6-2-3-15,1-7-4 16,0-6-1-16,-1-8-1 15,-3-4-2-15,-5-6-2 16,-9-3 0-16,-8-3-1 16,-10-2 1-16,-9 7-1 15,-8 6 1-15,-2 9-1 16,-5 4 1-16,4 13 2 16,6 4 0-16,5 7 2 15,12 8 0-15,11 0 1 16,11 1 0-16,6-1 1 15,10 2 0-15,1-11-1 0,6 0-2 16,-2-7-5-16,-2-10-11 16,-8-12-23-16,3-1 0 15,-7-19-1-15,0-2 0 16</inkml:trace>
  <inkml:trace contextRef="#ctx0" brushRef="#br0" timeOffset="97876.3943">18516 14787 27 0,'0'0'33'0,"-10"0"0"16,10 0-4-16,-12 14-22 0,3-7-15 15,3 9-19-15,-8-14-5 16,11 8 0-16,-8-10 3 15</inkml:trace>
  <inkml:trace contextRef="#ctx0" brushRef="#br0" timeOffset="98063.8931">18523 14942 21 0,'11'40'33'16,"-11"-7"0"-16,-9 3-10 15,-3-4-6-15,-10-8-8 16,-4-7-11-16,-6-12-23 15,6-2-7-15,-7-18-1 0,14 5-1 16</inkml:trace>
  <inkml:trace contextRef="#ctx0" brushRef="#br0" timeOffset="98501.3937">18695 14843 24 0,'-5'24'30'0,"1"-8"-8"15,4 5-5-15,0 5-4 0,6-2-1 16,5 2-2-16,4-7-3 15,7-3-2-15,-1-9-1 16,1-7-1-16,-1-10-1 16,-2-4-1-16,-3-8 0 15,-4-3-1-15,-7-1 1 16,-5 0-1-16,0-1 0 16,-5 7-1-16,1 8 0 15,4 12 0-15,0 0 1 16,-10 10 0-16,10 10-1 15,9 4 1-15,-1 4 1 16,6 2 1-16,2-3 1 16,6-3 0-16,-3-7 0 15,3-4 1-15,-1-13-1 0,-2 0 0 16,-3-13-1-16,-5-5-2 16,0-2-6-16,-11-5-12 15,-5-4-19-15,5 8 0 16,-11-6 0-16,8 9 1 15</inkml:trace>
  <inkml:trace contextRef="#ctx0" brushRef="#br0" timeOffset="98751.3959">19138 14766 39 0,'29'32'39'0,"13"19"-1"16,-10 10-10-16,-1 9-9 16,-4 16-5-16,-14 1-5 15,-9 5-2-15,-19-3-4 16,-8-7 0-16,-8-11-3 16,-5-13-5-16,4-15-26 15,1-6-9-15,2-26-1 16,9-9 1-16</inkml:trace>
  <inkml:trace contextRef="#ctx0" brushRef="#br0" timeOffset="99157.67">19714 15162 26 0,'28'6'33'16,"-8"-6"2"-16,22 2-6 15,1-2-16-15,6 0-8 16,5-4-10-16,-1-1-18 15,3 5-10-15,-19-6 0 16,-3 6-1-16</inkml:trace>
  <inkml:trace contextRef="#ctx0" brushRef="#br0" timeOffset="99376.3948">19783 15282 28 0,'15'12'38'0,"2"-10"-1"15,14 6-1-15,8-4-19 16,-1-4-4-16,9 0-8 16,2 0-12-16,-1 4-28 15,-9-12-3-15,-2 4 1 16,-13-8-1-16</inkml:trace>
  <inkml:trace contextRef="#ctx0" brushRef="#br0" timeOffset="100563.9831">20720 15145 4 0,'-33'-93'57'16,"28"42"-34"-1,22 0-8-15,14 3-4 16,7 8 0-16,13 11-2 16,1 12 0-16,3 17-1 15,-7 11-3-15,-16 17-1 16,-21 13-1-16,-19 6-1 16,-21 5 0-16,-14 4-1 15,-13-3 1-15,-5-2-1 0,2-9-1 16,7-7 0-1,15-12 1-15,16-8-1 0,21-15 0 16,0 0-1-16,27-4 1 16,8-5-1-16,5 2 2 15,6 2-1-15,5 5 0 16,1 5 0-16,-4 7 1 16,-3 2-1-16,-11 4 1 15,-4 5-1-15,-11-4 1 16,-3-3 0-16,-11-2-1 15,-5-14 2-15,-5 9-2 16,5-9 1-16,-12-14-1 16,8-5 0-16,4-5 0 15,0-3-1-15,12-2-1 0,1-1 1 16,9 3-1-16,3 4 2 16,2 6 0-16,2 10 0 15,-2 7 2-15,-1 10 0 16,-6 5 1-16,-4 9 0 15,-9 3 1-15,-7 2-2 16,0 2-3-16,-6-5-16 16,0-3-20-16,6-5-1 15,0-18-1-15,12 12 0 16</inkml:trace>
  <inkml:trace contextRef="#ctx0" brushRef="#br0" timeOffset="101157.7053">21956 15148 19 0,'-54'-32'67'16,"20"23"-42"0,-6 3-6-16,2 9-4 15,-4 4-5-15,10 8-3 16,11 9-2-16,13 6-2 16,11 1-1-16,11 3 0 15,5-3 0-15,10-2-1 16,4-11 1-16,3-8-1 15,-5-16 0-15,-5-10 0 16,-7-16-1-16,-10-11 0 16,-9-16 1-16,-4-13-1 0,-7-8 0 15,-3-3 0-15,-1-4-1 16,5 7 1-16,5 2 0 16,11 8 0-16,9 13-1 15,7 16-2-15,8 16-4 16,4 6-9-16,5 14-21 15,8 17-1-15,-2 1 0 16,10 14 1-16</inkml:trace>
  <inkml:trace contextRef="#ctx0" brushRef="#br0" timeOffset="101438.9574">22421 14636 28 0,'-15'11'35'15,"-6"21"1"-15,-16 14-11 16,-8 12-6-16,0 20-5 15,-5 6-3-15,8 5-4 16,10 3-4-16,17-7-7 16,19-11-25-16,15-9-8 0,14-20-1 15,20-8 0 1</inkml:trace>
  <inkml:trace contextRef="#ctx0" brushRef="#br0" timeOffset="101954.5827">22448 15080 46 0,'0'0'36'0,"-10"7"0"16,5 6-16-16,5 4-6 16,-6 4-4-16,9 6-4 15,-3-1 0-15,11-2-2 16,1-6-1-16,9-6-1 16,3-7 0-16,4-5-2 15,-4-12 0-15,0-2 0 16,-2-8-1-16,-2-3 1 15,-3 0-1-15,-12 5 0 16,-5 0 0-16,-3 6 0 16,3 14 0-16,-16-6 1 15,8 17-1-15,-4 6 0 16,6 9 1-16,6 3 0 16,5 1 1-16,9-2-1 15,6-4 1-15,6-7 0 0,4-8 0 16,2-9 1-16,-2-11-2 15,0-7 2-15,-7-8-2 16,-9-5 0-16,-8-2-3 16,-6-6-5-16,-7 3-21 15,-1 10-9-15,-12 0 0 16,6 11-1-16</inkml:trace>
  <inkml:trace contextRef="#ctx0" brushRef="#br0" timeOffset="102251.4587">23002 15136 42 0,'14'0'34'16,"9"5"-5"-16,6-5-10 16,6 3-8-16,3-3-12 0,-5 0-28 15,19 2-3 1,-21-10-1-16,10 8-1 0</inkml:trace>
  <inkml:trace contextRef="#ctx0" brushRef="#br0" timeOffset="102720.2135">23429 14966 4 0,'0'0'32'15,"0"0"1"-15,-6 29 0 0,6-2-15 16,4 2-8-16,5 6-1 16,4-4-2-16,2 2-2 15,3-10-2-15,6-6 0 16,0-11-2-16,3-6 0 15,-4-9 0-15,2-8 0 16,-11-3-1-16,-1-7 0 16,-5-1 0-16,5 3 1 15,-5 5 0-15,-8 3-1 16,0 17 0-16,0 0 0 16,0 0 1-16,0 24 1 15,5-1-1-15,-5 5 1 16,5 1 1-16,9-1 0 15,4-6 0-15,7-4 0 0,-3-12 0 16,-1-6-1-16,-5-9 1 16,3-6-2-16,-3-10-3 15,-8-5-6-15,1-4-24 16,-12 5-7-16,-7-3 1 16,3 11-1-16</inkml:trace>
  <inkml:trace contextRef="#ctx0" brushRef="#br0" timeOffset="103126.4624">24057 15267 35 0,'-17'-15'34'15,"0"6"-5"-15,-3-1-5 0,5 7-6 16,-7 11-6 0,10-1-3-16,1 10-3 15,8 3 0-15,6 3-2 0,6-2-1 16,12 2 1-16,-2-9-2 16,0-2-2-16,-1-4-7 15,7-8-23-15,-7-12-9 16,-5 0 0-16,-6-11 0 15</inkml:trace>
  <inkml:trace contextRef="#ctx0" brushRef="#br0" timeOffset="103423.3361">24255 14640 24 0,'62'40'38'0,"-32"2"1"16,-10 19 0-16,10 9-19 16,-6 9-4-16,-7 9-6 15,-17-4-2-15,-7-1-2 16,1-7-2-16,-10-8-2 15,-5-12-5-15,-6-14-12 16,-8-10-26-16,7-9-1 16,0-13 0-16,-6-5 0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4:53:31.5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897 5354 23 0,'0'0'34'16,"0"0"1"-16,0 0-3 15,0 0-10-15,0 0-5 16,40 30-6-16,25 7-4 16,7 19-3-16,11 9-1 0,-5 0-3 15,7 8-8-15,-17-5-18 16,-7-5-11-16,-13-6 0 15,-14-19 0-15</inkml:trace>
  <inkml:trace contextRef="#ctx0" brushRef="#br0" timeOffset="234.3748">1650 5281 40 0,'-17'-27'35'16,"-4"20"0"-16,-14 19-5 0,-11 7-13 16,-6 23-6-16,-11 9-2 15,-7 16-3 1,-10 8-1-16,3 0-3 0,4 5-3 16,7-7-4-16,7-3-8 15,15-14-12-15,44-56-12 16,-56 69-1-16,56-69 1 15</inkml:trace>
  <inkml:trace contextRef="#ctx0" brushRef="#br0" timeOffset="546.8865">1991 5170 20 0,'-31'0'28'0,"-12"9"2"16,3 20-8-16,-2 17-10 15,3 14-3-15,7 16-2 16,5 11-1-16,11 5 0 15,8 0-2-15,11 0 0 16,14-13-2-16,10-11-7 16,10-21-17-16,13-7-10 15,-5-29 0-15,11-2-2 16</inkml:trace>
  <inkml:trace contextRef="#ctx0" brushRef="#br0" timeOffset="906.2517">2159 5729 20 0,'-16'9'30'0,"21"0"0"16,-5-9-3-16,25 8-16 16,2-6-4-16,2-2 1 15,2-4-1-15,0-8-3 16,0-2-1-16,-7-4 0 0,-3 1-2 15,-14-4-1 1,-10 3 1-16,-12 1-2 16,-10 13 1-16,-8 7 0 0,-4 11 0 15,-1 5 0-15,-1 11 1 16,8 5 1-16,12 6 1 16,11-2 0-16,16 2 1 15,13-9 0-15,8-5 1 16,6-8-3-16,9-5-4 15,1-10-13-15,1-7-20 16,-10-15-1-16,4-1-1 16,-15-15 1-16</inkml:trace>
  <inkml:trace contextRef="#ctx0" brushRef="#br0" timeOffset="1078.1738">2461 5291 26 0,'-7'-16'29'0,"7"16"-3"15,-5-13-8-15,5 13-34 16,0 0-9-16,0 0-3 16,0 0-1-16</inkml:trace>
  <inkml:trace contextRef="#ctx0" brushRef="#br0" timeOffset="1218.8099">2511 5382 45 0,'0'21'36'0,"0"4"-1"15,-6 1-9-15,-13-3-7 0,3-1-8 16,-8-7-12-16,-6-1-31 16,-4-17-3-16,14 1-1 15,2-13-1-15</inkml:trace>
  <inkml:trace contextRef="#ctx0" brushRef="#br0" timeOffset="1906.3615">2638 5285 36 0,'0'11'26'15,"-9"1"-6"-15,5 4-7 16,4 6-2-16,0-2-3 16,0 6-1-16,6-6-1 15,4 3-1-15,2-13-2 16,6-5 0-16,-1-5 0 16,2-3-2-16,-1-8 1 0,-7-6-1 15,-1 1 0-15,-6-4-2 16,-4 3 0-16,0-1 1 15,-7 8-2-15,7 10 1 16,-15-6 0-16,15 6 0 16,-6 16 0-16,6-1 0 15,3 2 1-15,2 2 0 16,2-6 0-16,6-1 0 16,4-5 0-16,0-7 0 15,1 0 0-15,-2-10 0 16,-1-4 0-16,4-5 1 0,-3-3-1 15,-1-1 2 1,-3 0 0-16,6 3 1 16,-2 6-1-16,9 9 2 0,3 7 0 15,6 15 0-15,3 15-1 16,1 11 1-16,-8 17-2 16,-8 10 2-16,-10 10-1 15,-12 2-1-15,-16 1 1 16,-11-5-3-16,-11-7-2 15,-4-14-18-15,-2-21-15 16,12-12-2-16,2-24 1 16,17-6-2-16</inkml:trace>
  <inkml:trace contextRef="#ctx0" brushRef="#br0" timeOffset="2312.6355">3555 5603 50 0,'15'-3'35'0,"17"6"1"15,2-3-13-15,7-3-13 16,11 6-2-16,0-3-5 16,-4 0-9-16,-3 4-16 15,-1 6-12-15,-19-10-2 16,-3 9 1-16</inkml:trace>
  <inkml:trace contextRef="#ctx0" brushRef="#br0" timeOffset="2500.1193">3584 5763 60 0,'14'7'36'0,"6"-3"-3"16,10-4-12-16,8 5-7 15,5 0-10-15,3 5-35 16,-2-10-2-16,6 0-2 15,-7-10-2-15</inkml:trace>
  <inkml:trace contextRef="#ctx0" brushRef="#br0" timeOffset="3265.7978">5441 5063 3 0,'60'-9'28'0,"-22"-5"0"16,-7 8-3-16,-31 6-12 15,-16-7-5-15,-27 9-2 16,-19 1-1-16,-14 1-2 16,-10-4-3-16,-5 5 1 15,0 0 0-15,11-2-1 0,10-3 1 16,11 0 1-1,19 0 0-15,13 1 1 0,27-1 1 16,7 18-1-16,22-6 2 16,14 8-1-16,11 3-1 15,9 6 1-15,-1 6-1 16,-3 8-2-16,-13 2 1 16,-16 4-2-16,-20 5-1 15,-24 3-1-15,-21 7 0 16,-21 2 0-16,-11 1-1 15,-12-3 2-15,-1-4 0 16,2-3 2-16,14-6 1 0,11-6 0 16,15-12 2-1,24-5-1-15,20-9 1 16,27-1-1-16,20-7 0 0,24-2-1 16,21-5 0-16,17-4-1 15,15 0-1-15,3 0-5 16,6 0-6-16,-16-4-13 15,-16-2-13-15,-12 6 2 16,-29 0-2-16</inkml:trace>
  <inkml:trace contextRef="#ctx0" brushRef="#br0" timeOffset="3765.7916">4550 6297 43 0,'18'4'35'16,"-5"5"-1"-16,4 12-12 15,1 6-8-15,-9 7-5 16,1 2-1-16,-10 0-4 16,0 0-1-16,-4-12-2 0,-2-6-1 15,-4-11-1-15,10-7-2 16,-8-15-1-16,8-5-1 15,9-8 1-15,0-4-1 16,10 3 1-16,-1-3 1 16,7 9 2-16,0 11 2 15,0 8 2-15,0 11 1 16,-7 6 0-16,0 12 2 16,-6 1-2-16,-1 6 1 15,-5-3-3-15,-3-4-3 16,3 0-12-16,-2-2-22 15,-8-12-1-15,11-3-1 0,-7-8 1 16</inkml:trace>
  <inkml:trace contextRef="#ctx0" brushRef="#br0" timeOffset="3922.0427">4922 6406 27 0,'25'-4'32'15,"-6"1"0"-15,12 6 0 16,-5-3-23-16,11 0-13 16,1 0-23-16,-13-6-4 15,5 6 0-15,-15-7-1 16</inkml:trace>
  <inkml:trace contextRef="#ctx0" brushRef="#br0" timeOffset="4093.9186">4977 6486 31 0,'0'0'32'15,"18"5"-1"-15,1-5-7 16,12-3-28-16,9 3-23 16,-7-5-1-16,9 5-2 15,-6-7 2-15</inkml:trace>
  <inkml:trace contextRef="#ctx0" brushRef="#br0" timeOffset="4250.1927">5291 6474 6 0,'0'0'26'15,"0"0"-1"-15,33 2-5 16,-8 5-33-16,-1-7-10 15,11 7-2-15,-5-7 10 16</inkml:trace>
  <inkml:trace contextRef="#ctx0" brushRef="#br0" timeOffset="4531.4722">5601 6462 58 0,'-20'-15'33'0,"8"3"-3"16,-2-7-14-16,6 2-8 0,13-1-5 15,5 4-1-15,9 4-2 16,2 7 1-16,7 9 0 16,-5 1 2-16,2 13 0 15,-2 1 1-15,-3 1 0 16,-3-2 1-16,1-1 0 16,-2-9-1-16,4-3-1 15,-4-7 0-15,-1-7 0 16,-6-6-3-16,-9-3-1 15,-3-1-5-15,-9-5-15 16,-11-5-16-16,-2 4-1 16,-9-6-1-16,3 1 1 15</inkml:trace>
  <inkml:trace contextRef="#ctx0" brushRef="#br0" timeOffset="4890.8555">4973 4574 44 0,'0'13'32'15,"8"13"-1"1,-8 3-11-16,-4 6-12 0,-1 5-8 15,5-1-17-15,3 3-13 16,-11-14-2-16,8 1 0 16</inkml:trace>
  <inkml:trace contextRef="#ctx0" brushRef="#br0" timeOffset="5359.6704">4811 4787 61 0,'7'-9'31'0,"11"1"-2"16,-6 1-21-16,7 0-4 15,2 3-2-15,2 2-1 16,5 2-1-16,-3 2 0 16,-3 2-1-16,-1 1 0 15,-5 2 1-15,-3-5-1 16,-13-2 1-16,9 5 0 15,-9-5 0-15,0 0 2 16,-17-14 0-16,7 2-1 16,4 0 1-16,0 2-1 15,2-4-1-15,8 1 1 0,2 2-2 16,8 4 1-16,6 2 0 16,9 5-1-16,4 0 1 15,5 7 0-15,0 0 0 16,0-2 0-16,-4 7 0 15,-3-5 1-15,-6 2 0 16,-10-5 1-16,-6-4 0 16,-9 0 0-16,0 0 0 15,0 0 1-15,-3-18-1 16,-3 8-1-16,3-1-2 16,-1 2-6-16,2 0-11 15,-4-3-15-15,6 12 0 0,0 0-1 16,-10 7 5-1</inkml:trace>
  <inkml:trace contextRef="#ctx0" brushRef="#br0" timeOffset="5812.8007">5299 4722 15 0,'9'15'25'0,"-9"-15"-4"15,28 19-7-15,-6-7-2 16,3-2 1-16,1-1-2 16,-1-9 0-16,-3 2-1 15,-5-8-1-15,-2 1-1 16,-15-7-1-16,0-3 0 15,-9 0-2-15,-5 1-1 16,-5 1-3-16,-1 4 0 0,-2 5-5 16,-2 4-9-16,-6 7-23 15,10 10 1-15,-8-3-1 16,13 15 0-16</inkml:trace>
  <inkml:trace contextRef="#ctx0" brushRef="#br0" timeOffset="6578.4232">6412 5468 23 0,'15'31'31'0,"-27"2"-1"16,-4 10-4-1,1 14-17-15,-7-2-2 16,1-1-1-16,5-3-2 0,2-11-2 15,6-15 0-15,8-14-1 16,0-11 0-16,13-26 0 16,-1-6 0-16,0-11 0 15,1-7-1-15,3-6 0 16,-5-2 1-16,3 0 0 16,1-1 0-16,-2 9 1 15,2 6-1-15,0 13 1 16,-2 7 0-16,2 16 0 15,1 13 1-15,0 12 0 16,-4 17-1-16,2 16 0 16,2 11 1-16,0 4-2 0,2 6-1 15,-5-4-4 1,6-4-10-16,-4-5-21 0,-5-19 0 16,2-7-2-16,-12-32 1 15</inkml:trace>
  <inkml:trace contextRef="#ctx0" brushRef="#br0" timeOffset="6734.6777">6375 5673 47 0,'0'0'32'0,"31"6"0"16,0 4-14-16,6 0-26 15,13 6-21-15,-8-12 0 16,12 11-2-16,-11-15 0 15</inkml:trace>
  <inkml:trace contextRef="#ctx0" brushRef="#br0" timeOffset="7094.0736">7193 5667 58 0,'-9'-22'25'0,"-12"-1"-2"16,-9 6-6-16,-2 8-5 0,-9 2-4 15,4 16-3-15,-1 6-2 16,7 7-1-16,10 10-1 16,12 1 0-16,9 1-1 15,15 0-1-15,10-2-3 16,5-7-10-16,15-10-18 16,4 4-2-16,-4-19 1 15,6 8-1-15</inkml:trace>
  <inkml:trace contextRef="#ctx0" brushRef="#br0" timeOffset="7437.7996">7422 5736 49 0,'-14'-21'28'16,"0"6"-8"-1,-3 5-6-15,-3 7-6 0,2 8-2 16,-4 3-3-16,4 7-2 15,2 1-1-15,6 3 1 16,6-2 0-16,6 0 1 16,7-7-1-16,3-5 2 15,7-5-1-15,0-7 0 16,8-3 0-16,2-2-1 16,5-1 1-16,3 1 0 0,2 3-1 15,1 6 0 1,-1 3 1-16,-2 5 1 15,-6 7 0-15,-6 4 1 0,-13 0 0 16,-6 6 0-16,-15-3 1 16,-9 0-2-16,-11-4-5 15,-7-4-20-15,-6-5-13 16,6 1-2-16,-2-12 1 16</inkml:trace>
  <inkml:trace contextRef="#ctx0" brushRef="#br0" timeOffset="7906.5507">8136 5245 25 0,'-22'14'29'16,"-21"3"2"-16,5 17-14 16,-2 22-3-16,3 9-3 15,13 15-3-15,7 2-1 16,17 2-4-16,7-6-6 15,14-8-10-15,6-18-18 16,15-8-2-16,-3-23 1 16,9-6 0-16</inkml:trace>
  <inkml:trace contextRef="#ctx0" brushRef="#br0" timeOffset="8328.4288">8278 5538 35 0,'-9'0'31'0,"-12"0"1"16,8 14-17-16,5 12-3 15,-2 3-3-15,10 8-2 16,3-2-1-16,9 1-2 16,4-5 0-16,5-7-1 15,0-10-2-15,4-6 1 16,1-8-1-16,-4-14-1 15,-2-5-1-15,-7-7 0 16,-1-6 0-16,-6 1 0 16,-6 2-1-16,0 3 1 15,-5 5-1-15,-1 10 2 0,6 11-1 16,-13 0 1-16,13 16 0 16,0 7 0-16,4 0 1 15,8 5 0-15,3-5 2 16,7 1-1-16,4-8 2 15,-1-5-1-15,-1-11 1 16,-2-4-1-16,-3-11-1 16,-4-3-1-16,-6-2-2 15,-5-7-6-15,-1 5-14 16,0 7-15-16,-6-1 0 16,3 16-1-16,-7-11 0 15</inkml:trace>
  <inkml:trace contextRef="#ctx0" brushRef="#br0" timeOffset="8640.926">8757 5806 9 0,'-15'-24'58'16,"6"14"-35"-16,-7 6-8 15,-2 4-6-15,2 7-3 16,3 9-1-16,2 3-1 16,7 3-1-16,7 5 0 15,5-2 1-15,6-1 1 0,1-4 1 16,4-6 0 0,-1-9-1-16,4-1 0 0,-4-8-1 15,-5-7-3-15,-4-5-7 16,-9-4-21-16,-3-6-9 15,3 1 0-15,-15-4 0 16</inkml:trace>
  <inkml:trace contextRef="#ctx0" brushRef="#br0" timeOffset="8969.0524">8933 5579 30 0,'26'15'35'16,"-8"-2"0"-16,2 12 1 0,-6 4-20 16,-6-1-6-16,0 7-2 15,-8-6-4-15,0-3-1 16,0-2-1-16,-6-10-2 16,6-14-1-16,0 0 0 15,6-10 0-15,4-10-1 16,7-1 0-16,-4-7 1 15,5-1 1-15,1 7 0 16,0 5 1-16,-4 10 0 16,-1 7 1-16,-3 14 0 15,-7 4-1-15,2 7-3 16,-6 8-15-16,3 3-19 0,-12-9 0 16,9 2-1-1,-7-15 0-15</inkml:trace>
  <inkml:trace contextRef="#ctx0" brushRef="#br0" timeOffset="9203.4327">9566 5504 45 0,'0'0'36'15,"13"21"1"-15,-6 11-6 16,5 10-16-16,-6 3-6 16,1 6-2-16,-2 1-4 15,-1-5-3-15,1-5-8 0,-5-7-19 16,-3-13-10-16,0-9-1 16,-9-13 1-16</inkml:trace>
  <inkml:trace contextRef="#ctx0" brushRef="#br0" timeOffset="9344.0535">9442 5692 47 0,'6'-19'34'15,"22"14"0"-15,3-4-3 16,7 9-26-16,8 9-31 16,1-9-7-16,12 10 0 15,-7-10-1-15</inkml:trace>
  <inkml:trace contextRef="#ctx0" brushRef="#br0" timeOffset="9906.5642">10280 5687 23 0,'3'-20'28'15,"-3"4"-4"-15,-10-1-5 16,-11 0-3-16,-4 10-5 15,-9 0-2-15,0 11-3 16,-4 6-1-16,5 12-2 16,5 5-1-16,11 7 0 15,9 2-1-15,14 3 0 16,6-3 1-16,11-7 0 16,5-5 0-16,5-5 0 15,-1-11-1-15,1-8-1 16,-8 0 0-16,-3-14-1 0,-7-1 0 15,-6-2 0 1,-9-3 0-16,0 2 0 16,-9 2 1-16,-6 3 0 0,0 5 0 15,2 13 2-15,0 9 0 16,4 10-1-16,7 8 2 16,2 9-1-16,0 4 0 15,0 4 0-15,2 2 0 16,-2-4-3-16,5 0-4 15,-5-13-8-15,-5-9-22 16,14-1-1-16,-3-12 1 16,11-7-2-16</inkml:trace>
  <inkml:trace contextRef="#ctx0" brushRef="#br0" timeOffset="10172.1782">10569 5332 67 0,'52'38'36'0,"-9"9"1"16,-6 18-20-16,0 14-5 15,-21 5-4-15,-11 2-4 16,-12-4-6-16,-16-9-8 16,-14-12-27-16,3-4 0 0,-6-20 0 15,8-11-1-15</inkml:trace>
  <inkml:trace contextRef="#ctx0" brushRef="#br0" timeOffset="11984.7499">11086 5706 29 0,'12'3'32'16,"2"-3"2"-16,12 0-12 16,9 9-6-16,5-12-6 15,6 3 0-15,-2-6-4 16,2-3-2-16,-12-4-1 16,-9-3-2-16,-12-1 0 15,-18-5-1-15,-16 5 0 16,-6 1-1-16,-9 6 0 15,-9 7 0-15,-4 8 0 16,4 7 1-16,2 11-1 16,10 10 1-16,9 4 0 15,13 3 1-15,11-1 0 16,19-1 0-16,9-6 0 16,11-3 1-16,7-7-2 0,2-13-8 15,1-14-27-15,3 1 0 16,-7-18 0-16,6-2-1 15</inkml:trace>
  <inkml:trace contextRef="#ctx0" brushRef="#br0" timeOffset="12234.7578">11395 5249 42 0,'26'0'34'16,"-2"-8"0"-16,15 8-11 16,1 0-11-16,1-5-10 15,-1 5-19-15,-8-5-14 16,6 5-2-16,-13-6-1 15</inkml:trace>
  <inkml:trace contextRef="#ctx0" brushRef="#br0" timeOffset="12562.8802">11914 5224 40 0,'0'35'37'16,"0"6"0"-16,-13 1-9 15,-2-2-9-15,-4 4-5 16,-10-8-5-16,2-4-5 0,-7-10-8 16,-3-15-17-1,2-12-17-15,7-7 0 0,6-10 0 16,8-5 0-16</inkml:trace>
  <inkml:trace contextRef="#ctx0" brushRef="#br0" timeOffset="13281.6868">12079 5117 31 0,'0'0'29'16,"-10"16"-8"0,4 3-3-16,2-1-6 0,4 6-1 15,0-2-2-15,10 3-2 16,-1-7-1-16,10-3-1 16,-3-7-2-16,2-8-1 15,2 0-1-15,-2-11 0 16,-3-6-2-16,-2 1 0 15,-1-2-1-15,-5-3 1 16,-2 6-1-16,-1 1 0 16,2 2 1-16,-6 12 0 15,0 0 0-15,10 9 1 16,-4 3 0-16,2 8 1 16,2-3 0-16,-1 2 0 0,4 0 1 15,-1-4-1-15,-3-6 1 16,4-9 0-16,-3 0-1 15,2-9 0-15,3-6 0 16,-2-3 0-16,5-2-1 16,-2-2 0-16,2 3 1 15,-3 2-1-15,1 7 1 16,-4 5 1-16,-2 5 0 16,-1 14 1-16,-5 2 0 15,-1 5 0-15,-3 1 0 16,5 2 0-16,-5-5-1 15,6-3 0-15,-2-5 0 0,-4-11-1 16,12 0-1 0,-2-8 1-16,2-7-1 0,0-3-1 15,4-2 0-15,5 1 1 16,1 2-1-16,-3 5 2 16,3 5-1-16,-4 7 2 15,1 12-1-15,-3 5 1 16,-5 6 0-16,-4 4-1 15,0 0-3-15,-7-3-11 16,0-1-24-16,-4-3-2 16,-8-11 1-16,2 0-1 15</inkml:trace>
  <inkml:trace contextRef="#ctx0" brushRef="#br0" timeOffset="13578.5721">11924 4932 47 0,'7'-10'35'15,"-7"10"-2"1,7 16-37-16,-7-16-17 0,0 0-9 16,-10-6-3-16</inkml:trace>
  <inkml:trace contextRef="#ctx0" brushRef="#br0" timeOffset="20250.7039">3562 8074 15 0,'0'0'33'15,"6"15"-1"-15,12-15-7 16,13 0-5-16,15 6-5 16,4-6-3-16,10-5-5 15,1 1-7-15,1 0-9 0,-2 1-13 16,-8 3-10-1,-21 0-3-15,-7 6 1 16</inkml:trace>
  <inkml:trace contextRef="#ctx0" brushRef="#br0" timeOffset="20453.8168">3617 8206 18 0,'-12'8'33'0,"24"-3"1"16,10-5-9-16,12 0-6 16,13 7-3-16,0-7-6 15,4 3-19-15,-6-8-22 16,1 9-2-16,-12-11-3 16,3 7 0-16</inkml:trace>
  <inkml:trace contextRef="#ctx0" brushRef="#br0" timeOffset="21328.8089">5693 7711 16 0,'20'-7'15'0,"-25"-5"-2"16,-15 9-2-16,-23-1-4 15,-15 4-1-15,-14 0-4 16,-10 0 0-16,-9 0-1 15,0 0 0-15,3 5 0 16,5-1 1-16,17 0 0 16,13-2 1-16,16 6 1 0,18-1 1 15,19 5 1 1,19-2 0-16,19 9 0 16,20 0-1-16,9 8 0 0,9 2 0 15,-2 7-2-15,-6 1 0 16,-10 5-1-16,-23 6 0 15,-22 3-1-15,-26 0-1 16,-21 6 0-16,-17 1 0 16,-13-1 0-16,-7 2 0 15,-3-5 0-15,1-4 0 16,8 0 0-16,10-8 1 16,12-5 0-16,11-5 1 15,17-6 0-15,17-8 0 16,25-4 0-16,22-3 0 15,19-4 0-15,22-7-1 0,16 0 1 16,15-5-1-16,6-1 0 16,-3 2 0-16,-10-2-2 15,-11 6-7-15,-21 0-14 16,-28-3-11-16,-13 9-1 16,-32-6 0-16</inkml:trace>
  <inkml:trace contextRef="#ctx0" brushRef="#br0" timeOffset="21797.6031">4697 8973 14 0,'12'-8'32'0,"7"21"1"15,-5 2-8-15,2 11-5 16,-9 8-6-16,-7-2-4 15,0 2-2-15,-6-3-4 16,0-7-1-16,-1-10-2 16,-2-9-2-16,9-5 0 0,0-24-2 15,12 5 1-15,4-8-1 16,8-2 1-16,-2 2-1 16,6 4 3-16,-2 11 1 15,-5 12 1-15,0 7 0 16,-7 8 1-16,-5 13 0 15,-4-1 0-15,-2 4-3 16,-3 3-6-16,0-10-16 16,0-7-12-16,4 1-2 15,-4-18 1-15</inkml:trace>
  <inkml:trace contextRef="#ctx0" brushRef="#br0" timeOffset="21953.9198">5060 9053 13 0,'0'0'29'0,"34"-8"0"15,-12 2 0-15,6 6-23 16,0 0-17-16,-3-3-15 16,3 8-2-16,-14-10-1 15</inkml:trace>
  <inkml:trace contextRef="#ctx0" brushRef="#br0" timeOffset="22141.4221">5093 9153 24 0,'5'9'32'0,"-5"-9"1"15,24 0-3-15,-5 0-18 16,8-2-15-16,4 4-24 15,-2-8-3-15,5 6-2 16,-5-6 0-16</inkml:trace>
  <inkml:trace contextRef="#ctx0" brushRef="#br0" timeOffset="22344.5552">5405 9178 23 0,'0'0'31'16,"-7"0"1"-16,20 6-5 15,2-6-14-15,10 0-11 16,4 0-9-16,5-6-14 16,6 12-9-16,-10-12-1 15,4 9-1-15</inkml:trace>
  <inkml:trace contextRef="#ctx0" brushRef="#br0" timeOffset="22625.7991">5694 9186 32 0,'-26'-17'24'0,"17"5"-8"16,-1-5-6-16,10 2-5 0,7-1-2 15,5 6-2-15,3 5 3 16,6 5 2-16,-2 5 1 15,0 5 2-15,2 9 0 16,-1-4 1-16,3 2 0 16,-4-3 0-16,2-2-2 15,-4-9-3-15,7-3-1 16,-7-11-1-16,-3-3-1 16,-10-5-1-16,-4-1 0 15,-9 0-2-15,-7 0-6 16,-2 0-24-16,-5 8-6 15,-8-10 0-15,5 8 0 16</inkml:trace>
  <inkml:trace contextRef="#ctx0" brushRef="#br0" timeOffset="23000.7985">5116 7080 33 0,'0'0'33'16,"11"15"0"-16,-11 8-13 16,3 13-5-16,0 9-6 15,2 1-5-15,-2 0-8 16,0-6-15-16,6-1-13 15,-15-20-1-15,6-1 0 16</inkml:trace>
  <inkml:trace contextRef="#ctx0" brushRef="#br0" timeOffset="23469.5933">4969 7340 16 0,'23'0'25'15,"-3"-9"-1"-15,10 6-14 16,5 3-5-16,1 4-2 16,7 3-1-16,-1 1-1 15,-1 2 0-15,-1 0 0 16,-7-3 0-16,-10 1 0 16,-9-4 1-16,-14-4 0 15,0 0 1-15,-8-9-1 16,-6-7 0-16,-1-3 0 15,1 0-1-15,3-4 0 0,8 1-1 16,7 2 0 0,7 5-1-16,5 3 2 0,4 10 0 15,3 4 1-15,2 6 1 16,1 6 1-16,0 5 1 16,-1-1-1-16,0 0 1 15,0-3-1-15,4 0 0 16,-2-8 0-16,2-7-1 15,-6-6-2-15,1-5 2 16,-4-6 0-16,-7-2 0 16,-13-3-1-16,-10-2 1 15,-10 5-1-15,-7 3-1 16,-4 9-9-16,0 7-25 16,-6 0-2-16,11 7 0 0,-1 0 0 15</inkml:trace>
  <inkml:trace contextRef="#ctx0" brushRef="#br0" timeOffset="24188.4015">6618 7917 63 0,'0'16'30'16,"-7"16"-11"-16,-6 13-6 16,-2 9-5-16,-1 6-2 15,0-5-2-15,1 1-1 16,5-14-1-16,4-10-2 15,6-18 1-15,0-14 0 16,18-15-1-16,-5-16 1 16,3-6-1-16,-1-9 1 15,4-7-1-15,-6-2 0 16,1 4 0-16,-3 2 1 0,-2 10 0 16,-1 10-1-16,-1 14 2 15,5 15 0-15,1 11 0 16,2 12 1-16,1 14-1 15,6 4 0-15,6 8 0 16,-1 1-2-16,-5-4-5 16,0 1-9-16,-6-5-18 15,-12-13-3-15,-4-1 0 16,-14-21-1-16</inkml:trace>
  <inkml:trace contextRef="#ctx0" brushRef="#br0" timeOffset="24329.0257">6474 8179 37 0,'19'-6'34'0,"8"-2"0"15,23 8-3-15,9 0-19 0,6 0-11 16,3 8-21-16,-2-5-13 16,-1 9 0-16,-19-6-1 15</inkml:trace>
  <inkml:trace contextRef="#ctx0" brushRef="#br0" timeOffset="24594.6508">6266 8560 17 0,'0'0'33'0,"22"0"2"16,15 0-4-16,19 0-12 16,12-5-7-16,13 5-3 15,7-4-5-15,4 4-7 16,-3 0-15-16,-2 4-16 16,-19-4 0-16,-3 6-1 15,-21-6 0-15</inkml:trace>
  <inkml:trace contextRef="#ctx0" brushRef="#br0" timeOffset="24985.3003">6535 8780 24 0,'0'0'30'15,"-11"-15"-2"-15,23 4-8 16,10-2-4-16,11-1-4 16,11 9-3-16,0 2-2 15,5 8 0-15,-11 7-3 16,-11 8 0-16,-14 7-2 16,-13 5 0-16,-22 7-1 15,-13-2-2-15,-10-1-1 16,-8-8-2-16,0-5-1 15,8-13-1-15,9-4 0 0,9-12 0 16,14-6 1-16,13-7 1 16,9 1 4-16,13 2 2 15,9 3 3-15,8 11 1 16,1 2 1-16,5 12 1 16,-7 3-1-16,-1 6-6 15,0-2-24-15,-3 3-10 16,-10-12-1-16,10-4-2 15</inkml:trace>
  <inkml:trace contextRef="#ctx0" brushRef="#br0" timeOffset="25532.1531">7292 8336 14 0,'0'9'33'16,"19"7"2"-16,-3-7-4 16,8-3-12-16,10 1-5 15,1-7-4-15,8 0-2 16,-5-5-3-16,1-8-2 15,-10-5-2-15,-8-1-1 16,-12-1-1-16,-9-2-1 16,-17 4 0-16,-14-1 0 15,-7 10-1-15,-9 9 1 16,-2 10 0-16,5 9 1 16,3 8 1-16,8 9 2 15,17 1 0-15,16 2 1 0,9-1 0 16,16-2 1-16,12-10 0 15,10-6-3-15,6-6-10 16,5-6-27-16,-11-19 0 16,5 0-1-16,-7-17 1 15</inkml:trace>
  <inkml:trace contextRef="#ctx0" brushRef="#br0" timeOffset="25922.7819">7699 7622 50 0,'0'0'33'15,"6"-11"1"1,-6 11-14-16,0 0-11 0,0 10-11 16,0 2-17-16,-10-2-13 15,10 4-2-15,-12-4 1 16</inkml:trace>
  <inkml:trace contextRef="#ctx0" brushRef="#br0" timeOffset="26110.2858">7726 7795 23 0,'7'20'34'0,"3"8"0"15,-10-3-6-15,-5 3-8 0,-3 4-7 16,-14-8-3 0,-3-2-7-16,-6-7-9 0,-6-7-20 15,0-12-8-15,10-3-1 16,-2-14-1-16</inkml:trace>
  <inkml:trace contextRef="#ctx0" brushRef="#br0" timeOffset="26625.9043">7904 7608 17 0,'-4'17'27'16,"-5"-2"-1"-16,2 8-8 16,5 4-5-16,2 0-3 15,2-1-3-15,4-4-1 16,8 1-1-16,1-9-1 15,4-9-1-15,-1-5-1 16,1-4 0-16,-1-11-1 16,-2-4 0-16,0-4 0 15,-5 0-1-15,-4-5 0 16,-5 3 0-16,-2 0-1 16,0 11 1-16,0 14 0 15,-12-13-1-15,12 13 0 0,-8 18 1 16,8 3-1-16,0 7 1 15,6 0 0-15,2-1 1 16,5-2 0-16,5-2 2 16,5-8-1-16,4-6 1 15,-1-9 0-15,4-8 0 16,-2-8 0-16,-3-6 0 16,-6-2-1-16,0-4-3 15,-8 0-2-15,-11-1-10 16,0 3-18-16,-5 11-3 15,-9 1 0-15,3 14-1 16</inkml:trace>
  <inkml:trace contextRef="#ctx0" brushRef="#br0" timeOffset="27766.5347">8396 7863 23 0,'0'0'29'15,"-6"-14"-6"-15,-4 10-4 16,-4 4-5-16,-4 0-4 15,-2 11-3-15,1 1-3 16,1 5 0-16,6 2-1 16,8 1 0-16,8-1 0 15,8-4 1-15,6-5 0 16,6-4 0-16,5-6 0 0,-4-10 0 16,-4-4-2-16,-4-3-4 15,-8-2-8-15,-9 7-18 16,-3-8-6-16,-3 6-1 15,-8-1 0-15</inkml:trace>
  <inkml:trace contextRef="#ctx0" brushRef="#br0" timeOffset="28157.3173">8484 7749 13 0,'10'-13'30'0,"11"13"1"16,-8-8-8-16,2 8-5 15,1 9-3-15,-10 0-4 16,4 13-1-16,-7-2-3 16,0 4-1-16,-3-4-1 15,-3 2-1-15,0-6-2 16,3-4 0-16,0-12-1 15,0 0-1-15,0 0 1 16,10-18 0-16,-2-3-1 16,4-5-1-16,4-1 2 15,2-2-2-15,1 1 0 16,-4 6 1-16,3 6 0 0,-2 10 0 16,1 8 1-16,-6 11 1 15,-4 6-1-15,5 7 2 16,-9 3-1-16,4 3-2 15,-5-2-9-15,1-2-27 16,-6-11-1-16,6 0-1 16,-3-17 1-16</inkml:trace>
  <inkml:trace contextRef="#ctx0" brushRef="#br0" timeOffset="28657.3699">8754 8421 47 0,'0'0'32'15,"12"9"-2"-15,-2-6-19 16,3-10-34-16,10 7-5 16,-10-9-1-16,13 3-2 0</inkml:trace>
  <inkml:trace contextRef="#ctx0" brushRef="#br0" timeOffset="29048.0624">9151 8341 11 0,'19'25'29'16,"-9"-20"1"-16,14 6-5 16,0-8-13-16,1-3-3 15,3-7-2-15,-6-5-4 16,0-3-1-16,-5-4-1 0,-7 0-1 15,-3-4 0 1,-14 1 0-16,-5 2-1 0,-9 7 1 16,-8 6-1-16,-8 7 1 15,0 11 0-15,-3 7 0 16,2 6 2-16,11 13 2 16,8 1 1-16,10 5 1 15,9-3 0-15,18-1 2 16,6-9-1-16,15-2 0 15,7-9-2-15,3-7-3 16,5-12-6-16,0-7-15 16,0-14-17-16,5-3-1 15,-4-13 0-15,5-2 0 16</inkml:trace>
  <inkml:trace contextRef="#ctx0" brushRef="#br0" timeOffset="29313.7112">9551 7686 43 0,'12'0'33'16,"-12"-11"-1"-16,0 11-10 16,0 0-12-16,0 0-10 0,0 0-12 15,0 0-18-15,4 11-1 16,-14-11-2-16,10 0 1 16</inkml:trace>
  <inkml:trace contextRef="#ctx0" brushRef="#br0" timeOffset="29516.8107">9591 7726 17 0,'7'17'32'15,"8"9"-2"-15,-8 2-5 16,-5 3-5-16,-2 4-3 16,-5-4-5-16,-8-1-4 0,-11-9-2 15,-5-5-6 1,1-5-5-16,-8-11-9 15,7-8-12-15,7 1-10 0,-2-14 1 16,17 3-1-16</inkml:trace>
  <inkml:trace contextRef="#ctx0" brushRef="#br0" timeOffset="30032.4366">10010 7607 52 0,'-15'-11'21'0,"-7"4"-5"15,-3 7-4-15,-3 4-4 16,1 10-1-16,4 7-2 15,2 5-1-15,6 6 1 16,5-1-1-16,10 4 1 16,10-5-1-16,5-1 1 15,3-7-2-15,7-2 1 16,0-10-3-16,-3-5-2 16,5-5-1-16,-8-7-1 15,0-1 0-15,-9-9-1 16,-5 2 1-16,-5 0-2 15,-3-1 3-15,-6 4 0 16,-3 9 1-16,-1 3 1 0,-3 6 1 16,5 8 0-16,1 8 1 15,3 10 0-15,4 5 1 16,3 5 2-16,0 0-1 16,7 5 0-16,-4-6 0 15,3 1 0-15,-2-6 0 16,-1-7-1-16,-3-9-3 15,0-5-4-15,4-4-11 16,-4-11-20-16,0 0 1 16,0 0-1-16,-11-10-1 15</inkml:trace>
  <inkml:trace contextRef="#ctx0" brushRef="#br0" timeOffset="31188.7594">10450 8332 26 0,'9'24'29'15,"7"-14"-9"-15,6 3-4 0,3 1-1 16,5-5-4-16,8-3-2 15,-7-6-3-15,3-5-1 16,-9-5-2-16,-4-4 0 16,-11-4-2-16,-14-1 0 15,-10-1 0-15,-12 1-1 16,-8 6 1-16,-6 9-1 16,-3 7-1-16,3 11 1 15,-1 8 0-15,13 9 2 16,6 6 0-16,16 6 2 15,12-4 0-15,16 1 1 16,10-5 0-16,14-9 0 0,8-9-4 16,4-7-5-16,7-10-11 15,2-10-21 1,-5-19 0-16,0-4-1 0,-9-17 0 16</inkml:trace>
  <inkml:trace contextRef="#ctx0" brushRef="#br0" timeOffset="31454.3841">10742 7863 21 0,'17'-5'29'16,"18"10"1"-16,3-5-7 15,5 0-15-15,5 0-11 16,0-6-20-16,2 12-5 16,-18-12-1-16,4 6 2 15</inkml:trace>
  <inkml:trace contextRef="#ctx0" brushRef="#br0" timeOffset="31610.6369">11227 7708 32 0,'0'0'29'0,"-3"-23"-2"15,3 23-15-15,0 0-21 0,-16-13-16 16,16 13-2-16,-10 9-2 15</inkml:trace>
  <inkml:trace contextRef="#ctx0" brushRef="#br0" timeOffset="31782.5071">11235 7817 42 0,'10'36'35'16,"-7"-3"-2"-16,-3-1-9 15,-3 6-6-15,-9-11-5 16,-5 3-5-16,-11-11-3 15,-3-6-5-15,-2-9-10 16,-2-8-13-16,4-12-13 0,8-2-1 16,2-8 0-16</inkml:trace>
  <inkml:trace contextRef="#ctx0" brushRef="#br0" timeOffset="32501.3204">11410 7690 28 0,'0'-9'25'0,"0"9"-4"15,-6 10-5 1,1 3-5-16,1 7-4 0,4 2-1 15,0 5 0-15,7-3-1 16,2 0 0-16,5-5-1 16,6-2 0-16,1-6-1 15,2-6 0-15,-3-5-1 16,0-6-1-16,-1-8 0 16,-1 0 0-16,-7-6 0 15,-5-4-1-15,-3 0 0 16,-3 2 1-16,0 5-1 15,0 5 0-15,0 12 0 16,0 0-1-16,-12 3 1 16,12 14 0-16,0 7 0 15,5 0 0-15,-1 3 1 0,4-2 0 16,1-4 0-16,4-5 0 16,1-8 0-16,1-3 0 15,1-9 0-15,0-3 0 16,-1-5-1-16,1-6 1 15,0-2 0-15,1 2-1 16,0 0 0-16,-1 3 0 16,-4 8 1-16,2 7 0 15,-3 4 0-15,2 8 1 16,-7 4 0-16,0 2 0 16,-3 1 0-16,-1-2 0 15,-2-4 0-15,0-13 0 16,14 8-1-16,-14-8 0 15,14-15 0-15,-6-1 0 0,7-6-1 16,0 0 0-16,0-3 0 16,3 3 0-16,-1 3 0 15,0 8 0-15,0 11 1 16,-3 2-1-16,-3 13 1 16,-2 6 0-16,-3 5-1 15,-6 4-6-15,5-3-30 16,0 3 0-16,-8-8-1 15,6 3 0-15</inkml:trace>
  <inkml:trace contextRef="#ctx0" brushRef="#br0" timeOffset="32954.449">12945 8064 32 0,'11'-6'36'0,"-4"24"1"15,-1 12 0-15,-4 14-19 16,6 9-6-16,-8 5-4 16,8 4-3-16,-5-2-5 15,-3-7-5-15,3-8-11 16,-3-11-21-16,-7-20 0 16,-3-4-1-16,-10-16 0 15</inkml:trace>
  <inkml:trace contextRef="#ctx0" brushRef="#br0" timeOffset="33095.0709">12678 8323 66 0,'33'0'37'0,"8"0"1"16,21 0-18-16,12 0-14 16,7 0-31-16,12 0-8 15,6-8-3-15,8 1 0 16</inkml:trace>
  <inkml:trace contextRef="#ctx0" brushRef="#br0" timeOffset="33876.3282">15235 7546 6 0,'54'15'29'0,"-24"-15"2"16,-21 3-5-16,-24-6-12 15,-29-1-2-15,-18 1-2 16,-21-1-3-16,-10 4-2 16,-13 6-2-16,2 2-2 15,7 2 0-15,11 5-2 0,17 1 0 16,21 4 1 0,22 2-2-16,26 1 2 15,22 2 0-15,20 3 1 0,20 1 1 16,10 7 0-16,8 1 1 15,-1 6-1-15,-8-3 0 16,-15 4 1-16,-25 0-1 16,-23 2-1-16,-30-2 0 15,-27 3-1-15,-16-1 1 16,-13-1 0-16,-6-1-1 16,4 1 1-16,7-7-1 15,9-2 2-15,18-6-1 16,18-3 1-16,22-8 0 15,19-1 0-15,24-8 0 0,23-2 0 16,21-4-1 0,23-4 1-16,20 0 0 0,21 0 0 15,9 0-1-15,-1-4 1 16,-6 4-1-16,-9 0 1 16,-14 0-1-16,-17 5-3 15,-24-1-4-15,-26-4-12 16,-21 0-19-16,-10 6-1 15,-26-6 1-15,9 0-1 16</inkml:trace>
  <inkml:trace contextRef="#ctx0" brushRef="#br0" timeOffset="34423.278">14352 8822 9 0,'11'9'30'0,"-11"-9"2"15,23 22-3-15,-16 1-12 16,1 2-5-16,-2 6-3 15,-6-2-2-15,0 0-2 16,-6-9-3-16,1-4-2 16,5-16 0-16,-13 0-1 15,16-14-1-15,7-10 0 16,7-3 0-16,6-2-1 16,1 0 3-16,5 2 0 15,-1 8 2-15,0 9 1 16,14 24 6-1,-29 7-4-15,-3 8 1 16,-10 3-2-16,5 3-3 0,-5 0-10 16,3 0-25-16,-6-16-1 15,9-4-1-15,-6-15 0 16</inkml:trace>
  <inkml:trace contextRef="#ctx0" brushRef="#br0" timeOffset="34595.1778">14745 8852 49 0,'16'-9'32'0,"12"9"1"16,-3 0-15-16,3 0-22 0,2 10-16 16,-5-10-11-1,5 4 0-15,-15-7-1 0</inkml:trace>
  <inkml:trace contextRef="#ctx0" brushRef="#br0" timeOffset="34767.0335">14758 8961 57 0,'7'8'32'0,"6"-8"-3"15,8 0-15-15,9-3-9 16,3 3-12-16,2 0-18 15,-1-10-6-15,7 10-2 16,-13-9 1-16</inkml:trace>
  <inkml:trace contextRef="#ctx0" brushRef="#br0" timeOffset="34923.2812">15153 8997 42 0,'0'0'33'0,"0"0"0"16,5 10-6-16,4-10-29 16,13 9-24-16,-4-15-6 15,16 12 0-15,-2-15-1 16</inkml:trace>
  <inkml:trace contextRef="#ctx0" brushRef="#br0" timeOffset="35251.4066">15518 8988 26 0,'-15'8'30'0,"-13"-14"0"16,5 1-3-16,5-4-18 15,2-6-6-15,7-3-3 16,9-1-1-16,6-1-1 16,10 2 1-16,4 3-1 15,4 5 2-15,1 10 2 16,-2 2 2-16,-1 15 1 15,-6 2 2-15,1 9 1 16,-3-3-1-16,4 6 0 16,-2-7 0-16,6-5-2 15,2-6-1-15,4-13 0 16,-1-8-2-16,0-6 1 0,-6-9-1 16,-5-5-1-16,-7-2-2 15,-15-5-8-15,-6 0-21 16,-6 9-7-16,-13-8-1 15,-2 9 1-15</inkml:trace>
  <inkml:trace contextRef="#ctx0" brushRef="#br0" timeOffset="35657.6572">14609 7088 41 0,'6'15'32'0,"-6"4"1"16,0 15-17-16,6 7-6 0,-6 1-8 15,5 5-12-15,-5-11-20 16,5 2 0-16,-15-16-2 16,10-1 1-16</inkml:trace>
  <inkml:trace contextRef="#ctx0" brushRef="#br0" timeOffset="36095.1576">14491 7306 2 0,'31'-3'26'16,"-9"-1"0"-16,15 9 0 0,0-1-15 16,5 1-6-1,6 1-2-15,-1-1-1 0,-7 3-2 16,-3-2 2-16,-9 1 0 16,-9-5 1-16,-19-2-1 15,0 0 1-15,0 0-1 16,-16-19 1-16,4 2-1 15,2-3-1-15,4-1-2 16,6 0 0-16,7 2 1 16,8 5-1-16,5 2 1 15,3 12 1-15,4 6 2 16,1 5 1-16,-2 6 0 16,0 3 1-16,3 3 0 15,-5-4 0-15,2 0 0 16,0-6-2-16,1-5 0 0,-2-8-1 15,-3-8 0-15,-5-6 0 16,-5-5 1-16,-9-6-1 16,-3 1 1-16,-9 1-1 15,-7-1-1-15,-5 10-5 16,-9 3-15-16,-4 6-16 16,7 10-2-16,-6-1 2 15,6 12-2-15</inkml:trace>
  <inkml:trace contextRef="#ctx0" brushRef="#br0" timeOffset="36829.5329">16653 7710 24 0,'0'0'32'0,"6"13"-1"16,-14 13-8-16,-6 15-6 15,0 12-5-15,-6 0-4 0,1 4-2 16,2-4-2-16,1-10-2 15,7-10-1-15,6-11 0 16,3-22-1-16,15 0 0 16,0-21 1-16,5-8-1 15,1-10-1-15,0-10 1 16,-2-3 0-16,1-4 0 16,-2 5 0-16,-7 2 1 15,-1 14-1-15,-4 8 1 16,1 17 0-16,-7 10 0 15,22 28 0-15,-4 4 1 16,1 10 0-16,6 9-1 0,2-1 0 16,2-1-5-1,-2-4-6-15,-4-8-10 0,-9-8-15 16,-3-4-1-16,-11-25 1 16,-14 15 4-16</inkml:trace>
  <inkml:trace contextRef="#ctx0" brushRef="#br0" timeOffset="36970.1599">16588 7970 39 0,'9'-2'32'15,"9"-5"0"-15,20 7-10 16,5 0-15-16,5 5-16 16,7 8-19-16,-12-9-3 0,4 12-1 15,-19-4 1 1</inkml:trace>
  <inkml:trace contextRef="#ctx0" brushRef="#br0" timeOffset="37188.9156">16384 8344 33 0,'15'-3'34'15,"19"3"0"-15,9-9-5 16,17 2-16-16,17 7-4 16,7-3-8-16,5 3-10 15,-1 0-20-15,0 5-4 0,-14-9-1 16,2 9 0 0</inkml:trace>
  <inkml:trace contextRef="#ctx0" brushRef="#br0" timeOffset="37563.9089">16493 8545 26 0,'10'0'32'16,"7"-3"2"-16,20-1-8 15,10 4-10-15,4 0-4 16,4 10-3-16,-9 2-1 0,-6 8-3 16,-24 1-1-16,-16 8-2 15,-16 0-1-15,-18 0 0 16,-12-3 0-16,-5-1 0 16,-1-8-1-16,6-3 1 15,11-6-1-15,12-5 0 16,23-3 0-16,0 0 0 15,18-11 0-15,15 6 0 16,10 1 1-16,11 2-2 16,7 2-5-16,-3 2-28 15,2-7-2-15,3 5 0 16,-12-5-1-16</inkml:trace>
  <inkml:trace contextRef="#ctx0" brushRef="#br0" timeOffset="38235.8463">17434 8128 4 0,'26'15'29'15,"-14"-15"0"1,10 13-1-16,2-13-15 0,2 0-3 16,2 0-4-16,-7-6-1 15,-1-1-3-15,-9-4 0 16,-7-2-2-16,-12-2-1 16,-6 4 0-16,-11 0 0 15,-4 4 0-15,-5 5-1 16,-2 2 2-16,0 9-1 15,3 8 3-15,7 8 1 16,8 4 2-16,7 5 1 16,11 3 1-16,14-3 1 15,13 4 0-15,8-12 0 16,9-3-1-16,5-12-3 0,4-9-4 16,1-9-11-16,-3-3-24 15,-9-18-1-15,-2-4-2 16,-10-9 1-16</inkml:trace>
  <inkml:trace contextRef="#ctx0" brushRef="#br0" timeOffset="38501.4906">17567 7706 32 0,'9'0'34'0,"14"0"0"16,6-3-2-16,4 3-19 15,10 0-7-15,-3 0-14 16,1 3-20-16,-11-10-5 15,3 7-1-15,-16-13 0 16</inkml:trace>
  <inkml:trace contextRef="#ctx0" brushRef="#br0" timeOffset="38688.9856">18040 7490 14 0,'0'-18'24'16,"0"18"-6"-16,0 0-18 15,-8-4-18-15,8 4-3 16,0 0 5-16</inkml:trace>
  <inkml:trace contextRef="#ctx0" brushRef="#br0" timeOffset="38876.48">18040 7579 45 0,'9'37'34'0,"-4"-4"0"15,1 4-11-15,-2 6-7 0,-7-6-5 16,-4 1-3-16,-9-9-4 16,-4-6 0-16,-9-9-4 15,-2-9-5-15,1-5-9 16,1-7-15-16,0-11-8 15,12 1 0-15,4-9 0 16</inkml:trace>
  <inkml:trace contextRef="#ctx0" brushRef="#br0" timeOffset="39376.4844">18276 7475 36 0,'-9'11'33'16,"4"7"-2"0,2 2-11-16,-3 6-6 0,6 7-4 15,0-2-1-15,8 2-2 16,3-5-2-16,6-8-2 15,4-5 0-15,2-8-1 16,1-11 0-16,-1-7-1 16,-3-6 0-16,0-5 0 15,-6-5 0-15,-3 2-1 16,-5 1 0-16,-6 2 0 0,0 6 0 16,0 6 0-1,0 10 0-15,-10 0-1 0,4 9 1 16,1 7 0-16,5 5-1 15,-3 1 2-15,6 2-2 16,5-1 2-16,4-2-1 16,4-10 0-16,3-2 1 15,3-9-1-15,1-12 1 16,0-1-1-16,-2-7 0 16,-4-6 0-16,-2-2-1 15,-7-1-6-15,0 7-10 16,-8 8-19-16,-6-2 0 0,6 16 0 15,-19-8-1 1</inkml:trace>
  <inkml:trace contextRef="#ctx0" brushRef="#br0" timeOffset="39688.9844">18791 7796 16 0,'0'-18'31'16,"0"18"0"-16,-14-22-5 15,0 11-8-15,-3 1-5 16,-6 3-4-16,3 7-3 16,-3 5-2-16,8 8 0 15,2 2 0-15,10 2-1 0,3 2 0 16,12 0 0-16,2-3 0 15,6-3 1-15,-1-5-2 16,3-8-1-16,-3 0-4 16,-6-6-11-16,-1-6-21 15,-1 1-2-15,-11-10 1 16,0 3-2-16</inkml:trace>
  <inkml:trace contextRef="#ctx0" brushRef="#br0" timeOffset="39970.2908">18849 7536 53 0,'21'7'36'0,"-6"6"1"16,-3 5-11-1,3 13-10-15,-10-3-5 16,3 3-4-16,-5-3-2 0,-3-2-2 16,0-7-2-16,3-7 0 15,-3-12-2-15,12 0 0 16,-3-14 0-16,4-4-1 15,4-4 1-15,4-1-1 16,-1 3 1-16,0 1 0 16,-2 7 2-16,-2 7-1 15,-4 13 1-15,-2 8 0 16,-10 7-1-16,0 0-10 16,-6 6-27-16,3 5 0 15,-4-8-1-15,7 2 0 16</inkml:trace>
  <inkml:trace contextRef="#ctx0" brushRef="#br0" timeOffset="40314.0528">19202 8239 38 0,'0'0'34'16,"14"1"-2"-16,-14-1-8 15,4-9-46-15,11 9-6 16,-9-8-3-16,13 8-3 16</inkml:trace>
  <inkml:trace contextRef="#ctx0" brushRef="#br0" timeOffset="40673.418">19663 8124 66 0,'20'-5'32'0,"9"0"-11"16,3-1-9-16,1-3-4 15,-1-1-5-15,-7-5-2 16,-8-1 0-16,-6-2-2 16,-11 3 1-16,-11 1 0 15,-10 2 0-15,-10 9 1 16,-7 3 1-16,-3 10 1 16,3 7 1-16,0 7 0 0,10 11 2 15,12 1-1 1,16 2 1-16,9 1-1 0,16-2 0 15,7-5-2-15,8-7-2 16,7-6-4-16,-1-17-12 16,6-11-22-16,2-2-1 15,-9-19 0-15,4-2 0 16</inkml:trace>
  <inkml:trace contextRef="#ctx0" brushRef="#br0" timeOffset="40923.418">19845 7616 56 0,'16'-3'35'0,"12"3"0"15,5 3-16-15,2-8-7 16,6 5-9-16,-1 0-13 16,2 4-23-16,-13-11-1 15,4 7-1-15,-14-6 0 16</inkml:trace>
  <inkml:trace contextRef="#ctx0" brushRef="#br0" timeOffset="41095.2953">20361 7444 41 0,'0'-20'27'16,"0"20"-6"-16,0 0-27 16,-10-12-15-16,10 12-6 15,0 0-2-15</inkml:trace>
  <inkml:trace contextRef="#ctx0" brushRef="#br0" timeOffset="41267.1668">20388 7520 33 0,'0'32'33'0,"10"8"-1"16,-10-1-7 0,0 1-7-16,0 2-6 15,-11-9-3-15,-3-4-4 0,-8-11-4 16,-6-12-8-16,3-6-19 15,-1-9-9-15,-5-15 0 16,10 4-1-16</inkml:trace>
  <inkml:trace contextRef="#ctx0" brushRef="#br0" timeOffset="41735.9632">20768 7445 9 0,'-6'-9'26'0,"-16"-5"1"16,9 7-8-16,-8 3-6 15,-3 4-3-15,3 9-4 16,1 3 0-16,6 5-1 15,4 6 0-15,7 2-1 16,3 0 1-16,14-1 0 16,0-3-2-16,6-2 0 15,3-6-1-15,-1-6-2 16,-2-7 0-16,-4-4-1 16,-6-6 0-16,-10-4 0 0,0 0-1 15,-6-2 1 1,-6 1 0-16,-3 6 1 0,-1 6 2 15,0 10 0-15,0 7 2 16,6 9 1-16,2 8 0 16,8 8 3-16,-4 3-1 15,8 3 0-15,0-6-1 16,5 0 0-16,-1-8-3 16,-1-8-4-16,1-4-15 15,-1-7-22-15,-7-12-1 16,0 0 0-16,0-13 0 15</inkml:trace>
  <inkml:trace contextRef="#ctx0" brushRef="#br0" timeOffset="42126.5886">20853 8133 68 0,'0'0'36'16,"0"0"-1"-16,15 0-20 15,-15 0-28-15,14 0-18 16,3 8-4-16,-2-10-1 15,11 2 1-15</inkml:trace>
  <inkml:trace contextRef="#ctx0" brushRef="#br0" timeOffset="42501.5892">21363 7986 19 0,'9'0'34'0,"-9"0"-1"16,32 0 1-16,-6 7-18 15,5-7-5-15,5 0-5 16,-1 0-1-16,1-4-2 16,-8-6-3-16,-10 1 0 15,-10-4-1-15,-11-1 1 16,-11-1-1-16,-11 5 0 15,-5 3 0-15,-8 7 1 16,-4 8 1-16,5 10 1 16,4 3 1-16,8 10 1 0,7 3 1 15,12 7 0-15,12-2 1 16,17 1-1-16,10-8-1 16,13-4-1-16,5-8-4 15,7-14-9-15,11-9-20 16,5-7-8-16,-11-17-1 15,0-2-1-15</inkml:trace>
  <inkml:trace contextRef="#ctx0" brushRef="#br0" timeOffset="42767.2132">21668 7556 33 0,'14'11'34'0,"2"-11"0"16,9 4-9-16,11 0-10 15,4-4-4-15,6 6-9 16,-1-4-12-16,1 5-22 15,-9-14-2-15,3 7 0 16,-12-5 0-16</inkml:trace>
  <inkml:trace contextRef="#ctx0" brushRef="#br0" timeOffset="42939.0951">22268 7437 52 0,'6'-25'25'0,"-6"25"-17"15,10-13-27-15,-20 0-7 16,10 13-2-16</inkml:trace>
  <inkml:trace contextRef="#ctx0" brushRef="#br0" timeOffset="43110.9644">22233 7475 20 0,'11'37'35'0,"-11"-3"1"16,9 9-4-16,-6-1-11 15,-6-7-6-15,3 1-4 16,-13-10-5-16,-4-2-3 16,-8-12-6-16,-7-12-13 15,-2-12-20-15,4-4-1 16,2-12 1-16,8 2-2 15</inkml:trace>
  <inkml:trace contextRef="#ctx0" brushRef="#br0" timeOffset="43798.4661">22430 7407 44 0,'3'18'26'15,"-3"-3"-7"-15,0 3-7 16,7 2-2-16,-1-3-2 16,8 0-3-16,-1-5-1 15,4-3-2-15,1-9 0 16,3-4-1-16,1-8-1 15,-2-2 0-15,-1-7 0 16,-7 2 0-16,-1-3 0 16,-3 3 0-16,-2 4 0 15,-6 15 1-15,-4-12 2 0,4 12 0 16,-11 16 0-16,11-2 1 16,-3 5 0-16,6 1 1 15,1-2-1-15,6-1-1 16,-3-6 0-16,7-6-1 15,5-5-1-15,0-5 0 16,1-10 0-16,-4 4-1 16,0-5 1-16,0 1-1 15,-1 2 0-15,0 8 0 16,-3 5 0-16,-12 0 1 16,15 21-1-16,-8-2 1 15,-1 3-1-15,-2 2 1 0,1-3 0 16,-5-3-1-1,8-8 0-15,-8-10-1 0,17-3 1 16,-3-8-1-16,1-9 0 16,5-2 0-16,3-6 0 15,-1 2 1-15,2-1 0 16,0 6 1-16,-6 4 1 16,0 8-1-16,-2 6 2 15,1 12 0-15,-3 9 0 16,-1 11 1-16,0 3-1 15,-5 4 0-15,0 5-3 16,1-6-5-16,-2-7-32 16,-11 4-2-16,-11-18 1 15,4-1-1-15</inkml:trace>
  <inkml:trace contextRef="#ctx0" brushRef="#br0" timeOffset="53657.9713">4594 9755 5 0,'0'0'10'16,"10"17"-1"-16,0 0-2 15,7 13 0-15,8 8 0 16,13 10 2-16,7 8 0 16,15 9 0-16,6 4-1 0,11-3-1 15,7-3-1-15,8-12-1 16,4-16-1-16,7-13-1 15,0-22-1-15,12-18-1 16,7-18 0-16,10-7 0 16,12-4-1-16,10 0 1 15,7 7 1-15,0 11 1 16,6 18 1-16,-8 14 0 16,-4 19 1-16,-13 12 1 15,-11 7-1-15,-14 4 1 16,-12-3-3-16,-17-5-5 15,-19-8-12-15,-29-11-19 0,-16 0 0 16,-34-18 0 0,-8 5 0-16</inkml:trace>
  <inkml:trace contextRef="#ctx0" brushRef="#br0" timeOffset="54329.8522">7656 10406 12 0,'12'-13'15'0,"0"-11"-1"16,16 2-3-16,10-3-4 15,17 0-1-15,23 5-2 16,23 1 1-16,25 12 2 16,31 7 0-16,26 14 1 15,23 6 1-15,27 10 2 16,18 1 0-16,16 2-1 16,8-5-2-16,4 0-1 15,-6-19-3-15,-9-9 0 16,-16-14-2-16,-22-15-3 0,-21-17 2 15,-29-12-2-15,-30-14 0 16,-25-6 0-16,-25-7 0 16,-22-3 1-16,-26 4-1 15,-18 2-3-15,-16 12-11 16,-11 10-18-16,-23 3-1 16,-5 12 0-16,-18 1 0 15</inkml:trace>
  <inkml:trace contextRef="#ctx0" brushRef="#br0" timeOffset="55345.4707">6191 11044 21 0,'17'10'31'0,"-6"5"1"15,-7 21-11-15,-4 15-4 16,-8 10-4-16,4 14-1 15,-10 2-3-15,8 5-2 16,-3-7-2-16,6-3-2 16,-1-11-1-16,8-10-1 15,0-15-4-15,1-14-9 16,-5-22-17-16,13 7-7 0,-19-27-1 16,1-3 1-16</inkml:trace>
  <inkml:trace contextRef="#ctx0" brushRef="#br0" timeOffset="55548.597">6022 11146 23 0,'24'-15'32'0,"22"6"-4"15,6-1-8-15,14 1-5 16,9 2-1-16,3-1-4 15,5 2-3-15,-5 0-6 0,-7 1-5 16,-7 5-7-16,-19 0-6 16,-14 0-9-16,-10 11-8 15,-21-11 0-15,0 26 11 16</inkml:trace>
  <inkml:trace contextRef="#ctx0" brushRef="#br0" timeOffset="55782.9719">6186 11355 17 0,'11'0'32'0,"22"6"-3"16,3-6-6-16,16 0-5 15,8 4-3-15,-1-4-7 16,3-1-11-16,-6-7-28 15,-3 8 0-15,-17-9-3 16,1 5 0-16</inkml:trace>
  <inkml:trace contextRef="#ctx0" brushRef="#br0" timeOffset="56454.9143">7194 11001 16 0,'-56'-14'32'15,"28"14"-20"-15,-1 0-3 16,5 6-1-16,9 4-2 16,8 5 0-16,11 2-2 15,11 0 0-15,10 3 0 16,5-2 0-16,5 4-1 0,-1-2 0 15,-1-1-2-15,-8 1 0 16,-7 1 0-16,-18 4 0 16,-8-2 0-16,-7 0 1 15,-7 3-1-15,-3-4 0 16,0 0 1-16,7-1-1 16,9-2 0-16,9-7-1 15,17 0 0-15,3 1 0 16,5-1 0-16,-4 2-1 15,0 4 1-15,-11 8 0 16,-16 3 0-16,-9 5 0 16,-14 2 0-16,-8 6 0 0,-1-2 1 15,-2 0-1 1,1 1 0-16,5-8 0 0,6 2 1 16,9-6-1-16,7-1 1 15,5-4-1-15,7 3 0 16,-3-3 2-16,3-1 1 15,6 0 1-15,1-1 0 16,-1-3 1-16,8-2-3 16,5-6-10-16,4-2-22 15,1-14-2-15,13 1-1 16,-4-13-1-16</inkml:trace>
  <inkml:trace contextRef="#ctx0" brushRef="#br0" timeOffset="57251.8378">8028 11125 14 0,'0'0'26'0,"0"0"-5"16,0 0 0-16,-16 17-5 15,7 9-2-15,-4 6-4 16,1 7-1-16,-7 3-2 15,7 5 0-15,-3-4-3 16,5-4-1-16,-2-10 0 16,5-4-2-16,1-13 0 15,6-12 0-15,0 0 0 16,13-23 0-16,-4-5-1 16,2-8 0-16,4-6-1 15,3-9 1-15,0 1-1 16,0-2 0-16,1 5-1 0,-4 3 2 15,1 8 0-15,-3 8 0 16,-2 14 0-16,-1 8 1 16,-10 6 0-16,18 25 0 15,-8 3 0-15,3 12 0 16,2 4 0-16,6 11 0 16,-1-4 1-16,1 2-3 15,-2-4-2-15,0-8-7 16,-2-4-10-16,-3-11-15 15,-14-16 0-15,0-1 0 16</inkml:trace>
  <inkml:trace contextRef="#ctx0" brushRef="#br0" timeOffset="57423.7086">7959 11330 11 0,'10'0'30'0,"14"2"1"15,4-2-5-15,13 5-14 16,5-3-12-16,0-2-23 16,4 8-4-16,-12-8-3 15,5 3 1-15</inkml:trace>
  <inkml:trace contextRef="#ctx0" brushRef="#br0" timeOffset="57767.463">7680 11622 2 0,'7'8'30'0,"2"-8"1"16,22 5-10-16,15-1-3 0,16-4-3 16,15 5-2-1,7-5-5-15,3 2-4 0,3 2-5 16,-6-4-6-16,-13 0-14 15,-5 9-12-15,-33-9 0 16,-2 5 0-16</inkml:trace>
  <inkml:trace contextRef="#ctx0" brushRef="#br0" timeOffset="58486.2153">7751 11928 19 0,'0'0'13'15,"6"-10"-2"-15,-6 10-1 0,12-12-3 16,2 4 1-16,4-3-2 16,9 1 0-16,5 0-1 15,5 5 1-15,6 5-1 16,-2 7 0-16,-7 10 1 16,-6 5-1-16,-16 6-1 15,-12 7-1-15,-19 2 0 16,-12 3-2-16,-11 1-2 15,-11-8-1-15,2-7-3 16,1-7-1-16,8-6-1 16,8-13-1-16,15 0 1 15,13-14 2-15,15-4 1 0,10 1 3 16,14 0 3 0,7 7 2-16,60-4 10 15,-50 14-6-15,-3 10 0 16,-7 0-1-16,-3 3-1 15,-12 2 0-15,-3-1-2 16,-10-3-1-16,-2-3-1 16,-10-8 0-16,12 9 0 15,-12-9-1-15,0 0 1 16,0 0-1-16,12-2-1 16,-12 2-3-16,0 0-5 15,0 0-14-15,16-9-11 16,-16-2-1-16,0 11 1 15</inkml:trace>
  <inkml:trace contextRef="#ctx0" brushRef="#br0" timeOffset="59939.3367">8683 11560 16 0,'14'20'30'0,"-4"-11"2"16,12 3-13-16,6-1-5 0,0-2-2 16,9-6-2-1,-1-6-3-15,3-5-3 0,-4-8-1 16,-5-2-1-16,-8-6-1 15,-4-2-1-15,-11 1 0 16,-7-1 0-16,-15 4 0 16,-8 1-1-16,-10 8 0 15,-4 8 1-15,-4 5-1 16,0 12 1-16,4 4-1 16,4 10 2-16,10 7-1 15,14 9 2-15,12-2 1 16,15 0 0-16,10-4 0 15,13-2 1-15,8-8 0 16,4-3-1-16,2-14-3 16,-1-9-6-16,-5-11-16 0,-5 0-14 15,-20-17 1-15,1 0-2 16</inkml:trace>
  <inkml:trace contextRef="#ctx0" brushRef="#br0" timeOffset="60423.7153">9148 10867 34 0,'15'0'32'0,"-15"0"0"15,0 0-11-15,0 0-10 16,0 0-11-16,0 0-12 16,-18 0-19-16,18 0 0 15,0 0-1-15,-3 10 9 16</inkml:trace>
  <inkml:trace contextRef="#ctx0" brushRef="#br0" timeOffset="60642.4625">9176 11052 19 0,'-3'28'31'15,"3"6"-2"-15,-10-6-10 0,-8-1-4 16,-4-4-3-16,-6-8-5 16,-2-5-1-16,2-10-5 15,2-6-3-15,5-2-4 16,4-7-9-16,8-8-15 15,13 9-2-15,-4-10 0 16,12 7 11-16</inkml:trace>
  <inkml:trace contextRef="#ctx0" brushRef="#br0" timeOffset="61204.9659">9356 10835 10 0,'-4'20'29'0,"-11"1"1"15,12 8-10-15,-3 5-6 0,3 2-3 16,9 0-3-16,0-8-2 16,6 0-1-16,6-15-2 15,2-5 0-15,0-8-1 16,3-10-1-16,-1-4-1 15,-7-10 0-15,1-1 0 16,-9-3 0-16,-2 1-1 16,-5 4-1-16,0 4 1 15,-3 6 0-15,3 13 1 16,-15 0-1-16,11 15 1 16,4 8 0-16,4 3 1 15,5-1 0-15,3 2 1 16,4-1 0-16,6-9 0 15,5-3 1-15,-4-10-1 0,0-4 1 16,-1-13-1-16,-4-4 0 16,-5-5-1-16,-2-5 0 15,-8 2-3-15,-3-5-7 16,0 6-12-16,0 9-13 16,-14-2 0-16,14 17 0 15</inkml:trace>
  <inkml:trace contextRef="#ctx0" brushRef="#br0" timeOffset="61533.0895">9811 11114 22 0,'-21'-9'26'0,"11"9"-4"16,-5 0-7-16,3 5-4 16,0 4-4-16,5 3-2 15,7 3-1-15,3-1 0 16,6 1 0-16,1-2 1 16,8-1 0-16,-2-6 0 15,5-3 0-15,-5-6-1 16,0-6 1-16,-8-1-2 15,-1-6 0-15,-7 1-4 0,-13-4-6 16,4 1-19 0,-3 7-8-16,-6-5 0 0,18 16-1 15</inkml:trace>
  <inkml:trace contextRef="#ctx0" brushRef="#br0" timeOffset="61939.3423">9911 10964 16 0,'10'-9'27'15,"8"9"-3"-15,1 12-3 0,-4 5-2 16,-3 9-4-1,-5-1-3-15,-2 4-3 0,-7-7-3 16,-2 2-1-16,-2-9-1 16,0-4-2-16,6-11 0 15,0 0-1-15,6-17 0 16,6 1 0-16,4-7 0 16,2 0-1-16,4-2 0 15,1 3 0-15,-2 4 0 16,0 8 2-16,-1 10 0 15,-2 7 0-15,-8 10 1 16,-1 7 0-16,-5 5-2 16,-4 4-5-16,0 2-12 15,0-2-21-15,-13-11 0 16,6-1 0-16,-6-10-1 0</inkml:trace>
  <inkml:trace contextRef="#ctx0" brushRef="#br0" timeOffset="62392.467">9427 10619 15 0,'-40'19'31'0,"2"24"0"16,-8 6-9-16,4 18-4 0,13 12-3 16,11-3-3-1,23 10-3-15,14-6-1 0,22-6-8 16,11-9-3-16,10-14-19 15,3-20-13-15,4-6 0 16,-8-18-2-16</inkml:trace>
  <inkml:trace contextRef="#ctx0" brushRef="#br0" timeOffset="62798.7202">10410 10846 37 0,'7'0'34'15,"-7"0"-2"-15,6 27-12 16,2 4-4-16,-4 3-6 0,2 8-2 15,-3-1-2-15,1 2-3 16,-4-7-5-16,0-5-6 16,0-9-14-16,0-6-14 15,-13-16 1-15,3 0-1 16</inkml:trace>
  <inkml:trace contextRef="#ctx0" brushRef="#br0" timeOffset="62939.3445">10304 11044 21 0,'27'5'27'0,"-3"-10"-1"16,13 5-15-16,6 0-12 15,-2 0-20-15,8 5-4 0,-12-10-1 16,12 13 15-16</inkml:trace>
  <inkml:trace contextRef="#ctx0" brushRef="#br0" timeOffset="63361.2192">10869 10940 31 0,'-27'-18'28'0,"4"10"-8"15,-7 4-5-15,2 8-4 0,2 6-2 16,2 9-3-16,6 7-1 15,5 2-2 1,9 5 0-16,4-2 0 0,10 1 0 16,3-6-2-16,7-3 1 15,3-9 0-15,4-6-2 16,-1-4-1-16,-1-11 0 16,-3-3-1-16,-4-5 0 15,-3-2 0-15,-10-1 0 16,-5 2 0-16,-4-1 0 15,-3 8 2-15,-5 4 0 16,0 9 0-16,2 9 1 16,0 6 1-16,5 9 0 15,5 5 2-15,6 4-1 16,0 4 1-16,6 1 0 0,0-4-1 16,1-3-4-1,2-6-5-15,1 0-22 0,-5-20-5 16,7-1 0-16,-4-15-1 15</inkml:trace>
  <inkml:trace contextRef="#ctx0" brushRef="#br0" timeOffset="63642.4698">10989 10732 21 0,'21'5'34'16,"10"18"2"0,-2 10-5-16,-1 9-11 0,0 15-5 15,-12 3-5-15,-6 5-3 16,-14-2-3-16,-9-6-7 15,-1-7-22-15,-4-15-11 16,-8-18-1-16,13-8-1 16</inkml:trace>
  <inkml:trace contextRef="#ctx0" brushRef="#br0" timeOffset="64314.4106">11542 10787 49 0,'6'25'22'0,"-6"12"-3"16,-3 13-4-16,3 6-2 15,-3 6-3-15,3 3-2 16,3-1-2-16,5-9-2 16,2-10 0-16,7-10-2 15,0-16 0-15,5-10-1 16,-4-9-1-16,-2-13 1 15,-3-2-1-15,-7-4 1 16,-6 3-2-16,-5 3 1 0,-4 6 0 16,-8 10-1-16,-2 11 1 15,4 15 0-15,2 12 0 16,10 16-1-16,3 12 2 16,9 6-1-16,-1 9 1 15,3 4-1-15,-5 0 1 16,-6-2-1-16,-8-8 2 15,-13-9-2-15,-12-15 2 16,-10-10-1-16,-7-12-3 16,-3-17-15-16,2-15-18 15,8-5 1-15,-4-19-1 16,12 5 0-16</inkml:trace>
  <inkml:trace contextRef="#ctx0" brushRef="#br0" timeOffset="65345.6638">14410 9806 27 0,'28'79'12'15,"6"1"-1"1,15 3-1-16,6-11-2 0,14-9-3 16,12-16-2-16,13-21 0 15,13-19 0-15,18-21 0 16,21-16 1-16,25-16-1 16,21-9 1-16,25-6 0 15,22 10 2-15,13 6-1 16,8 17 1-16,-6 19-1 15,-12 21 0-15,-19 17 1 16,-19 15-1-16,-28 9 0 16,-25 5-2-16,-29 0 0 0,-24-4-1 15,-22-8-3-15,-16-10-4 16,-17-5-14-16,-9-7-14 16,-23-18 0-16,2 2-1 15,-8-19 9-15</inkml:trace>
  <inkml:trace contextRef="#ctx0" brushRef="#br0" timeOffset="65986.3401">18209 10401 19 0,'12'-17'20'0,"-5"-3"-7"16,13-7-4-16,5-7-1 16,13-7-1-16,18-5-1 15,15-5-1-15,18 1 0 16,21 2-1-16,19 2 0 16,21 7-1-16,19 13 1 15,24 11-1-15,15 7 0 16,21 8 0-16,13 8-1 15,6 2 1-15,7-5 0 16,0-5 0-16,-1 0 1 0,-9-20-3 16,-8-4 1-16,-14-16 0 15,-13-7-1-15,-11-9 0 16,-8-5-1-16,-19-4 1 16,-14 0-3-16,-23 5-8 15,-28 9-21-15,-44-5-1 16,-18 10 1-16,-52-5-1 15</inkml:trace>
  <inkml:trace contextRef="#ctx0" brushRef="#br0" timeOffset="66798.8418">16141 11080 23 0,'10'0'32'15,"5"28"0"-15,-15 15-13 16,0 13-5-16,0 18-4 0,-9 5-1 16,3 0-3-16,0-4-2 15,2-6-2-15,-1-22 0 16,2-9 0-16,3-21-1 15,0-17 0-15,0-18 0 16,2-19 0-16,-2-9 0 16,0-13 0-16,-5-8-1 15,-2-2 0-15,1-2 0 16,-4 8-1-16,1 5 1 16,0 3 0-16,6 6-1 15,3 8 1-15,13 8 0 16,8 1-1-16,10 6 1 15,10 4-1-15,15 7-2 16,8 2-3-16,10 10-5 16,7 3-11-16,0 0-11 0,2 14-1 15,-15-8 0-15</inkml:trace>
  <inkml:trace contextRef="#ctx0" brushRef="#br0" timeOffset="67033.2171">16151 11253 35 0,'12'0'32'16,"22"9"-6"-16,10-4-6 0,9 0-7 15,8-1-13-15,1-8-23 16,7 13-7-16,-17-18-1 16,1 9-2-16</inkml:trace>
  <inkml:trace contextRef="#ctx0" brushRef="#br0" timeOffset="67626.9705">17168 10846 8 0,'-3'-12'24'0,"-20"-6"-9"16,-1 9-3-16,-5 5-3 16,2 4-2-16,5 9-2 15,8 6-1-15,8 6-1 16,12 3 0-16,12 4 0 16,10 1-1-16,6 2 1 15,3-2 0-15,-2 0-1 16,-5-4 1-16,-5-1 1 0,-12-5-1 15,-8 0 0 1,-10-6 1-16,-2 2-1 0,-5-2 0 16,2 1 0-16,0-5-1 15,7 4 0-15,6-1-1 16,7 1 0-16,5 3-1 16,-1 1 1-16,0 3 0 15,-3 2-1-15,-9 4 1 16,-7 3 0-16,-12 3 0 15,-13 3 0-15,-6 4 0 16,-5 1 0-16,-3 0 0 16,2 2 0-16,6 1-1 15,5-4 1-15,8 0-1 16,13 0 0-16,7-7 1 16,8-2-1-16,10-3 1 0,5-7-3 15,7-4-6-15,3 0-24 16,-4-16 0-16,10 0-2 15,-11-18 1-15</inkml:trace>
  <inkml:trace contextRef="#ctx0" brushRef="#br0" timeOffset="68220.7199">17916 11086 14 0,'0'0'30'0,"-3"26"-3"15,-14-2-5-15,-1 11-7 16,-2 6-4-16,-1 0-3 0,6 0-2 15,0-7-1-15,7-5-2 16,1-11 0-16,7-18-1 16,0 0 0-16,17-11 0 15,-7-12 0-15,1-9-1 16,3-10-1-16,0-8 1 16,1-3-1-16,1-1 1 15,-2 4-1-15,-1 9 0 16,-1 6 1-16,3 16 0 15,-2 14 1-15,4 20 0 16,-3 13 0-16,5 10 1 16,2 9 0-16,1 5-1 15,1-2-1-15,1-1-3 16,0-6-3-16,-8-11-8 0,3-9-14 16,-2-3-9-16,-17-20-1 15,0 0 1-15</inkml:trace>
  <inkml:trace contextRef="#ctx0" brushRef="#br0" timeOffset="68376.9699">17841 11223 40 0,'31'17'28'16,"3"-14"-7"-16,18 2-12 15,7 0-11-15,-2-5-20 16,8 7-5-16,-16-12-1 15,-1 14 10-15</inkml:trace>
  <inkml:trace contextRef="#ctx0" brushRef="#br0" timeOffset="68611.3458">17646 11583 20 0,'15'15'34'0,"15"-15"-1"15,21 0-2-15,13 0-17 16,7-5-5-16,7 5-6 16,1-7-8-16,-5 4-8 15,-10-5-16-15,-6 8-4 0,-26 0-1 16,-5 0 5-16</inkml:trace>
  <inkml:trace contextRef="#ctx0" brushRef="#br0" timeOffset="69001.9716">17739 11755 37 0,'17'0'34'0,"12"0"0"16,7 0-13-16,6 0-7 0,7 9-3 15,-5-5-4-15,-2 8-3 16,-13 2-1-16,-11 4 0 16,-18 0-2-16,-13 2-1 15,-16 5 1-15,-9-3-2 16,-9-1 0-16,1-1-1 15,6-3 1-15,5-4-2 16,13-3 2-16,7-5-1 16,15-5 0-16,0 0 2 15,31 0 0-15,3 0 2 16,2-4 0-16,4 4 0 16,2 0 1-16,-1 4-2 0,-2 1-4 15,-8 0-15 1,-11-5-18-16,2 0 1 15,-15-13-1-15,0 4 0 0</inkml:trace>
  <inkml:trace contextRef="#ctx0" brushRef="#br0" timeOffset="69611.3467">18576 11447 44 0,'20'17'35'15,"-6"-17"-3"1,9 4-13-16,9 3-5 16,1-7-4-16,5 0-3 0,-3-4-2 15,0-4-2-15,-10-2-2 16,-5-4-1-16,-12 0 0 16,-13-1 0-16,-12-1-1 15,-12 6 0-15,-6 5 0 16,-8 5 0-16,-1 10 0 15,-1 5 1-15,4 10-1 16,10 4 2-16,11 7 0 16,15 4 0-16,12 1 1 15,14 2 1-15,11-8-1 16,13-6 1-16,9-7-2 16,1-13-8-16,9-12-27 0,-1-9-3 15,-11-14 0 1,7-6 0-16</inkml:trace>
  <inkml:trace contextRef="#ctx0" brushRef="#br0" timeOffset="70251.9834">18864 10985 26 0,'0'0'34'16,"21"4"0"-16,-2-4-10 16,8-2-8-16,12 2-2 0,3-7-5 15,7 3-3-15,-1 4-11 16,-5-5-15-16,-10-1-15 15,-2 6-1-15,-18-1 0 16</inkml:trace>
  <inkml:trace contextRef="#ctx0" brushRef="#br0" timeOffset="70548.8514">19417 10760 27 0,'3'-9'31'16,"7"9"1"-16,-10 0-6 15,0 0-16-15,0-13-8 16,0 13-13-16,0 0-14 16,-7 0-6-16,7 0-1 15,0 0 4-15</inkml:trace>
  <inkml:trace contextRef="#ctx0" brushRef="#br0" timeOffset="70736.3486">19431 10904 35 0,'0'35'34'0,"9"10"2"16,-9-4-10-16,-7-5-8 16,0 4-4-16,-11-12-5 15,-1-1-2-15,-11-12-3 16,-1-6-4-16,1-7-6 16,-3-6-10-16,8-12-20 15,7 4-2-15,1-11 0 16,17-1 0-16</inkml:trace>
  <inkml:trace contextRef="#ctx0" brushRef="#br0" timeOffset="71048.8502">19785 10467 15 0,'-34'18'30'16,"14"7"0"-16,-5 11-8 15,1 10-3-15,5 10-4 16,2 5-4-16,14 8-2 15,6-4-2-15,10-2-2 0,6-9-5 16,0-11-7-16,7-11-17 16,4-7-11-16,-9-21 0 15,4-4 0-15</inkml:trace>
  <inkml:trace contextRef="#ctx0" brushRef="#br0" timeOffset="71517.617">19851 10723 44 0,'7'23'31'0,"-7"-5"-9"15,7 6-8-15,3 4-2 16,1-4-3-16,6 3-3 15,0-9-1-15,1-6-2 16,1-8-1-16,-1-4 0 16,-2-10-2-16,0-5 0 15,-4-6 0-15,-3-3 0 16,-2-2-1-16,-2 0 0 16,-2 4 0-16,-3 5-1 15,-3 4 2-15,3 13-1 16,0 0 1-16,0 0-1 15,-7 25 1-15,11-3 0 16,5 1 1-16,4-1 1 16,3-2-1-16,8-2 2 0,0-7-1 15,0-7 1-15,-1-9 0 16,-1-5-1-16,-7-8 0 16,-2-4-1-16,-7-2 0 15,-6 0-3-15,0 2-6 16,-3 3-12-16,-6 1-14 15,9 18-1-15,-12-11 0 16,12 11 6-16</inkml:trace>
  <inkml:trace contextRef="#ctx0" brushRef="#br0" timeOffset="71814.4771">20276 10894 24 0,'10'-5'24'0,"-10"5"-7"15,0 0-4-15,-12 15-5 16,8-1-3-16,4 1 0 16,0 4 1-16,7 1 0 15,5-5 1-15,5-1 0 16,-1-7 0-16,6-7 0 15,-5-5-1-15,-1-5-2 16,-8-8 0-16,-8-2-1 16,-8 2-1-16,-5-1-5 15,0 2-12-15,0 8-18 16,-9-6-1-16,13 10 0 0,-6-4 0 16</inkml:trace>
  <inkml:trace contextRef="#ctx0" brushRef="#br0" timeOffset="72220.7261">20499 10770 14 0,'17'0'33'16,"3"8"1"-1,-7-2-3-15,-4 3-11 0,4 5-6 16,-8-2-5-16,1 4-3 16,-6-2-2-16,-4-2-1 15,4-12-2-15,-6 11 0 16,6-11 0-16,0 0-2 16,-5-19 1-16,9 1-2 15,5-1 2-15,3 0-2 16,4-2 0-16,4 4 1 15,3 4 1-15,3 3 0 16,-4 6 1-16,-1 8 1 16,-1 6-1-16,-5 5 0 15,-5 8 1-15,-3 0-2 16,-7 5-6-16,0-2-15 0,-11-7-15 16,11 6 1-1,-11-16-1-15</inkml:trace>
  <inkml:trace contextRef="#ctx0" brushRef="#br0" timeOffset="72455.1047">20977 10655 28 0,'0'0'34'0,"15"7"2"15,-9 7-3-15,1 9-17 0,4 7-6 16,-4 2-3-16,2 5-1 16,-4-1-5-16,0-7-7 15,1-2-12-15,-1-3-18 16,-5-24 0-16,-5 12 0 16,-5-20-1-16</inkml:trace>
  <inkml:trace contextRef="#ctx0" brushRef="#br0" timeOffset="72595.7283">20899 10776 36 0,'0'-12'31'15,"18"12"1"-15,0 0-9 16,7 0-17-16,5-3-15 16,-1-2-20-16,9 9-2 0,-4-9 0 15,8 7 4 1</inkml:trace>
  <inkml:trace contextRef="#ctx0" brushRef="#br0" timeOffset="73033.2337">21527 10675 8 0,'-8'-18'27'0,"8"18"0"15,-16-23-9-15,1 19-5 16,-4 4-5-16,-6 5-3 16,1 9-2-16,-1 9 0 15,7 2-2-15,5 7 1 16,4 3-1-16,9 0 0 0,6 0 0 16,10-8 0-16,2-3-1 15,3-10 0-15,1-4 0 16,-1-10-1-16,1-5-1 15,-7-9 1-15,-2-4 0 16,-6-1 0-16,-4-3 0 16,-3 1 1-16,-4 4 1 15,-5 7 0-15,9 10 1 16,-18 0 1-16,11 10 0 16,1 9 1-16,6 12 2 15,0 2-1-15,13 5 0 16,0 3 0-16,7-2 0 0,-1-3-4 15,2-2-5 1,-2-8-12-16,3 2-17 0,-15-19-1 16,6 0-1-16,-13-9 5 15</inkml:trace>
  <inkml:trace contextRef="#ctx0" brushRef="#br0" timeOffset="73361.3592">21719 10507 58 0,'32'21'36'0,"1"11"-7"16,-2 10-8-16,4 14-7 16,-10 8-4-16,-7 7-2 15,-15-1-3-15,-8-2-2 16,-14-10-1-16,-3-9-2 16,-9-9-10-16,4-10-27 15,-6-16-1-15,14-11 0 16,2-18 0-16</inkml:trace>
  <inkml:trace contextRef="#ctx0" brushRef="#br0" timeOffset="105346.7064">919 13196 15 0,'-3'43'28'16,"-3"18"0"-16,-7 9-4 15,-6 10-15-15,7 4-3 16,-1-4-4-16,2-10-2 15,5-12 1-15,-1-12-1 16,7-46 0-16,0 0 0 16,0 0 1-16,0 0-1 15,16-78 1-15,-8 16 0 16,2-13 0-16,3-5 1 16,0 0 2-16,2 3 1 15,3 5 0-15,-3 16 2 0,1 12-1 16,-16 44 2-1,0 0 0-15,46-5-1 0,-46 5 0 16,38 89-2-16,-19-25 0 16,6 11-2-16,-1 4-1 15,0-4-2-15,-1-4-4 16,-8-8-2-16,-3-12-2 16,-6-13-2-16,-6-38-3 15,-14 41-5-15,14-41-3 16,-55 0-2-16,55 0 4 15,-79-35 2-15,36 10 5 16,-44-36-1 0,87 61 16-16,-50-55 7 15,50 55 2-15,0 0 3 0,16-42-1 16,-16 42-2 0,77-4-3-16,-21 4 0 0,3 0-2 15,3-5-2-15,0 5 1 16,-2-9-1-16,-11 9 0 15,-5 0 0-15,-10 11 1 16,-16 1 0-16,0 8 0 16,-12 7 0-16,-6 5-2 15,0 1-1-15,-5 2 0 16,0-7-2-16,0-4 1 16,0-10-1-16,5-14 0 15,0 0-1-15,9-19 0 0,-1-8 0 16,1-6-1-1,5-3 1-15,1 1-2 16,6 4 2-16,0 4 0 0,-1 9 0 16,1 10 0-16,-3 12 1 15,-1 10 0-15,-4 9 0 16,-4 4-3-16,-2 5-8 16,-7 5-25-16,5-12-2 15,2 1 0-15,-1-9 0 16</inkml:trace>
  <inkml:trace contextRef="#ctx0" brushRef="#br0" timeOffset="105768.6081">2008 13597 9 0,'-31'-33'31'16,"0"19"1"-16,-5-2-6 0,-4 16-8 16,7 12-5-1,4 8-2-15,10 14-1 0,6-1-3 16,13 6 0-16,13-7-2 16,8-4-1-16,8-12 0 15,5-5-1-15,-1-11-3 16,-2-11-4-16,-6-4-7 15,-10-10-13-15,-8-12-12 16,-7-3-1-16,-17-8 1 16</inkml:trace>
  <inkml:trace contextRef="#ctx0" brushRef="#br0" timeOffset="105893.5796">1863 13239 26 0,'0'-14'31'15,"0"14"2"-15,0 11-9 0,7 12-15 16,-2 5-33-16,12 16-6 15,-6-3 1-15,11 8-4 16</inkml:trace>
  <inkml:trace contextRef="#ctx0" brushRef="#br0" timeOffset="106612.3318">2956 13500 17 0,'4'22'28'0,"10"17"1"16,-14-2-8-16,-4 4-13 15,1-3-2-15,-8-9-1 16,2-10 0-16,-6-15-2 15,6-14 0-15,0-12 0 0,9-8 0 16,0-7-1-16,6-3-1 16,8 1 0-16,3 7 0 15,5 6 0-15,2 13 2 16,1 13 0-16,0 11 0 16,-6 10 1-16,3 13-1 15,-9 0 1-15,1 4-1 16,4-1 0-16,1-3-2 15,0-7 1-15,3-8-1 16,3-7-1-16,4-8 1 16,1-9 0-16,0-8-1 15,-5-7 0-15,-1-4 0 0,-4-7-1 16,-5-5 1 0,-3-1-1-16,-14-1 0 15,-11 3 0-15,-2 9 1 0,-10 7 0 16,-3 11 0-16,-6 15 1 15,3 11-1-15,5 16 0 16,9 12 1-16,7 8-1 16,10 6 1-16,6 7-1 15,8-4 0-15,3-3-4 16,0-6-5-16,7-8-5 16,-6-10-5-16,1-15-16 15,5-3-1-15,-8-18 0 16,15-8 22-16</inkml:trace>
  <inkml:trace contextRef="#ctx0" brushRef="#br0" timeOffset="107081.0981">3688 13604 24 0,'-15'-17'32'0,"-13"-4"-2"15,3 11-10-15,-3 10-5 16,7 5-5-16,6 12-3 16,3 2-3-16,12 1-1 15,5 0-1-15,8-4-1 16,2-7 0-16,10-4-1 16,-2-11 0-16,1-9 0 15,0-5 1-15,-3-5-1 0,2 0 0 16,-1 3 0-1,2 2 2-15,-3 13 0 0,-1 7 1 16,1 7 1-16,-12 10 0 16,1 10 0-16,-10-3 0 15,2 5 0-15,-7-5-1 16,2-7-1-16,3-17-1 16,0 0 0-16,0 0-1 15,15-19-1-15,0-3 0 16,1-2 0-16,0 0 0 15,2 4 0-15,-2 7 0 16,-1 7 0-16,-2 12 1 16,-4 8 0-16,0 7-4 15,-6 3-6-15,0 1-17 16,4 0-9-16,-10-9-1 0,6-2 0 16</inkml:trace>
  <inkml:trace contextRef="#ctx0" brushRef="#br0" timeOffset="107362.3352">4080 13490 66 0,'21'0'38'0,"-2"9"-3"15,2 14-14-15,10 21-8 16,-9 4-6-16,4 13-3 16,-8 5-1-16,-9 3-2 15,-6 1-1-15,-9-7-2 0,-7-9 0 16,-11-16-2-1,2-11 1-15,-3-18-2 16,4-18 1-16,5-18 2 0,10-15 0 16,6-12 2-16,15-13 0 15,7-2 1-15,11-2 1 16,12 7 0-16,-2 5-3 16,-3 9-12-16,-3 9-22 15,0 16 0-15,-12 8-2 16,-3 13 0-16</inkml:trace>
  <inkml:trace contextRef="#ctx0" brushRef="#br0" timeOffset="107502.9577">4560 13643 62 0,'0'0'36'0,"14"16"-9"16,-14-16-32-16,0 0-26 0,0 0-4 15,0 0-2-15</inkml:trace>
  <inkml:trace contextRef="#ctx0" brushRef="#br0" timeOffset="108049.8352">5111 13518 20 0,'7'33'27'0,"-7"-5"-10"16,0 2-1-16,0-6-3 16,-7-8-4-16,7-16-2 15,0 0-2-15,-4-10-1 16,4-15-2-16,6-4 1 16,2-5-1-16,1 1 0 15,5 2-1-15,2 8 1 16,2 9 0-16,1 14 0 15,-4 7 0-15,-1 12 1 16,-3 10-4-16,-2 3-6 16,-2 0-16-16,3 4-9 0,-10-14-1 15,16 1 0 1</inkml:trace>
  <inkml:trace contextRef="#ctx0" brushRef="#br0" timeOffset="108346.7121">5635 13408 34 0,'10'15'34'0,"-1"14"1"15,-16 3-14-15,-5 3-7 16,-5 3-3-16,-6-6-5 16,-2-7-2-16,-1-8-3 15,0-8-2-15,1-9-1 0,5-13 0 16,7-5-1-1,4-8 1-15,9 2 0 16,3-1 1-16,8 1 1 0,5 10 2 16,7 2 1-16,2 9-1 15,0 8 1-15,2 6-1 16,-1 7-3-16,-2-1-10 16,-6 1-23-16,1 3-1 15,-12-7 0-15,3 6-1 16</inkml:trace>
  <inkml:trace contextRef="#ctx0" brushRef="#br0" timeOffset="108659.2155">5780 13652 15 0,'28'15'34'16,"-14"-15"1"-1,8 5-5-15,4-5-11 16,-5-5-7-16,7-3-3 0,-3-5-4 15,-4-6-2-15,-3-3-1 16,-8-4 0-16,-10-2-1 16,-4-1-1-16,-10 4 0 15,-4 4 0-15,-6 7 0 16,-1 10-1-16,-1 12 1 16,4 10 0-16,6 17 0 15,8 10 0-15,8 7 1 16,12 4 0-16,3 4 1 15,6-3-5-15,3-3-8 16,1-7-24-16,-5-20-1 0,7-6 0 16,-9-21-1-16</inkml:trace>
  <inkml:trace contextRef="#ctx0" brushRef="#br0" timeOffset="108971.7164">6381 13457 37 0,'-7'27'37'15,"-5"11"0"-15,-15-1-10 16,-1-4-8-16,-1-3-9 16,-1-9-7-16,2-9-5 0,5-12-2 15,6-12-2 1,10-9 0-16,7-9-1 0,6-1 2 15,5 1 2-15,7 2 2 16,6 9 3-16,3 12 1 16,2 13 1-16,-1 8 0 15,2 14 0-15,-7 6-1 16,-5 4-3-16,-2-1-9 16,-7 4-23-16,-9-19-2 15,0 0-1-15,-9-16 0 16</inkml:trace>
  <inkml:trace contextRef="#ctx0" brushRef="#br0" timeOffset="109127.9616">6197 13159 35 0,'4'-16'33'0,"-4"6"-7"15,0 10-25-15,22 17-25 16,-19-3-6-16,13 15-3 15</inkml:trace>
  <inkml:trace contextRef="#ctx0" brushRef="#br0" timeOffset="109643.5897">6946 13457 24 0,'-13'-9'31'16,"-16"4"0"-16,5 14-12 15,-1 10-7-15,0 9-3 16,4 5-2-16,5 3-1 0,13 1 0 16,3-5-2-1,16-8 0-15,-1-10-1 0,4-11 1 16,0-14-1-16,-5-13-1 15,3-11 0-15,-6-10-2 16,-4-11 0-16,-4-11 0 16,-3-4 0-16,3-3-1 15,1 4 0-15,2 0 0 16,3 9-1-16,4 10-1 16,2 15-3-16,7 13-5 15,7 19-9-15,7 16-14 16,-2 2-1-16,9 16 0 15,-6-3 18-15</inkml:trace>
  <inkml:trace contextRef="#ctx0" brushRef="#br0" timeOffset="110096.7137">7293 13359 15 0,'-29'-8'29'0,"11"8"1"15,-7 0-11-15,10 0-5 16,3 9-3-16,8 1-4 16,7 2 0-16,4-2-3 15,8 4 0-15,3-4-1 16,1-1 0-16,0-4-1 16,-3 0 0-16,-16-5-1 15,0 0 0-15,0 0-1 0,-16 8 0 16,-1-4 1-16,-6 4-2 15,1 3 1-15,1 4 0 16,5 7-1-16,3 0 1 16,10 3 0-16,9-2 0 15,4-3 0-15,8-5 1 16,4-7-1-16,5-8 0 16,3-8 1-16,-1-7-1 15,-3-7 1-15,2-3-1 16,-7-1 0-16,-2 2 0 15,-3 4 1-15,-9 3-1 16,-7 17 0-16,0 0 0 16,0 0 0-16,4 24 1 15,-4 1-3-15,-8 4-5 16,8 3-11-16,0 4-16 0,-3-15 1 16,9 1-2-16,-6-22 9 15</inkml:trace>
  <inkml:trace contextRef="#ctx0" brushRef="#br0" timeOffset="110549.8413">7473 13433 19 0,'12'-15'35'15,"-1"3"0"-15,11 17 1 16,7 13-18-16,-1 12-6 16,6 16-5-16,-9 9-2 15,2 9-2-15,-11 3-2 16,-10 1-4-16,-9-2-2 15,-13-8-4-15,-5-8-3 16,-11-19-3-16,4-8 0 0,-2-21 0 16,11-12 2-16,3-14 5 15,16-11 5-15,4-12 6 16,16-8 6-16,13-4 3 16,1-1 2-16,9 2 1 15,-3 2-2-15,1 8-1 16,-10 1-3-16,-4 12-5 15,-9 5-4-15,-10 6-6 16,-5 9-4-16,-7-1-6 16,1 5-4-16,-3 0 0 15,6 11 1-15,0-12 6 16,0 12 8-16,11 0 6 0,10 11 20 31,-12 5-3-31,3 12 1 16,-3 10 0-16,-2 9-5 0,-1 4-4 15,0 7-4-15,0 0-4 16,-3-2-5-16,4-7-7 16,-7-8-12-16,0-18-14 15,6-5-1-15,-6-18 1 16</inkml:trace>
  <inkml:trace contextRef="#ctx0" brushRef="#br0" timeOffset="110706.0936">7919 13589 11 0,'16'3'28'16,"-5"-8"-2"-16,11 10-7 0,-3-5-25 15,2-9-17-15,11 9-3 16,-5-14-1-16</inkml:trace>
  <inkml:trace contextRef="#ctx0" brushRef="#br0" timeOffset="110987.3402">8402 13466 17 0,'0'0'32'16,"0"24"0"-16,-19-6-6 15,-5 2-11-15,-3 2-5 16,-7-4-5-16,-1-3-4 16,-1-6-3-16,-2-9-1 15,7-9-2-15,8-6 1 16,12-6-1-16,5-4 1 15,15-1 2-15,6 1 2 0,7 1 3 16,6 10 2-16,5 4 0 16,2 10 2-16,-5 10 0 15,-1 5 0-15,-7 8-1 16,-4 5-2-16,-4 2-3 16,-3-2-8-16,-1-5-20 15,2 2-7-15,-12-25-2 16,15 19 1-16</inkml:trace>
  <inkml:trace contextRef="#ctx0" brushRef="#br0" timeOffset="111190.4649">8811 13355 48 0,'14'-2'32'0,"-14"2"-1"16,13 0-17-16,-13 0-20 15,0 0-21-15,0 0-4 16,0 0-1-16,12 12 4 16</inkml:trace>
  <inkml:trace contextRef="#ctx0" brushRef="#br0" timeOffset="111377.9661">8828 13527 26 0,'0'0'37'0,"0"0"1"16,0 0-1-16,0 0-16 15,14 0-12-15,-9-11-36 16,-5 11-7-16,0-9-2 15,0 9-2-15</inkml:trace>
  <inkml:trace contextRef="#ctx0" brushRef="#br0" timeOffset="112127.9671">2929 15273 46 0,'27'6'37'15,"11"6"-1"-15,18 17-6 16,9 24-17-16,3 6-5 16,9 17-3-16,-1 7-3 15,1 6-8-15,-6-3-24 16,-6-4-7-16,-18-17 0 15,0-12-1-15</inkml:trace>
  <inkml:trace contextRef="#ctx0" brushRef="#br0" timeOffset="112409.2177">3723 15308 8 0,'-12'-7'34'16,"-7"14"2"-16,-18 7 1 15,-13 10-15-15,-3 17-7 16,-15 10-3-16,-1 13-3 16,-5 3-4-16,0 6-2 0,6 2-4 15,10-5-4-15,8-2-5 16,6-17-11-16,13-16-16 15,15-7-1-15,4-16 0 16,12-12 8-16</inkml:trace>
  <inkml:trace contextRef="#ctx0" brushRef="#br0" timeOffset="112721.7205">4089 15215 8 0,'-28'-16'32'15,"6"22"1"-15,-12 9 0 16,3 17-19-16,0 20-3 15,3 14-3-15,11 12-1 16,3 4-3-16,14 6 0 16,16-6-3-16,6-5-3 15,15-11-8-15,3-11-18 16,0-25-6-16,9-4-1 16,-11-23 1-16</inkml:trace>
  <inkml:trace contextRef="#ctx0" brushRef="#br0" timeOffset="113065.4717">4265 15690 20 0,'-12'8'33'0,"22"2"0"16,5-1-6-16,4-7-14 15,8 4-2-15,-2-6-2 16,6 0-3-16,0-13-3 15,-3 1-1-15,-5-5-2 16,-11-7 0-16,-6 1 0 16,-12-2-1-16,-8 5 0 15,-7 5 0-15,-11 11 1 0,-1 8 0 16,-4 8 1 0,3 12 1-16,6 6-1 15,13 11 2-15,8-2 0 0,14 1 0 16,8-4 0-16,12-5 1 15,2-5-2-15,10-7-1 16,-1-6-7-16,0-13-15 16,-10-10-15-16,2-1-2 15,-11-17 1-15,3 1-1 16</inkml:trace>
  <inkml:trace contextRef="#ctx0" brushRef="#br0" timeOffset="113221.72">4516 15138 29 0,'-9'-16'31'0,"9"16"-7"16,0 0-16-16,-12-15-31 15,12 15-4-15,0 0-3 16</inkml:trace>
  <inkml:trace contextRef="#ctx0" brushRef="#br0" timeOffset="113393.5941">4570 15255 51 0,'4'33'38'0,"-2"9"-1"16,-4-6-13-16,-12-8-8 15,-4-6-8-15,-8-6-12 16,-1-4-30-16,-5-21-3 0,8-1 0 15,-1-13-2-15</inkml:trace>
  <inkml:trace contextRef="#ctx0" brushRef="#br0" timeOffset="114065.4733">4722 15173 6 0,'-10'-5'30'0,"10"24"0"16,-7-4-3-16,1 11-14 16,6 3-6-16,0 1-1 15,7 1-1-15,2-7 0 16,5-7-2-16,3-10 0 15,1-7 0-15,1-7-1 0,-1-7 1 16,-4-5-2-16,-3-5 0 16,-7-2-1-16,-1 4 1 15,-3 2-2-15,-3 6 1 16,3 14-1-16,-9-5 0 16,9 5 1-16,-6 23 0 15,9-4 0-15,2 0 0 16,8 0 0-16,-1-3 0 15,7-7 1-15,0-3-2 16,3-9 1-16,0-8 1 16,-2-5-1-16,0-1 1 15,-4-4-1-15,2 6 1 0,-2 5-1 16,1 3 1 0,3 13-1-16,0 9 1 0,1 14 0 15,-6 17 2-15,-6 8 0 16,-3 11 0-16,-12 1 0 15,-5 4 0-15,-15-5-1 16,-2-1 0-16,-6-12-4 16,0-14-9-16,4-14-20 15,4-5-5-15,1-19 0 16,11-3-1-16</inkml:trace>
  <inkml:trace contextRef="#ctx0" brushRef="#br0" timeOffset="114549.8514">5609 15505 42 0,'16'0'34'0,"12"8"1"16,2-5-15-16,5-3-7 15,5 0-5-15,0 0-6 16,-1-4-7-16,1 4-9 0,-9-4-12 16,-12-2-9-16,7 6 0 15,-19-10 0 1</inkml:trace>
  <inkml:trace contextRef="#ctx0" brushRef="#br0" timeOffset="114862.3497">5638 15669 51 0,'21'8'33'0,"3"-8"-7"16,6 0-8-16,3 0-4 16,10 0-1-16,-4-7-4 15,6 3-2-15,-8-3-3 16,-1 0-3-16,-7-1-4 16,-11-2-10-16,-10 1-23 15,-8 9-1-15,0 0-1 16,0 0 0-16</inkml:trace>
  <inkml:trace contextRef="#ctx0" brushRef="#br0" timeOffset="115549.8626">7082 14937 19 0,'0'0'32'0,"0"17"1"16,-9 16-4-16,-2 14-14 16,-3 13-6-16,-2 1-3 15,0 4-1-15,1-10-2 16,2-7-1-16,2-10 0 16,4-12 0-16,1-13-1 0,6-13 0 15,3-17 0 1,3-8 0-16,1-10 0 0,4-9-1 15,-1-6 0-15,3-6 0 16,1 0-1-16,0 0 1 16,-2 6 0-16,3 8-1 15,-5 11 1-15,1 9 0 16,2 18 1-16,-3 12-1 16,2 13 0-16,1 12 1 15,5 8 0-15,4 7 0 16,3 6 1-16,3-1-1 15,-3-2 0-15,2-3-2 16,1-4-3-16,-12-12-7 16,2-8-20-16,-6-2-5 15,-12-22 0-15,-5 9 0 0</inkml:trace>
  <inkml:trace contextRef="#ctx0" brushRef="#br0" timeOffset="115721.7239">7007 15252 18 0,'10'3'33'16,"5"-6"2"-16,23 3-7 15,5 2-12-15,12-2-8 16,4 3-14-16,-6-6-23 16,9 8-3-16,-14-10-2 15,0 13 0-15</inkml:trace>
  <inkml:trace contextRef="#ctx0" brushRef="#br0" timeOffset="116018.6009">6732 15652 40 0,'0'0'33'15,"42"-4"-4"-15,4 1-11 16,14-4-6-16,18 5-3 16,9-2-1-16,12 0-3 0,0 1-2 15,0 3-2-15,-11 0-7 16,-17 5-12-16,-21-1-16 15,-11 9-1-15,-23-13 0 16,-7 11 6-16</inkml:trace>
  <inkml:trace contextRef="#ctx0" brushRef="#br0" timeOffset="116627.9778">6991 16034 7 0,'-18'-15'29'16,"15"5"2"-16,-1-8-5 16,8-4-10-16,13 1-3 15,-3-2-1-15,13 4-2 16,4-1-2-16,7 8-1 0,-2 4-2 15,3 11-1-15,-5 8-1 16,-4 8-2-16,-10 5 1 16,-11 7-1-16,-15 3 0 15,-10 5-1-15,-12 2 0 16,-7-5-1-16,-7-9-1 16,-2-3 0-16,1-5-1 15,2-10-2-15,8-5-1 16,5-12 0-16,12-4 0 15,4-10 1-15,12 6 0 16,3-5 1-16,14 3 1 16,3 0 3-16,6 8 2 15,3 10 1-15,3 0 0 16,5 13 1-16,-4 6 1 0,2 5-1 16,-4 1 0-16,-4 0-4 15,-2 2-5-15,-5-10-17 16,-7-9-12-16,1-3 0 15,-14-5-1-15</inkml:trace>
  <inkml:trace contextRef="#ctx0" brushRef="#br0" timeOffset="117987.4113">7938 15475 30 0,'21'21'32'15,"-6"-10"-9"-15,8-3-4 16,4 2-4-16,1-10-3 16,6 0-4-16,-6-10-3 15,0-1-1-15,-6-10-2 16,-10 0-1-16,-5-3 1 16,-14 1-2-16,-8 3 1 15,-10 5-1-15,-9 6 0 16,-2 9-1-16,-2 8 1 15,0 8 0-15,4 8-1 16,6 5 1-16,10 10 0 16,12 1 1-16,9 2 0 15,12-3 1-15,8-5 0 0,9-2 1 16,9-11-1-16,5-8-1 16,4-9-8-16,-3-11-21 15,-4-18-7-15,3 2 0 16,-11-14-2-16</inkml:trace>
  <inkml:trace contextRef="#ctx0" brushRef="#br0" timeOffset="118284.2945">8281 14759 28 0,'10'0'33'15,"-10"0"1"-15,0 0-3 16,0 0-19-16,0 0-9 15,0 0-13-15,0 0-19 16,0 14-4-16,0-14 0 0,0 0-1 16</inkml:trace>
  <inkml:trace contextRef="#ctx0" brushRef="#br0" timeOffset="118503.0333">8340 14901 21 0,'13'36'32'0,"-13"-2"-4"16,6 6-6-16,-6 0-4 15,-10-4-5-15,-2 0-4 16,-12-13-2-16,-4-5-3 16,-1-10-4-16,-2-10-6 15,4-7-5-15,2-9-8 16,6-9-12-16,11 3-4 15,1-10 0-15,17 10 19 0</inkml:trace>
  <inkml:trace contextRef="#ctx0" brushRef="#br0" timeOffset="119128.0421">8735 14759 37 0,'-8'-11'25'0,"-8"0"-5"16,-4 1-5-16,-1 8-3 15,-4 2-4-15,1 4-2 16,-4 8-2-16,4 8 0 16,4 9-2-16,6 5 1 15,4 3-1-15,7 3 1 16,6 0-1-16,7-1 0 16,7-6 0-16,8-6-1 15,3-9-1-15,-2-10-2 16,4-4-1-16,-5-8 0 15,0-5-1-15,-10-11 0 16,-2 3 0-16,-13-5-1 0,0 3 2 16,-7-1 2-1,-5 8 0-15,-6 4 1 0,2 8 1 16,-3 9 0-16,1 8 0 16,8 9 0-16,1 8 2 15,4 4 1-15,1 4 1 16,4 5-1-16,0-3 0 15,6 3 0-15,-6-8 0 16,4-4-1-16,-4-7-1 16,0-3-1-16,2-8 0 15,-2-6-1-15,0-11 0 16,0 10-1-16,0-10-3 16,0 0-3-16,0 0-2 15,0 0-2-15,10-11-3 0,-10 11-3 16,0 0-4-1,0-10 1-15,0 10-1 0,0 0 0 16</inkml:trace>
  <inkml:trace contextRef="#ctx0" brushRef="#br0" timeOffset="120331.2308">8940 15566 24 0,'0'0'35'16,"0"0"0"-16,12 4-4 0,-12-4-14 15,0 0-15 1,0 0-27-16,0 0-7 0,-3-11-1 16,3-4-2-16</inkml:trace>
  <inkml:trace contextRef="#ctx0" brushRef="#br0" timeOffset="120831.2297">9566 15466 7 0,'-27'-18'26'0,"11"4"-2"15,-8-11-10-15,11-6-3 16,7-2-2-16,6-4 0 16,15-1-2-16,4 1 0 15,10 6 0-15,4 6-1 16,4 9 0-16,1 8-1 15,1 13-1-15,-10 10 0 16,-8 13-1-16,-18 5 0 16,-6 9-2-16,-15 5 1 15,-10-1 0-15,-13 0-1 16,-3-4 1-16,-1-9-2 0,7-5 1 16,7-9-1-1,6-4 0-15,13-8 0 0,12-7 0 16,6 10 0-16,13-4 0 15,9 1 0-15,6 2 1 16,3 4-1-16,3 0 0 16,0 3-1-16,-2-3-5 15,-3 2-11-15,-2-2-18 16,-14-13 0-16,5 0-1 16,-11-9 5-16</inkml:trace>
  <inkml:trace contextRef="#ctx0" brushRef="#br0" timeOffset="121174.9841">9855 15518 11 0,'25'15'32'16,"-16"-3"1"-16,6 2-7 15,-8 6-9-15,-1-1-4 16,-6 1-3-16,-3-5-4 15,-4-6-1-15,-2-9-3 16,9 0 0-16,-16-22 0 16,14-2-1-16,2-7 0 15,6-1-1-15,6-2 0 16,10 2-1-16,3 3 1 16,3 7 0-16,2 8 1 15,-2 10-1-15,0 9 1 0,-4 11 1 16,-7 6 0-1,-5 7 1-15,-8 5-1 0,-4 5 0 16,0 0-3-16,-4-6-9 16,-2-7-26-16,6-1-1 15,-6-13 0-15,16-1 0 16</inkml:trace>
  <inkml:trace contextRef="#ctx0" brushRef="#br0" timeOffset="121940.62">10638 15477 25 0,'-17'-2'31'0,"-8"-7"-5"16,-5 1-5-16,-1 8-6 0,-1 0-3 15,4 8-4 1,-1 2-3-16,8 11-1 0,9 7-1 15,9 4-1-15,10 2 0 16,11 0 1-16,6-7-1 16,7-2 0-16,3-9 0 15,4-11 0-15,-3-12 0 16,-5-10-1-16,-8-12 1 16,-7-9-1-16,-15-10-1 15,-5-7 1-15,-11-5-1 16,-3-1 0-16,-5-2 0 15,2 1 0-15,2 3-1 16,12 1 0-16,8 7 0 16,6 1-2-16,18 11-2 15,9-3-7-15,15 13-13 0,10 9-11 16,-1 0 1-16,7 10-1 16</inkml:trace>
  <inkml:trace contextRef="#ctx0" brushRef="#br0" timeOffset="122268.7336">11150 14945 16 0,'-15'6'33'16,"-16"6"1"-16,1 12-9 15,-9 20-6-15,-6 11-5 16,8 20-3-16,1 5-3 16,16 11-3-16,7-4 0 15,13-1-3-15,16-9-5 16,5-13-8-16,18-10-9 15,9-13-16-15,-1-21-1 16,9-6-1-16,-7-19 12 16</inkml:trace>
  <inkml:trace contextRef="#ctx0" brushRef="#br0" timeOffset="122831.2358">11191 15352 13 0,'0'0'31'0,"0"17"-1"15,0 0-9-15,6 6-6 16,-3 6-3-16,4 3-2 0,0 2-1 16,6 2-3-16,1-8-2 15,7-2-1-15,0-12-1 16,5-10 1-16,-1-11-2 16,-2-7 0-16,0-9 0 15,-1-7 0-15,-7-3 0 16,-4-2-1-16,-7 3 0 15,-4 6-1-15,-4 4 1 16,-3 8-1-16,-3 11 1 16,-2 3-1-16,5 13 0 15,2 5 1-15,5 7 0 16,5 3 0-16,5-1 0 16,5 1 0-16,7-2 0 15,3-2 0-15,3-7 1 0,3-8-1 16,-1-9 0-16,-1-1 1 15,-6-14-1-15,-1-5 1 16,-5-7-1-16,-8-4 1 16,-4-2-1-16,-10-2 0 15,-4 3-1-15,-6 1-7 16,-1 8-18-16,-3 6-9 16,-7-1-1-16,9 13 0 15</inkml:trace>
  <inkml:trace contextRef="#ctx0" brushRef="#br0" timeOffset="123596.8627">11786 15520 21 0,'16'-7'34'0,"-4"5"1"15,16 2-7-15,3 0-11 16,3-6-8-16,7 5-15 16,-4-9-25-16,8 10-2 15,-9-12-1-15,5 5-1 16</inkml:trace>
  <inkml:trace contextRef="#ctx0" brushRef="#br0" timeOffset="124096.8633">12280 15308 16 0,'-18'7'30'0,"15"11"2"15,-7 4-9-15,8 6-8 16,2 4-4-16,2 4-2 16,11 0-2-16,2-3-1 15,7-3-1-15,7-15-2 16,1-4 0-16,2-15-2 15,1-9 0-15,-5-10 0 16,-3-5-1-16,-7-7 0 0,-5 0 1 16,-7 4-1-1,-6 3 0-15,-9 6 1 16,0 8-1-16,-1 8 0 0,-4 11 1 16,3 8-1-16,3 8 1 15,8 5-1-15,0 4 0 16,11-1 1-16,5 0-1 15,5-7 1-15,5-5-1 16,4-8 1-16,-1-9 0 16,1-8-1-16,-4-6 1 15,-2-8-2-15,-8-6-4 16,-4 0-8-16,-7 2-16 16,-7-3-7-16,2 11-1 15,-9-2 1-15</inkml:trace>
  <inkml:trace contextRef="#ctx0" brushRef="#br0" timeOffset="124456.2353">12928 15591 15 0,'-21'-21'30'16,"4"10"-4"0,-4 0-4-16,-3 1-6 0,5 10-3 15,-3 0-3-15,7 12-1 16,2 1-1-16,10 6-2 15,3-3-1-15,13 6-1 16,3-5 0-16,6 0-1 16,2-9-1-16,0 0-3 15,1-5-7-15,-5-7-16 16,-3-10-13-16,0 0 0 16,-9-12 0-16</inkml:trace>
  <inkml:trace contextRef="#ctx0" brushRef="#br0" timeOffset="124721.8617">13021 14929 24 0,'38'23'31'16,"-4"4"3"-16,5 19-14 15,-1 19-5-15,-3 6-3 16,-5 18-2-16,-12 1-1 16,-8 2-1-16,-10-8-3 15,-10-4-2-15,-10-15-3 16,-6-9-4-16,2-14-18 16,2-13-14-16,-5-21-1 15,10-5 0-15</inkml:trace>
  <inkml:trace contextRef="#ctx0" brushRef="#br0" timeOffset="125284.3645">14182 15066 33 0,'24'3'33'0,"-15"12"0"16,3 16-14-16,1 12-5 15,-4 4-4-15,4 10-2 16,-3-2-3-16,-1-3-4 15,-1-5-6-15,-5-9-9 16,-3-17-18-16,0-2-2 16,-8-19-1-16,8 0 0 15</inkml:trace>
  <inkml:trace contextRef="#ctx0" brushRef="#br0" timeOffset="125471.8656">14020 15322 22 0,'10'0'34'16,"14"-5"-1"-16,12 5-8 16,15 0-9-16,1-3-3 15,14 3-4-15,-1-6-12 16,-3 6-27-16,-9-14-4 16,2 4-1-16,-20-8-1 15</inkml:trace>
  <inkml:trace contextRef="#ctx0" brushRef="#br0" timeOffset="126065.6167">15579 14734 22 0,'-11'32'29'0,"5"18"1"16,-9-1-16-16,2-1-4 16,2 2-4-16,3-8 1 15,0-10-1-15,0-17-2 16,8-15 0-16,0 0-1 15,4-27 0-15,3-7-1 16,0-9 1-16,1-9-2 16,3-5-1-16,-2-4 0 15,4 2 1-15,-4 6-1 16,3 6 2-16,-2 10-2 0,-1 14 2 16,3 18 0-16,5 18-1 15,4 12 2-15,0 19-1 16,7 7 0-16,2 12 0 15,3 2 0-15,0 0-2 16,-1-5-3-16,-6-9-4 16,-2-8-7-16,-8-6-15 15,-16-19-6-15,0-7-1 16,-13-17 1-16</inkml:trace>
  <inkml:trace contextRef="#ctx0" brushRef="#br0" timeOffset="126221.865">15520 14933 32 0,'28'10'27'15,"10"-10"-9"-15,12 4-12 16,5 6-21-16,-7-13-9 16,13 14-3-16,-20-11 11 15</inkml:trace>
  <inkml:trace contextRef="#ctx0" brushRef="#br0" timeOffset="126487.4892">15288 15350 21 0,'38'0'33'0,"11"-3"0"15,22-3-11-15,17 6-9 16,16-5-2-16,12 2-5 16,2-4-7-16,-6-1-8 15,-14-2-16-15,-11 10-8 16,-35-8-1-16,-11 8 0 15</inkml:trace>
  <inkml:trace contextRef="#ctx0" brushRef="#br0" timeOffset="126971.8684">15314 15758 12 0,'14'-11'29'16,"5"-9"-3"-16,18 2-10 15,10 2-1-15,4 6-2 0,9 10 1 16,-6 6-3-1,-4 13-1-15,-17 2-3 0,-13 14-3 16,-20 0 0-16,-17 5-2 16,-19-2 0-16,-9-2-2 15,-9-7 0-15,-4-8-2 16,4-6 0-16,6-10-2 16,12-7-1-16,10-10 1 15,19-5-1-15,9-6 1 16,16 0 1-16,6 2 1 15,13 3 1-15,3 6 2 16,3 9 1-16,0 10 1 16,-5 4 1-16,0 10 0 15,-10 4 0-15,-2 1-1 16,-5 2-3-16,-8-5-9 0,-5-10-25 16,7 2 0-16,-15-15-1 15,26 0 0-15</inkml:trace>
  <inkml:trace contextRef="#ctx0" brushRef="#br0" timeOffset="127565.6732">16549 15285 20 0,'0'0'33'0,"15"19"1"16,-3-12-9-1,9-4-12-15,5 1-3 0,-1-7-3 16,2-1-2-16,1-6-2 15,-1-6-1-15,-8-3-2 16,-10-2 0-16,-9 0 0 16,-12 2 0-16,-6 6-1 15,-10 3 0-15,-4 10 0 16,-4 0 1-16,1 15 0 16,2 7-1-16,7 6 2 15,11 7-1-15,6 3 1 16,15 5 1-16,7-3 0 15,14 2 0-15,5-7 1 16,10-6 0-16,8-8-2 0,-3-13-5 16,5-8-9-16,-4-4-19 15,-9-22-4 1,1-2 0-16,-15-14 0 0</inkml:trace>
  <inkml:trace contextRef="#ctx0" brushRef="#br0" timeOffset="127956.3092">16740 14757 12 0,'0'0'34'0,"22"7"0"16,-1-7 0-16,13 0-16 15,4 0-9-15,4 0-6 0,2-3-14 16,-6-4-21 0,8 4-1-16,-14-8-1 0,4 8 1 15</inkml:trace>
  <inkml:trace contextRef="#ctx0" brushRef="#br0" timeOffset="128253.1749">17291 14532 35 0,'9'-6'32'16,"-9"-5"-1"-1,0 11-14-15,0 0-21 0,-4-9-23 16,4 9-4-16,-10 3-1 15,10-3 12-15</inkml:trace>
  <inkml:trace contextRef="#ctx0" brushRef="#br0" timeOffset="128456.2996">17302 14787 27 0,'11'40'34'0,"5"8"0"0,-6-7-10 15,-10-2-5-15,0-3-4 16,-15-9-4-16,-3-5-3 16,-15-15-4-16,-1-7-6 15,-1 0-11-15,3-10-24 16,-3-15-1-16,13 1 0 16,3-9-1-16</inkml:trace>
  <inkml:trace contextRef="#ctx0" brushRef="#br0" timeOffset="129003.232">17732 14518 20 0,'-22'-20'30'0,"6"15"-4"16,-10-2-7-16,-2 7-6 15,-2 9-3-15,1 4-3 16,6 8-1-16,2 4-2 15,9 5 0-15,2 2 0 0,10-1-1 16,7 2 0-16,8-5 0 16,3-4-1-16,6-6-2 15,3-9-1-15,-2-4-2 16,2-5 0-16,-3-10-1 16,-4-3 0-16,-11-1 0 15,-3-4-1-15,-11 4 1 16,-3 3 3-16,-5 3 0 15,-5 8 1-15,-3 7 1 16,2 11 1-16,3 12 0 16,3 8 1-16,7 10 2 15,1 4 0-15,5 5 0 0,3-3 0 16,5 0 0 0,-3-9-1-16,3-7-1 0,-4-11 0 15,1-9-4-15,-1-7-11 16,-4-11-24-16,0 0 0 15,5-15 0-15,-9-6-1 16</inkml:trace>
  <inkml:trace contextRef="#ctx0" brushRef="#br0" timeOffset="129565.7376">17754 15444 62 0,'0'0'35'0,"0"0"-2"16,0 0-26-1,0 0-31-15,0 0-8 0,0 0-2 16,3-11 0-16</inkml:trace>
  <inkml:trace contextRef="#ctx0" brushRef="#br0" timeOffset="130440.736">18314 15336 33 0,'-12'-16'29'0,"-4"-10"-10"15,6-3-6-15,10-3-1 16,8-2-4-16,12 1-1 15,8 3 0-15,10 7-1 16,5 8 0-16,6 15-1 16,-2 7 1-16,-5 14-1 15,-15 7-1-15,-17 10-2 16,-18 3 0-16,-18 5-1 16,-16-2 1-16,-8-1-1 15,-5-4 0-15,-1-6 0 16,7-7-1-16,12-4 0 15,14-4 0-15,15-10 0 0,8-8 1 16,20 6-1 0,6-6 0-16,6-5 0 0,8 5 1 15,3-6-1-15,1 1 1 16,-1-1-1-16,-6 4 0 16,-5 2 0-16,-8 2 0 15,-6 4 0-15,-7 0 1 16,-11-6 0-16,7 19-1 15,-7-5 1-15,-4-2 1 16,4-2-1-16,0-10 0 16,0 0 1-16,0 0-2 15,-2-11 1-15,7-5-1 16,5-7 0-16,4 0 0 16,4-4-1-16,6 5 1 15,3 0-1-15,0 7 1 0,4 6 1 16,-6 9 0-16,0 9 0 15,-3 7 0-15,-2 8 1 16,-6 2-1-16,-3 3-1 16,-1-1-3-16,-7-5-11 15,-3-7-24-15,6-3-1 16,-6-13 0-16,13-4 0 16</inkml:trace>
  <inkml:trace contextRef="#ctx0" brushRef="#br0" timeOffset="131018.9104">19563 15325 17 0,'-40'-14'32'16,"5"6"-2"-16,-14 3-9 15,3 5-4-15,4 10-4 16,4 4-3-16,19 11-3 16,13 4-2-16,13 4-1 15,11 2 0-15,13-2 0 16,6-6-1-16,5-3 0 15,-1-14-1-15,-6-10 0 16,-11-20-1-16,-7-8 0 16,-17-13 0-16,-13-10-1 15,-10-11 0-15,-4-12-1 0,-4-4 1 16,6-3-1 0,7 3 0-16,11 5 0 15,14 5 0-15,13 9-2 0,16 14-2 16,4 9-6-16,13 12-19 15,5 16-6-15,-6 3 0 16,5 14 0-16</inkml:trace>
  <inkml:trace contextRef="#ctx0" brushRef="#br0" timeOffset="131300.1684">20060 14812 15 0,'-22'12'34'0,"-15"7"1"15,-3 21-4-15,-5 16-12 16,-4 16-5-16,9 11-3 15,8 4-4-15,15 5-2 16,13-3-7-16,12-13-20 16,11-12-14-16,20-9-1 15,7-24 0-15</inkml:trace>
  <inkml:trace contextRef="#ctx0" brushRef="#br0" timeOffset="131956.421">20196 15287 11 0,'-8'-8'29'16,"8"16"1"-16,-14 0-8 16,5 9-9-16,5 7-4 15,1-1-1-15,6 1-2 16,4-2 0-16,6-2-1 16,4-7 1-16,5-7-2 15,-2-9 0-15,3-5-1 16,-1-9-2-16,-4-4 0 0,-4-4 0 15,-5-5 0-15,-3-2-1 16,-6 3 0 0,0 5-1-16,0 7 1 0,0 17 0 15,-12-6-1-15,8 15 1 16,4 9-1-16,3 8 1 16,6 4 0-16,4 1 1 15,7-1 0-15,4-8 0 16,6-7 1-16,1-6-1 15,1-9 1-15,-7-7 1 16,-3-5-1-16,-7-8 0 16,-7-4-1-16,-8 1-3 15,-8-5-9-15,-2 2-23 16,0 7-2-16,-8 1-1 0,18 18 0 16</inkml:trace>
  <inkml:trace contextRef="#ctx0" brushRef="#br0" timeOffset="132222.0481">20914 15122 44 0,'0'0'36'0,"8"32"1"16,-8 1-13-16,0 2-10 16,7 10-5-1,-4 3-3-15,2 0-5 0,-2-2-6 16,-3-10-11-16,-3-13-20 16,3-1-1-16,-11-22 0 15,11 0 0-15</inkml:trace>
  <inkml:trace contextRef="#ctx0" brushRef="#br0" timeOffset="132393.9228">20733 15326 53 0,'26'6'38'16,"4"-2"-1"-16,14-4-12 15,4 4-14-15,1-4-12 16,3 2-26-16,-8-10-9 0,5 1 0 15,-15-7-2-15</inkml:trace>
  <inkml:trace contextRef="#ctx0" brushRef="#br0" timeOffset="133050.1796">21407 15090 17 0,'-3'26'30'16,"-8"-10"1"-16,6 13-12 0,-1 3-5 15,2 0-1 1,8 5-3-16,0-8-2 0,11-3-2 16,3-7-1-16,1-5-1 15,2-14-1-15,5-5-1 16,-5-8-1-16,1-8 0 16,-6-6-1-16,-3 0 0 15,-4 0-1-15,-4 1 1 16,-5 4-1-16,0 5 1 15,-9 7-1-15,9 10 1 16,-12 13 0-16,6 2 0 16,6 7 0-16,0 3 0 15,8 2 1-15,5 2 0 16,8-4 1-16,6-4-1 0,5-11 1 16,1-3 0-1,2-11 0-15,-1-5-1 0,-10-10 1 16,-1-7 0-16,-14-8-2 15,-6-3 1-15,-3-2-2 16,-11 3-4-16,3 8-9 16,-5 9-17-16,-2 4-6 15,15 15 0-15,-15 4 0 16</inkml:trace>
  <inkml:trace contextRef="#ctx0" brushRef="#br0" timeOffset="133393.9233">22054 15415 13 0,'-21'-21'32'15,"7"7"-2"-15,-10 0-6 16,0 2-6-16,0 8-5 16,-4 4-4-16,6 5-2 15,3 6-2-15,10 7 0 16,4 4-1-16,9 1 0 16,6 1-1-16,9-4 1 15,3-3-1-15,6-5 0 0,-1-6-3 16,-3-6-6-1,-1-9-20-15,-3 0-10 0,-12-14-2 16,2 4 1-16</inkml:trace>
  <inkml:trace contextRef="#ctx0" brushRef="#br0" timeOffset="133706.4251">22341 14805 26 0,'35'38'35'0,"-5"6"1"15,2 19-7-15,-1 16-12 16,-14 5-4-16,-5 16-4 15,-15-1-1-15,-7-3-3 16,-11-10-1-16,-3-12-1 16,-5-14-2-16,1-8 0 15,1-14-2-15,5-15-6 16,8-13-24-16,3-5-8 16,-2-14 1-16,13 9-1 15</inkml:trace>
  <inkml:trace contextRef="#ctx0" brushRef="#br0" timeOffset="137065.9723">5370 17197 4 0,'0'0'33'0,"14"0"0"15,11 0-11-15,11 2-3 16,7-4-4-16,13 2-2 15,0 0-6-15,4 0-5 16,-4 0-7-16,-9-4-6 16,-7 1-10-16,-9 3-11 15,-19 0-2-15,-1 0-1 16</inkml:trace>
  <inkml:trace contextRef="#ctx0" brushRef="#br0" timeOffset="137331.5992">5465 17333 8 0,'0'0'33'0,"29"5"-8"15,1-5-2-15,10 3-3 16,10-3-4-16,1 0-4 16,5 0-1-16,-8 0-4 15,-3 4-4-15,-13 0-4 0,-12-4-9 16,-9-4-24 0,-11 4-2-16,-7-12-1 15,7 12-1-15</inkml:trace>
  <inkml:trace contextRef="#ctx0" brushRef="#br0" timeOffset="140175.4662">6675 16856 6 0,'9'0'28'0,"-9"13"-7"15,-6 13-3-15,-2 11-2 16,-5 9-4-16,1 6-3 16,-4 3-1-16,1 2-5 15,-1-6-1-15,4-4-1 16,3-15 0-16,5-12-2 0,4-20 2 16,0 0-2-16,4-12 1 15,2-15 1-15,4-8-1 16,-2-12 1-16,2 2-1 15,-1-7 2-15,3 2-2 16,-3-1 2-16,4 7-2 16,-1 5 0-16,-2 7 1 15,2 14-1-15,1 8 1 16,0 17 0-16,1 13 1 16,-1 13 0-16,2 9 0 15,1 12 1-15,2 1-1 16,1 8-1-16,3-3 2 0,0-5-1 15,-2-9-3 1,0-7-1-16,-2-7-4 16,-5-8-10-16,-2-13-9 0,0-11-10 15,-16-11 0-15,5-4 6 16</inkml:trace>
  <inkml:trace contextRef="#ctx0" brushRef="#br0" timeOffset="140378.5887">6620 17137 12 0,'15'-5'28'15,"20"11"-1"-15,1-6-12 16,8 0-12-16,6 7-16 0,-8-7-12 16,14 3-2-1,-18-11 8-15</inkml:trace>
  <inkml:trace contextRef="#ctx0" brushRef="#br0" timeOffset="140987.973">7125 17077 4 0,'6'23'27'0,"-15"-6"-6"16,9 6-7-16,0 6-4 15,6 2 1-15,-2 3-5 16,1-7-1-16,-1-2-4 16,-1-7-3-16,-3-2-7 15,0-16-1-15,-11 0-4 16,3-8 1-16,-2-12-2 16,1-2 2-16,0-4 2 15,-3 0 2-15,2-4 8 0,7 4 3 16,-2-21 13-1,5 30-4-15,5 8-2 16,2-1 1-16,8 7-1 16,4 3-2-16,3-4-2 15,2 4-1-15,5 5-2 16,-2-5 0-16,0 4 0 16,-2-4-1-16,-9 0 0 15,0 0 1-15,-4 4 1 16,-12-4 0-16,10 6 0 15,-10-6 2-15,0 13 0 16,3 3 1-16,-3 2 0 16,3 5-1-16,-3 2 1 15,6 4-1-15,-3 0 0 16,6 0-2-16,-2-3-3 0,-2-4-14 16,-5-10-18-16,10 0-2 15,-10-12 1-15,18-9 8 16</inkml:trace>
  <inkml:trace contextRef="#ctx0" brushRef="#br0" timeOffset="142034.9048">7763 17147 31 0,'15'2'18'16,"8"-2"-3"-16,2 0 0 16,3-4-3-16,3-4-4 15,-6-6-3-15,0-3-2 16,-10 0-1-16,-2 0-1 15,-13-3 0-15,-7 2 0 16,-6 3-1-16,-8 4 1 16,-7 8-1-16,0 3 0 15,0 9 0-15,-2 3 0 0,4 6 0 16,5 5 0 0,6 6 0-16,8-2 2 15,13 2 0-15,7 2 0 0,11-6 2 16,11-1-2-16,7-6 2 15,6-5-3-15,4-7-2 16,-2-6-15-16,-10-15-16 16,4 0 0-16,-11-12-1 15</inkml:trace>
  <inkml:trace contextRef="#ctx0" brushRef="#br0" timeOffset="142316.1593">8238 16540 27 0,'0'0'28'0,"0"-9"-2"16,0 9-15-16,0 0-5 16,0 0-11-16,0 0-15 15,-13 6-7-15,13-6-1 16,0 0 11-16</inkml:trace>
  <inkml:trace contextRef="#ctx0" brushRef="#br0" timeOffset="142519.2756">8270 16673 22 0,'0'22'23'0,"3"9"-3"16,-9-3-1-16,-4 5-5 16,-5-4-3-16,-8-5-4 15,-2-2-4-15,-5-9-4 16,-1-13-6-16,4-7-8 15,4 1-11-15,4-20-5 16,16 3 0-16</inkml:trace>
  <inkml:trace contextRef="#ctx0" brushRef="#br0" timeOffset="143019.2874">8707 16466 3 0,'-9'-8'26'0,"-16"-6"-6"15,3 8-4-15,-2 2-3 16,-4 8-4-16,1 6-1 0,1 7-2 15,5 9-2-15,6 1 0 16,9 7 0-16,6 0 0 16,6 0 0-16,6-5 0 15,11-1-1-15,1-9 0 16,6-6 0-16,-1-8-2 16,-1-5-1-16,-1-10 0 15,-9-7-1-15,-5 0 0 16,-7-5-1-16,-6 1 1 15,-9 1-1-15,-7 6 1 16,-2 2 0-16,-3 12 0 16,1 5 1-16,2 14 0 15,5 7 1-15,4 9 0 16,3 8 2-16,6 2-1 16,6 9 2-16,1-4-1 0,1-2 1 15,2-8-1-15,-1-1-2 16,0-10-5-16,-5-7-15 15,-4-22-15-15,12 12-1 16,-12-24 1-16</inkml:trace>
  <inkml:trace contextRef="#ctx0" brushRef="#br0" timeOffset="143581.7862">9335 16975 16 0,'-44'-12'28'0,"3"7"-9"0,-5 12-2 15,6 4-4-15,11 12-1 16,12 5-4-16,10 7 0 16,14-3-2-16,11 0 1 15,12 0-2-15,8 0-2 16,4-10 1-16,0-10-2 16,-5-12 0-16,-10-7 0 15,-12-12-1-15,-8-10 0 16,-16-13 0-16,-10-18 1 15,-11-5-1-15,-2-6 0 16,-1-1 0-16,8 0-2 16,10 4 1-16,10 3-1 15,18 12-2-15,10 13-6 16,17 10-18-16,15 17-8 0,-2 1 0 16,12 17-1-16</inkml:trace>
  <inkml:trace contextRef="#ctx0" brushRef="#br0" timeOffset="144003.6531">9858 16617 2 0,'-34'12'28'15,"3"17"-8"-15,-3 8-3 16,3 18-4-16,3 12-3 0,10 2-4 16,9 6 0-16,9 0-2 15,9-7-6 1,9-8-6-16,7-7-15 0,-4-21-5 15,14-6-4-15,-8-26 20 16</inkml:trace>
  <inkml:trace contextRef="#ctx0" brushRef="#br0" timeOffset="144456.7784">9951 16876 3 0,'-13'24'27'16,"-11"0"-6"-16,11 8-5 0,1 10-1 15,5-2-2-15,7 3-2 16,11-8-1-16,7-2-3 16,4-16-1-16,6-4-1 15,-1-9-2-15,3-9-1 16,-6-7 0-16,-3-7-1 15,-6-5-1-15,-3-2 0 16,-9 1 0-16,-3 0-1 16,0 5 1-16,-6-2-1 15,2 11 0-15,4 11 0 16,0 0 0-16,-5 11 1 16,10 3 0-16,5 6 0 15,6-2 1-15,6 4 1 0,3-3 0 16,0-4 0-16,3-8 1 15,0-4 0-15,-4-6-1 16,-5-4 0-16,-10-5-1 16,-9-4-1-16,0-4-3 15,-12-5-4-15,0 3-10 16,5 6-18-16,-9-7 0 16,11 11 0-16,-2-6 13 15</inkml:trace>
  <inkml:trace contextRef="#ctx0" brushRef="#br0" timeOffset="144644.2784">10487 17052 31 0,'32'10'33'0,"-4"-7"-1"15,15-1-15-15,5 5-3 16,4-7-6-16,0 5-8 15,-2-5-21-15,-2 0-11 16,-15-7-2-16,0 7 0 16</inkml:trace>
  <inkml:trace contextRef="#ctx0" brushRef="#br0" timeOffset="145284.93">11148 16834 12 0,'-11'24'25'0,"-4"5"-11"15,10 8-1-15,5 3-2 16,0-2-1-16,11-2-1 16,4-5-1-16,8-6 0 15,4-13-3-15,4-7-1 16,-3-8-1-16,-2-11-1 16,-1-8 0-16,-7-2-1 15,-7-6-1-15,-5-2 0 16,-6 2 1-16,-6 1-2 15,-5 2 0-15,-1 13 1 16,0 11-1-16,-2 10 0 0,7 11 1 16,2 6 0-16,5 5 2 15,10 7 0-15,6-4 1 16,5-2 0-16,8-10 1 16,3-3 1-16,-1-14-2 15,1-3 1-15,-4-5-2 16,-5-8-3-16,-2 1-6 15,-11-8-7-15,-2 1-10 16,-2 8-6-16,-6 1-4 16,0 10-2-16</inkml:trace>
  <inkml:trace contextRef="#ctx0" brushRef="#br0" timeOffset="145503.6548">11586 17146 14 0,'10'12'26'0,"7"3"-3"15,-5-9-3-15,5-2-6 0,2-4-3 16,-1 0-4-16,3-5-2 16,-4-4-1-16,-2-6-2 15,-4-2-1-15,-11 0 0 16,-9 1 1-16,-10 3-1 16,-10 1 1-16,-4 5-1 15,-4 2-3-15,1 5-6 16,5 5-19-16,19 5-6 15,3-10 1-15,19 9 1 16</inkml:trace>
  <inkml:trace contextRef="#ctx0" brushRef="#br0" timeOffset="145769.2795">11911 16579 16 0,'30'28'34'0,"6"26"-1"16,-9 8-4-16,-7 11-16 16,-4 14-1-16,-12-2-5 15,-4 4-3-15,-14-11-6 16,-8-13-12-16,-7-15-19 0,7-12-3 15,-3-18 1 1,14-14 8-16</inkml:trace>
  <inkml:trace contextRef="#ctx0" brushRef="#br0" timeOffset="146175.5344">12913 16687 36 0,'6'9'33'16,"-9"4"-3"-16,7 19-13 15,1 14-6-15,1 3-6 16,4 9-2-16,-1 1-5 0,-3-5-9 16,1-9-16-1,-1-6-6-15,-12-26 0 0,2-2 5 16</inkml:trace>
  <inkml:trace contextRef="#ctx0" brushRef="#br0" timeOffset="146363.0323">12764 16895 22 0,'19'-12'35'16,"9"19"0"-16,6-7-2 15,9 1-19-15,10 3-9 16,3-4-16-16,15 4-22 16,-9-13-1-16,9-4-1 15,-9-10 5-15</inkml:trace>
  <inkml:trace contextRef="#ctx0" brushRef="#br0" timeOffset="146878.6582">13958 16520 26 0,'11'20'30'0,"-18"6"-7"16,-7 19-6-16,-7 10-3 15,-7 7-4-15,0 3-2 16,-2-2-2-16,4-4-2 16,4-18 0-16,7-7-1 15,9-18-1-15,6-16 0 16,12-9 0-16,7-15 0 16,2-13 0-16,7-6 0 15,-2-7-2-15,4-9 0 16,-5 3 1-16,-3 1-1 15,-1 8 1-15,-5 9-2 16,-6 12 1-16,2 13-1 0,0 19 1 16,-2 17 0-16,6 12-1 15,1 14 0-15,3 8 1 16,1 0 0-16,3 3-1 16,-2-10-3-16,0-4-4 15,-7-10-6-15,-5-12-13 16,-2-11-7-16,-8-13-1 15,-18-15 4-15</inkml:trace>
  <inkml:trace contextRef="#ctx0" brushRef="#br0" timeOffset="147316.1598">13865 16763 12 0,'9'0'22'15,"6"-3"-4"-15,17 8-3 0,5-1-3 16,12 3-3-16,1-2-2 15,0 1-4-15,-1-2 0 16,-5 1-1-16,-7-5 0 16,-9 0 0-16,-7 0 0 15,-5 0 0-15,-3 5 1 16,-13-5 0-16,15 17 1 16,-9-1-1-16,0 5 1 15,4 2-1-15,-1 2 0 16,-2-1 0-16,1-4-1 15,-1-4 0-15,-7-16 1 16,13 10-2-16,-13-10 1 0,2-17-1 16,-2 2 0-1,0-8 0-15,5-4 0 16,2 0-1-16,3 3 0 0,-1 0-1 16,6 2 1-16,1 7-1 15,3 5 1-15,1 7 0 16,-2 10 0-16,1 4 0 15,-2 6 1-15,-3 6 0 16,-2 2 0-16,-4 1-1 16,-3 3-4-16,0-1-10 15,-2-2-20-15,-6-16 0 16,3 4-2-16,0-14 7 16</inkml:trace>
  <inkml:trace contextRef="#ctx0" brushRef="#br0" timeOffset="148269.3504">14998 16824 4 0,'10'6'29'0,"16"8"0"15,-8-4-10-15,11-5-8 16,2 2-2-16,1-7-2 16,0 0-3-16,-5-11-1 15,-6-4-1-15,-4-5-1 16,-7-1 0-16,-10 1 0 15,-6 1-1-15,-8 0 0 16,-12 3 0-16,-6 10 0 0,-2 6 0 16,-5 10 0-1,2 5 0-15,5 10 2 16,2 2 1-16,10 7 1 0,14 7 1 16,12 0-1-16,13 0 2 15,8-4-1-15,11-3-1 16,7-5-7-16,3-6-8 15,4-15-22-15,6-4-2 16,-10-18 0-16,5-3 0 16</inkml:trace>
  <inkml:trace contextRef="#ctx0" brushRef="#br0" timeOffset="148628.7321">15390 16483 10 0,'0'0'31'0,"14"10"0"16,3-10-9-16,13 2-10 0,5 2-4 15,4-4-11-15,3 5-24 16,-6-15-2-16,9 10-2 15,-17-14 8-15</inkml:trace>
  <inkml:trace contextRef="#ctx0" brushRef="#br0" timeOffset="148909.9731">15921 16329 37 0,'13'-5'32'15,"-13"-7"-3"-15,0 12-10 16,0-12-8-16,0 12-11 15,0 0-14-15,-22-10-17 16,22 10-1-16,-19 5-1 16,17 3 16-16</inkml:trace>
  <inkml:trace contextRef="#ctx0" brushRef="#br0" timeOffset="149097.4742">15939 16480 14 0,'13'40'30'0,"-13"-11"0"15,-5 10-10-15,-3-3-6 16,-10-2-5-16,0-7-4 16,-10-7-9-16,-6-2-21 15,-7-18-5-15,16-4-1 16,-6-13 0-16</inkml:trace>
  <inkml:trace contextRef="#ctx0" brushRef="#br0" timeOffset="149581.8544">16350 16269 32 0,'-19'-18'26'0,"9"11"-7"16,-9 3-3-16,-1 8-5 16,0 11-3-16,2 5-3 15,2 5-1-15,5 4-1 16,4 2 0-16,7 2 0 15,11-4 0-15,2-5-1 0,7-3 0 16,4-9-2-16,0-5 0 16,-2-7-1-16,3-8 0 15,-9-2 0-15,-3-5-1 16,-5-1 0-16,-8-4 1 16,-6 5-1-16,-3 0 1 15,-7 7 1-15,1 8-1 16,-4 4 2-16,4 11 0 15,3 11 1-15,6 8-1 16,6 3 1-16,3 4 1 16,3 2-1-16,6-2 0 15,-3-1-2-15,0-8-4 0,-2-9-14 16,1-1-15 0,-8-22 0-16,0 0 0 0</inkml:trace>
  <inkml:trace contextRef="#ctx0" brushRef="#br0" timeOffset="150222.4776">16905 16731 28 0,'-19'0'25'16,"-16"0"-7"-16,8 14-4 16,-1 7-3-16,10 9-2 15,12 10-1-15,10 1-2 16,13 0 1-16,10-3-2 16,8 2 0-16,2-16 0 15,1-4-1-15,-4-20-1 16,-5-7-1-16,-15-20-1 15,-8-9 0-15,-12-11 1 16,-6-14-2-16,-8-7 1 16,2-7 0-16,2 1-1 15,7 3 1-15,9 5-1 0,9 10-1 16,10 10-3-16,6 9-5 16,8 13-16-16,6 20-11 15,-9 2 2-15,4 13-2 16</inkml:trace>
  <inkml:trace contextRef="#ctx0" brushRef="#br0" timeOffset="150503.7276">17540 16329 20 0,'-37'-5'31'0,"2"22"0"16,-9 4-11-16,-4 16-4 15,6 16-1-15,2 6-3 16,14 16-1-16,7 2-3 16,19 4-1-16,9-5-5 15,12-6-9-15,10-7-14 16,10-8-17-16,-3-22 1 15,7-12-1-15</inkml:trace>
  <inkml:trace contextRef="#ctx0" brushRef="#br0" timeOffset="151050.6057">17607 16658 8 0,'-15'6'28'15,"15"15"-4"-15,-6-2-7 16,6 10-2-16,6 1-4 16,2 4 0-16,9-1-4 0,2-6-1 15,9-6 0-15,-1-9-2 16,2-12-1-16,-5-9-2 16,-1-4 0-16,-5-9 0 15,-7-6 0-15,-7-2-1 16,-4 2 0-16,-5 4 0 15,-1 7-1-15,-2 5 1 16,8 12 0-16,-14 0-1 16,10 12 1-16,8 10 0 15,4 3 1-15,3 3 0 16,4-2 1-16,5-3 0 16,3-4 0-16,3-6 1 0,-2-7-1 15,-2-12 1 1,-4-7 0-16,-6-9-1 0,-6-1-1 15,-6-10-1-15,-4-1-2 16,-1 3-7-16,-5 6-22 16,-3-6-4-16,10 12-1 15,-5-2 0-15</inkml:trace>
  <inkml:trace contextRef="#ctx0" brushRef="#br0" timeOffset="151378.7293">18414 16490 18 0,'0'0'32'0,"6"11"0"16,-6 18-11-16,3 10-5 15,-3 12-5-15,0 4-1 16,5 4-4-16,-5 0-2 16,0-9-3-16,3-9-7 15,-3-13-12-15,-8-16-14 16,8-2-3-16,-15-25 0 15,4-7 11-15</inkml:trace>
  <inkml:trace contextRef="#ctx0" brushRef="#br0" timeOffset="151566.2304">18267 16664 28 0,'29'0'26'15,"21"11"-7"-15,9-3-7 16,8 3-9-16,10 1-27 15,-12-16-1-15,6 4-2 16,-26-17 16-16</inkml:trace>
  <inkml:trace contextRef="#ctx0" brushRef="#br0" timeOffset="152300.6129">18952 16603 28 0,'0'0'20'16,"0"26"-1"-1,-3 3-2-15,3 3-4 0,3 3-1 16,4 0-2-16,6-2-3 16,4-6-1-16,8-7-2 15,0-6-1-15,3-14-1 16,-3-10-1-16,0-10 0 15,-5-7 0-15,-9-1-1 16,-4-10 1-16,-7 2-1 16,0 3 0-16,-4 4 0 15,-3 8-1-15,0 12 1 16,7 9 0-16,-10 8-1 16,10 7 1-16,8 7 1 15,5 5-1-15,6 7 2 16,8-5 0-16,4-4 1 0,3-6-1 15,-1-7 1-15,0-7 0 16,-4-5-1-16,-8-15 0 16,-7-4-1-16,-11-5-1 15,-3-2-3-15,-6 5-3 16,0 0-3-16,-1 9-1 16,-4 0-2-16,11 12 0 15,-11 12 0-15,11 4 2 16,-4 2 2-16,8 6 5 15,-1 1 4-15,4 1 2 16,3 5 4-16,2-4 1 16,4 3 1-16,0-4 0 0,6-2 0 15,-1-9-1 1,3 3-2-16,-2-13 0 16,2-5-2-16,-5-8-1 0,-1-7 0 15,-8-10-1-15,-10 1-1 16,-7-4 1-16,-9 0-2 15,-6 4 1-15,-5 2-2 16,1 10-7-16,-5 4-15 16,4 4-13-16,12 8 1 15,0-4-1-15</inkml:trace>
  <inkml:trace contextRef="#ctx0" brushRef="#br0" timeOffset="152659.9821">19742 16365 3 0,'29'25'32'16,"-8"4"2"-16,9 17-3 15,-5 11-11-15,-5 7-4 16,-4 17-3-16,-16-3-4 16,0 7-1-16,-21-10-3 0,-5-4-1 15,-8-9-1-15,-1-9-1 16,-2-9-1-16,6-12-4 15,7-4-6-15,6-6-31 16,2-22 3-16,16 0-1 16,-15-12 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18T15:25:28.760"/>
    </inkml:context>
    <inkml:brush xml:id="br0">
      <inkml:brushProperty name="width" value="0.05292" units="cm"/>
      <inkml:brushProperty name="height" value="0.05292" units="cm"/>
      <inkml:brushProperty name="color" value="#003300"/>
    </inkml:brush>
  </inkml:definitions>
  <inkml:trace contextRef="#ctx0" brushRef="#br0">780 4282 8,'0'0'28,"0"0"-3,0 0-8,0 0-3,0 0-5,70 23-2,-16-15 1,12-3-3,4 0-4,-5-5-3,-3 4-5,-11-4-4,-5 0-8,-15 6-9,-14-11-3,-17 5 8</inkml:trace>
  <inkml:trace contextRef="#ctx0" brushRef="#br0" timeOffset="162.7084">1096 4397 36,'0'78'31,"-7"-35"-7,14 5-5,2-3-6,0-2-4,-9-43-7,12 70-10,-12-70-21,7 51-1,6-39-3,-13-12 1</inkml:trace>
  <inkml:trace contextRef="#ctx0" brushRef="#br0" timeOffset="479.1457">1469 4625 31,'-19'-12'26,"1"18"-3,18-6-12,-20 16-6,13 3-2,7 0-2,5 8-1,7-3 2,5-2 1,11-7 1,-1-5 1,4-10 2,1-2 1,-4-11 1,-5-6 0,-13-6-1,-10 2-1,-19-3-1,-3 3-4,-5 5-9,-8 7-27,-3-7-2,4 17-1,7-3 1</inkml:trace>
  <inkml:trace contextRef="#ctx0" brushRef="#br0" timeOffset="1200.5846">2619 4606 25,'-15'5'26,"-8"-3"-9,-1 10-4,2 8-5,4 2-1,8 2-3,10 5-1,9-3-1,4-3 1,9-3 0,3-10 3,3-2 0,-6-8 1,-4-4-1,-9-6 1,-9 10-1,-3-18-2,-13 4-3,-2 5-9,-4 3-19,-2-3-6,11 9-2,-8-6 0</inkml:trace>
  <inkml:trace contextRef="#ctx0" brushRef="#br0" timeOffset="1502.3554">2755 4659 31,'12'9'34,"9"5"1,-14 3-10,0-3-12,-1 7-3,-6-9-4,7 5-3,-4-5-3,-3-12-3,18 5-2,-6-10 1,8-4-1,0-8 0,6 5 1,-1-1 2,3 4 2,-4 2 3,-2 7 1,0 5 1,-10 6 0,1 8 1,-7 4 0,-1 0-2,-5 0-5,-3 1-10,-2-7-23,5 1-1,0-18 0,-13 10-1</inkml:trace>
  <inkml:trace contextRef="#ctx0" brushRef="#br0" timeOffset="1649.5945">2932 4421 39,'-9'-21'32,"9"21"-3,0 0-16,-12-7-37,21 21-5,-9-14-3,18 28 5</inkml:trace>
  <inkml:trace contextRef="#ctx0" brushRef="#br0" timeOffset="1850.0818">3174 4572 37,'13'38'35,"-5"4"2,-1 9-14,9 16-5,-8 4-5,2 1-4,-3-5-6,-3-4-5,3-6-11,-3-7-23,-4-25-1,5-11-1,-8-24 0</inkml:trace>
  <inkml:trace contextRef="#ctx0" brushRef="#br0" timeOffset="2003.0125">3236 4805 56,'10'-7'29,"14"12"-5,1-1-21,5-2-11,5 3-12,-10-8-7,15 3 0,-2-8 1</inkml:trace>
  <inkml:trace contextRef="#ctx0" brushRef="#br0" timeOffset="2281.6247">3705 4715 32,'15'0'32,"-15"0"-3,0 12-4,-9-2-7,-6-1-6,-2 6-3,-7-6-2,-1-1-7,0-3-6,-3-8-4,6-2-2,-2-9-1,11 2 0,3-8 0,10 3 3,4-4 3,6 6 7,7 2 5,6 9 2,5 7 2,2 6 0,2 8 1,-1 4-1,-1 4-5,-2 2-11,2 9-23,-4-16 0,14 2-2,0-16-1</inkml:trace>
  <inkml:trace contextRef="#ctx0" brushRef="#br0" timeOffset="2603.6911">4770 4654 19,'-30'-16'31,"14"9"0,-12 1-5,3 11-13,10 7-5,0 8-4,5 7-1,8 2 1,7-1 0,4 1 1,10-3-1,6-10 1,3-4 0,-1-10 0,-2-2 0,-6-10 0,-7-2-2,-12-4-2,-5 1-3,-11-2-6,-6 2-19,-6-3-11,3 5 1,1-3-1</inkml:trace>
  <inkml:trace contextRef="#ctx0" brushRef="#br0" timeOffset="2750.4142">4815 4635 17,'52'7'31,"-9"-7"1,3 6-2,-1-6-17,-4 0-8,-6 0-12,-8-10-21,2 10-2,-18-10-1,5 7 0</inkml:trace>
  <inkml:trace contextRef="#ctx0" brushRef="#br0" timeOffset="2902.9883">5096 4638 12,'-14'14'32,"12"10"0,-5-5 0,7 4-15,0 5-7,3-4-9,3 2-4,8-5-12,8-2-16,1-12-1,11 3-1,-1-13 12</inkml:trace>
  <inkml:trace contextRef="#ctx0" brushRef="#br0" timeOffset="3150.4004">5524 4737 49,'-14'-16'34,"2"5"-2,-10-3-12,-6 4-6,0 5-4,-5 5-5,6 5-3,5 8-1,4 6-1,10 0 0,8 5 2,6-2-1,11-2 2,6-3 0,5-7-1,1-6 2,-1-4-3,-1-8-4,-9-2-19,-8-8-15,-6 3-1,-12-7 0,0 7 0</inkml:trace>
  <inkml:trace contextRef="#ctx0" brushRef="#br0" timeOffset="3550.0371">6322 4691 22,'25'-14'33,"18"14"1,-5 0 0,6 14-19,2 10-6,-4 3-5,2 11-4,0 7-9,-13 0-18,-13-15-7,3 1 1,-14-20-1</inkml:trace>
  <inkml:trace contextRef="#ctx0" brushRef="#br0" timeOffset="3734.5039">6719 4648 54,'-38'33'36,"-8"6"0,-3 4-14,1 11-10,-6 0-8,6-1-9,8-8-27,9-2-3,1-16-1,17-7 0</inkml:trace>
  <inkml:trace contextRef="#ctx0" brushRef="#br0" timeOffset="4103.1772">6886 4826 22,'22'7'33,"9"5"1,-6-7-5,3-5-14,9 0-4,-6-7-3,2 0-4,-11-8-1,-4-3-3,-10-3 0,-8-5-1,-6 4-1,-10-4 0,-6 6-1,-5 3 0,-4 9 1,-4 8 2,7 10 0,1 13 1,8 13 1,7 7 0,5 8 0,7 5 1,6-5-1,4 4 1,4-7-4,-1-9-7,3-8-9,6-3-17,-3-20-1,11-4 1,-4-17 3</inkml:trace>
  <inkml:trace contextRef="#ctx0" brushRef="#br0" timeOffset="4381.2257">7507 4783 49,'-19'-27'35,"1"8"-1,-2 2-14,-7 2-6,5 9-5,-6 3-3,7 6-2,1 3-2,5 13-1,7-1 0,8 8 0,2-4 0,11 0 0,5-3 1,7-5 0,5-4-3,-1-10-5,5-2-20,0-9-10,-17-10-2,0-1 1</inkml:trace>
  <inkml:trace contextRef="#ctx0" brushRef="#br0" timeOffset="4482.002">7423 4492 67,'0'0'17,"0"0"-23,0 0-15,0 0-6,0 0-1</inkml:trace>
  <inkml:trace contextRef="#ctx0" brushRef="#br0" timeOffset="4682.3276">7617 4673 29,'17'26'37,"5"4"-1,-10-8 1,0 0-16,4 1-8,-8-8-6,2 0-2,-3-3 0,-7-12-2,12 3 0,-2-8-1,2-5-1,-3-5-4,7 2-8,-5-3-27,-1-5-1,5 6-1,-6-2 0</inkml:trace>
  <inkml:trace contextRef="#ctx0" brushRef="#br0" timeOffset="5035.0431">8111 4720 20,'-20'-7'27,"20"7"0,-18 16-9,13-3-5,5 6-3,5 3-1,5 2 0,3-5 1,9 4 0,-1-11-1,10-2-1,-7-10 0,2-4-2,-11-11-1,-2-1-1,-13-8-2,-9 4-1,-3-2-5,-11-2-8,2 5-27,2 7 0,-3 2-1,9 5 2</inkml:trace>
  <inkml:trace contextRef="#ctx0" brushRef="#br0" timeOffset="5204.0253">8649 4894 47,'0'20'40,"-6"8"0,-9-6 0,-2-2-22,-4 9-44,-10-8-11,6 4-1,-9-6-2</inkml:trace>
  <inkml:trace contextRef="#ctx0" brushRef="#br0" timeOffset="6002.1844">767 5922 33,'0'0'33,"71"5"2,-27-5-12,9 0-6,0 0-5,-5-3-6,-4 3-6,-44 0-5,51-8-11,-51 8-15,0 0-3,0 0-1,0 0 1</inkml:trace>
  <inkml:trace contextRef="#ctx0" brushRef="#br0" timeOffset="6124.92">1033 5978 30,'-5'71'29,"5"-71"-7,-3 76-4,3-76-6,12 73-5,-12-73-11,21 55-15,-5-45-11,6 0 0,3-17-1</inkml:trace>
  <inkml:trace contextRef="#ctx0" brushRef="#br0" timeOffset="6410.19">1422 6048 53,'-24'0'30,"5"5"-3,-3 7-14,5 1-6,10 8-3,7 5-1,6-3-1,6 3 1,8-1 0,7-7-1,4-1 2,0-8 0,-7-9 0,-6-11 1,-5-1-1,-9-8-1,-9 0 0,-6-1-5,-8-5-17,-4 1-17,5 8-1,6-2 0,3 10 0</inkml:trace>
  <inkml:trace contextRef="#ctx0" brushRef="#br0" timeOffset="7074.3844">2644 5975 26,'-10'-14'31,"-2"10"-10,-13 4-2,-2 0-5,-1 13-4,-1 6-3,8 8-2,5 5-1,10 2-3,6 4 0,16-1-1,9-5-2,6-5-1,9-6-2,-3-12-3,4-5-1,-7-8-2,-6-8 2,-10-2 0,-5-4 3,-13-2 3,-17-12 9,-4 23 3,3 9 0,-5 6 2,6 13 0,-2 4-1,7 13 0,1 5-3,8 3-1,3 1-1,3-1-1,4-5-3,0-6-5,8-9-13,4-5-19,-8-19 1,9-4-1,-6-15 2</inkml:trace>
  <inkml:trace contextRef="#ctx0" brushRef="#br0" timeOffset="7405.505">3133 6122 45,'10'16'36,"-16"-2"1,-3 1-11,-4 4-10,-11-3-7,1-1-5,-4-3-3,-2-12-3,-1 0-3,-2-9 0,5-6-1,5-4 0,7 2 0,3-10 2,12 4 2,5 3 2,7 3 2,13 7 2,1 6 0,5 8 1,0 6 1,0 8-1,-6 7-1,3 2 0,-10 4-4,-5-6-6,-1-1-19,3 2-12,-15-16 1,0-10-1</inkml:trace>
  <inkml:trace contextRef="#ctx0" brushRef="#br0" timeOffset="7527.7759">3053 5936 28,'0'-9'24,"0"9"-9,-6-17-26,19 31-11,-13-14-4</inkml:trace>
  <inkml:trace contextRef="#ctx0" brushRef="#br0" timeOffset="7828.9271">3453 6031 21,'0'0'32,"-28"-10"-1,18 15-1,-7-1-17,0 5-7,6 10-3,1 5-2,7 4 0,3 3-1,9-1 1,1-2-1,8-3 1,4-6 1,-3-9 0,-1-7 0,-5-6 0,-8-6 0,-5-3-2,-8-3-3,-12-4-13,-10-5-18,11 7 0,-12-12 0,11 14 6</inkml:trace>
  <inkml:trace contextRef="#ctx0" brushRef="#br0" timeOffset="8059.8398">3670 6033 56,'10'20'39,"-1"13"0,-9 9-11,0 4-9,9 14-7,-9 1-5,3 5-3,-3-3-2,6-5-3,-2-6-5,-4-16-13,-3-13-22,6-7-1,-3-16 1,0-10 0</inkml:trace>
  <inkml:trace contextRef="#ctx0" brushRef="#br0" timeOffset="8211.955">3694 6260 25,'19'0'30,"-3"-2"-2,12 2-10,3 0-28,0-9-14,12 9-4,-7-15 0</inkml:trace>
  <inkml:trace contextRef="#ctx0" brushRef="#br0" timeOffset="8475.7849">4185 6142 44,'0'0'31,"-9"19"-2,-7 0-5,-12 0-8,1 3-7,-8-3-7,4-5-7,0-5-6,0-9-3,7 0-1,2-14-1,12 1 1,1-11 4,9 3 4,0-1 7,27-14 17,-7 25-3,7 11 1,-1 0 0,5 15-1,-4 0-3,4 11-5,0-1-13,0 8-25,-19-15-2,11 12-1,-11-11-1</inkml:trace>
  <inkml:trace contextRef="#ctx0" brushRef="#br0" timeOffset="9029.8328">5054 6068 29,'8'19'34,"-8"0"1,8 3-11,-8 7-9,0-4-4,3 3-3,-3-7-2,0-8-1,0-13-3,0 0 0,-3-24-1,6 0-1,4-6 0,-2-8 0,8-1-1,4 3 0,6 4 0,2 6 1,4 11-1,-3 10 1,2 12-3,-1 10-6,-4 13-16,-2 6-11,-14-2 1,4 9-1</inkml:trace>
  <inkml:trace contextRef="#ctx0" brushRef="#br0" timeOffset="9345.5348">5395 5932 6,'25'-35'33,"-4"2"2,14 14 0,-1 13-13,-3 6-6,9 25-3,-10 2-3,1 16-3,-11 1-1,1 8-1,-5-5-1,0-4-3,-6-6 1,-2-10-1,0-8-2,-8-19 1,6 9-1,-6-9-1,-11-17 0,-4 2 0,-7 5 0,-7 1-1,-3 9-1,-4 0-5,9 10-7,-2 3-19,2-5-2,18 3-1,9-11 1</inkml:trace>
  <inkml:trace contextRef="#ctx0" brushRef="#br0" timeOffset="9661.4937">6161 6128 65,'0'19'37,"-9"5"-5,-10 1-10,-6-9-9,-3-1-6,-3-8-5,4-7-3,0-5-3,4-7-1,4 0-1,4-9 1,7 1-1,5-2 1,9 5 3,5 5 1,9 5 3,5 7 2,1 3 0,8 13 1,-3 1 0,0 11 0,-6-3-1,-1 1-2,-7 2-9,-6 1-23,-8-16-6,1-4-1,-4-9-1</inkml:trace>
  <inkml:trace contextRef="#ctx0" brushRef="#br0" timeOffset="9814.6999">6043 5891 42,'-9'-23'36,"9"23"-2,0 0-7,9-4-30,11 14-27,-6-1-3,11 8-3,-6-2 1</inkml:trace>
  <inkml:trace contextRef="#ctx0" brushRef="#br0" timeOffset="10616.6919">6366 6053 47,'0'0'34,"15"6"0,10-6-12,8 3-14,1-3-3,8 3-2,-2-3 0,0 3-1,-9-3-1,-6 0 0,-13 0-1,-12 0 0,0 0 0,-15 10 0,-4-1-1,1 4 1,0 5-1,2 3 0,9 6 0,7-2 0,8 1 0,9-6 0,6 2-1,7-6 2,3-4-2,4-9 1,4-3-1,-3-15 1,1 3-1,-4-5 1,-4-5 0,-4-3-1,-5 0 2,-7 3 1,-11-2 0,-7 7 1,-7 2 0,-8 3 0,-3 6 0,-1 6-1,-3 9 0,3 4 0,4 6 0,5 1-1,7 2 0,6 3 0,6-3 0,7-5 1,5-6 0,1-7 1,3-4-2,2-8 1,-3-4-1,-2-5 0,0 2 0,-5 1 0,-7-1-1,-7 15 0,14-11 1,-14 11 0,0 12 1,0-1-1,0 2 0,6 2 1,-3 1 0,5-6-1,2-3 1,2-7 0,4 0-1,0-10 0,6-1 1,-1-4-1,5-1 0,-2 0 0,0 4 1,5 5 0,2 7 1,2 0 1,-5 9-1,-3 6 1,-6 2 1,-3 4-1,-10 1 1,-6-2-2,-16-3-2,-6-5-7,-8-5-31,2-1 0,-7-12-1,11 2 0</inkml:trace>
  <inkml:trace contextRef="#ctx0" brushRef="#br0" timeOffset="11617.7519">8095 6110 23,'19'0'33,"9"15"1,-12 7-3,-10 2-16,3 10-5,-9 0-1,-3 0-3,-7-6-2,1-3-3,0-9-2,9-16-2,0 0-1,-3-16 1,15-6-2,1-7 2,3-6 0,-4-2 1,4 5 2,-2 2 1,-7 5 0,3 8 0,-4 7 2,-6 10 0,12 11 0,-2 11 0,-2 6 0,5 4 0,2 6-2,3-4-3,7 0-3,-2-10-2,11-4 0,-1-14 0,6-2-1,-2-13 1,0-7 2,-1-6 4,-7-2 4,23-20 12,-35 29-7,-9 1 0,-8 14 0,0 0 0,0 0-2,-18 14-2,0 1-2,-4-2-2,0-3-1,-2 1-2,3-9-2,4-2-1,2-13 0,9 3-1,0-10 0,12 3 1,-2-3 2,9 6 2,1 2 3,4 6 1,4 9 1,3 7 1,2 6 0,-1 2 1,3 1-1,-3 1-1,2-1 0,-3-4-1,2-6-1,-4-7 0,1-6-1,-1-8 0,-1-4 0,-1-3-1,-3-4 1,-2 1 0,-3 2 1,-2 4 0,-11 16 2,14-8 0,-14 8 0,3 25 1,-3-3-1,0 9-5,-3 1-24,0 0-10,3 3-2,0-9 0</inkml:trace>
  <inkml:trace contextRef="#ctx0" brushRef="#br0" timeOffset="12597.615">795 7345 44,'0'0'32,"0"0"-2,0 0-12,68 37-7,-68-37-3,78 4-3,-78-4-1,71 0-1,-71 0 0,44-3-2,-44 3 0,0 0 0,0 0-1,0 0-1,0 0 0,0 0 0,0 0 0,-50 12 0,50-12 1,-29 54-1,29-54 2,-11 75 0,11-75 0,28 75 1,-28-75-1,58 55-1,-17-42 1,2-5-1,6-11 0,-4-7 0,0-7 0,-9-7 0,-5-4 0,-6 0 0,-6 2 2,-11 1-1,-8 1 2,0 7-1,-10 2 1,-1 10-1,0 5 0,-1 11 0,4 6 0,3 5-1,5 3-1,11 3 1,4-1 1,6-2-1,-2-5 1,5-8 0,-4-12 0,-4 0 0,-5-12-2,-7-5-2,-8 0-9,-7 2-27,-5-8 0,-2 7-2,-1-3 1</inkml:trace>
  <inkml:trace contextRef="#ctx0" brushRef="#br0" timeOffset="13318.537">2591 7501 23,'3'-20'30,"1"8"-8,-11 1-4,-3 2-3,-5 9-3,-5 4-4,-3 8-1,4 8-2,1 8-2,5 5-1,10 7-1,10 2 0,11-4 0,10-4-1,2-8 2,5-10-2,3-9 0,-4-10 0,-3-10-1,-7-3 0,-11-7 1,-9 0-1,-6 1 0,-7 4 0,-7 7 1,-5 6 1,0 12 1,-1 11-1,7 11 2,2 6 0,7 13 1,3 2 0,3 2-1,5-1-1,5-3-2,3-8-5,-1-13-11,4-9-19,1-7-1,-3-18 0,10-6-1</inkml:trace>
  <inkml:trace contextRef="#ctx0" brushRef="#br0" timeOffset="13634.6919">3137 7552 44,'6'15'36,"-6"14"0,-10-1-8,-11-5-12,6 7-7,-10-12-6,0-5-3,-2-7-3,-2-10-2,8-4-1,-2-11 0,12 0 1,-2-7 0,13 1 2,9 2 3,4 3 3,9 10 1,-1 3 1,4 12 1,-1 4 0,4 16 0,-9-1-1,5 10-1,-4 1-5,-7-5-7,-5-3-25,5 0-4,-13-12 0,0-2-1</inkml:trace>
  <inkml:trace contextRef="#ctx0" brushRef="#br0" timeOffset="13797.3554">3066 7420 34,'-6'-21'33,"6"21"-2,0-17-7,0 17-37,15 4-15,-15-4-4,28 26-2</inkml:trace>
  <inkml:trace contextRef="#ctx0" brushRef="#br0" timeOffset="14097.8875">3528 7499 44,'-26'-9'33,"8"9"-4,-10 0-9,7 5-9,8 14-4,-2 0-4,15 9 0,0 1-2,12 2 1,7-3-1,2 0 1,1-10-1,2-5 1,-1-6-1,-5-7 0,-8-5 0,-10 5 0,-10-20-1,-5 7-7,-4-2-19,3 5-9,-12-8-1,10 9 1</inkml:trace>
  <inkml:trace contextRef="#ctx0" brushRef="#br0" timeOffset="14319.3304">3696 7481 37,'17'19'39,"-11"3"2,1 14-1,-1 13-15,-6-2-14,10 13-2,-10 4-3,4-1-4,-4 1-1,0-7-3,-4-4-4,-2-15-10,6-9-22,0-7-4,0-22 0,0 0 2</inkml:trace>
  <inkml:trace contextRef="#ctx0" brushRef="#br0" timeOffset="14482.5266">3748 7723 32,'0'0'31,"22"13"-1,-13-3-4,10-4-26,8-1-8,5-5-8,5 4-12,-3-19-2,16 6 0</inkml:trace>
  <inkml:trace contextRef="#ctx0" brushRef="#br0" timeOffset="14766.9108">4225 7562 54,'0'0'34,"-9"25"-5,-2-1-8,-7-2-9,0 6-4,-9-4-5,2-6-4,0-1-5,0-13-3,4-4-2,-1-11 0,6-7 0,0-8 1,10 0 2,3-3 5,6 1 6,19-12 14,-1 35-5,2 5 1,9 13-1,-2 6-1,3 10-1,-4 0-4,-4 6-6,-1-3-26,-3 2-11,-11-8 0,-3 0 0</inkml:trace>
  <inkml:trace contextRef="#ctx0" brushRef="#br0" timeOffset="15398.4877">5342 7501 13,'7'-20'31,"-1"7"0,-17 5-8,-8 8-3,-2 4-6,-6 7-4,1 9-2,3 7-2,7 5-2,10 3-1,8 1-1,12-4-1,10-3 0,9-5 0,6-11-2,1-10 0,-3-9-1,-1-4 0,-10-9 0,-4-1-1,-13-2 0,-9 1 1,-12 4 0,-4 5 2,-3 6 1,-2 9 0,1 12 1,0 8 1,7 12 0,3 6 0,6 7 1,4 6-1,0 4 0,7-9-1,0 1-2,7-8-2,-1-11-6,7-9-14,4-5-15,-6-22 0,11-1 0</inkml:trace>
  <inkml:trace contextRef="#ctx0" brushRef="#br0" timeOffset="15720.7718">5901 7636 58,'0'24'36,"-11"-2"1,-9-1-19,1 4-6,-7-7-7,-2-6-3,-2-5-4,2-7-1,4-10-2,2-8 0,7 1 0,5-9 1,10 1 1,3-1 2,6 1 3,10 6 1,3 5 2,8 11 0,-4 3 1,5 17 0,-7 4-1,3 8-1,-9 3-2,-1 1-4,-6-1-12,-1 0-23,-10-10 0,0-6-1,0-16 1</inkml:trace>
  <inkml:trace contextRef="#ctx0" brushRef="#br0" timeOffset="15868.0443">5786 7357 55,'3'-15'35,"-3"5"-2,9 10-18,4 7-28,-13-7-19,28 31-2,-11-12 0</inkml:trace>
  <inkml:trace contextRef="#ctx0" brushRef="#br0" timeOffset="16184.2541">6301 7514 16,'-10'-4'32,"-15"-11"0,7 13-5,-5 2-11,-5 11-6,10 9-3,0 8-1,6 5-1,7 2 0,10 2-1,6-8 1,8 5-1,-1-15 0,8-3 0,-7-14-1,-1-2-1,-6-11-2,-8-3-5,-4 0-10,-10-6-22,-8-8-1,2 3 0,-2 0 0</inkml:trace>
  <inkml:trace contextRef="#ctx0" brushRef="#br0" timeOffset="16437.9006">6396 7622 52,'22'28'40,"-10"-6"-1,-3 1-7,-2 2-14,-7-13-10,6 2-5,-6-14-4,0 0-2,10 0-3,-7-14-2,9-1 0,-2-7 0,7 8 1,-1-5 3,0 10 2,3 3 3,-4 6 1,0 13 2,-5-1 0,-1 7-2,-2 0-7,-2-1-21,-5-18-8,4 18-1,-4-18-1</inkml:trace>
  <inkml:trace contextRef="#ctx0" brushRef="#br0" timeOffset="16622.5976">6820 7611 53,'33'0'39,"7"14"2,-9 1-8,-6-1-15,3 14-5,-18-6-4,-5 6-3,-17-3-3,-11-7-14,-10-5-29,-1-2-1,-7-11-1,4-11-1</inkml:trace>
  <inkml:trace contextRef="#ctx0" brushRef="#br0" timeOffset="17569.68">8003 7512 29,'-13'0'31,"-11"-5"-1,4 10-13,2 7-6,0 9-4,12 7-3,6 2-2,14 3 0,8-2-1,6-3-2,7-6-1,2-7-1,3-5-3,-6-15 0,-3 0-1,-12-9 0,-10-1 1,-9-2 2,-6 3 4,-7 5 2,-8 3 4,2 12 2,-5 6 1,5 15 1,0 4 0,10 11-1,-1 4 0,10 5-3,7-4 0,2 3-2,4-8-2,2-8-6,4-9-21,6-5-11,-7-20-1,9 0 1</inkml:trace>
  <inkml:trace contextRef="#ctx0" brushRef="#br0" timeOffset="18069.9457">8568 7628 21,'-3'21'33,"-15"-7"1,3 6-1,-8-3-19,-1-6-6,1 0-7,-3-7-3,-2-10-4,7 0-2,0-9 0,11 1-2,3-5 0,10 2 4,4-1 2,9 5 3,36 6 10,-21 18-2,-2 3 3,6 10 0,-10-1 0,5 8-2,-8-6-1,3 1-1,-6-8-2,-1-6 0,-3-12-3,0 0 0,1-12-1,-2-6 0,-3-5 0,-1-5-1,-3-3 0,-2 2 1,1 6 0,-2 3 1,-4 5 0,0 15 0,0 0 2,6 15 0,-6 5 0,9 6-1,-6 2 1,0 2 0,0 1-4,-3-8-5,6-2-23,-3-4-8,-3-17 0,0 0-1</inkml:trace>
  <inkml:trace contextRef="#ctx0" brushRef="#br0" timeOffset="18222.7252">8702 7363 40,'-5'-23'36,"-5"8"-1,10 15-4,0 0-30,0 11-30,14 10-4,-4-4-3,6 8 1</inkml:trace>
  <inkml:trace contextRef="#ctx0" brushRef="#br0" timeOffset="18420.9959">9056 7685 64,'17'10'37,"8"-10"0,15 4-11,8 0-32,1-4-26,4 7-3,-7-11-1,-5 9 0</inkml:trace>
  <inkml:trace contextRef="#ctx0" brushRef="#br0" timeOffset="19223.209">849 8793 40,'0'0'35,"0"0"2,-20 64-13,36-15-7,-1 1-6,4 6-2,5-5-1,-1-5-2,-23-46-2,48 51 0,-48-51-2,44-5 1,-44 5-1,40-52 0,-40 52-2,27-74-3,-27 74-6,13-75-14,-13 75-16,7-64 0,-7 64-1,0 0 0</inkml:trace>
  <inkml:trace contextRef="#ctx0" brushRef="#br0" timeOffset="19555.0318">1353 9043 26,'-17'-9'27,"17"9"-6,-21-18-8,9 12-5,0 2-2,-5 4-1,1 1-3,4 8 0,1 6-1,11 3 0,0 5 2,12-3 0,5 2 1,5-8 1,9 1 1,0-8 1,0-7 1,-7-10 0,2 1-1,-14-13 0,-3 3-2,-9-4 1,-12 1-4,-7 3-3,-6 3-9,1 4-21,0 10-7,-2-1 0,11 7 0</inkml:trace>
  <inkml:trace contextRef="#ctx0" brushRef="#br0" timeOffset="19824.037">1608 8946 49,'11'0'36,"-11"0"1,7 27-2,2-4-23,-4 0-6,7 6-1,0-7-1,-2 2 0,-1-5-2,0-9 0,0-10 0,3 0 0,-5-12 0,2-3-1,-2-3-2,1-3-6,1-4-28,-2 5-4,-3-2 1,2 6-2</inkml:trace>
  <inkml:trace contextRef="#ctx0" brushRef="#br0" timeOffset="20602.3265">1903 8968 13,'-5'10'31,"5"-10"0,15 0 1,1-3-16,13-6-9,6 7-4,-2-8 1,4 3-2,-8 0-1,-7 3-1,-8 4 0,-14 0-2,0 0 1,-11 15 1,-4 0 0,-3 7 1,1 2 1,5 7 0,0-1 0,12 5 1,4-5 0,6 1-1,10-6-2,8-6-2,6-6-4,1-9-4,7-4-3,-1-10-1,-1-4 0,-3-3 3,-1 2 6,-14 1 4,13-3 15,-35 17-1,0 0 2,-6 17-1,-8-3-3,-6 0-3,-2 1-3,-4-3-5,-1-3-3,7-7-2,-6-4-1,10-7-1,1-7 0,9 1 0,6-7 1,6 5 3,16-14 4,-1 22 4,-2 9 1,6 8 1,-1 2 0,-2 7 0,0 0-1,3 4 0,-1-2-2,-5-1-1,3-6-2,-4-4-2,-3-8-1,1-5 0,-1-5 0,-2-4-1,-4-4 1,-2-6-2,-2 3 4,-1 1 0,-4 1 2,6 7 1,-6 12 1,0 0 1,0 0 0,3 21 1,-3-3-1,3 7-1,-3 0-1,0 0-7,10-6-31,-7 5-3,0-12 0,3 3-1</inkml:trace>
  <inkml:trace contextRef="#ctx0" brushRef="#br0" timeOffset="21272.7037">3726 9072 13,'0'0'31,"-13"-4"-3,-4 11-6,-2 7-6,3 11-4,1-1-4,8 12-2,7 1-2,13-2-1,8-5-1,10-2 0,4-10 0,3-6 0,-5-8 0,-2-8 0,-12-6-1,-10-6 1,-13 1-3,-8-2 0,-7-1-6,-8-1-12,-3-2-15,4 9-2,-5-8 2,19 8 9</inkml:trace>
  <inkml:trace contextRef="#ctx0" brushRef="#br0" timeOffset="21426.0572">3841 9122 32,'33'0'35,"14"2"0,-9-2-5,4 0-16,0 0-7,-2 0-8,-6 0-10,-6-5-16,0 9-8,-19-9 0,0 5 0</inkml:trace>
  <inkml:trace contextRef="#ctx0" brushRef="#br0" timeOffset="21573.1668">4086 9186 40,'3'27'34,"-3"-1"-2,6-4-11,4 4-11,-1 0-16,2-3-24,-7-11-2,14 4-1,-2-16-1</inkml:trace>
  <inkml:trace contextRef="#ctx0" brushRef="#br0" timeOffset="21858.3561">4476 9193 20,'-13'-5'34,"-8"-5"1,3 10-4,-1 0-13,1 0-9,18 0-4,-10 25-2,14-6-2,4 3 0,8 1 0,6 0 1,5-5-2,-1-7 2,2-6-1,-7-10-1,0-4 2,-8-6-2,-6-4 2,-7 0-2,-14-5 0,-3 2-10,-5 4-24,-2-6-1,1 8-2,-1-3 1</inkml:trace>
  <inkml:trace contextRef="#ctx0" brushRef="#br0" timeOffset="22443.121">5612 9124 54,'-6'-15'31,"-16"11"-8,-3 8-4,-5 2-4,5 10-4,1 0-4,9 9-1,10 2-3,16 4-1,12-4-1,12-3 0,2-3 1,4-6-1,-3-10 0,-5-5 0,-9-17-1,-8-2 0,-11-9 0,-12-5 0,-8-8-2,-9-6 1,0-1 0,-6-2 0,7-4 0,1 1-1,10 3 1,6 4-1,12 9-1,6 3-2,11 15-10,4 9-18,-2 3-3,5 14 0,-8-1 1</inkml:trace>
  <inkml:trace contextRef="#ctx0" brushRef="#br0" timeOffset="22622.1805">5844 9160 38,'0'18'36,"7"3"1,-7-7 0,6 3-25,7-3-10,-3-1-23,7 1-14,-6-9 0,1 4-2</inkml:trace>
  <inkml:trace contextRef="#ctx0" brushRef="#br0" timeOffset="22928.4182">6105 9239 15,'9'22'34,"-9"-5"0,3 0-3,-3-2-13,0-6-6,0 4-3,0-13-4,0 0-3,0-17-1,0 2 0,6-4-3,-2-1 2,5-1-2,1-1 1,5 3 1,1 6 0,2 4 1,1 9-1,-1 2 1,3 8-1,-5 8-6,-7 5-19,-2-4-9,2 8-1,-6-9 0</inkml:trace>
  <inkml:trace contextRef="#ctx0" brushRef="#br0" timeOffset="23278.493">6311 8973 31,'5'-55'34,"15"9"2,7 14-16,6 7-4,8 25-2,-1 7-2,6 23-2,-9 8-3,1 11-1,-7 5-2,0 4 0,-10-5-1,-1-1-1,-6-9 0,-4-10-2,-7-11 0,-3-5-1,0-17-1,-12 5 0,0-10 0,-11-2 0,-2-2-1,-6 6 1,-3 3 0,-2 0-1,8 12-3,-2-3-10,10 1-21,11 3-1,9-13 1,0 0-1</inkml:trace>
  <inkml:trace contextRef="#ctx0" brushRef="#br0" timeOffset="23594.5169">7178 9165 45,'6'12'38,"-6"5"0,-13 4-10,-6-6-10,2 4-8,-8-7-4,2-2-5,-2-5-3,1-7-4,3-1-1,-2-10-2,10-1 0,-1-5-1,11 0 1,3 1 3,9 4 4,6 2 3,4 6 3,34 10 7,-19 8-4,-6 1-1,2 8 0,-7-2-6,-2 5-11,-5-14-23,3 9-1,-19-19 0,21 12-1</inkml:trace>
  <inkml:trace contextRef="#ctx0" brushRef="#br0" timeOffset="23810.1374">7370 9134 39,'16'0'36,"-1"0"2,4 6-8,-1 10-13,-5 0-6,2 4-4,-3-6-2,0 4-1,-5-9-1,3-3-1,-10-6-1,15-3 0,-15 3-1,16-21-4,-5 9-9,-4-2-25,0-6-1,4 4 0,-3 0-1</inkml:trace>
  <inkml:trace contextRef="#ctx0" brushRef="#br0" timeOffset="24133.1977">8015 9236 62,'-3'-21'24,"-6"9"-4,-4 1-3,-7 0-3,2 5-3,-9 0-2,8 11-2,-3-1-1,8 7-1,4 3-1,10 3-1,4 2 2,8 1-2,6-3 1,4 0-1,7-5 0,-4-7-5,4 0-8,-10-10-15,-4-10-15,3-4 1,-11-8-1</inkml:trace>
  <inkml:trace contextRef="#ctx0" brushRef="#br0" timeOffset="24264.7111">8006 8840 69,'-6'-15'38,"6"15"-1,-13 0-14,13 22-15,-2 3-41,7 17-4,-5-5 0,3 5-1</inkml:trace>
  <inkml:trace contextRef="#ctx0" brushRef="#br0" timeOffset="25081.1321">997 10281 52,'0'0'33,"-56"-13"0,56 13-15,0 0-7,-59 69-5,59-69-3,-16 74 0,16-74-2,19 76 0,-19-76 1,46 55 1,-46-55 1,59 23 0,-59-23 1,47-10 0,-47 10 0,0 0-1,13-50-1,-13 50-3,0 0-6,-55-50-13,55 50-20,-48-20 0,48 20 0,0 0 0</inkml:trace>
  <inkml:trace contextRef="#ctx0" brushRef="#br0" timeOffset="25250.1004">1008 10340 36,'42'15'38,"-9"-1"0,5 13 1,8 7-16,2-6-11,3 9-5,-2 2-7,-4-6-12,-3-7-26,-10 0-1,-8-11 1,-1-6-3</inkml:trace>
  <inkml:trace contextRef="#ctx0" brushRef="#br0" timeOffset="25412.7882">1483 10350 63,'-22'-7'39,"-1"17"-1,-5 11-10,0 6-15,-6 16-5,-4 3-3,-5 6-7,2 0-9,4 1-26,37-53-1,-65 75-1,65-75 1</inkml:trace>
  <inkml:trace contextRef="#ctx0" brushRef="#br0" timeOffset="25750.8768">1568 10369 28,'27'10'37,"-4"5"1,-5 6 0,-5 3-15,-1-5-11,1 4-4,-9-9-3,1 1-2,-5-15-3,0 0 0,17-10 0,-8-3-2,2-1 1,2-1 0,0 1 1,2 0 0,0 11 1,0 9 1,-5 5-1,2 7 1,-3 6 0,-2 5 0,-4 2-3,-3-2-9,0-2-17,0-4-12,-3-10 1,3-3-2</inkml:trace>
  <inkml:trace contextRef="#ctx0" brushRef="#br0" timeOffset="25929.4351">1767 10103 51,'0'-23'37,"0"4"0,0 19-2,0 0-28,0 0-32,6 11-10,-6-1-2,9 12 1</inkml:trace>
  <inkml:trace contextRef="#ctx0" brushRef="#br0" timeOffset="26151.0801">2033 10318 72,'6'37'40,"-6"7"2,0 6-13,11 14-17,-11 1-4,11 6-3,-5-1-3,-10-1-3,4-6-8,-5-13-17,5-11-16,-5-10 1,2-20-1,3-9 0</inkml:trace>
  <inkml:trace contextRef="#ctx0" brushRef="#br0" timeOffset="26313.8754">2081 10579 29,'0'0'32,"26"0"-1,-14-4 0,12 4-27,6 4-17,1-4-9,12 0 0,2-12-8,13 5-2</inkml:trace>
  <inkml:trace contextRef="#ctx0" brushRef="#br0" timeOffset="26583.8101">2669 10467 55,'3'14'37,"-18"0"-1,-13 8-9,-3 7-9,-10-8-8,4 5-5,-3-5-4,3-9-2,2-2-1,1-10-2,12-11 0,7-6 0,7 1-1,8-9 3,5 3 1,5 1 3,3 7 0,12 4 2,-2 8 0,8 6 0,-4 4 1,1 9-2,-2 3-1,1 2-5,-1 6-14,-2-4-22,-8-6 0,5 3 0,-6-9-1</inkml:trace>
  <inkml:trace contextRef="#ctx0" brushRef="#br0" timeOffset="26752.378">2947 10662 87,'6'16'44,"-6"-16"1,0 0-2,14 12-36,-14-12-16,9 11-33,-9-11-1,-9-7-1,-2-6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23T13:15:04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7835 3039 29,'0'27'27,"-10"-3"-2,5 2-14,-1 3-3,3-5 1,8-1 3,-5-23 0,26-5-2,2-23 2,12-4-2,6-14 1,9 3-3,0 3-15,0 2-29,-12 7-1,-3 16-2,-12-9 0</inkml:trace>
  <inkml:trace contextRef="#ctx0" brushRef="#br0" timeOffset="869.1647">7882 4361 20,'8'-14'32,"-8"14"0,-3 12-2,-2 3-13,1 7-4,-2-1-5,6 2-1,6-5-1,6-5 1,10-21-1,18-21 1,20-21 0,24-15-2,18-9-9,25-5-32,-3-13-2,8 10-1,-15 5-1</inkml:trace>
  <inkml:trace contextRef="#ctx0" brushRef="#br0" timeOffset="1569.378">7795 5503 41,'-6'13'17,"3"-1"1,8 0 1,5-15 0,15-9-3,9-14-1,18-9-2,5-8-2,10 4-3,-2 0-8,-6 1-11,-8 15-25,-10 16 0,-20 7-2,-9 13 1</inkml:trace>
  <inkml:trace contextRef="#ctx0" brushRef="#br0" timeOffset="1922.9206">7305 6224 19,'0'0'29,"0"25"0,-6-13-1,3 9-19,3 1-2,5-2 2,8-3 0,3-22 1,21-10 0,7-22 0,18-11-2,9-16-9,18-5-32,2-13-2,17 7-2,-3 3-2</inkml:trace>
  <inkml:trace contextRef="#ctx0" brushRef="#br0" timeOffset="4375.5192">8018 12351 12,'0'29'29,"-12"-6"1,9 3-11,3-2 1,0-10-2,15-9-3,10-22-3,25-12-1,11-18-2,20-12-6,23-9-29,15 0-9,3-8-3,15 7-1</inkml:trace>
  <inkml:trace contextRef="#ctx0" brushRef="#br0" timeOffset="5092.1525">6958 13350 34,'0'0'29,"6"15"0,-6-2-12,0-13-6,15 16 0,-2-19 1,22-6-1,10-22 0,27-11-2,20-10-10,21-8-30,1-7-4,7 4-3,-12 2-1</inkml:trace>
  <inkml:trace contextRef="#ctx0" brushRef="#br0" timeOffset="6161.9861">8068 14534 14,'9'0'27,"-9"0"0,0 17-8,-6 7-5,1 2-5,5 6-1,0-3 1,7-3 0,16-14 0,17-12-2,22-29-1,30-13-3,24-24-31,18 1-4,6-15-3,15 7 0</inkml:trace>
  <inkml:trace contextRef="#ctx0" brushRef="#br0" timeOffset="6746.7684">7832 15626 13,'16'0'29,"-19"11"-2,3 9-9,0 6-4,0-6-2,6 8 1,0-9 0,19-3-2,5-16-1,27-18-1,30-18-5,49-20-37,52-34 0,57-25-3</inkml:trace>
  <inkml:trace contextRef="#ctx0" brushRef="#br0" timeOffset="175794.9142">529 4463 30,'0'0'30,"0"0"-7,7 49-3,-2-2-5,-3 11-5,5 5-1,0 3-4,-4-2-1,6-10-3,-2-8-4,-7-46-5,8 47-10,-8-47-9,0 0-3,0 0 0,7-87 3</inkml:trace>
  <inkml:trace contextRef="#ctx0" brushRef="#br0" timeOffset="175926.3178">532 4478 50,'0'0'27,"21"-71"-2,-21 71-7,50-46-6,-50 46-3,74-33-4,-31 26-6,1 7-17,1 0-14,-45 0-1,70 29 1</inkml:trace>
  <inkml:trace contextRef="#ctx0" brushRef="#br0" timeOffset="176179.2806">780 4710 13,'0'0'32,"0"0"1,0 0 0,0 0-13,0 46-8,0-46-3,5 70-3,-5-70-3,13 78-13,-13-78-12,9 50-12,-9-50-1,0 0 0</inkml:trace>
  <inkml:trace contextRef="#ctx0" brushRef="#br0" timeOffset="176442.3454">1277 4760 56,'0'23'37,"0"-23"-4,-41 43-7,41-43-7,-63 54-10,63-54-4,-65 34-4,65-34-2,-50 0 0,50 0-1,0 0-1,-48-57 0,48 57 0,-7-50 2,7 50 1,0 0 0,0 0 2,61-27-2,-32 40 1,2 10 0,3 4-7,-9 11-29,4-9-1,3 3-1,1-13-1</inkml:trace>
  <inkml:trace contextRef="#ctx0" brushRef="#br0" timeOffset="176760.5693">1759 4820 57,'0'0'35,"20"21"0,-10-1-16,-2 1-8,8 6-1,-4-5-2,4-1-2,-2-9 0,3-6-2,0-15 0,5-5-1,1-8 1,0-4-3,2-6-4,-9 1-12,1 4-24,1 8-1,-10 4 0,-8 15 0</inkml:trace>
  <inkml:trace contextRef="#ctx0" brushRef="#br0" timeOffset="177064.3668">2373 4863 30,'0'9'37,"0"8"0,-8-2-6,-5-1-10,1 6-7,-9-7-4,3-3-5,-5-5-3,-2-5-2,1-7-1,3-7-1,3-3 0,5-6-1,9 4 0,1 0 1,6 4 2,9 6 0,10 9 1,4 9 0,4 3 1,1 10 0,-6 5-2,2 2-12,-8-2-24,5 2 0,-11-14-1,15 3-2</inkml:trace>
  <inkml:trace contextRef="#ctx0" brushRef="#br0" timeOffset="177696.2543">3308 4775 60,'-10'-7'26,"-11"0"-10,-5 7-5,-2 0-6,-2 12-2,5 5-1,6 9-1,11 3 0,10 1 0,14-1 2,5-5 0,4-2 2,2-12 2,3-4 0,-9-17 0,-3-9-1,-15-15 0,-9-7-1,-9-11-1,-5-6-1,-1-9-3,-3 0 1,8 0-1,3 6-1,11 7-1,10 9-3,15 22-10,10 11-23,-1 10 1,14 16-1,-5 10 2</inkml:trace>
  <inkml:trace contextRef="#ctx0" brushRef="#br0" timeOffset="178197.6401">3713 4891 15,'0'-16'30,"-8"-9"1,1 1-8,-2 5-6,-7-4-5,1 9-5,-7 4-2,-2 6-2,-1 4-1,2 10-1,3 6-2,4 4 0,10 3 1,6-3 0,3 2 0,12-7 1,7-1 0,0-7 0,2-7 1,0 0 1,-1-12-1,-5 2 0,-5-4 0,-1 4-1,-6-2 0,-6 12-1,0-9-1,0 9 0,-6 13 0,6 0 0,6 2-1,0 2 2,4-1 0,9 2 1,2-9 0,7-4 1,1-5 1,-2-5 0,-2-8-1,-3-6-5,-1-4-11,-8-1-19,-13-8-2,0 4-1,-16-10 0</inkml:trace>
  <inkml:trace contextRef="#ctx0" brushRef="#br0" timeOffset="178314.0389">3838 4575 38,'-9'-12'35,"9"12"-3,0 0-7,-10 5-46,16 9-8,-6-14-3,7 26-3</inkml:trace>
  <inkml:trace contextRef="#ctx0" brushRef="#br0" timeOffset="178544.6016">4101 4682 50,'0'0'37,"6"23"0,-12 0-4,0 10-22,6 23-5,-4 9-2,-1 10 1,2 8-2,-1-2-1,4-3-2,0-6-3,4-9-6,-4-19-24,6-23-6,4-11 1,-4-22 0</inkml:trace>
  <inkml:trace contextRef="#ctx0" brushRef="#br0" timeOffset="178698.2731">4135 4974 34,'-9'-23'33,"9"23"0,10-13 1,1 8-25,9 5-12,4-8-24,7 8-5,0-6-1,12 1 0</inkml:trace>
  <inkml:trace contextRef="#ctx0" brushRef="#br0" timeOffset="179030.1536">4544 4729 41,'0'0'31,"-21"-16"-3,8 12-13,-3 4-8,-1 6-4,2-1-1,2 6-2,7 0 0,2-2 0,4 1 0,10 0 1,-10-10-1,15 12 0,-15-12-1,10 0 0,-10 0 0,0 0-1,-16 0 0,5 4 1,0-1 1,1 5 1,2 6 2,5 5 0,3 3 0,3-2 1,6 6 1,7-1-9,8-4-13,7-16-14,28 2-1,9-22-1</inkml:trace>
  <inkml:trace contextRef="#ctx0" brushRef="#br0" timeOffset="179530.6701">5236 4737 40,'13'9'33,"15"-5"0,-1-2-15,10-2-8,6 0-2,2 0-6,2 0-11,-7-6-17,0 6-7,-21-10 1,-3 3-2</inkml:trace>
  <inkml:trace contextRef="#ctx0" brushRef="#br0" timeOffset="179646.3279">5473 4736 3,'-3'30'24,"-8"-12"-2,14 15-9,1-5-14,1-2-18,18 3-2,-7-13 1</inkml:trace>
  <inkml:trace contextRef="#ctx0" brushRef="#br0" timeOffset="179931.4559">5873 4831 48,'-10'-21'34,"1"4"1,-13 2-15,1-2-8,1 10-6,-4 4-4,3 8 0,4 8-2,6 5-1,8 7 1,6 2 1,8-2 1,9 0 1,4-5 0,7-6 1,-3-12 1,0-4 0,-11-12-4,-10-6-19,-9-6-18,-7-1 0,-11-6-2,3 8-1</inkml:trace>
  <inkml:trace contextRef="#ctx0" brushRef="#br0" timeOffset="180470.2945">619 5658 33,'0'-51'32,"0"51"0,0 0-5,-13 75-17,13-26-6,-3 8-5,-3 2-8,6-6-16,0 6-6,0-59-1,12 53 0</inkml:trace>
  <inkml:trace contextRef="#ctx0" brushRef="#br0" timeOffset="180685.6027">612 5588 43,'0'0'33,"38"-55"2,-38 55-15,78 17-6,-78-17-7,79 82-1,-47-28-1,-7 5 0,-10-4-2,-18 2 0,-13-11-1,16-46-2,-57 67-1,57-67-6,-70 22-6,70-22-13,-65-7-10,65 7-1,0 0 0</inkml:trace>
  <inkml:trace contextRef="#ctx0" brushRef="#br0" timeOffset="180916.5059">1012 5696 76,'0'0'35,"9"-42"-6,32 37-20,8 5-3,7-4-3,-5 1-4,3-1-8,-9 4-19,-5-12-7,-16 3 1,-17-5 0</inkml:trace>
  <inkml:trace contextRef="#ctx0" brushRef="#br0" timeOffset="181069.8711">1171 5682 30,'-4'33'35,"8"8"-2,4 2-10,2-3-5,-1 5-5,6-7-10,-10-3-22,-1-13-14,4 3-2,3-12 0</inkml:trace>
  <inkml:trace contextRef="#ctx0" brushRef="#br0" timeOffset="181401.6765">1610 5847 40,'0'0'36,"-15"27"-1,4-15 1,1 10-22,7 4-8,-3 0-1,6 1-2,-3-7 0,3-1-1,5-9 0,-5-10 1,10-7-2,-5-10 1,-2-10-1,0-12 1,-3-7-1,0-5-1,-4 1 0,1 6 0,3 1 0,0 8-1,11 7 1,2 11-1,12 9-5,0 1-8,12 7-22,10 0-2,1-1-1,7 7 1</inkml:trace>
  <inkml:trace contextRef="#ctx0" brushRef="#br0" timeOffset="181617.3755">1624 5845 40,'0'0'33,"0"0"-4,25 4-9,6-4-6,5 0-11,9 0-19,4-10-13,7 3-3,-7-9-2</inkml:trace>
  <inkml:trace contextRef="#ctx0" brushRef="#br0" timeOffset="181848.3973">1996 5603 41,'0'0'33,"31"5"2,-5 0-15,15-5-9,8 4-2,-1-4-2,4 0-4,-4-4-5,-11-2-10,-6-3-14,-8 2-8,-23-7-1,0 14 0</inkml:trace>
  <inkml:trace contextRef="#ctx0" brushRef="#br0" timeOffset="181985.7896">2219 5682 30,'-4'49'36,"-3"-1"-5,7 5-3,5 3-5,-5-12-4,15 2-7,-7-13-5,-4-6-34,-4-17-8,0-10-4,9-7 0</inkml:trace>
  <inkml:trace contextRef="#ctx0" brushRef="#br0" timeOffset="182601.9737">3258 5877 41,'-25'0'27,"10"9"-11,-4 4-4,3 6-5,1 4-2,11 2-2,11-1 0,9-3 2,12-3 0,3-6 2,3-5 1,0-12-1,-3-4 1,-13-8-2,-8-2 0,-16 0-4,-8 1-4,-7 4-18,3 3-16,-13-4 1,12 11-2,0-5 1</inkml:trace>
  <inkml:trace contextRef="#ctx0" brushRef="#br0" timeOffset="182748.9943">3494 5877 27,'37'0'31,"9"4"0,-5-4-4,-1 0-18,-2-4-8,-5 1-17,-5 3-15,-12-5 1,-2 3-1</inkml:trace>
  <inkml:trace contextRef="#ctx0" brushRef="#br0" timeOffset="182917.9683">3711 5854 23,'-6'26'32,"-7"-3"0,9 6-6,-1 0-12,2 0-5,3 2-6,6 1-10,6-3-21,1-17-3,15 2-2,-1-14-1</inkml:trace>
  <inkml:trace contextRef="#ctx0" brushRef="#br0" timeOffset="183186.5935">4070 5989 41,'-11'-23'32,"1"14"0,-13 2-12,5 3-11,2 4-3,-3 8-4,5 7-3,4 1 2,4 3-1,6 1 2,15 1 1,1-7 3,12-1 0,-4-7 1,9-6 0,-6-8 0,0-4 0,-11-5-6,-3-6-7,-13 0-32,-6 6 0,-10-10-1,3 7-1</inkml:trace>
  <inkml:trace contextRef="#ctx0" brushRef="#br0" timeOffset="184718.9259">705 7015 33,'0'0'26,"19"-43"-4,-19 43-4,-43-2-6,43 2-4,-47 21-2,47-21-3,-25 49-1,25-49-1,12 69 1,-12-69 2,46 61 1,-46-61 1,63 28 1,-63-28 0,55-24 0,-55 24-1,20-75-1,-24 21-1,-18-7-2,-8-5-2,-7 0 0,-1 2-1,4 8-3,9 10-1,25 46-2,-31-62-5,31 62-11,0 0-12,43-5-2,-43 5 2,66 39 9</inkml:trace>
  <inkml:trace contextRef="#ctx0" brushRef="#br0" timeOffset="184887.8259">885 6880 18,'0'58'34,"0"-58"0,0 0-2,-6 59-11,6-59-6,3 50-8,-3-50-11,7 59-28,-7-59-2,0 0-1,0 0 0</inkml:trace>
  <inkml:trace contextRef="#ctx0" brushRef="#br0" timeOffset="185172.2875">1357 7080 31,'-7'20'34,"-9"-3"2,-6 3-1,22-20-18,-65 23-8,65-23-5,-76 0-2,76 0-2,-69-23 0,69 23-2,-46-42 1,46 42-3,-10-46 2,10 46 1,30-24 1,-4 24 0,8 6 1,1 8 1,6 3 0,-7 10 1,1 1-3,-10-3-6,-5-6-28,-7 3 0,-13-22-2,7 15 0</inkml:trace>
  <inkml:trace contextRef="#ctx0" brushRef="#br0" timeOffset="185288.7483">1226 6868 28,'-5'-16'25,"5"16"-22,18 0-3,-8 2-22,18 18-7</inkml:trace>
  <inkml:trace contextRef="#ctx0" brushRef="#br0" timeOffset="185572.623">1643 7011 53,'-10'-1'35,"-7"-7"-1,3 8-10,2 0-13,-4 5-6,4 8-3,3 6-2,-1 4 0,7 3 0,3 1 0,8-1 0,3-4 1,4-6 0,-1-3 2,-2-7-1,1-6 0,-13 0-3,5-16-8,-11-3-25,-4 8-1,-2-13-1,6 6-1</inkml:trace>
  <inkml:trace contextRef="#ctx0" brushRef="#br0" timeOffset="185735.5062">1740 7040 40,'21'7'36,"3"-7"-1,9 0 0,-1 0-21,9-2-9,2-3-7,2 0-21,-6 5-13,-14-11 0,1 8 0</inkml:trace>
  <inkml:trace contextRef="#ctx0" brushRef="#br0" timeOffset="185888.2745">1922 7088 22,'0'32'31,"0"-8"1,0 3-8,3 1-26,-3-9-22,15 5-5,-15-24 0,22 16 5</inkml:trace>
  <inkml:trace contextRef="#ctx0" brushRef="#br0" timeOffset="186135.6289">2143 7093 58,'0'0'36,"20"16"0,-10-1-12,0-5-16,2 8-2,-5-5-1,4 0-3,-1-8-2,5-5-1,-3-4 0,6-5 0,0-4-1,1-2 0,2 1 0,-3 3 1,-5 7 0,0 4 1,-4 9-1,-9 3-5,8 6-19,-3 5-10,-12-3 1,11 2 0</inkml:trace>
  <inkml:trace contextRef="#ctx0" brushRef="#br0" timeOffset="186373.233">2598 6907 69,'-4'21'37,"-2"10"1,-1 7-24,7 17-5,0 6-2,0 11 0,0-4-2,0 1-2,0-9-3,-3-11-6,3-5-12,8-12-20,-8-22 0,0-10-1,5-13 0</inkml:trace>
  <inkml:trace contextRef="#ctx0" brushRef="#br0" timeOffset="186521.0525">2519 7220 63,'0'0'36,"12"-4"-3,1 4-7,16 0-37,7 0-23,-1-5-1,15 5-1,-1-13 1</inkml:trace>
  <inkml:trace contextRef="#ctx0" brushRef="#br0" timeOffset="186774.5529">3068 7122 59,'0'0'37,"0"15"-3,-15-2-12,-10-4-11,4-2-5,-10-3-6,0-4-5,0-9-1,0-6-2,9-3 1,4-7 0,14 0 2,1 0 3,13 5 4,12 10 4,36 12 11,-28 11-7,11 11-1,-10 4-1,4 7-3,-14 1-12,0 0-29,-14-12-1,11 1-2,-2-13 0</inkml:trace>
  <inkml:trace contextRef="#ctx0" brushRef="#br0" timeOffset="187289.8203">3962 6628 55,'-35'30'27,"-8"11"-8,0 19-4,8 13-3,6 4-3,12 8-2,17-5-1,17-4-1,7-9-2,16-14-4,11-13-10,3-14-22,-4-23-1,5-3-2,-20-20 1</inkml:trace>
  <inkml:trace contextRef="#ctx0" brushRef="#br0" timeOffset="187439.9578">4008 7049 39,'31'0'31,"-6"-4"1,16 9-15,1-2-17,5 3-18,5 6-11,-12-12-1,4 6-1</inkml:trace>
  <inkml:trace contextRef="#ctx0" brushRef="#br0" timeOffset="187724.8353">4411 7039 22,'-4'10'29,"8"12"-1,-4-7-11,0 2-4,4-2-4,-4-4-2,0-11-2,0 0-3,0-11 0,0-4-1,5-8-1,2-4-1,2-1 0,9 0-1,2 9 1,1 3 1,4 10 0,-6 10 1,-1 11 1,-5 4 0,-2 10 0,-7 7-8,-4 1-20,-6-6-5,6 3-1,-5-12-1</inkml:trace>
  <inkml:trace contextRef="#ctx0" brushRef="#br0" timeOffset="187877.2201">4818 7171 53,'0'0'37,"3"27"0,-9-11-5,-1 6-28,-2 1-22,-7-4-15,10 3-2,-9-15-1</inkml:trace>
  <inkml:trace contextRef="#ctx0" brushRef="#br0" timeOffset="188256.3773">4999 7045 30,'0'0'35,"12"9"0,-16 4 1,1-2-23,3 7-5,0-5-4,0 5-1,0-9-4,0-9-2,0 0-2,-4-9-1,4-5-1,-5-9 0,5 1 0,0-6-1,6 3 3,2-1 3,6 7 2,3 5 2,3 6 2,2 13 1,1 1 3,4 11 1,-8 3-1,0 8 1,-8-3-3,2 4-2,-6 2-9,-2-3-27,-5-12-3,6 0-2,-6-16 0</inkml:trace>
  <inkml:trace contextRef="#ctx0" brushRef="#br0" timeOffset="188625.6403">5336 6694 15,'31'0'28,"-5"-12"1,12 12-4,-1 0-20,-1 0 0,-2 0-2,-10 0 0,-5 4-2,-6 5 1,-5 5-1,-1 5-1,-4 5 1,0 8 0,0 9 1,1 8 1,4 6 3,-1 5 0,2 4 1,-4-2 1,1 4 0,-6-11 1,-4 1-2,-12-13-1,-4-7-1,-13-11-2,-2-6-1,-7-9-2,0-10-6,6-4-24,2-2-8,3-7-1,16 0 0</inkml:trace>
  <inkml:trace contextRef="#ctx0" brushRef="#br0" timeOffset="188809.9212">5969 7350 47,'17'10'40,"-8"0"-1,-3 9 0,-6-1-29,-13-3-42,0 12-4,-20-8-2,1 3-1</inkml:trace>
  <inkml:trace contextRef="#ctx0" brushRef="#br0" timeOffset="189542.1485">581 8240 20,'7'60'30,"-7"-60"-5,21 61-3,-21-61-2,53 46-3,-53-46-2,71-5-2,-71 5-3,56-60-2,-31 15-2,-10-12-2,-8-4-2,-10-6-1,-16 4 0,-6 10-1,-7 9-1,-10 11 0,42 33 0,-75-20-1,75 20-1,-59 41-2,59-41-4,-3 71-3,3-71-8,59 72-10,-14-33-6,13-14 0,13-2 2</inkml:trace>
  <inkml:trace contextRef="#ctx0" brushRef="#br0" timeOffset="189880.1766">1208 8182 50,'0'0'34,"0"0"0,-51-35-14,51 35-9,-42-15-4,42 15-3,0 0-3,-57 12-1,57-12 0,0 0-1,0 0 1,-8 50 0,8-50 1,0 0-1,0 0 1,0 0-2,0 0 1,0 0-1,24 46 0,-24-46 0,0 0-1,-43 34 1,43-34 1,-16 44 2,16-44-1,10 46 1,-10-46 2,0 0-1,49 54 1,-49-54-4,41 3-11,-41-3-23,30-33-1,-17-3-2,-1 2 1</inkml:trace>
  <inkml:trace contextRef="#ctx0" brushRef="#br0" timeOffset="189996.222">1074 7979 35,'-40'-25'33,"40"25"-8,0 0-19,0 0-24,0 0-10,0 0-4</inkml:trace>
  <inkml:trace contextRef="#ctx0" brushRef="#br0" timeOffset="190680.4601">1258 8168 52,'30'17'35,"4"2"-1,6-6-13,-1-4-9,1-2-6,-7-7-5,-10 0-3,-5-7-3,-8-5-2,-10 12-1,4-20 0,-4 20 0,-22-9 1,-1 12 3,2 8 2,-1 6 4,-14 36 4,27-19-1,4-2-2,15 2 0,7-4-1,8-3 1,9-9-2,4-1-1,2-10-1,0-4-1,1-6-1,-7-7 1,-3-4-1,-7-4 0,-4-5 1,-6-2 2,0-30 3,-10 32 1,-4 1-1,0 4 0,-7 7 0,-3 5-1,-1 6 0,-4 6 0,1 5-2,2 6 0,-1 2 0,7 3 1,1 0 0,5-1 0,10-1 0,-3-3 2,8-7-1,0-7 0,3-6 0,0-7-1,0-5 0,-2-3 0,-4 0-1,1-2 0,-4 3-1,-5 6-1,-4 11 1,0 0 0,0 0 0,-6 19 0,6-5 1,0 5 0,6 1 3,5-3 0,6-3 2,0-9 0,5-1 1,-3-12 0,2 0 0,-5-9-2,4-4-5,-4 2-9,-9 3-25,-4-6-4,1 8 1,-4 0-1</inkml:trace>
  <inkml:trace contextRef="#ctx0" brushRef="#br0" timeOffset="190896.3163">2155 8167 42,'7'11'36,"-2"8"2,-2 10-1,-3 6-22,0 14-7,0 5-1,3 11 0,-3-2-2,4 0-2,2-7-2,-6-8-2,5-7-5,-5-15-15,-5-11-17,5-15-1,0 0-1,5-19 1</inkml:trace>
  <inkml:trace contextRef="#ctx0" brushRef="#br0" timeOffset="191045.8259">2199 8453 63,'0'0'33,"11"-4"-1,14 8-22,0 0-32,-1-4-10,8 5-1,-2-5 0</inkml:trace>
  <inkml:trace contextRef="#ctx0" brushRef="#br0" timeOffset="191414.9203">2653 8268 16,'-3'-19'29,"-13"-4"-1,11 4-10,-8 3-7,1 4-5,-4 5-2,3 5-3,1 5 0,6 6-1,6 3 0,0 1 0,6 0 0,4-1 1,5-1-1,-2-4 0,1 0-1,-3-4 0,-11-3 1,0 0-1,0 0 0,-22-3 0,0 3 2,0 11 0,-2-1 3,-1 8 2,3 6 3,3 0 0,16 6 1,-3-6 2,18 4-2,4-11-1,8 1-1,4-11-8,4-2-35,-1-15-3,11-4-1,6-14-1</inkml:trace>
  <inkml:trace contextRef="#ctx0" brushRef="#br0" timeOffset="191899.7965">3453 7924 35,'3'-20'34,"7"24"0,-10 21-7,3 16-14,2 14-5,-5 12-3,0 10-2,0 4-6,0 0-18,-5-15-13,7-9-1,-2-21 0</inkml:trace>
  <inkml:trace contextRef="#ctx0" brushRef="#br0" timeOffset="192115.9171">3720 8250 18,'5'-11'31,"-5"11"0,-17 1-1,-8 11-15,-4 1-8,-2 3-4,0 3 0,4-1 0,6 5 0,8-3 0,13-2 1,13-2 0,5 0-1,7-5-1,9-3-6,3-8-29,10 3-1,-6-15-2,10 3 1</inkml:trace>
  <inkml:trace contextRef="#ctx0" brushRef="#br0" timeOffset="192316.263">3918 8262 47,'16'0'31,"12"5"1,0-5-16,8 0-13,2 0-8,2-6-14,1 9-11,-16-6-1,-1 6 0</inkml:trace>
  <inkml:trace contextRef="#ctx0" brushRef="#br0" timeOffset="192463.5024">3971 8373 13,'7'20'28,"8"-20"-2,16 5-19,6 4-21,1-14-7,14 5-3,0-12 10</inkml:trace>
  <inkml:trace contextRef="#ctx0" brushRef="#br0" timeOffset="192748.4437">4625 8195 33,'-28'-17'29,"7"12"0,-10 2-13,6 3-10,-1 9-3,6 12-1,1 7 0,9 5 2,7 5 1,6-5 1,12 5 2,7-11 0,12-3 0,0-16 1,10-6-1,-7-12-1,1-9-2,-16-9 0,-5-1-1,-17-7-2,-8-4-5,-11 6-26,-6 5-10,-12-1-1,-1 13-1</inkml:trace>
  <inkml:trace contextRef="#ctx0" brushRef="#br0" timeOffset="193304.4375">5499 8323 45,'-8'-17'30,"-2"-3"-5,-5 8-6,-6-2-7,-1 11-4,-3 3-3,7 11-1,3 7-2,10 6-1,9 3 1,7 1 0,9 0 1,5-6 0,1-7-1,4-9-5,1-12-23,-3-4-8,-16-20-1,3 1-1</inkml:trace>
  <inkml:trace contextRef="#ctx0" brushRef="#br0" timeOffset="193650.1833">5677 8458 37,'0'0'28,"-7"-12"-9,2-1-5,2-3-6,3-5-6,3-1 0,3 0-2,5 2 2,6 3 0,2 3 0,-1 9 2,4 5-1,0 7 2,-5 3-1,-3 9 1,-3 0-2,-5 8-5,2 1-7,-2-3-10,-4-3-7,14 6-6,-10-14-1</inkml:trace>
  <inkml:trace contextRef="#ctx0" brushRef="#br0" timeOffset="194088.3509">6133 8443 29,'-6'-28'32,"6"8"-1,-7-5-10,-4 5-7,-5 2-5,-6 6-4,3 7-1,-5 5-3,4 5 0,1 7-1,3 7-1,6 3 0,7 1 1,6-1 0,6-1 0,8-3 0,5-7 1,3-2 0,2-9 0,3-6 0,-2-2 0,-3-6-1,-7-2 1,-3 0 0,-8 1-1,-1 3-1,-6 12 0,0 0 1,0 0-1,0 0 0,3 22 1,6-5 1,4 2 2,0-5 1,7 1 1,-1-10 0,3-1 0,-2-9 0,1-4-3,-6-2-10,-6-7-23,-9-14-5,-3 2-2,-18-11 0</inkml:trace>
  <inkml:trace contextRef="#ctx0" brushRef="#br0" timeOffset="194288.6123">5370 7914 50,'13'0'34,"-13"0"-16,12 26-26,2 12-19,-9-5-5,14 20-2</inkml:trace>
  <inkml:trace contextRef="#ctx0" brushRef="#br0" timeOffset="194866.7676">718 9048 28,'0'0'34,"-3"42"0,3-42 0,28 91-18,-7-23-7,4 5-4,2 9-2,-2 0-13,-2-4-21,-2-21-3,1-10-1,-22-47-1</inkml:trace>
  <inkml:trace contextRef="#ctx0" brushRef="#br0" timeOffset="195051.6617">1080 9138 35,'-43'-39'35,"43"39"-1,-74 32 1,24 2-20,1 16-8,-4 6-4,0 5-5,7-1-7,2-5-12,7-12-14,37-43 0,-32 61-1</inkml:trace>
  <inkml:trace contextRef="#ctx0" brushRef="#br0" timeOffset="195404.5418">1053 9351 24,'0'0'34,"45"22"1,-31-16 0,5 0-17,2-6-5,1-6-5,2-5-3,-4-4-2,-4-6-2,-8-3 0,-8-3-2,0 27 1,-13-49-2,13 49 1,0 0-1,-62-29 0,62 29 2,-43 32 0,43-32 0,-22 70 1,18-24 1,4 4-1,7 2 0,4-2-1,6-4-4,-4-6-15,5-8-16,1-7-1,8-18-1,5-7 1</inkml:trace>
  <inkml:trace contextRef="#ctx0" brushRef="#br0" timeOffset="195921.0907">1621 9203 52,'-21'0'30,"-3"0"-3,1 0-14,9 8-5,14-8-3,-8 16-1,8-16-2,19 17-1,-4-9 1,8-3 0,-3-3-2,0-2 1,-5 0-3,-15 0 0,0 0 0,0 0 0,-19-5-1,-3 9 1,-3 5 1,1 5 0,2 0 3,3 5-1,10-1 3,9 1-1,9-3 2,7 2 0,8-9 0,3-1 0,2-8-1,2 0 0,0-10-1,0-4 0,-3-7-2,-3 0 0,-3-5 0,-6 6-1,-4-3 0,-1 5 1,-7 5-2,-4 13 1,0 0 0,0 0 0,0 18 1,0 4-2,0 1 0,0 2-4,0 5-11,7-2-19,-7-9 0,15 0-2,1-13 0</inkml:trace>
  <inkml:trace contextRef="#ctx0" brushRef="#br0" timeOffset="196237.2781">2235 9271 53,'-14'23'35,"-3"-9"1,-2 2-9,-3 5-16,-9-6-6,6 0-5,-5-8-5,5-7-2,0-6 0,5-10-1,7-3-1,3-5 2,10 0 1,3 2 4,6 3 4,10 6 1,0 4 2,7 14 0,-3 4 2,6 8 0,-9 3-1,2 7 0,-6-1-1,-7 0-6,0-1-15,-2-3-18,-7-22-1,-4 13 1,4-13-2</inkml:trace>
  <inkml:trace contextRef="#ctx0" brushRef="#br0" timeOffset="196352.8613">2145 9174 85,'-9'-28'42,"9"10"-1,-7 8-6,7 10-34,-6 10-38,6-10-4,13 18-1,1-11 0</inkml:trace>
  <inkml:trace contextRef="#ctx0" brushRef="#br0" timeOffset="196706.3589">2489 8998 27,'6'-46'33,"10"13"-2,-4-1-1,1 10-19,1 17-4,-14 7-2,17 32-2,-11 5 0,5 14 0,-1 10 0,0 10 1,-2 2 0,2 6 0,-6-5-1,-1-2-1,-3-9 0,-10-12-2,-11-9-2,-6-15-6,-2-12-14,3-10-14,-10-22 0,11-4 0</inkml:trace>
  <inkml:trace contextRef="#ctx0" brushRef="#br0" timeOffset="197137.5543">2988 9286 24,'-14'-20'29,"9"9"-1,-13-1-9,3 1-7,2 9-4,1 2-4,2 5 0,4 4-2,3 4 0,3 1 0,9 0 0,3-1-2,1-3-2,-3 1-2,-10-11-6,15 13-3,-15-13 0,0 0 2,-19 2 3,3-2 4,-2 0 3,-19 11 17,22-5 0,8 3 0,7 4-1,7 2-3,2-2-2,15 2-1,1-5-2,3-1-5,7-4-14,2-2-23,-7-11-1,8-4 0,-4-10-2</inkml:trace>
  <inkml:trace contextRef="#ctx0" brushRef="#br0" timeOffset="197869.921">3205 9235 18,'0'0'31,"10"9"0,8-4-3,4-2-15,0-3-6,3 6-3,-4-6-1,0 0-1,-5 0-1,-16 0-1,10-4 0,-10 4-1,-14-2 0,1 2 0,-4 0 0,1 3 0,-3 6 2,4 5-1,1 3 0,4 2 1,5 3 0,5 2 0,5 1 0,1-2-1,9-5 1,4-4-1,11-9 0,-2-5 0,7-7-1,3-6 1,2-6-1,-1-7 0,-1 2 0,-7-3 1,-4 8-1,-5 4 2,-10 10 1,2 5-1,-14 0 1,-7 24 0,-6-6 1,-5 1-1,-1-2 0,-5-3-2,-2-4-1,-1-10 0,2-4-3,7-6-1,9-3-3,2-7-3,13 1 1,1-1 2,11 4 1,2 7 3,4 4 2,0 10 5,23 19 14,-28-5-5,-1 4-2,-2-2 0,-1 0 0,1-9-3,-1-2-1,-2-10-2,2 0-1,1-9-1,5-5 0,0-9-2,2 1 0,1-2-1,-3 4 1,-1 2-1,-2 8 1,-5 0-1,-1 15 2,-9 5 1,1 9 0,-8 4 1,1 0-3,0 5-6,3-3-31,-7-8 1,14-8-2,-7-9 0</inkml:trace>
  <inkml:trace contextRef="#ctx0" brushRef="#br0" timeOffset="198438.6598">4878 9240 25,'-22'4'28,"7"11"-5,-5 4-8,4 3-5,7 7-2,6-1-2,12 3 0,12-8 0,5 1 1,3-12 2,1-6-1,-5-9 0,1-4-1,-18-7-2,-8 1-2,-12-2-2,-10-1-6,0 4-20,4 4-12,-12-6 0,12 8 0</inkml:trace>
  <inkml:trace contextRef="#ctx0" brushRef="#br0" timeOffset="198623.2572">5063 9276 31,'31'10'32,"-3"-10"0,6 0-5,1 0-20,-4 0-8,-4-5-12,-8-3-11,-5 8-4,-14-12 2,0 12 1</inkml:trace>
  <inkml:trace contextRef="#ctx0" brushRef="#br0" timeOffset="198738.7533">5203 9286 36,'-6'22'27,"1"2"-1,5 4-4,0 4-4,0-7-7,4 5-4,-2-5-13,6 2-20,-8-18-7,12 1-1,-12-10 0</inkml:trace>
  <inkml:trace contextRef="#ctx0" brushRef="#br0" timeOffset="198908.1476">5373 9276 36,'0'0'35,"0"0"-1,13 26 1,-13-6-23,0 3-9,0 0-5,5 6-11,2 0-20,-7-16-1,13 1 0,-13-14-1</inkml:trace>
  <inkml:trace contextRef="#ctx0" brushRef="#br0" timeOffset="199092.0719">5635 9314 62,'24'4'38,"0"2"1,4 9-8,2 7-18,-13-1-5,0 8-2,-12-9-1,-8 2-3,-15-3-7,-9-5-34,-12-14-1,2-5 0,-5-9-2</inkml:trace>
  <inkml:trace contextRef="#ctx0" brushRef="#br0" timeOffset="200292.7402">761 10446 30,'0'0'31,"0"0"0,-59-11-8,59 11-13,0 0-4,-44 36-3,44-36-2,-12 51 0,12-51 0,13 60 1,-13-60 0,40 43 3,-40-43-1,0 0 2,68 9 0,-68-9 0,47-32 2,-47 32-2,43-51 0,-43 51-1,28-56-2,-28 56 1,22-65-3,-22 65-1,0-85-3,-6 41-3,-4-4-3,3 2-5,4 0-4,3 46-7,0-70-7,0 70-5,0 0 3,54-47 12</inkml:trace>
  <inkml:trace contextRef="#ctx0" brushRef="#br0" timeOffset="200555.3078">988 10458 64,'0'0'38,"0"0"-1,0 0-5,0 0-21,9 52-9,-9-52-13,6 58-24,-6-58-1,19 47-2,-19-47 1</inkml:trace>
  <inkml:trace contextRef="#ctx0" brushRef="#br0" timeOffset="200870.9168">1227 10546 47,'12'14'35,"-9"5"0,2 4-17,-5-8-6,0 4-3,3-6-1,-3-4-4,0-9-2,0 0 0,-4-18-2,4 1 0,11-4 0,3-1-1,-4-1-1,7 2 0,11 7 1,-3 7 1,0 7-1,1 4 0,-6 14-6,-4 5-20,-2-1-8,-3 6 1,-5-8-1</inkml:trace>
  <inkml:trace contextRef="#ctx0" brushRef="#br0" timeOffset="201193.8979">1441 10310 27,'12'-50'36,"6"0"2,11 9-3,4 14-17,5 8-4,6 24-2,-6 11-3,1 18-3,-11 18-1,-3 8-2,-6 5 0,-4 2 1,-5-3-1,-3-5-2,-4-12 1,-3-14-2,0-15 0,0-18 0,0 0-2,-4-13 0,-2-9-2,-9-3-2,0 3-2,-5-2-3,0 13-11,-7 7-17,3 1 0,5 10 0,0-1 2</inkml:trace>
  <inkml:trace contextRef="#ctx0" brushRef="#br0" timeOffset="201541.0415">2271 10554 52,'0'0'37,"-14"20"0,-4-7-6,-9-3-20,5 8-7,-8-3-1,1-5-5,0-2-3,-1-8-3,7-5 0,5-8 0,5-2-1,0-7 2,10 2 2,3-2 3,5 3 3,7 9 3,2 2 1,5 8 2,24 25 8,-19-7-8,5 10-1,-4-2-2,-3 2-7,1-3-22,-1 0-11,-9-10 0,9-5 0</inkml:trace>
  <inkml:trace contextRef="#ctx0" brushRef="#br0" timeOffset="201789.9139">2352 10489 62,'0'0'37,"16"25"-1,-3-2-6,-4 0-23,5 2-3,0-4 2,0 1-1,-3-10 1,3-2-2,-1-12-1,5-7 0,-2-4-2,-3-6-5,6 1-18,-2-2-18,-1-2-1,-6 4-1,-3 3 2</inkml:trace>
  <inkml:trace contextRef="#ctx0" brushRef="#br0" timeOffset="202195.425">2846 10418 10,'-26'-17'28,"26"17"0,-27 0-4,15 5-12,12-5-6,3 19-4,8-5-1,5-1-1,3-1 1,0 0-1,0-3-1,-4-4 1,-15-5-1,0 0 0,-9 14 1,-7-14 2,-6 6 3,-2-6 1,2 9 2,-3-6 1,12 11 2,-3-5-1,11 7 1,2-2-2,9 8-2,0-8-1,7 5-1,4-6-3,1-3-6,5-5-24,2-6-12,-6-13 1,2-4-1</inkml:trace>
  <inkml:trace contextRef="#ctx0" brushRef="#br0" timeOffset="202327.0486">2802 10156 9,'0'0'23,"-13"0"-11,13 0-14,16 18-18,-9-9-1</inkml:trace>
  <inkml:trace contextRef="#ctx0" brushRef="#br0" timeOffset="202473.7998">3037 10415 25,'44'43'33,"-13"-11"2,-6-3-5,-3 6-5,-20-14-9,1 5-5,-15-16-2,-6 0-3,-13-10-8,0 0-33,-4-17-3,8 0-1,-1-9-1</inkml:trace>
  <inkml:trace contextRef="#ctx0" brushRef="#br0" timeOffset="203111.2858">3978 10476 18,'-25'-3'31,"4"13"0,-8 1-7,4 9-11,4 8-4,8 0-3,7 8-1,9-3 0,15-3-2,1-4 2,6-6-1,-1-8 1,-2-4-1,-6-8-3,-16 0-2,0-8-5,-16-1-9,-6-5-20,0 7-1,-2-5-1,8 2 4</inkml:trace>
  <inkml:trace contextRef="#ctx0" brushRef="#br0" timeOffset="203274.552">4060 10543 39,'14'8'37,"4"15"0,-3 5 0,7 6-23,0 12-7,0 7-4,3 1-9,-1-4-27,1 0-3,-7-15-1,1-7-1</inkml:trace>
  <inkml:trace contextRef="#ctx0" brushRef="#br0" timeOffset="203459.4589">4356 10565 59,'-55'28'36,"1"13"-1,-8 2-15,3 7-15,0 1-12,7-4-22,10 4-6,0-18 0,16-4-1</inkml:trace>
  <inkml:trace contextRef="#ctx0" brushRef="#br0" timeOffset="203912.1976">4581 10504 44,'-13'0'27,"-7"0"-4,11 0-16,9 0-4,-6 18-2,12-4 0,5 1 0,9-6 1,-5 5-1,4-5 1,-4-5-1,-5 2 0,-10-6-1,0 0 1,0 0-1,-25 6 0,5-6 0,-1 5 1,2 2 2,1 3 1,2-1 2,14 6 0,2-3 1,12 7 0,0-5 1,6 4-2,2-8 0,4-1-3,0-6-6,-4-6-18,-4-10-15,4-4 0,-10-12-1,3-1 0</inkml:trace>
  <inkml:trace contextRef="#ctx0" brushRef="#br0" timeOffset="204012.9633">4675 10290 36,'-9'-15'27,"9"15"-18,0 12-15,0-12-20,5 27-3</inkml:trace>
  <inkml:trace contextRef="#ctx0" brushRef="#br0" timeOffset="204312.6243">4970 10522 27,'-16'-12'32,"6"12"0,-10 0-5,0 0-14,2 9-7,3 4-4,1 6-1,6 3 1,5 2 0,6 0 2,7 0 0,2-2 1,7-3 0,-4-10 1,4 0 0,-7-9-2,1 0-1,-13 0-4,0-15-9,-14-2-27,4 7 0,-4-9-1,10 4-1</inkml:trace>
  <inkml:trace contextRef="#ctx0" brushRef="#br0" timeOffset="204876.5823">5239 10478 16,'-7'-14'31,"7"14"-2,-17 0 1,17 0-19,-7 14-6,7-3-3,7 0 0,3-1-1,2-1 0,2-1 0,0-1-1,0-4-1,-5-3-2,-9 0-1,0 0-1,-9 0 1,-8 0-1,-1 5 1,-3-2 0,1 3 3,0 4 2,4 3 1,5 2 1,8 2 1,6 2 1,4-4 1,8 2 0,1-7-1,7 0 0,-1-10 0,9 0-2,-2-10-2,2-4 1,-1-4-2,-1-3 1,-4-1 0,-5-1 1,-6 5 0,-2 3 0,-7 5 1,-5 10 0,0 0 0,0 10 0,-6 5-1,6 7-1,3-1-3,-3 2-5,8-5-22,1 2-6,-9-20-1,17 17 0</inkml:trace>
  <inkml:trace contextRef="#ctx0" brushRef="#br0" timeOffset="205076.1481">5690 10522 72,'21'10'40,"-2"-5"0,3 5-12,4 8-18,-6-1-4,0 3-2,-6-1-1,-7-1-3,-10-4-2,-13-5-6,-1-2-29,-9-4-2,-7-6-1,7-4-1</inkml:trace>
  <inkml:trace contextRef="#ctx0" brushRef="#br0" timeOffset="205245.6499">6026 10676 62,'14'10'39,"-14"-10"-1,22 8-22,-10-6-42,-12-12-9,0 10-2,6-29-2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5:15:12.4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18329 5195 24 0,'5'-11'22'15,"-5"-3"-2"-15,0 14-1 16,0-12-2-16,0 12-1 16,0 16-2-16,-5-1-3 15,5 12-3 1,-9 2-1-16,9 8-2 0,-7 1 1 15,7-1-4-15,-4-4-2 16,4-8-5-16,0-2-17 16,9-7-14-16,-9-16-1 15,0 0 1-15</inkml:trace>
  <inkml:trace contextRef="#ctx0" brushRef="#br0" timeOffset="1730.8969">18119 5320 29 0,'14'4'34'0,"-1"-4"-9"15,4 0-2-15,8 5-5 16,0-5-10-16,8 10-28 0,-6-10-9 15,9 0-3-15,-11-4-2 16</inkml:trace>
  <inkml:trace contextRef="#ctx0" brushRef="#br1" timeOffset="72521.2325">9593 14936 43 0,'-22'6'22'16,"22"-6"-2"0,-9 3-3-16,9-3-4 15,9 0-2-15,3-3-2 16,7 3-3-16,4-6 0 16,4 6-2-16,-2-3 1 15,0 3-2-15,-5 5 1 16,-9 4-1-16,-11 2 0 15,-5 3 1-15,-14 0-1 0,-3 0 0 16,-6-3 0-16,0-2-1 16,1-4-1-16,3-5 1 0,5-7-2 15,7-3 1 1,8-5-1-16,8 1 1 0,8-2-1 16,4 3 1-16,4 4-1 31,3 4 1-31,-1 5 0 0,-2 3 0 15,-5 3 0-15,-5 7 2 16,-10 0-1-16,-8 0-1 16,-9-1 1-16,-6 1 0 15,-3-6 0-15,-7-3 0 16,2-4-1-16,0 0-1 16,3-9 1-16,10-3 0 0,7-3-1 15,11-2 1-15,7 1-1 16,8 3 0-16,7 1 0 15,5 4-1-15,3 6 1 16,-2 4-1-16,-2 8 1 16,-7 3 0-16,-5 4 0 15,-8 1 1-15,-6 2 0 0,-13-1-1 16,-3-3 1-16,-6-4 0 16,-3-4-1-16,-3-8 1 15,0-4 0-15,3-6-1 16,3-7 0-16,9-5 0 0,6-3 0 15,7-3-1-15,14 3 1 32,4 1-1-32,8 3 0 0,5 7 0 15,0 8 1-15,-3 6 0 16,-1 12 1-16,-5 5 0 16,-6 7 0-16,-12 5 0 15,-7 3 0-15,-7-1 1 16,-8-1-1-16,-5-3 1 15,-3-9-1-15,0-5 0 0,-2-8-1 16,5-5 1-16,2-13-1 16,6-7 0-16,9-6 0 15,6-4-1-15,13-3 1 16,3 0-1-16,8 2 1 16,4 4-1-16,5 10 1 15,-1 9 0 1,0 12 0-16,-4 9 0 15,-6 9 1-15,-11 9 0 16,-11 2 0-16,-3 7 0 16,-11-4 1-16,-5-1-1 0,-6-6 0 15,-2-7 0 1,-1-10 0-16,7-8-1 16,3-11 0-16,5-15 1 0,13-9-2 15,4-8 1-15,10-3-1 0,5-3 0 16,8 3 1-16,3 6-2 15,4 12 2-15,-4 10-1 16,-2 14 1-16,-3 14 0 16,-9 10 0-16,-7 11 1 15,-9 3-1-15,-9 4 1 0,-7 1 1 16,-4-4-2-16,-3-6 2 16,0-9-2-16,2-10 1 15,1-14-1-15,8-8 1 16,6-16-1-16,12-9 0 15,8-12 0-15,4-3-1 32,7-1 1-32,2 3-1 0,1 5 0 15,-1 10 0-15,1 11 1 16,-5 18 0-16,-11 16-1 16,-6 8 1-16,-6 14 0 15,-11 3 0-15,-5 7 1 0,-5-3 0 16,-4-2-1-16,0-9 1 15,3-5-1-15,0-12 1 0,9-12-1 16,3-10 0-16,10-8-1 16,7-11 1-16,6-5 0 15,0 0 0-15,4-3-1 16,3 4 1-16,0 5-1 16,0 7 0-16,-5 11 1 31,-2 12-1-31,-7 10 1 0,-6 7 0 15,-10 8 1-15,-8 2-1 16,-2 6 1-16,-6-4 0 16,3-3-1-16,-1-8 0 15,6-10 1-15,6-13-1 16,12 0 0-16,7-17-1 16,8-3 1-16,6-4 1 0,4-1-1 15,2 1-1-15,1 4 1 16,-3 6-1-16,-3 5 1 15,-4 9 0-15,-18 0 0 0,6 23-1 16,-15-1 2 0,-7 6-1-16,-3 2 0 0,-3-3 1 15,2-1-2-15,0-6 2 16,4-3-1-16,16-17 0 0,0 0 1 16,0-9-1-16,11-7 1 15,6-3-1-15,0 0 0 16,1 1 0-16,0-1 0 15,-7 6 0-15,-2 6-1 32,-9 7 1-32,0 0 0 0,-7 13 0 15,-6 3-1-15,-5-1 2 16,0 2-2-16,5-2 1 16,-2 0 0-16,0-4 1 15,15-11-2-15,-11 11 2 16,11-11-1-16,0 0-1 15,5-17 2-15,-5 17-1 0,4-17 1 16,-4 17-2-16,-3-14 2 16,3 14-2-16,-20 0 1 15,5 7 0-15,-1 1 0 16,-2 3 0-16,4-1-1 16,0 0 1-16,14-10 0 0,-14 11 1 31,14-11-1-31,0 0 0 0,14-6 0 15,-2-2 0-15,4 0 0 16,4-2 1-16,0 0-1 16,2 1 0-16,-4 1 0 15,-1 4 0-15,-4 4 0 16,-13 0 0-16,7 17-1 16,-16-3 1-16,-5 1 0 0,-3 5 0 15,-3-2-1-15,0-2 2 16,1-3-1-16,4-3 0 15,1-5 1-15,14-5-1 16,-7-9 0-16,10-4 0 16,8-6 1-16,2-4-1 15,5-2 0 1,-2-1 0-16,3-1 0 16,-1 7 0-16,-1 2 0 15,-4 5 0-15,-4 9 0 16,-9 4-1-16,0 0 1 15,3 9 0-15,-3-9 0 0,-5 12 0 16,5-12 1 0,0 9-1-16,0-9 0 0,0 0 1 15,9-4-1-15,-9 4 0 16,12-12 1-16,-12 12-1 0,12-7 0 16,-12 7 0-16,11 0 0 15,-11 0-1-15,0 0 1 16,11 12 0-16,-11-12 0 15,6 11-1-15,-6-11 1 0,7 10 0 16,-7-10 0-16,0 0 0 16,0 0 1-16,0 0-1 15,0 0 1-15,0 0-1 16,0 0 0-16,-6-17 1 16,6 8-1-16,-3-5 1 15,3-1-2 1,-4 1 1-16,4-1 0 15,0 5 0-15,0 10 0 16,0-13-1-16,0 13 1 16,0 0-1-16,11 15 1 15,-11-3 0-15,8 3 0 16,-4-1 0-16,-1 0 0 16,2 0 1-16,-2-5-1 0,-3-9 1 15,6 13-1-15,-6-13 1 0,0 0-1 16,-3-16 1-16,0 3-1 15,-2-3 1-15,-2 1 0 16,1-3-1-16,1 4 0 16,0 1 0-16,0 4 0 31,5 9 0-31,0 0-1 0,0 0 1 16,3 11 0-16,3 0-1 15,-2 0 1-15,0-1 0 16,1 2 0-16,-5-12 0 15,6 13 0-15,-6-13 1 16,0 0-1-16,0 0 0 16,0 0 0-16,0 0-3 0,0 0-10 15,-13-5-30-15,13 5-1 16,-6-12 0-16,6 12 0 16</inkml:trace>
  <inkml:trace contextRef="#ctx0" brushRef="#br0" timeOffset="76933.5221">9463 15069 39 0,'0'0'36'0,"0"0"1"15,9-9-11-15,9 9-5 16,3 0-4-16,13 3-6 16,0-3-3-16,9 8-1 15,-5-4-2-15,5 3-2 16,-8-5 0-16,-1-2-3 0,-5 5-6 16,-9-5-31-16,-6-10-4 0,-3 4 0 15,-11 6 0-15</inkml:trace>
  <inkml:trace contextRef="#ctx0" brushRef="#br0" timeOffset="80573.6765">19207 14684 14 0,'-27'12'29'0,"4"23"-1"15,-11 13-9-15,3 16-3 16,3 18-6-16,4 8-2 16,11 8-4-16,6 4-3 0,12-6-13 15,7-19-18-15,19-3-1 16,0-28-2-16,14-7 11 0</inkml:trace>
  <inkml:trace contextRef="#ctx0" brushRef="#br0" timeOffset="80859.2504">19197 15226 29 0,'10'4'36'0,"20"-1"1"16,0-3-1-16,12-4-20 15,1 4-16 1,-4-9-29-16,8 9-4 16,-14-15-2-16,10 4-1 15</inkml:trace>
  <inkml:trace contextRef="#ctx0" brushRef="#br0" timeOffset="81506.0709">21906 14703 14 0,'13'4'33'0,"13"20"2"16,-3 18 0-16,-3 11-15 0,5 22-6 15,-11 6-2-15,0 17-1 16,-14 2-5-16,-11-4-9 16,-6-10-20-16,-1-12-14 15,-18-20-2-15,7-8 0 16</inkml:trace>
  <inkml:trace contextRef="#ctx0" brushRef="#br1" timeOffset="89398.908">9817 14778 56 0,'0'0'22'15,"0"0"-4"-15,-10-8-4 16,10 8-4-16,0 0-2 15,0 10-2-15,0-10-3 0,0 22-2 16,5-5 1-16,-5 1-1 16,6 4 1-16,-3-1 0 15,2 1 0-15,0-1 1 16,2 1-1-16,-3-6 0 0,3 0 1 16,-5-3-1-1,3-3 0 1,-5-10 0-16,5 11 0 15,-5-11 0-15,0 0 0 16,0 0 0-16,-5-15 1 0,1 5-1 16,4-3-1-16,-3-1 0 15,-1 0 0-15,4-1 0 16,-3 1-1-16,3 2 0 16,0 12 0-16,0-13 0 0,0 13 0 15,0 0 0-15,0 0 0 16,0 0 0-16,-3 19-1 15,3-7 1-15,0 3 0 16,0 0 0-16,0 2 0 16,4-3-1-16,-4-1 1 15,3-4 0-15,-3-9 1 0,3 11-1 16,-3-11 0-16,0 0 1 16,3-14-1-16,-3 3 1 15,0-3-1-15,0-1 1 16,0-2-1-16,0 4 1 15,0-1-1-15,0 3 1 32,0 11-1-32,-3-14 0 0,3 14 0 15,0 0 0-15,0 0 0 0,0 0-1 16,0 0 1 0,0 0 0-16,0 0 0 0,0 0 0 15,10 16-1-15,-6-5 1 16,-1 2 0-16,1 2 0 15,0-1 1-15,-2-3-1 0,2-2 0 16,-4-9 0-16,0 0 0 16,0 0 1-16,0 0-1 15,6-20 1-15,-6 6-1 16,0-4 0-16,0 1 1 16,0 2-1-16,0-1 1 15,0 6-1 1,0 10 0-16,-4-11 0 15,4 11 0-15,0 0 0 16,0 19 1-16,0-7-1 16,3 3-1-16,0-1 1 15,-3 3 0-15,6 0 0 16,-2-1 0-16,-1-4 0 0,-3 0 1 16,0-12-1-16,6 14 0 15,-6-14 1-15,0 0-1 16,0 0 1-16,0 0-1 15,0-19 1-15,0 6-1 0,0-2 1 16,0 0-1-16,-3-2 1 16,3 3-1-16,-3 5 0 15,-1-1 0-15,4 10 0 0,0 0-1 16,0 0 1-16,-4 10 0 16,4-1-1-16,0 8 1 15,4 0 0-15,-2 2 0 16,-2-1 0-16,5 0 0 15,0-3 0-15,-1-3 1 32,-4-12-1-32,5 11 1 0,-5-11 0 15,0 0 0-15,0-18 0 16,0 2 0-16,0-2 0 16,-4-3 0-16,4-4 0 15,-3 5-1-15,3-1 1 0,-4 5-1 16,4 5 1-1,0 11-1-15,0 0 0 0,0 0 0 16,-3 10 0-16,3 2 0 16,0 5 0-16,3 0 0 0,-3 0 0 15,0 0 0-15,4-4 0 16,-4-3 1-16,0-10 0 16,0 9 0-16,0-9 0 31,0 0 0-31,-4-17 0 0,4 5 1 15,-3-1-1-15,3-2 0 16,-6-1 0-16,6 2-1 16,-4 3 0-16,4 0-3 15,0 11-7-15,0 0-30 16,0 0-1-16,10 0 1 16,-10 0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3:37:00.5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891 4663 40 0,'0'0'24'16,"0"0"-1"-16,44-50-2 0,-29 9-4 16,9-17-2-1,-7-10-6-15,7-10-4 0,-6 1-1 16,-1-1-3-16,4 7 0 16,-7 12 0-16,-6 11-1 15,-8 48-1-15,12-51 1 16,-12 51-1-16,0 0 1 15,3 43 0-15,-3-43 0 16,10 93-1-16,5-31 1 16,4 6-1-16,0-2 1 15,14-3-1-15,-8-7-1 16,1-9-6-16,-4-11-10 16,-4-13-16-16,-2-9 0 15,-16-14 0-15,0 0 9 16</inkml:trace>
  <inkml:trace contextRef="#ctx0" brushRef="#br0" timeOffset="156.2489">963 4371 14 0,'0'0'31'0,"0"0"0"16,34 7 0-16,6 1-20 15,0-1-8-15,7 3-11 16,-7-1-14-16,-6-9-8 15,-5 12-2-15,-15-15 4 16</inkml:trace>
  <inkml:trace contextRef="#ctx0" brushRef="#br0" timeOffset="281.2506">970 4300 11 0,'-41'-28'60'16,"-18"-6"-36"-1,59 34-20-15,0 0-19 16,0 0-12-16,0 0-1 15,0 0 0-15</inkml:trace>
  <inkml:trace contextRef="#ctx0" brushRef="#br0" timeOffset="609.4295">1353 4463 13 0,'29'10'32'16,"2"6"0"-16,-6-5-5 0,4-6-11 15,1 4-3 1,1-9-5-16,-4 0-1 0,-1-13-3 16,-8-1-1-16,-9-5-2 15,-4-4-2-15,-10-5 0 16,-8-1-1-16,-3 2-1 16,-8 4 0-16,-3 9 0 15,1 4 0-15,-2 15 1 16,4 14 1-16,5 9-1 15,6 9 2-15,5 5 0 16,8 5 0-16,3 3 2 16,6 1 0-16,2-6-1 15,2-6-1-15,4-6-6 16,-1-2-20-16,5-20-6 0,4 0 1 16,-2-18-1-1</inkml:trace>
  <inkml:trace contextRef="#ctx0" brushRef="#br0" timeOffset="922.0108">2027 4364 52 0,'-17'15'35'15,"-2"13"-1"-15,-7-1-15 16,-8-7-7-16,1 6-7 15,0-10-4-15,0-7-3 0,2-9-3 16,7-10 0 0,6-5 0-16,8-7-1 0,5 0 2 15,5-2 2-15,7 0 3 16,7 7 3-16,8 3 1 16,6 14 1-16,1 4 1 15,4 12 0-15,0 0 0 16,-3 12-4-16,-2 2-9 15,0 1-28-15,-12-9-1 16,-1-2-1-16,-15-20-1 16</inkml:trace>
  <inkml:trace contextRef="#ctx0" brushRef="#br0" timeOffset="1718.8895">3636 4686 46 0,'-46'0'19'0,"-10"0"-6"16,3 13-3-16,-3 8-3 15,7 8-2-15,16 11-1 16,7 7-1-16,19 1 1 16,14 1 1-16,14 0 0 15,8-10-1-15,11-4 1 16,6-13 0-16,5-8-2 15,-5-11 0-15,-4-8-2 16,-7-10 0-16,-7-4-1 16,-10-3 0-16,-11-4 0 15,-10 1 0-15,-11 2 0 16,-4 5 0-16,-2 14 0 16,-3 8 0-16,4 14 1 15,0 11 0-15,5 11 0 0,7 9 1 16,7 6-1-16,0 4 1 15,9-1 0-15,-2-8 0 16,5-4-1-16,0-8-3 16,1-10-6-16,-1-9-21 15,1-6-4-15,-13-13-2 16,18-3 1-16</inkml:trace>
  <inkml:trace contextRef="#ctx0" brushRef="#br0" timeOffset="1890.7642">3717 5167 20 0,'9'-5'32'15,"18"13"0"-15,-3 1 2 16,3 8-22-16,3 4-6 16,-1 7-6-16,2-6-7 15,-3-4-15-15,3-3-10 16,-19-15-1-16,7 0 0 15</inkml:trace>
  <inkml:trace contextRef="#ctx0" brushRef="#br0" timeOffset="2047.0181">3996 5106 73 0,'-22'0'37'16,"0"18"-4"-16,-8 8-13 15,-14-1-9-15,6 11-5 16,-5-2-6-16,-1 2-7 0,11-4-13 15,9-2-17-15,1-17-1 16,23-13 0-16,0 0 0 16</inkml:trace>
  <inkml:trace contextRef="#ctx0" brushRef="#br0" timeOffset="2375.1389">4334 4478 44 0,'-32'4'30'0,"-14"6"-10"15,6 10-6-15,4 15-2 16,3 9-3-16,12 13-1 16,9 4-2-16,15 5-1 15,12 2-1-15,10-1-1 16,9-7-5-16,3-10-9 16,6-16-20-16,1-1-3 15,-6-24-1-15,4-1 0 16</inkml:trace>
  <inkml:trace contextRef="#ctx0" brushRef="#br0" timeOffset="2718.9141">4493 4816 4 0,'0'0'29'0,"5"18"1"15,5-18-2-15,5 5-16 16,9-2-3-16,-1-3 1 15,8 0-3-15,-3-11-3 16,-1-3-2-16,-6-5-3 16,-4-1 0-16,-9-2-1 15,-8 0-1-15,-2 1 0 16,-14 4 1-16,-6 9 1 16,-5 8 1-16,-4 8 1 0,1 13 0 15,0 4 1-15,6 8 2 16,9 3 0-16,8 6 1 15,7-4 0-15,18-1 1 16,-1-4-1-16,10-5 0 16,1-9-3-16,6-6-7 15,-2-13-26-15,1-1-4 16,-14-20 0-16,6 1-1 16</inkml:trace>
  <inkml:trace contextRef="#ctx0" brushRef="#br0" timeOffset="3078.2645">4696 4393 56 0,'3'-10'38'0,"-3"10"-2"15,9 0-9-15,-9 0-15 16,0 0-7-16,0 0-6 16,0 0-6-16,0 0-7 15,-3 9-8-15,3-9-3 16,7 13-1-16,-1-1 1 16,1 0 3-16,3 4 9 15,1 2 10-15,-4-1 9 0,-1 21 33 31,-16-20-15-31,-6-6-1 16,-8-3-3-16,-1-5-10 0,-3-4-15 16,-6-6-24-16,13 1-4 15,-4-9 0-15,25 14-2 16</inkml:trace>
  <inkml:trace contextRef="#ctx0" brushRef="#br0" timeOffset="3703.2715">4899 4417 15 0,'-18'0'22'0,"15"14"-4"16,-5-2-6-16,8 8-5 16,0-1-2-16,4 4 0 15,6-1 1-15,4-7 0 16,4-1-1-16,2-7-1 15,3-7 0-15,-5-6 0 0,2-3-1 16,-6-6 0-16,-3-6-1 16,-5 1 0-16,-2-1-1 15,-4 3 0-15,0 0 0 16,0 4 0-16,-6 5-1 16,6 9 0-16,-3-14 0 15,3 14 0-15,0 0 1 16,0 0 0-16,0 0 1 15,0 0 0-15,12-5-1 16,-12 5 1-16,10 6 0 16,-10-6 0-16,18 21-2 15,-6-6 1-15,0 9-2 16,5 9 2-16,2 3-1 16,-3 6 3-16,1 8 0 0,-10 1 1 15,-7 2 2-15,-5 3-1 16,-6 0 1-16,-14-10-1 15,4-3 0-15,-4-7-3 16,0-13-8-16,6-8-20 16,10-6-11-16,-3-18-1 15,12 9 0-15</inkml:trace>
  <inkml:trace contextRef="#ctx0" brushRef="#br0" timeOffset="4125.1518">5490 4760 33 0,'-11'0'34'0,"20"6"2"16,7-6-13-16,5 0-6 16,10 2-5-16,3-2-3 15,1 0-2-15,2 0-6 16,-1 0-6-16,-2 2-11 16,-8 3-18-16,-11-9-2 15,1 4 0-15,-16 0-2 16</inkml:trace>
  <inkml:trace contextRef="#ctx0" brushRef="#br0" timeOffset="4359.5192">5502 4932 26 0,'0'0'34'15,"34"13"2"-15,-4-11-11 16,5-2-5-16,6 0-6 16,-1 0-3-16,5 0-5 15,-9-2-7-15,-3-2-20 16,-15-6-15-16,0 10 0 16,-18 0-1-16</inkml:trace>
  <inkml:trace contextRef="#ctx0" brushRef="#br0" timeOffset="5093.9124">6512 4371 7 0,'0'0'30'0,"5"36"1"16,-11 5-1-16,-8 16-14 15,3 12-6-15,-2 6-2 16,8 8-3-16,5-8-1 15,5 0 0-15,8-15-3 16,6-17 0-16,8-11-6 16,-1-18-8-16,-1-16-19 15,3-5-1-15,-17-15 0 16,0 0 3-16</inkml:trace>
  <inkml:trace contextRef="#ctx0" brushRef="#br0" timeOffset="5250.1439">6303 4751 18 0,'10'10'28'0,"8"-10"1"16,16 5-10-16,3-2-20 16,3-3-20-16,14 11-4 15,-8-11-2-15,13 4 8 16</inkml:trace>
  <inkml:trace contextRef="#ctx0" brushRef="#br0" timeOffset="5547.0192">7020 4803 22 0,'0'23'35'0,"-6"9"0"16,-14-8-7-16,-1 4-8 15,0 0-7-15,-7-7-5 16,0-5-4-16,0-8-4 15,2-8-3-15,4-9-1 16,4-8-1-16,9-2 0 16,6-6-1-16,9 1 1 15,0-1 1-15,13 6 3 16,2 3 2-16,8 8 1 16,1 8 1-16,-1 10 0 15,1 4 2-15,-7 4-2 16,1 5 1-16,-8 5-5 0,-4 0-7 15,-6-7-25 1,0 5 0-16,-14-12-1 0,8 4-1 16</inkml:trace>
  <inkml:trace contextRef="#ctx0" brushRef="#br0" timeOffset="5922.0209">7242 4841 48 0,'12'4'36'15,"3"12"0"-15,-11 0-11 16,-4 3-13-16,0 4-3 16,-3 0-4-16,3-2-2 0,-8-4-1 15,5-8-3-15,3-9 0 16,0 0-1-16,5-18 0 15,4 1-1-15,5-5 1 16,-2-5 0-16,6 2 1 16,1 3 1-16,2 6 1 15,2 8 0-15,-6 8 0 16,3 4 1-16,-5 10 0 16,-2 6 0-16,-5 8 0 15,-1 3-1-15,-1 1-3 16,-6-6-11-16,0-7-23 15,7 2-1-15,-7-21 1 16,12 0 0-16</inkml:trace>
  <inkml:trace contextRef="#ctx0" brushRef="#br0" timeOffset="6140.7836">7410 4541 54 0,'16'-3'37'16,"15"7"-1"-16,6-4-11 16,0 5-16-16,4 0-10 15,-1-5-28-15,4 0-6 0,-17 0 0 16,1-5-2-16</inkml:trace>
  <inkml:trace contextRef="#ctx0" brushRef="#br0" timeOffset="6328.2715">7814 4291 41 0,'0'0'35'16,"3"-11"0"-16,-3 20-4 15,5 12-18-15,-5 7-7 16,3 5-19-16,-3 1-21 16,7 9 0-16,-7-9 0 0,12 2-1 15</inkml:trace>
  <inkml:trace contextRef="#ctx0" brushRef="#br0" timeOffset="6953.2726">8832 4928 2 0,'-121'5'14'0,"-10"-5"0"15,15 5-1-15,8-2-13 16,21-2 1-16,-33 4 5 15,104-5 6 1,37 0 3-16,35-9-1 16,49-4-4-16,45 2-4 15,49-3-2-15,37 0 0 16,43 0 0-16,18-1 0 16,20-4-1-16,6 2 0 15,-14 3-2-15,-16 0 0 16,-37 1 0-16,-33-1 0 15,-44 4 1-15,-34 0-2 16,-37 1-1-16,-30 3-10 16,-33-5-19-16,-14 11-1 0,-24-15 0 15,-7 15 1-15</inkml:trace>
  <inkml:trace contextRef="#ctx0" brushRef="#br0" timeOffset="16031.4152">8825 4538 42 0,'20'-10'22'16,"4"0"-2"-16,-2-3-2 16,-4-5-3-16,-2-1-2 15,-10-6-3-15,-4 2-1 16,-7-8-4-16,-5 10-1 15,-10-5-1-15,-2 11-2 16,-6 2-1-16,-4 9-1 16,1 13 1-16,0 10-1 0,4 9 0 15,7 3 0-15,10 6 1 16,4-3 0-16,13-1 0 16,12-1 1-16,9-13-1 15,4-10 1-15,2-9 0 16,2-5 0-16,-5-10 0 15,0-8-1-15,-9 1 0 16,-7-7 1-16,-9 2-1 16,-2 4 0-16,-4 5-1 15,0 7 0-15,0 11 1 16,0 0-1-16,-10 22 1 16,10-1 0-16,6 2-1 15,4 3-3-15,5-2-12 16,7-2-18-16,-7-15 0 0,16 2 1 15,-6-15-2-15</inkml:trace>
  <inkml:trace contextRef="#ctx0" brushRef="#br0" timeOffset="16406.4158">9407 4286 33 0,'0'0'31'16,"-27"-19"1"-16,9 10-14 15,-4 6-6-15,1-2-5 16,-1 5-3-16,4 6-1 15,5 1-2-15,10 7-1 16,9 5 0-16,10 2 1 16,8 1-1-16,5 4 1 15,0 1 1-15,0-2 0 16,-4 3 1-16,-10-10 0 16,-11 5 1-16,-14-9-1 15,-9 0-1-15,-9-8-2 16,-3-6-9-16,4-2-22 15,3-2-4-15,2-10 1 16,12 6-3-16</inkml:trace>
  <inkml:trace contextRef="#ctx0" brushRef="#br0" timeOffset="16609.5416">9548 4263 80 0,'13'8'35'0,"-13"10"-10"16,5 6-11-16,-1 9-7 15,2 5-7-15,-6-1-11 16,0-4-21-16,6 5-3 16,-9-18 0-16,6-3-1 0</inkml:trace>
  <inkml:trace contextRef="#ctx0" brushRef="#br0" timeOffset="16750.177">9585 4083 31 0,'-12'-24'28'0,"12"24"-16"16,-4-10-12-16,-4 10-22 15,10 8-6-15</inkml:trace>
  <inkml:trace contextRef="#ctx0" brushRef="#br0" timeOffset="17140.8639">9769 4266 21 0,'21'11'34'0,"-5"-2"1"16,9 11-1-16,2 2-18 16,-8 0-4-16,6 6-4 15,-10-6-2-15,-3 3-1 16,-8-10-1-16,-4-1-1 16,0-14 0-16,-7 0 0 15,2-11-2-15,2-6 0 0,3-3 0 16,8-2-1-1,1-1 0-15,7 0 0 16,6 4-1-16,3 9 0 0,6 6 1 16,0 8 0-16,-1 6 0 15,1 7 0-15,-6 3-1 16,-5 4 1-16,-7 4 0 16,-9-2-3-16,-4 1-11 15,0-1-23-15,-6-12 0 16,1 2 0-16,-5-9 0 15</inkml:trace>
  <inkml:trace contextRef="#ctx0" brushRef="#br0" timeOffset="17672.1486">10358 4277 9 0,'-10'-15'62'16,"-3"6"-31"-1,13 9-14-15,-11 14-5 16,7 3-5-16,4 8-2 15,4-1-2-15,4 8 1 0,8-4 0 16,2 0 0 0,4-10-2-16,7-3 1 0,-1-10-1 15,-1-10 0-15,-2-4 0 16,-3-10-1-16,-7-7 0 16,-2 3-1-16,-5-2 1 15,-4 1-2-15,-4 4 1 16,0 5-1-16,0 15 0 15,0 0 1-15,-9 12-1 16,9 6 1-16,0 4-1 16,8 4 1-16,3 1 0 15,4-1 1-15,6-5 0 16,1-7 1-16,0-10 0 16,5-4-1-16,-2-6 1 0,0-8-1 15,-6-8 0-15,-7-11-7 16,-3 2-14-16,-2-1-16 15,-21-7 0-15,4 9-1 16,-16 0 1-16</inkml:trace>
  <inkml:trace contextRef="#ctx0" brushRef="#br0" timeOffset="18234.704">8443 5412 8 0,'9'-3'29'16,"4"-4"2"-16,0-12-11 15,-1-3-2-15,5-2-4 16,-2-3-3-16,1 5-2 16,-5 1-1-16,-1 6-2 15,-6 5-3-15,-4 10 0 16,0 22 0-16,2 10-2 15,-2 10 0-15,3 8 1 16,-3 5-2-16,7 3 1 16,-2-2 0-16,5-6-2 15,-1-8-8-15,-3-18-14 0,0-15-12 16,4-2 0 0,-1-17 0-16</inkml:trace>
  <inkml:trace contextRef="#ctx0" brushRef="#br0" timeOffset="18469.1465">8859 5495 54 0,'26'1'37'0,"17"7"2"16,2-8-12-16,6 0-12 0,5 4-7 16,-7-1-12-16,-2 0-31 15,-17-9-2-15,-4-1 0 16,-23-10-3-16</inkml:trace>
  <inkml:trace contextRef="#ctx0" brushRef="#br0" timeOffset="19156.6409">9662 5603 40 0,'7'-15'24'16,"2"-2"-2"-16,-3-2-3 15,-6-5-4-15,-2 1-3 16,-11 0-4-16,-3 5-2 15,-8 1-3-15,-1 6 0 16,-6 6-3-16,0 10 1 16,0 9-2-16,7 3 1 15,7 12 0-15,6-1 0 16,11 5 0-16,11-2 0 16,7-2 1-16,8-8-1 15,8-8 1-15,0-6-2 16,-2-11 0-16,1-5-1 15,-5-7 2-15,-8-6-2 0,-6-1 0 16,-8-2 2-16,-6 4-1 16,-5 4 2-16,-5 7 0 15,0 5 1-15,-4 5 0 16,7 15 1-16,0 4 0 16,11 2-1-16,6 4 0 15,8-3-3-15,10 2-12 16,6-2-21-16,-3-13 0 15,9 1 0-15,-12-13-2 16</inkml:trace>
  <inkml:trace contextRef="#ctx0" brushRef="#br0" timeOffset="19516.1364">10193 5450 52 0,'-6'-14'30'0,"-15"-1"-6"16,-4 3-4-16,0 7-6 15,-9 5-4-15,6 8-2 16,-3 6-4-16,8 8-1 16,5 6 0-16,9 4 0 0,9-2-2 15,18 3-2-15,9-5-4 16,3-7-12-16,4-9-19 16,15 0 0-16,-5-12 0 15,5 0-1-15</inkml:trace>
  <inkml:trace contextRef="#ctx0" brushRef="#br0" timeOffset="19859.8759">10513 5441 38 0,'-19'-5'13'0,"-3"0"0"15,-4 5-2-15,2 5-1 16,0 6-2-16,2 6-1 16,4 3 0-16,11 2 0 15,7 0-1-15,7 2 1 16,8-5 1-16,12-5 0 15,-2-11 0-15,7-3 0 16,-7-14-1-16,3-1 0 16,-11-4-2-16,-4-1-1 0,-13-1-3 15,-5 0-9 1,-6 1-29-16,11 20 0 0,-12-17-2 16,12 17 1-16</inkml:trace>
  <inkml:trace contextRef="#ctx0" brushRef="#br0" timeOffset="20219.2518">10724 5417 23 0,'28'19'32'0,"-10"-2"-1"15,10 7-7-15,-1 3-6 16,-8 1-4-16,-1 4-3 15,-11-3-3-15,-7-5 0 16,-18-9-2-16,-8-8-3 16,-7-11-6-16,-4-7-13 15,3-10-20-15,14 2-1 16,-1-15-1-16,21 9 0 16</inkml:trace>
  <inkml:trace contextRef="#ctx0" brushRef="#br0" timeOffset="20859.8787">11107 5415 37 0,'0'0'31'0,"-25"0"-1"15,12 11-14-15,5 4-5 16,0 8-6-16,8 2-1 16,5 6 0-16,3-4 0 15,6 0 0-15,6-4-1 16,0-12 0-16,5-2 1 16,-1-9-1-16,3-12-1 15,-7-5 0-15,-1-6-1 0,-6-4 1 16,-3 3 0-16,-6 1 0 15,-4 0-1-15,-4 8 1 16,-4 5-1-16,8 10 0 16,-17 2 0-16,8 10 0 15,2 4 0-15,7 6-1 16,0 1 1-16,11 1-1 16,6 0 1-16,7-2 0 15,4-7 1-15,3-6-1 16,0-9 0-16,2-5 0 15,-4-5 0-15,-5-8 1 16,-5-4-1-16,-10-8 0 0,-9-1 0 16,-7 2-2-1,-4 3-5-15,0 2-20 16,-5 6-12-16,-12-3-1 0,10 13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5:16:47.0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8259 3788 8 0,'0'0'33'0,"-32"17"2"16,6 17-2-16,-11 20-13 15,0 19-6-15,4 23-3 0,7 8-3 16,14 12-3 0,12 1-2-16,24-5-2 15,12-6-4-15,14-21-11 0,12-24-16 31,6-13-7-31,-5-23 1 0,3-9 0 16</inkml:trace>
  <inkml:trace contextRef="#ctx0" brushRef="#br0" timeOffset="263.7472">8257 4375 32 0,'0'0'37'0,"18"9"0"15,12-7-4-15,6 1-18 16,7-3-15-16,15 0-29 15,-10-15-4-15,13-3-3 16,-3-15 0-16</inkml:trace>
  <inkml:trace contextRef="#ctx0" brushRef="#br0" timeOffset="817.591">10750 3652 14 0,'16'7'35'15,"12"25"2"-15,3 19-4 16,1 19-14-16,6 32-4 16,-13 9-2-16,0 14-5 15,-12-3-5-15,-13-8-11 0,-4-18-28 16,-7-12-1-16,-11-30-1 16,5-20 0-16</inkml:trace>
  <inkml:trace contextRef="#ctx0" brushRef="#br0" timeOffset="1318.0087">12131 4591 39 0,'27'5'33'0,"0"-9"-1"0,9-1-13 15,5 5-13-15,1 0-11 0,1 0-18 16,-7-3-8-16,-1 3-1 16,-15-12 0-16</inkml:trace>
  <inkml:trace contextRef="#ctx0" brushRef="#br0" timeOffset="1486.4526">12192 4705 24 0,'0'0'34'0,"15"15"1"16,2-15 0-16,12 0-23 15,6-5-18-15,-4-3-22 16,12 8-3-1,-12-14-2-15,7 7-2 16</inkml:trace>
  <inkml:trace contextRef="#ctx0" brushRef="#br0" timeOffset="2087.0479">13009 4112 15 0,'0'-17'32'15,"5"27"1"-15,-5 20-5 31,0 15-11-31,0 22-6 0,0 9-4 16,5 9 0-16,2 3-3 16,1-4-2-16,2-12-1 15,1-13-2-15,3-12-2 16,1-17-4-16,1-9-11 16,4-9-16-16,-10-20-1 15,2 2 2-15,-7-11 8 0</inkml:trace>
  <inkml:trace contextRef="#ctx0" brushRef="#br0" timeOffset="2271.0858">12928 4512 25 0,'-17'-5'30'0,"23"15"2"16,2 0-12-16,12 1-9 0,10 0-6 15,6 0-6 1,9 1-17-16,-1-12-12 0,11 3 0 16,-5-12-1-16</inkml:trace>
  <inkml:trace contextRef="#ctx0" brushRef="#br0" timeOffset="2571.267">13641 4531 14 0,'-3'22'33'0,"-1"11"0"16,-14-3 0-16,-2 2-17 0,-7 1-7 16,-4-6-3-16,-2-6-3 15,-1-8-2-15,2-9-2 16,2-10-1-16,6-10 0 16,8-3-1-16,3-10 0 15,13 2 0-15,6-1 1 31,6 6 3-31,8 7 1 0,4 6 2 16,6 14 1-16,0 5 1 16,0 16-1-16,-4 3 1 15,0 5-4-15,-4 2-6 16,-5-5-11-16,-3-8-20 0,2-2 0 16,-16-21-2-1,23 3 2-15</inkml:trace>
  <inkml:trace contextRef="#ctx0" brushRef="#br0" timeOffset="2872.5715">13768 4574 18 0,'0'0'35'0,"15"3"1"15,-15 10-3-15,5 6-11 32,-5 11-9-32,-3-3-4 0,3 5-2 15,-2-6-3-15,-2-7-2 16,4-9-2-16,0-10 0 15,0 0 0-15,14-25-1 16,-2 0 0-16,2-7 0 16,5 0 0-16,2 1 0 15,3 4 1-15,-1 11 1 0,-3 9 0 16,-1 12 1-16,-4 11 0 16,-3 12-1-16,-5 7 1 15,-3 7-2-15,-4 2-5 0,-6-11-7 16,6-4-20-1,0-7-5-15,0-22-1 16,0 0 0 0</inkml:trace>
  <inkml:trace contextRef="#ctx0" brushRef="#br0" timeOffset="3089.8052">13790 4233 24 0,'0'0'35'0,"10"-15"0"16,9 21 0-16,6 3-19 15,1-4-8-15,8 7-5 16,3 0-8-16,-2-4-14 16,-1-3-14-16,3 2-2 15,-15-17-1-15,5 4 9 0</inkml:trace>
  <inkml:trace contextRef="#ctx0" brushRef="#br0" timeOffset="3235.9554">14157 4008 36 0,'0'-13'36'32,"0"13"0"-32,9 0-8 0,-4 13-12 15,3 13-6-15,-3 11-13 16,4 9-29-16,-9-4-2 15,7 10-2-15,-7-5 0 16</inkml:trace>
  <inkml:trace contextRef="#ctx0" brushRef="#br0" timeOffset="4307.4185">14846 3843 23 0,'0'0'20'0,"-18"-13"-4"0,-7 7-4 15,-2 2-6-15,-10 1-3 16,-3 3-2-16,-1-4-1 16,0 4 0-16,5 0 0 31,5 7 0-31,8 2-1 0,5 5 1 15,8 6 0-15,5 9 0 16,5 13 1-16,0 15 1 16,0 14 1-16,0 15 1 15,0 14 0-15,-8 9 0 16,-3 12 0-16,-5 2 0 16,-4 3-1-16,0-8 0 0,0-10-1 15,4-11 0-15,3-9 0 16,13-15 0-16,4-15 0 15,8-14 0-15,9-12 0 16,2-11-1-16,3-9 1 16,-1-6-2-16,-2-6-3 15,0-13-15-15,-1 5-12 0,-9-14-1 16,4 5 1-16</inkml:trace>
  <inkml:trace contextRef="#ctx0" brushRef="#br0" timeOffset="4642.0172">14784 4630 27 0,'27'5'35'31,"-4"-5"0"-31,12 10-5 0,8-5-15 15,-5-5-5-15,8 7-9 16,-3-12-31-16,0 5-2 16,-12-10-3-16,1 3 0 15</inkml:trace>
  <inkml:trace contextRef="#ctx0" brushRef="#br0" timeOffset="5628.2397">15556 4593 13 0,'-46'6'20'16,"18"-6"-3"-16,28 0-1 16,29 4-3-16,32-4 1 0,39 0-3 15,28 0 0 1,38 0-2-16,25 4 0 0,27 0 0 16,14-4-2-16,13 6-1 31,-1-3-4-31,-12-3-9 0,-15 0-15 15,-18 0-12-15,-35-7-1 16,-21 0 0-16</inkml:trace>
  <inkml:trace contextRef="#ctx0" brushRef="#br0" timeOffset="6297.8232">15928 4263 15 0,'15'-20'23'16,"5"4"-1"-16,-9-9-4 16,-6-2-5-16,-5 1-2 15,-14-2-3-15,-4 5-2 16,-9 1-1-16,-4 10-2 16,-3 5-1-16,-1 7-1 31,1 11-1-31,5 6 1 0,9 8-1 15,9 6 0-15,11 1 0 16,5-1 1-16,9-4-1 16,11-5 1-16,4-5 0 15,6-11 0-15,1-11 0 0,0-8 0 16,-4-7 0 0,-4-6 0-16,-6-3 0 0,-7 2-1 15,-6 1 1-15,-9 5 0 16,0 7 0-16,0 14 0 0,-16-4 0 15,11 16 0-15,1 5 0 16,4 5-1-16,7 3-2 16,2-3-7-16,9 1-15 31,7 0-8-31,-6-17-1 0,11 3 0 16</inkml:trace>
  <inkml:trace contextRef="#ctx0" brushRef="#br0" timeOffset="6614.9729">16375 4032 21 0,'-13'-12'28'16,"-12"-6"-8"-16,3 9-5 15,-3 4-3-15,2 5-4 16,7 10-2-16,4 4-1 0,12 4-2 31,9 6 0-31,10 3 1 0,5 2-1 16,6 3 0-16,-3-1 2 15,-3-1 0-15,-7-5-1 16,-10 0 1-16,-13-6-2 16,-9-7-2-16,-9-5-2 15,-5-10-7-15,2-1-10 16,5-2-16-16,0-14-1 0,12 3 0 15,3-10 13-15</inkml:trace>
  <inkml:trace contextRef="#ctx0" brushRef="#br0" timeOffset="6783.8408">16484 4045 17 0,'19'10'33'15,"-11"-1"1"-15,-1 14-1 16,-4 2-17-16,-3 1-6 15,0 6-5-15,0 3-7 16,-7-5-15-16,0-6-15 0,7 1-2 16,-9-20 0-1,9-5 6 1</inkml:trace>
  <inkml:trace contextRef="#ctx0" brushRef="#br0" timeOffset="6931.2454">16503 3837 12 0,'0'-17'29'0,"12"14"-4"0,-12 3-11 15,0-10-32-15,0 10-7 16,0 10-3-16</inkml:trace>
  <inkml:trace contextRef="#ctx0" brushRef="#br0" timeOffset="7200.4196">16607 4109 28 0,'16'49'30'15,"-11"-10"-2"-15,1-1-10 16,-1-6-6-16,-5-12-5 0,5-7-2 16,-5-13 0-1,10-14-2-15,1-6 0 0,5-5-1 16,0-5 0-16,5 1-1 15,1 1 1-15,3 8 1 0,-5 9 1 16,4 11 0-16,-12 5 0 16,3 13 1-16,-8 2-1 15,-1 7-2-15,-6 1-7 16,0 1-20-16,0-8-11 16,5-3-1-16,6-9 0 0</inkml:trace>
  <inkml:trace contextRef="#ctx0" brushRef="#br0" timeOffset="7734.1899">17192 3780 29 0,'0'0'33'0,"-24"-5"-3"16,5 22-7-16,-9 14-6 15,-4 10-6-15,3 16-4 16,0 4-1-16,14 10-3 31,5-2-1-31,14-3-4 0,10-4-6 16,5-13-12-16,6-11-14 15,10-8-1-15,-4-17 0 16</inkml:trace>
  <inkml:trace contextRef="#ctx0" brushRef="#br0" timeOffset="8349.9877">17303 4053 4 0,'-9'13'25'0,"-9"-2"-2"16,13 12-7-16,1-1-3 0,4 6-3 31,9 0-1-31,1-2-1 16,8-4-1-16,2-7-1 0,0-8-2 15,0-7-1-15,1 0-1 0,-2-14-2 0,-3-4 0 31,-5-5-1-31,-4-2 0 16,-2 2 0-16,-5 1-1 0,0 4 0 16,-9 6 0-16,9 12 1 15,-17-5 1-15,7 13 0 16,3 8 1-16,1 2 0 16,6 5 1-16,0 1 0 15,5-1 0-15,6-2 0 16,4 0 1-16,1-7-1 0,3-7-1 15,0-7-2-15,-1-6-3 16,0-6-3-16,0-8-3 16,-5-2-2-16,-4-6-2 15,0-5-3-15,-5 1 1 16,0-3 1-16,-1 3 4 16,0-1 3-1,0 0 6-15,5 3 5 16,-1 1 5-16,23-9 19 15,-14 25-10 1,6 8-1-16,-4 7 2 0,5 15-1 16,-5 6-3-1,3 14-3-15,-8 6-2 16,-3 12-2-16,-10 6-1 0,-5 2-3 16,-3-2-6-16,-9-5-10 0,-6-8-24 15,5-5 0 1,-5-9 0-16,7-8-1 0</inkml:trace>
  <inkml:trace contextRef="#ctx0" brushRef="#br0" timeOffset="9120.7281">15513 5146 19 0,'0'0'25'15,"0"-21"-4"-15,9 8-6 16,-2-7-3-16,2-4-4 15,4-4-2-15,-3-4 0 16,2-1 0-16,-4 3 1 0,2 4-1 16,-5 7 0-16,-5 19-2 15,0 0 1-15,0 28-2 16,-4 7 1-16,1 19-2 16,-1 3 0-16,4 10 0 15,-4-3-1-15,4-4-3 16,5-5-7-16,1-9-19 0,1-19-6 15,7-9-1-15,-4-18 0 16</inkml:trace>
  <inkml:trace contextRef="#ctx0" brushRef="#br0" timeOffset="9320.9674">15782 5221 31 0,'11'3'33'16,"4"-3"1"-16,10 0-5 15,5 6-19-15,10-6-9 16,1 0-16-16,3-10-16 0,10 1-1 16,-8-8-2-16</inkml:trace>
  <inkml:trace contextRef="#ctx0" brushRef="#br0" timeOffset="9839.3985">16410 5320 16 0,'8'-22'27'0,"5"5"-6"15,-4-5-4-15,-3-4-3 16,-6 1-3-16,-4-1-3 16,-4 4-1-16,-8 0-2 15,-3 12-1-15,-5 2-1 16,-3 8-2-1,-2 11 1-15,2 4-1 16,5 6 0-16,3 5-1 16,9 2 1-16,6 0-1 15,8-2 1-15,6-4-1 16,7-6 0-16,5-7 1 16,1-5-1-16,1-4-1 15,2-10 0-15,-3-6 0 0,-1-3 0 16,-5-3 0-16,-2-1 0 15,-6 3 0-15,-3 3 0 0,-6 3 2 16,0 14 0 0,0 0 1-16,-9 14 0 15,5 3 0-15,1 4 1 0,6 4-1 16,3 1-1-16,4-4-6 0,5-3-13 16,8-2-14-16,-6-17-1 15,12 5 0-15,-6-12 8 16</inkml:trace>
  <inkml:trace contextRef="#ctx0" brushRef="#br0" timeOffset="10140.1055">16864 5161 23 0,'-13'-23'31'0,"3"14"-2"15,-12 1-7-15,-6 2-5 16,-1 6-4-16,-3 5-2 0,2 6-3 16,3 6-1-1,9 9-2-15,7 2-1 0,11 3-2 31,10 0-1-31,8-1-3 0,10-1-6 16,3-7-15-16,0-11-13 16,6-1-1-16,-5-10 1 15</inkml:trace>
  <inkml:trace contextRef="#ctx0" brushRef="#br0" timeOffset="10571.818">17075 5189 32 0,'-18'-14'17'16,"2"6"-2"-16,-7 2-3 0,3 6-2 16,0 0-3-16,2 9-1 15,6 5-2-15,1 1 1 16,8 3-1-16,3-1 0 15,5-1 1-15,4-4 0 0,5-3 0 16,0-6-1 0,4-3-1-1,-2-7 0-15,4-1 1 0,-1-6-2 16,1 0 1-16,2-1-2 16,-1 4 0-16,1 2 1 15,2 4 0-15,3 1 0 16,-3 9-1-16,-1 2 1 15,-1 3-1-15,-8 3 2 16,-3 2-1-16,-5-2 0 0,-11 6 0 16,-5-4 0-16,-5-1 0 15,-7-2-3-15,-3-6-6 16,3-6-23-16,4 4-6 16,-4-12-1-16,13 1 0 15</inkml:trace>
  <inkml:trace contextRef="#ctx0" brushRef="#br0" timeOffset="11026.8588">17525 4841 26 0,'-18'40'29'16,"-8"4"-3"-16,4 12-10 15,4 9-4-15,6-1-4 16,8 2-2-16,7-6-3 0,7-5-4 15,6-9-10 1,8-6-14-16,-5-22-6 0,9-4 0 0,-9-17 5 16</inkml:trace>
  <inkml:trace contextRef="#ctx0" brushRef="#br0" timeOffset="11442.7455">17618 5177 28 0,'-9'10'29'16,"6"9"-10"-16,-1 2-4 16,4-1-2-16,4 2-3 15,3-6-1-15,9-3-3 0,1-8-2 16,6-5-1-16,2-7 0 15,0-8-2-15,-2-7-1 16,0-2 0-16,-3 0-1 16,-10-2 1-16,-2 5-2 0,-8 5 2 15,-6 6-1-15,6 10 1 32,-18 4 1-32,6 11-1 0,2 3 2 15,5 6-1-15,3 0 2 16,6-1-1-16,5-2 1 15,7 0 0-15,4-12 1 16,4-2-1-16,-3-7 1 16,1-6-2-16,-3-4 0 15,-3-7-5-15,-4-4-7 0,-8-1-17 16,-8-7-8-16,4 5 0 16,-2-6-1-16</inkml:trace>
  <inkml:trace contextRef="#ctx0" brushRef="#br0" timeOffset="11675.1924">17968 4867 29 0,'24'15'34'0,"11"13"1"0,-10 7-9 31,5 5-8-31,-2 14-6 0,-10-1-2 16,0 9-2-16,-15-3-2 16,-3-3-5-16,-13-5-7 15,-8-7-23-15,-2-13-8 16,5-7-1-16,-5-17 0 16</inkml:trace>
  <inkml:trace contextRef="#ctx0" brushRef="#br0" timeOffset="12476.0818">18233 3687 15 0,'38'0'25'0,"-4"-8"-9"16,9 8-4 0,1 0-4-16,-2 5-1 0,-6 7-2 15,-7 1 0-15,-9 8-2 0,-9 4 0 16,-7 8-1-16,-4 9 0 15,0 8-1-15,-5 8 0 16,5 11-1-16,0 9 1 16,2 5-1-16,7 7 0 15,-2 4 1-15,1 2-1 32,1 2 0-32,-1 1 1 0,-4-5 0 15,2-3 0-15,0-5 1 16,-3-4 0-16,3-5-1 15,-1-7 1-15,-1-7 0 16,-4-10 0-16,6-7 1 16,-6-7-1-16,-6-10 0 15,-7-9 1-15,-8-6 0 0,-7-6 0 16,-3-4-1-16,-6-8 0 16,0-4-7-16,1-2-19 15,7 4-8-15,-2-9-1 16,12 12 0-16</inkml:trace>
  <inkml:trace contextRef="#ctx0" brushRef="#br0" timeOffset="14355.5407">5312 7088 23 0,'0'0'31'0,"0"0"1"16,18 8-3-16,17-8-18 16,8 7-6-16,6-4-10 0,5-3-12 15,5 9-14-15,-14-9 0 16,0 0-1-16</inkml:trace>
  <inkml:trace contextRef="#ctx0" brushRef="#br0" timeOffset="14523.946">5353 7212 9 0,'-25'17'33'0,"9"-12"2"16,16-5-4-16,25 12-10 15,6-12-4-15,18 4-7 0,4-4-11 16,3 8-29-16,2-10-4 16,5 2 0-16,-5 0-3 0</inkml:trace>
  <inkml:trace contextRef="#ctx0" brushRef="#br0" timeOffset="14787.6613">6190 7171 42 0,'12'0'36'0,"18"-6"0"15,18 9 1-15,4-3-24 16,3 0-7-16,2 3-18 0,-8-3-21 16,0 7-2-1,-18-12-1-15,0 5-1 0</inkml:trace>
  <inkml:trace contextRef="#ctx0" brushRef="#br0" timeOffset="15341.7336">6918 6711 15 0,'0'26'33'0,"3"22"1"15,-6 9-5-15,3 12-12 16,0 14-4-16,0 1-4 16,0 1-3-16,12-6-3 15,0-11-1-15,7-16-2 16,7-14-1-16,1-15-8 16,-2-10-21-1,-4-20-4-15,2-2-1 16,-16-15 1-16</inkml:trace>
  <inkml:trace contextRef="#ctx0" brushRef="#br0" timeOffset="15510.046">6757 7178 21 0,'15'8'33'15,"0"-8"2"-15,17 9-2 0,8-5-17 16,1-1-9-16,11 2-12 15,-6-5-21-15,7 4-6 16,-13-11 0-16,4 7-2 16</inkml:trace>
  <inkml:trace contextRef="#ctx0" brushRef="#br0" timeOffset="15810.3257">7435 7211 34 0,'-3'28'35'31,"-17"-2"1"-31,0 5 0 0,-9-6-20 16,-6-8-6-16,1-3-7 15,-1-9-2-15,4-8-4 16,6-3-1-16,6-11-2 16,10-3 0-16,3-8-1 0,10 3 0 15,5-1 3 1,9 4 1-16,4 7 4 0,7 5 3 15,3 14 1-15,0 2 2 16,0 18 0-16,-4 0 1 0,-2 8-4 16,-4 4-4-16,-8-5-13 15,-3-9-21-15,1 0-1 16,-12-12-2-16,0-10 1 31</inkml:trace>
  <inkml:trace contextRef="#ctx0" brushRef="#br0" timeOffset="16126.6865">7538 7220 41 0,'9'4'37'0,"3"10"1"16,-5 4-2-16,-7 1-20 0,0 10-6 16,-7-5-3-16,4-1-3 15,-2-4-2-15,1-8-2 16,4-11-2-16,0 0 1 15,16-19-1-15,-4-3 0 16,7 0 0-16,1-4 0 0,3 2 2 16,3 6 1-16,-2 6 1 15,-3 12 0-15,-2 0 0 16,-2 18 1-16,-6 0 0 16,0 7 0-16,-7 1-4 0,-4-2-4 15,7 4-13-15,-3-9-21 16,-4-9 1-16,0-10-1 31,0 0 0-31</inkml:trace>
  <inkml:trace contextRef="#ctx0" brushRef="#br0" timeOffset="16326.6727">7598 6982 24 0,'0'0'33'0,"14"-4"-1"16,8 8 1-16,-2-4-21 15,6 4-10-15,2-4-14 16,-3 0-19-16,6 3 0 16,-11-13-2-1,4 6 5-15</inkml:trace>
  <inkml:trace contextRef="#ctx0" brushRef="#br0" timeOffset="16473.7934">7880 6790 55 0,'0'-12'37'0,"0"12"1"0,0 10-13 16,0 5-7-16,7 14-5 16,-7 5-7-16,7 7-4 0,0 5-13 15,4 1-26-15,-7-7-2 16,2 1 1-16,-6-10-2 15</inkml:trace>
  <inkml:trace contextRef="#ctx0" brushRef="#br0" timeOffset="17175.2293">8348 7420 16 0,'-23'11'29'16,"23"-11"0"-16,39 0-10 16,37 2-7-16,36-2 0 15,42 0 0-15,33 0-3 16,35 0-1-16,19-4-1 31,19 4-1-31,6-9 0 0,-6 2-3 16,-16 1-4-16,-28-5-11 15,-30-3-19-15,-32 3-4 16,-44-8 0-16,-30 5-1 16</inkml:trace>
  <inkml:trace contextRef="#ctx0" brushRef="#br0" timeOffset="17890.9215">8894 7046 18 0,'12'-15'29'0,"5"7"1"16,-8-9-11-16,-3 0-5 15,-6-2-5-15,-3 2-2 0,-10-1-2 16,-6 2-1-1,-8 4-2 1,-1 4 0-16,-2 8-1 16,-3 0-1-16,2 17 1 0,4 3-2 15,9 7 2-15,7 5-1 16,11 0 1-16,4-2-1 16,12-1 1-16,5-7 0 15,7-6 0-15,6-8 1 16,0-8-1-16,-3-10 1 0,0-4-2 15,-7-5 1-15,-7-4-1 16,-6-3 1-16,-6 3 0 16,-5 1 1-16,-6 5 0 15,-2 6 0-15,8 11 1 16,-18 0 0-16,13 15 0 16,2 0 0-1,7 8 1-15,3-1-3 16,3 2 0-16,5-2-3 15,1-4-9-15,3-6-16 16,3-1-10-16,-10-8 1 16,7 3-2-16</inkml:trace>
  <inkml:trace contextRef="#ctx0" brushRef="#br0" timeOffset="18244.7858">9352 6963 27 0,'-8'-13'34'0,"-15"-1"-3"16,3 2-5-16,-5 4-9 15,-2-1-6-15,4 6-4 16,1 3-2-16,5 5-3 15,7 3-1-15,10 4-1 16,13 4 0-16,7 2 1 0,5 3-2 16,6 3 3-16,-2 0-1 15,0 3 1-15,-9 0 1 16,-8-1-1-16,-12-4 2 16,-8 0-2-16,-11-6-1 15,-6-9-6-15,0-3-12 16,-1-4-20-16,-1-10 1 0,8-2-1 15,3-8-1-15</inkml:trace>
  <inkml:trace contextRef="#ctx0" brushRef="#br0" timeOffset="18412.7789">9412 6939 33 0,'15'0'36'16,"1"14"0"-16,-7 1-7 15,-2 4-12-15,1 9-5 16,-8-1-5-16,5 2-6 16,-5 0-10-16,0 2-25 15,-6-13-2-15,6 1 0 16,0-19 0-16</inkml:trace>
  <inkml:trace contextRef="#ctx0" brushRef="#br0" timeOffset="18576.3217">9414 6720 44 0,'0'-25'33'16,"4"14"0"-16,-4 11-11 16,9-14-33-16,1 23-18 15,-10-9-3-15,0 17-1 0</inkml:trace>
  <inkml:trace contextRef="#ctx0" brushRef="#br0" timeOffset="18877.2218">9577 6972 17 0,'11'23'35'16,"2"6"0"-16,-3-7 2 15,-2-3-18-15,4 2-5 16,-5-7-4-16,0 1-2 0,-7-15-3 15,6 13-1-15,-6-13-2 16,0 0-1-16,9-19 0 16,-3 6-1-16,4-2-1 15,1-1 0-15,4 0 0 16,1 3-1-16,4 5 2 16,-2 8-1-1,-1 0 1-15,-2 12 1 16,-2 2 0-16,-3 6-1 15,-4 5-5-15,-6 1-22 16,0-7-10-16,0 3 1 16,0-7-2-16</inkml:trace>
  <inkml:trace contextRef="#ctx0" brushRef="#br0" timeOffset="19431.3613">10025 6953 16 0,'-12'-4'32'0,"6"15"0"16,-6 4-3-16,0 4-12 0,7 7-5 16,0-1-3-16,7 4-2 15,5-8-1-15,11-1-2 16,3-7-1-16,6-5 0 16,1-8-1-16,-1-7 0 15,-2-5-1-15,-1-5-1 0,-4-3 0 16,-6-3-1-16,-5-2 1 0,-5 0-1 15,-4 4 0 1,0 3-1-16,0 8 2 16,0 10-1-16,-15 0 0 0,11 10 1 15,4 8-1-15,3 5 1 16,7-1 0-16,4 1 1 31,6-3-1-31,4-5 2 0,4-4 0 16,4-5 0-16,-5-6 0 15,1-10 0-15,-6-4 0 16,-1-1-1-16,-9-5 1 16,-5-2-2-16,-7 1-2 15,-9-5-8-15,0 5-18 16,-4 5-9-16,-8 2 0 0,3 8 0 16</inkml:trace>
  <inkml:trace contextRef="#ctx0" brushRef="#br0" timeOffset="20048.2068">8384 8075 35 0,'31'-14'30'0,"-7"-12"-5"16,1-3-10-16,1-2-3 15,-4-4-4-15,1 6-2 16,-8 0-2-16,-2 5 1 0,-7 6-1 16,-6 18 0-16,0 0 0 15,0 0 0-15,0 32 0 16,0 4-2-16,0 10 1 15,0 10-2-15,3 3 1 16,0 1-2-16,3-3-4 31,0-8-12-31,0-10-19 0,6-4 0 16,-4-18 0-16,9-7-1 16</inkml:trace>
  <inkml:trace contextRef="#ctx0" brushRef="#br0" timeOffset="20232.5381">8805 8061 39 0,'0'0'33'16,"19"0"1"-16,2 0-6 16,0-6-17-16,17 6-8 15,2 0-16-15,13 0-19 31,-7-8-1-31,9 8 0 0,-8-12-2 16</inkml:trace>
  <inkml:trace contextRef="#ctx0" brushRef="#br0" timeOffset="20833.3977">9387 8182 8 0,'23'-5'27'0,"-11"-13"0"15,6-1-8-15,-8-2-4 16,-4-3-4-16,1 3-2 31,-12-4-2-31,-4 5 0 0,-10 1-2 16,-2 9-2-16,-6 4 0 16,-2 6 0-16,1 12-2 15,1 8-1-15,5 5 1 16,9 7-1-16,7 1 1 15,10-1 0-15,10-1 0 16,9-4 1-16,5-9-1 0,5-6 1 16,2-9-1-16,-1-9 0 15,-1-8-1-15,-6-4-1 16,-4-4 1-16,-10-4 0 16,-6 1-1-16,-7 1 1 15,0 4 0-15,-10 5 1 0,10 15 0 31,-18-5 1-31,7 9 0 16,6 12 0-16,1 6 0 16,8 4 0-16,3 3 1 15,5 0-2-15,5-2-2 0,3-4-4 16,4 2-4-16,-1-8-11 16,1-10-16-16,9-2 1 15,-4-9-1-15,5 4 9 0</inkml:trace>
  <inkml:trace contextRef="#ctx0" brushRef="#br0" timeOffset="21065.0948">9909 8103 64 0,'-7'-19'25'0,"-5"1"-5"15,-5 3-4-15,-1 6-3 16,-5 2-3-16,0 7-2 15,0 9-3-15,2 4-1 16,5 5-1-16,7 5-1 16,6 3 0-1,9 1-3-15,7 0-4 16,7-5-11-16,5-5-19 16,11 2 0-16,-3-15-1 15,15 1 0-15</inkml:trace>
  <inkml:trace contextRef="#ctx0" brushRef="#br0" timeOffset="21482.3919">10298 8114 17 0,'-32'-24'22'0,"5"7"-8"15,-5-2-4-15,2 4-3 16,-1 5 0-1,3 6 0-15,1 8 2 16,4 7 1-16,8 10-2 16,2-1 1-16,13 3-1 15,0 0-1-15,13 1 0 16,3-7-1-16,5-3-1 0,0-10-2 16,5-4 0-1,1-9-1-15,-1-5-1 0,1-3 0 16,1-2-1-16,-2-1 2 15,4 6-1-15,0 4 1 0,-1 6 0 16,-2 4 1-16,-2 16 0 16,-9 1 1-16,-2 9 0 15,-10 1-2-15,-4 4 1 32,-18-4-1-32,0-4-3 0,-6-1-3 15,-4-13-15-15,-2-9-18 16,9 0-1-16,3-20-1 15,9 1 0-15</inkml:trace>
  <inkml:trace contextRef="#ctx0" brushRef="#br0" timeOffset="22037.0404">10575 8017 25 0,'-11'3'32'15,"6"14"2"-15,-2 0-7 31,-1 3-12-31,8 8-3 0,0-4-3 16,8 3-1-16,2-3-3 16,8-4 0-16,3-10-1 15,5-6-1-15,1-10-1 16,-1-7-1-16,1-3 0 16,-3-7-1-16,-3-3 1 15,-10 1-1-15,-1-1 0 0,-10 5-1 16,0 6 1-16,-6 7-1 15,6 8 1-15,-15 0 0 16,8 10-1-16,4 9 1 16,3 3 0-16,8 3 0 0,4 2 1 15,6-4 0 1,2-4 0 0,6-6 0-16,0-6 0 15,2-7 1-15,-3-10-1 16,-2-7 0-16,-2-7 1 0,-9-3-2 15,-2-3 0-15,-10-2-5 16,0 2-15-16,-7 1-18 16,-8-1-1-16,1 9 1 15,-7-1-1-15</inkml:trace>
  <inkml:trace contextRef="#ctx0" brushRef="#br0" timeOffset="22554.2066">11728 7296 19 0,'14'23'31'0,"-14"0"1"16,-4 13-2-16,-13-3-27 15,-1-7-21-15,4 2-9 0,-10-18-3 16,9-4-1-16</inkml:trace>
  <inkml:trace contextRef="#ctx0" brushRef="#br0" timeOffset="22902.2665">12203 6800 69 0,'0'0'29'0,"0"0"-5"15,-9 42-6-15,4 4-5 0,5 19-4 16,-4 3-3-1,4 8-3-15,-3 1-5 0,0-8-14 16,0-13-19-16,8-6 0 16,-5-18-1-16,8-6 0 15</inkml:trace>
  <inkml:trace contextRef="#ctx0" brushRef="#br0" timeOffset="23603.6632">12607 7256 32 0,'0'0'28'0,"-4"-27"-5"15,-2 7-8-15,-5-2-3 16,-3-2-3 0,-3 5-1-16,-8 0-3 15,0 11-1-15,-4 3-1 16,1 8-1-16,4 11 1 16,4 7-2-16,8 3 2 0,6 4-1 15,6-2 2-15,14-2-2 16,4-5 2-16,9-5-1 15,1-8-1-15,4-6 0 0,-2-9 0 16,-3-6-2-16,-1-4-2 16,-4-2 1-16,-8-5-1 15,-6 2 1-15,-2 0-2 16,-6 3 1-16,-4 4 0 16,4 17 0-16,-15-7 2 15,15 7-1 1,-13 17 2-16,13 2-1 15,0 3 1-15,4 2-1 16,3 0 1-16,5-5 0 16,3-3 0-16,1-7 0 15,5-6-1-15,-2-8 0 0,0-10 0 16,0-5 0 0,-1-6-1-16,0-3 1 0,-2-5 0 15,-4-5-1-15,-7-3 1 16,0 2 0-16,-5 3 1 0,0 4 0 15,0 7 1-15,-5 7 0 16,5 19 0-16,-10 0 0 16,5 16 0-16,2 16 0 15,3 6 0-15,-3 8 0 0,3 5 1 16,0 4-2-16,4-1-1 16,1-6-11-16,0-9-24 15,3-1-1-15,-8-15-1 16,9-2 0-16</inkml:trace>
  <inkml:trace contextRef="#ctx0" brushRef="#br0" timeOffset="24190.1204">13076 6963 30 0,'0'0'32'0,"0"0"3"16,6 13-3-16,8-1-19 0,10 0-4 15,8 7-3-15,3-1-2 16,8 4 0-16,-1-2-1 16,1 0-1-16,-5-4-1 15,-6 1 0-15,-9-2 0 0,-13 1-1 16,-10-1 2-16,-11 2-2 15,-12-2 1-15,-10 3 0 32,-4 2-1-32,-3 0 1 0,1-1-3 15,4-3-2-15,7 1-13 16,15-4-18-16,13-13-1 16,0 0 0-16,15 0-1 15</inkml:trace>
  <inkml:trace contextRef="#ctx0" brushRef="#br0" timeOffset="24658.4002">13731 6950 38 0,'3'-26'34'0,"-8"-2"-2"15,5 10-12-15,0 18-4 16,0 0-6-16,-4 25-2 16,1 2-4-16,3 10-1 0,3 4-1 15,1 8 0-15,1-3 0 16,1 0 0-16,-1-5 0 15,-2-4-1-15,-3-7 0 16,-5-5-1-16,-4-8 0 16,-7-5-1-16,-2-5 0 15,-3-4-1-15,2-3 1 0,3 0 0 16,3-5 0-16,13 5 0 16,3-12 1-16,14 7 0 15,10 2 0-15,5 0 0 16,5 3 0-16,3-4 1 15,4 4-4-15,-5 0-10 32,-5-7-21-32,-1 7-1 0,-12-4 0 15,1 4-1-15</inkml:trace>
  <inkml:trace contextRef="#ctx0" brushRef="#br0" timeOffset="25392.3986">14562 7362 21 0,'19'15'34'0,"-14"0"-1"0,1 16-3 15,-18 3-31-15,-6-6-25 16,6 9-3-16,-10-17-3 16,12 0 3-16</inkml:trace>
  <inkml:trace contextRef="#ctx0" brushRef="#br0" timeOffset="26379.7046">1271 9728 25 0,'6'22'34'0,"-6"12"-4"16,-6 3-8-16,-10 3-3 15,-5 4-4-15,21-44-3 16,-77 69-5-16,77-69-3 15,-73 29-2 1,73-29-1-16,-69-6-2 16,69 6 1-16,-51-41-1 15,51 41-1-15,-6-59 1 16,6 59-1-16,14-50 2 16,-14 50 0-16,46-29 1 15,-8 29 0-15,2 9 0 16,11 8 1-16,-12 9-1 0,-1 7-1 15,-1 0-7-15,4-1-20 0,-7 7-8 16,-13-15 0-16,-2 2-1 16</inkml:trace>
  <inkml:trace contextRef="#ctx0" brushRef="#br0" timeOffset="26796.4211">1777 9799 14 0,'-7'-20'33'16,"-18"-4"2"-16,6 7-1 15,-9 5-13 1,-2 0-8-16,-2 12-4 16,-7 2-2-16,7 13-3 15,1 11-1-15,12 3-2 16,11 4 0-16,8 1 0 15,6-1 0-15,13-4-1 0,6-5 0 16,8-10-1 0,2-6-1-16,-2-8-2 0,0-5-1 15,-12-5 1-15,-4-3-1 16,-7-3 1-16,-4 1 1 0,-9 5 1 16,3 10 3-16,-15-6 1 15,3 13 2-15,5 11-1 16,1 10 1-16,6 7 0 31,0 10-1-31,0 5-1 0,9-1-5 16,0-3-10-16,4-8-22 15,6 1-1-15,-4-17 1 16,3-5-1-16</inkml:trace>
  <inkml:trace contextRef="#ctx0" brushRef="#br0" timeOffset="27250.9104">2098 9959 15 0,'-24'-52'65'16,"2"27"-42"0,3 0-6-16,1 8-3 0,-10 4-3 15,9 8-3-15,-14 5-3 0,10 13-2 16,5-1-1-16,5 11 0 15,2 1 0-15,8 3-1 16,3-5 0-16,8-2 0 16,12-5 0-16,3-8 1 31,3-4-1-31,1-8-1 0,-4-5 0 16,1-5 0-16,-3-4 0 15,-4 1 0-15,-6 1-1 16,-11 3 1-16,0 3-1 15,0 11 1-15,0 0 1 16,0 0 0-16,-8 11-1 16,13 2 2-16,-2-1 0 0,9 4 0 15,8-1 1-15,4-5 0 16,-2-1 0-16,-2-2 0 16,0-7 0-16,-1 0-2 15,3 0-3-15,-12-10-5 16,-10 10-10-16,4-23-12 0,-8-3-6 31,4 1-4-31,-10-10 3 0</inkml:trace>
  <inkml:trace contextRef="#ctx0" brushRef="#br0" timeOffset="27366.8124">2105 9527 78 0,'-7'-30'34'0,"-5"10"-4"15,12 20-9-15,0 0-11 16,6 26-19-16,7 6-25 0,-10-6-3 15,7 10 0-15,-2-7 0 16</inkml:trace>
  <inkml:trace contextRef="#ctx0" brushRef="#br0" timeOffset="27937.1875">3807 9399 52 0,'11'0'34'0,"-7"12"1"15,-1 22-14-15,1 22-7 0,-8 11-7 16,4 14-3-16,0 3-1 0,0 3-1 15,7-7-2 1,2-12 0-16,3-13-1 0,4-18-4 16,9-8-8-16,-1-17-22 15,-2-15-1-15,0-6 1 16,-13-13-1-16</inkml:trace>
  <inkml:trace contextRef="#ctx0" brushRef="#br0" timeOffset="28099.9704">3635 9797 23 0,'0'0'34'16,"0"0"0"-16,26 13-1 0,2-8-13 16,1 0-13-16,12 5-9 15,7-3-18-15,8 3-12 16,-10-10-1-16,7 9-1 15</inkml:trace>
  <inkml:trace contextRef="#ctx0" brushRef="#br0" timeOffset="28400.7905">4325 9850 69 0,'6'28'38'0,"-14"-1"0"16,-7 2-13-16,-2 2-12 15,-11-7-7-15,0-3-2 16,-3-5-4-16,0-10-2 31,0-6-1-31,1-8-1 0,10-5-2 16,3-10 0-16,9 3-1 15,5-7 2-15,10 5 1 16,8 3 2-16,6 4 3 16,8 6 2-16,2 9 1 15,3 9 1-15,-5 3 1 16,1 10 0-16,-9 2-1 0,1 3-2 15,-8 4-7-15,-5-3-24 16,-4-10-9-16,5-4-1 16,-10-14 0-16</inkml:trace>
  <inkml:trace contextRef="#ctx0" brushRef="#br0" timeOffset="28701.6094">4443 9910 43 0,'17'7'35'0,"-13"3"2"16,2 12-1-16,4 1-22 16,-10-2-5-16,3 2-4 15,-3-4-2-15,0-6-1 16,0-4-3-16,0-9-1 0,0 0 0 16,3-22 0-16,6 3-1 15,1-5 0-15,5 0 2 16,-1 4 1-16,2-2 1 15,4 9 2-15,-4 6 0 16,2 7 0-16,-6 11 1 16,-2 5-1-1,-1 4 0-15,-3 4-1 16,0 2-4-16,-6-6-12 16,-5-4-24-16,5-3 0 15,0-13-1-15,0 0 1 16</inkml:trace>
  <inkml:trace contextRef="#ctx0" brushRef="#br0" timeOffset="28902.1556">4556 9608 35 0,'11'0'34'0,"0"-2"1"16,12 4 0-16,-2-2-19 0,7 0-15 15,2 6-15-15,-4-6-19 16,7 5-1-16,-13-7 0 16,4 4 0-16</inkml:trace>
  <inkml:trace contextRef="#ctx0" brushRef="#br0" timeOffset="29071.449">4853 9409 34 0,'0'-12'37'16,"0"12"0"-16,0 0 0 0,0 20-17 16,6 8-8-1,-3 3-7-15,3 6-8 0,4-1-30 16,-1 5-3-16,-5-7-1 16,4 3-1-16</inkml:trace>
  <inkml:trace contextRef="#ctx0" brushRef="#br0" timeOffset="29472.5324">5160 9546 32 0,'-31'8'34'16,"6"17"-1"-16,-6 15-8 16,4 6-5-16,10 15-7 15,6 2-3-15,17 4-5 16,9-4-3-16,6-4-18 31,2-13-19-31,14-1-1 0,-4-18 0 16,8-2-1-16</inkml:trace>
  <inkml:trace contextRef="#ctx0" brushRef="#br0" timeOffset="29904.8624">5228 9917 56 0,'9'9'37'16,"10"-13"-1"-1,15 4-4-15,6 4-22 16,5-4-9-16,1 6-26 16,3-6-10-16,0 0 0 15,-11-6-2-15</inkml:trace>
  <inkml:trace contextRef="#ctx0" brushRef="#br0" timeOffset="30089.7816">5591 9780 38 0,'6'9'34'0,"10"3"1"15,13 8 1-15,4 3-23 16,3 1-9-16,2 2-11 0,-1-1-20 16,3-1-7-16,-14-11 0 15,1-1-1-15</inkml:trace>
  <inkml:trace contextRef="#ctx0" brushRef="#br0" timeOffset="30259.0728">5904 9778 41 0,'-25'12'36'0,"-12"4"1"15,3 8-1-15,-7 5-21 16,-3 0-9-16,5 2-17 0,1-6-23 15,10 4-1 1,4-12-2-16,11-4 1 0</inkml:trace>
  <inkml:trace contextRef="#ctx0" brushRef="#br0" timeOffset="30459.6189">5855 9564 60 0,'36'4'37'16,"-4"14"2"-16,2 15-4 16,0 17-23-16,-7 7-4 15,6 11-3-15,-10 0-2 16,-4 0-5-16,-6-1-15 16,-4-11-21-16,-13-14-2 15,4-5 1-15,-12-20-1 0</inkml:trace>
  <inkml:trace contextRef="#ctx0" brushRef="#br0" timeOffset="30660.1629">6384 9873 66 0,'13'-7'35'16,"12"7"0"-16,2 0-17 15,5-6-11-15,5 6-10 16,3 0-14-16,-2 0-15 31,-11 0-3-31,4 4 1 0,-15-8-1 16</inkml:trace>
  <inkml:trace contextRef="#ctx0" brushRef="#br0" timeOffset="30822.9346">6422 9987 56 0,'10'15'37'0,"1"-7"-1"15,14-2-5-15,6-2-27 0,5-10-33 16,6 6-4 0,-5-14-3-16,7 4 1 15</inkml:trace>
  <inkml:trace contextRef="#ctx0" brushRef="#br0" timeOffset="31283.3918">7039 9975 53 0,'34'6'33'15,"-6"-4"0"-15,9 4-21 16,3 2-21-16,0-8-18 16,13 9-3-16,-13-14-3 15,4 5 2-15</inkml:trace>
  <inkml:trace contextRef="#ctx0" brushRef="#br0" timeOffset="31537.9251">7652 9544 34 0,'0'-21'35'15,"0"21"1"-15,11 6 1 16,-4 11-20-16,2 18-7 16,-9 10-4-16,8 14-2 15,-8 4 0-15,6 10-2 16,2-4 0-16,-1-3 0 15,6-6-1-15,5-9-2 16,6-7-3-16,-1-16-5 16,8-10-15-16,0-11-14 15,-9-12 1-15,-4-7-1 16</inkml:trace>
  <inkml:trace contextRef="#ctx0" brushRef="#br0" timeOffset="31702.3223">7528 9797 45 0,'0'0'30'15,"23"4"0"-15,8 1-19 16,4 4-15-16,4-6-23 16,13 11-1-16,-10-9-1 15,11 9 2-15</inkml:trace>
  <inkml:trace contextRef="#ctx0" brushRef="#br0" timeOffset="31987.5121">8149 9962 49 0,'0'29'34'15,"-14"-6"0"-15,0 3-9 16,-8-5-13-16,-4-5-6 16,-1-4-7-16,-1-9-4 15,3-9-3-15,4-4-3 16,5-11-2-16,7-2-1 15,9-3 1-15,5 0 4 0,7-1 5 16,5 7 7-16,34 1 15 16,-17 26-5-1,-7 3 2-15,1 10 0 16,-7 6-3-16,1 6-3 16,-6-2-4-16,-4-2-10 15,-6-6-22 1,2 0-7-16,-8-22-2 15,3 16-1-15</inkml:trace>
  <inkml:trace contextRef="#ctx0" brushRef="#br0" timeOffset="32288.3266">8311 9943 61 0,'8'8'37'0,"5"11"1"15,-6 2-11-15,-5-1-14 16,6 8-5-16,-8-7-4 15,4-1-1-15,-4-8-2 16,0-12-1-16,0 0-2 16,19-13 0-16,-7-4 0 15,0-7 0 1,12-2-1-16,-1 1 2 16,4 3 1-16,-3 7 1 15,-2 6 1-15,0 12 0 16,-2 4 1-16,-4 10 0 15,-5 4 0-15,-2 2-1 16,0 1-3-16,-6-4-4 16,4-4-22-16,-7-2-11 0,0-14 0 15,0 0 0-15</inkml:trace>
  <inkml:trace contextRef="#ctx0" brushRef="#br0" timeOffset="32459.3048">8350 9709 56 0,'22'5'33'16,"0"-5"0"-16,11 3-11 16,-3 0-32-16,1-3-20 15,4 3-2-15,-10-8-1 16,4 5 0-16</inkml:trace>
  <inkml:trace contextRef="#ctx0" brushRef="#br0" timeOffset="32606.6041">8662 9517 58 0,'0'0'36'0,"-10"-11"-2"0,10 11-10 16,0 32-8-16,0-6-7 0,6 9-13 15,-3 3-30-15,8 10-1 16,-6-14-1-16,9 7-1 15</inkml:trace>
  <inkml:trace contextRef="#ctx0" brushRef="#br0" timeOffset="32990.8309">9129 9619 29 0,'-15'-9'34'16,"-1"14"2"-1,-13 9-6-15,-3 8-12 0,-1 16-4 16,2 6-5-16,11 14-2 16,7 0-3-16,17 5 0 15,11-3-1-15,10-6-4 16,10-4-4-16,-1-15-22 0,3-14-10 15,0-9-1-15,-6-15 1 16</inkml:trace>
  <inkml:trace contextRef="#ctx0" brushRef="#br0" timeOffset="33192.6184">9270 9779 44 0,'0'0'37'0,"20"13"0"16,1 8 1-16,6 1-20 16,7 0-12-16,4 7-3 15,-2 3-3-15,-2-7-14 0,-5-7-21 16,1 0-2-16,-11-14 0 0,-1-4 0 16</inkml:trace>
  <inkml:trace contextRef="#ctx0" brushRef="#br0" timeOffset="33338.7675">9585 9778 58 0,'-39'5'37'0,"2"12"0"15,-11 2-5-15,-2 2-19 16,4 5-10-16,1 5-11 16,8-1-27-16,2-7-1 15,15-4-1-15,3-11 0 16</inkml:trace>
  <inkml:trace contextRef="#ctx0" brushRef="#br0" timeOffset="33582.4519">9613 9610 47 0,'34'9'37'0,"-1"6"1"16,5 13 2-16,-3 11-23 16,-8 3-8-16,-2 16-1 15,-9 2-2-15,-10 3-3 16,-12-7-3-16,-9-8-7 16,-3-2-18-16,-1-11-14 0,-7-14-1 15,8-8-1-15,-1-13 1 0</inkml:trace>
  <inkml:trace contextRef="#ctx0" brushRef="#br0" timeOffset="33767.365">10128 10100 59 0,'0'0'37'0,"9"14"-1"15,-9-14-20-15,0 0-39 32,0 0-11-32,-16-8-2 0,16 0-1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16T15:44:01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21761 1625 23,'11'-10'21,"-11"10"0,13-17-2,-6 0-2,-4-2-5,1-5-1,-4 1-3,0 7-3,-4-3 2,-6-13-3,-1 6-2,-9 17-1,-1 9-1,0 11 0,-2 3 0,2 1 0,2 5-2,5 15 2,5-5-1,9-2 2,4 1 1,11-17 0,4-6 0,4-6 1,2 0 0,3-12-1,-1 2 2,-2-17-2,-7-6 0,-1 14-1,-7-4 0,-1 4 0,-5 0 0,-4 7 1,0 12-1,-10 12-1,7 10 1,3-3 0,0 8 0,0-3 0,7 4-2,3 4-4,7-1-7,2-14-25,0-17-1,5 8 0,-2-8 1</inkml:trace>
  <inkml:trace contextRef="#ctx0" brushRef="#br0" timeOffset="315.6499">22113 1394 16,'13'-2'34,"-4"-5"1,10 7-3,2-3-11,0-3-9,9 15-4,-6-6-5,4-15-8,2 4-15,-2 11-15,-10 2 1,8 0-2,-14-5 6</inkml:trace>
  <inkml:trace contextRef="#ctx0" brushRef="#br0" timeOffset="537.7451">22156 1502 10,'-3'9'35,"3"-9"0,0 0-8,25 7-4,-7 1-5,12-8-4,-2 5-5,4-12-9,0-2-26,-1 15-11,-9-6 2,2 0-2</inkml:trace>
  <inkml:trace contextRef="#ctx0" brushRef="#br0" timeOffset="1285.1306">22804 1088 11,'0'0'31,"0"0"1,0 0-10,0 0-5,0 0-4,41-22-3,-41 22-2,0 0-1,0 0-2,-34 49 1,34-49-3,0 0 0,-21 49 0,21-49-1,0 0 0,0 0 0,27 51-2,-27-51 0,46 6 0,-46-6-5,41 5-8,-41-5-7,0 0-13,52 9-4,-52-9 0,0 0 6</inkml:trace>
  <inkml:trace contextRef="#ctx0" brushRef="#br0" timeOffset="1501.9763">22972 1148 26,'0'0'35,"0"0"2,0 0-11,0 0-5,0 0-9,0 0-2,0 0-2,0 0-5,0 32-2,0-3 1,-3-3-1,3 3 0,3 11-2,-3-5-4,6-12-7,4-4-16,-4-3-9,-6-6-1,11 5 0</inkml:trace>
  <inkml:trace contextRef="#ctx0" brushRef="#br0" timeOffset="1839.69">22685 1419 9,'0'0'34,"5"12"0,14-5-8,9 1-4,6-8-4,4 0-5,11 5-3,-2 1-4,7-6-4,-7 6 1,-8-18-5,-9 2-10,-9 17-17,-9 1-6,-12-8-1,6 9-1</inkml:trace>
  <inkml:trace contextRef="#ctx0" brushRef="#br0" timeOffset="2519.3067">22948 1694 18,'-5'-7'31,"5"7"-1,-9-7-10,-2 0-7,-1 5-4,-5 2-4,0-10-3,-3 1-1,-2 2 0,1 1-1,3 11-1,4 5 2,-3-3-1,8 3 0,-4 2 1,3 3 0,5 6-1,1 1 2,4-10 2,-4-2-2,4 0 3,0-1 1,5 6-2,-5-15 2,17 7-1,-7-15-1,3 8 0,2-4-2,6 4 0,-1 0-3,5 0 2,0 4 1,-4 9-3,-4 4 3,5-3-2,-9 13 2,-4-5-2,-9-3 2,-9 3-1,-6 0-2,-5-4 0,-4 1-2,-13-13-9,-3-9-22,3 3-3,-7-5-2,10-9 2</inkml:trace>
  <inkml:trace contextRef="#ctx0" brushRef="#br0" timeOffset="4090.3775">21913 831 17,'-97'-17'22,"48"9"-15,1 10 0,5 4-1,43-6-1,-65 20 2,65-20-2,0 0-2,0 0 0,-29 50-1,29-50 0,0 0 0,26 42 0,-26-42-1,0 0-1,0 0 2,-34 51-1,34-51 0,-72 35 1,29-16 0,-2 21 1,4-6-2,6 21 3,10 3-2,10 3 3,12-1-3,12 4 1,10-2-3,6-18 1,3 6-1,-3-22 0,-6-1-1,-9-2 0,-10 3 1,-11-8-1,-12 12 2,-5-3 0,-5 10 2,2 5-2,4 9 2,9-1-2,13 1 1,13 6 0,16 2 0,15-1-2,14-4 1,14-10 0,12-12 0,8-3 0,3-7 0,4-7-3,-2-10 2,-8-11-1,-4-11-1,-9 2 1,-9-5-1,-14 3 0,-12 1 1,-10-1 1,-9 7 0,-6 8 2,-7 8-1,0 12 1,-2 8 1,5-4 0,3 6 1,9-1-1,5-6 0,11 0-1,11-6 1,7-15-1,6-7-1,10 0-1,4-14-1,-2-3 1,4-1 0,-4-9 0,-4-2-2,-8-2 1,-5 2 0,-10-11 1,-3-2 0,-8 5-1,-10 0 1,-6 12-1,-2 3 1,-2 8 0,0 7 0,-13 12 0,17-7 1,3 10 0,1 3 0,6-8 0,1-8 1,0-4-1,0-13-1,7 5 1,-8-12-1,-1-9 1,3-21-1,-9 1 0,-8-8-1,-2-15 3,-7 3-2,-6-9 1,-5 2-1,-10 10 0,-15 11-1,7 10 1,0 13-1,26 46 1,-54-53-1,54 53 1,-43-7 0,43 7-2,0 0 3,0 0-1,0 0 1,0 0 1,0 0-1,0 0-2,28-47 1,-28 47 1,-34-55-2,34 55 3,-72-56-1,19 20-3,-6-3 1,-12 7 2,-2 0 0,6 7 0,3 5 0,9 0-3,6 3 2,8 10 1,41 7 0,-55-13-2,55 13 1,0 0-1,0 0 0,-41-30 3,41 30-1,0 0-2,0 0 2,-71-49 0,71 49-2,-88-11 1,29 24 1,-3-2-1,-2 12 1,0-3 0,-1 3-2,4 12-1,8 1-12,9-17-22,-4-4 2,48-15-2,-70 29-1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3:37:37.6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22430 2399 37 0,'-3'36'35'15,"3"34"0"-15,-6 37-16 16,-9 23-4-16,1 35-1 16,-7 22-4-16,3 19 0 15,-4-1-6-15,0 4-2 16,-1-8-3-16,-1-25-7 16,12-22-6-16,-5-25-14 0,7-37-5 15,3-20-4 1,-9-32 1-16</inkml:trace>
  <inkml:trace contextRef="#ctx0" brushRef="#br0" timeOffset="484.3781">22288 2733 25 0,'8'-15'30'0,"-8"3"3"15,0 12-13 1,-15 22-6-16,-10 12-4 0,-5 14-2 16,-15 10-3-16,-4 11 0 15,-5-2-1-15,0 0-2 16,1-6-1-16,8-9-1 15,9-15 1-15,14-14-1 16,9-23-1-16,13-13 1 16,7-16-1-16,14-13 0 15,11-10 1-15,7-13-1 16,8-4 1-16,3-5 0 16,4-2 0-16,-2 2 0 15,-6 10 1-15,-5 8 1 16,-13 9-1-16,-5 14-1 0,-9 13 1 15,3 20-1 1,1 22 2-16,9 18 1 0,8 14-1 16,11 19 0-16,7 9 0 15,9 4 0-15,1 1-3 16,-6-11-7-16,-5-17-28 16,-4-6 0-16,-19-23 0 15,-3-14-2-15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3:51:55.3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722 5505 51 0,'0'0'34'0,"0"0"-4"16,0 0-9-16,51 56-6 15,-13-4-5-15,8 13-2 16,7 5-1-16,7 9-5 16,4-1-3-16,-6-8-6 15,-4-3-10-15,-5-5-19 16,-5-16-1-16,-9-7 0 15,-9-15-1-15</inkml:trace>
  <inkml:trace contextRef="#ctx0" brushRef="#br0" timeOffset="249.9983">1305 5505 25 0,'-16'-18'32'0,"16"18"2"16,-57 24-9-16,11 3-10 16,-7 20-3-16,-9 10-2 15,-3 11-2-15,-4 6-1 16,4 1-4-16,6 2-4 16,7-6-3-16,9-7-3 15,11-16-7-15,32-48-13 16,-33 67-8-16,33-67-1 0,0 0 2 15</inkml:trace>
  <inkml:trace contextRef="#ctx0" brushRef="#br0" timeOffset="546.8736">1692 5467 34 0,'-31'6'28'0,"-11"3"2"16,-1 18-17-16,3 16-2 0,-4 17-3 15,9 10-2-15,7 7 1 16,12 6-2-16,11-5 0 15,16-1-1-15,13-11-2 16,10-10-3-16,8-9-6 16,-2-10-17-16,1-20-8 15,5-5-1-15,-6-17 0 16</inkml:trace>
  <inkml:trace contextRef="#ctx0" brushRef="#br0" timeOffset="906.2517">1821 5929 26 0,'0'0'28'16,"8"18"-4"-16,4-8-10 16,8-1-5-16,5-5 1 15,1-4-4-15,2-4-2 16,0-5-2-16,-3-2-2 15,-6-6-1-15,-12 1 1 16,-7-1-1-16,-4 4 0 16,-13 4 1-16,-4 3 1 15,-10 6 0-15,-5 8 0 16,-1 7 0-16,6 6 2 0,4 5-1 16,7 5 2-1,9-1-1-15,11 2 0 0,12-2 0 16,8-4-1-16,5-5 0 15,6-9-7-15,0-7-21 16,6-2-6-16,-10-15-1 16,4-3 0-16</inkml:trace>
  <inkml:trace contextRef="#ctx0" brushRef="#br0" timeOffset="1078.1245">2088 5549 45 0,'-5'-16'34'15,"-6"-3"-2"-15,11 4-11 0,0 15-30 16,-14-17-20-16,14 17-2 16,0 0-2-16,0 0 4 15</inkml:trace>
  <inkml:trace contextRef="#ctx0" brushRef="#br0" timeOffset="1234.374">2123 5588 48 0,'-4'25'36'15,"4"3"-1"-15,-11-2-11 16,-6-6-7-16,0 2-9 16,-7-7-17-16,1-5-25 15,-3-16-1-15,4-2-1 16,1-8-1-16</inkml:trace>
  <inkml:trace contextRef="#ctx0" brushRef="#br0" timeOffset="1890.6286">2263 5536 8 0,'-24'29'38'15,"14"-9"-26"1,7 5-3-16,3-3 1 16,3 0-1-16,3-3-2 15,9-6-1-15,6-7-1 16,2-6 0-16,-1-7-1 16,-1-7-2-16,-4-3 0 15,-4-1-1-15,-3 2-1 16,-10-1 0-16,0 7 0 15,0 10-1-15,-9-9 0 16,9 9 0-16,-11 12 1 0,11 0 0 16,0 2 0-16,0-1 0 15,8-2 1-15,-8-11 0 16,22 13 0-16,-8-13 1 16,0-6 0-16,1-9 1 15,-2-1 1-15,-2-3 1 16,2 0-1-16,3-4 0 15,-1 4-1-15,3 5 1 16,7 9-2-16,3 5-1 16,7 15 0-16,5 13-2 15,-6 9 2-15,-3 11 0 16,-6 10 0-16,-12 12 2 0,-10 3-2 16,-13-1 2-1,-9-4-1-15,-11-7-1 0,-4-13-3 16,-1-7-15-16,10-13-18 15,-9-24 1-15,13-4-1 16,-4-20 0-16</inkml:trace>
  <inkml:trace contextRef="#ctx0" brushRef="#br0" timeOffset="2203.1314">3071 5868 38 0,'13'0'33'0,"15"3"-1"16,-3-3-11-16,9 0-10 16,9 0-5-16,-5 0-8 15,-1 3-14-15,-6-3-15 16,-3 0-2-16,-16-5 0 16,-4 10 8-16</inkml:trace>
  <inkml:trace contextRef="#ctx0" brushRef="#br0" timeOffset="2359.4016">3119 5938 37 0,'9'13'35'0,"9"-8"1"16,16 0-4-16,1 3-17 16,2-8-18-16,12 10-28 15,-15-14-2-15,3 4-3 16,-15-9 1-16</inkml:trace>
  <inkml:trace contextRef="#ctx0" brushRef="#br0" timeOffset="3093.8603">4718 5356 5 0,'37'0'27'0,"-21"-11"-4"15,-16 11-6-15,-4-10-4 16,-23 10-2-16,-16-3-4 16,-13 3-2-16,-10 4-3 15,-8-4 0-15,-5 7 0 16,0-4-1-16,2 3 0 0,9-1-1 16,15 4 1-1,9-4-1-15,10 2 1 0,18 0 0 16,16 5 1-16,16 2 0 15,21 3 1-15,16 5 1 16,15 5-1-16,4 7 0 16,5 2 1-16,-12 6-2 15,-10 5 0-15,-23 4-1 16,-25 0 1-16,-30-1-1 16,-23 2 0-16,-19-1 0 15,-12-1 0-15,-7-6 0 16,6-5 1-16,6-8 0 15,17 0 0-15,18-7 0 16,21-6 1-16,26-7 0 16,26 0-1-16,21-4 0 0,20-1 0 15,19 0 0-15,16-6-1 16,9 2-2-16,-2-2-6 16,-2 0-16-16,-9-2-13 15,-26-4 0-15,-16 6 0 16</inkml:trace>
  <inkml:trace contextRef="#ctx0" brushRef="#br0" timeOffset="3531.3698">3989 6463 15 0,'16'3'30'16,"-16"6"-1"-16,7 10-9 15,-2 4-4-15,-5 3-4 16,4 4-2-16,-4-6-2 15,0-5-3-15,0-9-2 16,0-10-2-16,0 0 0 16,18-11-1-16,-5-9 0 15,2-4 0-15,4 2-1 0,2 2-1 16,-2 8 2 0,0 3 1-16,-4 9-1 0,-3 9 1 15,-8 3 0-15,-4 8 0 16,0 4 0-16,-3-2-4 15,3 2-8-15,0-2-21 16,0-22-1-16,0 16-1 16,0-16 1-16</inkml:trace>
  <inkml:trace contextRef="#ctx0" brushRef="#br0" timeOffset="3671.9973">4318 6515 10 0,'28'-5'30'15,"-13"-1"0"1,11 9-2-16,-8-3-20 16,6-3-22-16,9 7-13 0,-13-9-2 15,3 5 0-15</inkml:trace>
  <inkml:trace contextRef="#ctx0" brushRef="#br0" timeOffset="3843.8726">4322 6578 33 0,'0'9'29'15,"0"-9"2"-15,19 0-19 16,-1 3-19-16,-6-6-19 16,22 8-2-16,-15-12 0 0,14 7 13 15</inkml:trace>
  <inkml:trace contextRef="#ctx0" brushRef="#br0" timeOffset="4000.1209">4647 6554 22 0,'0'9'30'0,"0"-9"1"15,7 10-1-15,-7-10-27 16,17 0-24-16,6 11-9 15,-8-15 0-15,13 8-1 16</inkml:trace>
  <inkml:trace contextRef="#ctx0" brushRef="#br0" timeOffset="4281.3704">4926 6556 18 0,'-28'-15'27'0,"16"3"0"16,-9-6-8-16,15-1-13 15,6 3-3-15,3 3-2 16,13 4-1-16,2 9 0 16,4 0 2-16,2 13 0 15,3 2 2-15,-4 1 2 16,2 3 0-16,-3-4 1 16,-1-1 1-16,-5-9 0 15,2 2-1-15,-8-11-2 0,-10 4 0 16,9-12-2-1,-18 2-1-15,-10 1-2 0,-6-1-8 16,1-5-26-16,-5 5-2 16,-1-6 1-16,7 1-1 15</inkml:trace>
  <inkml:trace contextRef="#ctx0" brushRef="#br0" timeOffset="4656.3771">4247 4914 32 0,'0'14'29'16,"-9"-1"-1"-16,9 16-11 15,-7 1-12-15,7 6-8 16,0 3-17-16,-6-10-8 0,13 8 0 16,-11-21-1-16</inkml:trace>
  <inkml:trace contextRef="#ctx0" brushRef="#br0" timeOffset="5078.2524">4070 5092 21 0,'24'-5'25'0,"-8"0"-4"16,13 1-13-16,8 4-5 15,5 0 0-15,0 0 0 16,-3 4-1-16,-4 1 1 16,-10 3 0-16,-3 3 1 15,-16-2 0-15,-6 0 1 0,0-9 0 16,-13 9 0-16,1-18-2 15,5-3-3-15,1-8-1 16,6-4-1-16,0 0-1 16,10-3 0-16,2 3 0 15,6 10 0-15,4 8 2 16,3 6 3-16,2 12 0 16,3 6 2-16,-3 6-1 15,3 2 1-15,4 1-1 16,-4-6 1-16,-3-3 1 15,-6-8 0-15,-2-10 0 16,-3 0 0-16,-11-14 0 16,-5 0 0-16,-8-7 0 15,-2 0-3-15,-5 5-8 0,-4 4-24 16,-2-2-4-16,4 14-1 16,-7-5 0-16</inkml:trace>
  <inkml:trace contextRef="#ctx0" brushRef="#br0" timeOffset="5797.0612">5403 5747 17 0,'0'0'32'0,"11"-6"2"16,8 20 0-16,-1 9-16 15,7 7-7-15,9 12-6 16,2 4-6-16,2 0-9 0,1-8-20 16,3 3-4-1,-13-23 0-15,4-4 0 16</inkml:trace>
  <inkml:trace contextRef="#ctx0" brushRef="#br0" timeOffset="5968.9482">5767 5794 47 0,'-31'14'32'16,"-15"-2"1"-16,5 8-16 15,-6 7-7-15,-1 3-7 16,1 5-7-16,5-1-12 16,8-1-15-16,1-14-1 15,15 2-1-15,2-14 8 16</inkml:trace>
  <inkml:trace contextRef="#ctx0" brushRef="#br0" timeOffset="6281.5372">5882 6036 18 0,'8'19'30'0,"-8"-19"1"15,0 13-10-15,0-13-5 16,0 0-4-16,12-19-4 16,-6-4-2-16,-1-5 0 15,1-9-4-15,-3-6 0 16,0-7-1-16,1-2 0 0,-4-1-1 16,6 4 0-16,-3 2 0 15,0 5 0-15,5 5 0 16,3 8-3-16,7 10-5 15,4 6-10-15,0 0-16 16,15 13 1-16,-3-9 0 16,12 18 9-16</inkml:trace>
  <inkml:trace contextRef="#ctx0" brushRef="#br0" timeOffset="6515.9248">5893 6059 24 0,'34'8'26'0,"-3"-8"-3"16,9-4-21-16,3 9-20 15,-10-10-6-15,4 5 0 16,-15-8 16-16</inkml:trace>
  <inkml:trace contextRef="#ctx0" brushRef="#br0" timeOffset="6797.2006">6124 5827 33 0,'0'0'34'0,"25"-6"-1"15,-25 6-10-15,21 17-9 16,-8-1-3-16,-4-3-4 16,0 0-2-16,-2-2-3 15,-7-11-2-15,12 8-1 16,0-14 0-16,1-4-1 16,1-7 1-16,3 0-1 15,1 0 1-15,0 2 1 16,-2 4 1-16,0 8 1 15,-4 7 0-15,-2 5-1 16,-4 8-1-16,2 4-11 16,-1 6-23-16,-7-11 1 0,12 5-2 15,-12-21 1-15</inkml:trace>
  <inkml:trace contextRef="#ctx0" brushRef="#br0" timeOffset="7187.7984">6474 5514 28 0,'10'-6'28'16,"17"9"2"-16,-5-3-16 15,11 0-6-15,2 6-2 16,-1-3-2-16,1 5-1 15,-8-3 0-15,-5 4-2 0,-6 1 0 16,-10 4 0-16,-6 4-1 16,-9 4 0-16,-1 7 1 15,-3 4 0-15,-2 5 2 16,2 6 0-16,-2 0 1 16,8 7 1-16,-4-5-1 15,4 1 1-15,-1-7 0 16,0-6-2-16,-3-8 1 15,1-5-2-15,-6-12-1 16,-2-9-2-16,3 0-3 16,-5-15-12-16,0-2-18 15,13 1-1-15,-2-9-1 16,9 5 0-16</inkml:trace>
  <inkml:trace contextRef="#ctx0" brushRef="#br0" timeOffset="7562.8063">6979 5876 21 0,'10'-2'31'15,"20"5"0"-15,-4-3-3 16,4-6-17-16,5-1-3 15,-1-3-2-15,0 1-3 16,-6-6-1-16,-9 1-2 0,-10-5 0 16,-9 1-1-16,-6 4 0 15,-11 2-1-15,-6 6 0 16,-6 6 1-16,-5 6 1 16,2 7 0-16,-1 5 1 15,8 9 1-15,7 0 2 16,9 3 0-16,9-1 1 15,13 2-1-15,8-9 1 16,9-1-1-16,4-3-2 16,1-9-9-16,5-9-19 15,7 0-9-15,-13-23 0 16,9-1 0-16</inkml:trace>
  <inkml:trace contextRef="#ctx0" brushRef="#br0" timeOffset="7765.9271">7283 5395 44 0,'11'-5'32'0,"6"-1"0"16,7 2-11-16,4 4-23 15,1-7-25-15,7 7-2 16,-10-14-2-16,8 7 0 16</inkml:trace>
  <inkml:trace contextRef="#ctx0" brushRef="#br0" timeOffset="8031.5753">7630 5264 39 0,'-3'-12'36'0,"3"12"-2"15,0 0 2-15,0 0-21 16,0 0-8-16,-5 19-5 16,8-4-4-16,5 4-1 15,-2 5-1-15,1 6 1 16,-1 1-1-16,-2 0 1 16,-4 1-1-16,-4-3 3 15,-9 0 1-15,-1-7 2 16,-12-1 0-16,-2-7 1 15,-1-7-2-15,2-7-6 0,0 0-16 16,-1-19-11-16,16 3-1 16,2-10-1-16</inkml:trace>
  <inkml:trace contextRef="#ctx0" brushRef="#br0" timeOffset="8703.4372">7814 5300 23 0,'-3'20'25'16,"-1"-11"-6"-1,4 8-6-15,7 1-3 0,-1 2-1 16,6-4-3-16,3-5 0 16,2-6-2-16,1-5-2 15,1-5-1-15,-4-4 0 16,1-9-1-16,-5-2 0 16,-4-1 0-16,-5 1-2 15,-2 2 1-15,4 4 1 16,-4 6 0-16,-7 16 2 15,7 6 0-15,0 5-1 16,0 0 2 0,3 2 0-16,4-2 0 0,2-3 1 15,1-6-1-15,2-7-1 16,1-3 1-16,-1-9-2 16,4-2 1-16,-1-6-1 15,1 1-1-15,-1 0 1 16,1 0-2-16,-1 4 2 15,1 7-1-15,-4 5 0 16,-2 7 1-16,1 5 0 16,-4 4 1-16,-4 0-1 15,0-2 1-15,3 3-1 16,-6-17 0-16,11 11-1 16,-4-11 0-16,3-11-2 0,6-1 1 15,-1-2 0 1,4-4-2-16,0 2 2 0,1 1-1 15,-3 3 2-15,-2 7 0 16,-1 10 1-16,-5 5-1 16,-4 7 0-16,-2 5 0 15,-3-1-6-15,-3 1-16 16,3 6-10-16,-9-12-1 16,9-1 1-16</inkml:trace>
  <inkml:trace contextRef="#ctx0" brushRef="#br0" timeOffset="8922.2056">7652 5068 49 0,'9'10'0'0,"-9"-10"0"15,0 0-19-15,-9 4-9 16</inkml:trace>
  <inkml:trace contextRef="#ctx0" brushRef="#br0" timeOffset="9672.19">8704 5852 25 0,'25'5'29'15,"0"-5"0"-15,12 0-15 16,7 0-8-16,3 4-12 16,6 6-19-16,-15-14-2 15,7 11-2-15,-24-12 14 16</inkml:trace>
  <inkml:trace contextRef="#ctx0" brushRef="#br0" timeOffset="9828.4338">8737 5966 12 0,'11'12'30'0,"1"-12"1"15,20 10-2-15,1-10-23 16,5 0-28-16,15 4-4 16,-5-13-2-16,12 9-2 15</inkml:trace>
  <inkml:trace contextRef="#ctx0" brushRef="#br0" timeOffset="10203.4344">9687 5861 4 0,'0'0'32'16,"-9"8"0"-16,25-8 0 0,8 0-13 16,17 0-5-16,18 0-7 15,12 0-16-15,10 5-19 16,-8-12-4-16,9 7 0 16,-10-8-2-16</inkml:trace>
  <inkml:trace contextRef="#ctx0" brushRef="#br0" timeOffset="10828.4975">11508 5307 48 0,'29'0'32'16,"-29"0"-4"-16,-17-9-10 15,-14 9-6-15,-18-7-7 16,-11 7-1-16,-11 0-4 16,-5 0 0-16,-2 0 0 0,0-3 0 15,12 3-1-15,10 0 0 16,16 0 0-16,17 0-1 16,23 0 2-16,5 12-1 15,22 3 1-15,17 2 0 16,15 7 1-16,6 4-1 15,3 5 2-15,-3 8-1 16,-14 6 0-16,-20 9 0 16,-27 5 0-16,-26 6 1 15,-29 6-1-15,-18 3-1 16,-13-1 1-16,-5-3-1 16,2-4 1-16,10-5-1 15,11-12 2-15,22-5-1 16,19-10 2-16,23-7 0 0,18-6 1 15,19-4 0-15,19-10-1 16,17 0 1-16,9-5-1 16,11 0-1-16,3-4-4 15,-3-8-6-15,0-2-29 16,-7 2 1-16,-16-8-1 16,-4 7 0-16</inkml:trace>
  <inkml:trace contextRef="#ctx0" brushRef="#br0" timeOffset="11344.1196">10701 6607 31 0,'6'9'33'15,"10"16"1"-15,-10 1-11 16,0 3-8-16,-2 3-4 16,-4-3-2-16,0-1-3 0,-4-10-3 15,-2-6-3-15,6-12-1 16,-12-3-1-16,12-11-2 16,0-10-1-16,2-1-1 15,8-6 1-15,3 2 0 16,3 2 2-16,5 3 0 15,0 11 4-15,1 9 2 16,0 11 1-16,-4 5 1 16,-2 6-1-16,-5 6 1 15,0 5-2-15,-3-2-1 16,-3-3-8-16,-1-3-14 16,3-4-13-16,-7-17-2 0,4 12 1 15</inkml:trace>
  <inkml:trace contextRef="#ctx0" brushRef="#br0" timeOffset="11500.3627">11013 6649 38 0,'29'4'28'0,"-4"-9"-2"15,6 5-20-15,3 6-28 16,-6-11-4-16,3 5-2 15,-12-8 7-15</inkml:trace>
  <inkml:trace contextRef="#ctx0" brushRef="#br0" timeOffset="11656.6134">11052 6746 34 0,'0'0'28'0,"18"8"-4"16,1-3-28-16,2-8-19 16,11 3-3-16,-6-10-2 15</inkml:trace>
  <inkml:trace contextRef="#ctx0" brushRef="#br0" timeOffset="11844.1145">11328 6728 12 0,'-12'0'27'16,"27"5"0"-16,1-10-5 16,8 1-31-16,15 4-14 15,-9-10-3-15,19 10 0 16</inkml:trace>
  <inkml:trace contextRef="#ctx0" brushRef="#br0" timeOffset="12140.9904">11693 6754 41 0,'-16'0'30'0,"-9"-18"0"15,14-4-14-15,4 0-10 0,7-3-4 16,2 3-3-16,10 5-1 15,6 4 1-15,3 9 1 16,2 4 2-16,22 29 5 16,-24-12-2-1,3 5 1-15,0-2 0 16,0-4 0-16,-1-6-2 16,1-2 1-16,-5-8-2 15,-2-6 0-15,-10-10-3 16,-10-3-2-16,-9-3-9 15,-10 5-23-15,-15-12-1 0,4 5-1 16,-15-6 0 0</inkml:trace>
  <inkml:trace contextRef="#ctx0" brushRef="#br0" timeOffset="12531.6207">10999 4763 26 0,'0'17'30'15,"-3"5"1"-15,7 14-4 16,4 7-18-16,-2 4-3 15,4 4-4-15,-4-3-10 16,3 0-18-16,-9-19-4 16,6-1-1-16,-6-28 0 0</inkml:trace>
  <inkml:trace contextRef="#ctx0" brushRef="#br0" timeOffset="12969.119">10915 5017 26 0,'25'12'26'0,"-4"-12"-1"16,11 3-17-16,4-3-2 15,1 0-2-15,1-8-1 16,1 4-2-16,-3-3-1 16,-5 5 1-16,-6-1-1 15,-10 3 1-15,-15 0 1 16,0 0-1-16,0 0 1 0,-19-10 0 15,-1 0 0-15,4-5-1 16,3-3-2-16,7-4-1 16,6 3 0-16,6 1-1 15,9 2 1-15,9 6 0 16,3 7 1-16,4 6 2 16,2 9 2-16,3 5 0 15,-2 2 1-15,1 1 0 16,1 3 0-16,-3 0-1 15,-1-4 1-15,-5-5 1 16,-3-9 1-16,-8-7-1 16,-2-6 2-16,-14-5-1 15,-3-2-1-15,-11-3 1 16,-7 3-1-16,-5 2-4 16,-5 8-5-16,2 5-20 0,2 14-11 15,-4-4-1-15,14 8 1 16</inkml:trace>
  <inkml:trace contextRef="#ctx0" brushRef="#br0" timeOffset="14547.3115">12321 6091 21 0,'-16'-41'22'16,"-2"21"-12"-16,-14 0-2 16,-1 5-2-16,-4 0-1 0,0 10-1 15,-1 5-1-15,6 12-1 16,6 5 1-16,7 9 0 16,8 3 0-16,8 2 1 15,9-1 0-15,8-3 1 16,10-3 0-16,3-11-1 15,9-8 0-15,-3-10 0 16,5-5-1-16,0-10-1 16,-5-5 0-16,-8-1 0 15,-7-3-1-15,-5 5 0 16,-6 7 1-16,-7 5 0 16,0 12 1-16,-10 8 0 0,6 8-1 15,1 6 1 1,6 7 0-16,1 0-1 0,8 3-2 15,5-5-4-15,1-8-13 16,-3-10-16-16,10-4 0 16,-9-14 0-16,5-6 3 15</inkml:trace>
  <inkml:trace contextRef="#ctx0" brushRef="#br0" timeOffset="14922.365">12368 5533 49 0,'5'13'31'0,"2"12"-8"15,-1-2-9-15,-6 8-4 16,6 1-2-16,-6-3-2 16,0-1-2-16,0-14-2 15,0-14-1-15,0 0-1 16,0-9 0-16,6-15-1 16,6-4 0-16,4-4 0 15,3 0-1-15,2 7 1 16,4 6 1-16,0 9 1 0,0 10 0 15,-4 12 0 1,0 11 1-16,-4 6-3 0,-7 3-5 16,-3 0-20-16,1 8-6 15,-10-10 0-15,2 2-1 16</inkml:trace>
  <inkml:trace contextRef="#ctx0" brushRef="#br0" timeOffset="15375.5482">12773 5946 24 0,'0'0'29'16,"0"0"1"0,-11 17-8-16,4 0-10 0,4 7-6 15,3 2-3-15,0 1 0 16,10 2-1-16,1-5-1 16,6-5 1-16,3-6-1 15,2-7 1-15,4-6-1 16,1-7 0-16,-5-9 1 15,2-8-1-15,-4-3 0 16,-2-2 0-16,-6 1 0 16,-5 3 1-16,-2 3 0 0,-5 3 1 15,-6 10-1-15,6 9 1 16,-12 8 0-16,6 8-1 16,2 6 0-16,4 1-1 15,0 2-2-15,0 4-8 16,7-5-19-16,2 3-6 15,-6-14-1-15,6 5 0 16</inkml:trace>
  <inkml:trace contextRef="#ctx0" brushRef="#br0" timeOffset="15734.919">13213 5978 5 0,'-8'17'29'0,"8"12"0"16,-4 0-7-16,4 5-7 15,0 4-2-15,4-6-2 16,1-7 0-16,2-8-3 16,2-6-1-16,-9-11-1 15,15-10-1-15,-11-11 0 16,-1-6-1-16,-3-12-2 15,0-4 0-15,-7-10-1 16,1-4 0-16,-1-7-1 16,0-2 1-16,7 4-1 15,0 3-1-15,11 4 2 16,8 8-2-16,3 11-1 0,8 7-4 16,8 12-11-16,3 13-18 15,-5-1-1-15,5 10 1 16,-10 1-1-16</inkml:trace>
  <inkml:trace contextRef="#ctx0" brushRef="#br0" timeOffset="15969.3223">13288 6221 14 0,'3'10'31'15,"-3"-10"-1"-15,35 8 1 16,-14-8-18-16,17 0-20 16,8 7-20-16,-12-14-2 15,12 7-1-15,-15-5 5 16</inkml:trace>
  <inkml:trace contextRef="#ctx0" brushRef="#br0" timeOffset="16234.9207">13527 5975 34 0,'0'0'35'0,"10"0"0"15,5 4-3-15,6 4-18 16,2-8-5-16,4 3-8 16,4-3-18-16,4 8-15 15,-10-14-3-15,5 11 0 16,-11-13 0-16</inkml:trace>
  <inkml:trace contextRef="#ctx0" brushRef="#br0" timeOffset="16609.9229">13841 5859 24 0,'21'9'34'0,"6"9"2"15,-5 5-4-15,-2 2-14 16,4 7-3-16,-12-3-5 16,-2 2-4-16,-10-4 0 15,0-6-3-15,-3-8 0 16,3-13-2-16,-12 5 0 16,12-5-1-16,-4-20 0 15,4 1-1-15,9-8-1 16,0-4 0-16,4 2-1 0,6 1 1 15,2 7 0-15,-2 1 1 16,3 9 0-16,-2 11 1 16,0 5 1-16,-2 7 0 15,-5 7 1-15,-3 5-1 16,-2 0 0-16,-2 1-4 16,0 1-11-16,-2-1-22 15,-10-12-1-15,6 3 1 16,0-16-1-16</inkml:trace>
  <inkml:trace contextRef="#ctx0" brushRef="#br0" timeOffset="16813.0454">14372 6009 48 0,'26'-2'37'16,"-11"-1"-1"-16,10 3-3 16,1 0-22-16,2 3-12 15,-1 4-27-15,-4-7-7 16,4 0 0-16,-12 0-1 16</inkml:trace>
  <inkml:trace contextRef="#ctx0" brushRef="#br0" timeOffset="17094.306">14761 5909 27 0,'17'-12'28'0,"-9"-2"-2"16,5 2-6-16,-13 12-3 15,11-9-4-15,-11 9-1 16,8 18-2-16,-2 2-3 16,-3 7-2-16,5 5-2 15,-4-2 2-15,3 2-3 16,-1 0-4-16,-3-3-9 0,-3-11-25 16,5 0 1-1,-5-18-2-15,0 0 1 0</inkml:trace>
  <inkml:trace contextRef="#ctx0" brushRef="#br0" timeOffset="17547.4274">14876 5626 12 0,'24'-4'29'16,"1"-8"0"-16,13 8-3 0,-1 1-13 15,1-3-3-15,1 3-3 16,-4-2-2-16,-5 5-2 16,-5 0 0-16,-6 0-2 15,-7 0 0-15,-3 9-1 16,-3 0 1-16,-2 6-2 15,-4 7 1-15,0 2 0 16,3 8 0-16,-3 6 1 16,0 3-1-16,3 1 1 15,0 5-1-15,2 0 0 16,2-3 1-16,0-1-1 16,2-4 1-16,-3-2-1 15,-3-5 0-15,-3-3 1 16,-5-5 0-16,-5-5 1 15,-5-2-1-15,-6-4 0 0,-2-4-3 16,-4-9-12-16,-6-4-18 16,14 0 0-16,-8-10-1 15,16 4-1-15</inkml:trace>
  <inkml:trace contextRef="#ctx0" brushRef="#br0" timeOffset="18141.174">15558 6046 26 0,'0'0'28'0,"29"0"1"16,-10 0-15-16,7-5-4 16,7-3-3-16,-2-1-3 15,0-5 0-15,-6-1-2 16,-5-1 1-16,-10-2-3 15,-10 3 1-15,-12 0-1 16,-10 4 1-16,-2 3-2 16,-6 8 0-16,-1 8 1 15,-3 4 0-15,4 9 0 16,7 4 0-16,8 1 3 16,12 6-1-16,8-1 1 15,14 1 0-15,12-11 1 0,10 1-1 16,4-5-2-16,3-7-9 15,0-10-23-15,4 0-1 16,-12-19-1-16,4 2 0 16</inkml:trace>
  <inkml:trace contextRef="#ctx0" brushRef="#br0" timeOffset="18375.5538">15847 5607 42 0,'34'-7'32'16,"-9"1"0"-1,8 6-12-15,5 0-10 0,0 0-8 16,-1 0-18-16,-7-8-15 15,8 10-1-15,-19-10 1 16</inkml:trace>
  <inkml:trace contextRef="#ctx0" brushRef="#br0" timeOffset="18609.9862">16309 5444 19 0,'0'0'30'0,"0"-20"0"16,0 20-7-16,4-9-9 15,-4 9-4-15,0 0-4 16,0 0-4-16,0 0-5 16,0 0-9-16,0 0-12 15,0 0-6-15,8 14 0 16,-8-14-1-16</inkml:trace>
  <inkml:trace contextRef="#ctx0" brushRef="#br0" timeOffset="18797.4834">16302 5635 47 0,'0'33'28'16,"-2"-1"-4"-1,-2-3-4-15,-1 4-3 0,-4-11-5 16,2 5-3-16,-11-11-2 15,2-3-3-15,-5-8-6 16,-3-5-6-16,1-7-15 16,4-1-12-16,-8-9 0 15,10-2 0-15</inkml:trace>
  <inkml:trace contextRef="#ctx0" brushRef="#br0" timeOffset="19563.109">16501 5477 37 0,'0'0'24'0,"0"9"-9"15,0 4-2-15,0 2-5 16,-5 7-3-16,5 3 1 16,5 0-1-16,1 4-1 15,4-5-1-15,5-4 0 16,4-6-2-16,-1-9 0 0,4-5-1 16,-3-10-1-1,2-4 1-15,-4-8-1 16,-5-5 0-16,-2-1 0 0,-5-2 0 15,-5 6 0-15,0 0 0 16,0 7 1-16,-7 5 0 16,7 12-1-16,-9 5 2 15,9 7 0-15,-4 12 0 16,4-2 1-16,4 6 0 16,3-1 1-16,2 1 0 15,1-6 0-15,1-3 0 16,5-9 0-16,-4-7-1 15,4-3 0-15,-4-11 0 16,4-3-1-16,-4-5 0 0,1-2-1 16,0 0-1-1,-2 3 0-15,-1 6 0 16,0 3 0-16,-10 9 0 0,14 4 1 16,-8 6-1-16,-2 6 1 15,0 3 0-15,1-1 1 16,-1-3 0-16,1-3 0 15,-5-12 0-15,16 9 0 16,-7-12 0-16,1-7 0 16,6-8 0-16,-4 0-1 15,5-6 0-15,-1 5 1 16,2-4 0-16,-2 7 0 16,-1 3 1-16,-1 5 1 15,-1 8 0-15,0 9 1 16,-4 6 1-16,1 5-1 0,-4 1 1 15,4 6 0-15,-5-3-1 16,2 2-1-16,-4-5 0 16,1-2-3-16,-1-2-11 15,1-5-27-15,-4-12 1 16,-10 3-2-16,-2-12 1 16</inkml:trace>
  <inkml:trace contextRef="#ctx0" brushRef="#br0" timeOffset="21063.2878">2771 7960 32 0,'18'0'31'0,"17"2"-2"15,4-2-11-15,9 0-5 0,4-2-4 16,1 2-8 0,2-4-11-16,-7-5-15 15,-6 9-7-15,-19-4 1 0,0 6-2 16</inkml:trace>
  <inkml:trace contextRef="#ctx0" brushRef="#br0" timeOffset="21250.7884">2868 8064 24 0,'23'12'31'0,"2"-12"-1"16,15 9-8-16,1-4-5 0,-1-2-8 15,4-3-12 1,-10 0-26-16,7 6-1 15,-20-6-2-15,3 0-1 0</inkml:trace>
  <inkml:trace contextRef="#ctx0" brushRef="#br1" timeOffset="26688.679">12738 6526 14 0,'11'38'13'0,"9"5"-2"16,0-1-1-16,2 1-1 16,5-8-3-16,2-9-2 15,4-9-1-15,5-13-1 16,5-9-1-16,7-8 0 16,5-6 0-16,11 0 0 0,5 0 2 15,3 6-1-15,-2 9 1 16,-3 8-1-16,-14 4 2 15,-5 4-1-15,-10 6 1 16,-15-2-1-16,-4 1-3 16,-9-4-5-16,-1-4-11 15,-11-9-10-15,17 11 0 16,-17-11 0-16</inkml:trace>
  <inkml:trace contextRef="#ctx0" brushRef="#br1" timeOffset="27095.0026">13604 6785 28 0,'10'-7'19'16,"-1"-7"-6"-16,7-1-5 15,2-6-1-15,12 2-4 16,8 1 0-16,5 2-2 16,5 4 1-16,10 7-1 0,5 5 0 15,10 6-1 1,7 5 0-16,11-1 1 0,8 4-1 15,13-5 2-15,3-3 0 16,-1-6 0-16,-5-5 1 16,-12-5 0-16,-14 0 1 15,-25-3-2-15,-18-3 1 16,-22 0-3-16,-18 0-4 16,-11-1-18-16,-3 9-5 15,-14-10 0-15,10 13 0 16</inkml:trace>
  <inkml:trace contextRef="#ctx0" brushRef="#br1" timeOffset="27798.1413">13074 7361 14 0,'3'-28'14'16,"6"2"0"-16,-9-7-1 15,4 4-1-15,-4 1-2 16,-4 3-1-16,4 11-2 16,-5 4-1-16,5 10-1 0,0 0-2 15,-7 21 0-15,7 2-1 16,6 10-1-16,-2 1 1 15,-1 2-1-15,0 1 1 16,-3 0-1-16,0-4 0 16,-6-3 0-16,-4-7-1 15,-2-8 1-15,-4-5 0 16,1-3-1-16,0-7 1 16,6 0-1-16,9 0 1 15,-4-12-1-15,17 7 1 16,5 0-1-16,7 1 0 15,3 4 0-15,6-3 0 16,-6 3-3-16,0 0-10 16,2 10-16-16,-17-13 0 0,2 8-1 15,-15-5 9-15</inkml:trace>
  <inkml:trace contextRef="#ctx0" brushRef="#br1" timeOffset="28032.4964">13431 7468 22 0,'18'13'27'0,"-11"1"-5"16,5 3-6-16,-8 3-4 0,-4 4-3 15,-4-2-5-15,-9-1-13 16,5 1-17-16,-15-18-2 16,11 6 0-16,-10-17 8 15</inkml:trace>
  <inkml:trace contextRef="#ctx0" brushRef="#br1" timeOffset="28563.7414">13812 7250 41 0,'12'0'30'16,"5"12"-6"-16,-2 4-5 16,0 6-6-16,-5 6-4 15,-4-4-3-15,0 4-2 16,-6-5 0-16,0-1-3 15,-7-10 0-15,7-12-1 0,-12 3-1 16,12-3 0-16,0-20-1 16,4-2 0-16,7-2-1 15,2-2 0-15,6 2 0 16,5 3 1-16,2 4 0 16,-1 3 2-16,3 9 0 15,-4 5 1-15,-6 8 1 16,-1 7-1-16,-10 3 2 15,-1 5-1-15,-6 0 1 16,-7 2-2-16,-3-1-4 16,3 0-12-16,-5-10-17 15,12-1 1-15,0-13-2 0,0 0 2 16</inkml:trace>
  <inkml:trace contextRef="#ctx0" brushRef="#br1" timeOffset="28938.8013">14504 7198 20 0,'0'0'26'16,"0"0"-8"-16,0 0-5 16,-9 6-4-16,-3 6-2 0,-5-1-1 15,-5-2-1-15,1 8-1 16,-4-5-2-16,1 1 1 16,5-1-1-16,0-2 0 15,7-3 1-15,12-7 0 16,-4 12 1-16,4-12-1 15,25 0 1-15,-3 3-2 16,4 0 0-16,4 0-5 16,-2 1-9-16,3-4-14 15,0 10-5-15,-13-10 0 16,1 5-1-16</inkml:trace>
  <inkml:trace contextRef="#ctx0" brushRef="#br1" timeOffset="29173.171">14305 7441 9 0,'0'16'30'0,"0"-16"-1"16,26 8-7-16,-2-5-5 15,4-3-4-15,3 7-4 16,-1-4-7-16,-2 1-15 16,-9-4-16-16,4 4-1 0,-23-4-1 15,20 0 4 1</inkml:trace>
  <inkml:trace contextRef="#ctx0" brushRef="#br1" timeOffset="29485.6755">14710 7329 37 0,'0'0'32'0,"14"0"-9"15,1 0-3-15,7 6-5 16,1-6-4-16,7 0-2 16,3 0-7-16,-3 0-15 15,-4-4-19-15,4 4 0 16,-10-7-2-16,2 7 1 15</inkml:trace>
  <inkml:trace contextRef="#ctx0" brushRef="#br1" timeOffset="30126.3008">15152 7238 15 0,'8'-14'25'15,"-8"-3"-4"-15,9 5-3 16,-6-2-4-16,-3 3-3 15,0 11-2-15,4-13-3 16,-4 13-2-16,0 0-1 0,0 0-1 16,0 0-2-1,0 0 1-15,0 0-2 0,3 17 1 16,-3-2 0-16,0 0 1 16,0 8 0-16,0 3-1 15,0 3 1-15,0-1 0 16,0 2 0-16,0 0 0 15,3-5 0-15,1 0-1 16,-1-9 1-16,1-3-1 16,0-4 1-16,-4-9-1 15,0 10 1-15,0-10-1 16,-8 0 1-16,-2 0-1 16,-2 0 1-16,-3 0-1 15,1 0 1-15,-3 0-1 0,4 0 0 16,2 0 0-1,11 0 0-15,-11 0 0 0,11 0 0 16,10 0 0-16,2 0 0 16,4 0 0-16,2 0 0 15,5 0 1-15,5 0-1 16,0 0 0-16,0 4 0 16,-1-4 0-16,-6 0-1 15,-2-4-4-15,-5 4-13 16,-3 3-13-16,-11-3 0 15,-13 0 0-15,-8-6 7 16</inkml:trace>
  <inkml:trace contextRef="#ctx0" brushRef="#br0" timeOffset="37173.2329">3900 8114 22 0,'-13'3'27'0,"13"-3"0"16,0 0-2-16,25 2-3 15,9-2-6-15,13 0-4 0,15 0-3 16,6 0-9-16,3 5-26 16,0-9-8-16,1 4-2 15,-20-6 0-15</inkml:trace>
  <inkml:trace contextRef="#ctx0" brushRef="#br0" timeOffset="38064.0415">5756 7672 5 0,'-4'-15'24'15,"-12"12"-1"-15,-30-6-11 16,-12 9-6-16,-18-2-2 16,-10 4-2-16,-4 3 0 15,3-1-1-15,8-1 0 16,16-3 0-16,17 0 1 15,23 0-1-15,23 0 2 0,25 0 0 16,15 9 2-16,17 2 1 16,13 8 1-16,5 5-1 15,1 11 1-15,-11 3 0 16,-14 9-1-16,-23-2-1 16,-22 6-1-16,-27 2-2 15,-22 5-1-15,-17 2 0 16,-14 0 0-16,-4-1-1 15,-1-4 1-15,6-4-1 16,13-2 0-16,15-9 1 16,14-5 0-16,15-9 0 15,16-2 1-15,22-7 0 16,18-2-1-16,16-5 2 16,17-1 0-16,13-5 0 0,7 0 1 15,5-4-1-15,-1 0 0 16,-10 0 1-16,-5 0 1 15,-19 0-2-15,-16 0-1 16,-16 5 0-16,-13-5-1 16,-18 0-6-16,0 13-25 15,-15-13-8-15,15 0-1 16,-24 6 0-16</inkml:trace>
  <inkml:trace contextRef="#ctx0" brushRef="#br0" timeOffset="38845.4013">4808 8869 12 0,'0'0'30'15,"12"5"-1"-15,-2 11-8 16,-1 8-5-16,-3 1-4 15,-1 9-2-15,-5-3-3 16,6 4-2-16,-9-9-2 16,-1-5-1-16,-2-8-2 15,6-13-1-15,0 0-1 16,-10-5-2-16,18-9 1 16,0-9-1-16,5 1 0 15,3-3 1-15,2 8 1 16,7-1 2-16,-5 8 1 15,3 10 2-15,-6 0 0 0,1 18 1 16,-6 1 0-16,-5 3 0 16,-3 2-1-16,-4 0 0 15,3-2-3-15,-3-2-5 16,0-3-10-16,4-2-17 16,-4-15-1-16,0 0 0 15,10 0 3-15</inkml:trace>
  <inkml:trace contextRef="#ctx0" brushRef="#br0" timeOffset="39017.2725">5166 8955 24 0,'25'2'28'15,"-10"-7"1"1,15 5-15-16,-6 0-19 0,-5-6-19 15,7 11-2-15,-13-12-2 16,2 12 17-16</inkml:trace>
  <inkml:trace contextRef="#ctx0" brushRef="#br0" timeOffset="39189.1423">5181 9057 29 0,'18'10'27'16,"-2"-14"0"-16,8 4-25 0,5 6-20 15,-4-11-5-15,7 5-3 16,-11-7 9-16</inkml:trace>
  <inkml:trace contextRef="#ctx0" brushRef="#br0" timeOffset="39407.894">5470 9067 12 0,'0'0'29'0,"21"9"0"16,-5-13 0-16,12 4-22 15,-1 0-13-15,-2-9-20 16,8 9-1-16,-13-10-2 16,8 10 12-16</inkml:trace>
  <inkml:trace contextRef="#ctx0" brushRef="#br0" timeOffset="39798.523">5778 9104 27 0,'0'0'28'16,"-17"-19"-3"-16,9 2-12 15,8-2-6-15,0-1-2 0,5 1-3 16,4 2-1-16,4 0-1 16,3 5 1-16,3 4-1 15,-2 8 1-15,4 5 0 16,-4 0 0-16,1 10 1 15,-5 0 0-15,1 5 0 16,-4 0 2-16,3 1-1 16,-3-2 1-16,2-3 1 15,-2-7-1-15,6-1 1 16,1-8-1-16,0-4 0 16,2-7 0-16,0-1 0 15,-6-6 0-15,0-1-1 0,-8-1 0 16,-5 2 0-1,-9 3-1-15,-2 1 0 0,-12 10-2 16,-1 4-3-16,-3 9-12 16,1 5-21-16,-11-1-1 15,13 6 0-15,-7-4 0 16</inkml:trace>
  <inkml:trace contextRef="#ctx0" brushRef="#br0" timeOffset="40407.8955">5132 7299 40 0,'0'0'32'0,"20"5"-2"16,6-5-12-16,10 0-10 15,7 0-13-15,5 6-21 16,-3-14-4-16,6 8-1 16,-13-11-1-16</inkml:trace>
  <inkml:trace contextRef="#ctx0" brushRef="#br0" timeOffset="40751.6472">5544 7282 32 0,'5'-14'30'0,"7"4"-7"16,-1-3-5-16,3-3-4 15,1 3-3-15,-4-5-2 16,3 7-1-16,-5-3-1 15,1 4-2-15,-6 1 0 16,-4 9-2-16,0 0-1 16,10-8 0-16,-10 8-1 15,0 17 0-15,0-2-1 16,3 5 0-16,-3 6 1 16,0 3 0-16,0 4 1 15,0 0-2-15,0-1-6 16,0 3-29-16,-3-14-1 15,3 1 0-15,-5-12-1 0</inkml:trace>
  <inkml:trace contextRef="#ctx0" brushRef="#br0" timeOffset="43126.7653">6663 8495 33 0,'18'-15'20'15,"2"-3"-2"-15,-9-8-2 16,-4-7-4-16,-4 0-3 16,-9-5-2-16,-3 3-1 15,-10 2 0-15,-3 7-2 16,-5 5-1-16,-4 15-1 15,-4 6 1-15,1 15-1 0,7 8 0 16,2 6-1-16,3 6-1 16,10 2 1-16,5-2 0 15,13 1 1-15,7-8 0 16,9-4 0-16,3-7 0 16,8-4 0-16,2-13 0 15,2 0 0-15,0-16-1 16,-3-3 0-16,-6-6 0 15,-3-7-1-15,-7 2 0 16,-8 0 0-16,-7 2 0 16,-6 8-1-16,-4 5 1 15,-5 9 0-15,1 12 0 16,0 7 0-16,5 8 0 16,3 4 0-16,3 1 0 15,9-1-1-15,8 1-4 0,-6-6-10 16,5-8-20-16,9 0 1 15,-10-15-1-15,6 0 0 16</inkml:trace>
  <inkml:trace contextRef="#ctx0" brushRef="#br0" timeOffset="43517.4473">6866 7899 44 0,'18'9'34'0,"-13"1"-5"16,-1 9-9-16,-4 5-6 0,-6 3-5 16,3 2-2-16,-8-7-2 15,4 3-3-15,0-14-1 16,7-11-2-16,0 0 0 15,0-18 0-15,12-4-1 16,3-5 1-16,1 2-1 16,6-2 1-16,0 3 1 15,-4 6 1-15,1 3 0 16,-1 15 1-16,-7 6 1 16,2 13 0-16,-9 0 0 15,-1 12 0-15,-3-2-4 0,3 3-10 16,-3-1-24-1,7 1-1-15,-7-12 0 0,9 3-1 16</inkml:trace>
  <inkml:trace contextRef="#ctx0" brushRef="#br0" timeOffset="43970.5686">7336 8272 14 0,'12'5'32'0,"10"4"1"15,3-5-6-15,8 0-11 16,5-2-3-16,-1-7-3 16,2 5-3-16,-7-9-4 15,-7-1-1-15,-6-4-3 16,-12-4 0-16,-15 1 0 16,-10 1-1-16,-10 3 0 15,-9 1 0-15,-6 5 1 16,0 7 0-16,-1 10 1 15,10 9 0-15,3 8 2 16,16 4 0-16,8 3 1 0,17 2 1 16,11-2 0-16,11 1 0 15,5-10-1-15,9-3-1 16,4-9-5-16,-1-11-12 16,-6-7-20-16,4-4-1 15,-6-16 0-15,1-1 0 16</inkml:trace>
  <inkml:trace contextRef="#ctx0" brushRef="#br0" timeOffset="44220.5743">7727 7946 38 0,'16'0'34'0,"8"4"0"15,4-4-3-15,3-7-19 16,6 7-10-16,-3 0-19 16,1 6-15-16,-20-6-1 15,3 7-2-15</inkml:trace>
  <inkml:trace contextRef="#ctx0" brushRef="#br0" timeOffset="44564.3243">8018 7815 21 0,'0'0'29'0,"0"-13"0"16,0 13-4-16,12 0-18 15,-12 0-8-15,13 0-7 16,-13 0-4-16,15 13 0 16,-15-13 2-16,12 17 3 15,-6-5 4-15,1 5 6 16,-4 1 5-16,1 7 6 16,1-1 3-16,-2 4 1 15,-3-2-1-15,0 5-3 0,-12-4-3 16,-1 4-4-1,-9-7-1-15,-2-5-2 0,-7-7-2 16,0-6-3-16,1-6-6 16,-1-5-9-16,11-11-21 15,12 0 1-15,2-6-1 16,14 3 0-16</inkml:trace>
  <inkml:trace contextRef="#ctx0" brushRef="#br0" timeOffset="45330.0073">8257 7847 17 0,'0'0'26'0,"-22"13"-3"16,16 3-7-16,-1 3-4 16,2 1-3-16,5 8 0 15,6-6-2-15,6 2-1 16,1-7-2-16,9-3 0 15,-1-8-2-15,3-3 0 0,0-6-1 16,-4-12 0 0,0-2-1-16,-5-3 0 0,-3-4-1 15,-3-1 1-15,-3 3-1 16,-6 1 0-16,0 4 0 16,0 17 1-16,-6-11 0 15,6 11 1-15,-7 18 0 16,7-4 0-16,-2 6 0 15,2 2 1-15,3-3-1 16,6 2 1-16,0-7 0 16,0-7-1-16,7-3 0 15,-1-4 0-15,0-10 0 16,0-3 0-16,3-5-1 16,-1-1 1-16,-2 0-1 15,3 4-1-15,-3 2 0 0,-2 5 1 16,2 6-1-16,-2 5 1 15,-4 5 1-15,0 7-1 16,-3 1 1-16,0 6 0 16,-1-4 1-16,-5-1-1 15,5-3 1-15,-5-3-1 16,0-11 1-16,0 0-2 16,16-6 1-16,-6-9 0 15,1-3-1-15,8 0 0 16,-3-4 0-16,2 3 1 15,0 3-1-15,-2 7 2 16,-4 4 0-16,1 10 1 0,-4 5 1 16,-3 9 0-1,-3 3 0-15,1 6-1 0,-4-1-4 16,-3 5-21-16,-1-8-14 16,1 3-2-16,-9-8 0 15</inkml:trace>
  <inkml:trace contextRef="#ctx0" brushRef="#br0" timeOffset="46470.737">9306 8446 26 0,'19'0'27'15,"22"0"-7"-15,5 0-8 16,10 0-5-16,2 0-8 16,-2 0-11-16,0 7-12 15,-18-10-2-15,-1 10-1 16</inkml:trace>
  <inkml:trace contextRef="#ctx0" brushRef="#br0" timeOffset="46658.241">9282 8552 32 0,'0'0'33'0,"22"8"-6"16,11-8-8-16,13 0-5 15,5 0-10-15,3 0-26 16,9 4-7-16,-16-4-2 16,4 6-1-16</inkml:trace>
  <inkml:trace contextRef="#ctx0" brushRef="#br0" timeOffset="47095.7982">10215 8515 4 0,'16'9'27'15,"2"-9"1"1,16 0-7-16,8 0-6 0,12 4-3 15,11-1-2-15,-3 2-3 16,3-2-2-16,-9 0-2 16,-6 0 0-16,-13 2-2 15,-16-5 0-15,-21 0-2 16,0 0-6-16,0 0-15 16,0 0-10-16,-21-5 2 15,8 5-2-15</inkml:trace>
  <inkml:trace contextRef="#ctx0" brushRef="#br0" timeOffset="48111.4258">11957 8006 24 0,'-68'0'14'0,"5"0"-1"16,17 5-1-16,9-5-2 0,20 6-2 31,17-6-2-31,8 15-2 0,24-2-1 0,16 6 0 16,14 7 0-16,10 8 0 15,2 7-1-15,-6 5 0 16,-7 11 0-16,-22 0 0 31,-22 6 0-31,-31 2 0 0,-23 0-1 0,-26-1 2 16,-11-1 0-16,-10-4 0 15,1-1 0-15,2-5 1 16,15-5-1-16,14-7 1 16,16-3 0-16,16-6-1 15,17-5 0-15,14-6 0 16,18-4-1-16,12-3 1 0,18-2-2 15,15-5 1-15,13-7 0 16,11 0-1-16,4 0-1 16,0-5 1-16,-9 1-1 15,-10 1 0-15,-18-1 0 16,-17 1 0-16,-17 3 0 16,-17 0-2-16,-14 0-6 15,0 0-25-15,-12-5-1 16,-5-7 0-16,6 10-1 15</inkml:trace>
  <inkml:trace contextRef="#ctx0" brushRef="#br0" timeOffset="48783.2958">11765 8018 7 0,'18'0'23'0,"25"0"-4"16,7 0-3-16,19 4-1 15,11-4-2-15,9 4-3 16,9-1-1-16,2-3-2 16,-2 6-2-16,-13-6 0 15,-11 0-2-15,-19 1 0 16,-14-1-1-16,-16 4-2 15,-25-4-9-15,0 0-22 0,-12 6 0 16,-11-8 0 0,11 4 0-16</inkml:trace>
  <inkml:trace contextRef="#ctx0" brushRef="#br0" timeOffset="49658.3">11551 9375 15 0,'22'7'28'0,"-22"-7"0"16,16 20-9-16,-12 1-8 16,-4 4-4-16,4 2-2 15,-4-2-1-15,0-3 0 16,-4-7-2-16,4-15 0 15,0 0-1-15,14-5 0 16,1-14 0-16,4-5 0 16,5-3 0-16,0 3-1 15,2-3 1-15,1 13 0 16,-4 2 1-16,-2 12 0 16,-5 7 0-16,-4 7 1 15,-7 6-1-15,0 7-1 0,-5 1-4 16,-7-1-9-1,3-7-20-15,7 1 0 16,-3-21 0-16,5 15 0 0</inkml:trace>
  <inkml:trace contextRef="#ctx0" brushRef="#br0" timeOffset="49814.5493">12008 9368 9 0,'22'0'30'16,"-5"-4"-1"-16,12 7 0 16,-8-3-18-16,4 0-16 15,1 6-16-15,-8-6-8 16,3 9 1-16,-21-9 4 16</inkml:trace>
  <inkml:trace contextRef="#ctx0" brushRef="#br0" timeOffset="49986.4223">11992 9462 37 0,'0'0'32'0,"3"10"1"16,15-10-7-16,4 0-20 16,4 0-18-16,8 9-17 15,-9-14-2-15,11 10-1 16,-14-14 3-16</inkml:trace>
  <inkml:trace contextRef="#ctx0" brushRef="#br0" timeOffset="50173.9335">12287 9466 20 0,'0'0'30'15,"0"0"0"-15,18 0-3 16,1-4-18-16,9 4-19 16,6 4-18-16,-4-8 0 15,8 9-2-15,-10-10 11 16</inkml:trace>
  <inkml:trace contextRef="#ctx0" brushRef="#br0" timeOffset="50502.0505">12702 9494 19 0,'-18'5'28'0,"-10"-18"0"16,9 8-3-16,1-14-18 15,5 0-2-15,7 1-3 16,6-5-1-16,10 6-1 16,5 1 0-16,6 7 0 15,4 5 0-15,-3 4 0 16,6 5 2-16,-5 7 1 15,-3 0 1-15,5 4 0 16,-7 3 1-16,4 0 1 16,-3-3-1-16,2-4 2 15,-1-7-2-15,4 0-1 16,-6-10 0-16,1-1 0 0,-6-10 0 16,-1 1-2-16,-8-4-1 15,-4 0-5-15,-8 7-10 16,-3 0-22-16,-15-8 1 15,2 8-1-15,-14-5 0 16</inkml:trace>
  <inkml:trace contextRef="#ctx0" brushRef="#br0" timeOffset="51002.0934">11914 7724 20 0,'10'13'29'16,"1"-15"-1"-16,13 2-9 15,4 0-9-15,6 0-14 16,4 8-19-16,-4-14-4 15,7 9 0-15,-12-11 3 32</inkml:trace>
  <inkml:trace contextRef="#ctx0" brushRef="#br0" timeOffset="51330.2345">12271 7594 16 0,'9'-9'29'0,"-9"-11"-1"15,7 8-11-15,-1 1-4 16,-6 11-5-16,0 0-1 16,9-6-1-16,-9 19-1 15,0 3-1-15,0 12-1 16,0 3 0-16,4 6 1 0,-4 1 0 15,4 0 0-15,-4-1-1 16,5-4 0-16,-3-9-1 16,-2-5-3-16,7-4-7 15,-7-3-26-15,0-12 1 16,0 0-1-16,-12 0 0 16</inkml:trace>
  <inkml:trace contextRef="#ctx0" brushRef="#br0" timeOffset="52080.2322">13490 8240 11 0,'-19'-14'28'15,"-5"23"-3"-15,-14 9-6 16,-9 19-2-16,1 17-4 16,-1 13-2-16,13 17-2 0,6 4-1 15,22 10-2-15,15-6-3 16,16-5-2-16,19-8-10 16,8-8-23-16,-1-23-1 15,7-5 0-15,-11-20-1 16</inkml:trace>
  <inkml:trace contextRef="#ctx0" brushRef="#br0" timeOffset="52736.5865">13850 8885 54 0,'12'-11'23'0,"-3"-2"-4"15,-2-3-4-15,2 2-4 0,0-6-3 16,-3-1-2 0,-6-1-2-16,0 0-1 0,-9 2-1 15,-3 4-1-15,-11 1-1 16,-4 8 0-16,-4 7 1 15,-1 7-1-15,2 8-1 16,2 7 1-16,4 6 0 16,7 5 0-16,12-1 0 15,8-2 1-15,12-3-1 16,3-5 1-16,7-8 0 16,3-5-1-16,3-9 0 15,-3-13-1-15,1-2 1 16,-8-9-1-16,-5-3-1 15,-5-3 1-15,-1 4-1 16,-6-1 1-16,-4 7 0 0,0 4 1 16,0 16 0-16,0 0 0 15,-13 10 0-15,13 11 0 16,0 6 0-16,0 4 1 16,9 4-1-16,0-2-5 15,4-1-11-15,6-3-15 16,-7-15-1-16,12 0 1 15,-5-14 6-15</inkml:trace>
  <inkml:trace contextRef="#ctx0" brushRef="#br0" timeOffset="53158.4623">14178 8727 13 0,'0'19'28'15,"0"-19"1"-15,19 16-8 16,5-8-10-16,2-3-1 16,4-2-3-16,-2-3-2 15,1-4-3-15,-5-5 0 16,-3 0-2-16,-4-4 1 15,-12-3-1-15,-5 1-1 16,-9-2 1-16,-9 3 0 0,-4-1 0 16,-6 10-1-1,-3 5 1-15,0 3 0 16,0 9 1-16,3 7 2 0,7 8 0 16,8 2 2-16,13 5 1 15,3-4-1-15,13 3 1 16,6-5 0-16,12-3-1 15,2-6-4-15,1-9-6 16,4-8-15-16,6-4-14 16,-4-17-1-16,3-1-1 15,-4-14 0-15</inkml:trace>
  <inkml:trace contextRef="#ctx0" brushRef="#br0" timeOffset="53424.1095">14380 8387 25 0,'0'0'31'0,"30"9"0"15,-4-7-13-15,10-2-4 16,9 4-3-16,2-4-7 16,1 0-9-16,-8-4-20 15,4 4-6-15,-15-8 0 0,1 8-1 16</inkml:trace>
  <inkml:trace contextRef="#ctx0" brushRef="#br0" timeOffset="53611.5893">14862 8236 22 0,'0'0'22'0,"0"0"-12"16,0-17-21-16,0 17-8 15,-11-5-4-15</inkml:trace>
  <inkml:trace contextRef="#ctx0" brushRef="#br0" timeOffset="53845.9623">14896 8336 58 0,'0'25'35'0,"9"6"-4"15,-9 1-11-15,0 0-6 16,0 2-4-16,-9-6-4 16,-2-3-2-16,-8-4-2 15,0-6 1-15,-5-8-4 16,1-4-1-16,1-3-7 16,-5-9-9-16,9-7-18 15,8 3-1-15,1-10 0 0,13 1 0 16</inkml:trace>
  <inkml:trace contextRef="#ctx0" brushRef="#br0" timeOffset="54361.6509">15048 8233 3 0,'-7'12'23'0,"7"8"-4"15,0 1-3 1,3 2-3-16,1 5-1 0,6-4-2 16,4 0-1-16,0-3-3 15,5-7-1-15,-2-10-2 16,2-4 0-16,-3-7-1 15,0-7 0-15,-3-2-1 16,-4-6 0-16,-4-3-1 16,0 0 1-16,-5 6-1 15,4 0 0-15,-4 4-1 16,0 6 2-16,0 9-2 16,0 0 1-16,-9 15 0 15,9 3 0-15,0 2 0 16,4 3 1-16,1 2 0 15,4 0 0-15,6-1 0 0,0-3 1 16,3-9 0-16,4 0-1 16,1-12 1-16,0-4 1 15,2-7 0-15,-3-2 0 16,-4-9 0-16,-5 0 0 16,-7-3 0-16,-3 2-1 15,-3 1-2-15,-9 4-9 16,-3-2-24-16,12 20-1 15,-24-18 0-15,24 18-1 16</inkml:trace>
  <inkml:trace contextRef="#ctx0" brushRef="#br0" timeOffset="54752.2986">15691 8151 28 0,'28'28'32'16,"0"9"2"-16,10 11-7 0,-3 13-11 15,-4 10-4-15,-4 10-4 16,-14 2-2-16,-8 1-2 16,-10 3-2-16,-14-7-3 15,-6-5-1-15,-6-10-3 16,2-9-5-16,2-10-13 15,-1-14-13-15,13-8 1 16,-8-19 1-16</inkml:trace>
  <inkml:trace contextRef="#ctx0" brushRef="#br0" timeOffset="55377.2778">15888 8120 7 0,'9'0'30'0,"-6"-12"0"16,9 12-8-16,-3 0-3 15,4 0-5-15,2 11-2 16,-2 2-4-16,-1 5-2 15,-3 2-2-15,1-1 0 16,-7-1-2-16,1-2-1 16,-4-4 1-16,0-12-1 15,0 0 0-15,0 0 0 16,-4-12 0-16,8-5-1 16,2-4 0-16,5 1-1 15,6-1 1-15,4 1-1 16,0 4 0-16,5 3 0 15,1 7 1-15,-2 6-1 0,0 0 1 16,-1 6 0-16,-6 2 0 16,-2 4 2-16,-6 4-1 15,-3 4 2-15,-7-1-1 16,0 5 1-16,0-3 0 16,0 0 0-16,-6 0-1 15,6-4 0-15,0-2-1 16,0-5-3-16,0 0-7 15,0-10-27-15,0 0-1 16,0 0 0-16,-11-13 0 16</inkml:trace>
  <inkml:trace contextRef="#ctx0" brushRef="#br0" timeOffset="58814.7807">16682 8629 23 0,'0'0'29'0,"39"3"1"16,-5-3-12-16,10 3-7 16,3 3-3-16,4-2-4 15,3 3-6-15,-9-2-6 16,-5 2-8-16,-12-7-7 0,-7 12-5 16,-21-12-2-1</inkml:trace>
  <inkml:trace contextRef="#ctx0" brushRef="#br0" timeOffset="58986.6543">16721 8736 24 0,'0'0'30'0,"13"3"-4"16,15-3-3-16,6 0-6 15,6 0-6-15,3 0-11 16,5-3-25-16,3 8-5 15,-13-10-2-15,-1 12 0 16</inkml:trace>
  <inkml:trace contextRef="#ctx0" brushRef="#br0" timeOffset="59377.285">17455 8672 39 0,'8'13'31'0,"12"-13"-6"16,18 0-4-16,13 3-6 16,6-3-3-16,6 0-5 15,-1 0-2-15,-1 0-4 16,-8 0-8-16,-15 7-24 15,-16-14-2-15,-7 7-1 16,-15 0 0-16</inkml:trace>
  <inkml:trace contextRef="#ctx0" brushRef="#br0" timeOffset="60299.1621">19523 7943 2 0,'-11'-10'20'0,"-16"5"-8"16,-21 1-3-16,-14-2-4 15,-15 2-3-15,-8 1 0 16,-2 3-1-16,1 0 1 16,4 0 0-16,16 0 0 15,12 6 2-15,17 2 1 16,15 0 1-16,16 2 1 15,16 3 1-15,14 3 0 16,15 2 0-16,9 7-1 16,10 4-1-16,-1 2-1 15,1 6-1-15,-10 4-2 0,-11 7 0 16,-16 3-1-16,-21 3 1 16,-16 1-1-16,-17-1 0 15,-14 1 0-15,-10-1 0 16,-7-1-1-16,-1-3 1 15,2-4-1-15,8-2 1 16,9-5-1-16,8-1 0 16,13-6 0-16,11-5 1 15,14-5-1-15,18-5 1 16,19-5 0-16,15-2-1 16,22-4 1-16,19-3 0 15,19-3-1-15,12 4 1 0,8-4-1 16,3 5 1-1,-11-4-1-15,-10-1 1 0,-25 3 0 16,-21-3-1-16,-26 0-3 16,-20-4-14-16,-22-9-15 15,0 13-1-15,-12-20 0 16,12 20 3-16</inkml:trace>
  <inkml:trace contextRef="#ctx0" brushRef="#br0" timeOffset="61049.1632">18494 9290 15 0,'15'0'28'0,"6"10"1"16,-4 5-10-16,2 2-5 0,-5 8-4 15,-5 0-1 1,-4 4-3-16,-5-2 0 0,-5-7-2 15,-2-3-2-15,-3-6 0 16,-1-8-2-16,11-3-1 16,-12-17 0-16,12-2 0 15,5-5-1-15,6-4 1 16,6-3-1-16,4 4 1 16,3 1 0-16,3 4 1 15,1 8 0-15,-2 4 1 16,-4 10 1-16,-4 7 0 15,-5 5 1-15,-6 8 0 16,-7 4 0-16,0 2-1 16,-3 2 0-16,-1 0-3 15,4-5-7-15,-3 0-17 0,3-13-9 16,7-1 1-16,-7-9 0 16</inkml:trace>
  <inkml:trace contextRef="#ctx0" brushRef="#br0" timeOffset="61267.9127">18949 9315 22 0,'9'-2'27'0,"18"7"0"15,-4-1-11-15,5-4-8 0,1 2-9 16,-2-4-16-16,8 7-9 16,-20-14-1-16,7 9 0 15</inkml:trace>
  <inkml:trace contextRef="#ctx0" brushRef="#br0" timeOffset="61455.4698">18947 9425 38 0,'0'0'30'15,"30"4"-4"-15,-8-4-7 16,7 5-7-16,1-5-17 16,-5-5-22-16,9 5-1 0,-12-3-3 15,9 3-1-15</inkml:trace>
  <inkml:trace contextRef="#ctx0" brushRef="#br0" timeOffset="62205.4737">19415 9411 14 0,'9'-7'24'16,"6"2"-5"-16,-3-6-4 0,3-2-3 15,1-2-1-15,-1-2-2 16,0 0-1-16,-4-3 0 16,-2 4-2-16,-6-3 0 15,-3 5-1-15,0 1-2 16,0 13 1-16,-8-9-2 16,8 9 0-16,-10 0-2 15,10 0 1-15,-10 17-1 16,8-3 0-16,-1 1 1 15,0 4-1-15,3 5 0 16,-4 3 0-16,4-2 1 16,0 5-1-16,0-5 0 0,0 1 0 15,0-1 0 1,3-4 0-16,-3-1 0 0,0-5 0 16,0-4-1-16,0-11 0 15,-13 11-1-15,2-11 1 16,-2 0 0-16,-1 0 0 15,4-4 0-15,0-2 0 16,10 6 1-16,0 0 0 16,10-9 0-16,7 9 0 15,4 0 1-15,5-3-1 16,-2 3 0-16,2 0-5 16,-2-3-24-16,2 3-3 15,-14-7 0-15,3 7 0 16</inkml:trace>
  <inkml:trace contextRef="#ctx0" brushRef="#br0" timeOffset="62877.345">18941 7286 11 0,'0'0'29'0,"6"17"1"15,-6-1-4-15,0 5-12 16,0 9-4-16,7 2-2 16,1 1-1-16,-2 1-2 15,4 0-2-15,-1-6-3 16,0-3-3-16,-2-3-6 0,-4-7-7 15,-3-15-15-15,0 14-1 16,-12-22 0-16,12 8 13 16</inkml:trace>
  <inkml:trace contextRef="#ctx0" brushRef="#br0" timeOffset="63049.2303">18803 7464 17 0,'13'-6'28'16,"17"11"-2"-16,-6-5-9 0,10 0-6 16,2 0-13-1,-2-3-21-15,9 6-2 16,-9-9-2-16,10 9 6 0</inkml:trace>
  <inkml:trace contextRef="#ctx0" brushRef="#br0" timeOffset="63439.8512">19252 7524 18 0,'-12'0'20'15,"-11"-11"-6"-15,11-5-6 16,3-3-3-16,5-3-3 16,8 2 0-16,5-1 1 15,6 4 0-15,6 2 1 16,2 6 0-16,1 5 2 0,1 4 1 15,0 4 0 1,-1 5 1-16,-2 6-1 0,1-1 0 16,-6 1-1-16,3 3 0 15,-3 0-2-15,1 0 0 16,-2-6-2-16,0-2 1 16,0-6-2-16,2-4 1 15,0-3-1-15,-1-6 0 16,-5-5 1-16,-1-4 0 15,-5-1-1-15,-6-1 1 16,-8 2-1-16,-6 1 1 16,-8 2-1-16,-3 4-1 15,-2 5-6-15,-4 3-11 16,0 3-18-16,7 9 1 16,-2-5-1-16,10 12 0 0</inkml:trace>
  <inkml:trace contextRef="#ctx0" brushRef="#br0" timeOffset="64111.7286">20564 7870 31 0,'-50'24'20'0,"-2"20"-5"16,-3 21-2-1,4 19-2-15,6 14-1 16,10 11-1-16,17 8-1 0,18 0-2 16,14-6-2-16,17-8-7 15,13-17-13-15,7-24-13 16,19-6-1-16,-10-33-1 15</inkml:trace>
  <inkml:trace contextRef="#ctx0" brushRef="#br0" timeOffset="64736.7269">20985 8726 20 0,'17'-7'27'0,"-2"-12"-8"16,0-3-2-16,-4 1-5 0,-1-6-3 16,-6-2-2-16,-8 2-1 15,-5-4-1-15,-9 6-2 16,-6 4-2-16,-5 6 0 15,-6 10 0-15,-1 5-1 16,-2 9 0-16,4 13 0 16,4 6 0-16,11 3 1 15,6 3-1-15,13 3 0 16,6-3 1-16,9-5 0 16,9-6-1-16,3-8 1 15,4-8-1-15,0-7 0 16,0-10-1-16,-3-6 0 15,-4-9 0-15,-7-1-1 16,-5-3 1-16,-6 2-1 0,-6 3 0 16,-6 9 1-16,-2 1 1 15,-3 14 0-15,5 9 1 16,0 6 0-16,6 7 1 16,9 7 0-16,5-1-1 15,5-1 0-15,4 0-7 16,0-13-24-16,4 1 1 15,-9-15-2-15,3 0 1 16</inkml:trace>
  <inkml:trace contextRef="#ctx0" brushRef="#br0" timeOffset="65096.1046">21023 8221 9 0,'0'0'30'15,"0"0"1"1,15 7-2-16,8-7-10 0,7 3-8 16,4-3-6-16,2 4-9 15,0-8-23-15,6 13-3 16,-13-14-2-16,1 9 0 15</inkml:trace>
  <inkml:trace contextRef="#ctx0" brushRef="#br0" timeOffset="65455.4759">21404 8210 18 0,'29'-35'30'16,"-15"13"-16"0,-2-2 0-16,-2-1-1 15,-4 4-2-15,-4-1-1 16,-2 6-2-16,0 0-1 15,0 7-2-15,0 9-1 16,0 0 0-16,0 0-1 16,0 22 0-16,0 0-1 15,0 0 0-15,5 6 0 0,-2 1-4 16,0-2-20-16,5 4-9 16,-8-13-2-16,5 2 0 15</inkml:trace>
  <inkml:trace contextRef="#ctx0" brushRef="#br0" timeOffset="66017.977">21784 8504 20 0,'0'0'29'0,"11"16"-1"15,4-8-10-15,8-4-3 16,5 2-3-16,1-6-4 16,3 0-1-16,-1-9-2 15,-6-1-2-15,-7-3 0 0,-3-3-2 16,-12-4 1-16,-8 0-2 15,-11 1 1-15,-6 3-1 16,-6 3 0-16,-2 8 0 16,-5 5-1-16,2 9 1 15,1 6 0-15,6 8 0 16,6 5 0-16,10 6 2 16,10 2 0-16,7 2 0 15,10-3 1-15,5-1-1 16,8-7 1-16,5-8-1 15,3-4-3-15,-4-12-6 16,4-6-15-16,3-9-13 16,-12-14 0-16,4 3-1 15</inkml:trace>
  <inkml:trace contextRef="#ctx0" brushRef="#br0" timeOffset="66283.6023">22181 8067 31 0,'0'0'32'15,"7"-18"0"-15,-7 18-7 0,10-4-15 16,-10 4-13-16,0 0-13 16,0 0-14-16,-5 9-1 15,5-9 0-15</inkml:trace>
  <inkml:trace contextRef="#ctx0" brushRef="#br0" timeOffset="66455.4776">22213 8200 56 0,'6'28'34'0,"-6"-3"-8"16,-6-1-6-16,-3 0-5 15,-7-7-5-15,1-6-3 16,-4-5-9-16,0-6-11 16,-3-13-21-16,11 1-1 0,-2-10-1 15,13 3-1-15</inkml:trace>
  <inkml:trace contextRef="#ctx0" brushRef="#br0" timeOffset="66986.7293">22376 8090 8 0,'0'0'24'15,"-7"14"1"1,2-4-11-16,5 7-4 0,5 2-3 16,-2 1-2-16,4 4 0 15,-1-3-1-15,8-4 0 16,-1-4-2-16,2-4 0 15,1-5 0-15,-2-8-1 16,1-2 0-16,3-10 1 16,-3-2-1-16,-3-2 0 15,-3-1-1-15,-2 1 1 16,-4 3-1-16,-3 5 1 16,0 2-1-16,0 10 0 15,-10 3 1-15,1 7-1 16,5 3 1-16,1 4 0 0,6 1 1 15,3 4 1-15,1-5 1 16,9 0 1-16,4-8 1 16,6-2-1-16,-2-7 1 15,2-4-1-15,-5-6-1 16,-3-3 0-16,-8-6-2 16,-2-3-2-16,-8 6-5 15,-8-1-12-15,-11-1-17 16,5 10-1-16,-3-2-1 15,5 10 1-15</inkml:trace>
  <inkml:trace contextRef="#ctx0" brushRef="#br0" timeOffset="67346.1186">22913 7906 22 0,'16'-16'32'16,"9"16"0"-16,3 7-3 15,1 14-11-15,8 22-6 16,1 13-3-16,2 20-2 15,-11 10-2-15,0 12 0 16,-6 4-1-16,-11 8-1 0,-12-5-1 16,-14-4 0-16,-13-9-1 15,-7-15 0-15,-1-13-1 16,0-11-3-16,-2-15-4 16,0-21-8-16,7-17-22 15,14-10-1-15,4-18 1 16,17-1 0-16</inkml:trace>
  <inkml:trace contextRef="#ctx0" brushRef="#br0" timeOffset="68846.1583">23256 7704 71 0,'16'23'26'0,"-12"-4"-5"16,-4 8-5 0,5 3-5-16,-5-1-2 15,3 4-2-15,-15-4-2 0,4-6-1 16,-2-12-1-16,10-11-1 16,0 0-1-16,16-1 0 15,-8-15-1-15,4-6 1 16,8-6-1-16,5-1 0 15,1 1 0-15,-6 2-1 16,-1 6 2-16,2 7-1 16,-9 5 1-16,10 13 1 15,-9 7 0-15,0 7 1 16,-4 3 0-16,5 4-1 16,-11 2-1-16,3-4-7 15,4-7-31-15,-10 4-1 16,0-21 0-16,-9 17-2 15</inkml:trace>
  <inkml:trace contextRef="#ctx0" brushRef="#br0" timeOffset="78518.0549">14269 9797 6 0,'-12'-13'27'0,"8"27"-1"15,0 19-7-15,8 26-2 0,14 26-2 16,13 16-3-16,19 16-3 16,9 4 1-16,22 4-3 15,11-9-2-15,9-14-1 16,3-17-2-16,0-20-4 15,-10-17-11-15,-9-11-20 16,-24-20-2-16,-12-7 0 16,-24-15-1-16</inkml:trace>
  <inkml:trace contextRef="#ctx0" brushRef="#br0" timeOffset="79018.1081">15167 10808 29 0,'23'9'31'0,"-6"0"-2"15,0 4-9-15,-3 11-3 16,-14 3-3-16,0 5-3 15,-18-2-5-15,-7-2-7 0,-3-7-20 16,6 4-13-16,-6-16-1 16,19-5-1-16</inkml:trace>
  <inkml:trace contextRef="#ctx0" brushRef="#br0" timeOffset="79393.2654">15404 11560 28 0,'22'13'35'0,"7"-7"2"15,23 4-13-15,8-1-7 16,5 4-2-16,11-2-4 15,1 2-13-15,-5-2-31 16,-8-17-2-16,8-4-1 0,-19-15-2 16</inkml:trace>
  <inkml:trace contextRef="#ctx0" brushRef="#br0" timeOffset="80127.6457">17434 11080 17 0,'26'-13'25'16,"-14"13"-5"-16,-34-3-10 0,-24 6-2 16,-24 3-1-16,-16 1-3 15,-10 1-1-15,-2 0-1 16,4-3 1-16,13-1 0 15,14-1 0-15,20-3 0 16,18 6 1-16,29-6 1 16,10 11 0-16,18 0 1 15,18 9 1-15,7 4-1 16,7 13-1-16,-3-2 0 16,-4 9-1-16,-18 3 0 15,-19 7-2-15,-21 2-1 16,-16 5 0-16,-21 0-1 0,-12-1 1 15,-6 1-1 1,-3-3 1-16,3-4-1 0,12-2 0 16,16-8 1-16,14-10-1 15,24-7 1-15,21-8-1 16,23-7 1-16,15-7-1 16,20-5 0-16,12-8 1 15,9-2-3-15,-1-4-2 16,-7 9-4-16,-16 0-5 15,-19 5-16-15,-15 9-6 16,-30-2-1-16,-11 11 0 16</inkml:trace>
  <inkml:trace contextRef="#ctx0" brushRef="#br0" timeOffset="80799.6089">16509 12332 15 0,'0'0'26'16,"4"23"-5"-16,0-7-4 16,2 6-2-16,-2 5-2 15,-1-1-1-15,0 0-3 16,-3-1-3-16,0-4-2 0,0-7-2 15,0-14-1-15,0 0 0 16,15-3-1-16,-6-12 1 16,4-7-1-16,5-1 0 15,1-3 0-15,2-1 0 16,1 3-1-16,-4 3 2 16,2 5 0-16,-8 7-1 15,0 5 1-15,-12 4 0 16,9 9 0-16,-9 6 0 15,0 6 1-15,0 3-1 16,0 4 1-16,0 2 0 0,0 1-4 16,3-1-5-1,1-3-20-15,-1-15-6 16,13 1-2-16,-16-13 1 0</inkml:trace>
  <inkml:trace contextRef="#ctx0" brushRef="#br0" timeOffset="81237.1476">16886 12422 25 0,'15'9'28'0,"-3"-14"2"15,17 0-13-15,1 1-17 16,-2-2-17-16,13 9-9 15,-14-9-2-15,4 10 0 16</inkml:trace>
  <inkml:trace contextRef="#ctx0" brushRef="#br0" timeOffset="81409.0256">16970 12487 21 0,'0'0'28'16,"3"13"0"-16,-3-13-7 0,20 0-18 16,0 8-19-16,-4-12-11 15,13 9-1-15,-6-13 0 16</inkml:trace>
  <inkml:trace contextRef="#ctx0" brushRef="#br0" timeOffset="82487.2512">16851 10740 38 0,'16'11'33'0,"-4"-11"-2"16,11 0-9-16,7 0-10 15,4 0-8-15,3 0-12 16,-3-8-22-16,5 12-2 15,-11-9-1-15,1 9-1 16</inkml:trace>
  <inkml:trace contextRef="#ctx0" brushRef="#br0" timeOffset="85690.4374">17266 12422 26 0,'9'-25'25'15,"10"7"-4"-15,-3 0-1 16,-2 4-3-16,1 8-1 15,-6 6-3-15,4 10 0 16,-13 3-3-16,9 15-2 16,-9-4-1-16,5 6-2 15,-2 2-4-15,0-9-8 16,4-3-25-16,-1-3-5 16,-6-17-1-16,0 0 0 15</inkml:trace>
  <inkml:trace contextRef="#ctx0" brushRef="#br0" timeOffset="86315.4328">16984 10640 26 0,'11'0'32'16,"-11"0"-2"-16,0 0-8 16,12 9-5-16,-12 4-4 15,3 10-6-15,-3 0-9 16,3 6-19-16,-3-6-11 16,8 5-2-16,-8-11 0 15</inkml:trace>
  <inkml:trace contextRef="#ctx0" brushRef="#br0" timeOffset="86706.0706">17388 10727 40 0,'0'0'30'16,"-16"16"2"-16,-12-8-15 15,4-4-8-15,1 1-4 16,-1-5-3-16,9-9-2 0,5 0-1 16,10-4-1-1,7-2 0-15,6 0-1 0,8 2 0 16,1 8 1-16,5 5 1 16,0 0 1-16,-1 8 2 15,22 21 4 1,-22-10-2-16,-6 0 1 15,1-1-1-15,-4-5 0 16,1-4 0-16,-4-9 0 16,-2 0 0-16,-7-13-1 15,-5-2 1-15,-5-6-1 16,-4 3 0-16,-6 2-4 16,-5-2-9-16,0 0-24 15,8 13-2-15,-4-5 0 16,16 10 0-16</inkml:trace>
  <inkml:trace contextRef="#ctx0" brushRef="#br0" timeOffset="87893.5627">18185 11127 37 0,'-36'2'25'0,"-3"24"-6"16,-4 16-1-16,-7 23-6 15,0 17-3-15,0 10-2 16,11 8-2-16,12 3-1 15,13-3-5-15,14-9-10 16,18-11-16-16,8-26-5 16,17-10 0-16,1-26 1 15</inkml:trace>
  <inkml:trace contextRef="#ctx0" brushRef="#br0" timeOffset="88377.9397">18495 11863 22 0,'17'-6'25'0,"-10"-15"-8"16,-2 2-4-16,-5-5-1 15,-5-4-5-15,-7 5-1 0,-4-4-1 16,-5 6-1 0,-5 8-1-16,-4 8-1 0,1 7 0 15,1 13-1-15,3 7 0 16,5 9 0-16,7 6-1 16,10-1 1-16,12-1-1 15,9-3 1-15,7-9 0 16,4-9-1-16,7-9-1 15,-2-8 0-15,2-12 0 16,-6-4 0-16,-5-6 0 16,-8-2 0-16,-7 0 0 15,-6 4 2-15,-4 8 0 16,0 15 1-16,-16-6 1 16,7 16-1-16,1 9 0 15,3 6 1-15,5 3-2 0,7 2-1 16,6 0-7-16,3 2-18 15,-1-19-6-15,10 5 0 16,-10-18 0-16</inkml:trace>
  <inkml:trace contextRef="#ctx0" brushRef="#br0" timeOffset="88753.0119">18847 11755 33 0,'13'0'30'16,"-13"0"0"-16,24-4-17 15,-4-1-6-15,0-2-1 16,3-3-2-16,-1-1 0 15,-4-2-2-15,-7 0-1 16,-11-3 0-16,-10 7 0 16,-8 3-1-16,-6 6 0 15,-5 7 0-15,-4 8 0 16,3 3 0-16,6 8 0 16,7 4 1-16,14 0-1 15,10 0 0-15,13-4 1 0,7-6 0 16,9-3-2-16,5-6-6 15,0-11-16-15,5 0-8 16,-15-16 0-16,6 3-1 16</inkml:trace>
  <inkml:trace contextRef="#ctx0" brushRef="#br0" timeOffset="88971.7561">19020 11309 44 0,'24'-5'32'0,"12"6"0"16,-4-1-13-16,4 0-18 15,1 6-22-15,-8-12-9 16,4 6-1-16,-16-7 0 15</inkml:trace>
  <inkml:trace contextRef="#ctx0" brushRef="#br0" timeOffset="89128.0067">19402 11110 2 0,'0'0'1'0,"-13"-20"-3"16,13 20 2-16</inkml:trace>
  <inkml:trace contextRef="#ctx0" brushRef="#br0" timeOffset="89315.5074">19477 11173 30 0,'6'24'33'16,"6"14"-1"-16,-12-5-5 15,-7 4-7-15,-3 2-6 16,-9-4-4-16,-2-2-3 16,-6-9-3-16,-3-7-3 15,2-8-7-15,-2-13-8 16,10-9-18-16,9 2-5 16,1-12 0-16,13 0 0 15</inkml:trace>
  <inkml:trace contextRef="#ctx0" brushRef="#br0" timeOffset="89893.6507">19627 11188 42 0,'0'0'28'16,"-11"9"-7"-16,7 5-7 0,1 4-4 16,3-1-4-1,0 4-2-15,10-5 0 16,3 1-2-16,5-7 0 0,0-2-1 16,4-8 0-16,-3-8-1 15,-4-2 0-15,-2-5 1 16,-6 1-2-16,-3-3 1 15,-4 6-1-15,0 11 1 16,0 0 0-16,-14-4-1 16,10 14 2-16,4 5-2 15,4 3 2-15,3 1-2 16,3-2 2-16,4-5-1 16,1-7 0-16,3-5-1 15,-2-5 1-15,0-10 0 0,-3-4 0 16,-1-5 0-1,0-4 0-15,-3 1 0 16,0-2 1-16,1 5 1 0,-2 3 1 16,3 12 1-16,0 9-1 15,2 12 2-15,-1 13-1 16,4 18 0-16,-4 15 1 16,3 14-2-16,-9 9-1 15,-6 8 0-15,-10 0 0 16,-9 0-2-16,-7-8 0 15,-5-15-3-15,-2-11-11 16,0-19-20-16,-1-24-2 16,17-12 0-16,6-19 0 15</inkml:trace>
  <inkml:trace contextRef="#ctx0" brushRef="#br0" timeOffset="90190.5141">20274 11008 54 0,'8'0'36'0,"16"4"1"16,2 2-13 0,4-6-10-16,10 4-7 15,1-4-6-15,-2 0-17 0,-5-1-19 16,1 1-2-16,-12-10 0 16,0 6 0-16</inkml:trace>
  <inkml:trace contextRef="#ctx0" brushRef="#br0" timeOffset="90690.5523">20737 10914 40 0,'0'0'34'16,"14"14"0"-16,-7 1-11 15,-7 6-8-15,6 4-6 16,-6-2-2-16,0 4-2 15,0-5-2-15,0-3 0 16,0-9-1-16,0-10-1 16,0 0 0-16,5-14 0 15,4-4-1-15,1-5 0 0,5-4 0 16,4-1 0-16,3 3 0 16,1 3-1-16,-1 7 1 15,-2 7 1-15,-3 8 0 16,3 14 2-16,-8 5 0 15,0 7 1-15,-4 4-1 16,-1 6 1-16,-3-2 0 16,2 0-1-16,-6-6-1 15,0-4-3-15,3-4-9 16,-3-3-30-16,0-17 1 16,0 0-2-16,-13-7 1 15</inkml:trace>
  <inkml:trace contextRef="#ctx0" brushRef="#br0" timeOffset="93128.1866">21345 11402 20 0,'30'-10'30'16,"1"-21"-4"-16,10-7-8 15,10-13-1-15,11-19-3 16,8-10-3-16,2-15-2 0,3-10-3 16,-8-15-1-1,-9-7-1-15,-10-6-2 0,-13-3-2 16,-16 7-1-16,-14 9 1 16,-13 16-2-16,-10 13 0 15,-4 22 1-15,-2 20-1 16,0 18 1-16,2 19 0 15,6 12 1-15,2 0-1 16,14 0 0-16,-9 19-1 16,13-9-1-16,-1 0 0 15,3 2-1-15,-6-3 1 16,0 2 0-16,0-1 0 16,-11 5 1-16,-3-2 2 15,-7 1 1-15,-1 1 0 0,-3-3 1 16,4-3-1-1,3-9 1-15,8 0-1 0,10-14 0 16,4-3 0-16,12-7 0 16,7-5 0-16,5-6-1 15,4 0 1-15,1 7 1 16,-2 1 1-16,-5 8 0 16,0 13 1-16,-4 6 0 15,2 12 0-15,1 5-1 16,2 8-10-16,-6-2-26 15,17 4-1-15,-3-25-1 16,16 1-1-16</inkml:trace>
  <inkml:trace contextRef="#ctx0" brushRef="#br0" timeOffset="109003.2667">2381 12022 9 0,'14'0'30'16,"18"3"0"-1,-1-6-4-15,12 3-12 16,2 0-5-16,3-4-6 0,-1 4-7 15,0-3-12-15,-4 3-13 16,-16-7-1-16,-1 7-1 16</inkml:trace>
  <inkml:trace contextRef="#ctx0" brushRef="#br0" timeOffset="109222.0223">2448 12143 38 0,'25'-4'34'0,"18"4"2"16,4 0-13-16,3-6-5 16,4 6-6-16,-3 0-11 15,-4 6-30-15,-17-9-5 16,-4 5-1-16,-26-2-2 15</inkml:trace>
  <inkml:trace contextRef="#ctx0" brushRef="#br0" timeOffset="110706.3942">3379 12128 13 0,'0'0'31'0,"15"8"1"16,10-8-8-16,15 0-7 16,10 0-3-16,3 0-3 15,10 0-2-15,-3 0-4 16,-1 2-6-16,-12-9-32 16,-6 7-1-16,-21-5-1 15,0-1-1-15</inkml:trace>
  <inkml:trace contextRef="#ctx0" brushRef="#br0" timeOffset="114050.1594">25385 14461 40 0,'-14'-53'13'15,"-23"-10"-3"-15,-16-2-2 16,-96-69-1-1,39 69-5-15,5 5 0 16,-19 12-1-16,-8 11 0 16,1 15 3-16,-6 13 0 15,-8 16 2-15,28 10 0 16,2 12-1-16,22 9 2 16,4 6-2-16,30 2 1 0,16 0-3 15,24-13 0 1,15-8-2-16,8-15 0 0,-4-10-1 15,9-26-1-15,-9-14 0 16,-21-15-1-16,-15-13 0 16,-23-14 1-16,-29-4 1 15,-22 2 0-15,-22 9 2 16,-14 13 1-16,-10 20 1 16,-2 22 0-16,-4 26-1 15,5 25 0-15,10 18 0 16,12 15-1-16,15 10-1 15,11 4 0-15,14-6-2 16,10-6-1-16,11-19-2 16,10-12-2-16,4-21 0 0,-1-14-1 15,-11-25 0-15,-8-14 0 16,-20-18 1-16,-20-15 2 16,-17-9 3-16,-20-3 2 15,-15 4 1-15,-10 9 2 16,-3 13 1-16,-3 17 1 15,5 24-1-15,1 25 1 16,6 25-2-16,7 19-1 16,10 11 0-16,7 11-2 15,8 7 0-15,11-4-1 16,9-5 0-16,14-16-2 16,7-11 0-16,6-18 0 15,2-13 0-15,-2-18-1 16,-5-18 0-16,-6-10 0 15,-13-8 2-15,-9-1 1 0,-8 10 2 16,-7 12 1-16,-3 19 0 16,-3 27 1-16,5 26 0 15,6 26 1-15,15 20-2 16,11 12 0-16,19 4-3 16,17-3-1-16,17-12-1 15,21-14-1-15,11-21 0 16,10-16-1-16,0-22-1 15,-2-16 0-15,-16-11 2 16,-13-6 1-16,-15 11 3 16,-16 12 2-16,-18 21 0 15,-16 23 2-15,-8 31 1 0,-9 28 0 16,5 26-1 0,3 20-2-16,4 5-3 0,15 5-3 15,12-7 0-15,20-2-1 16,14-12 0-16,16-5 0 15,6-12 2-15,7-8 0 16,5-13 0-16,2-8-2 16,2-12-3-16,2-20 1 15,2-25-2-15,6-31 1 16,11-21 0-16,-8-27 1 16,11-23 2-16,5-3 2 15,3 1 6-15,1 18 0 16,1 25 2-16,0 35-1 15,0 35 0-15,1 32-2 0,5 43 2 16,-1 29-4 0,2 38-5-16,2 7 2 15,3 13-5-15,1-10-16 0,17-7-10 16,-10-30 3-16,12-10 15 16</inkml:trace>
  <inkml:trace contextRef="#ctx0" brushRef="#br0" timeOffset="115487.6515">17115 15585 31 0,'-12'9'22'0,"-18"-5"-4"15,-13 3-2-15,-17 1-3 16,-11-3-6-16,-8 2-3 0,-5-7-2 16,3 0-1-16,8 0 0 15,11-8-1-15,12 8 0 16,19-6 1-16,19 6-1 15,12 0 2-15,24 14-1 16,8 6 1-16,12 5 1 16,1 8 0-16,3 9 0 15,-6 8 1-15,-14 3-1 16,-19 10 0-16,-20 6-1 16,-23 4 0-16,-17 3-1 15,-14 3 0-15,-10 1-1 16,1-3 0-16,6-4 0 15,9-10 1-15,14-15 0 16,19-5 1-16,20-15 0 16,21-9 2-16,19-14 0 0,26-5 0 15,14-5 0-15,20 2 0 16,13-4 0-16,8 5-2 16,3-1-1-16,-6-1-3 15,-1 8-7-15,-15 1-15 16,-16 5-14-16,-10 2 0 15,-24-5 0-15</inkml:trace>
  <inkml:trace contextRef="#ctx0" brushRef="#br0" timeOffset="116050.1577">16138 17016 21 0,'10'8'31'16,"5"16"0"-1,1-3-16-15,-4 7-3 0,-2 1-3 16,-5 0-2-16,-1 3-2 15,-8-9-2-15,-1-6-2 16,5-17 1-16,-15 0-1 16,10-19-1-16,5-3 2 15,4-7-1-15,5-5 0 16,3 0-1-16,7 4 2 16,6 5-2-16,1 12 0 15,1 8 2-15,1 10-2 16,-4 7 2-16,-2 8 0 0,-3 3-1 15,-10 7 0-15,-2 4-1 16,-7-1-4-16,0-3-3 16,-7-6-11-16,1-7-13 15,6 0-5-15,0-17 2 16,0 0 13-16</inkml:trace>
  <inkml:trace contextRef="#ctx0" brushRef="#br0" timeOffset="116222.0285">16588 17007 13 0,'19'-5'30'0,"15"11"0"16,-10-9-9-16,7 3-18 0,1 0-14 15,-11-3-14-15,8 7-3 16,-18-4 0-16</inkml:trace>
  <inkml:trace contextRef="#ctx0" brushRef="#br0" timeOffset="116393.9049">16567 17135 21 0,'9'17'33'0,"1"-13"2"15,11 6-3-15,0-5-27 16,5-5-16-16,10 9-17 0,-11-15-2 16,11-2-2-16</inkml:trace>
  <inkml:trace contextRef="#ctx0" brushRef="#br0" timeOffset="117081.4037">16978 16980 10 0,'11'7'31'0,"-11"8"1"16,7 12-8-16,-7 9-11 0,0-3-3 15,0 13-3 1,0-7-1-16,0-3-4 0,-3-11 0 16,3-4-1-16,0-21 0 15,0 0-1-15,-5-21 1 16,5-16 2-16,-4-5-2 15,4-10 0-15,0 4 0 16,0-6 1-16,0 13-2 16,0 7 3-16,0 15-2 15,0 19 0-15,15 10 0 16,1 16 0-16,0 8 1 16,6 6-1-16,1 2 0 15,4 4-1-15,0-9 1 16,-1-2-2-16,-3-17 2 15,0-11 1-15,-1-13-1 0,-5-5 0 16,-3-18 1-16,-3-8 1 16,-7-4-2-16,-4-8 1 15,0 12-4-15,-9 0-6 16,5 16-9-16,-1 6-19 16,-4 13-1-16,5 13 0 15,-2 2 3-15</inkml:trace>
  <inkml:trace contextRef="#ctx0" brushRef="#br0" timeOffset="117362.6549">17382 17282 12 0,'12'-9'28'15,"-3"-11"2"-15,-2-4-18 16,3 1 1-16,-2-2-2 15,2 4 1-15,-4 7-3 16,5 10 2-16,-11 4-3 16,10 27-2-16,-10 2 1 15,9 5-1-15,-6 9-2 16,5 5 0-16,-3-6-1 16,2 2-1-16,1-8-3 15,-3-11-7-15,-5-12-29 16,8-1 0-16,-8-12-1 15,-8-24 1-15</inkml:trace>
  <inkml:trace contextRef="#ctx0" brushRef="#br0" timeOffset="117909.5447">16523 15162 26 0,'10'3'32'0,"-10"-3"-1"16,8 29-14-16,-1 1-5 15,-1-2-2-15,1 6-3 16,1 0-7-16,-4-5-11 16,-4-13-20-16,6 2-1 15,-16-14-1-15,10-4 6 16</inkml:trace>
  <inkml:trace contextRef="#ctx0" brushRef="#br0" timeOffset="118065.7807">16430 15323 21 0,'16'0'30'16,"-7"-12"-4"-1,12 6-8-15,5 4-8 0,5 2-8 16,5 2-18-16,-4-5-12 16,15 6 0-16,-11-8-2 15</inkml:trace>
  <inkml:trace contextRef="#ctx0" brushRef="#br0" timeOffset="118393.9071">16907 15359 19 0,'-21'4'28'0,"5"7"-1"16,-11-11-13-16,5-11-6 16,3-5-3-16,4-5-2 15,11-7-2-15,4-1 0 0,13 0-1 16,3 4 0-16,8 6 2 15,2 7 1-15,4 9 2 16,-5 3 1-16,3 13 0 16,-1 1 2-16,-1 3 0 15,-3-1 0-15,3 2-1 16,-5-4 0-16,4-3-2 16,-6-11-2-16,0 0 1 15,-8-14-2-15,-3 1 0 16,-8-6-1-16,-16 0-1 15,-4 1-2-15,-11 4-8 16,-5 2-27-16,-1 16-1 0,-7-4 0 16,10 17 0-1</inkml:trace>
  <inkml:trace contextRef="#ctx0" brushRef="#br0" timeOffset="119143.9094">17661 15666 3 0,'15'-5'30'16,"-15"5"2"-16,15 19-5 15,-15 19-12-15,0 17-4 16,-5 17-2-16,1 8-2 16,-2 5-2-16,2-1-2 15,0-4-1-15,0-9-1 16,4-8 1-16,-3-17-2 16,3-16 1-16,5-17-1 15,-5-13 1-15,23-14-1 16,-3 0 0-16,3-5 1 15,6-2-1-15,6 4 0 0,3 8 0 16,3 9 0 0,1 10 0-16,-7 9 1 0,-7 4 0 15,-9 4-1-15,-11 4 0 16,-14-6 0-16,-13 2 0 16,-10-6-1-16,-8-5 0 15,-2-6-1-15,-3-4 1 16,4-6-2-16,5-4 0 15,10-2-3-15,7-7-5 16,11-3-13-16,16 3-8 16,-6-10 0-16,16 2 0 15</inkml:trace>
  <inkml:trace contextRef="#ctx0" brushRef="#br0" timeOffset="119722.0352">18022 15634 25 0,'0'0'29'16,"22"12"-10"-16,-12 3-5 16,0 4-3-16,-4 9-1 15,-3-5-3-15,0 2-1 16,-3-6-1-16,0-4-2 16,0-15 0-16,0 0-1 15,-4-12-1-15,12-5 0 0,1-6 0 16,7-6 1-1,2 0 0-15,7 3 0 0,-2 6 1 16,2 11 2-16,-4 4 0 16,2 11 1-16,-8 6 0 15,1 15-1-15,-7-3 0 16,0 9-1-16,-4-2-1 16,0-6-7-16,0-1-22 15,0-3-12-15,-8-11 0 16,3 0-1-16</inkml:trace>
  <inkml:trace contextRef="#ctx0" brushRef="#br0" timeOffset="120581.4183">18699 16108 23 0,'10'-6'29'0,"18"10"2"15,-2-4-10-15,8 0-13 16,4 0-5-16,5 0-6 16,-1 5-11-16,-10-5-15 15,7 8 0-15,-22-8-2 0</inkml:trace>
  <inkml:trace contextRef="#ctx0" brushRef="#br0" timeOffset="120784.5397">18737 16248 16 0,'0'0'33'16,"24"14"1"-16,-2-14-4 15,8 4-15-15,8 3-3 16,0-2-10-16,7 7-31 16,-14-12-3-16,10 0-2 0,-17-4 0 15</inkml:trace>
  <inkml:trace contextRef="#ctx0" brushRef="#br0" timeOffset="121503.2891">19693 16215 19 0,'-65'5'14'15,"18"0"-5"-15,31 3 0 16,33-4 0-16,36 0 2 0,39-4 1 16,41-3-1-16,41-3 1 15,40-3 0-15,39-2-1 16,33-10 1-16,26 4-2 16,18-9-1-16,10 9-2 15,-4-3-3-15,-11 10-1 16,-27 3-5-16,-36 4-17 15,-47 3-17-15,-32 11-1 16,-57-11-1-16,-39 10-1 16</inkml:trace>
  <inkml:trace contextRef="#ctx0" brushRef="#br0" timeOffset="122175.1655">20323 15122 7 0,'-4'21'30'15,"4"26"1"-15,-11 6-4 16,2 17-14-16,2 11-1 16,-2 2-3-16,4 2-3 15,1-10-1-15,4-7-2 0,0-14-1 16,-4-11 0-1,4-21 0-15,0-8-1 0,0-14 1 16,15-12-1-16,-1-10 0 16,6-3 0-16,5 1-1 15,6-2 1-15,3 6-1 16,7 6 0-16,2 9 0 16,-2 10 0-16,-4 9 1 15,-11 10-1-15,-10 1 1 16,-13 3 1-16,-12 2 0 15,-10-3-1-15,-13-4 0 16,-8-4-2-16,-1-7 0 16,1-5-4-16,5-3-6 15,4-4-13-15,4-14-11 16,17 6-1-16,-2-10 1 0</inkml:trace>
  <inkml:trace contextRef="#ctx0" brushRef="#br0" timeOffset="123112.6694">20709 14938 19 0,'0'16'30'0,"4"16"1"16,-18 2-15-16,6 0-7 15,-1 6 0-15,2-8-3 16,-1 0-1-16,3-15-2 15,5-17 0-15,0 0-2 16,4-14 1-16,0-13-1 16,3-12 0-16,-4-5 0 15,4-3-1-15,-2 2 0 16,-2 2 0-16,-3 11 1 16,4 11-1-16,-4 11 0 15,0 10 0-15,11 28 1 0,-2 1-1 16,3 6 1-1,4 4-1-15,5-1 1 0,2-3 0 16,2-8 0-16,0-10 0 16,-1-10 0-16,0-12 0 15,-4-12 0-15,-5-11 0 16,-6-8-1-16,-2-6-1 16,-3 0-3-16,-4 3-4 15,0 2-9-15,-4 15-11 16,-4 2-5-16,8 20-1 15,0 0 12-15</inkml:trace>
  <inkml:trace contextRef="#ctx0" brushRef="#br0" timeOffset="123378.3126">20997 15200 24 0,'0'0'32'0,"16"-10"-2"15,-6-3-9-15,5-6-6 16,1 2-3-16,-3-4-4 16,3 4-2-16,-7 2-1 15,3 6 0-15,-12 9-1 16,9 0 0-16,-9 16 1 16,0 9-1-16,-4 5 0 15,4 3-1-15,-3 0-1 16,3 1-1-16,0-1-5 0,0-8-20 15,0-10-13 1,3-1-1-16,-3-14-1 16</inkml:trace>
  <inkml:trace contextRef="#ctx0" brushRef="#br0" timeOffset="126268.9227">20493 16825 22 0,'16'-36'19'15,"8"-6"0"1,-5-9-4-16,5-6-1 0,-2 2 0 16,-4 5-2-16,-1 9-2 15,-8 10 0-15,0 19-2 16,-9 12-1-16,0 32 0 16,-4 13-2-16,4 18-1 15,-8 8-2-15,8 9 1 16,-5-3-3-16,5 2-1 15,6-10-7-15,-2-15-16 16,0-16-13-16,10-10 0 0,-3-20 1 16</inkml:trace>
  <inkml:trace contextRef="#ctx0" brushRef="#br0" timeOffset="126487.6739">21029 16883 33 0,'28'7'35'16,"9"-11"1"-16,19 4-6 15,7 0-22-15,6 0-9 16,3 0-25-16,-4-12-6 0,7 6-3 15,-15-13 0 1</inkml:trace>
  <inkml:trace contextRef="#ctx0" brushRef="#br0" timeOffset="127034.5514">21968 16404 24 0,'6'-17'35'0,"5"22"-1"16,-4 12-4-16,-7 15-14 15,-5 17-4-15,-1 6-5 16,3 12 0-16,-2-1-3 16,5 1-1-16,0-9-2 15,3-5 1-15,-1-11-1 16,2-13 0-16,2-19 0 0,5-13 0 15,1-12 0 1,6-7-1-16,4-4 1 0,4-5-1 16,4 2 0-16,7 3 0 15,-2 10 0-15,2 10-1 16,-3 12 1-16,-10 8 0 16,-6 7 0-16,-9 5 1 15,-11 2-1-15,-13 5 0 16,-11-2 1-16,-10-9-1 15,-8-2-4-15,-2-11-4 16,6 0-13-16,5-9-17 16,1-9 0-16,17-3 0 15,4-5 4-15</inkml:trace>
  <inkml:trace contextRef="#ctx0" brushRef="#br0" timeOffset="133722.0682">23926 16220 27 0,'28'30'36'0,"-18"0"-1"16,-10 14-13-16,-25 2-42 15,-24-19-8-15,2 5-4 16,-16-25-3-16</inkml:trace>
  <inkml:trace contextRef="#ctx0" brushRef="#br0" timeOffset="134222.1209">23272 16970 14 0,'10'-9'35'15,"11"28"1"-15,-9 19-9 16,-4 12-5-16,1 22-5 16,-12 7-6-16,3 12-1 15,-8-5-6-15,3 1-2 16,-3-9-6-16,-8-13-5 16,9-9-11-16,-1-18-15 15,3-17-4-15,15-8 0 16,-10-13 8-16</inkml:trace>
  <inkml:trace contextRef="#ctx0" brushRef="#br0" timeOffset="134612.7478">23602 17151 16 0,'14'-19'37'0,"5"19"-1"16,-19 0-1-16,6 22-18 0,-2 15-6 15,-11 8-3-15,7 10-1 16,-10 2-3-16,5 1 1 16,0-3-3-16,-2-7-1 15,1-15 0-15,6-10 0 16,7-11-3-16,4-9 1 15,5-6 1-15,5-8-1 16,4 1 0-16,6 0 1 16,6 5-1-16,-9 1 1 15,-7 8 0-15,-9-1 0 16,-8 7 0-16,-11 6 0 16,-7 0 0-16,-12-3-2 15,-5 0-2-15,-4-6-6 16,8-4-12-16,8 1-15 15,0-14-1-15,19-2 1 0</inkml:trace>
  <inkml:trace contextRef="#ctx0" brushRef="#br0" timeOffset="134909.6213">24026 17077 32 0,'0'0'34'0,"16"10"-4"15,-13 21-11-15,-3 13-4 0,0 18-4 16,-4 4-3-16,10 9 0 15,-3-5-4-15,-3 3-3 16,4-6-11-16,-4-12-24 16,-3-27-3-16,3-4 1 15,0-24-1-15</inkml:trace>
  <inkml:trace contextRef="#ctx0" brushRef="#br0" timeOffset="135268.9973">24530 17240 16 0,'54'14'31'0,"-54"-14"0"16,0 0-11-16,0 0-6 15,-58 44-4-15,58-44-3 16,-52 25-1-16,18-12-4 16,0-1-1-16,34-12 0 15,-43 17 0-15,43-17-1 0,0 0 1 16,0 0-1-1,41 41 0-15,-41-41-8 16,60 27-10-16,-60-27-16 0,64 16 2 16,-64-16-2-16</inkml:trace>
  <inkml:trace contextRef="#ctx0" brushRef="#br0" timeOffset="135550.2478">24760 17441 30 0,'0'0'28'16,"25"-70"-7"-16,-17 27-1 15,-1-4-5-15,-4 2-2 0,9 2-3 16,-12 43 1 0,19-58-5-16,-19 58 2 0,0 0-3 15,0 0-1-15,0 0-1 16,0 0-2-16,44 73 1 15,-31-19 1-15,-13 7-1 16,0 0 3-16,6-1-4 16,-9-3-2-16,3-2-12 15,0-14-23-15,0-41-4 16,0 0 1-16,0 0-3 16</inkml:trace>
  <inkml:trace contextRef="#ctx0" brushRef="#br0" timeOffset="141144.0656">4356 12157 24 0,'-13'8'18'15,"32"-8"-2"-15,51 0-1 16,43 0-4-16,50-4-2 0,45 4-2 16,43-4-2-1,33 4-2-15,38-2 1 0,20 2-2 16,16 2 1-16,-1 1-1 15,-15 6-4-15,-26 0-9 16,-38-9-18-16,-29 16-1 16,-66-16 0-16,-37 7 14 15</inkml:trace>
  <inkml:trace contextRef="#ctx0" brushRef="#br0" timeOffset="142972.1976">5409 10955 35 0,'-39'-3'31'16,"-9"26"-8"-16,-7 27-4 16,-6 15-5-16,8 23-3 0,4 6-2 15,18 9-3-15,12-2-1 16,19-5-4-16,22-11-4 16,10-15-8-16,13-17-18 15,10-8-5-15,-1-27 0 16,8-1-2-16</inkml:trace>
  <inkml:trace contextRef="#ctx0" brushRef="#br0" timeOffset="143425.3184">5736 11690 16 0,'3'-23'28'16,"4"2"-6"0,-2-7-4-16,-5-1-4 0,0-5-2 15,-5 2-3-15,-8 1-1 16,-7 4-2-16,-3 10-1 16,-10 8-1-16,-1 15-1 15,-2 12-1-15,5 11-1 16,5 10 0-16,6 3-1 15,11 6 0-15,9-7 1 16,15-2-1-16,7-8 1 0,6-12-1 16,7-9 1-16,-1-10-2 15,2-15-1 1,-5-2 0-16,-6-8 0 0,-5-6 0 16,-6 2-1-16,-9 3 1 15,-5 2 0-15,0 9 2 16,0 15 1-16,-14-6 0 15,8 17 0-15,2 8 0 16,4 4 1-16,9 4-3 16,-2-4-7-16,5-6-24 15,10 3 0-15,-6-20-1 16,13 2 0-16</inkml:trace>
  <inkml:trace contextRef="#ctx0" brushRef="#br0" timeOffset="143644.0684">5843 11300 20 0,'0'0'30'16,"25"4"-1"-16,-6-4-5 15,7 0-25-15,9 9-19 16,-6-9-7-16,12 5-1 16,-10-14 2-16</inkml:trace>
  <inkml:trace contextRef="#ctx0" brushRef="#br0" timeOffset="143878.442">6204 11229 27 0,'4'-12'30'16,"-8"-8"-4"-16,4-2-9 16,7 2-5-16,-1-3-2 15,3 5-1-15,-3 0-2 16,0 8 0-16,-6 10-1 16,10 4-1-16,-10 11 0 15,3 9-1-15,-3 8-1 16,0 7-4-16,6 4-10 15,2 4-24-15,-4-14-1 16,5 4 0-16,-5-14-1 16</inkml:trace>
  <inkml:trace contextRef="#ctx0" brushRef="#br0" timeOffset="144315.9431">6493 11598 21 0,'9'13'31'0,"1"-13"1"15,16 0-10-15,3 0-11 0,-1-5-1 16,3 0-3-16,-3-4-1 16,-4-3-3-16,-8-3-1 15,-6 1-1-15,-10-1 0 16,-10 2 0-16,-8 4-1 16,-5 1-1-16,-7 8 1 15,0 12-1-15,-3 3 1 16,3 9 0-16,5 8 1 15,7 1 0-15,11 4 0 16,11 0 1-16,8-6 0 16,12-3 1-16,7-5-1 0,4-8-2 15,5-5-7 1,0-5-18-16,-5-15-10 0,5-1 1 16,-7-17-2-16</inkml:trace>
  <inkml:trace contextRef="#ctx0" brushRef="#br0" timeOffset="144534.6953">6884 11105 24 0,'0'-19'31'16,"0"19"-1"-16,0-10-7 0,0 10-23 16,0 0-21-16,0 0-7 15,0 14-2-15,0-14 2 16</inkml:trace>
  <inkml:trace contextRef="#ctx0" brushRef="#br0" timeOffset="144706.5684">6918 11240 48 0,'3'27'36'16,"-10"-4"1"-16,-1-3-15 15,-3 5-6-15,-11-9-5 16,5 0-5-16,-6-10-7 0,-1-6-10 16,2-4-24-1,9-1-2-15,-5-8 0 0,11 4-1 16</inkml:trace>
  <inkml:trace contextRef="#ctx0" brushRef="#br0" timeOffset="145222.2563">7063 11161 19 0,'0'0'28'0,"-6"10"-3"16,-3 1-7-16,2 4-8 16,4 8-3-16,0 0-2 15,3 2 0-15,4-3-1 16,5-1-1-16,3-4-1 15,3-4 0-15,3-7 0 16,-1-6-1-16,1-10 1 16,-2-1 0-16,-4-6-1 15,1-3 0-15,-4-2 0 16,0-1-1-16,-6 5 0 16,-3-1 0-16,0 6 0 0,0 13-1 15,0 0 1 1,-12-5 0-16,12 16-1 15,0 0 1-15,0 4 0 0,9 2 0 16,0 0 2-16,7-4 0 16,3-1 2-16,2-5 0 15,0-10 0-15,-1-1 0 16,-2-8 0-16,0-3-2 16,-8 0-6-16,-3-7-11 15,-7-2-19-15,0 9-2 16,-7-2 1-16,4 8-1 15</inkml:trace>
  <inkml:trace contextRef="#ctx0" brushRef="#br0" timeOffset="145628.5579">7459 11060 19 0,'19'7'30'15,"0"-1"0"-15,6 11-7 0,5 11-6 16,0 7-5-16,2 19-3 16,-7 7-1-16,1 12-2 15,-8 7-2-15,-8 3 0 16,-10 2-3-16,0-2 1 16,-13-7-2-16,-3-7 0 15,-2-14-2-15,-6-9-5 16,1-12-10-16,-2-7-17 15,-9-18-2-15,1 0 1 16,-4-9 2-16</inkml:trace>
  <inkml:trace contextRef="#ctx0" brushRef="#br0" timeOffset="146691.1206">7975 11011 32 0,'8'-18'18'16,"-4"-6"-2"-16,6 1-1 16,2-3-2-16,0 0 0 15,0 4-2-15,-2 0 0 16,3 8-2-16,-8 5-1 15,-5 9 0-15,5 17-1 16,-5 11-1-16,-7 6-1 16,7 10-1-16,-4 3-1 15,4 0-5-15,3-3-33 16,5 0-2-16,-6-20 0 16,10-5-1-16</inkml:trace>
  <inkml:trace contextRef="#ctx0" brushRef="#br0" timeOffset="148159.9636">4669 12847 33 0,'2'-14'25'16,"5"-3"-3"-16,-1-5-4 16,7-7-4-16,5 0-5 0,-5-4-1 15,8 6-2 1,-6 4-1-16,1 13 1 0,-3 13-1 16,-1 19-1-16,-6 19 1 15,-2 21-1-15,-4 5-2 16,0 12 2-16,0-2-2 15,3 1-1-15,-3-10 1 16,0-11-4-16,5-12-6 16,2-13-24-16,-1-21-5 15,7-3 0-15,-2-15 1 16</inkml:trace>
  <inkml:trace contextRef="#ctx0" brushRef="#br0" timeOffset="148409.9383">5222 13104 58 0,'15'0'38'16,"20"4"0"-16,5-4-16 15,8 0-10-15,14 5-4 16,-5-5-4-16,-6-7-10 16,-6 0-30-16,-5 4-1 15,-13-6-1-15,-3 6-1 16</inkml:trace>
  <inkml:trace contextRef="#ctx0" brushRef="#br0" timeOffset="149081.8198">6325 13180 29 0,'0'-12'29'16,"6"0"-4"-16,-6-6-6 15,-6-4-6-15,-1-2-3 16,-7-4-3-16,1 2-2 16,-12 2-1-16,1 4 0 15,-8 9-2-15,-1 11-1 16,-2 9 0-16,4 8-1 0,4 12 0 15,6 6 1-15,7 5-1 16,11-1 1-16,6-2-1 16,11-6 1-16,7-7 0 15,6-11 0-15,6-7 0 16,2-10-1-16,-3-7-1 16,-1-8 1-16,-3-5 0 15,-7-5-1-15,-3 0 0 16,-9 5 1-16,-5 5 0 15,-8 2 0-15,4 17 1 16,-15-7 0-16,3 16 0 16,5 8 1-16,1 4-1 15,6 4 1-15,10 2 0 16,2 2-1-16,6-3-3 0,5-6-8 16,5-11-23-16,9-1-2 15,-9-11 0-15,10-1-1 16</inkml:trace>
  <inkml:trace contextRef="#ctx0" brushRef="#br0" timeOffset="149675.567">6377 12720 21 0,'0'0'33'15,"16"9"0"-15,-6-5-8 16,12 1-8-16,10 0-10 16,6 2-11-16,5 1-20 15,-3-11-8-15,8 3 0 0,-11-9-2 16</inkml:trace>
  <inkml:trace contextRef="#ctx0" brushRef="#br0" timeOffset="149909.9417">6799 12622 11 0,'0'-20'31'0,"7"6"2"16,-1-1-10-16,0-1-4 0,-6 16-4 15,3-10-4 1,-3 20-2-16,0 4-2 15,6 9-2-15,-3 5-2 0,-3 3-6 16,7 3-12-16,5 5-20 16,-8-10 0-16,9 0-1 15,-8-10-1-15</inkml:trace>
  <inkml:trace contextRef="#ctx0" brushRef="#br0" timeOffset="150331.8786">7059 13012 22 0,'0'0'33'0,"26"19"0"15,-3-12-4-15,7-4-18 16,10-1-2-16,-3-6-2 16,0-4-3-16,-6-4-2 15,-5-1-1-15,-8-6-1 16,-12-2-1-16,-12 1 0 16,-10 0-1-16,-6 4 1 15,-9 7-1-15,-6 9 1 16,-3 3 0-16,0 13 0 15,5 7 2-15,4 7 0 16,13 9 1-16,11-1 1 0,11 1 0 16,12-3 1-16,11-4 0 15,8-9-1-15,5-5 0 16,9-6-5-16,-3-12-8 16,2-9-23-16,1 1-3 15,-5-16 1-15,1 1-2 16</inkml:trace>
  <inkml:trace contextRef="#ctx0" brushRef="#br0" timeOffset="150566.2494">7668 12472 46 0,'-5'-14'35'0,"5"14"-2"15,-6-15-9-15,6 15-32 16,0 0-23-16,0 0-1 16,-2 15-2-16,2-15 2 15</inkml:trace>
  <inkml:trace contextRef="#ctx0" brushRef="#br0" timeOffset="150738.1258">7690 12583 16 0,'3'21'35'15,"5"7"0"-15,-8-2-2 16,-11 1-15-16,4 3-4 16,-9-4-4-16,-5-5-4 15,-4-4-7-15,-6-9-11 16,0-8-23-16,12-7-1 15,-3-9-1-15,16-2 1 16</inkml:trace>
  <inkml:trace contextRef="#ctx0" brushRef="#br0" timeOffset="151222.505">7851 12506 27 0,'0'0'29'15,"-13"0"-1"1,4 15-10-16,6 2-6 0,3 5-3 16,0 3-2-16,6 0 0 15,6-1-2-15,1-5 0 16,6-4-2-16,-1-8-1 15,3-7 0-15,-2-7-1 16,-1-6-1-16,-2-8 0 16,-4 2 1-16,-2-3-2 15,-3 3 1-15,-4 2-1 0,-3 3 1 16,0 14-1 0,0 0 1-16,0 0 0 0,0 11 0 15,5 5 0-15,-1 2 0 16,5 2 1-16,4-3 0 15,1-1 0-15,7-3 1 16,0-9 1-16,3-4 0 16,0-9 0-16,-1-3 1 15,-5-10-1-15,-2-2 1 16,-7-3-1-16,-2-2-2 16,-7 3-4-16,-14-2-14 15,-1 5-20-15,0 8-1 16,-10 1 0-16,7 11 0 15</inkml:trace>
  <inkml:trace contextRef="#ctx0" brushRef="#br0" timeOffset="153581.8806">8801 12123 28 0,'28'6'30'16,"2"-9"-3"-1,15 3-12-15,7-4-7 0,0 0-7 16,1 4-10-16,-9-4-14 16,3 8-6-16,-20-8 0 15,-2 10 11-15</inkml:trace>
  <inkml:trace contextRef="#ctx0" brushRef="#br0" timeOffset="153753.7556">8828 12269 30 0,'14'0'33'15,"20"7"-1"-15,6-7-11 16,3 0-9-16,7 0-13 15,-7-4-26-15,7 8-3 16,-14-13-2-16,2 9 0 16</inkml:trace>
  <inkml:trace contextRef="#ctx0" brushRef="#br0" timeOffset="154831.8818">9770 12266 22 0,'0'0'29'0,"11"6"-11"16,19-2-2-16,20-4-2 15,15 5-1-15,6-5-3 16,10 6-3-16,-3-6-8 16,-4 9-23-16,-14-15-7 15,-5 9 0-15,-24-12-1 16</inkml:trace>
  <inkml:trace contextRef="#ctx0" brushRef="#br0" timeOffset="155488.1342">10752 12305 15 0,'6'-9'17'16,"43"4"0"-16,31-2 0 16,44-1-3-16,34 4-2 15,41-4-1-15,30 2-1 16,26-5-2-16,16 3 0 16,7-6-2-16,2 2-1 15,-16 0-3-15,-16 0-4 0,-29 5-9 16,-27 3-15-16,-40-3-7 15,-22 7 0-15,-40 0 0 16</inkml:trace>
  <inkml:trace contextRef="#ctx0" brushRef="#br0" timeOffset="157441.372">11616 11858 30 0,'0'-15'25'0,"9"3"-7"16,-4-4-3-16,0-2-3 16,-3-4-4-16,-2-2-2 15,-2-2-3-15,-11-3 0 16,-9 0-1-16,-5 5-2 16,-8 5 1-16,-3 7-1 15,-6 8 0-15,-1 11 0 16,5 8 0-16,4 12 0 15,12 6 0-15,8 3 0 16,10-3 1-16,10 1-1 0,10-5 1 16,11-7-1-16,7-4 1 15,8-11-1-15,3-7 0 16,2-6 0-16,-2-4-1 16,-4-8 1-16,-5 0-1 15,-7-2 1-15,-9 3 0 16,-5 2 0-16,-9 5 2 15,-4 10 1-15,0 0 0 16,0 0 0-16,-11 25 0 16,11-8 0-16,0 3-2 15,8 2-6-15,1-1-18 16,2-9-9-16,12-4-1 16,-5-12 0-16</inkml:trace>
  <inkml:trace contextRef="#ctx0" brushRef="#br0" timeOffset="157675.7439">11637 11379 33 0,'0'0'31'0,"18"5"0"16,6-5-14-16,11 0-8 0,6 0-10 15,6-2-16 1,9 2-11-16,-14-3-3 16,6 3 0-16</inkml:trace>
  <inkml:trace contextRef="#ctx0" brushRef="#br0" timeOffset="157878.8696">12056 11243 19 0,'-3'-20'32'16,"6"9"1"-16,-7 1-8 16,4 0-9-16,0 10-4 15,0 0-3-15,4 19-3 16,-4 3-2-16,7 7-2 0,-4 5-7 15,-3 7-23 1,0-9-6-16,9 6-1 0,-6-10 0 16</inkml:trace>
  <inkml:trace contextRef="#ctx0" brushRef="#br0" timeOffset="158300.7501">12303 11739 13 0,'9'6'30'0,"0"-9"2"16,18 3-1-16,-4 0-19 15,7-9-5-15,4 2-2 16,-3-5-1-16,-3-1-1 16,-9 1-2-16,-7-1-1 15,-12 1-1-15,-12 0 0 16,-9 4 1-16,-8 3-1 16,-5 5 0-16,-3 11 1 15,0 1 1-15,3 7 1 16,6 4 1-16,12 6 1 15,11-1 0-15,13 4 0 16,11-8 0-16,10-1 1 16,5-3-2-16,8-4-4 0,2-6-6 15,-1-9-15-15,-5-8-13 16,2-1-1-16,-6-10 1 16</inkml:trace>
  <inkml:trace contextRef="#ctx0" brushRef="#br0" timeOffset="158644.4956">12745 11276 44 0,'0'-14'33'0,"0"14"1"15,-3-9-10-15,3 9-14 0,0 0-7 16,-9 5-7-16,9-5-3 16,0 18 1-16,0-8-2 15,7 8 2-15,-2-1 0 16,2 3 3-16,3 4 4 16,-1 4 3-16,-4 1 3 15,-5-3 0-15,-7 6 1 16,-4-3 0-16,-5-6-1 15,-5-5-5-15,-4-13-12 16,-2-13-22-16,13 4-2 16,0-14 0-16,14 2 0 15</inkml:trace>
  <inkml:trace contextRef="#ctx0" brushRef="#br0" timeOffset="159144.4979">12931 11337 29 0,'-3'-9'29'0,"3"9"-3"15,-9 4-8-15,9-4-6 16,-12 20-4-16,12-3-3 15,0 2-1-15,6-2-1 16,4 0 0-16,5 0-1 16,4-8-1-16,2-4 0 0,1-5-1 15,-1-10 0-15,-2-3-1 16,0-6 1-16,-4-3 0 16,-2 0 0-16,-4-1 1 15,-3 5-1-15,-6 2 1 16,0 16 0-16,0 0-1 15,-12 0 1-15,12 12 0 16,-3 8-1-16,6 5 0 16,3 1 0-16,7 2 2 15,5-6-1-15,3-1 1 16,2-8 0-16,7-5 1 0,-3-8-1 16,-2-9 1-1,-2-5 0-15,-4-5 0 16,-4-7-1-16,-9-3-2 0,-6 1-4 15,-13 1-18-15,-4 3-13 16,0 9 0-16,-7-2-2 16</inkml:trace>
  <inkml:trace contextRef="#ctx0" brushRef="#br0" timeOffset="159753.8754">11090 12946 2 0,'13'-10'28'0,"10"-4"1"15,-6-12-8-15,2-4-5 16,4-1-3-16,-8-3-3 16,2 6 0-16,-7 1-1 15,-2 5-2-15,-8 9-1 0,0 13-1 16,-4 13-1-16,-2 18-1 16,3 11-1-16,3 13 0 15,-3 6-2-15,3 2 0 16,5 2-4-16,2-7-6 15,7-14-22-15,5-7-3 16,-5-20-1-16,6-4 0 16</inkml:trace>
  <inkml:trace contextRef="#ctx0" brushRef="#br0" timeOffset="159957.0007">11531 12978 39 0,'14'-5'34'0,"12"5"0"15,3 0-7-15,7-5-17 16,7 5-9-16,6-4-18 16,5 8-16-16,-14-10 0 15,2 6-1-15</inkml:trace>
  <inkml:trace contextRef="#ctx0" brushRef="#br0" timeOffset="160410.1523">12317 13127 9 0,'11'-3'30'0,"-11"-12"1"16,11 7 0-16,-5-13-17 16,-6-1-5-16,3-5-4 15,-9-4-2-15,-3 2 0 16,-9 0-1-16,-4 4-1 16,-3 4 0-16,-6 10 0 15,1 11-2-15,-3 13 2 16,4 9-1-16,6 9 0 15,8 1 0-15,6 7 1 16,9-3-1-16,15-5 1 0,6-4 0 16,8-10 0-1,8-7-1-15,-2-10 0 16,2-3 0-16,-3-7-1 0,-5-6 0 16,-6-1 1-16,-8 0 0 15,-2 4 0-15,-9 4 1 16,-4 9 0-16,0 0 2 15,0 0-1-15,8 19 1 16,-4 0-3-16,5 3-5 16,1-2-15-16,-2-6-13 15,11 3-1-15,-3-12 0 16</inkml:trace>
  <inkml:trace contextRef="#ctx0" brushRef="#br0" timeOffset="160785.1259">12742 12962 4 0,'0'21'32'0,"0"-21"0"16,29 17-2-16,-5-10-14 15,-2-7-3-15,9 5-3 16,-3-11-3-16,1-3-3 15,-6-4-2-15,-4-3-1 16,-9-1-2-16,-4-7 0 16,-12 5 0-16,-7 0-1 15,-8 6 0-15,-8 6 0 16,-5 7 1-16,-2 7 1 0,1 8 1 16,4 9 0-16,6 6 0 15,13 3 2-15,8-2-1 16,14 3 0-16,8-5 1 15,10-4-1-15,7-4 0 16,2-9-4-16,4-2-7 16,-2-3-25-16,-5-21-1 15,7 4 0-15,-13-19 0 16</inkml:trace>
  <inkml:trace contextRef="#ctx0" brushRef="#br0" timeOffset="161222.6511">12300 12570 4 0,'0'0'30'15,"0"0"1"-15,8 18-1 16,12-15-14-16,7 2-10 16,10 0-13-16,2-10-19 15,12 12-3-15,-10-14-1 16,8 7 6-16</inkml:trace>
  <inkml:trace contextRef="#ctx0" brushRef="#br0" timeOffset="161425.7523">12698 12449 29 0,'0'0'31'0,"-2"18"-3"16,2 5-9-16,0 6-10 15,0-1-32-15,10 15-4 16,-10-12-2-16,18 7-2 16</inkml:trace>
  <inkml:trace contextRef="#ctx0" brushRef="#br0" timeOffset="162082.0163">13172 12461 38 0,'0'0'36'16,"7"-12"1"-16,-7 12-7 15,0 0-16-15,0 0-11 16,0 0-15-16,0 0-21 16,0 0-3-16,0 0 1 0,0 0-2 15</inkml:trace>
  <inkml:trace contextRef="#ctx0" brushRef="#br0" timeOffset="162253.8782">13229 12596 35 0,'13'34'33'0,"-7"-2"-1"16,-3 0-12-16,-3 0-5 16,-10-3-5-16,-2-9-5 15,-7-3-7-15,-8-10-14 16,-4-13-18-16,9-3 0 15,-3-11 0-15,16-1 5 16</inkml:trace>
  <inkml:trace contextRef="#ctx0" brushRef="#br0" timeOffset="162722.6293">13412 12467 4 0,'0'-18'28'0,"0"18"0"16,0 0-3-16,-9 9-11 15,9 2-5-15,0 5-2 16,6 5-3-16,3 5 1 16,4 2-2-16,3-6 1 15,5-2-2-15,1-7 0 0,2-6 0 16,-4-7-1-1,1 0 0-15,-3-14-1 16,-2-3 1-16,-6-4-1 0,-2-2 0 16,-5 5 0-16,-3 2-1 15,0 2 1-15,0 4 0 16,0 10-1-16,0 0 2 16,0 0-2-16,-5 11 1 15,10 2 1-15,1 0-1 16,4 6 1-16,3-4-1 15,8 1 1-15,2-4 0 16,4-6 1-16,1-6 0 16,-4-1 1-16,4-7 0 15,-6-8 1-15,-6 2 1 16,-10-9 0-16,-6 4-1 0,-6-4-3 16,-7 5-10-1,-12-2-26-15,7 7-1 0,-10-4-1 16,9 6 0-16</inkml:trace>
  <inkml:trace contextRef="#ctx0" brushRef="#br0" timeOffset="164535.2441">1977 15097 15 0,'0'0'34'16,"0"0"1"-16,16 0-3 15,15-3-14-15,9-1-5 16,10-4-4-16,9 2-3 15,3 1-5-15,-3-4-7 16,-1 4-13-16,-8 5-15 16,-20-6-1-16,-4 9 0 15,-26-3 2-15</inkml:trace>
  <inkml:trace contextRef="#ctx0" brushRef="#br0" timeOffset="164738.3699">2055 15225 32 0,'16'5'35'16,"1"-9"2"-16,18-1-12 16,12 5-7-16,-1-6-5 15,7 6-4-15,0 0-15 16,4 4-27-16,-21-12-2 15,3 8-3-15,-20-10 1 16</inkml:trace>
  <inkml:trace contextRef="#ctx0" brushRef="#br0" timeOffset="183316.6727">2972 15247 11 0,'0'0'23'0,"0"0"-1"15,10 6-2-15,23-6-3 16,17 0-1-16,13 0-2 15,14 4-3-15,7 1-3 16,-5-2-3-16,0 4-2 16,-14-3-1-16,-12 5-1 15,-16-1-6-15,-18 0-17 16,-19-8-12-16,0 0 0 16,-3-10 0-16</inkml:trace>
  <inkml:trace contextRef="#ctx0" brushRef="#br0" timeOffset="184238.52">4213 15336 13 0,'-96'4'8'16,"21"2"-2"-16,23 2 0 15,32-1 1-15,36-2 1 16,41 2 2-16,32-2 1 15,47 0 1-15,35 0 1 16,49 0-2-16,29 0 0 16,37-5-1-16,19 5-1 15,21-5-2-15,13 0-1 16,-4 0 0-16,-1 0-2 16,-19 0 0-16,-18 0-2 0,-34 0-4 15,-31 0-5-15,-43 3-19 16,-33 6-9-16,-51-9-1 15,-30 7 0-15</inkml:trace>
  <inkml:trace contextRef="#ctx0" brushRef="#br0" timeOffset="185191.6481">4818 14990 27 0,'21'0'23'0,"-4"-13"-2"15,1-2-2-15,-2-6-4 16,-4-7-3-16,1-1-3 16,-10-7-2-16,-3 4-3 15,-13-4 0-15,-2 10-2 16,-10 3 0-16,-4 8-1 16,-6 8 0-16,-1 10-1 15,-1 13 0-15,5 7 1 16,5 13-1-16,8 1 0 15,7 7 0-15,12-1 1 16,5-2-1-16,14-5 0 16,10-9 1-16,7-9 0 0,5-14 0 15,2-9 0 1,2-12-1-16,-3-8 1 0,-5-7-1 16,-10-7 0-16,-6 1 0 15,-12 3-1-15,-9 7 1 16,-3 8-1-16,-6 12 1 15,-4 8 1-15,1 18-1 16,6 8 1-16,1 8 0 16,8 0-1-16,9 4-3 15,2-5-9-15,5-11-18 16,11-1-4-16,-10-21-1 16,6 0 1-16</inkml:trace>
  <inkml:trace contextRef="#ctx0" brushRef="#br0" timeOffset="185379.1481">4914 14539 22 0,'0'-20'29'15,"12"20"-8"-15,12 0-6 16,6 0-8-16,2 7-9 15,5-4-12-15,8 9-12 16,-12-12-1-16,6 10 3 16</inkml:trace>
  <inkml:trace contextRef="#ctx0" brushRef="#br0" timeOffset="185566.6481">5298 14415 31 0,'0'-24'33'16,"0"1"-3"-16,-4 0-10 15,4 6-4-15,-3 4-6 16,3 13-3-16,0 0-2 16,-4 18-1-16,4 6-3 15,0 8-2-15,6 9-6 16,-6 5-17-16,0-5-11 16,12 5 1-16,-7-8-1 15</inkml:trace>
  <inkml:trace contextRef="#ctx0" brushRef="#br0" timeOffset="186113.5239">5550 14887 15 0,'12'0'29'0,"17"9"2"16,-8-9-9-16,9 0-11 16,5 3-1-16,-1-8-2 15,-1 2-2-15,-5-6-1 16,-3-1-2-16,-7-7 0 16,-7 1-2-16,-11-4 0 15,-3 2-1-15,-12 3 1 16,-6-1-1-16,-7 6 0 15,-8 4 1-15,0 6-1 16,-4 12 0-16,5 5 0 16,7 11 1-16,10 4 1 0,8 5 0 15,15-1-1-15,12 7 1 16,9-7 0-16,10-2 1 16,4-6-3-16,1-12-2 15,1-5-11-15,-2-3-22 16,-11-20 0-16,2-5 0 15,-10-15-1-15</inkml:trace>
  <inkml:trace contextRef="#ctx0" brushRef="#br0" timeOffset="186613.525">5963 14396 48 0,'10'-7'35'0,"-10"7"-2"15,4-10-16-15,-4 10-17 16,0 0-24-16,0 0-9 15,0-10 0-15,0 10-2 0</inkml:trace>
  <inkml:trace contextRef="#ctx0" brushRef="#br0" timeOffset="186801.0256">6025 14493 22 0,'0'24'33'0,"6"6"-4"16,-11-5-9-16,-4 0-4 15,-5-3-4-15,-8-8-6 16,1-2-8-16,-1-12-15 16,3-3-15-16,-3-16-1 15,13 3-1-15,-5-9 15 16</inkml:trace>
  <inkml:trace contextRef="#ctx0" brushRef="#br0" timeOffset="187238.5262">6163 14408 37 0,'0'0'29'16,"0"0"-10"-16,0 0-4 16,-6 17-4-16,6-3-3 15,0 4-2-15,4 3-1 16,2-1-1-16,9-3 0 15,0-3-2-15,3-4 1 16,2-10-1-16,4 0-1 16,-5-6 1-16,-1-6-1 15,-3-4 0-15,-4-2-1 16,-8-1 1-16,3 2-1 0,-6 5 0 16,0 2-1-16,0 10 1 15,0 0 0-15,-6 12 0 16,6 6-1-16,6 6 2 15,1-1-1-15,6 3 1 16,2-4 0-16,6-4 0 16,7-4 0-16,-4-11 0 15,2-5 0-15,-4-9 0 16,-5-3 0-16,-6-7 0 16,-8-3-1-16,-6-3-3 15,-10 1-11-15,-3-4-20 16,2 16-1-16,-9-8 0 0,8 15 0 15</inkml:trace>
  <inkml:trace contextRef="#ctx0" brushRef="#br0" timeOffset="187551.0374">6685 14969 61 0,'0'0'37'0,"0"0"0"16,0 0-9-16,3 11-38 15,10-4-25-15,-13-7-1 16,14-7 0-16,-7-4-1 16</inkml:trace>
  <inkml:trace contextRef="#ctx0" brushRef="#br0" timeOffset="188176.0329">7336 15066 26 0,'0'-24'22'15,"0"2"-3"-15,-6-10-3 0,-4-1-4 16,-1 3-2-16,-8-2-2 16,-1 8-1-16,-4 4-2 15,-4 10-2-15,-2 10 0 16,1 9-2-16,5 13 0 16,2 9-1-16,6 4 1 15,4 2 0-15,12 1-1 16,9-6 2-16,7-3-1 15,7-6 1-15,6-9-1 16,-1-6 1-16,6-12-1 16,-4-5 1-16,-4-7-1 15,-1-9-1-15,-3-4 0 0,-10-4 1 16,-5 0-1 0,-7 2 0-16,0 6 1 0,-7 5 0 15,-2 11 1-15,0 9 1 16,-1 16-1-16,10 10 1 15,0 3 1-15,6 8-1 16,7 1 0-16,3-4-1 16,2 0-5-16,3-8-10 15,-2-11-23-15,5-2 0 16,-4-19-1-16,8-2 0 16</inkml:trace>
  <inkml:trace contextRef="#ctx0" brushRef="#br0" timeOffset="190613.6908">7945 14913 17 0,'7'12'26'0,"18"8"-2"16,1-6-12-16,7-2-1 15,2-1-2-15,2-7-1 16,4-4-2-16,-3-10-1 16,-8-3-1-16,-6-5-1 0,-13-5-2 15,-13 0 0 1,-13-1 0-16,-9 4 0 0,-14 8-1 15,-3 3 0-15,-4 9 0 16,-3 12 0-16,6 12 2 16,4 5 0-16,17 10 1 15,8 2 1-15,16 5 2 16,15-8-2-16,14 2 1 16,14-7-1-16,3-11-7 15,11-8-15-15,1-6-16 16,-3-22-1-16,5-4-1 15,-12-22 4-15</inkml:trace>
  <inkml:trace contextRef="#ctx0" brushRef="#br0" timeOffset="191348.0683">8232 14561 13 0,'0'0'32'16,"15"8"-1"-16,-2-8-5 16,12 0-15-16,3 0-11 15,3-6-21-15,8 10-8 16,-10-12-1-16,5 8-1 15</inkml:trace>
  <inkml:trace contextRef="#ctx0" brushRef="#br0" timeOffset="191598.0661">8605 14408 33 0,'0'0'31'15,"0"-12"-1"-15,0 12-14 16,0 0-6-16,-6-11-8 16,6 11-7-16,0 0-8 15,0 0-4-15,0 0 0 16,0 0-2-16,0 11 1 15</inkml:trace>
  <inkml:trace contextRef="#ctx0" brushRef="#br0" timeOffset="191785.5689">8612 14515 25 0,'3'32'14'0,"3"4"1"16,-6 0 1-16,-3-3 0 0,-4 1-3 16,-5-7-2-16,-2-3-2 15,-6-14-3-15,-2-6-3 16,4-4-9-16,-1-11-11 15,1-7-13-15,18 0-1 16,-4-11-1-16</inkml:trace>
  <inkml:trace contextRef="#ctx0" brushRef="#br0" timeOffset="192254.3424">8845 14439 26 0,'-17'-19'29'0,"17"19"-3"16,-21 6-9-16,12 5-7 15,5 6-5-15,-1 6-1 16,5 5-1-16,5-1-1 15,5 3 0-15,4-5 0 16,6-2-1-16,2-7 1 16,3-6 0-16,-1-10-1 15,4-7 0-15,-6-8-1 0,-1-4 1 16,-4-6 0 0,-10 0 1-16,0-1 0 0,-4 4 0 15,-3 2-1-15,0 9 1 16,0 11 0-16,-12 0 1 15,7 10-2-15,5 9 0 16,0 3 0-16,5 2 0 16,4 2 0-16,1-4-1 15,9-3 2-15,3-6-2 16,1-5 1-16,-1-8 1 16,1-13-1-16,-2-2 1 15,-8-6-1-15,-1 0-1 16,-9-2-5-16,-9-1-15 15,-4-5-15-15,1 12-1 16,-10-1 1-16</inkml:trace>
  <inkml:trace contextRef="#ctx0" brushRef="#br0" timeOffset="192863.6941">8250 15441 30 0,'35'-8'20'16,"23"0"0"-16,26-2-1 15,26 4-1-15,20 0-2 16,25 1-1-16,10-5-4 16,6 5-4-16,-7-5-3 15,-10 2-10-15,-29 0-29 16,-17 3 1-16,-41-5-2 0,-22 10 0 15</inkml:trace>
  <inkml:trace contextRef="#ctx0" brushRef="#br0" timeOffset="194504.3737">4442 15676 34 0,'-15'-5'26'16,"-20"5"-1"-16,-8 18-4 15,-5 11-5-15,-6 15-4 16,8 18-4-16,5 11-2 16,13 13-1-16,18 1-3 15,14-2-3-15,23-3-5 16,7-14-10-16,14-15-17 15,11-12-2-15,-4-24 0 16,4-7 7-16</inkml:trace>
  <inkml:trace contextRef="#ctx0" brushRef="#br0" timeOffset="194848.1263">4647 16175 14 0,'13'-25'27'0,"-11"-9"-4"16,7-5-4-16,1-1-3 16,-4-6-2-16,1 7-3 15,-4 0-1-15,0 7-2 16,-3 8-2-16,0 10-1 0,0 14-1 15,-3 14-1 1,3 17-1-16,0 10-1 16,0 13-1-16,5 7 1 0,1 4-1 15,-2 0-4-15,6-4-8 16,-1-4-23-16,-1-24-1 16,9-5 0-16,-8-20 0 15</inkml:trace>
  <inkml:trace contextRef="#ctx0" brushRef="#br0" timeOffset="195035.626">5028 16162 22 0,'0'0'33'15,"18"17"0"-15,7-9-11 16,12-8-9-16,8 4-11 16,1-11-28-16,9 11-4 15,-13-13-2-15,6 9 0 16</inkml:trace>
  <inkml:trace contextRef="#ctx0" brushRef="#br0" timeOffset="195598.1333">5918 16225 22 0,'11'-10'27'16,"-18"-10"-8"-16,4-6-7 15,-4 2-2-15,-8-3-1 16,-3 3-1-16,-10 5 0 15,0 6-2-15,-6 4-2 0,-2 12 0 16,1 11-2-16,4 11 0 16,6 10-1-16,9 4 0 15,8 3 1-15,8-2 0 16,15-3 0-16,5-5 0 16,9-11 1-16,5-10-1 15,3-11 0-15,1-13 0 16,-6-9-1-16,-2-4 0 15,-6-6 0-15,-4-4-1 16,-12 3 0-16,-4 4 0 16,-4 7-1-16,-7 13 1 15,7 9 0-15,-14 11 0 0,7 13 0 16,7 5 0 0,0 4 1-16,12 0-2 0,4-1-7 15,4-5-19-15,-2-17-8 16,10 2 1-16,-8-26-1 15</inkml:trace>
  <inkml:trace contextRef="#ctx0" brushRef="#br0" timeOffset="195801.3065">5904 15897 9 0,'-13'3'28'0,"26"6"-1"16,0-9-3-16,11 6-20 0,4-3-5 16,6 2-5-16,2-5-7 15,-1-7-5-15,5 2-2 16,-12-12 1-16</inkml:trace>
  <inkml:trace contextRef="#ctx0" brushRef="#br0" timeOffset="195988.8089">6238 15761 50 0,'0'-17'29'15,"-3"7"-1"-15,3 10-4 16,-15 7-6-16,12 10-6 16,-3 12-7-16,3 4-16 15,-4-1-24-15,16 10-1 16,-6-11 0-16,10 1-1 16</inkml:trace>
  <inkml:trace contextRef="#ctx0" brushRef="#br0" timeOffset="196457.5639">6508 16141 9 0,'10'24'29'0,"-4"-15"-2"15,12 3-10-15,0-2-5 16,8-2-2-16,2-1-4 16,-1-7-1-16,-2-10-2 15,0-4-1-15,-12-2-2 16,-7 0 0-16,-9-3 0 16,-10 2 0-16,-8 2-1 15,-8 5 0-15,-4 6 0 16,-5 9 1-16,1 9 0 0,6 8 0 15,10 9 1 1,9 3 1-16,12 5 0 0,8-1 1 16,17 1 1-16,8-7-1 15,9-6 0-15,7-9-4 16,1-7-11-16,-10-16-19 16,13-2-1-16,-17-17-1 15,2-4 8-15</inkml:trace>
  <inkml:trace contextRef="#ctx0" brushRef="#br0" timeOffset="196754.4308">6967 15733 28 0,'6'-16'34'16,"-6"16"0"-16,0 0-5 15,0 0-15-15,0 0-9 16,0 0-12-16,-6 19-16 15,-4-14-10-15,10 4-1 0,0-9 1 16</inkml:trace>
  <inkml:trace contextRef="#ctx0" brushRef="#br0" timeOffset="196941.932">7017 15841 32 0,'10'28'29'15,"-16"-6"-4"-15,2 4-9 16,-5-2-3-16,-7-9-5 15,-6-2-6-15,1-12-10 16,-1-1-15-16,-6-16-7 16,16 3-1-16,-4-11-1 15</inkml:trace>
  <inkml:trace contextRef="#ctx0" brushRef="#br0" timeOffset="197457.56">7163 15748 7 0,'0'0'28'15,"0"0"-1"-15,-19 10-8 16,13 5-6-16,1-1-4 16,5 10-2-16,0-5-2 15,4 3-1-15,7-5 0 16,4 0-2-16,0-9 0 15,3-5-1-15,-2-6 1 16,0-6-1-16,-4-4 0 0,-3-2-1 16,-2 1 0-1,-4 0 0-15,-3 14 0 0,0-13 0 16,0 13 0-16,-3 11-1 16,3 1 1-16,0 7 0 15,3 2 0-15,5 0 1 16,2 2-1-16,5-8 1 15,1-2-1-15,3-10 0 16,-1-3 0-16,1-13 0 16,0-5-1-16,2-5 1 15,-5-6 0-15,2-2 0 16,1 2 2-16,0-2 0 16,1 9 1-16,0 9 0 15,2 6 1-15,3 10 0 16,2 15-1-16,-3 15 1 0,1 8-2 15,1 14 0-15,-8 11-1 16,-5 5 0-16,-13 3 0 16,-6-2-1-16,-16-2 1 15,-9-8-4-15,-16-12-7 16,-8-13-25-16,5-5-1 16,-5-20 0-16,13-3 0 15</inkml:trace>
  <inkml:trace contextRef="#ctx0" brushRef="#br0" timeOffset="198645.1608">8294 16238 8 0,'16'-16'22'0,"-8"-8"-1"15,-1 1-2-15,-7-2-3 0,-10-1-3 16,-4 6-2-16,-12-3-1 16,-4 11-3-16,-5 2-2 15,-3 10-2-15,-1 11 0 16,4 9-1-16,5 9-1 16,8 9 0-16,9 4 1 15,13 2 0-15,12-1-1 16,7-7 1-16,10-8 0 15,7-6 0-15,5-14-1 16,0-8-1-16,-4-11 1 16,0-10-1-16,-9-5-1 15,-6-4 0-15,-7 0 0 0,-6-1 0 16,-2 6 0 0,-7 6 1-16,-7 9 0 0,7 10 1 15,-15 19 0-15,10 7 0 16,1 4 0-16,4 7-1 15,6 1-6-15,3-1-22 16,3-11-6-16,10-3 0 16,-3-20-1-16</inkml:trace>
  <inkml:trace contextRef="#ctx0" brushRef="#br0" timeOffset="199973.2861">8928 16145 25 0,'4'26'31'15,"-4"-26"1"-15,27 20-16 16,1-8-5-16,3-4-2 16,5 1-2-16,0-9-2 0,1-9-2 15,-9-6-1-15,-4 1-1 16,-15-6 0-16,-9 1 0 16,-18-3-1-16,-7 3 0 15,-9 2 0-15,-7 10 0 16,-2 7 0-16,-4 12-1 15,4 7 1-15,7 8 1 16,11 6-1-16,15 9 2 16,10-2 0-16,15-1 0 15,13-4 0-15,9-6 1 16,14-8-5-16,-3-5-7 16,3-16-24-16,1 0-2 15,-9-16 0-15,4-1-1 16</inkml:trace>
  <inkml:trace contextRef="#ctx0" brushRef="#br0" timeOffset="201785.9082">9409 15666 13 0,'9'-4'32'15,"-9"-6"1"-15,0 10-4 0,-3-11-19 16,3 11-19 0,0 0-19-16,0 0-3 15,0 0-1-15,0 0 16 0</inkml:trace>
  <inkml:trace contextRef="#ctx0" brushRef="#br0" timeOffset="201989.0318">9448 15769 4 0,'11'30'29'0,"-11"-5"-1"15,0 9-7-15,-3-2-5 16,-5 1-4-16,-7-6-3 16,-4-4-3-16,-2-6-5 15,-3-9-7-15,1-8-10 0,2-15-10 16,11 5-5-1,-2-16-1-15,12 5 18 0</inkml:trace>
  <inkml:trace contextRef="#ctx0" brushRef="#br0" timeOffset="202426.5335">9635 15658 25 0,'0'0'29'16,"-19"8"-5"-16,12 3-9 15,5 7-6-15,2 2-2 16,0 3-1-16,7-2-2 0,7 0-1 16,2-6-1-16,2-4 0 15,5-6 0-15,-1-5-1 16,-1-9 1-16,-3-6-1 15,-5-3-1-15,-2-1 1 16,-4 2 0-16,-3 1 0 16,-4 2-1-16,2 5 0 15,-2 9 0-15,0 0 0 16,0 0 0-16,14 18 1 16,-5-3-2-16,6 2 2 15,0-5-1-15,7 2 1 16,0-7 0-16,2-4 1 0,-1-8 0 15,-5-5 1 1,-3-7-1-16,-5-4 1 16,-10-3-2-16,0-5-3 0,-8 5-11 15,1 7-20-15,-13-5-1 16,7 10-1-16,-8 1 2 16</inkml:trace>
  <inkml:trace contextRef="#ctx0" brushRef="#br0" timeOffset="202989.0889">9080 15738 24 0,'0'0'36'0,"24"11"0"15,-3-11-2-15,15-3-50 16,9 12-10-16,-10-17-5 0,11 11-2 15</inkml:trace>
  <inkml:trace contextRef="#ctx0" brushRef="#br0" timeOffset="205535.9713">10404 15211 32 0,'34'0'23'0,"1"-4"-3"15,11 4-4-15,0-3-4 16,2 0-9-16,-2 3-9 0,-6-8-13 16,-1 8-9-16,-18-9-1 15,-1 9 6-15</inkml:trace>
  <inkml:trace contextRef="#ctx0" brushRef="#br0" timeOffset="205770.3483">10485 15333 15 0,'37'4'31'16,"-1"-4"0"-16,13 0-9 15,-3 0-16-15,-9-5-28 0,12 5-5 16,-18-7-2-16,6 7 3 15</inkml:trace>
  <inkml:trace contextRef="#ctx0" brushRef="#br0" timeOffset="208567.2763">11300 15362 13 0,'95'0'16'0,"34"3"-3"15,40 1 1-15,36-4-2 16,35 2 1-16,30-2 1 15,20 0-1-15,23 0-2 16,2-6-2-16,1 6-1 16,-19-6 0-16,-21 6-2 15,-37-5-4-15,-35 5-18 16,-48-4-17-16,-39 4-1 16,-61-10-2-16,-40 10 4 15</inkml:trace>
  <inkml:trace contextRef="#ctx0" brushRef="#br0" timeOffset="229067.8206">12971 14991 6 0,'11'-18'19'16,"0"7"-1"-1,-4-9-2-15,6-6-3 0,5 0-2 16,-3-12-1-16,4 1-1 15,-6-2 0-15,1 3-1 16,-4 0 0-16,-5 12-1 16,-5 2-1-16,0 11-1 15,0 11-1-15,-14 3 0 16,8 15-1-16,3 9-1 16,3 9 0-16,0 11 0 15,6 4 0-15,-4 4 1 16,6 4-1-16,1-4 0 0,0-6 0 15,1-5 0-15,-6-10-1 16,4-8 0-16,-3-9 0 16,-2-5 0-16,-3-12 0 15,0 0-5-15,0 0-32 16,10 0-2-16,-16-16 0 16,6 3 0-16</inkml:trace>
  <inkml:trace contextRef="#ctx0" brushRef="#br0" timeOffset="232067.9819">11165 16020 37 0,'0'0'27'0,"15"7"-2"15,7-7-3-15,14 0-4 0,7 0-3 16,14 0-3-16,4 0-3 16,2 3-3-16,-5-3-3 15,-7 0-4-15,-8 0-17 16,-10 6-19-16,-33-6 0 16,0 0-1-16,-12-7 0 15</inkml:trace>
  <inkml:trace contextRef="#ctx0" brushRef="#br0" timeOffset="233630.4925">12126 15572 31 0,'-26'15'32'0,"-15"13"-8"16,-2 14-3-16,0 21-2 0,-1 15-4 16,19 21-1-16,10 5-3 15,21 13-2-15,13-8-3 16,15-2-4-16,11-10-11 15,6-10-28-15,-2-30-3 16,-1-17 2-16,-17-22-1 16</inkml:trace>
  <inkml:trace contextRef="#ctx0" brushRef="#br0" timeOffset="237224.3551">12404 16301 18 0,'12'-18'23'16,"4"4"-4"-16,-3-10-1 15,-3 1-3-15,-3-4-3 16,-7-3-3-16,-6 1-2 16,-8-3-1-16,-2 8-2 15,-9 2 0-15,-3 11-2 16,-6 8-1-16,3 7 0 15,0 11 0-15,7 12 0 16,8 10-1-16,7 4 1 16,9 4-1-16,9-1 1 15,9-6 0-15,7-6-1 16,9-9 1-16,2-12 0 0,0-11 0 16,1-16 0-16,-5-7-1 15,-2-4 1-15,-8-7 0 16,-7-2-1-16,-8 4 1 15,-7 4-1-15,-10 4-1 16,-2 13 1-16,-1 11 0 16,-2 6 0-16,2 13 0 15,2 8 0-15,7 2-1 16,4 4-1-16,5 2-2 16,5-9-8-16,3-4-15 15,11 1-7-15,-8-18 0 16,10 1 0-16</inkml:trace>
  <inkml:trace contextRef="#ctx0" brushRef="#br0" timeOffset="237599.3551">12681 16190 14 0,'0'0'28'16,"16"21"-1"-16,2-12-15 16,4-2-3-16,5-4-2 15,-1-8-2-15,1-4-1 16,-6-5-1-16,-1-2-1 0,-6-4 0 16,-7-1-1-16,-7-3 0 15,-13 4 1-15,-5 2-1 16,-1 8 1-16,-8 6 1 15,-4 10-1-15,-2 6 0 16,4 9 1-16,3 7 1 16,9 10-1-16,6 0 0 15,11 4 0-15,14-6 0 16,10-1 0-16,7-7-4 16,9-6-8-16,0-13-23 15,6-2-2-15,-10-18 0 16,9-4-1-16</inkml:trace>
  <inkml:trace contextRef="#ctx0" brushRef="#br0" timeOffset="237974.3593">12774 15783 10 0,'18'9'31'15,"-5"-14"1"-15,17 10-2 16,-2-5-17-16,1-5-9 16,2 2-11-16,-4-5-21 15,4 8-3-15,-15-7 0 16,3 3 9-16</inkml:trace>
  <inkml:trace contextRef="#ctx0" brushRef="#br0" timeOffset="238177.4837">13080 15617 12 0,'0'0'27'0,"-8"-16"-1"16,8 16-13-16,0-14-14 15,0 14-11-15,0 0-5 16,-13-5-4-16,16 14 0 16</inkml:trace>
  <inkml:trace contextRef="#ctx0" brushRef="#br0" timeOffset="238380.6079">13109 15741 28 0,'0'34'28'15,"0"6"0"-15,-4-5-3 0,-8-3-4 16,-1-1-8-16,-8-12-4 15,2-4-7 1,-3-8-6-16,1-7-12 0,5-13-18 16,10 0-1-16,-3-9 0 15,12 3 6-15</inkml:trace>
  <inkml:trace contextRef="#ctx0" brushRef="#br0" timeOffset="238802.4932">13248 15627 18 0,'-9'-4'29'16,"9"4"0"-16,-10 17-11 15,1-3-7-15,3 3-4 16,2 5-1-16,4 2-1 16,3 0-2-16,7-1 0 15,2-4 0-15,4-4-1 16,2-2-1-16,2-9 1 16,1-4-1-16,0-8 1 15,-2-3-2-15,-3-6 1 16,-1-1 0-16,-6-2-1 15,-3 3 1-15,-2 1-2 16,-4 3 1-16,0 13-1 16,0-9 1-16,0 9 0 0,-6 12 0 15,6 2 0-15,2 1 0 16,5 3 0-16,2-2 0 16,4-4 1-16,3-2 0 15,5-5 1-15,0-5 0 16,1-8 0-16,-3-5 1 15,2-5 0-15,-7-4-1 16,-3-3 1-16,-7-1-3 16,-4-2-6-16,-9 5-16 15,-1 10-13-15,-14-1-1 16,1 14 1-16</inkml:trace>
  <inkml:trace contextRef="#ctx0" brushRef="#br0" timeOffset="239740.0509">13291 16211 25 0,'19'0'28'0,"-3"-5"-5"16,12 5-3-16,8 0-3 16,8 0-4-16,9 0-4 15,-5 5-9-15,3 0-23 16,-8-10-9-16,0 5-1 15,-18-12-1-15</inkml:trace>
  <inkml:trace contextRef="#ctx0" brushRef="#br0" timeOffset="240161.9278">13944 16174 28 0,'11'-19'18'0,"7"3"-2"15,-2-5-3-15,0-7-3 16,2 4-3-16,-3-4 1 16,1 2-1-16,-4 1 0 15,-2 4 1-15,-3 3-1 0,-1 4-1 16,-6 14 0-16,0 0-1 16,0 0-1-16,3 26-1 15,-3 1 0-15,4 11-1 16,0 0-1-16,3 11 1 15,-1 0-2-15,1-6-4 16,4-2-16-16,2-5-15 16,-10-16 0-16,6-4-1 15,-9-16 6-15</inkml:trace>
  <inkml:trace contextRef="#ctx0" brushRef="#br0" timeOffset="240646.3013">14413 15557 29 0,'11'5'33'0,"-2"2"0"16,6 18-12-16,9 14-5 15,1 11-6-15,9 13-4 16,-6 11 0-16,3 4-1 16,-12 5-2-16,-10 2-1 15,-17-6 0-15,-13-1-1 16,-11-6 0-16,-8-13 0 15,-1-7-1-15,-3-10-5 16,8-10-12-16,3-8-19 16,2-14 0-16,14-1-1 15,-2-14 0-15</inkml:trace>
  <inkml:trace contextRef="#ctx0" brushRef="#br0" timeOffset="256693.558">1946 17267 27 0,'0'0'29'0,"35"6"-5"16,-4-3-11-16,9-3-3 16,10 9-1-16,1-6-5 15,0-3-5-15,0 3-5 16,-9 1-10-16,-10 0-10 16,4 5-5-16,-20-13 0 15</inkml:trace>
  <inkml:trace contextRef="#ctx0" brushRef="#br0" timeOffset="256927.9316">2008 17400 23 0,'14'12'33'16,"17"-12"-4"-16,0 0-5 15,8 0-7-15,9 0-2 16,-1 0-8-16,-2 0-25 16,-8-6-14-16,3 6-3 15,-18-9 0-15</inkml:trace>
  <inkml:trace contextRef="#ctx0" brushRef="#br0" timeOffset="257615.4339">3270 17418 25 0,'86'2'15'15,"18"-6"-4"-15,32-1 1 16,24 0-1-16,18 0 2 16,20-2 0-16,6 2-2 15,2-2-2-15,-6-1-2 16,0 8 0-16,-24-6-3 16,-14 3-5-16,-20 3-12 0,-18-3-20 15,-33-9 0 1,-10 7-3-16,-38-7 15 15</inkml:trace>
  <inkml:trace contextRef="#ctx0" brushRef="#br0" timeOffset="258068.609">4408 17062 31 0,'0'-36'27'0,"7"-3"-7"16,2 0 0-16,-4-6-2 15,9 10-2-15,-10 1-2 16,6 6-3-16,-10 5-2 15,0 23-2-15,0 0-2 0,0 21-1 16,0 12-1 0,-3 8-2-16,3 8-5 0,0 1-11 15,0 3-24-15,4-2 1 16,-4-9-1-16,12-4 0 16</inkml:trace>
  <inkml:trace contextRef="#ctx0" brushRef="#br0" timeOffset="258584.2343">3469 17788 16 0,'2'-22'29'0,"14"-7"-2"16,-3 1-9-16,-4 3-2 0,6 6-2 16,-8 7-2-16,6 2-3 15,-13 10-1-15,12 10-3 16,-12 8-2-16,3 9 0 15,-3-27-1-15,0 76-2 16,0-34 6-16,0 7-7 16,0 1 1-16,3-2-3 15,-3-48 1-15,6 77-8 16,-6-77-16-16,0 0-14 16,0 0-2-16,47 26 4 15</inkml:trace>
  <inkml:trace contextRef="#ctx0" brushRef="#br0" timeOffset="258849.8708">3865 17855 16 0,'9'0'35'0,"7"3"1"16,-1-3-2-16,-15 0-15 16,51-3-6-16,-51 3-7 0,70 13-2 15,-70-13-23-15,75 9-15 16,-53-18-2-16,-22 9-1 15</inkml:trace>
  <inkml:trace contextRef="#ctx0" brushRef="#br0" timeOffset="259521.7376">4641 17933 2 0,'0'0'27'0,"30"-21"-1"15,-23-1-9-15,2 9-5 16,-9-3-1-16,0-3-2 0,-9 0-3 15,-7 7-3-15,-8-6 0 16,-6 11-2-16,-2 7 2 16,-3 2 0-16,2 2-2 15,33-4 1-15,-61 42 0 16,61-42-2-16,-29 65-5 16,29-65 5-16,9 71-2 15,-9-71 2-15,43 54-1 16,-43-54 6-16,66 19-2 15,-66-19 2-15,71-23 4 16,-40-6-4-16,-7-5-1 0,-2 0-2 16,-10 3 0-1,-8 1-5-15,-4 3 1 16,-6 11 1-16,-4 5 2 0,10 11-2 16,0 0 3-16,-28 44 3 15,28-44-7-15,-3 61 3 16,3-61-2-16,18 71-2 15,-18-71-12-15,37 62-14 16,-37-62-10-16,41 23-1 16,-41-23 13-16</inkml:trace>
  <inkml:trace contextRef="#ctx0" brushRef="#br0" timeOffset="260037.3657">5028 17851 22 0,'0'0'36'0,"14"44"-1"16,-14-44-14-16,0 0-7 0,59 0-3 15,-33-5-1-15,-2 0-5 16,-2-7-5-16,-3-3-2 15,-5-2 0-15,-12 3-1 16,-2-5 1-16,-12 5-2 16,-9 1 1-16,-7 3 3 15,-6 5 1-15,1 8-2 16,-5 7 0-16,38-10 2 16,-62 53 2-16,62-53-3 15,-28 72 0-15,28-31 0 16,18 3-1-16,-18-44 4 15,65 73-5-15,-24-49-1 0,3-4-15 16,-3-11-17-16,4-9 0 16,-45 0 1-16,67-50 19 15</inkml:trace>
  <inkml:trace contextRef="#ctx0" brushRef="#br0" timeOffset="260412.3635">5262 17629 7 0,'34'11'30'15,"-15"-11"-1"-15,12 5-3 16,-4-5-20-16,1 0-16 16,4 3-16-16,-19-3-2 15,7 4-2-15</inkml:trace>
  <inkml:trace contextRef="#ctx0" brushRef="#br0" timeOffset="260662.3639">5584 17524 11 0,'0'0'33'16,"0"-9"1"-16,0 9-2 0,0 0-15 15,0 0-8 1,-7 0-7-16,7 0-7 0,0 9-11 16,0-9-13-16,3 16-5 15,4-3 0-15,-7-13 15 16</inkml:trace>
  <inkml:trace contextRef="#ctx0" brushRef="#br0" timeOffset="260881.1157">5622 17686 36 0,'-8'18'34'0,"0"-2"-4"16,-6 1-6-16,-6-2-7 16,2-1-5-16,-6-8-7 15,1-3-8-15,0-3-13 16,7 4-19-16,-4-11 0 0,11-3-1 16,-2-7 4-16</inkml:trace>
  <inkml:trace contextRef="#ctx0" brushRef="#br0" timeOffset="261459.246">5747 17540 21 0,'0'0'19'0,"-6"18"-5"16,6-3-3-16,0 2-2 16,8 5-1-16,1-3 0 0,0-2-2 15,4-4-1 1,1-2-2-16,0-6 0 0,1-5-2 15,1 0 1-15,-2-12-1 16,-4-1 0-16,0-3 1 16,-4-4-1-16,-1 3 0 15,-1 2 0-15,-4 1 0 16,3 5 0-16,-3 9 0 16,0 0-1-16,0 0 0 15,0 18 2-15,6-5-3 16,1 2 1-16,2 1 0 15,3 1 0-15,4-4 1 16,3-1 0-16,-2-5 0 16,2-7 1-16,0 0 1 15,0-11-1-15,0-2 0 0,-5-5 1 16,-4-5-3-16,-4-2-6 16,-6-1-20-16,-9-6-7 15,9 6-1-15,-15-3 2 16</inkml:trace>
  <inkml:trace contextRef="#ctx0" brushRef="#br0" timeOffset="261787.3674">6464 17463 30 0,'10'18'32'15,"0"11"0"-15,-17 2-20 16,-9-2-14-16,-2 0-23 16,-13-12-3-16,9-11-1 15,-5-9 8-15</inkml:trace>
  <inkml:trace contextRef="#ctx0" brushRef="#br0" timeOffset="262240.4994">6951 17012 22 0,'0'0'33'0,"-9"9"1"16,9 17-2-16,0 12-20 15,-3 9-2-15,3 12-3 16,-4 3-1-16,4 8-1 16,0-2-3-16,-2-3-5 0,2-10-11 15,3-13-21-15,-3-22-2 16,5-5 1-16,-5-15-1 15</inkml:trace>
  <inkml:trace contextRef="#ctx0" brushRef="#br0" timeOffset="262803.0392">7351 17454 25 0,'19'-2'23'0,"-4"-8"-9"16,-3-3 0-16,4-1-2 15,-9-3 0-15,1-1-5 16,-8-4 1-16,-5-3-2 15,-8-1-2-15,-6 2-1 16,-5 7-1-16,-7 4-1 16,-1 6-1-16,-3 7 1 15,0 7-1-15,4 13 2 16,12 4-1-16,4 8 1 16,12 0-1-16,8-1 1 15,8-3-1-15,12-3 0 16,5-6 0-16,5-10-1 15,0-9 0-15,-5-12-1 0,1-8 0 16,-4-3-1-16,-5-3 2 16,-9-1-2-16,-7-5 1 15,-9 5-1-15,-4 7 1 16,-4 9 1-16,-2 11 0 16,1 3 0-16,0 5 0 15,5 5 3-15,7 8-3 16,9 4 3-16,3 1-2 15,5-3 0-15,4 1-3 16,1-5-1-16,2 0-8 16,-2-9-6-16,-6-6-11 15,6-4-4-15,-11-12-1 16,5 1 19-16</inkml:trace>
  <inkml:trace contextRef="#ctx0" brushRef="#br0" timeOffset="263021.7892">7617 17060 32 0,'10'-11'32'0,"-10"11"1"16,0 0-11-16,12 25-7 15,-12 5-6-15,7 15-5 16,-4 1 2-16,0 17-1 16,-3-4-1-16,11 5 0 15,-9-5-1-15,-2-7-2 16,5-8-7-16,-5-7-20 15,0-13-11-15,0-24 0 0,0 0-1 16</inkml:trace>
  <inkml:trace contextRef="#ctx0" brushRef="#br0" timeOffset="263553.0683">7977 17232 18 0,'20'22'28'0,"-2"-6"-3"16,13-1-14-16,10 4-2 16,4-2-2-16,3 2-1 15,0-9-2-15,-3 1-1 0,-9-2-1 16,-6-5 0-16,-16-1-1 16,-14-3 2-16,-12 0-1 15,-16 7 3-15,-7 3-1 16,-8 2 1-16,-5 1-1 15,0 1 1-15,0-3-2 16,9 8 0-16,11-3-4 16,9-9-7-16,19-7-16 15,0 0-10-15,16-7-1 16,19 2 0-16</inkml:trace>
  <inkml:trace contextRef="#ctx0" brushRef="#br0" timeOffset="264053.0403">8661 17295 31 0,'5'-30'24'16,"-1"3"-1"-16,-4 1 0 15,0 3-7-15,-3 4-1 16,-3 6-7-16,6 13 0 16,-15 7-4-16,12 12-3 15,3 7 1-15,0 4-1 0,6 4-1 16,1 7 1-16,4 0-1 15,-1 0 0-15,2-4 1 16,-3-3 1-16,-6-10-2 16,-3 0 0-16,-11-10 0 15,-6-4 0-15,-1-7 1 16,-6-3-1-16,-1 0-1 16,2-2 1-16,5-1-1 15,5-2 0-15,13 5 1 16,0 0 0-16,25 4-1 15,4-1 1-15,8-3 1 16,3 2-1-16,3 3 2 0,-2-1-2 16,2-4-6-1,-8 6-29-15,-14-8 0 0,3-4 0 16,-17-9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13:56:50.6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1071 3984 40 0,'0'0'33'0,"0"0"0"16,0 0-10-16,0 0-6 15,0 0-4-15,-25 103-4 16,22-20-2-16,3 14-2 16,7 10 0-16,-4-1 0 15,5-2-2-15,-1-8-4 16,-7-20-6-16,0-15-14 15,8-15-17-15,-8-46 0 16,0 0 0-16,0 0-1 16</inkml:trace>
  <inkml:trace contextRef="#ctx0" brushRef="#br0" timeOffset="312.5028">1387 4241 20 0,'-5'-16'33'0,"5"16"1"15,23 19 2-15,5 13-16 16,6 20-11-16,7 8-1 16,3 10-2-16,3 0 0 15,3 1-5-15,1-9-6 16,-9-13-17-16,-8-22-14 16,3-3-1-16,-9-24-1 15</inkml:trace>
  <inkml:trace contextRef="#ctx0" brushRef="#br0" timeOffset="531.2729">1875 4159 22 0,'-15'-8'35'0,"-10"8"1"16,0 17 1-16,-9 15-18 15,-9 9-7-15,-4 14-2 16,-6 5-4-16,1 9-1 15,-1 1-5-15,3 0-3 16,5-5-6-16,5-11-12 16,10-14-16-16,18-8-1 15,7-15 0-15,9-8 3 16</inkml:trace>
  <inkml:trace contextRef="#ctx0" brushRef="#br0" timeOffset="828.1236">2200 4141 26 0,'-29'0'31'16,"-13"5"0"-16,5 19-10 15,3 12-9-15,0 11-3 16,8 13-3-16,2 6 0 16,17 6-2-16,7-2 1 15,10 1-2-15,11-11-2 16,3-12-6-16,15-12-22 16,2-6-6-16,-4-16-1 15,7-10 0-15</inkml:trace>
  <inkml:trace contextRef="#ctx0" brushRef="#br0" timeOffset="1156.2511">2337 4584 23 0,'-23'14'33'16,"28"-4"0"-16,-5-10-4 15,15 8-16-15,7-7-3 16,1-1-2-16,5-1 0 15,1-9-3-15,2-3-1 16,-7 0-2-16,-7-4 0 16,-12-4 0-16,-5 3-1 15,-8-1 0-15,-8 6-1 0,-8 8 1 16,-5 5-1 0,-5 8 0-16,3 6 0 0,4 8 0 15,11 8-1-15,7 2 2 16,12 0 0-16,9 0 0 15,10-3 0-15,9-10-2 16,3-4-5-16,5-11-26 16,-1 1-4-16,-10-19-1 15,3 2-1-15</inkml:trace>
  <inkml:trace contextRef="#ctx0" brushRef="#br0" timeOffset="1359.3775">2584 4105 30 0,'4'-13'37'0,"-4"0"0"16,0 13-1-16,0 0-19 15,0 0-19-15,0 0-21 16,0 0-12-16,0 0-1 15,-6 9-1-15</inkml:trace>
  <inkml:trace contextRef="#ctx0" brushRef="#br0" timeOffset="1515.6262">2629 4213 31 0,'0'28'37'0,"-7"-6"2"15,-2 6-3-15,-4-2-14 16,-11-10-9-16,5-2-9 0,1-4-20 15,2-6-20-15,-3-18-1 16,10 4-1-16,-3-13 0 16</inkml:trace>
  <inkml:trace contextRef="#ctx0" brushRef="#br0" timeOffset="2312.5537">2817 4110 15 0,'-5'17'28'0,"-12"-6"0"16,8 11-12-16,-3 7-5 0,9 3-1 15,6 0-3 1,0-3-1-16,9-3 0 0,4-10-2 16,5-4 0-16,-1-12 0 15,2-8-1-15,-4-6 0 16,1-5 0-16,-8-9 0 16,-1 5-1-16,-7-4-1 15,-3 6-1-15,0 5 0 16,-6 2 0-16,6 14-1 15,-12-6 1-15,12 6-1 16,-6 15 0-16,6 3 0 16,6-4 1-16,-1 4 0 15,5-2 0-15,0-4 0 16,5-2 0-16,1-2 0 16,2-8 0-16,0-4-1 0,-1-5 0 15,0-4 1-15,-1-3-1 16,-1-2 0-16,-2-1 1 15,-3-3 0-15,-2 3 2 16,-4 2-1-16,1 5 0 16,-1 3 0-16,-4 9 0 15,0 0 0-15,10 11-1 16,-2 11 1-16,3 7-1 16,4 13-1-16,3 8 2 15,0 11 1-15,-2 3 1 16,-2 3 0-16,-12 2 0 15,-8-6 1-15,-10-4 0 0,-9-9 1 16,-6-7-2 0,-7-11-1-16,1-10-4 15,3-12-5-15,4-14-13 0,5-10-17 16,19-5-1-16,3-14 0 16,12 5 0-16</inkml:trace>
  <inkml:trace contextRef="#ctx0" brushRef="#br0" timeOffset="2703.1762">3512 4047 69 0,'10'-11'33'0,"-10"11"-12"16,0 0-7-16,3 23-5 15,-3 14-5-15,12 21-1 16,-3 9-1-16,-3 12 0 16,-2 5 1-16,4 5 0 15,-4-3 0-15,-1-10 0 0,-3-11-3 16,0-19-7-16,0-17-28 16,3-3 0-16,-3-26-1 15,12 6 0-15</inkml:trace>
  <inkml:trace contextRef="#ctx0" brushRef="#br0" timeOffset="3093.8004">4008 4473 37 0,'0'0'34'16,"21"7"1"-16,2-10-1 15,8 3-23-15,11 0-5 16,0 0-4-16,1 0-3 0,3 3-7 16,-5-3-13-16,-10 0-12 15,-3 7-2-15,-17-7 0 16</inkml:trace>
  <inkml:trace contextRef="#ctx0" brushRef="#br0" timeOffset="3312.5554">4033 4584 62 0,'6'14'29'0,"14"-12"-5"16,9 5-2-16,5-7-6 0,9 10-1 16,-3-10-5-16,5 4-3 15,-2-4-8-15,-11 0-24 16,-8-5-12-16,1 5-1 16,-18-13 0-16</inkml:trace>
  <inkml:trace contextRef="#ctx0" brushRef="#br0" timeOffset="6453.1829">5047 4635 8 0,'-30'12'17'0,"30"-12"-1"15,43 5-1-15,46-5 0 16,46 0-1-16,51 0 0 0,48-5 1 15,46 5 0-15,48-8-2 16,38 4-3-16,28-1-3 16,15 5-1-16,-3 0-3 15,-14-5-2-15,-28 5-3 16,-41-4-5-16,-48 4-8 16,-51-5-15-16,-64-8-5 15,-45-2-2-15,-58-10 2 16</inkml:trace>
  <inkml:trace contextRef="#ctx0" brushRef="#br0" timeOffset="6812.5593">7422 4272 47 0,'4'-43'35'15,"8"-4"1"-15,-5-6-16 16,-4-10-6-16,8 5-2 15,-7-3-2-15,3 10-3 0,-4 5-3 16,0 13 0-16,-3 16-2 16,0 17 0-16,-3 34-1 15,3 14-4-15,5 25-15 16,2 11-21-16,-7 6 1 16,9 10 0-16,0-10 0 15</inkml:trace>
  <inkml:trace contextRef="#ctx0" brushRef="#br0" timeOffset="7468.8144">4941 5274 11 0,'6'24'29'0,"13"26"2"16,-5 14-9-16,3 10-8 15,6 9 0-15,-4 1-4 16,2-4-1-16,-4-14-2 16,2-11-1-16,-7-18 0 15,0-19-2-15,0-18 0 0,-3-14-1 16,-1-22 0-16,-1-10-1 15,-2-19 0-15,-3-12-2 16,-2-11 1-16,0-9-1 16,-5-2 1-16,5 0-1 15,-5 12 0-15,5 10 0 16,0 12-1-16,0 14-2 16,8 21-9-16,-1 18-23 15,-7 12-1-15,23 9-1 16,-11 1 1-16</inkml:trace>
  <inkml:trace contextRef="#ctx0" brushRef="#br0" timeOffset="8187.6198">5244 5003 32 0,'55'0'17'0,"19"0"1"15,33 0-3-15,33-4-2 16,31 1-3-16,29 0-1 16,34-6-3-16,25 0-1 15,23 3-3-15,15-2 0 16,4 4 0-16,-8-3-2 15,-12-1 2-15,-22 3-2 16,-31 0 1-16,-32 5-1 16,-44-4 1-16,-34 0-1 15,-34-1 0-15,-25 0 1 16,-20 0-1-16,-11 0 1 16,-11 0-1-16,-3 0 0 15,-14 5 0-15,13-8-1 0,-13 8 0 16,0 0 0-16,0 0 1 15,0 0-1-15,0 0 1 16,-7 13 0-16,7-13 1 16,-9 4 0-16,9-4 0 15,0 0 0-15,0 0-1 16,0 0 1-16,0 0 0 16,0 0-1-16,0 0 1 15,0 0-1-15,0 0 0 16,0 0 0-16,0 0 0 15,0 0-1-15,11 11 1 16,-9-1-1-16,-2 4 1 0,0 11 0 16,0 5 1-1,-4 8 0-15,1 6-4 0,-3 12-28 16,-5-8-1-16,7 4 1 16,-9-12-1-16</inkml:trace>
  <inkml:trace contextRef="#ctx0" brushRef="#br0" timeOffset="8875.1433">5435 5613 25 0,'0'-15'23'0,"8"3"-1"15,-2-8-3-15,2-4-3 16,0-5-3-16,-3-6-1 15,4 4-2-15,-9-4-2 16,5 7 0-16,-5 1-3 16,0 7-1-16,0 9-1 15,0 11 0-15,-10 11-1 16,10 18-1-16,0 14 1 16,0 7-1-16,0 9 0 15,5 6 0-15,0-4-1 16,-1-5-4-16,9-3-8 0,-9-14-15 15,1-15-10 1,6-8 0-16,-11-16 0 0</inkml:trace>
  <inkml:trace contextRef="#ctx0" brushRef="#br0" timeOffset="9078.244">5635 5663 17 0,'11'5'35'0,"-1"-5"1"16,11 3 0-16,0-3-15 15,4-3-10-15,8 3-8 0,3 0-19 16,4 0-18-16,-15-5-1 16,6 5-1-16,-14-14 0 15</inkml:trace>
  <inkml:trace contextRef="#ctx0" brushRef="#br0" timeOffset="9515.7434">6161 5667 26 0,'-15'-14'33'0,"8"3"1"16,-11-11-8-16,5-12-11 16,4 2-4-16,3-6-4 0,9 4-2 15,6 2-2-15,10 3-2 16,3 7 0-16,7 13 0 16,0 12-1-16,-1 15 1 15,-6 12 0-15,-10 6 0 16,-12 11 0-16,-18 4 1 15,-8 0-1-15,-6 1 0 16,-6-10 0-16,1-7-1 16,-1-11-1-16,10-12 0 15,10-9-1-15,18-3 0 16,0-15 0-16,15-1 0 16,6 3 1-16,4 6 0 15,3 5 2-15,0 6 1 16,-3 4 0-16,-4 9 0 0,-4 1-3 15,-2 1-7-15,-3-3-19 16,3 3-8-16,-15-19 0 16,22 17-1-16</inkml:trace>
  <inkml:trace contextRef="#ctx0" brushRef="#br0" timeOffset="9968.8715">6484 5774 36 0,'9'-12'25'0,"6"3"-3"15,-3-1-2-15,-5-2-4 16,2 0-2-16,-6-7-3 0,0 1-3 16,-3-3-2-16,-7-1-1 15,-1 0-2-15,-4 3-2 16,-4 5 0-16,0 4-2 15,-5 10 1-15,2 9 0 16,1 6-1-16,2 9 0 16,6 5 1-16,5 2-1 15,5 1 1-15,5-5 1 16,8-2-1-16,7-7 1 16,0-8-1-16,2-5 0 15,0-10 0-15,-1-2 1 16,-2-5-1-16,-2-1-1 0,-6-2 1 15,-2-1 0 1,-5 4 0-16,-4 12 0 0,0-10 1 16,0 10-1-16,-4 10 1 15,4-1 0-15,0 4-1 16,0 3 0-16,4 2-6 16,-1-4-9-16,3-4-20 15,6 2 0-15,-2-12-1 16,11 8 0-16</inkml:trace>
  <inkml:trace contextRef="#ctx0" brushRef="#br0" timeOffset="10281.3704">6918 5634 37 0,'0'0'32'0,"-10"-22"-3"15,1 8-11-15,-4 4-5 16,-6 2-4-16,1 8-3 16,-6 0-2-16,1 11 0 15,-1 5-2-15,5 4-1 16,3 7 0-16,7 1 0 15,9 0-2-15,4 0-3 16,11 0-11-16,6-5-18 0,-2-11-1 16,13 4 0-1,-8-13 0-15</inkml:trace>
  <inkml:trace contextRef="#ctx0" brushRef="#br0" timeOffset="14015.978">7104 5679 11 0,'0'-12'22'15,"0"12"0"-15,-4-18-4 16,-3 5-3-16,7 13-3 15,-23-11-2-15,9 11-3 0,-3 7-1 16,-2 6-3-16,3 5 0 16,4 8 0-16,7 0 0 15,7 2 0-15,10-4 1 16,6-2 1-16,5-12 0 16,4-2 0-16,-5-14-1 15,5-1-1-15,-8-9 0 16,-8-6-3-16,-11 4-6 15,-5-1-14-15,-10 0-15 16,6 11-1-16,-6-6 0 16,5 14 3-16</inkml:trace>
  <inkml:trace contextRef="#ctx0" brushRef="#br0" timeOffset="14312.8538">7311 5632 9 0,'0'0'28'0,"-19"-15"3"15,19 15-2-15,-5 12-13 16,5 5-6-16,9 7-4 15,-3 2 0-15,3 5 0 16,-5-3 0-16,-2 1 0 0,-4-5-1 16,-4-9-2-16,-7-8-7 15,-6-7-14-15,0-9-16 16,7 1-1-16,-1-8 0 16,7 1 1-16</inkml:trace>
  <inkml:trace contextRef="#ctx0" brushRef="#br0" timeOffset="14781.6039">7466 5606 12 0,'0'0'59'15,"-7"19"-36"1,-1-3-7-16,8 6-5 16,-3 1-2-16,6 3-1 15,6 0-2-15,4-5-2 16,2-5-1-16,4-2 0 16,2-9-1-16,-2-5 0 15,0-12 0-15,-2-3 0 16,-6-5-1-16,0-1 1 15,-7-1-1-15,1 4-1 16,-5 0 0-16,0 4 0 0,0 14 0 16,0 0-1-1,0 16 1-15,0 4 0 16,7 4-1-16,0 0 2 0,2 1-1 16,6 0 0-16,3-7 2 15,2-7 0-15,-2-8 0 16,1-7 0-16,-3-9 0 15,-1-3 0-15,-3-8-1 16,-4-5-4-16,2 1-10 16,-7 0-23-16,-5-2-1 15,2 8 0-15,-4 1-1 16</inkml:trace>
  <inkml:trace contextRef="#ctx0" brushRef="#br0" timeOffset="15062.8672">8124 5484 32 0,'0'0'36'0,"3"12"0"15,2 6 0-15,2 10-20 16,-4 5-6-16,6 7-4 16,-3-1-1-16,1-1-5 15,-1-2-4-15,-6-7-9 16,0-7-21-16,0-7-2 0,-9-15-2 16,9 0 1-16</inkml:trace>
  <inkml:trace contextRef="#ctx0" brushRef="#br0" timeOffset="15187.8577">8046 5701 50 0,'13'-16'33'0,"11"13"-1"15,1 3-12-15,6-4-18 16,6 15-30-16,-3-11-3 16,4 6-2-16,-7-6 0 15</inkml:trace>
  <inkml:trace contextRef="#ctx0" brushRef="#br0" timeOffset="15687.9132">8630 5753 10 0,'0'-29'24'16,"3"14"-5"-16,-3-5-2 15,-6-1-2-15,-3-1-1 16,-3 2-3-16,-4 6-1 16,-5 1-2-16,-2 13-1 15,-5 0-2-15,1 14-1 0,5 5-1 16,2 7-1-16,5 3-1 15,8 3 1-15,7-3-1 16,13-2 1-16,5-8-1 16,6-2 1-16,1-9-1 15,3-8 0-15,0-6 0 16,-1-8-1-16,-5-3 0 16,-1-3 1-16,-5-4-1 15,-7 4 0-15,-1 2 0 16,-6 4 0-16,-2 14 1 15,0 0 0-15,0 0 0 16,12 18 0-16,-6-3 0 16,3 4 0-16,2 2-2 15,1-5-5-15,5 0-13 0,2-6-16 16,-19-10-1-16,22-12 0 16,-16-7 2-16</inkml:trace>
  <inkml:trace contextRef="#ctx0" brushRef="#br0" timeOffset="15953.5391">8618 5354 25 0,'-10'-20'31'16,"13"6"0"-16,4 2-11 15,6 2-6-15,7 7-3 16,2 3-5-16,2 5 0 15,-7 0-2-15,-2 10 0 0,-12 0 0 16,-3 5-1-16,-8-1 1 16,1-1-1-16,-3-1 1 15,7-2-1-15,6-4-1 16,10-5-5-16,12-6-21 16,9 0-11-16,-6-10-2 15,7 5 0-15</inkml:trace>
  <inkml:trace contextRef="#ctx0" brushRef="#br0" timeOffset="16437.9166">10208 4510 36 0,'19'19'33'16,"-16"2"1"-16,-9 4-8 15,-4 7-17-15,-7-4-11 16,-1 0-27-16,-9-14-3 16,12 0-1-16,-3-21-1 15</inkml:trace>
  <inkml:trace contextRef="#ctx0" brushRef="#br0" timeOffset="16750.4194">10711 3964 30 0,'3'-26'34'16,"9"20"2"-16,-12 6-7 0,6 21-12 15,-2 19-4-15,-4 12-5 16,-2 17-3-16,-3 9 0 16,2 2-4-16,-2 4-4 15,2-13-7-15,3-9-21 16,5-6-6-16,-5-26-1 15,15-2 2-15</inkml:trace>
  <inkml:trace contextRef="#ctx0" brushRef="#br0" timeOffset="17266.1023">11117 4555 48 0,'12'-14'34'16,"7"0"-4"-16,-7-4-10 16,-6-4-4-16,1-2-6 15,-7-8-2-15,-5 4-4 16,-6-4 0-16,-4 3-1 15,-10 3-2-15,0 6 0 16,-3 6-1-16,-2 9 0 16,-3 12 0-16,9 9-1 15,6 8 1-15,2 4 0 0,13 6-1 16,6 1 1 0,10-7 0-16,8 1 0 0,10-8 1 15,3-11 0-15,0-10-1 16,4-4-1-16,-4-9 2 15,-3-8-2-15,-7-7 1 16,-5-5-2-16,-6-2 2 16,-7 2-1-16,-6 5 1 15,0 3 0-15,-8 11 0 16,-1 6 0-16,-1 13 1 16,3 14-1-16,0 4 0 15,4 8 0-15,3 2 0 16,3 3 0-16,5-1-7 15,0-4-14-15,-3-6-15 0,9-2 0 16,-8-13 0 0,6 4-1-16</inkml:trace>
  <inkml:trace contextRef="#ctx0" brushRef="#br0" timeOffset="17531.7859">11504 3938 33 0,'-7'-24'35'16,"7"15"1"-16,0 9-4 16,-19 19-12-16,19 16-6 15,-8 11-6-15,8 17-3 16,-6 11 0-16,6 5-1 0,0-4-2 15,6 0-2-15,0-11-4 16,-3-13-8-16,2-16-25 16,6-9-2-16,-2-18 1 15,5-8-1-15</inkml:trace>
  <inkml:trace contextRef="#ctx0" brushRef="#br0" timeOffset="17875.5247">11692 4180 39 0,'11'0'34'15,"3"8"0"-15,20 7-5 0,1 3-18 16,7-4-4-16,3 6-2 15,0-7-2-15,0 3-2 16,-11-5-1-16,-6-2-1 16,-8-3 0-16,-9 0 1 15,-11-6-1-15,-11 12 0 16,-6 2 1-16,-11 0 0 16,-3 1 1-16,-3 3 0 15,0 1-3-15,0-1-2 16,8 1-10-16,9-1-19 15,3-14-1-15,14-4-1 0,0 0 1 16</inkml:trace>
  <inkml:trace contextRef="#ctx0" brushRef="#br0" timeOffset="18328.6521">12312 4336 36 0,'12'-31'33'15,"-12"-8"-2"-15,4-6-8 0,1 11-6 16,-5-5-6 0,0 11-3-16,0 6-3 0,0 11-2 15,0 11-1-15,-9 9 0 16,6 15-2-16,3 7 1 15,-4 10-2-15,4 2 1 16,0 6 0-16,4-1 0 16,-4-3 0-16,3-5 1 15,-3-4-1-15,-3-9 0 16,-4-7 1-16,-2-6 1 16,-3-4-1-16,0-6-1 15,2-4 1-15,10 0-1 16,-12-4 0-16,12 4 0 15,12-6-1-15,1 6 0 16,11-4 1-16,1 4-1 0,3 0 0 16,3 0 1-1,-3 0 0-15,0 4 1 0,-7-4-2 16,-4 0-4-16,-3 0-12 16,2 6-19-16,-16-6 1 15,9-10-1-15,-9 10 1 16</inkml:trace>
  <inkml:trace contextRef="#ctx0" brushRef="#br0" timeOffset="19625.6842">1565 7564 5 0,'20'-22'28'15,"10"4"-2"1,-10-7-5-16,2-2-3 0,-5 1-3 16,-15 0-3-16,-9 4-2 15,-16 2-3-15,-10 11-2 16,-12 6-1-16,-1 8-2 15,-7 13 0-15,5 10 0 16,6 15 0-16,14 11 0 16,16 3 1-16,15 3 1 15,13-6-2-15,14-3 2 16,15-9-2-16,6-13 1 16,5-12-1-16,-4-13 0 0,-5-12-1 15,-6-9 0 1,-10-8 0-16,-11-4 0 15,-12-5-1-15,-8 1 0 0,-13 1 0 16,-2 10 0-16,-5 9 0 16,-2 13 0-16,-3 19 0 15,2 10 1-15,7 12-1 16,4 16 0-16,7 2 1 16,5 3 0-16,5-1 0 15,4-6 0-15,5-6-2 16,0-9-5-16,2-3-11 15,-1-14-20-15,-3-14-1 16,1-2 0-16,-4-14-1 16</inkml:trace>
  <inkml:trace contextRef="#ctx0" brushRef="#br0" timeOffset="19797.5657">1785 7998 55 0,'10'5'36'15,"8"7"0"-15,-1-1-7 16,3 2-19-16,5 6-6 16,-3 6-12-16,-4 0-22 15,-4-9-7-15,3-2 1 16,-17-14-1-16</inkml:trace>
  <inkml:trace contextRef="#ctx0" brushRef="#br0" timeOffset="19938.1882">1984 7958 66 0,'-26'6'40'0,"-1"12"1"16,-12 7-7-16,-3 3-21 15,8 3-10-15,3 5-20 16,5-5-20-16,3-13-2 16,13-2-1-16,10-16 0 15</inkml:trace>
  <inkml:trace contextRef="#ctx0" brushRef="#br0" timeOffset="20453.8958">2379 7183 42 0,'-50'38'30'15,"-13"12"-10"-15,12 8-5 16,10 16-2-16,10 4-3 16,19 3-1-16,18-3-1 15,17-5-2-15,12-11-7 16,13-12-14-16,0-19-17 16,11-10-2-16,-10-21-1 15,1-2 0-15</inkml:trace>
  <inkml:trace contextRef="#ctx0" brushRef="#br0" timeOffset="20782.1328">2551 7579 36 0,'-9'-9'32'16,"9"9"1"-16,15 15-13 16,-1-10-9-16,12 4-4 15,-1-6-1-15,5 2-1 16,-4-5-2-16,4-5-2 15,-10-1 1-15,-8-7-2 16,-12 0 1-16,-8-1-1 16,-12 4 0-16,-2 0-1 0,-8 10 1 15,-2 0 0 1,-5 14 1-16,6 6 0 0,7 3 2 16,11 8-1-16,10-1 0 15,12 5 1-15,3-6 0 16,10-1-1-16,12-8-1 15,1-3-3-15,2-7-10 16,-3-8-23-16,-6-15-1 16,3 0-1-16,-7-14 1 15</inkml:trace>
  <inkml:trace contextRef="#ctx0" brushRef="#br0" timeOffset="20969.6151">2813 7181 29 0,'0'-11'32'0,"-5"0"1"16,5 11-6-16,0 0-21 16,12 6-13-16,-4 7-18 15,-8-13-6-15,8 24 0 16,-8-24-1-16</inkml:trace>
  <inkml:trace contextRef="#ctx0" brushRef="#br0" timeOffset="21110.2359">2886 7306 57 0,'0'22'37'0,"-12"-3"-6"16,-5 0-6-16,-4-2-9 16,-10-7-7-16,3-7-8 15,0-3-14-15,9 0-23 0,-2-19-1 16,15 2 0-16,0-7-2 15</inkml:trace>
  <inkml:trace contextRef="#ctx0" brushRef="#br0" timeOffset="21657.1093">3032 7249 24 0,'0'0'29'0,"-10"9"1"16,4 0-11-16,3 10-8 0,3 1-4 16,0 2-2-16,3 1-1 15,3-4-1-15,7-6-1 16,-1-3 0-16,4-7-1 15,-2-7-1-15,-3-6 1 16,0-6-2-16,-2-2 0 16,-2 1-1-16,-3-1 1 15,1 4-2-15,-5 2 1 16,0 12 1-16,0 0 0 16,0 15 0-16,0-1 1 15,6 2-1-15,0 2 1 16,1-4 0-16,9-4 1 0,-1-4-1 15,3-6 2 1,2-10 0-16,1-3 1 0,-2-5 1 16,2 2 1-16,-5-4 1 15,2 3 0-15,-3 3-2 16,2 10 1-16,-3 8 0 16,6 13-2-16,-2 10 0 15,6 14-1-15,-2 9 0 16,-6 11-1-16,-6 7 1 15,-4 2-2-15,-6 1 0 16,-13-8-1-16,-6 0-4 16,-8-17-11-16,-2-13-21 15,11-7 0-15,5-19 0 16,13-7 0-16</inkml:trace>
  <inkml:trace contextRef="#ctx0" brushRef="#br0" timeOffset="21922.7381">3817 7593 35 0,'17'-8'36'15,"9"8"0"-15,5 0-3 0,6 0-20 16,5 0-6-16,3 0-7 16,-5-3-9-16,-6 3-14 15,-3 0-12-15,-19-5 0 16,-2 5-1-16</inkml:trace>
  <inkml:trace contextRef="#ctx0" brushRef="#br0" timeOffset="22078.9904">3832 7723 27 0,'12'19'36'15,"9"-9"1"-15,14 2-1 16,8-7-15-16,6-1-14 16,-2 1-36-16,-4-12-5 15,0 7-2-15,-17-15-1 0</inkml:trace>
  <inkml:trace contextRef="#ctx0" brushRef="#br0" timeOffset="22782.1132">4795 7188 30 0,'0'-31'33'0,"10"26"2"16,-4 14-8-16,3 20-11 15,1 27-4-15,-7 13-4 16,5 12-3-16,-1 4-1 15,4 1-1-15,1-10-3 16,2-11-2-16,6-12-9 16,-4-17-20-16,-2-20-5 15,3-8-1-15,-10-17 1 16</inkml:trace>
  <inkml:trace contextRef="#ctx0" brushRef="#br0" timeOffset="22953.9876">4591 7570 20 0,'0'0'33'16,"31"4"1"-16,-3-1-1 15,19-3-17-15,5 4-13 16,9 2-10-16,2 1-22 16,-6-12-3-16,2 5-1 15,-6-10 0-15</inkml:trace>
  <inkml:trace contextRef="#ctx0" brushRef="#br0" timeOffset="23500.8668">5318 7574 36 0,'0'32'34'0,"-16"-4"-2"16,-2-1-11-16,-6-2-6 0,-4-4-6 16,-1-8-3-1,-1-10-5-15,6-9-2 0,5-8-2 16,5-7-1-16,14-4 0 15,0-4 0-15,16 3 0 16,-1 3 1-16,6 8 3 16,7 11 2-16,-2 4 3 15,1 15 0-15,-6 6 0 16,2 8 2-16,-8 0-2 16,-1 3 0-16,-3-3-1 15,-3-7-2-15,-2-5-2 16,4-10-2-16,2-7-1 15,2-16-2-15,4-5-1 16,-2-8 0-16,8 1 1 0,1-4-1 16,2 5 3-1,-2 6 3-15,-4 5 3 0,0 15 1 16,-3 2 2-16,-1 17 0 16,-10-1 1-16,2 11-1 15,-9-1-2-15,0-2 0 16,0 0-3-16,-4-4-1 15,4-11-2-15,0-10 1 16,0 0-1-16,15-24 1 16,-2-2-1-16,3-3 0 15,4-1 1-15,2 0 1 16,0 6 1-16,-2 6 1 16,1 13 0-16,-4 10-1 15,-3 11 2-15,-3 9-1 16,-1 7-1-16,-10 3-2 0,6 3-11 15,-6 1-25-15,-5-12 1 16,5-7-1-16,0-20 0 16</inkml:trace>
  <inkml:trace contextRef="#ctx0" brushRef="#br0" timeOffset="23688.3634">5716 7277 40 0,'14'12'32'15,"-3"-10"0"-15,15 11-15 16,3-4-29-16,-5-9-16 16,10 9-3-16,-9-18-1 0</inkml:trace>
  <inkml:trace contextRef="#ctx0" brushRef="#br0" timeOffset="23828.9915">6063 7103 50 0,'10'-15'37'0,"-10"15"1"15,0 0-10-15,11 15-11 16,-11 14-7-16,0 13-14 16,0 2-32-16,6 6 0 15,-6-8-2-15,15-1 0 16</inkml:trace>
  <inkml:trace contextRef="#ctx0" brushRef="#br0" timeOffset="24750.8673">6351 7877 28 0,'102'2'24'0,"38"-2"0"16,45 6-3-16,34-5-2 15,36-1-4-15,24 0-4 0,15 0-2 16,11-4-3-16,-10-1-2 16,-16 1-1-16,-37 1-2 15,-28 3-1-15,-49-3-5 16,-35 3-3-16,-43 5-8 15,-38 5-19-15,-39-10 0 16,-10 0 0-16,-43 8 5 16</inkml:trace>
  <inkml:trace contextRef="#ctx0" brushRef="#br0" timeOffset="33563.4889">7221 7500 34 0,'6'-15'23'16,"0"-2"-2"-16,-6-2-3 15,-6-8-4-15,-9 4-3 0,-3 2-3 16,-7 3-1-1,-4 5-3-15,-2 8-1 0,0 10-1 16,1 8 0-16,9 6-1 16,6 10 1-16,11 3-2 15,10 6 1-15,12-9 1 16,10-3-1-16,5-7 1 16,6-7-1-16,-2-12 1 15,0-3-1-15,-7-12 1 16,-7-4-1-16,-11-1 0 15,-6-1 0-15,-6 4-1 16,-8 4 1-16,-3 6-1 16,-1 7 0-16,12 0-4 15,-10 15-6-15,14-1-18 16,10 3-6-16,-1-2-1 0,12 3 0 16</inkml:trace>
  <inkml:trace contextRef="#ctx0" brushRef="#br0" timeOffset="33860.3653">7659 7360 49 0,'-31'-15'31'16,"5"8"-7"-16,-2 7-11 15,6 0-5-15,10 12-4 16,8 1-2-16,14 7 0 0,7 4-1 16,2 1 1-1,-2 0 1-15,5 2 1 0,-13-4 0 16,-2 2 0-16,-14-11 0 16,-9-4-2-16,-4-10-7 15,-3-4-9-15,3-12-17 16,9 0-3-16,-1-11-1 15,16 2 0-15</inkml:trace>
  <inkml:trace contextRef="#ctx0" brushRef="#br0" timeOffset="34032.2529">7824 7335 42 0,'8'16'34'0,"-1"12"-1"15,-1 0-12-15,-6 4-9 0,-3 1-10 16,-1-1-17-16,8 0-17 16,-11-15-1-16,7 0 0 15,0-17 3-15</inkml:trace>
  <inkml:trace contextRef="#ctx0" brushRef="#br0" timeOffset="34157.2432">7777 7198 14 0,'0'-20'30'0,"-4"-1"-4"16,4 21-13-16,0 0-31 15,0 0-6-15,0 9-4 0</inkml:trace>
  <inkml:trace contextRef="#ctx0" brushRef="#br0" timeOffset="34422.8765">7952 7406 32 0,'16'29'35'0,"-6"2"1"16,-10-2-2-16,-4-5-17 15,4-3-6-15,0-5-4 16,0-16-4-16,0 0-1 16,0 0-1-16,4-17-1 15,5-3-1-15,7-4 0 0,2 0 0 16,1-1 0-1,2 8 0-15,-2 8 2 16,3 9-1-16,-4 4 2 0,-5 8-2 16,0 9-3-16,-7 0-18 15,-4 1-14-15,5 5-2 16,-10-12 1-16,6 7-1 16</inkml:trace>
  <inkml:trace contextRef="#ctx0" brushRef="#br0" timeOffset="34907.2532">8415 7392 21 0,'0'0'30'16,"-16"11"1"-16,11 1-12 16,5 8-4-16,0 1-3 15,9 4-1-15,6-3-3 16,6-1-1-16,2-5-2 16,5-6-1-16,-3-10-1 15,3-4-2-15,-5-9 0 16,-2-3 0-16,-9-6-1 15,-6 0 0-15,-6 1 0 16,0 4-1-16,-8 3 0 16,8 14 0-16,-16 0 1 0,16 0 0 15,-9 23 0-15,12-4 1 16,9-1-1-16,6 1 1 16,5-5 1-16,4-4 0 15,1-10 1-15,3-10-1 16,-3-4 1-16,-4-5-1 15,-7-4 0-15,-9-2-3 16,-8 3-8-16,-8 3-27 16,-9-3-1-16,-4 9-1 15,-10 3 0-15</inkml:trace>
  <inkml:trace contextRef="#ctx0" brushRef="#br0" timeOffset="35360.4481">6716 8477 19 0,'19'-14'28'0,"-7"-16"-4"16,13 0-8-16,-4 0-1 15,4-5-1-15,-1 7-1 16,-7 4-2-16,-3 10-2 16,-14 14-1-16,14 17-2 15,-14 12-1-15,0 13-1 16,0 8-2-16,3 5 0 16,-3 3-2-16,8-4-5 15,2-6-16-15,8-10-16 16,-8-16 1-16,6-7-1 15,-4-15-1-15</inkml:trace>
  <inkml:trace contextRef="#ctx0" brushRef="#br0" timeOffset="35563.551">7194 8517 54 0,'37'0'34'15,"3"-6"-4"-15,6-1-31 16,10 7-24-16,-14-5-5 16,12 5-2-16</inkml:trace>
  <inkml:trace contextRef="#ctx0" brushRef="#br0" timeOffset="36157.2997">8052 8538 28 0,'0'-24'31'0,"0"-3"-8"16,-9 3-6-16,-9 1-4 15,-4 5-3-15,-9 3-2 16,-1 9-3-16,-4 6-1 16,2 10-1-16,6 9-2 0,4 7 1 15,13 4-2 1,2 2 2-16,9-2-1 15,16-2 0-15,8-6 1 0,4-9-1 16,3-9 1-16,4-7-2 16,-1-8 1-16,3-7-1 15,-9-5 0-15,-7-5-1 16,-6 2 1-16,-9 2-1 16,-6 7 1-16,-5 5 0 15,-7 8 0-15,-1 8 0 16,-2 6 0-16,8 8 1 15,4 5-2-15,6 2-3 16,13 6-11-16,5 2-17 16,1-11-1-16,12 2-1 15,-2-11 1-15</inkml:trace>
  <inkml:trace contextRef="#ctx0" brushRef="#br0" timeOffset="36391.6789">8525 8528 26 0,'0'-20'31'15,"-13"-6"-4"-15,-2 5-4 16,-6 3-4-16,-9 5-5 16,2 9-4-16,-9 4-2 15,6 13-3-15,0 6-1 16,12 5-1-16,6 2-2 15,13 4 0-15,7 1-4 0,12-7-8 16,12-2-19 0,6-2-6-16,-4-10 1 0,5 2-1 15</inkml:trace>
  <inkml:trace contextRef="#ctx0" brushRef="#br0" timeOffset="36719.8027">8810 8508 10 0,'-16'-11'23'0,"-8"-4"-3"16,0 8-4-16,-5 0-3 15,-2 7-3-15,6 4 0 0,1 9-2 16,12 3 0-16,5 3-1 15,10 3-1-15,7 0 1 16,10 0-1-16,5-9 0 16,6-1-1-16,0-12-1 15,0 0-1-15,-3-13-1 16,-5-3-1-16,-5-6-4 16,-11-2-7-16,-7-2-16 15,-4 6-9-15,-14-2-1 16,7 12 1-16</inkml:trace>
  <inkml:trace contextRef="#ctx0" brushRef="#br0" timeOffset="36985.4255">8931 8453 29 0,'25'5'35'0,"-6"2"3"15,9 9-7-15,-1 2-11 16,-11 0-7-16,0 7-4 16,-11-3-5-16,-8 0-5 15,-7-2-13-15,-5-6-23 16,-6-14 1-16,2 5-2 0,-3-15 1 15</inkml:trace>
  <inkml:trace contextRef="#ctx0" brushRef="#br0" timeOffset="37422.9272">9263 8397 41 0,'-25'0'32'0,"10"14"1"15,6 6-16-15,-1 2-5 16,10 7-3-16,3-1-1 0,9-2-1 16,1-5-1-16,8-4-1 15,5-9-2-15,-2-8-1 16,4-3-2-16,-3-9 1 15,-4-5-1-15,-2-2-1 16,-8-2 0-16,3 1 0 16,-8 5 0-16,-6 3-1 15,0 12 1-15,0 0 1 16,0 0 0-16,3 17 0 16,3 0 0-16,4 3 1 15,7-1 0-15,3-3 2 16,4-4-1-16,4-2 0 15,3-10 0-15,-2 0 0 16,-2-14 0-16,-2-4-1 16,-10-5-1-16,-2-6-4 0,-6 2-9 15,-13 0-24-15,-8-8-1 16,1 7 1-16,-7-1 0 16</inkml:trace>
  <inkml:trace contextRef="#ctx0" brushRef="#br0" timeOffset="37657.3094">10199 7841 59 0,'31'26'36'0,"-15"-3"0"16,-7 8-19-16,-9 4-35 16,-16-12-13-16,-2 1-3 15,-16-14-1-15</inkml:trace>
  <inkml:trace contextRef="#ctx0" brushRef="#br0" timeOffset="38141.6847">10924 7153 20 0,'0'10'33'0,"-10"10"1"16,10 18-8-16,0 22-7 15,-3 10-8-15,7 15 0 16,-1 3-4-16,3-1-4 15,5-7-12-15,3-6-24 16,-7-22-2-16,11-12-1 16,-9-25 1-16</inkml:trace>
  <inkml:trace contextRef="#ctx0" brushRef="#br0" timeOffset="38626.0605">11337 7710 10 0,'12'-8'29'16,"-12"-12"0"-16,3 1-9 0,-7-4-5 15,-6-4-4-15,-2 3-3 16,-7 0-2 0,-1 11-2-16,-5 2-2 0,-1 6 0 15,3 14-2-15,0 8 1 16,6 10-1-16,6 4-1 16,11-1 1-16,4 2 1 15,12-4-1-15,9-6 0 16,1-8 0-16,5-8 0 15,-2-6 0-15,-1-16-1 16,-2 0 0-16,-7-9 0 16,-5 0 1-16,-4-2 0 15,-5 2 0-15,-1 6 2 16,-4 3-1-16,0 16 1 16,0 0 0-16,0 0 1 0,-7 30-1 15,7-3-1 1,2 4-3-16,3 2-7 0,0-5-18 15,10 1-5-15,-10-15-1 16,9 4 1-16</inkml:trace>
  <inkml:trace contextRef="#ctx0" brushRef="#br0" timeOffset="38860.4341">11722 7178 12 0,'6'-17'31'16,"-12"6"2"-16,6 21 0 0,-5 12-15 15,5 14-5 1,0 18-5-16,9 12-3 0,-1 9 0 16,-2 5-2-16,4 1-1 15,2-8-5-15,-6-10-8 16,-3-17-23-16,9-5-1 15,-12-22 0-15,13-7 0 16</inkml:trace>
  <inkml:trace contextRef="#ctx0" brushRef="#br0" timeOffset="39266.6847">11952 7444 15 0,'0'0'31'0,"22"0"3"16,3 0 0-16,15 5-17 15,7 4-7-15,2 2-2 16,5 2-2-16,-6 0-2 16,-5-1-1-16,-12 0-2 15,-9-3 1-15,-22-9-2 0,7 18 1 16,-19-8-1 0,-10-1 0-16,-9 4 1 0,-4 2-1 15,-5-1 0-15,0 4 0 16,6 4-3-16,5-6-6 15,12 2-9-15,17-1-16 16,0-17-1-16,27 16 0 16,-5-16 3-16</inkml:trace>
  <inkml:trace contextRef="#ctx0" brushRef="#br0" timeOffset="39704.2524">12621 7514 71 0,'10'-36'27'16,"2"-2"-4"0,-9 0-7-16,4 8-3 0,-7 3-5 15,3 6 0-15,-3 10-4 16,0 11 0-16,0 0-3 15,-4 26-1-15,4 5 1 16,3 6 0-16,1 9-1 16,2 8 1-16,0 0-1 15,0 0-1-15,-2-5 1 16,-1-6 0-16,-3-10-1 0,-3-8-1 16,-7-9-2-16,-3-12 0 15,1-4 0 1,-3 0 0-16,1-7 0 0,3 2 0 15,11 5 2-15,-13-15 1 16,13 15 1-16,19-3 1 16,-3 3 1-16,6 0-1 15,5 6 1-15,1-2-1 16,3 2-1-16,-5-2-17 16,-11-4-16-16,6 0-1 15,-17-10 0-15,-4 10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7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15/10/2019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7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8" Type="http://schemas.openxmlformats.org/officeDocument/2006/relationships/image" Target="../media/image16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7" Type="http://schemas.openxmlformats.org/officeDocument/2006/relationships/image" Target="../media/image15.png"/><Relationship Id="rId2" Type="http://schemas.openxmlformats.org/officeDocument/2006/relationships/image" Target="NUL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customXml" Target="../ink/ink15.xml"/><Relationship Id="rId5" Type="http://schemas.openxmlformats.org/officeDocument/2006/relationships/customXml" Target="../ink/ink13.xml"/><Relationship Id="rId15" Type="http://schemas.openxmlformats.org/officeDocument/2006/relationships/customXml" Target="../ink/ink16.xml"/><Relationship Id="rId10" Type="http://schemas.openxmlformats.org/officeDocument/2006/relationships/image" Target="../media/image360.png"/><Relationship Id="rId4" Type="http://schemas.openxmlformats.org/officeDocument/2006/relationships/image" Target="../media/image30.emf"/><Relationship Id="rId9" Type="http://schemas.openxmlformats.org/officeDocument/2006/relationships/image" Target="../media/image350.png"/><Relationship Id="rId1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29.emf"/><Relationship Id="rId4" Type="http://schemas.openxmlformats.org/officeDocument/2006/relationships/customXml" Target="../ink/ink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6.png"/><Relationship Id="rId7" Type="http://schemas.openxmlformats.org/officeDocument/2006/relationships/customXml" Target="../ink/ink2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22.xml"/><Relationship Id="rId4" Type="http://schemas.openxmlformats.org/officeDocument/2006/relationships/image" Target="../media/image3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24516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Ο Μετασχηματισμός </a:t>
            </a:r>
            <a:r>
              <a:rPr lang="en-US" sz="2100" dirty="0" smtClean="0"/>
              <a:t>Fourier </a:t>
            </a:r>
            <a:r>
              <a:rPr lang="el-GR" sz="2100" dirty="0" smtClean="0"/>
              <a:t>Διακριτού Χρόνου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13200" y="1434240"/>
              <a:ext cx="3931560" cy="614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280" y="1422720"/>
                <a:ext cx="394380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4880" y="1314720"/>
              <a:ext cx="6355800" cy="2386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360" y="1311480"/>
                <a:ext cx="6376680" cy="23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33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0" y="1413971"/>
            <a:ext cx="8872444" cy="4442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651440" y="183600"/>
              <a:ext cx="864360" cy="711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1720" y="172080"/>
                <a:ext cx="88560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867800" y="863640"/>
              <a:ext cx="355680" cy="784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6640" y="859320"/>
                <a:ext cx="370080" cy="7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1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1202"/>
          <a:stretch/>
        </p:blipFill>
        <p:spPr>
          <a:xfrm>
            <a:off x="176663" y="861823"/>
            <a:ext cx="3597315" cy="5687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5131" r="7815" b="5698"/>
          <a:stretch/>
        </p:blipFill>
        <p:spPr>
          <a:xfrm>
            <a:off x="4140777" y="861823"/>
            <a:ext cx="4954385" cy="392360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056611" y="1629295"/>
            <a:ext cx="1820487" cy="399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56610" y="2948422"/>
            <a:ext cx="1820487" cy="399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2629" r="8337" b="2752"/>
          <a:stretch/>
        </p:blipFill>
        <p:spPr>
          <a:xfrm>
            <a:off x="5378336" y="4801691"/>
            <a:ext cx="2419002" cy="1730414"/>
          </a:xfrm>
          <a:prstGeom prst="rect">
            <a:avLst/>
          </a:prstGeom>
        </p:spPr>
      </p:pic>
      <p:cxnSp>
        <p:nvCxnSpPr>
          <p:cNvPr id="15" name="Elbow Connector 14"/>
          <p:cNvCxnSpPr>
            <a:stCxn id="11" idx="1"/>
            <a:endCxn id="13" idx="1"/>
          </p:cNvCxnSpPr>
          <p:nvPr/>
        </p:nvCxnSpPr>
        <p:spPr>
          <a:xfrm rot="10800000" flipH="1" flipV="1">
            <a:off x="4056610" y="1828800"/>
            <a:ext cx="1321725" cy="3838098"/>
          </a:xfrm>
          <a:prstGeom prst="bentConnector3">
            <a:avLst>
              <a:gd name="adj1" fmla="val -172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</p:cNvCxnSpPr>
          <p:nvPr/>
        </p:nvCxnSpPr>
        <p:spPr>
          <a:xfrm flipH="1">
            <a:off x="3829050" y="3147927"/>
            <a:ext cx="227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Να </a:t>
                </a:r>
                <a:r>
                  <a:rPr lang="el-GR" dirty="0"/>
                  <a:t>βρεθεί ο </a:t>
                </a:r>
                <a:r>
                  <a:rPr lang="en-US" dirty="0"/>
                  <a:t>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18" t="5483" r="8164" b="7215"/>
          <a:stretch/>
        </p:blipFill>
        <p:spPr>
          <a:xfrm>
            <a:off x="6654298" y="364425"/>
            <a:ext cx="2471596" cy="1928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5080" y="1714680"/>
              <a:ext cx="8903880" cy="5067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880" y="1710720"/>
                <a:ext cx="8915760" cy="50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7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75480" y="1368000"/>
              <a:ext cx="4233600" cy="1764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880" y="1354680"/>
                <a:ext cx="4251240" cy="17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322280" y="2469960"/>
              <a:ext cx="3301560" cy="1530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5800" y="2466720"/>
                <a:ext cx="3318840" cy="15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0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" y="1438586"/>
            <a:ext cx="8827558" cy="45536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194600" y="201240"/>
              <a:ext cx="959760" cy="770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5240" y="188280"/>
                <a:ext cx="981360" cy="79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8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4" y="923545"/>
            <a:ext cx="3563241" cy="5617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4800" r="7394" b="5423"/>
          <a:stretch/>
        </p:blipFill>
        <p:spPr>
          <a:xfrm>
            <a:off x="4330931" y="1661506"/>
            <a:ext cx="4505498" cy="35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Να βρεθεί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948546" y="4131768"/>
              <a:ext cx="1653120" cy="2397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9186" y="4122408"/>
                <a:ext cx="1671840" cy="24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996546" y="4334088"/>
              <a:ext cx="4454640" cy="1796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7186" y="4324728"/>
                <a:ext cx="4473360" cy="181512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2206356" y="4399839"/>
            <a:ext cx="6350" cy="16144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66506" y="5348851"/>
            <a:ext cx="2876550" cy="19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22756" y="4399839"/>
            <a:ext cx="6350" cy="16144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63856" y="5348851"/>
            <a:ext cx="2876550" cy="19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3048106" y="4562688"/>
              <a:ext cx="4500360" cy="182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8746" y="4553328"/>
                <a:ext cx="4519080" cy="1841400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Straight Connector 14"/>
          <p:cNvCxnSpPr/>
          <p:nvPr/>
        </p:nvCxnSpPr>
        <p:spPr>
          <a:xfrm>
            <a:off x="910956" y="4744298"/>
            <a:ext cx="2755900" cy="25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48749" y="5348851"/>
            <a:ext cx="2276573" cy="195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98867" y="5330388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67" y="5330388"/>
                <a:ext cx="2260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03316" y="533740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316" y="5337406"/>
                <a:ext cx="22602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5789" r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327600" y="1638000"/>
              <a:ext cx="7291080" cy="3030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2200" y="1631520"/>
                <a:ext cx="7308360" cy="30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/>
              <p14:cNvContentPartPr/>
              <p14:nvPr/>
            </p14:nvContentPartPr>
            <p14:xfrm>
              <a:off x="1049760" y="4124880"/>
              <a:ext cx="6226560" cy="1453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5080" y="4109400"/>
                <a:ext cx="6239880" cy="14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251797" y="4145417"/>
                <a:ext cx="984565" cy="589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797" y="4145417"/>
                <a:ext cx="984565" cy="589649"/>
              </a:xfrm>
              <a:prstGeom prst="rect">
                <a:avLst/>
              </a:prstGeom>
              <a:blipFill rotWithShape="0">
                <a:blip r:embed="rId17"/>
                <a:stretch>
                  <a:fillRect t="-20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416205" y="4189586"/>
                <a:ext cx="946798" cy="562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05" y="4189586"/>
                <a:ext cx="946798" cy="562911"/>
              </a:xfrm>
              <a:prstGeom prst="rect">
                <a:avLst/>
              </a:prstGeom>
              <a:blipFill rotWithShape="0">
                <a:blip r:embed="rId18"/>
                <a:stretch>
                  <a:fillRect l="-3871" t="-3226" r="-70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3" y="904010"/>
            <a:ext cx="4048164" cy="5641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5345" r="7675" b="5917"/>
          <a:stretch/>
        </p:blipFill>
        <p:spPr>
          <a:xfrm>
            <a:off x="4424448" y="1750349"/>
            <a:ext cx="4430684" cy="35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421" y="405246"/>
            <a:ext cx="3695903" cy="1466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l-GR" dirty="0" smtClean="0"/>
              <a:t>Να </a:t>
            </a:r>
            <a:r>
              <a:rPr lang="el-GR" dirty="0"/>
              <a:t>βρεθεί ο </a:t>
            </a:r>
            <a:r>
              <a:rPr lang="en-US" dirty="0"/>
              <a:t>DTFT </a:t>
            </a:r>
            <a:r>
              <a:rPr lang="el-GR" dirty="0"/>
              <a:t>του </a:t>
            </a:r>
            <a:r>
              <a:rPr lang="el-GR" dirty="0" smtClean="0"/>
              <a:t>σήματος που φαίνεται στο σχήμα.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159" y="4839789"/>
            <a:ext cx="5773003" cy="16690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6000" y="577080"/>
              <a:ext cx="8079840" cy="6037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20" y="567000"/>
                <a:ext cx="8087400" cy="60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5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Προς το Μετασχηματισμό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Χρόνου…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Είδαμε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λεπτομέρεια πως επηρεάζει ένα ΓΧΑ σύστημα ένα μιγαδικό εκθετικό σήμα </a:t>
                </a:r>
                <a:r>
                  <a:rPr lang="en-US" dirty="0" smtClean="0"/>
                  <a:t>(</a:t>
                </a:r>
                <a:r>
                  <a:rPr lang="el-GR" dirty="0" smtClean="0"/>
                  <a:t>ή ένα ημίτονο) συχνότητας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που εμφανίζεται στην είσοδό του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Το πλάτος της εισόδου πολλαπλασιάζεται με μια σταθερά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l-G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l-GR" sz="1600" b="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Στη φάση της εισόδου προστίθεται μια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τα περισσότερα σήματα που μας ενδιαφέρουν δεν έχουν τη μορφή ενός μιγαδικού εκθετικού (ή ημιτονοειδούς)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ανάλυση που κάναμε θα μας ήταν </a:t>
                </a:r>
                <a:r>
                  <a:rPr lang="el-GR" b="1" dirty="0" smtClean="0"/>
                  <a:t>πολύ</a:t>
                </a:r>
                <a:r>
                  <a:rPr lang="el-GR" dirty="0" smtClean="0"/>
                  <a:t> χρήσιμη αν μπορούσαμε να εκφράσουμε ένα οποιοδήποτε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ως συνάρτηση κάποιων μιγαδικών εκθετικών σημάτων που το καθένα θα έχει κάποια συγκεκριμένη συχνότητα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Τότε θα γνωρίζαμε πως επηρεάζεται κάθε συχνότητα από το ΓΧΑ σύστημα 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Αποδεικνύεται ότι κάτι τέτοιο είναι εφικτό!!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Το μαθηματικό εργαλείο που μας δίνει αυτήν την πληροφορία ονομάζεται – έκπληξη</a:t>
                </a:r>
                <a:r>
                  <a:rPr lang="en-US" dirty="0" smtClean="0">
                    <a:sym typeface="Wingdings" panose="05000000000000000000" pitchFamily="2" charset="2"/>
                  </a:rPr>
                  <a:t>!</a:t>
                </a:r>
                <a:r>
                  <a:rPr lang="el-GR" dirty="0" smtClean="0">
                    <a:sym typeface="Wingdings" panose="05000000000000000000" pitchFamily="2" charset="2"/>
                  </a:rPr>
                  <a:t>  </a:t>
                </a:r>
                <a:r>
                  <a:rPr lang="el-GR" dirty="0">
                    <a:sym typeface="Wingdings" panose="05000000000000000000" pitchFamily="2" charset="2"/>
                  </a:rPr>
                  <a:t>–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Μετασχηματισμός </a:t>
                </a:r>
                <a:r>
                  <a:rPr lang="en-US" b="1" dirty="0" smtClean="0">
                    <a:sym typeface="Wingdings" panose="05000000000000000000" pitchFamily="2" charset="2"/>
                  </a:rPr>
                  <a:t>Fourier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διακριτού χρόνου (</a:t>
                </a:r>
                <a:r>
                  <a:rPr lang="en-US" b="1" dirty="0" smtClean="0">
                    <a:sym typeface="Wingdings" panose="05000000000000000000" pitchFamily="2" charset="2"/>
                  </a:rPr>
                  <a:t>discrete time Fourier Transform – DTFT)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19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5" y="880957"/>
            <a:ext cx="4281309" cy="5627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4592" r="7941" b="5423"/>
          <a:stretch/>
        </p:blipFill>
        <p:spPr>
          <a:xfrm>
            <a:off x="4507575" y="1564353"/>
            <a:ext cx="4430684" cy="35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l-GR" dirty="0"/>
              <a:t>Να βρεθεί ο </a:t>
            </a:r>
            <a:r>
              <a:rPr lang="el-GR" dirty="0" smtClean="0"/>
              <a:t>αντίστροφος </a:t>
            </a:r>
            <a:r>
              <a:rPr lang="en-US" dirty="0" smtClean="0"/>
              <a:t>DTFT </a:t>
            </a:r>
            <a:r>
              <a:rPr lang="el-GR" dirty="0"/>
              <a:t>του </a:t>
            </a:r>
            <a:r>
              <a:rPr lang="el-GR" dirty="0" smtClean="0"/>
              <a:t>σήματος που </a:t>
            </a:r>
            <a:br>
              <a:rPr lang="el-GR" dirty="0" smtClean="0"/>
            </a:br>
            <a:r>
              <a:rPr lang="el-GR" dirty="0" smtClean="0"/>
              <a:t>φαίνεται στο σχήμα.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29118" y="498765"/>
            <a:ext cx="3839784" cy="1779677"/>
            <a:chOff x="5129118" y="498765"/>
            <a:chExt cx="3839784" cy="1779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9118" y="548638"/>
              <a:ext cx="3839784" cy="17298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317" t="-8511" r="-11382" b="-340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55680" y="1908000"/>
              <a:ext cx="7990920" cy="451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240" y="1901160"/>
                <a:ext cx="8005680" cy="45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444120" y="4946400"/>
              <a:ext cx="2359440" cy="419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9080" y="4938120"/>
                <a:ext cx="2377080" cy="4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3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l-GR" dirty="0"/>
              <a:t>Να βρεθεί ο </a:t>
            </a:r>
            <a:r>
              <a:rPr lang="el-GR" dirty="0" smtClean="0"/>
              <a:t>αντίστροφος </a:t>
            </a:r>
            <a:r>
              <a:rPr lang="en-US" dirty="0" smtClean="0"/>
              <a:t>DTFT </a:t>
            </a:r>
            <a:r>
              <a:rPr lang="el-GR" dirty="0"/>
              <a:t>του </a:t>
            </a:r>
            <a:r>
              <a:rPr lang="el-GR" dirty="0" smtClean="0"/>
              <a:t>σήματος που </a:t>
            </a:r>
            <a:br>
              <a:rPr lang="el-GR" dirty="0" smtClean="0"/>
            </a:br>
            <a:r>
              <a:rPr lang="el-GR" dirty="0" smtClean="0"/>
              <a:t>φαίνεται στο σχήμα.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29118" y="498765"/>
            <a:ext cx="3839784" cy="1779677"/>
            <a:chOff x="5129118" y="498765"/>
            <a:chExt cx="3839784" cy="1779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9118" y="548638"/>
              <a:ext cx="3839784" cy="17298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317" t="-8511" r="-11382" b="-340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436998" y="2483142"/>
            <a:ext cx="5923404" cy="4022951"/>
            <a:chOff x="1436998" y="2483142"/>
            <a:chExt cx="5923404" cy="40229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6998" y="2483142"/>
              <a:ext cx="5923404" cy="40229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836279" y="2505062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279" y="2505062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749986" y="2505062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986" y="2505062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36279" y="3870626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279" y="3870626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49986" y="3870626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986" y="3870626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6279" y="5188359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279" y="5188359"/>
                  <a:ext cx="696088" cy="24460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263" t="-2500" r="-8772" b="-2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749986" y="5174653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986" y="5174653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430200" y="1891440"/>
              <a:ext cx="3908880" cy="589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6960" y="1881000"/>
                <a:ext cx="3924360" cy="6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66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5" y="1170974"/>
            <a:ext cx="4132811" cy="534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3684" r="7449" b="2384"/>
          <a:stretch/>
        </p:blipFill>
        <p:spPr>
          <a:xfrm>
            <a:off x="4452503" y="1379912"/>
            <a:ext cx="4547063" cy="37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Να </a:t>
                </a:r>
                <a:r>
                  <a:rPr lang="el-GR" dirty="0"/>
                  <a:t>βρεθεί ο </a:t>
                </a:r>
                <a:r>
                  <a:rPr lang="en-US" dirty="0"/>
                  <a:t>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0" y="1644120"/>
              <a:ext cx="8840520" cy="5056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720" y="1636200"/>
                <a:ext cx="8862840" cy="50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769880" y="3510360"/>
              <a:ext cx="562320" cy="172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5200" y="3507480"/>
                <a:ext cx="57924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61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50" y="2750474"/>
            <a:ext cx="6648450" cy="3057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87360" y="1477800"/>
              <a:ext cx="8106120" cy="896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600" y="1470600"/>
                <a:ext cx="8123400" cy="9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Να </a:t>
                </a:r>
                <a:r>
                  <a:rPr lang="el-GR" dirty="0"/>
                  <a:t>βρεθεί ο </a:t>
                </a:r>
                <a:r>
                  <a:rPr lang="en-US" dirty="0"/>
                  <a:t>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0" y="1658520"/>
              <a:ext cx="8942760" cy="5047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560" y="1649520"/>
                <a:ext cx="8963280" cy="50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2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Να </a:t>
                </a:r>
                <a:r>
                  <a:rPr lang="el-GR" dirty="0"/>
                  <a:t>βρεθεί ο </a:t>
                </a:r>
                <a:r>
                  <a:rPr lang="en-US" dirty="0"/>
                  <a:t>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98440" y="1646640"/>
              <a:ext cx="8032320" cy="4607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00" y="1641960"/>
                <a:ext cx="8051760" cy="46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2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37" y="1293283"/>
            <a:ext cx="5114925" cy="4686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76120" y="1541520"/>
              <a:ext cx="3099240" cy="2410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00" y="1533600"/>
                <a:ext cx="3108960" cy="24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2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Fourier </a:t>
            </a:r>
            <a:br>
              <a:rPr lang="en-US" b="1" dirty="0" smtClean="0"/>
            </a:b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24" y="548638"/>
            <a:ext cx="6715476" cy="5808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96892" y="4763193"/>
            <a:ext cx="45719" cy="66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90440" y="1040400"/>
              <a:ext cx="2990520" cy="4635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240" y="1036440"/>
                <a:ext cx="3001680" cy="46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4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Μια πιο εύλογη εξαγωγή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προέρχεται από τις Σειρές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χρόνου, ευθέως ανάλογα με την εξαγωγή του Μετασχηματισμού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 από τις Σειρές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παραλείψουμε εδώ αυτήν την παρουσίαση και θα δώσουμε απευθείας τον ορισμό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ενός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ορίζεται ως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</a:t>
                </a:r>
                <a:r>
                  <a:rPr lang="el-GR" dirty="0" smtClean="0"/>
                  <a:t>και ο αντίστροφός του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3940" y="3472779"/>
            <a:ext cx="2772384" cy="101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6663" y="4967594"/>
            <a:ext cx="2947481" cy="101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Τέλος Διάλεξης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Κατ’ αρχάς είναι εμφανές ότι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είναι μια μιγαδική, εν γένει,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𝛪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i="1" dirty="0"/>
                  <a:t/>
                </a:r>
                <a:br>
                  <a:rPr lang="el-GR" i="1" dirty="0"/>
                </a:b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με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𝛪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και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𝛪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166" y="4426085"/>
            <a:ext cx="24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Πλάτους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(Magnitude Spectrum)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9166" y="5356698"/>
            <a:ext cx="24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(Phase Spectrum)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59166" y="4426084"/>
            <a:ext cx="2276272" cy="707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59166" y="5341967"/>
            <a:ext cx="2276272" cy="707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Είναι πολύ σημαντικό να καταλάβουμε τι εκφράζει ο </a:t>
            </a:r>
            <a:r>
              <a:rPr lang="en-US" dirty="0" smtClean="0"/>
              <a:t>DTFT </a:t>
            </a:r>
            <a:r>
              <a:rPr lang="el-GR" dirty="0" smtClean="0"/>
              <a:t>και τι ο αντίστροφός του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Θα σας βοηθήσει αν θυμηθείτε τον </a:t>
            </a:r>
            <a:r>
              <a:rPr lang="el-GR" dirty="0"/>
              <a:t>αντίστοιχο μετασχηματισμό συνεχούς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8" y="4007421"/>
            <a:ext cx="8956406" cy="2512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0803" y="1498752"/>
                <a:ext cx="4572000" cy="19494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>
                  <a:solidFill>
                    <a:srgbClr val="000000"/>
                  </a:solidFill>
                </a:endParaRPr>
              </a:p>
              <a:p>
                <a:endParaRPr lang="el-G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803" y="1498752"/>
                <a:ext cx="4572000" cy="19494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8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το σήμα που αναλύεται είναι πραγματικό, τότε μπορεί να δείξει κανείς εύκολα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παραπάνω ιδιότητα συνεπάγεται ότι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μπορούμε να δείξουμε (Άσκηση </a:t>
                </a:r>
                <a:r>
                  <a:rPr lang="el-GR" dirty="0" smtClean="0">
                    <a:sym typeface="Wingdings" panose="05000000000000000000" pitchFamily="2" charset="2"/>
                  </a:rPr>
                  <a:t>) ότι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l-GR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 λοιπόν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περιέχει πληροφορία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πλάτους</a:t>
                </a:r>
                <a:r>
                  <a:rPr lang="el-GR" dirty="0" smtClean="0"/>
                  <a:t> και 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φάσης</a:t>
                </a:r>
                <a:r>
                  <a:rPr lang="el-GR" dirty="0" smtClean="0"/>
                  <a:t> με την οποία μπορούμε να συνθέσουμε ένα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ως συνεχές άθροισμα (ολοκλήρωμα) ημιτόνων κάθε συχνότητας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στο διάστημα [0, </a:t>
                </a:r>
                <a:r>
                  <a:rPr lang="el-GR" dirty="0" smtClean="0"/>
                  <a:t>π</a:t>
                </a:r>
                <a:r>
                  <a:rPr lang="en-US" dirty="0"/>
                  <a:t>]</a:t>
                </a:r>
                <a:r>
                  <a:rPr lang="el-GR" dirty="0" smtClean="0"/>
                  <a:t> </a:t>
                </a:r>
                <a:r>
                  <a:rPr lang="el-GR" dirty="0" smtClean="0"/>
                  <a:t>!!!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884" b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2238" y="2927460"/>
            <a:ext cx="2412460" cy="428587"/>
            <a:chOff x="5992238" y="2810724"/>
            <a:chExt cx="2412460" cy="1123980"/>
          </a:xfrm>
        </p:grpSpPr>
        <p:sp>
          <p:nvSpPr>
            <p:cNvPr id="10" name="TextBox 9"/>
            <p:cNvSpPr txBox="1"/>
            <p:nvPr/>
          </p:nvSpPr>
          <p:spPr>
            <a:xfrm>
              <a:off x="5992238" y="2810724"/>
              <a:ext cx="2412460" cy="9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Άρτιο Φάσμα Πλάτους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92238" y="2810724"/>
              <a:ext cx="2344366" cy="11239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2238" y="3579781"/>
            <a:ext cx="2509736" cy="430324"/>
            <a:chOff x="6459166" y="5341967"/>
            <a:chExt cx="2412460" cy="384063"/>
          </a:xfrm>
        </p:grpSpPr>
        <p:sp>
          <p:nvSpPr>
            <p:cNvPr id="11" name="TextBox 10"/>
            <p:cNvSpPr txBox="1"/>
            <p:nvPr/>
          </p:nvSpPr>
          <p:spPr>
            <a:xfrm>
              <a:off x="6459166" y="5356698"/>
              <a:ext cx="2412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Περιττό Φάσμα Φάσης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59166" y="5341967"/>
              <a:ext cx="2276272" cy="3840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4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 - Ύπαρξη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να υπάρχει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αρκεί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συνθήκη αυτή δεν είναι αναγκαία, εγγυάται όμως την ομοιόμορφη σύγκλιση του αθροίσματος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Μια πιο γενική συνθήκη είναι η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αν χαλαρώσουμε λίγο την απαίτηση της ομοιόμορφης σύγκλισης και μας αρκεί η </a:t>
                </a:r>
                <a:r>
                  <a:rPr lang="el-GR" i="1" dirty="0" smtClean="0"/>
                  <a:t>μέση τετραγωνική σύγκλιση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32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Να βρεθεί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55" t="5978" r="7793" b="5731"/>
          <a:stretch/>
        </p:blipFill>
        <p:spPr>
          <a:xfrm>
            <a:off x="6572544" y="350925"/>
            <a:ext cx="2546209" cy="2030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10240" y="1545480"/>
              <a:ext cx="8595000" cy="5159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000" y="1533600"/>
                <a:ext cx="8601840" cy="51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52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18160" y="1284480"/>
              <a:ext cx="8039880" cy="520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000" y="1277640"/>
                <a:ext cx="8053560" cy="52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404160" y="1856880"/>
              <a:ext cx="4530960" cy="3740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9760" y="1847880"/>
                <a:ext cx="4557960" cy="37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3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2624</TotalTime>
  <Words>658</Words>
  <Application>Microsoft Office PowerPoint</Application>
  <PresentationFormat>On-screen Show (4:3)</PresentationFormat>
  <Paragraphs>215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222</cp:revision>
  <dcterms:created xsi:type="dcterms:W3CDTF">2018-08-17T16:23:20Z</dcterms:created>
  <dcterms:modified xsi:type="dcterms:W3CDTF">2019-10-15T15:33:05Z</dcterms:modified>
</cp:coreProperties>
</file>