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8" r:id="rId3"/>
    <p:sldId id="260" r:id="rId4"/>
    <p:sldId id="262" r:id="rId5"/>
    <p:sldId id="263" r:id="rId6"/>
    <p:sldId id="264" r:id="rId7"/>
    <p:sldId id="277" r:id="rId8"/>
    <p:sldId id="269" r:id="rId9"/>
    <p:sldId id="273" r:id="rId10"/>
    <p:sldId id="270" r:id="rId11"/>
    <p:sldId id="288" r:id="rId12"/>
    <p:sldId id="323" r:id="rId13"/>
    <p:sldId id="320" r:id="rId14"/>
    <p:sldId id="321" r:id="rId15"/>
    <p:sldId id="322" r:id="rId16"/>
    <p:sldId id="290" r:id="rId17"/>
    <p:sldId id="291" r:id="rId18"/>
    <p:sldId id="292" r:id="rId19"/>
    <p:sldId id="293" r:id="rId20"/>
    <p:sldId id="294" r:id="rId21"/>
    <p:sldId id="325" r:id="rId22"/>
    <p:sldId id="324" r:id="rId23"/>
    <p:sldId id="285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4:32:25.1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 7100 30 0,'0'0'28'0,"25"-51"-6"16,-25 51-5-16,0 0-3 16,-53-18-5-16,53 18-3 15,-52 9-3-15,52-9 0 16,-53 31-2-16,53-31 0 0,-41 53 0 31,41-53-1-31,0 55 1 0,0-55 1 16,31 48-1-1,-31-48 1-15,56 31 1 16,-56-31-1-16,71 10 1 0,-71-10 0 16,53-5-1-16,-53 5 0 15,0 0 1-15,0 0-2 16,0 0 1-16,-41-36-1 0,41 36 0 16,-73 3-1-16,29 12 0 15,44-15 1-15,-69 46-1 16,69-46 1-16,-43 66 1 15,43-66-1-15,-9 78 2 16,9-78-1-16,38 65 1 16,-38-65-1-1,64 39-2-15,-64-39-5 16,71 11-13-16,-71-11-17 16,72-26-2-16,-72 26 1 15,34-46-1-15</inkml:trace>
  <inkml:trace contextRef="#ctx0" brushRef="#br0" timeOffset="153.0994">668 7127 54 0,'0'0'30'0,"0"0"-10"0,-44-12-12 16,44 12-13-16,0 0-21 15,40 41-2-15,-40-41-2 16,79 42 8-16</inkml:trace>
  <inkml:trace contextRef="#ctx0" brushRef="#br0" timeOffset="468.8862">1355 7332 35 0,'-19'-4'32'0,"-9"-5"21"16,-34 9-39 0,62 0-6-16,-67 23-3 15,67-23-2-15,-48 37-1 16,48-37 0-16,-10 53-1 0,18-27-2 16,5-3 1-16,15-4 1 0,-3-5 0 15,7-7 0 1,-4-4 1-16,-3-7 0 15,-7-4 0-15,-10-5 1 0,-3-5-2 16,-13 1-2-16,-7-2-5 31,-1 1-16-31,2 3-14 0,-5-8 0 16,1 12 0-16</inkml:trace>
  <inkml:trace contextRef="#ctx0" brushRef="#br0" timeOffset="634.6689">1370 7328 41 0,'24'-3'33'16,"11"6"1"-16,-7-3-13 15,7 0-9-15,-1-5-9 0,0 1-17 16,4 4-17-16,-8-13-2 16,-1 10 0-16,-11-9 1 15</inkml:trace>
  <inkml:trace contextRef="#ctx0" brushRef="#br0" timeOffset="786.2221">1647 7328 7 0,'-14'19'32'16,"7"6"0"-16,-1-4 0 16,8 1-13-16,0 7-7 15,3-1-8-15,4-5-11 0,-2-5-19 16,8 2-5-16,-1-17-1 15,8 6 0-15</inkml:trace>
  <inkml:trace contextRef="#ctx0" brushRef="#br0" timeOffset="1202.753">1837 7336 26 0,'-24'-7'32'15,"24"7"-1"-15,-12 18-2 0,8-5-17 16,4 7-4 0,4 2-3-1,3 1-1-15,3 1-1 16,4-1 0-16,1-7 0 16,5-5-1-16,1-9 0 0,-3-2 0 15,1-11 0-15,-1-1-1 16,-5-5 1-16,-1 0-2 15,-6-2 2-15,-6 5-2 16,0 1 1-16,0 13-2 0,0 0 1 16,0 0 0-16,-10 5-1 15,6 12 1-15,4 0 0 16,8 4 0-16,1-1 1 16,5-1 1-16,2-6 0 15,1-4 1-15,5-9 0 16,3-6 0-1,-4-6 0-15,1-4 0 16,-7-5-4-16,-5-2-9 16,-10-1-28-16,0 7 0 15,-10-9-1-15,0 13 0 16</inkml:trace>
  <inkml:trace contextRef="#ctx0" brushRef="#br0" timeOffset="2017.7458">2997 7290 18 0,'-3'33'28'0,"-11"1"-3"16,3 12-9-1,5 3-4-15,-1-1-3 0,7-2-2 31,0-11-1-31,0-9-1 16,7-12 0-16,-7-14-2 0,15-8 1 16,-8-13-1-16,-4-15 0 15,0-6-1-15,-6-11 0 16,3-5-1-16,-6 2-1 16,0-2 1-16,0 5 1 15,-1 9 0-15,-2 8-1 0,6 16 0 16,3 20 1-16,0 0 0 15,0 17 0-15,9 13-1 16,1 4 0-16,8 5 0 16,1-3 0-16,2-3 0 15,7-7 0-15,4-7 0 16,-5-10 0-16,4-14 0 0,0-9-1 16,-3-8 1-16,-7-10-2 15,-1-2 1-15,-10-2 0 16,4 1-1-16,-7 2 2 15,-7 6-1-15,0 8 0 16,0 19 1-16,0 0 0 0,-7 12 0 31,4 15 1-31,0 10 0 0,-1 4 0 16,4 9-3 0,0 3-3-16,-5-6-14 15,2-5-19-15,7 2-1 0,-4-12 0 16,11 0 0-16</inkml:trace>
  <inkml:trace contextRef="#ctx0" brushRef="#br0" timeOffset="2318.1875">3298 7810 15 0,'0'0'32'0,"0"0"1"16,0 0-10-1,16-17-5-15,-5 2-5 16,2 1-5-16,-1-7-2 16,1 2-2-16,-1-1 0 15,1 2-1-15,-3 6 1 16,-10 12-1-16,0 0 1 16,12 3 0-16,-12 12-1 15,3 10-1-15,3 1 0 0,-6 5-1 16,4-2-2-16,-4-1-4 0,8-3-12 15,2-4-21 1,-10-21 1-16,15 12-1 0,-8-23-1 16</inkml:trace>
  <inkml:trace contextRef="#ctx0" brushRef="#br0" timeOffset="2555.3901">3621 7393 42 0,'18'-7'34'0,"4"7"1"16,0 0-11-16,8 0-12 15,8 3-4-15,2-3-4 16,-3 0-7-16,-2 0-12 15,-2 0-19-15,-14-6-1 16,6 6-1-16,-13-3 1 0</inkml:trace>
  <inkml:trace contextRef="#ctx0" brushRef="#br0" timeOffset="2718.3438">3658 7531 33 0,'0'0'32'0,"12"15"-4"0,7-9-8 16,11-6-8-16,4 4-10 15,1-12-26-15,11 8-6 16,-11-6-2-16,5 6-1 16</inkml:trace>
  <inkml:trace contextRef="#ctx0" brushRef="#br0" timeOffset="3172.9543">4423 7304 26 0,'-22'-18'31'0,"5"10"0"0,-8-2-11 16,-6 7-8-16,4 5-5 16,-6 9-2-16,6 7-2 15,2 6-1-15,7 10-1 16,7 1 1-16,11 7-1 15,11 0 2-15,7-2 0 16,12-7-1-16,8-8 1 0,6-9-1 16,9-11 1-16,-5-14-1 15,-1-9 1-15,-9-14 0 16,-4-1 1-16,-15-11 0 16,-10 0-1-16,-19 1 1 15,-12 2-1-15,-14 5-1 16,-8 7-8-1,-9 9-32-15,1 13-1 16,-8-2 1-16,-1 15-1 16</inkml:trace>
  <inkml:trace contextRef="#ctx0" brushRef="#br0" timeOffset="4678.5692">5153 7589 19 0,'15'13'31'16,"1"13"0"-16,-22 3-17 15,-4 3-16-15,2 2-20 0,-16-17-4 16,13-1-2-16,-6-18 12 16</inkml:trace>
  <inkml:trace contextRef="#ctx0" brushRef="#br0" timeOffset="5044.2592">5622 7435 32 0,'-16'0'31'15,"-9"0"-2"-15,4 5-11 32,2 5-6-32,3 8-5 0,10 4-2 15,6 2-2-15,13 4 0 16,5-5-1-16,7-1 0 15,0-7 1-15,5-10-1 16,-7-10 0-16,0-5 0 16,-9-12 0-16,-5-8 0 15,-9-10-1-15,0-7 0 0,-9-6-1 16,-3-5 0-16,2-6 0 16,1-4-2-16,9 4-2 15,0 4-5-15,9 6-13 16,10 17-13-16,-1 7 1 15,7 18-1-15</inkml:trace>
  <inkml:trace contextRef="#ctx0" brushRef="#br0" timeOffset="5447.3345">5797 7395 32 0,'14'-9'34'16,"7"9"-5"-16,7 0-7 16,-6 5-4-16,6 7-2 15,-13 0-3-15,4 8-3 0,-10-3-3 16,-5 0-3-16,-4-1-1 15,-4-4-1-15,4-12-1 16,-15 10-1-16,15-10-1 16,-11-7-1-16,11-5-2 15,3-1 0-15,6-2-1 32,2-2-1-32,6 2 1 0,0-1 1 15,7 7 0-15,-3-1 1 16,2 6 1-16,-6 4 1 15,-6 4-4-15,-11-4-4 16,16 19-11-16,-10-4-12 0,-6-15-2 16,-6 22 1-16</inkml:trace>
  <inkml:trace contextRef="#ctx0" brushRef="#br0" timeOffset="5747.7225">6087 7287 35 0,'18'-24'32'0,"-3"-1"-8"32,4 7-5-32,3 9-3 0,0 9-4 15,3 9-2-15,-3 7-2 16,4 7-2-16,-6 7-1 16,1 1 0-16,-5 3-1 15,-1 1-1-15,-7-3-1 16,0 1 0-16,-5-5-1 15,-3-3 1-15,0-8-1 0,-3-2 1 16,3-15-1-16,-12 15 0 16,2-11-1-16,-3-4-1 15,-2 6-3-15,-6-6-8 16,2 0-27-16,3 6 0 16,-2-6 0-16,8 5 1 0</inkml:trace>
  <inkml:trace contextRef="#ctx0" brushRef="#br0" timeOffset="5926.4981">6563 7552 39 0,'19'0'36'16,"-19"0"-3"-16,19 0-13 15,-6 5-42-15,-13-5-7 16,0 0-4-16,-3-9-2 16</inkml:trace>
  <inkml:trace contextRef="#ctx0" brushRef="#br0" timeOffset="6613.1838">7603 7024 23 0,'0'0'28'0,"8"38"-9"0,-8 6-2 16,0 16-3-16,0 13-2 15,-5 7 0-15,5 4-3 16,-3-6-3-16,3-9-2 16,-4-12 0-16,4-15-1 15,4-19 0-15,2-13-1 0,-6-10-1 16,16-20 0-16,-4-6 1 16,3-2-1-16,3 1-1 15,2 2-1-15,1 5 1 16,-2 8 0-16,2 10-1 15,-5 8 1-15,-3 6-1 32,-2 6 0-32,-4 3 1 0,-1 3 0 15,-2 4-2-15,-4-5-7 16,0-2-18-16,9 2-8 0,-9-14 1 16,7 2 0-1</inkml:trace>
  <inkml:trace contextRef="#ctx0" brushRef="#br0" timeOffset="6982.9115">7987 7524 24 0,'3'22'30'0,"-6"-3"-3"31,3 5-10-31,0 3-5 0,0 2-3 15,6 1-2-15,-6-6-2 16,4-3-1-16,-4-13-1 16,0-8 0-16,0 0-2 15,0 0 2-15,8-25-1 16,-8-1 0-16,-5-8 0 16,1-6-2-16,-2-3 2 0,1-7-2 15,-2 3 0-15,3-1 1 16,-1 3-1-16,5 6-1 0,0 3 1 15,3 6 0 1,5 5 0-16,5 6-2 16,9 5-2-16,6-1-6 0,9 4-11 31,7 5-11-31,-1-4-2 0,10 10 1 16</inkml:trace>
  <inkml:trace contextRef="#ctx0" brushRef="#br0" timeOffset="7251.8356">8033 7746 25 0,'13'6'29'15,"18"3"-1"-15,0-5-14 16,3 0-10-16,3 5-23 0,-12-16-8 16,10 7-1-1,-20-10 3 1</inkml:trace>
  <inkml:trace contextRef="#ctx0" brushRef="#br0" timeOffset="7583.6701">8228 7475 23 0,'14'13'30'16,"-14"-13"0"-16,15 22-12 15,-6-8-7-15,-3 1-4 16,1 2-1-16,-1-8-2 16,-6-9-1-16,13 5-1 15,-4-14-1 1,-1-6 0-16,5-3 0 16,3 0 0-16,-1-2 0 15,-1-1 0-15,0 10 1 0,-2 5 1 16,0 11 0-1,-5 6 0-15,0 9 1 0,-7 2-2 16,6 1-2-16,-1 5-9 16,1 0-19-16,-6-12-7 0,12 0 1 15,-12-16-2 1</inkml:trace>
  <inkml:trace contextRef="#ctx0" brushRef="#br0" timeOffset="8015.8487">8565 7243 14 0,'25'0'26'0,"-7"-7"0"15,4 7-12-15,-3 0-5 16,-1 0-3-16,-5 7-2 16,-2-1 0-16,-1 3 0 15,-4 4-1-15,-2 3 0 0,-4 4 1 16,0 5 1-16,0 3 0 16,6 8 0-16,-6 3 0 15,4 1 1-15,1 4-1 16,-2-2 0-16,0-1-2 0,3 0 1 15,-2-7-2-15,-4-5 0 16,0-7 0-16,-9-5-1 16,-4-10 0-16,-1-4 0 31,-6-3 0-31,-2-9-3 0,1 5-4 16,-1-6-10-16,4-2-20 15,18 12 1-15,-16-21-2 16,16 21 2-16</inkml:trace>
  <inkml:trace contextRef="#ctx0" brushRef="#br0" timeOffset="8284.8648">9111 7411 36 0,'19'0'34'0,"-1"0"-1"16,13-5-10-16,-3 5-11 16,6-3-5-16,-2 3-7 31,1 0-10-31,-8 0-13 0,-7-4-10 15,2 4 1-15,-20 0-2 16</inkml:trace>
  <inkml:trace contextRef="#ctx0" brushRef="#br0" timeOffset="8500.638">9129 7532 48 0,'16'18'35'0,"0"-12"-5"16,9-2-7-16,8 0-6 15,-4-7-7 1,7 3-9-16,-4-13-33 16,1 13-2-16,-13-12-2 15,1 9 0-15</inkml:trace>
  <inkml:trace contextRef="#ctx0" brushRef="#br0" timeOffset="9154.8362">10472 6784 47 0,'-27'-13'16'0,"-1"8"-2"0,-7 5-4 16,-2 8-2-16,3 9-3 15,0 12-1-15,12 10-1 16,4 11 0-16,8 6 0 15,10 4 1-15,6 1 1 16,0 0 1-16,7 3 1 16,-9-10 0-16,-4-6 0 0,-13-9-1 15,-6-5 0-15,-12-8-2 16,0-3 0-16,-7-9-4 16,2-5-3-16,7-1-10 15,5 1-18-15,11-9-5 0,13 0 0 16,10-3 0-16</inkml:trace>
  <inkml:trace contextRef="#ctx0" brushRef="#br0" timeOffset="9654.8398">10022 7492 15 0,'19'8'27'0,"-7"-1"-5"31,16 6-3-31,1 9-3 0,4 9-2 16,1 12-3-1,-9 8-2-15,-3 11-3 0,-9 8-1 16,-11 8-1-16,-11 7-2 15,-9 7 1-15,-7 2-1 16,-6-2 1-16,3 5-1 16,3-5 0-16,7-2 0 0,9 3-1 15,5-7 1-15,4-6-2 16,9-10-1-16,1-5-4 16,8-12-8-16,-2-4-22 15,0-25 0-15,12-10-1 16,0-19 1-16</inkml:trace>
  <inkml:trace contextRef="#ctx0" brushRef="#br0" timeOffset="10518.1386">10665 7515 14 0,'-12'5'28'0,"12"-5"2"15,42-6-13-15,22 6-2 16,34-4-4-16,36 4-1 16,32 0 0-16,31 0-1 15,28 0-3 1,18 0 0-16,8-3-3 16,4 3-3-16,-17 0-5 0,-18 0-8 15,-30-6-20-15,-24 6-1 16,-48-6-1-16,-31 6 0 15</inkml:trace>
  <inkml:trace contextRef="#ctx0" brushRef="#br0" timeOffset="10987.4062">11773 7236 11 0,'3'-29'27'16,"7"0"-4"-16,1-8-1 16,-3-4-3-16,4 3-3 0,-3-3-3 15,1 2-2-15,-8 3-3 16,5 8-1-16,-7 5-3 15,0 23 0-15,0 0-2 16,0 20-1-16,0 18 0 16,0 12-1-16,0 14-7 31,0 10-25-31,-3-5-3 0,8 3-1 16,-5-7 0-16</inkml:trace>
  <inkml:trace contextRef="#ctx0" brushRef="#br0" timeOffset="11887.6267">11080 7890 45 0,'-10'12'20'15,"7"10"-6"-15,-3 1-3 0,-2 4-3 16,1 2-1-16,3-5-2 15,1-2-1-15,3-7 0 16,0-15-2-16,0 0 1 16,0 0-1-16,6-26 0 0,1 3-1 15,-4-10 1-15,1-4-1 16,1-3-1-16,-2 0 1 16,-3 4 0-16,3 6 0 15,-3 6 0-15,0 10 1 16,0 14 0-16,0 0 0 15,4 14 0 1,-2 8 0-16,8 2-1 16,-1 4 1-16,3 1 0 15,7-3-1-15,0-6 1 16,5-7-1-16,2-10 0 16,1-6 0-16,-1-9 1 15,2-7-1-15,-3-9-1 16,-5-1 0-16,-1-4 0 0,-7 4 1 15,-5 3-1-15,-2 7 1 0,-5 6 0 16,0 13 0 0,-12 11 0-16,5 10 1 15,0 6-1-15,7 9-1 0,-3 4 2 16,8 1-3-16,3 1-6 16,3-4-16-16,-1-8-12 0,13-1 0 15,-8-12-1-15</inkml:trace>
  <inkml:trace contextRef="#ctx0" brushRef="#br0" timeOffset="12256.319">11495 8090 9 0,'0'0'31'16,"5"-16"1"-16,9 9-6 0,4 1-9 15,4 3-5-15,9 3-1 0,-6 3-3 16,2 7-1 0,-6 1-2-16,-7 6-1 0,-11 3-2 15,-6 0 1-15,-13 1-1 16,-3-2-1-16,-4-1 1 31,2-5-1-31,1-3-1 0,3-1 0 16,17-9 1-16,0 0-1 15,7 10 1-15,10-10-3 16,8 0-4-16,0 0-8 16,6-8-22-16,6 8 0 15,-6-10-1-15,8 6 1 16</inkml:trace>
  <inkml:trace contextRef="#ctx0" brushRef="#br0" timeOffset="12557.0134">12092 7840 21 0,'9'-11'33'16,"-6"-2"2"0,-3 13-1-16,12 0-16 0,-12 13-5 31,7 7-3-31,-7 4-2 0,8 8-3 16,-4 0 0-16,5 3-2 15,-3-1-3-15,-2-8-3 16,4-3-6-16,-8-7-9 15,0-16-18-15,4 14-1 16,-4-14-2-16,-10-9 2 16</inkml:trace>
  <inkml:trace contextRef="#ctx0" brushRef="#br0" timeOffset="12719.4839">11973 7982 17 0,'0'0'31'16,"14"-3"1"-16,9 3-7 15,6 0-8 1,7-5-8-16,5 5-5 16,5 0-10-16,1 5-15 15,-4-12-10-15,13 7-1 16,-9-7 0-16</inkml:trace>
  <inkml:trace contextRef="#ctx0" brushRef="#br0" timeOffset="13157.6868">12659 7914 55 0,'0'-22'22'15,"0"2"-3"-15,4-3-3 16,1 7-1-16,-5 0-3 16,0 16-2-16,0-14-2 15,0 14-1-15,0 9-3 16,0 4 0-16,0 6-1 0,3 9-1 16,-3 2 0-16,4 4 0 15,-4 0 0-15,0-1 0 16,0-1-1-16,-7-3 0 15,-3-4-1-15,-4-10 0 16,-2-2 0-16,-2-6-1 16,-2-3 1-16,7-4-2 0,2 0 2 15,11 0-1-15,0-16 0 0,13 11 1 16,11 0-1 0,1-1-1-16,9 6-6 0,-3-6-7 15,3 2-23-15,1 8 2 16,-7-8-1-16,6 4 0 31</inkml:trace>
  <inkml:trace contextRef="#ctx0" brushRef="#br0" timeOffset="13490.1222">13663 7556 8 0,'28'11'33'16,"1"16"2"-16,-15 3 0 15,-7 3-16-15,-13 8-7 16,-7-3-26-16,-2 4-13 0,-20-17-4 16,10-3-2-16</inkml:trace>
  <inkml:trace contextRef="#ctx0" brushRef="#br0" timeOffset="14337.0598">14507 7328 7 0,'-10'-5'28'16,"-18"-5"0"-16,3 10-10 0,-9 7-5 31,3 9-5-31,4 9-2 0,5 9-1 16,9 6 0-16,7-2 0 15,13 3 1-15,14-9 1 16,10-1 0-16,6-15 0 16,11-7 0-16,-3-18 0 15,0-9-2-15,-9-11 0 16,-8-3-2-16,-19-7 0 0,-12-1-2 15,-12-2-3-15,-10 6-4 16,0 3-15-16,-1 13-17 16,-1 2 1-16,9 9 0 15,8 0-1-15</inkml:trace>
  <inkml:trace contextRef="#ctx0" brushRef="#br0" timeOffset="14690.239">15100 7238 4 0,'0'0'29'0,"0"0"2"16,-11 0-2-16,-6 11-13 16,-3 3-4-16,-8 4-5 0,4 1-1 15,-9 3-1-15,7-2-1 16,5-1-2-16,4-1 0 16,14-4-1-16,10-1 0 15,9-6 0-15,8 1 0 16,10 0-2-16,2-2-4 31,2 2-12-31,0 2-16 0,-12-10 0 16,0 10 0-16,-12-10 5 15</inkml:trace>
  <inkml:trace contextRef="#ctx0" brushRef="#br0" timeOffset="14906.1077">14869 7582 35 0,'0'0'34'0,"13"23"-1"15,4-12-10 1,11-2-5-16,7 0-7 0,3 0-8 31,3-9-16-31,-5 0-20 16,11 2-2-16,-9-7 0 0,10 0-1 15</inkml:trace>
  <inkml:trace contextRef="#ctx0" brushRef="#br0" timeOffset="15554.3105">15420 7383 46 0,'12'6'34'0,"0"11"-8"16,2 6-3-16,-4 2-6 15,1 7-5-15,-11-3-3 16,3-1-2-16,-6-4-3 16,-1-2-2-1,-3-12 0-15,7-10-2 16,-13 4 0-16,13-14-1 15,0-4 0-15,8-4-2 16,6-2 1-16,3-4-1 16,6 2 0-16,2 0 1 15,6 6 0-15,-1 8 1 0,-2 8 2 16,-5 1 1-16,-3 10-1 16,-8 6 2-16,-5 4-1 15,-4 4 0-15,-6 3-5 16,-4-6-9-16,0-4-24 0,7 5 0 15,-3-13-1-15,10 5 0 16</inkml:trace>
  <inkml:trace contextRef="#ctx0" brushRef="#br0" timeOffset="15891.1638">16231 7279 15 0,'0'0'32'16,"13"-2"1"-16,-13 2 1 15,-19 9-17-15,0 5-6 16,-6 1-3-16,-2 3-3 0,-1 1-1 15,0 0 0-15,3-4-2 16,7 2 0-16,8-5-2 16,10 2 1-16,13-4 0 0,11-3-1 15,5 0-1-15,5 1-2 16,6 3-5-16,-6-5-8 31,1-6-16-31,-5 8-3 0,-8-8 0 16,-4 9-1-16</inkml:trace>
  <inkml:trace contextRef="#ctx0" brushRef="#br0" timeOffset="16138.0316">16045 7625 51 0,'3'15'35'0,"-3"-15"-6"16,19 14-9-16,7-5-7 0,1-3-4 15,10-3-4-15,0-3-9 16,-3 5-13-16,-3-13-18 16,4 8 0-16,-11-12 0 15,6 12 0-15</inkml:trace>
  <inkml:trace contextRef="#ctx0" brushRef="#br0" timeOffset="16823.5168">16721 7291 44 0,'0'-10'31'0,"0"10"-6"15,3 23-5-15,-3 4-7 16,0 9-4-16,0 0-3 16,4 7 1-16,-4-4-2 15,0-3 0-15,3-11-1 0,-3-6 0 16,0-19-1-16,0 0-1 0,6-13-1 16,-6-7 0-1,0-9 0-15,0-8-1 0,0-4-1 16,0-4 0-16,0 5 0 15,-3 3 0-15,-3 6 0 16,6 8 0-16,0 8-1 16,0 15 1-16,0 0 1 0,18 19 0 31,-6 0 0-31,6 4 0 16,2 1 1-16,1-5 0 15,4-3 0-15,-2-4 0 16,1-8-1-16,-5-8 1 15,0-5-1-15,-2-9 1 16,-4-2-1-16,-2-5 0 0,-1-4-1 16,-2 0 1-16,-1 0-1 15,-3 5 1-15,-1 7-1 16,-3 17 1-16,0 0 0 16,3 13 1-16,-3 15 0 0,0 10 1 15,7 6 0 1,1 5 0-16,2 2 0 0,0-3-1 15,3-4-2-15,-3-10-11 16,0-8-26-16,3-2 0 0,-9-14 0 16,7 2 0-16</inkml:trace>
  <inkml:trace contextRef="#ctx0" brushRef="#br0" timeOffset="17240.2206">17213 7574 47 0,'0'0'34'0,"27"-4"-5"16,-7 4-10-16,2 0-5 0,3 8-4 31,-3 0-3-31,0 5-2 0,-11 1-1 16,-3 1-1-16,-8 2 0 16,-10 1-1-16,-6 0 0 15,-1 0 0-15,-4-3 0 16,3-1 0-16,2-5-1 15,9 3 1-15,7-12-2 16,12 15 1-16,7-11 0 0,5 1 0 16,7-5-1-16,4 5 1 15,2 0-3-15,-5-5-7 16,-2-5-29-16,-6 10 0 16,-12-10 0-16,-12 5-1 15</inkml:trace>
  <inkml:trace contextRef="#ctx0" brushRef="#br0" timeOffset="17979.3389">12086 8740 15 0,'-17'-4'29'0,"-17"0"-5"16,4 8-5-16,-2 10-5 15,-1 6-3-15,10 13-1 0,3 7-3 16,13 3 1 0,7-1-1-1,22 4 1-15,7-13-2 16,15-5 1-16,6-15-2 15,1-8 1-15,-3-19-1 0,-4-9-1 16,-15-11-1-16,-17-4-1 16,-17-3-1-16,-18 0-3 15,-6 7-7-15,-11 3-28 16,-3 4-2-16,11 13 1 0,-2-1-1 16</inkml:trace>
  <inkml:trace contextRef="#ctx0" brushRef="#br0" timeOffset="18410.9644">13589 9006 42 0,'21'26'36'16,"-14"-2"0"-16,-1 5-12 31,-6 0-11-31,-9-5-21 0,-1 0-23 16,-13-17-2-16,13 1-2 15,0-16 0-15</inkml:trace>
  <inkml:trace contextRef="#ctx0" brushRef="#br0" timeOffset="18942.5182">14697 8824 11 0,'0'0'30'15,"0"23"1"-15,-21-7-6 16,-6 7-13-1,-4 2-3-15,-6-4-3 16,0-4-3-16,-4-9-1 16,8-4-1-16,4-10-1 15,5-7 1-15,6-6-1 0,8-5 0 16,10 0-1-16,7 2 0 16,2 2 0-16,6 5 1 15,6 6 0-15,1 9 0 0,-1 6 1 16,5 13 1-16,-5 4-1 15,-1 6-2-15,1 7-8 16,-6 1-12-16,-5-8-10 16,5 2-1-16,-9-15 1 15</inkml:trace>
  <inkml:trace contextRef="#ctx0" brushRef="#br0" timeOffset="19311.093">14642 8579 13 0,'38'-22'32'15,"0"-2"0"-15,8 15-5 16,-3 9-7-16,1 16-5 16,-1 13-4-16,-7 3-2 15,-1 11-1-15,-7 3-1 0,-6 6-2 16,-6-2-1-1,1-4-2-15,-7-10 0 0,0-6-1 16,-4-7 0-16,-3-14-1 16,-3-9 0-16,0-14-1 0,-5-5 1 15,-12-3-2-15,-6-2 1 16,-6 2 0-16,-9 8-1 16,-2 4 1-16,-6 10 0 15,1 4 0-15,6 12-1 16,0-3-4-1,14 6-7-15,5-2-12 16,5-11-11-16,15-6-1 16,0 0 1-16</inkml:trace>
  <inkml:trace contextRef="#ctx0" brushRef="#br0" timeOffset="19679.3621">14917 8612 43 0,'51'-32'34'16,"2"3"-5"-16,5 9-6 15,1 15-5-15,-4 5-6 16,0 19-3-16,-10 10-2 16,-4 9-2-16,-13 7 0 0,-8 8-2 15,-10 2 1 1,-1 1-2-16,-3-5 0 0,0-5-1 16,1-9-2-16,-3-9 0 15,6-5-2-15,-2-17-2 0,8-6-2 16,-9-15 0-1,-1 0-1-15,-9-12 1 0,0 2 0 16,-10-6 2-16,-2 6 3 31,-13 4 1-31,-3 2 3 0,-42 6 3 16,41 18-4 0,-3 4 0-16,6 3-3 15,7 3-5-15,7 0-5 16,10 7-9-16,10-3-6 15,2-4-3-15,12 8-3 16</inkml:trace>
  <inkml:trace contextRef="#ctx0" brushRef="#br0" timeOffset="20141.7374">15730 9001 52 0,'36'-16'25'16,"-9"-5"-4"-1,-7-1-5-15,-4-1-3 16,-10-5-2-16,-6 6-2 16,-4-4-4-16,-5 5-1 15,-7 5-2-15,-3 4 0 0,-2 7-1 16,-1 5 0-16,0 12-1 16,5 2 0-16,3 5 0 15,6 1 0-15,8 3 0 16,11-1 1-16,5-6-1 0,4-3 1 15,5-5 0-15,2-4-1 16,-3-8 1-16,3-2-1 16,-7-6 1-16,-4 0-1 15,-4 1 0-15,-2-1 1 16,-4 3-1-16,-6 9 0 0,0 0-1 16,0 0 2-16,0 0-1 15,15 16 0-15,-8-3 0 16,5 2 2-16,3-1-1 15,4 3 1-15,2-5 0 16,5-2 0-16,-5-6 1 16,1-4-1-1,-2 0-1-15,-2-11 0 16,-6 2-2-16,-6-7-4 16,0 0-6-16,-10-4-8 15,-1-2-11-15,-3 1-4 16,-6-8-3-16,1 4 3 15</inkml:trace>
  <inkml:trace contextRef="#ctx0" brushRef="#br0" timeOffset="20282.3213">16005 8538 54 0,'-5'-28'33'15,"5"17"-3"-15,0 11-7 16,0 0-43-16,-7 24-7 16,-12-9-4-16,10 8-5 15</inkml:trace>
  <inkml:trace contextRef="#ctx0" brushRef="#br0" timeOffset="47041.6576">18168 7732 30 0,'20'-3'36'16,"-20"3"0"-1,11-3-5-15,-11 3-15 0,0 0-11 16,0 17-30-16,0-17-7 15,0 0-3-15,-11 0-1 0</inkml:trace>
  <inkml:trace contextRef="#ctx0" brushRef="#br0" timeOffset="47989.0283">19240 7146 8 0,'-9'-28'26'15,"0"16"-7"-15,-17-3-3 16,-1 13-3-16,-5 2-5 16,-1 11-3-16,4 4-1 0,4 7-1 15,6 2-1-15,11 2-1 16,8-3 0-16,10 0 1 15,7-3 0-15,5-5 0 16,4-1 0-16,-3-5 1 16,0-5-2-16,-9-4 1 15,-14 0-1 1,0 0-2-16,-16-9 2 16,-10 5-1-16,-7 4 0 15,-5 4 0-15,-2 9 0 16,0 1 0-16,7 9 0 15,8 7 0-15,10 2 0 0,9 2 1 16,9 2-1-16,12-4 0 16,6-3 0-16,8-6-1 15,-1-10-7-15,-1-13-15 0,7 6-7 16,-19-21 1-16,0 0-1 16</inkml:trace>
  <inkml:trace contextRef="#ctx0" brushRef="#br0" timeOffset="48105.0128">18820 7207 6 0,'0'0'20'15,"-19"7"-9"-15,19-7-22 16,0 13-8-16,0-13 13 16</inkml:trace>
  <inkml:trace contextRef="#ctx0" brushRef="#br0" timeOffset="48288.7089">19227 7421 29 0,'36'40'29'0,"-9"-4"1"0,6 8-15 16,-6-2-7-16,0 3-7 0,-6-7-12 15,-5-13-13 1,5 2-6-16,-12-22 1 0,8-2 12 15</inkml:trace>
  <inkml:trace contextRef="#ctx0" brushRef="#br0" timeOffset="48442.3829">19477 7415 43 0,'-19'0'35'15,"-12"6"-2"-15,-7 14-10 16,-4 8-8-16,-4 7-7 15,3 7-4-15,1 4-9 16,-1-2-10-16,10-3-18 16,8 2-2-16,-1-17 0 0,18 2-1 15</inkml:trace>
  <inkml:trace contextRef="#ctx0" brushRef="#br0" timeOffset="49204.9799">19854 7485 33 0,'-3'-19'29'0,"-10"-7"-8"0,-1 1-5 15,-4 3-5-15,-5 3-3 16,1 6-4-16,-2 4 0 16,3 5-2-16,1 4-1 15,2 9 0-15,2 1-1 16,5 9 1-16,4 5 0 16,7-1 0-16,0 2-1 0,7-1 2 15,8-2-1-15,5-4 1 16,3-7-1-16,5-8 0 15,0-6 0-15,0-6 0 16,-3-11 0-16,-3 4-1 16,-8-6 1-16,-4 0 0 15,-5 2 0 1,-5 4-2-16,0 6 1 16,0 10 1-16,-11-5-1 0,11 5 0 15,-13 19 0-15,10-6 0 16,3 6 1-1,3 3-1-15,6 2 1 0,2-4 0 16,7-3 0-16,4-4 0 16,-1-4 0-16,0-4 0 0,0-5 1 15,-1-5-1-15,-2-5 0 16,-4-1 0-16,-2-7 0 16,-1 3-1-16,-1-5 1 15,-1-2-1-15,3 0 0 16,-3-6 0-16,1 4-1 15,-1-1 2-15,-2 4 0 0,0 4 0 16,-3 3 0-16,-4 14 1 16,0 0 1-16,5 11 0 15,-5 12 1-15,0 8-1 16,6 8 0-16,0 7-1 16,0 6 1-16,1 2-1 15,1-5-1 1,-1-2-1-16,1-6 0 15,-1-7-1-15,-4-6-3 16,-3-11-6-16,6-7-16 16,-6-10-12-16,0 0 0 15,9-18-1-15</inkml:trace>
  <inkml:trace contextRef="#ctx0" brushRef="#br0" timeOffset="49342.6">20106 7583 18 0,'0'0'28'15,"11"-4"-2"-15,5 4-8 16,7-2-10-16,7-2-10 16,11 4-18-16,-2-9-7 15,11 9 0 1,-8-19 6-16</inkml:trace>
  <inkml:trace contextRef="#ctx0" brushRef="#br0" timeOffset="49822.0744">20690 7282 14 0,'-23'-19'27'0,"10"13"-4"16,-7 1-9-16,0 5-4 15,0 0-2-15,2 10-4 0,3 0 0 16,2 4-2-16,5 0 0 0,8 4 1 16,0-3 0-1,12 0-1-15,2 0 0 0,2-4 0 16,3-3 0-16,0-1-1 16,-1-7 0-16,-2 0-1 31,-5 0 0-31,-11 0 0 0,0 0 0 15,4-15-1-15,-14 11 2 16,-5 0-1-16,-2 4 1 16,-3 0 1-16,-2 6 0 15,1 1 0-15,5 5 1 16,1 3 0-16,9 0 1 16,2 3-1-16,8-4 1 0,6 2-1 15,7-1 0-15,4-4 0 16,2-2-2-16,1-3-4 15,-2-6-11-15,-4-6-20 16,9 5 0-16,-10-12 0 16,6 1-1-16</inkml:trace>
  <inkml:trace contextRef="#ctx0" brushRef="#br0" timeOffset="50158.8515">21214 7259 14 0,'0'0'31'0,"0"0"0"15,0 0-8-15,0 0-9 16,0 0-2-16,0 0-5 16,0 0-3-16,0 0-5 15,0 0-9 1,0 0-16-16,16 0-6 15,-16 0 0-15,0 0-1 16</inkml:trace>
  <inkml:trace contextRef="#ctx0" brushRef="#br0" timeOffset="50428.1519">21208 7428 50 0,'0'0'35'0,"0"0"-7"16,0 0-6-16,0 0-5 15,0 0-5-15,0 0-4 16,0 0-5-16,0 0-11 15,9 11-27-15,-9-11-2 16,0 0 0-16,-15-11-1 16</inkml:trace>
  <inkml:trace contextRef="#ctx0" brushRef="#br0" timeOffset="51807.0163">780 9631 8 0,'0'0'23'16,"0"0"0"-16,-7 63-2 15,10-19-2-15,-3 12-1 16,4 7-1-16,1 13-3 16,-1-2-3-16,2 1-4 0,-3-10-2 15,-3-2-3-15,0-13-5 16,0-50-4-16,5 71-12 15,-5-71-16-15,0 0-1 16,0 0 0-16,0 0 5 16</inkml:trace>
  <inkml:trace contextRef="#ctx0" brushRef="#br0" timeOffset="52092.1406">991 9724 38 0,'0'0'29'15,"0"0"-7"-15,0 0-2 16,43 9-3-16,-43-9-5 16,6 85-2-16,-1-31 0 15,3 6-3-15,-5 5-2 16,3-7-1-16,-3 1-2 15,0-8-2 1,3-6-4-16,-6-45-5 16,7 67-13-16,-7-67-14 15,0 0 0-15,0 0 0 16,0 0 4-16</inkml:trace>
  <inkml:trace contextRef="#ctx0" brushRef="#br0" timeOffset="52245.5176">802 10062 37 0,'0'0'32'0,"0"0"1"15,71-9-16 1,-71 9-26-16,80-5-16 0,-36-4-3 16,-44 9-2-16</inkml:trace>
  <inkml:trace contextRef="#ctx0" brushRef="#br0" timeOffset="52608.5315">1571 9476 14 0,'-24'-4'29'0,"-14"4"-1"16,-4 16-11-16,-1 14-3 15,-5 20-4-15,8 13-1 0,9 15-3 16,10 11 1-1,11 3-1 1,13 7 1-16,11-6-2 16,12-1 1-16,8-12-7 15,6-10-15-15,-2-19-17 0,5-6-1 16,-3-25 0-16,1-5-2 16</inkml:trace>
  <inkml:trace contextRef="#ctx0" brushRef="#br0" timeOffset="53433.318">1655 10057 25 0,'25'15'26'0,"-10"-11"-9"15,9 1-5-15,2-5-3 16,3-5-3-16,-2-2-1 16,-1-8-2-1,-7 0 0-15,-4-4-2 16,-10-2 0-16,-5 2 0 15,-13 0 0-15,-5 4 3 16,-4 8-1-16,-6 7 1 16,0 7 1-16,-4 3 1 15,7 13-1-15,1 5 1 16,12 8 0-16,5 2-1 0,11 1-1 16,5 1 0-16,10-3 0 15,7-8 0-15,8-2-1 16,6-12-5-16,0-11-12 15,-3-13-21-15,0-1-1 16,-6-19-1-16,-3 2 0 0</inkml:trace>
  <inkml:trace contextRef="#ctx0" brushRef="#br0" timeOffset="53629.6206">1951 9611 7 0,'0'-22'27'0,"0"22"-2"16,0 0-9-16,0 0-21 16,0 0-14-16,0 0-6 15,0 0 0-15</inkml:trace>
  <inkml:trace contextRef="#ctx0" brushRef="#br0" timeOffset="53781.3092">1974 9677 36 0,'3'20'30'15,"4"6"-6"-15,-7 1-4 16,-7-3-6-16,-2 0-3 0,-9-10-4 31,2-1-2-31,-7-6-5 16,-2-7-8-16,2-7-14 0,10 2-10 15,-2-12 0-15,15 6-2 16</inkml:trace>
  <inkml:trace contextRef="#ctx0" brushRef="#br0" timeOffset="54312.8725">2114 9624 17 0,'0'0'27'0,"-9"0"-8"16,9 0-3-16,-16 19-5 0,11-4-2 15,5 3-2 1,0 0-1-16,5 6-2 0,1-4 0 31,7 3 0-31,4-5-2 16,5-3 1-16,-1-6-1 0,1-2-1 15,-2-7 1-15,1-9-1 16,-5-1 0-16,-3-7-1 16,-3 0 1-16,-6-4-1 15,-4 2 0-15,0 1 0 16,-6 1 0-16,-2 6 0 0,8 11-1 15,-10-9 1-15,10 9 0 16,-3 15 0-16,3-2 0 16,8 1 0-16,1 2 1 15,7 2 0-15,-2-5 0 16,7 0 1-16,-2-6 0 16,3-4 0-1,-2-3-1-15,-5-5-3 16,-1-3-10-16,-4 2-20 15,-10-10 0-15,3 3-1 16,-11-9 0-16</inkml:trace>
  <inkml:trace contextRef="#ctx0" brushRef="#br0" timeOffset="54566.6439">2467 9510 20 0,'16'0'31'16,"6"17"0"-16,-1 3-7 16,6 16-7-16,8 10-6 0,-1 7-3 15,-6 13-3-15,-4 6 0 16,-10 8-2-16,-5 3-1 16,-9 1-1-16,-10-4 0 15,-5-5 0-15,-7-7-3 16,1-11-3-16,-1-8-11 31,6-10-18-31,-9-22-1 0,10-7 1 16,-4-17 1-16</inkml:trace>
  <inkml:trace contextRef="#ctx0" brushRef="#br0" timeOffset="54952.5275">3081 10050 18 0,'12'0'32'16,"7"5"-2"-16,-3-5-8 0,9-3-5 15,9 3-5-15,-1 0-4 16,2 0-6-16,1 0-6 15,-5 0-7-15,-3-4-12 16,-2 8-8-16,-14-8-2 31,3 4 0-31</inkml:trace>
  <inkml:trace contextRef="#ctx0" brushRef="#br0" timeOffset="55168.8561">3149 10188 43 0,'28'5'33'16,"0"-5"-6"-16,9 0-6 15,4 0-7-15,-4-5-9 16,0 5-19-16,-6-10-17 0,3 10-2 15,-19-12-1-15,8 12 4 16</inkml:trace>
  <inkml:trace contextRef="#ctx0" brushRef="#br0" timeOffset="55987.1436">4808 9417 33 0,'13'0'24'16,"-23"-3"-11"-16,-14 3-3 0,-14 0-2 15,-14 0-4-15,-14 0-2 16,-8 0-1-16,-7 0 0 0,0 0 0 15,7 0 0-15,9 0-1 16,12 0 1-16,13 0-1 16,22 6 0-16,18-6 1 15,12 19 0-15,18-5 0 16,11 5 1-16,9 3 0 31,9 7 0-31,3 8-1 0,-7 1 1 16,-7 7-1-16,-15 6-1 15,-20 5-1-15,-17 5-1 16,-23 4 0-16,-16 1 0 16,-16 1 0-16,-10-4 0 15,-5 2 1-15,6-5 2 16,3-8 1-16,12-4 1 0,13-7 0 0,14-5 1 16,14-7 0-16,12-2-1 15,18-8 0-15,19-4 0 16,17-6-1-16,14-1-1 15,19-4 1-15,15-4-1 16,7 0 0-16,9 0-1 31,-7 0-1-31,-5-4 0 0,-6 4-6 16,-11 4-14-16,-21-8-10 16,-8 9-2-16,-27-10 2 15</inkml:trace>
  <inkml:trace contextRef="#ctx0" brushRef="#br0" timeOffset="56539.1164">3908 10793 22 0,'0'19'21'0,"0"8"-9"16,0 1-3-16,0-1-1 0,0-2-3 16,-5-6-2-16,2-7-1 15,3-12-1-15,0 0-1 16,0-22 0-16,5 3 0 15,5-8 0-15,3 0 0 16,5-1 0-16,1 4 3 16,2 6 0-1,4 11 2-15,-3 7 0 16,0 7 1-16,-3 10 0 0,-7 6 0 16,0 5-2-16,-5 1-2 15,-5 3-7-15,-2 0-12 16,-2-17-13-16,7 6-1 15,-5-21-1-15</inkml:trace>
  <inkml:trace contextRef="#ctx0" brushRef="#br0" timeOffset="56736.4508">4187 10803 11 0,'29'4'28'0,"-7"-9"0"16,11 8-11-16,-3-6-13 15,0 3-10-15,4 0-14 16,-15-5-7-16,8 5 0 16,-16-4 20-16</inkml:trace>
  <inkml:trace contextRef="#ctx0" brushRef="#br0" timeOffset="56920.3589">4241 10911 18 0,'12'20'28'15,"-2"-15"-6"-15,14-1-5 16,4-4-6-16,0 6-11 15,6-2-21-15,-12-11-6 16,11 7-1-16,-13-12 9 16</inkml:trace>
  <inkml:trace contextRef="#ctx0" brushRef="#br0" timeOffset="57141.8746">4533 10890 14 0,'12'7'28'0,"-3"-10"-1"16,16 3-15-16,2 0-15 16,-4-5-15-16,13 8-8 15,-14-13 0-15,9 10 19 31</inkml:trace>
  <inkml:trace contextRef="#ctx0" brushRef="#br0" timeOffset="57473.7052">4810 10937 5 0,'-17'-6'24'0,"4"6"-8"15,-3-12-6-15,5-2-4 0,-3-4-2 16,10-2-2-16,4-1-2 15,5 1 1-15,8 6 0 16,-1 4 3-16,6 5 2 16,0 7 1-16,4 9 2 15,0 1 1-15,3 10 0 16,-2-3-1 0,2 0 1-16,-2-2-3 15,5 1-1-15,-5-9-1 16,2-4-1-16,-6-8 0 0,-1-5-2 15,-7-8 1 1,0-2-1-16,-11-5 0 0,0-1-1 16,-9 1-3-16,-4 0-5 15,-1 4-16-15,-1 5-14 0,-10 0 1 16,2 4-1-16</inkml:trace>
  <inkml:trace contextRef="#ctx0" brushRef="#br0" timeOffset="57960.0562">4337 8852 31 0,'-7'-21'30'16,"7"11"-5"-16,0 10-4 15,0 10-5-15,3 16-5 16,-3 7-4-16,4 10-3 15,-4 2-2-15,6 2-1 16,-6-3-6-16,0-7-3 16,0-7-9-16,-6-9-10 15,-6-14-5-15,2-2-2 0,-8-14 10 16</inkml:trace>
  <inkml:trace contextRef="#ctx0" brushRef="#br0" timeOffset="58423.389">4209 9065 10 0,'34'-2'20'0,"-11"2"-2"16,10 6-2-16,2 1-3 0,5-1-4 16,1 2-1-16,-4-1-1 15,-3 0-1-15,-7-2-1 16,-5 4 0-16,-13-4-2 16,-9-5 1-16,0 0 0 15,-18 0 0-15,2-8-1 31,1-3-1-31,0-6 0 0,5-3-2 16,7-2 0-16,3-1 0 16,10 2-1-16,4 2 0 15,3 3 0-15,4 9-1 16,0 7 2-16,3 5 0 16,-4 4 0-16,0 6 0 0,0 4 1 15,0 3-1-15,0-2 1 16,-1 3 0-16,0-1-1 15,0-2 1-15,3-6-1 16,-7-5 1-16,3-6-1 0,-8-3 1 16,-1-9 1-16,-3 0-1 15,-6-9 2-15,-3-4-1 32,-7 0 1-32,-5 1-1 0,-6 1-1 15,1 11-3-15,0 9-10 16,-2 3-22-16,-7 3-1 15,11 14 0-15,-6 1 0 16</inkml:trace>
  <inkml:trace contextRef="#ctx0" brushRef="#br0" timeOffset="59162.2896">5433 9650 24 0,'0'0'18'16,"0"0"0"-16,2 28-4 15,2 11-2-15,-4 9 0 0,0 12-2 16,-6 5 0-16,2 6-2 16,-2-6-1-16,1-2-3 15,-1-10-1-15,-1-11-1 16,3-10 0-16,1-12 0 0,3-20-2 16,0 0 1-16,0 0 0 15,16-19-1-15,-2-1 1 16,3-2-2-16,6 1 1 15,2 2-1-15,1 6 0 16,-1 5 1 0,-3 8 1-16,-7 13 0 15,-2 3 1-15,-7 10 0 16,-6 2-1-16,0 6 1 16,0-2 0-16,0-1-3 15,2-2-6-15,5-10-12 16,-7-19-15-16,21 18-1 15,-11-27 0-15,7 3 10 0</inkml:trace>
  <inkml:trace contextRef="#ctx0" brushRef="#br0" timeOffset="59493.6448">5756 10272 30 0,'0'18'27'0,"3"4"-7"16,1-6-4-16,2-7-4 16,-6-9-3-16,12-5-3 15,-6-8-1-15,-6-7-2 32,0-7 0-32,0-10-2 0,-6-4 0 15,-3-2 0-15,0-4-1 16,-1 0 0-16,3 1 0 15,2 0 0-15,2 5 0 16,3 5 0-16,9 5-1 16,5 4 1-16,5 3-2 15,5 5-2-15,4 1-6 0,6 4-13 16,10 7-8-16,-6-5-1 16,8 12 2-16</inkml:trace>
  <inkml:trace contextRef="#ctx0" brushRef="#br0" timeOffset="59763.574">5842 10374 24 0,'12'1'26'16,"11"5"-6"-16,2-6-6 16,5 3-10-16,1-3-15 15,-10-10-14-15,9 5-1 0,-13-12 1 31</inkml:trace>
  <inkml:trace contextRef="#ctx0" brushRef="#br0" timeOffset="60110.3171">5991 10031 22 0,'9'9'31'0,"3"11"0"15,-2-4-13-15,2 3-5 16,0 4-2-16,-2-4-3 16,-3 1-3-16,-3-4-1 15,0-5-1-15,-4-11-1 0,0 0 0 16,12-8-2-16,-6-8 0 16,3-2 1-16,4-6-2 15,3 1 1-15,-1 0-1 16,0 1 0-16,1 7 0 15,1 6 2-15,-3 9 0 16,-3 7-1 0,-1 4 1-16,-3 8 0 15,-1 4-1-15,1 6-8 16,-1-1-13-16,-6-7-13 16,9 0 0-16,-9-21 0 15</inkml:trace>
  <inkml:trace contextRef="#ctx0" brushRef="#br0" timeOffset="60526.2455">6363 9797 15 0,'21'-8'30'0,"-8"-3"1"16,17 5-11-16,-2 1-6 16,0 5-5-16,1 2-2 15,-3 5-2-15,-4 6-1 32,-4 1-2-32,-2 8 0 0,-9 5 0 15,-1 6 0-15,-6 1 0 16,4 8 0-16,-4 3 1 15,0 2 0-15,0 0 0 16,0 0-1-16,0-1 0 16,0-4 0-16,0-5 0 15,-4-5 0-15,-2-8-1 0,-6-1 0 16,-1-9 0-16,-8-5 0 16,-2-4-2-16,-4-5-3 0,2-5-10 15,1 0-22-15,-4-12-1 16,9 7 1-16,1-9-1 15</inkml:trace>
  <inkml:trace contextRef="#ctx0" brushRef="#br0" timeOffset="61081.1053">6989 10043 16 0,'0'0'28'0,"12"7"3"16,-12-7-7-16,11 0-12 16,4 3-5-16,-3-3-1 0,8-3 0 15,0-4 0-15,2 3-2 16,-4-9 0-16,1 3-1 15,-7-3-2-15,-6 2 0 16,-6 1 0-16,-8 1 0 16,-12 4-1-16,-4 5 0 15,-2 0 0-15,-5 11-1 0,-2 3 1 16,2 7 0-16,5 5 0 16,4 8 1-16,8 2-1 15,14 1 2-15,5 4-1 16,11-7 0-16,15-3 0 15,8-9-2-15,6-7-6 0,2-11-14 32,-3-13-13-32,4-3-1 15,-11-16 1-15</inkml:trace>
  <inkml:trace contextRef="#ctx0" brushRef="#br0" timeOffset="61346.308">7169 9671 24 0,'18'0'30'15,"-5"-3"-3"-15,12 3-11 16,6 0-5-16,2-3-7 16,2 3-12-16,-4-7-18 15,4 7-3-15,-14-9-1 16,6 9 12-16</inkml:trace>
  <inkml:trace contextRef="#ctx0" brushRef="#br0" timeOffset="61666.466">7566 9547 11 0,'0'0'20'0,"3"-9"-9"16,-3 9-5-16,0 0-4 16,0 0-1-16,0 0-2 15,0 0-1-15,0 14 2 16,0-5 1-16,3 6 1 15,3 2 1-15,3 5 2 32,0 3 1-32,1 6 1 0,-4 2 3 15,0-1 0-15,-6 1-1 16,-9-1 1-16,-6-6-2 16,-5-1 0-16,-10-11-1 15,-1-4-1-15,-4-5-7 16,5-8-6-16,1-6-14 15,14 1-12-15,-6-12 0 0,21 4 0 16</inkml:trace>
  <inkml:trace contextRef="#ctx0" brushRef="#br0" timeOffset="62198.6872">7739 9564 9 0,'-12'7'27'0,"8"7"-6"15,-2 3-3-15,6 2-4 16,0 3-2-16,0 3-2 15,13-2-2-15,-1-3-2 16,7 1 0-16,0-10-3 16,2-3 0-16,0-8-1 15,-1-8-2-15,-2-3 0 0,-2-7 0 32,-4-2-1-32,-6-2 0 15,0 0 0-15,-6 2 0 16,0 2 0-16,0 8 0 0,0 10 1 15,0 0 0-15,0 0 0 16,-9 19 1-16,12-1 0 16,4 5 1-16,2 0 0 15,3-2 2-15,1-3-1 0,4 0 1 16,3-10 0-16,1-3-1 16,-2-12 0-16,-1-2 0 15,-8-7-1-15,1-6 0 16,-6-1-1-16,-5-2-3 15,0 3-3-15,-5-1-11 0,-3 3-19 16,8 10-1-16,-6-2 0 16,6 12 0-16</inkml:trace>
  <inkml:trace contextRef="#ctx0" brushRef="#br0" timeOffset="62583.309">8180 9617 21 0,'21'19'32'16,"-5"-2"-3"-16,2 2-6 16,-3 3-4-16,-9-2-5 15,1 2-4-15,-3-7-3 0,-1-2-2 16,-3-13-2-16,0 15-1 15,0-15 0-15,0 0-1 16,11-19 0-16,-4 1-1 16,-1-5 0-16,6-2 0 15,1 1-1 1,0-2 1-16,-1 6-1 16,3 4 0-16,-2 6 1 15,-1 10 1-15,4 8 0 16,-5 4 1-16,-1 9-1 15,-1 2 1-15,-3 5-1 16,1 0-1-16,-1-1-5 16,-6-3-10-16,-9-6-21 0,9 1-1 15,0-19 0-15,-13 12-1 16</inkml:trace>
  <inkml:trace contextRef="#ctx0" brushRef="#br0" timeOffset="62968.0982">7649 9339 40 0,'0'0'36'15,"0"0"2"-15,0 0-8 16,0 0-13-16,0 0-9 16,0 0-9-16,6 12-32 0,-6-12-3 31,0 0-1-31,-9-10 0 0</inkml:trace>
  <inkml:trace contextRef="#ctx0" brushRef="#br0" timeOffset="64052.73">8838 10137 22 0,'18'0'30'0,"14"10"0"16,1-6-15-16,5-4-3 15,0 5-5-15,-1-5-6 16,-1 4-4-16,-4 0-8 15,-4-2-11-15,-13-4-8 16,6 2 0-16,-21 0 10 16</inkml:trace>
  <inkml:trace contextRef="#ctx0" brushRef="#br0" timeOffset="64269.073">8916 10263 40 0,'21'0'29'15,"13"2"-4"-15,-1-2-6 16,3 0-5-16,4 0-14 16,-6-12-27-16,0 12-3 31,-16-4-2-31,1 9-1 0</inkml:trace>
  <inkml:trace contextRef="#ctx0" brushRef="#br0" timeOffset="66675.849">10596 9619 13 0,'15'0'20'0,"-2"0"-2"15,-13 0-3-15,0 0-3 16,-18 0-3-16,-11 0-1 16,-8 0-2-16,-13-4-3 15,-9 4-2-15,-9 0 0 16,-3 0-1-16,0 0 0 0,9 7 0 15,6-2 0-15,7 2 1 16,13 2-1-16,13 5 1 16,16 0 1-16,14 5 0 15,18 1 0-15,14 3 1 16,15 4-1-16,8 2 1 0,8 0-1 31,3 0 0-31,-8 6-1 0,-6 2 0 16,-14 0 0-16,-17 4-1 15,-19 2 1-15,-14 3-1 16,-24 5 0-16,-15 5 1 16,-14 0-1-16,-7-1 0 15,-9 1 0-15,0-3 1 16,2-4-1-16,7-6 0 0,9-6 0 16,12-4 0-16,13-6 0 15,16-4 0-15,15-5 1 16,9-3-1-16,19-1 0 15,16-4 0-15,12-2 0 16,12-2 0-16,12 1-1 16,7-7 1-16,7 5-1 0,-2-5 0 15,-2 0 0-15,-6 2 0 16,-10-2 1-16,-11 4 0 16,-13-4-1-16,-10 0 2 15,-12 4-1-15,-7-4-3 0,-12 0-20 16,-9 0-8 15,0 0 0-31,0-13 1 0</inkml:trace>
  <inkml:trace contextRef="#ctx0" brushRef="#br0" timeOffset="67639.331">9870 11001 5 0,'10'31'27'0,"-10"-13"0"16,0 8-13-16,0 3-3 16,-6-1-3-16,0 0-3 15,0-4-2-15,0-7-2 16,1-7-2-16,5-10-2 0,0 0 1 16,0 0-1-16,13-22 0 15,-1 3 0-15,2-1 2 16,0-4 1-16,4 5 3 15,2 1 2-15,-5 4 0 0,1 10 2 16,-1 4 1 0,-3 8 0-1,1 4-1-15,-1 8-1 16,-6 0-1-16,4 4 1 0,-4 2-3 16,3-1-4-16,-2-3-7 15,-1-5-14-15,-6-17-11 16,12 16-1-16,-12-16 1 15</inkml:trace>
  <inkml:trace contextRef="#ctx0" brushRef="#br0" timeOffset="67924.2757">10255 11071 6 0,'0'0'28'31,"28"0"1"-31,-13-4-8 16,5 4-12-16,2 0-10 0,-1-6-13 15,6 12-11-15,-11-15-2 16,6 9 2-16</inkml:trace>
  <inkml:trace contextRef="#ctx0" brushRef="#br0" timeOffset="68108.7301">10292 11159 13 0,'3'14'29'0,"-3"-14"-1"16,26 6-10-1,-2-6-10-15,2 3-15 16,7 2-19-16,-9-12-1 16,5 7-1-16</inkml:trace>
  <inkml:trace contextRef="#ctx0" brushRef="#br0" timeOffset="68524.2487">10719 11049 19 0,'-15'1'13'0,"-10"-1"-1"16,5 11-3-16,-3-1 0 31,2 5-1-31,8 4 0 0,1 3 0 16,12 2 0-16,3 3 1 15,10-4-1-15,8-4 0 16,4-4-1-16,6-10-2 16,5-5 0-16,-1-5-1 15,-1-7 0-15,-6-10 0 16,-9-1-1-16,-9-8 0 0,-10 6-1 16,-7-1-2-16,-11-2-5 15,-1 10-15-15,0 7-15 0,-11-1 0 16,4 12 0-1</inkml:trace>
  <inkml:trace contextRef="#ctx0" brushRef="#br0" timeOffset="69679.3895">10259 9239 19 0,'0'32'25'0,"-7"-13"-9"0,7 1-5 15,-6 2-2-15,6 2-2 16,0-7-2-16,0-3 0 16,0-14-1-16,0 0-1 15,10-5 0-15,-5-8 0 16,1-5-1-16,0-9-1 31,1-2 0-31,-2-2 0 0,2-1-1 16,-4 3 1-16,0 4 0 15,0 4 1-15,-3 4-1 16,0 8 1-16,0 9 1 0,0 0-1 16,13 5 0-1,-9 6 0-15,1 4-1 16,1 1 0-16,3 5 0 0,1 0 0 16,2-2 0-16,-1-1 1 0,0-8-1 15,2-6 0-15,2-4 0 16,-3-4 1-16,4-6-2 15,-4-8 1-15,0-1 0 16,-1-3-1-16,-2 3 1 31,-4 4 0-31,1 1 0 0,-6 14 1 16,4-10-1-16,-4 10 1 16,0 20-1-16,6-6 0 15,-3 9 0-15,1 0 0 16,-2 3-5-16,5-1-6 15,-2 0-19-15,-2-11-5 16,7 3 0-16,-10-17 0 0</inkml:trace>
  <inkml:trace contextRef="#ctx0" brushRef="#br0" timeOffset="70211.8459">10628 9306 31 0,'0'-16'24'0,"9"9"-3"15,2 5-4-15,2-5-4 16,6 7-3-16,0 2-1 16,1 8-2-16,-4-1-2 15,-3 6-1-15,-7 2-1 16,-3 1-1-16,-8 1 0 0,-9-3-1 16,-5 1 0-16,-2-6 1 15,-3 2-1-15,5-3 0 16,-2-1-1-16,5-2 0 0,4-4 0 15,12-3 1 1,0 0 0-16,0 0-1 0,21 7 1 31,-3-7 0-31,1 0 0 16,6 0 0-16,-3 5 0 0,1-5 0 16,-3 4-1-16,-5-2 1 15,-4-2-1-15,-2 4 1 16,-9-4 0-16,9 5 0 15,-9-5 0-15,0 0-1 16,0 0-1-16,0 0-4 0,0 0-15 16,0 0-15-16,-3-10-1 15,3 10 0-15,-7-10 3 16</inkml:trace>
  <inkml:trace contextRef="#ctx0" brushRef="#br0" timeOffset="70980.1381">11331 10417 24 0,'45'0'15'0,"21"0"1"15,32-4 1-15,27 2-3 0,23-3 0 16,19 5-3-16,12 0-1 15,4 0-2-15,-3 0-1 16,-9 0-2-16,-19 5-4 0,-19-5-4 16,-21 0-5-1,-30-6-9-15,-25-1-15 0,-17 7-1 16,-30-15 1-16,-10 15 16 16</inkml:trace>
  <inkml:trace contextRef="#ctx0" brushRef="#br0" timeOffset="71380.6651">12166 10118 27 0,'0'-37'16'0,"6"-1"-2"15,-6 1-1-15,0-1 0 0,0 2-1 31,-6 4-2-31,6 8 0 16,-7 2-3-16,7 9-1 0,0 13-2 16,0 0 0-16,0 0 0 15,0 31-2-15,4 0 0 16,2 7-5-16,3 9-9 16,0 9-19-16,-9-5-1 15,4 10-1-15,-8-10 1 0</inkml:trace>
  <inkml:trace contextRef="#ctx0" brushRef="#br0" timeOffset="72097.1517">11498 10742 12 0,'3'41'26'0,"-6"-7"-9"15,3 7-2-15,0 0-3 16,0-7-3-16,5-7 0 16,-5-9-3-16,0-18-2 15,0 0-1-15,0 0 0 16,12-28-1-1,-9-2-1-15,-3-10 1 16,0-1-2-16,0-5 1 16,-3 2-1-16,3 3 0 15,-4 5 1-15,4 11-1 16,-3 6 0-16,3 19-1 16,0 0 1-16,0 0 0 15,15 25 0-15,-7-1 0 0,3 3 0 16,1 1 1-16,5 0-1 15,1-4 1-15,3-6 0 16,-1-4 0-16,2-11-1 0,-2-5 1 16,3-8 0-1,-1-4 0-15,-2-9-1 0,-5-4 1 16,1-1-1-16,-4 2 1 0,-6 4-1 16,1 5 1-16,-7 7 0 15,0 10 0-15,0 0 0 16,-3 22 0-16,3 2 1 15,0 4-1-15,0 5 0 16,6 3-4-16,0-3-10 31,-1-9-19-31,14 7-1 0,-11-20 1 16,11 6 6-16</inkml:trace>
  <inkml:trace contextRef="#ctx0" brushRef="#br0" timeOffset="72446.5437">11957 10937 28 0,'12'-8'32'15,"-5"-7"0"-15,9 2-14 31,3 6-5-31,5 0-4 0,4 7-1 16,-7 3-3-16,-4 8 0 16,-8 6-3-16,-9 4 1 15,-9 1-2-15,-6 4 0 16,-7-2 0-16,-2 0-1 16,1-5 1-16,5-2-1 15,6-6 0-15,7 0-1 0,5-11 1 16,22 10-2-16,-1-8-3 15,4-2-8-15,3-4-15 16,10 4-7-16,-9-5 1 16,5-1-1-16</inkml:trace>
  <inkml:trace contextRef="#ctx0" brushRef="#br0" timeOffset="72717.2279">12500 10710 15 0,'0'0'34'0,"0"0"1"16,13 12-2-16,-10 4-14 15,-3 7-6-15,6 6-4 16,-6 3-1-16,4-1-3 15,-1 3-3-15,0-7-2 16,2-1-4 0,-5-6-6-16,4-9-14 15,2 2-13-15,-6-13 0 0,0 0 0 16</inkml:trace>
  <inkml:trace contextRef="#ctx0" brushRef="#br0" timeOffset="72871.4019">12352 10890 14 0,'0'0'28'16,"21"-12"-1"-16,4 12-9 15,3-2-10-15,4 2-13 16,8 4-18-16,-9-8-4 16,12 8-1-16,-12-6 17 15</inkml:trace>
  <inkml:trace contextRef="#ctx0" brushRef="#br0" timeOffset="73288.1262">12894 10807 23 0,'6'-18'23'15,"-6"-4"-2"-15,0 1-3 0,0 2-2 16,0 1-4-1,3 8-1-15,-3 0-2 0,0 10-2 16,0 0-2-16,0 10-1 16,0 1-2-16,4 6 1 15,-1 5-2-15,3 4 2 0,-2 1-1 16,1 0 0-16,-2-1 0 16,1 1-1-16,-4-1 0 15,0-6 0-15,-7-2-1 16,-2-7-1-16,-4-1-1 15,-1-5-1-15,4-5 0 16,-4 0 0 0,14 0-1-16,-11-7 0 15,11 7 1-15,9-13 1 16,7 11 1-16,2-2 2 16,4 4 0-16,3 0 0 15,0 2 0-15,-4 2 0 0,2 1-5 16,-8 5-24-16,-3-16-5 15,0 10-1-15,-12-14 1 0</inkml:trace>
  <inkml:trace contextRef="#ctx0" brushRef="#br0" timeOffset="74035.6898">13697 10369 24 0,'0'15'28'0,"13"2"-7"0,4-1-4 16,6-3-4-16,5 1-3 16,0-9-2-16,3-5-2 15,-3 0-2-15,-4-10-1 16,-5-4-2-16,-6-5-1 16,-7 2 0-16,-6-3-1 15,-13-2 0-15,-5 3 0 0,-4 9 0 31,-9 1 0-31,-4 5 1 16,3 11-1-16,-3 4 2 0,4 6 0 16,6 5 0-1,4 5 2-15,11 1 1 16,10 4 1-16,10-5 0 0,11 2 0 16,7-7 1-16,7 2-1 0,4-10-3 15,5-4-3-15,2-5-11 16,-2-5-21-16,-7-11-2 15,3-2-2-15,-9-15 1 16</inkml:trace>
  <inkml:trace contextRef="#ctx0" brushRef="#br0" timeOffset="74420.7084">14017 9988 29 0,'13'0'29'0,"14"0"-3"15,1-6-12 1,3 6-10-16,3 0-12 15,-9 0-18-15,7 5-1 16,-17-13-3-16,7 11 20 16</inkml:trace>
  <inkml:trace contextRef="#ctx0" brushRef="#br0" timeOffset="74692.0159">14451 9815 3 0,'0'-14'30'0,"0"14"-1"15,6-15-3-15,-6 15-12 16,0-12-10-16,0 12-11 15,0 0-14-15,0 0-6 32,0 0-2-32,0 0 8 0</inkml:trace>
  <inkml:trace contextRef="#ctx0" brushRef="#br0" timeOffset="74877.4221">14488 9959 35 0,'7'31'29'15,"-7"-3"-3"-15,0 2-4 0,-9-4-6 16,-1-8-4-16,-6 0-3 16,-6-10-4-16,1 1-4 15,0-8-7-15,-3-2-11 16,4-12-17-16,7 5-1 16,-2-8 0-16,15 3 8 31</inkml:trace>
  <inkml:trace contextRef="#ctx0" brushRef="#br0" timeOffset="75656.1417">14643 9825 4 0,'0'0'23'0,"-5"22"-7"15,5-7-5-15,5 4-1 0,0 0-1 16,2 0-2-16,4-2-1 15,3-3-1-15,2-8-1 16,-2-2-2-16,1-4 0 16,1-9-1-16,-2-2 0 0,-5-5 0 15,0 2 0-15,-3-4-1 16,-3 7 0-16,-3-4 0 16,0 15 0-16,-4-9 1 15,4 9-1-15,0 0 2 16,-9 16 0-16,9-1 1 15,0 2 1-15,7 2 0 0,4-1 0 16,2 0 0-16,4-5 0 16,0-3-1-16,3-6 0 15,-3-4-1-15,1-12 0 16,-2-1-1-16,-1-3 0 16,-4-3 0-16,-1 0 0 15,-1-3 0 1,-1 8 0-16,-3-1 1 15,-5 15-1-15,15-13 2 0,-15 13-1 16,14 5 1 0,-6 7 0-16,-2 3 0 0,1 4-1 15,0 1 0-15,0 1 0 16,-3-6 0-16,2-1-1 16,0-5 1-16,-6-9-2 0,19 0 0 15,-9-9 1-15,1 0-3 16,2-7 1-16,3-2-1 15,-1 0-1-15,3-1 1 16,-4 5 0-16,0 3 2 16,0 4 0-16,-1 7 2 15,0 4 1 1,-3 5 1-16,0 11 0 16,-5 4 0-16,1 2-1 15,-1 3-4-15,-5 0-35 16,-6-7-1-16,6 2-1 15,-10-14-1-15</inkml:trace>
  <inkml:trace contextRef="#ctx0" brushRef="#br0" timeOffset="81078.1701">15607 10222 21 0,'19'0'26'0,"15"0"-8"16,3 0-2-16,7 0-4 15,1 0-4-15,-2 0-6 16,0-1-6-16,-9 1-9 0,-1 0-6 16,-13-9-6-16,0 13-3 15</inkml:trace>
  <inkml:trace contextRef="#ctx0" brushRef="#br0" timeOffset="81283.5912">15669 10351 22 0,'15'0'29'16,"18"0"-5"-16,-2 0-6 16,6 4-6-16,-2 1-13 15,-4-5-23-15,9 4-3 16,-10-8-2-16,5 4 6 15</inkml:trace>
  <inkml:trace contextRef="#ctx0" brushRef="#br0" timeOffset="81781.8147">16449 10282 27 0,'52'0'16'0,"26"4"2"0,21-4-1 15,28-1-2 1,19-3-3-16,14-5-1 16,12 5-2-16,5-10-1 0,2 9-4 15,-6-5-5-15,-13 6-3 0,-19 4-4 16,-23 0-9-16,-25-9-12 16,-13 15-3-16,-33-12 0 15,-14 11 19-15</inkml:trace>
  <inkml:trace contextRef="#ctx0" brushRef="#br0" timeOffset="82100.3411">17156 9793 30 0,'5'-51'26'16,"-1"8"-6"-16,3 5-3 15,-5 7-2-15,-2 13-3 0,0 18-4 16,0 10-1-16,0 17-4 16,0 14-2-16,7 14-7 15,-2 12-19-15,-5 2-7 16,6 10 0-16,-6-8 0 0</inkml:trace>
  <inkml:trace contextRef="#ctx0" brushRef="#br0" timeOffset="82785.5709">16651 10639 9 0,'-3'14'27'0,"3"19"-3"16,-7-1-7-16,0 6-4 0,1 3-3 15,-2-3-4-15,3-2-2 16,0-8 1-16,2-8-2 16,3-20-1-16,0 0 0 15,0 0-1-15,10-27 1 16,-4-4-1-16,-1-11 0 31,-2-7 0-31,-3 1-1 0,3-2 1 16,-3 8-1-16,-6 4 0 15,1 6-1-15,5 14 1 16,0 18 0-16,0 0 0 16,8 15 0-16,2 8 1 15,4 7 0-15,6 0-1 0,1 5 1 16,1-6 0-16,6-5 0 16,1-9 0-16,-1-7 0 15,-4-8 0-15,0-9 0 16,-5-10 0-16,-3-5 0 0,-5-7-1 15,-4 1 0-15,-7-1 0 16,0 4 0-16,0 7 0 16,-3 6 0-1,3 14 0-15,0 0 0 16,-5 28 0-16,10 0 0 16,1 6 1-16,4 6-3 15,3 2-10-15,-1 4-19 16,0-13-1-16,6 1-1 15,-8-15 4-15</inkml:trace>
  <inkml:trace contextRef="#ctx0" brushRef="#br0" timeOffset="83117.8305">17022 10914 28 0,'9'-18'32'16,"8"14"1"-16,-5-2-13 0,8 2-7 16,2 4-5-16,-3 3-3 15,3 4-1-15,-10 2-2 16,-6 4 0-16,-8 4-1 31,-8 0 1-31,-9 0-1 0,-1 2 0 16,-3-5 0-16,4 1-1 15,3-2 1-15,16-13-1 16,-5 14 1-16,18-10-2 16,8-4 1-16,2 5-3 15,4-5-5-15,0 0-16 16,-4-6-10-16,10 6 0 0,-14-11 0 16</inkml:trace>
  <inkml:trace contextRef="#ctx0" brushRef="#br0" timeOffset="83385.1649">17578 10597 31 0,'11'4'34'15,"-11"-4"0"-15,14 10-10 16,-5 9-10-16,-4 4-4 0,6 2-2 16,-5 3-2-16,3 3-2 15,-4-4-4-15,1-3-3 16,-2-2-6-16,-4-7-13 16,0-15-13-16,-10 14-1 15,-3-18 0-15</inkml:trace>
  <inkml:trace contextRef="#ctx0" brushRef="#br0" timeOffset="83533.9344">17472 10751 33 0,'11'0'29'16,"0"-5"-4"-16,12 5-9 31,5 0-8-31,6 0-8 0,7 1-9 16,0-2-13-16,8 6-7 15,-11-13 0-15,6 8 8 0</inkml:trace>
  <inkml:trace contextRef="#ctx0" brushRef="#br0" timeOffset="83818.8849">17946 10704 22 0,'0'0'22'0,"5"-22"-2"15,-2 12-3-15,-3-5-2 16,4 1-1-16,-1 1-3 15,-3 4-3-15,0 9-1 16,0-11-1-16,0 11-1 16,4 15-1-1,-1 0-2-15,-3 7-1 16,8 3 1-16,-2 6-1 16,1 2 0-16,2 0 1 15,-2-1-1-15,-2-5 0 16,-1-6 0-16,2-5 0 15,-3-2-2-15,-3-14-8 16,4 14-26-16,-4-14 0 0,0-14-1 16,-10 0 1-16</inkml:trace>
  <inkml:trace contextRef="#ctx0" brushRef="#br0" timeOffset="84804.1134">19740 9503 27 0,'16'-9'23'0,"-1"4"-3"15,-15 5-3-15,0 0-4 16,-24-8-3-16,-14 3-3 16,-12 5-2-16,-11 5-3 15,-9 0 0-15,-4-1-2 16,-2 5 1-16,7 0-1 0,10-2 1 15,13 3-1-15,15 0 0 16,13-4 0-16,18-6 0 16,10 18 0-16,17-9 0 15,9 2 0-15,11 7 0 16,6 4 0-16,2 2 0 0,-1 4 0 31,-11 5 0-31,-10 5 0 0,-17 2 1 16,-16 3 0-1,-22 1-1-15,-15 1 0 16,-10 2 0-16,-8 1 1 0,-4-2-1 16,0 0 0-16,3-4 0 15,11-2-1-15,7-7 1 16,13-1 0-16,12-8 0 0,13-2 0 16,13-7 1-16,17-1-1 15,14-5 1-15,16-1 0 16,12-2 1-16,11 0 1 15,6 2 0-15,-2-8 0 16,0 4-1-16,-12-4 1 16,-9 5 0-1,-15-5 0-15,-11 0-1 16,-15-5 0-16,-10 5 0 16,-15 0-1-16,13 0 1 15,-13 0-1-15,0 0-1 16,0 0-4-16,0 0-9 0,-14-7-23 15,14 7 1 1,-26 0-1-16,13 3 1 0</inkml:trace>
  <inkml:trace contextRef="#ctx0" brushRef="#br0" timeOffset="85320.1697">18934 10583 40 0,'0'0'23'16,"7"24"-3"-16,-7-3-3 0,0 4-5 16,0 3-1-16,-3-3-5 15,-1 1-1-15,2-6-3 16,-2-4 1-16,4-16-2 0,0 10 1 15,0-10-1-15,16-18 0 16,-1 0 0-16,4-5 0 31,2 0 0-31,1-1 0 16,1 1-1-16,-3 4 0 0,-5 8 0 16,2 6 0-16,-7 5 1 15,-1 9 0-15,-1 4 0 16,-4 8 0-16,0 3 0 15,3-1 0-15,-1 0-4 16,-1-4-10-16,0-6-21 0,8 2 0 16,-13-15 0-16,19 4 0 15</inkml:trace>
  <inkml:trace contextRef="#ctx0" brushRef="#br0" timeOffset="85520.1056">19332 10639 10 0,'21'-5'30'16,"-6"-3"0"-16,13 8-4 0,-5 0-13 16,2 0-5-1,4 0-8-15,-1 0-10 0,-1 4-11 16,-13-8-8-16,6 12-1 0,-20-8 4 15</inkml:trace>
  <inkml:trace contextRef="#ctx0" brushRef="#br0" timeOffset="85689.3961">19344 10728 48 0,'0'0'24'0,"23"10"-4"16,2-10-6-16,6 0-5 15,0 0-11-15,4 0-15 16,-7-3-12-16,6 5-1 31,-14-7 0-31</inkml:trace>
  <inkml:trace contextRef="#ctx0" brushRef="#br0" timeOffset="86020.877">19846 10649 24 0,'-29'-15'30'0,"14"15"-1"16,-5 0-10-16,3 0-8 16,1 6-5-16,4 7-3 15,6 6-1-15,6-2-1 16,6 4-1-1,4 1 1-15,8-3 2 16,4-6 0-16,5-1 1 16,0-12 0-16,-1 0 1 15,-5-16 0-15,-3 2-1 16,-8-10 1-16,-10-1-2 16,-6 0-4-16,-6-2-7 15,-3 1-24-15,1 9-3 0,-8-3 0 16,7 7 0-16</inkml:trace>
  <inkml:trace contextRef="#ctx0" brushRef="#br0" timeOffset="87091.5321">19341 9013 25 0,'0'22'28'16,"-4"0"-7"-1,4 7-6-15,-9 3-3 16,6 0-3-16,3 1-2 16,-3-10-2-16,3-3 0 15,0-10-2-15,0-10-1 0,0 0 0 16,13-18-1-16,-10-6 1 15,0-5-1-15,-3-8-1 16,0-6 0-16,0-1 1 0,0 1-1 16,0 9 1-16,-4 2-2 15,4 8 2-15,-4 10-2 16,4 14 1-16,0 0 0 16,17 19 0-16,-6 1 0 15,1 6-1-15,5 0 2 16,1-1-1-1,3 0 0-15,-2-9 1 16,0-4-1-16,-1-12 1 16,-2-5-1-16,-1-5 1 15,-3-9-1-15,-3-3 1 16,1 0-1-16,-6 1 0 16,1 3 0-16,-5 4 0 15,0 14 0-15,0 0 0 0,6 11 1 16,-6 10 0-16,0 7 0 15,6-1 1-15,1 7 0 0,-1 0-2 16,1-2-3 0,4-5-11-16,2-1-19 15,-9-17 0-15,8 6-1 0,-12-15 2 16</inkml:trace>
  <inkml:trace contextRef="#ctx0" brushRef="#br0" timeOffset="87491.8032">19685 9165 42 0,'11'0'29'16,"-11"0"-4"-16,24-5-13 15,-3 5-4-15,-1 4-2 16,1 1-2-16,-4 3 0 0,-3 4-1 16,-10 2 0-16,-4 0 0 15,-11 4 1-15,-6 1-1 16,-2-2-1-16,-2 2 0 16,-1-5 0-16,6-1-1 15,7-4 1-15,9-9 0 0,7 10 0 31,11-10-1-31,1 0 2 0,6 0-1 16,3-4 1 0,0 4-1-16,-6-5 0 15,-2 5-4-15,-4 0-11 0,0 0-23 16,-13-10 0-16,-3 10 1 16,0-12-2-16</inkml:trace>
  <inkml:trace contextRef="#ctx0" brushRef="#br0" timeOffset="96877.859">20474 9619 12 0,'-21'0'27'0,"-4"15"-6"16,-6 9-1-16,-2 17-4 15,1 12-3-15,2 14-1 16,5 13-2-16,9 4-2 31,12 5-1-31,10-7-3 0,16-6-4 16,9-7-9-16,7-11-14 16,0-17-11-16,14-6 1 15,-7-21-1-15</inkml:trace>
  <inkml:trace contextRef="#ctx0" brushRef="#br0" timeOffset="97311.1389">20706 10128 6 0,'0'0'27'0,"25"9"0"15,-5-5-10-15,4-2-6 16,6-2-1-16,-2 0-3 16,3-2-2-16,-6-7-1 15,-3 4-1-15,-7-7-2 0,-4 0 1 16,-11-1-1-16,-7-1 0 15,-6 5 0-15,-8 2 0 16,-6 2 0-16,-5 5 0 16,-3 8 0-16,2 6 0 15,4 10 0-15,4 5 0 16,8 5 1-16,14 3 1 0,10-2-1 16,15 1 0-16,8-5 1 15,6-6-3-15,4-6-4 16,0-11-10-16,-4-12-18 15,5-2 0-15,-18-15-1 16,5 1 7-16</inkml:trace>
  <inkml:trace contextRef="#ctx0" brushRef="#br0" timeOffset="97578.7717">20914 9798 19 0,'12'0'28'16,"22"8"-4"-1,-6-6-9-15,7 2-7 16,1-1-10-16,-3-3-20 16,5 5-5-16,-12-12-1 15,4 7 14-15</inkml:trace>
  <inkml:trace contextRef="#ctx0" brushRef="#br0" timeOffset="97763.1893">21316 9699 20 0,'0'0'27'16,"4"-14"0"-16,-4 14-14 0,0 0-11 16,0-13-14-16,0 13-10 15,0 0-5-15,0 0 0 16</inkml:trace>
  <inkml:trace contextRef="#ctx0" brushRef="#br0" timeOffset="97948.098">21311 9798 25 0,'9'33'31'16,"-9"-5"-4"-16,0 3-3 15,0-2-6-15,-12-2-4 16,2-4-3-16,-8-5-5 15,-3-8-6-15,1-5-13 16,3-5-20-16,-6-10-2 0,13-1 0 16,-2-10-1-16</inkml:trace>
  <inkml:trace contextRef="#ctx0" brushRef="#br0" timeOffset="98533.5259">21478 9736 14 0,'0'0'16'0,"0"0"-2"16,0 0-2-16,-3 19-3 0,-3-5-1 15,2 6-2 1,4-1 0 0,0 3 0-16,0-5 0 15,10 2-3-15,2-4 1 16,2-10-2-16,4-1 0 0,0-8 0 15,1-1 0-15,-1-10-1 16,-4-1 0-16,-3 1 0 16,-2-8 0-16,-4 4 0 15,-5 2 0-15,0 5 0 0,0 12 0 16,-11-13 0-16,11 13 0 16,-15 10 0-16,10 3 0 15,5 6-1-15,-4 3 0 16,4 4 1-16,8-1 0 15,1-1-1-15,2-4 1 16,6-3 0-16,0-8 0 0,4-4 1 16,1-5 1-16,0-12 0 15,-1-3 1-15,-4-5 0 16,-3-1-1-16,-7-3 1 16,0 5-1-16,-7 0-5 15,-8 6-12-15,-4-1-20 16,12 14 0-1,-19-5 0-15,19 5-1 16</inkml:trace>
  <inkml:trace contextRef="#ctx0" brushRef="#br0" timeOffset="99035.0257">21906 9622 19 0,'13'14'28'0,"10"22"-7"16,2 11-3-16,4 16-6 15,-1 12-3-15,-5 11-5 16,-11 11-4-16,-12-4-3 0,-5-1-1 16,-14-7-1-16,-10-10 0 15,-4-11 2-15,0-13 1 16,2-14 3-16,6-10 1 16,7-15 2-16,4-5-1 15,14-7-5-15,0 0-17 31,-12-18-8-31,12 18 0 0,7-29 4 16</inkml:trace>
  <inkml:trace contextRef="#ctx0" brushRef="#br0" timeOffset="99699.0011">22150 9402 31 0,'11'0'23'0,"-11"0"-3"16,9 24-5-16,-6-7-3 16,-3 7-3-16,0-1-2 0,0 2-1 15,-3 0-1-15,-1-5-1 16,4-4-1-16,0-16-1 15,-4 9 0-15,4-9 0 0,10-21-1 16,-3 1 1-16,6-2-1 16,1-6 0-16,2 3 0 15,0 3 0-15,2 1 0 16,3 6 2-16,-6 11 0 16,2 4 1-16,-4 9 0 15,1 6 1-15,2 7-1 0,-4 0 0 16,3 3 0-16,-7-2-2 15,-2 1-6-15,0-7-27 16,0 2-6-16,-13-9-1 16,7 4 1-16</inkml:trace>
  <inkml:trace contextRef="#ctx0" brushRef="#br0" timeOffset="106611.9049">722 12143 21 0,'0'0'26'0,"0"0"-6"31,58 37-5-31,-58-37-2 0,77 5-4 16,-34-5-5-16,-43 0-5 15,77-3-8-15,-77 3-7 16,59-7-12-16,-59 7 1 16,0 0 1-16</inkml:trace>
  <inkml:trace contextRef="#ctx0" brushRef="#br0" timeOffset="106849.8079">780 12327 22 0,'0'0'30'15,"0"0"-4"-15,52 5-7 16,-52-5-3-16,65-5-4 16,-65 5-2-16,78 0-5 15,-78 0-7-15,58-5-21 16,-58 5-8-16,0 0-1 0,52 10-1 16</inkml:trace>
  <inkml:trace contextRef="#ctx0" brushRef="#br0" timeOffset="109567.7716">16688 98 7 0,'0'0'13'15,"-10"-46"-3"-15,10 46-1 16,0 0-5-16,-53 43-1 31,28 3 0-31,-5-2-5 0,4 16 1 16,-5 28 3-16,-12 104 1 15,31-91-1 1,12-21-2-16,9-13 1 16,16 6 2-16,12-28 1 15,13-10-3-15,8-11 1 16,11-17 1-16,-3-7 0 0,1 0-1 15,-9 0 2-15,-7-12 0 16,-51 12 1-16,65-17 1 16,-65 17-2-16,0 0 0 15,9 44 0-15,-18 1 2 16,-4 14-2-16,8 8 1 0,5 18-4 31,11 21 2-31,8 1 0 0,18-8-1 16,13 3-1-1,15-16-3-15,12-6 0 0,4-16-2 16,6-14 2-16,-3-26-2 16,1 3 0-16,-7-27 1 15,-8-6 2-15,-10-5 3 16,-11-8 1-16,-9 2 1 0,-10 3 0 16,3 11 1-16,-2 9 1 15,1 22-1-15,5 18-1 16,6 7-1-16,7 20 0 15,12 5-2-15,10 4 1 16,12 1-3-16,13-11-2 16,8-10 1-16,6-7-3 0,5-18 1 15,8-17-1-15,-5-6 0 16,-2-14 0-16,-10-10 3 16,-16-12 3-16,-10-2 0 15,-8-6 1-15,-13 13 1 0,-10 9 1 16,-5 12 1 15,-7 17 0-31,3 14 1 0,-1 20-3 16,8 18-1-16,9 7 0 15,12 0-1-15,12-2-3 0,10-8-3 16,16-12-2-16,7-17 0 16,10-10-1-16,-3-24-1 15,5-7 2-15,-11-18 3 16,-8-9 2-16,-9-4 3 0,53-29 8 15,-93 40-3 1,-4 20 1-16,-9 14 0 16,1 18-2-16,1 16 0 15,9 17-2-15,4 5 0 16,14 5-2-16,11 0-1 31,13-10-3-31,13-9 0 0,6-14-2 16,11-19-1-16,1-16 0 15,4-11 1-15,-6-13 2 16,-10-12 4-16,-13-9 2 16,-16-7 2-16,-15 9 2 15,-21 3-1-15,-10 14 0 0,-8 13 0 16,-10 16-1-16,-1 16-2 16,1 18-2-16,7 15-1 0,11 2-2 15,15 8-2-15,4-6 0 16,16-5-2-16,9-15-1 15,13-11 1-15,0-15 0 16,3-17 2-16,-9-11 3 16,78-41 10-1,-112 15-2 1,39-18 9 0,-98 55-6-16,66-12-2 15,-66 12-1-15,74 42-2 16,-24-8 0-16,12 4-3 15,12-2-1-15,11-4-11 16,11-13-29-16,3-28-1 0,6-19 0 16,-38-27 0-16</inkml:trace>
  <inkml:trace contextRef="#ctx0" brushRef="#br0" timeOffset="110937.6147">18885 926 13 0,'0'0'17'0,"0"0"0"0,0 0-5 16,0 0-2-16,0 0 0 16,-69-3-4-16,26 3 0 15,-4-6-4-15,-9-3-1 16,-2 9 0-16,3 0 0 15,4-5 0-15,3 12-1 16,6-7 0-16,42 0-1 0,-58 13 0 16,58-13 1-16,0 0-2 15,-35 42 2-15,35-42 0 0,0 0 1 16,34 44-1 0,-34-44 1-16,56 30 0 15,-56-30 0-15,63 24 1 0,-63-24-1 31,53 22 1-31,-53-22-2 0,0 0 2 16,6 58 0-16,-6-58 0 16,-52 46 0-16,14-5 0 15,-4 5-3-15,-4-2 2 16,2 1-1-16,3-8 0 16,5-1-1-16,12 0 1 15,6 1-1-15,9-14 1 0,9-2 2 16,9-12 0-16,13 3 0 15,13 0-1-15,10-4 2 16,10-3-1-16,10-5 0 16,7 0 1-16,5-6-3 15,3 9 1-15,-4-3 0 16,-5-3-1 0,-6 3 1-16,-10-4 1 15,-8 4-3-15,-7 4 1 16,-11-1 1-16,-6-3-2 15,-6 0-6-15,-5 5-10 16,-12-5-13-16,11 12-2 0,-11-12 3 16</inkml:trace>
  <inkml:trace contextRef="#ctx0" brushRef="#br0" timeOffset="111544.2186">18217 1755 12 0,'11'5'20'0,"-11"-5"-6"16,6 25-4-16,-6-1-4 16,5 2 1-16,-5-9 0 15,3 2 0-15,-3-3-2 16,0-7 1 0,0 1 0-16,0-10-1 15,0 0 0-15,4-17 1 16,3 6-1-16,1-8-2 15,2-2 2-15,1 6-4 16,1-7 0-16,1 6-3 16,-2 3 3-16,-2 4-4 15,1 6 3-15,-1 9 0 0,-1 6 0 16,-1-1 0-16,-1 6 0 16,-1 7 1-16,-1-2-1 0,3-3 1 15,-2-6-3 1,-2-1-1-16,-3 1-6 0,0-13-11 15,14 13-10-15,-14-22-2 16,10 9 2-16</inkml:trace>
  <inkml:trace contextRef="#ctx0" brushRef="#br0" timeOffset="111791.1749">18535 1835 46 0,'9'-8'30'0,"16"5"-13"16,-3 3-10-16,1-7-3 15,3 10-4-15,-1 0-4 0,-1-8-9 16,-7-4-12-16,3 17-3 15,-20-8-1-15</inkml:trace>
  <inkml:trace contextRef="#ctx0" brushRef="#br0" timeOffset="111944.3945">18547 1913 18 0,'9'0'22'16,"11"0"-17"-16,3 2-10 16,-6 2-13-16,10-4-2 15,-12-4 19-15</inkml:trace>
  <inkml:trace contextRef="#ctx0" brushRef="#br0" timeOffset="112322.5758">18977 1862 32 0,'-5'-10'18'16,"-5"-3"-4"-1,0 1-6-15,-2 12-2 0,-1 0-3 31,-2 0-1-31,4 11 0 16,-1-2-1-16,5 2-1 0,-2 9 0 16,6 7 3-16,3-7-1 15,8 2 5-15,3-5 0 16,1-5 3-16,9-1-1 16,-2-11 2-16,5-7 0 15,-6-14-2-15,5 1 1 0,-8-9-6 16,-3 3-1-16,-2-2-10 15,-10 2-14-15,-6 4-16 16,0 8 1-16,-9 0-1 16</inkml:trace>
  <inkml:trace contextRef="#ctx0" brushRef="#br0" timeOffset="113292.6808">18541 541 45 0,'0'0'15'32,"0"0"-3"-32,0 0-7 15,0 0-3-15,-7 55 1 0,7-55-1 16,-14 42 0-16,14-42 0 15,0 0 0-15,0 0-1 16,-17 43 2-16,17-43 2 16,0 0 0-16,0 0 1 15,0 0-1-15,0-48-2 0,0 48 3 16,0 0-2-16,6-43 0 16,-6 43-3-16,0 0 0 15,11-62-2-15,-11 62 2 16,0 0 2-16,0 0-5 15,0 0 4-15,0 0-3 16,0 0-1-16,0 0 2 0,0 0 0 31,0 0-1-31,0 0-1 16,51 35 3-16,-51-35-3 16,35 46 3-16,-35-46 0 15,41 43-3-15,-41-43 3 16,0 0 2-16,58 26 0 15,-58-26 1-15,0 0 1 0,43-13-1 16,-43 13 2-16,0 0 1 0,29-66-3 16,-29 66 0-16,0 0-1 15,22-46-1-15,-22 46 0 16,0 0 0-16,7-48-2 16,-7 48 1-16,0 0-4 15,0 0-7-15,0 0-10 0,0 0-15 16,0 0-3-16,0 0 1 15,0 0 0-15</inkml:trace>
  <inkml:trace contextRef="#ctx0" brushRef="#br0" timeOffset="114193.7743">19509 1351 46 0,'16'-59'19'0,"-16"59"-2"0,0 0-2 16,0 0-3-16,-2-45-2 15,2 45-4-15,0 0-3 32,-44-31 1-32,44 31-2 0,-50-17-1 15,50 17 0-15,-58-10-2 16,58 10-1-16,-55 22 3 15,37 2-1-15,5-7-1 16,3 11 1-16,10-7-1 16,3 12 0-16,7-1 1 15,8-4 2-15,2-17-1 0,3-11 0 16,1 0 1-16,1-8 0 16,1 5-1-16,-26 3 2 15,45-49-1-15,-45 49 0 16,32-50-1-16,-32 50-1 15,0 0 0-15,19-43 0 0,-19 43 0 32,0 0 1-32,-14-13-3 15,7 26 0-15,0 6 1 16,3 5 1-16,-1-6 0 16,5 4-1-16,3 14 1 0,6-5 0 15,1-8 1-15,2 3 1 16,1-17-1-16,2-3-3 15,0 5-7-15,-3-11-21 0,8-14-1 16,-12-5-3-16,8 4 2 16</inkml:trace>
  <inkml:trace contextRef="#ctx0" brushRef="#br0" timeOffset="114764.2464">19628 909 25 0,'0'0'19'0,"0"0"-4"15,0 0-2-15,0 0-7 16,18 47 1-16,-18-47 0 15,0 0 1-15,0 0-2 32,5 46 2-32,-5-46-3 0,0 0 0 15,0 0 1-15,0 0-3 16,0 0 1-16,0 0-1 16,38-41-1-16,-38 41-3 15,0 0 2-15,48-47-1 0,-48 47-1 16,0 0 1-1,42-8-1-15,-42 8 0 0,0 0 1 16,0 0 2-16,0 0-1 16,20 51 1-16,-20-51-1 0,0 0 1 15,5 55 2-15,-5-55-2 16,3 44 2-16,-3-44-5 16,0 0-13-16,0 0-21 31,8 45 1-31,-8-45-1 0,0 0-1 15</inkml:trace>
  <inkml:trace contextRef="#ctx0" brushRef="#br0" timeOffset="115227.8061">20221 1289 48 0,'0'0'14'15,"64"0"-2"-15,-27 9-4 0,-37-9-4 16,70 0-4-16,-70 0-5 16,52-9-5-16,-38 9-8 15,2 9-5-15,-16-9-3 16,0 8 23-16</inkml:trace>
  <inkml:trace contextRef="#ctx0" brushRef="#br0" timeOffset="115428.0679">20209 1502 30 0,'19'-4'33'0,"14"1"-7"0,-2-3-3 15,-3 11-6-15,5-1-5 16,-6 3-10-16,-1-16-16 15,-12 2-18-15,6 16-3 16,-20-9 3-16,22 0 3 16</inkml:trace>
  <inkml:trace contextRef="#ctx0" brushRef="#br0" timeOffset="116017.7262">20854 1503 16 0,'30'-11'24'0,"36"3"-10"15,19-8-2-15,27 6-2 16,29 7 1-16,28 3 1 15,25 0-2-15,17 0 1 16,14 0-1-16,-3 0-3 16,-8 13-5-16,-21-4 0 31,-17 1-4-31,-29-2-1 0,-29-11-5 16,-25 5-6-16,-35 6-11 15,-26-1-8-15,-4-10 0 16,-28 3 11-16</inkml:trace>
  <inkml:trace contextRef="#ctx0" brushRef="#br0" timeOffset="117217.0921">21255 1061 25 0,'0'0'25'0,"0"0"-8"16,29-53-3-16,-29 53-2 15,0 0-2-15,36-51-1 16,-36 51-2-16,0 0-1 15,31-58 0-15,-31 58-1 16,0 0-1-16,0 0-1 16,0 0-1-16,0 0-2 0,0 0 1 15,0 0 0-15,0 0-2 16,0 0-1-16,0 0 1 16,0 0-1-16,3 60 3 15,-3-60-1-15,0 81 2 0,6-36-1 16,-6-45 1-1,12 70 0-15,-12-70 1 16,10 51 1-16,-10-51-2 16,0 0 0-16,0 0-6 15,0 0-15-15,0 0-15 16,0 0-1-16,0 0 1 16</inkml:trace>
  <inkml:trace contextRef="#ctx0" brushRef="#br0" timeOffset="117717.5655">21643 1088 13 0,'0'0'28'16,"0"0"-9"-16,0 0-3 0,52 0-3 15,-52 0-1-15,59 0-2 16,-59 0 0-16,74 0-2 16,-74 0 0-16,69 14-1 15,-69-14-2-15,52-2-1 16,-52 2 0-16,0 0 0 15,0 0 1 1,0 0-4-16,0 0-8 16,0 0-10-16,0 0-17 15,0 0-1-15,0 0 1 16,0 0-1-16</inkml:trace>
  <inkml:trace contextRef="#ctx0" brushRef="#br0" timeOffset="118386.7915">22407 1162 51 0,'0'0'19'16,"0"0"-1"-16,0 0-7 15,0 0 0-15,0 0-5 16,22-50-1-16,-22 50-2 0,0 0-1 16,0 0-3-16,-42-39 0 15,42 39 1-15,0 0-2 16,-58-7 2-16,58 7 0 16,0 0 0-16,-55 24 1 0,55-24 0 15,0 0-1-15,-37 62 1 16,37-62 0-16,0 0 1 31,7 54 0-31,-7-54-1 0,0 0 0 16,55 32 0-16,-55-32 2 15,50-12-2-15,-50 12 1 16,50-24 0-16,-50 24-3 16,0 0 4-16,51-42-2 15,-51 42-1-15,0 0-1 16,0 0 1-16,10-41-1 0,-10 41 0 15,0 0 1-15,0 0-1 16,0 0 0-16,0 0 1 16,-27 52 1-16,27-52-2 15,5 44 3-15,-5-44-3 16,0 0-2-16,15 42-11 16,-11-24-19-16,-4-18 1 0,0 0 2 15,0 0 3-15</inkml:trace>
  <inkml:trace contextRef="#ctx0" brushRef="#br0" timeOffset="119087.0973">22581 830 21 0,'0'0'24'0,"0"0"-7"16,0 0-6-16,4 47-3 16,-4-47 0-16,0 0-1 15,0 46 0-15,0-46-3 0,0 0 0 16,0 0 1-16,0 0-1 0,0 0-1 15,0 0 1-15,0 0 0 16,0 0 0-16,0 0 0 16,0 0-2-16,-7-63-2 15,7 63 1-15,0 0-1 16,0-48-1-16,0 48 1 16,0 0-1-16,0 0-1 0,0 0 1 15,0 0 0-15,0 0-1 16,0 0 1-16,46 23 1 15,-46-23-1-15,0 0 1 16,45 46 1-16,-45-46-1 16,0 0 0-16,46 28 2 31,-46-28 0-31,0 0 0 0,0 0 0 16,46 4 1-16,-46-4 0 15,0 0 2-15,0 0-1 16,34-43-1-16,-34 43 0 15,0 0-2-15,0 0 0 0,8-53-2 16,-8 53-5-16,0 0-9 16,0 0-16-16,0 0-5 15,0 0-1-15,0 0 3 16</inkml:trace>
  <inkml:trace contextRef="#ctx0" brushRef="#br0" timeOffset="119587.7202">22920 828 26 0,'0'0'60'31,"0"0"-44"-31,46-40-7 0,-46 40-3 16,0 0-2-16,0 0-3 15,4 63 1-15,-4-63 0 16,0 0 0-16,17 58 1 15,-17-58 0-15,0 0-1 16,8 55-2-16,-8-55-3 16,0 0-7-16,0 0-16 0,0 0-6 15,0 0-1-15,0 0 2 16</inkml:trace>
  <inkml:trace contextRef="#ctx0" brushRef="#br0" timeOffset="119803.7395">22913 912 10 0,'0'0'25'0,"0"0"-3"16,43-11-8-16,-43 11-4 15,47 2-2-15,-47-2-6 16,49 0-5-16,-49 0-6 0,43-5-5 15,-43 5-4-15,0 0-3 16,0 0-3-16</inkml:trace>
  <inkml:trace contextRef="#ctx0" brushRef="#br0" timeOffset="120073.3019">23161 855 15 0,'0'0'24'16,"0"0"-4"-16,0 0-1 15,0 0-2-15,21-43-5 16,-21 43-3-16,0 0-2 16,0 0-3-16,0 0 0 31,0 0 0-31,0 0 0 0,17 53 0 16,-17-53 2-16,0 0-2 0,30 56 1 15,-30-56-1 1,0 0 0-16,13 50-2 15,-13-50 1-15,0 0-4 0,0 0-8 16,0 0-25-16,0 0-3 16,0 0 0-16,0 0-2 0</inkml:trace>
  <inkml:trace contextRef="#ctx0" brushRef="#br0" timeOffset="120758.1851">21284 1930 26 0,'12'-10'29'16,"-6"-5"-6"-16,7-4-8 0,2 2-3 15,0-7-4-15,3 5 1 16,-5-1-3-16,2-1 1 16,-6 6-2-16,-1 0 1 0,-3 5-4 15,-5 10 1 1,0 0-1-16,4 15-1 0,-4 7 2 31,0 6-3-31,0 11 1 0,-3 6-1 16,3 3 3-16,0 2-4 15,3-6 4-15,2-2-3 16,-1-11-3-16,0-8-6 16,2-13-26-16,9 0 0 15,-15-10-1-15,25-4 0 16</inkml:trace>
  <inkml:trace contextRef="#ctx0" brushRef="#br0" timeOffset="120989.338">21673 1964 30 0,'16'-4'29'0,"12"4"-1"16,3 0-14-1,-1 0-4-15,2 0-3 16,-2 0-6-16,-2 6-14 0,-13-16-17 16,11 14 0-16,-13-4-1 0</inkml:trace>
  <inkml:trace contextRef="#ctx0" brushRef="#br0" timeOffset="121673.7604">22353 2014 33 0,'8'-15'20'0,"-5"-1"-3"15,-3 1-2-15,0 2-3 16,0-4-2-16,-10 1-3 0,0-7-4 15,-3 11-1-15,-4 1-2 0,3-1 0 16,-5 7-1-16,1 1 1 16,-1-1-1-16,1 11 0 15,0 5 0-15,2-2 0 16,2 9 2-16,4-2-1 31,3 4 0-31,7 9 0 0,0-5 1 16,8-10 1-16,5 3 1 15,5-7-2-15,2 0 2 16,4-14-1-16,0-2 0 16,3-8 0-16,-3-3 0 15,-3 7-1-15,-3-5 0 16,-2 8-1-16,-7-5 0 0,1 5 1 16,-10 7-1-16,0 0 0 15,0 0 0-15,0 0-2 16,0 0 1-16,-9-3 1 15,9 16-1-15,0-13 0 16,-7 21 1-16,7-5 0 16,6 3 2-16,4-3 2 0,2-1-1 15,0 5 1-15,3-13 0 16,3 9-1-16,-2-4 2 16,0-8-1-16,-1-4-3 0,-4 0-4 15,-2 0-15-15,7 3-16 16,-16-3-2-16,0-9 1 31,-7-6 1-31</inkml:trace>
  <inkml:trace contextRef="#ctx0" brushRef="#br0" timeOffset="126810.2841">1602 12350 27 0,'36'0'11'15,"34"0"2"-15,26 0 1 16,37 0-3-16,25-4 0 16,28 0-1-16,18-1-2 15,16-1-2-15,4-3-1 16,-10 0-4-16,-16 1-5 15,-27-1-6-15,-22 9-10 0,-40-6-11 16,-22 9 0-16,-50-3 11 16</inkml:trace>
  <inkml:trace contextRef="#ctx0" brushRef="#br0" timeOffset="127194.8074">2415 12071 17 0,'11'-40'28'16,"2"-3"-4"-16,-2-3-4 16,-1-1-2-16,-3 0-3 0,-7 2-3 15,6 9-3-15,-6 6-2 16,0 12-2-16,0 18-1 15,0 0-1-15,-6 40-3 16,6 5-8-16,6 13-25 0,4 20-3 16,-10 1 1-16,6 13-1 15</inkml:trace>
  <inkml:trace contextRef="#ctx0" brushRef="#br0" timeOffset="127912.5213">1846 12746 12 0,'0'41'27'0,"-5"-2"0"15,1 11-12-15,2 1-3 16,2 0-3-16,0-8-3 15,-3-7-1-15,6-11-1 16,-1-15-2-16,-2-10 0 31,0 0-1-31,10-26 1 0,-10-5 0 16,0-10-1-16,0-8 0 16,-6-5-1-16,-2 1 1 15,4-1-1-15,0 6 2 16,0 6-2-16,4 10 0 15,4 11 0-15,-4 21 0 0,16-2 0 16,-2 14 0-16,1 12 1 0,3 7-1 16,0 4 1-1,1 3-1-15,2-2 1 0,-2-4 0 16,-3-3 2-16,1-12-2 16,0-9 1-16,-3-8 0 15,0-12 0-15,0-8 0 31,-4-8-1-31,-3-7 1 0,-2 2-2 16,2 1 1-16,-4 3-2 16,-3 7 0-16,3 10 1 15,-3 12 0-15,-3 9-1 16,3 15 1-16,0 6 0 16,5 9 1-16,-5 2-1 15,11 4-5-15,-1-2-10 0,1-7-18 16,8-1-1-16,-4-15 1 15,6 2 5-15</inkml:trace>
  <inkml:trace contextRef="#ctx0" brushRef="#br0" timeOffset="128261.8273">2284 13035 45 0,'14'-10'33'31,"-3"-12"-1"-31,8 6-17 0,5 7-5 16,3 2-4-16,4 7 0 16,-2 3-1-16,-8 10-1 15,-8 3-2-15,-13 7 1 16,-6 1-2-16,-9 1 1 15,-5-1-1-15,-4-5 0 16,1-4-1-16,3-1 0 0,7-6-1 16,13-8 0-16,0 0 0 15,16 0-1-15,7 0-2 16,-1-5-4-16,4 5-13 16,11 0-14-16,-15-7 0 0,3 7 0 15</inkml:trace>
  <inkml:trace contextRef="#ctx0" brushRef="#br0" timeOffset="128529.361">2876 12720 11 0,'12'-11'33'0,"-12"-3"1"16,0 14 0-16,13 10-14 16,-13 7-6-16,13 12-5 15,-8 4-3-15,2 5 0 16,-1 4-3 0,3-1-4-16,-1-1-7 15,-6-5-12-15,-2-9-15 16,3-3-2-16,-10-14 1 15,7 0 4-15</inkml:trace>
  <inkml:trace contextRef="#ctx0" brushRef="#br0" timeOffset="128683.0269">2731 12908 12 0,'34'-4'29'0,"-10"-2"0"0,19 9-4 16,-5-6-17-16,11 1-6 15,1-3-10-15,1-4-16 16,4 9-4-16,-15-13 0 0,9 8 12 16</inkml:trace>
  <inkml:trace contextRef="#ctx0" brushRef="#br0" timeOffset="129130.9808">3388 12746 10 0,'9'-14'32'15,"-15"-7"0"-15,6 5-7 16,0 3-7-16,-4 2-6 16,4 11-3-16,0 0-2 15,0 0-2-15,4 19-2 0,-1 0-2 16,4 8 0-16,-4 5 0 15,0 1 0-15,2 4 0 0,-5-1 0 16,0-1 0-16,0-3 0 16,0-2 0-16,0-7-1 15,-11-5 1-15,1-1 0 32,0-8-2-32,-3-3 0 0,-1-3-1 15,1-3 1-15,-3-3-2 16,1 0 1-16,15 3-1 15,-8-7 1-15,8 7 0 16,11-5 1-16,-2 5 0 16,4 0 1-16,2 0 0 15,8 5 0-15,-5-5 1 0,4 0-1 16,-4 0-6-16,1-9-23 16,0 9-5-16,-19 0 1 15,18-10-1-15</inkml:trace>
  <inkml:trace contextRef="#ctx0" brushRef="#br0" timeOffset="130171.7723">4241 12416 11 0,'0'0'15'0,"71"0"-1"16,25-4 0-16,44 4-4 0,34 0 0 16,37 0-2-1,28 5-1-15,24-2 1 0,17 3 0 16,3-3-1-16,0 4 0 16,-18 0-1-16,-14 2-1 0,-31-3-1 15,-25 3-4-15,-34-3-6 16,-33 3-13-16,-42-6-13 15,-21 6-1-15,-37-9 0 32</inkml:trace>
  <inkml:trace contextRef="#ctx0" brushRef="#br0" timeOffset="131523.7783">4646 11988 43 0,'14'-19'21'15,"-5"-7"-4"-15,3-1-2 16,-2-2-4-16,-1-5-2 16,-1 3-2-16,-4 1 0 15,-1 2-1 1,-3 3 0-16,0 5-2 15,-3 9 0-15,3 11-1 16,-4 9 0-16,4 11 0 16,4 8 0-16,2 13 0 0,3 6 1 15,3 6-1 1,-2 1 0-16,3-2 1 16,-4-1-1-16,3-9-2 0,-5-4-3 15,-2-15-9-15,-1-10-27 0,-1-3 0 16,-3-10 0-16,13-5-1 15</inkml:trace>
  <inkml:trace contextRef="#ctx0" brushRef="#br0" timeOffset="131939.6764">5080 12008 11 0,'7'7'29'0,"10"-4"-7"16,2-3-4-16,11 0-2 16,4 4-3-16,11-4-3 0,2 0-2 15,-1 0-3-15,2-3-2 16,-6 3 0-16,-6-3-2 16,-6 3 0-16,-9 0 0 31,-9 0 0-31,-12 0-1 0,0 0-2 15,0 0-4-15,0 0-16 16,0 0-11-16,-20-9 0 16,20 9 0-16</inkml:trace>
  <inkml:trace contextRef="#ctx0" brushRef="#br0" timeOffset="132678.0059">5763 11943 17 0,'0'0'22'16,"7"14"-1"-16,9-7-3 16,2 2-2-16,7-3-3 0,6-1-1 15,3-5-4-15,4 0-1 16,-6-4-2-16,-2-5-1 16,-7-2-2-16,-5-3 1 0,-7 1-2 15,-11-5 0-15,-6 1-1 16,-8 5 0-16,-9 1 0 15,-2 8-1-15,-3 3 1 16,-5 4-1-16,-2 11 2 16,4 7-2-16,6 7 1 15,7 4 0 1,7 7 1-16,6-1 0 16,11 1 0-16,14-1 0 15,10-7-1-15,9-8-1 16,7-5-5-16,-1-11-13 15,-5-11-15-15,11-4-1 16,-11-15 1-16,6-2 12 16</inkml:trace>
  <inkml:trace contextRef="#ctx0" brushRef="#br0" timeOffset="132994.6653">6000 11468 6 0,'25'0'30'0,"-10"0"-1"16,7 0-8-16,8 0-5 16,1 0-3-16,3 5-4 15,1-5-4-15,-4 0-7 16,-3 0-15-16,3 3-14 16,-16-8-1-16,6 5 0 0</inkml:trace>
  <inkml:trace contextRef="#ctx0" brushRef="#br0" timeOffset="133210.8259">6366 11397 23 0,'3'-18'30'0,"-3"18"-2"16,3-15-10-16,-3 15-8 16,0 0-11-16,0 0-11 0,0 0-12 15,-13-3-6-15,13 3 0 16</inkml:trace>
  <inkml:trace contextRef="#ctx0" brushRef="#br0" timeOffset="133395.7439">6403 11555 54 0,'0'31'23'0,"0"1"-4"16,0 0-4-16,-9-6-3 0,-1-1-3 16,-5-7-3-16,-1-1-4 15,-5-10-6-15,0-7-14 16,-5-6-15-16,11-2 0 0,-4-16-1 15</inkml:trace>
  <inkml:trace contextRef="#ctx0" brushRef="#br0" timeOffset="133943.5809">6530 11393 21 0,'-12'10'17'0,"12"2"-4"15,-6 3-2-15,6 3-2 0,0 2 0 16,6 4-2-1,6-2-1-15,0-4-1 0,6 0-1 16,-2-8-1-16,1-4-1 16,1-6 0-16,-3-6 0 0,0-3-1 15,-3-6-1-15,-5-2 1 16,-1 2-1-16,-2-3 0 16,-4 3 0-16,0 2-1 15,0 13 0-15,-10-14 1 16,10 14-1-16,0 0 1 15,0 16 0 1,6-3 0-16,1 4 1 16,4-1 0-16,2 1 1 15,5 2 1-15,1-8 0 16,1-4 2-16,1-2 0 16,-3-8 0-16,1-4-1 15,-4-6 1-15,-5-6-1 16,-5-3-1-16,-5 1-1 0,0-1-5 15,-9-2-11-15,-6-3-21 16,6 13 1-16,-10-6-1 16,10 11 4-16</inkml:trace>
  <inkml:trace contextRef="#ctx0" brushRef="#br0" timeOffset="134498.0925">7242 11151 13 0,'-17'10'24'16,"-12"8"-4"-16,4 14-3 0,-5 12-2 15,4 12-3-15,8 12-1 16,3 1-3-16,12 6-1 16,9-6-2-16,6-8-3 15,4-9-6-15,4-9-13 16,-3-17-15-16,10-7 0 16,-10-19-1-1</inkml:trace>
  <inkml:trace contextRef="#ctx0" brushRef="#br0" timeOffset="135160.7201">7309 11439 19 0,'-10'19'19'0,"10"8"-3"15,-5-2-1-15,3 1-3 16,-1-5-1-16,3-3-2 16,0-4-2-16,0-14-1 0,0 0-2 15,0 0-1-15,-2-20-1 16,2-2 0-16,0-2-1 16,2-5-1-16,-2-1 0 15,0 0-1-15,0 0 0 16,3 5 1-16,-3 2 0 15,2 6-1 1,-2 6 1-16,0 1 0 16,0 10 0-16,4-10 0 15,-4 10-1-15,0 0 1 16,0 0-1-16,10 10 1 0,-4 0-1 16,1 3 1-16,2 1 0 15,6 4 0 1,-5 2 1-16,5-2-1 0,-2 1 0 15,1-2 1-15,0-4-1 16,-2-5 1-16,0-4-1 0,-2-4 1 16,1-8 0-16,-1-3 0 15,-1-3-1-15,0-4 1 16,-2-1-1-16,-1-3 0 16,-2 6 0-16,1-1 0 0,-2 2 1 31,0 5-1-31,-3 10-1 15,0-11 1-15,0 11 0 16,0 10-1-16,0 1 1 16,3 4 1-16,-3 3-1 15,3 6 1-15,4 2 0 16,0-2 1-16,1 2-1 0,1-1-4 16,-2-5-10-16,-7-5-18 15,16 6-1-15,-16-21 0 16,6 23 12-16</inkml:trace>
  <inkml:trace contextRef="#ctx0" brushRef="#br0" timeOffset="135461.3197">7602 11608 6 0,'0'0'28'0,"25"0"-1"0,-13 0-10 16,4 3-6-16,-3 7-2 15,-4-1-2-15,-3 4-1 16,-9 1-2-16,-4 5 0 16,-3-3-1-16,-7 2 0 15,1-2-1-15,0 0-1 16,4-3 0-16,4-3 0 0,8 0 0 15,0-10 0-15,18 12-3 16,0-6-4-16,4-5-11 16,6 7-14-16,-9-16-1 15,12 8 0-15</inkml:trace>
  <inkml:trace contextRef="#ctx0" brushRef="#br0" timeOffset="135732.3533">7882 11369 14 0,'0'0'30'0,"0"10"-1"16,0 4-9-16,5 8-6 15,-2 2-4-15,4 8-3 16,-3 1 1-16,2 3-3 16,-1-3-4-16,2-8-5 0,-1 1-9 31,-1-4-19-31,-5-22-1 16,0 0 0-16,-12-2 11 15</inkml:trace>
  <inkml:trace contextRef="#ctx0" brushRef="#br0" timeOffset="136048.7886">7820 11504 23 0,'15'0'23'0,"9"5"-9"16,2-2-4-16,1-1-2 16,8-2-3-16,-4 0-1 15,-1-4-1-15,-2-6-1 16,-2 0 0-16,-5-4-1 0,-2 1 2 15,-3-2 2-15,-5 3 0 16,-5 1 0-16,-6 11 0 16,4-14-1-16,-4 14 1 15,0 10 1-15,0 3-3 16,-3 6-1-16,3 4 0 16,0 5-1-1,0 4 1-15,0 0-4 16,0-3-5-16,3-5-15 15,7 2-11-15,-13-14-1 16,9 1 1-16</inkml:trace>
  <inkml:trace contextRef="#ctx0" brushRef="#br0" timeOffset="136333.1862">8307 11220 41 0,'21'2'33'0,"-8"11"-9"16,8 9-5-16,-2 13-4 15,-6 5-4-15,-1 12-3 16,-12 6-1-16,0 4-2 15,-6-6-1-15,-7-3-1 16,-2-7-1-16,-1-5-3 0,8-4-7 16,-3-9-24-16,6-18-5 15,5-10 0-15,0 0 0 16</inkml:trace>
  <inkml:trace contextRef="#ctx0" brushRef="#br0" timeOffset="137150.0167">7543 12513 21 0,'16'0'16'16,"15"3"-3"-16,9-3-1 15,13 3-1-15,13 1-2 0,5 1-1 16,6-1-2 0,-4 1 0-16,-3-1 1 15,-11-4-1-15,-9 6-1 0,-17-6 0 16,-11 3 0-16,-22-3 0 0,10 0-4 16,-10 0-10-16,-10 12-22 15,-2-12-1-15,12 0-2 16,-20 0 5-16</inkml:trace>
  <inkml:trace contextRef="#ctx0" brushRef="#br0" timeOffset="137866.0301">5501 12966 23 0,'0'-15'25'15,"14"1"-7"-15,-4-8-4 0,0-2-4 16,4-1-1-16,-4-6-1 31,0 4 0-31,-2 2-2 16,1 2 0-16,-4 4-2 0,-5 7 0 16,0 12-2-16,0 0 1 15,-5 29 0-15,2 7 0 16,-2 14 0-16,5 10 0 15,-8 2 1-15,4 10-1 16,0-5 1-16,4-4-2 0,0-11 0 16,7-9 0-16,-7-13-2 15,6-11-3-15,3-5-10 16,1-6-22-16,-10-8-2 16,24-16 1-16,-14-2-1 15</inkml:trace>
  <inkml:trace contextRef="#ctx0" brushRef="#br0" timeOffset="138151.4659">5893 13164 29 0,'36'7'31'0,"-5"-7"-2"16,7 0-15-16,4 0-2 15,-2 0-4-15,1 0-2 16,-8 0-2-16,-5 3-1 0,-9-3-4 16,-7 0-8-16,-12 0-21 15,10 5-3-15,-10-5 1 16,-10 0 2-16</inkml:trace>
  <inkml:trace contextRef="#ctx0" brushRef="#br0" timeOffset="138605.5893">6484 13188 7 0,'9'-3'27'15,"16"6"-6"-15,-1-3-8 16,4 0-3-1,3 0 1-15,1 0-2 16,-2-5-2-16,-8-4-2 16,-8-1-1-16,-7-2-2 15,-7 2-1-15,-12-2 0 16,-7 3 0-16,-8 1 0 16,-7 3-1-16,-2 5 1 15,3 10 0-15,0 2 2 0,7 8 1 16,7 5 1-16,11 5 0 15,8 4 0-15,14 0 1 16,5-2-1-16,7-1 0 16,7-8-3-16,2-3-6 15,2-10-25-15,6-2-6 0,-12-18-1 16,13 1 0-16</inkml:trace>
  <inkml:trace contextRef="#ctx0" brushRef="#br0" timeOffset="139052.4103">6759 12826 11 0,'0'0'31'16,"31"4"0"-16,-9-4-12 15,3 4-4-15,6 0-4 0,0-1-6 16,3-3-12-16,-9-6-22 15,9 6-1-15,-15-9-2 16,8 9 8-16</inkml:trace>
  <inkml:trace contextRef="#ctx0" brushRef="#br0" timeOffset="139269.0674">7159 12732 11 0,'0'-9'31'0,"0"9"1"16,0 0-7-16,0-14-9 16,0 14-9-16,0 0-9 0,0 0-11 15,-15-12-13-15,15 12-5 16,0 0 0-16,0 8 13 15</inkml:trace>
  <inkml:trace contextRef="#ctx0" brushRef="#br0" timeOffset="139489.2381">7172 12852 30 0,'8'34'27'16,"-4"0"-2"-16,-1-1-5 15,-3 1-2-15,-7-5-5 16,-1 2-2-1,-8-11-2-15,-2 0-3 16,-5-8-2-16,-1-5-2 16,2-7-3-16,-2-2-4 15,4-3-8-15,2-7-11 16,2-3-12-16,12 0-1 16,0-8 1-16</inkml:trace>
  <inkml:trace contextRef="#ctx0" brushRef="#br0" timeOffset="140054.537">7367 12736 21 0,'0'0'26'16,"-18"5"-6"-16,11 5-6 15,1 3-4-15,0 6-3 0,6 4 0 16,0 4-1-16,9 2-1 16,0-3 0-16,4-1-1 15,1-6-1-15,6-6 0 16,-1-4-1-16,-1-9-1 15,0-9 1-15,-2-4-1 0,-1-6 1 16,-5-3-2-16,0-3 1 16,-4 2 0-16,-1 1-1 15,-5 0 0-15,4 10 0 16,-4 2-1-16,0 10 1 0,0 0-1 16,0 0 1-16,0 19 0 15,2 0 0-15,8-1 0 31,-3 4 0-31,4 2 1 0,2-3-1 16,3-1 1-16,2-4 0 16,1-6 0-16,-1-5 0 15,4-5 1-15,-4-10 1 16,2-6 0-16,-7-8 0 16,-2 2 1-16,-4-7 1 15,-4 3-1-15,-3-2 0 0,-3 7-1 16,-7 1-2-16,2 6-10 15,-8 2-28-15,16 12 0 16,-23-12-1-16,23 12 0 16</inkml:trace>
  <inkml:trace contextRef="#ctx0" brushRef="#br0" timeOffset="165367.5098">8772 12400 23 0,'32'0'28'16,"2"-7"-10"-16,7 3-5 0,5 4-3 16,2-4-2-16,0 4-3 15,-8 0-5-15,-5 0-8 16,-10 0-11-16,-1 7-10 0,-24-7 1 16,15 0 8-16</inkml:trace>
  <inkml:trace contextRef="#ctx0" brushRef="#br0" timeOffset="165568.0527">8832 12532 36 0,'40'0'24'0,"0"0"-3"15,10 0-6-15,-3 0-11 0,-4-4-27 16,0 9-3-16,-18-10-3 16,3 10 8-16</inkml:trace>
  <inkml:trace contextRef="#ctx0" brushRef="#br0" timeOffset="166338.8859">9476 12499 22 0,'0'0'17'16,"51"6"-3"-16,17-6-1 0,37-5-2 15,25 5 0-15,35-8-2 16,23 5-2-16,14-4-1 15,9 2-1-15,0 0 0 16,-7 1-2-16,-19 0-7 16,-22 4-12-16,-33-4-14 15,-20 4-1-15,-40-5 0 0</inkml:trace>
  <inkml:trace contextRef="#ctx0" brushRef="#br0" timeOffset="166723.5513">10311 12182 13 0,'0'-45'28'0,"3"-2"-8"16,-3-4-1-16,0 1-2 15,0 4-3 1,0 4-2-16,0 8-2 15,-7 6-3-15,7 19-1 16,0 9 0-16,-6 24-3 16,6 13-1-16,0 15-6 15,0 10-24-15,6 16-7 16,-6-1 0-16,0 6 0 16</inkml:trace>
  <inkml:trace contextRef="#ctx0" brushRef="#br0" timeOffset="167443.8929">9759 12841 33 0,'-6'31'27'0,"6"11"-12"16,0 8-3-16,0-5-2 0,0 1-4 16,6-7 0-16,0-6-1 15,-3-17-2-15,-3-16 0 16,13 0-1-16,-7-15-1 16,0-14 1-16,-3-12 0 31,-3-11-1-31,-3-6-1 0,-3 1 1 15,2 0 0-15,-3 7 0 16,1 9 0-16,1 12 0 16,5 16 0-16,0 13 1 15,16 16 0-15,-4 10 0 16,3 6 1-16,1 6-1 16,3 1 0-16,2 0-1 0,-2-7 1 15,-1-4-1-15,1-14 0 16,-1-11 0-16,2-7 0 15,-1-15 0-15,-5-6 0 16,-2-9 0-16,-1 1-1 16,-2-2 0-16,-3 6 1 0,0 4-1 31,-6 7 1-31,0 18 0 0,0 0 0 16,0 9 0-1,3 19 1-15,0 5-1 0,1 8 1 16,1 6-1-16,3 2 0 15,0 1-5-15,-1-3-12 16,-2-10-20-16,4 3 0 16,-9-20-1-16,13 2 0 0</inkml:trace>
  <inkml:trace contextRef="#ctx0" brushRef="#br0" timeOffset="167859.6842">10287 13185 20 0,'0'0'29'16,"11"-21"-5"-16,2 7-7 15,7 2-4-15,1-1-3 0,3 6-1 16,0 3-1 0,1 8 0-16,-12 1-1 0,-6 8-2 15,-11 3 0-15,-6 7-2 16,-11-1 0-16,-4 3-1 16,-2-6-2-16,-6-3 0 0,10-5-1 15,4-3-1-15,6-4 0 16,13-4 0-16,0 0-1 15,13-14 2-15,6 9 0 16,4-1 1-16,10 6 0 16,-5 0 0-16,2 6-7 15,-4 4-23 1,-9-5-4-16,6 4 0 16,-12-14 0-16</inkml:trace>
  <inkml:trace contextRef="#ctx0" brushRef="#br0" timeOffset="168194.7318">10776 12797 60 0,'0'0'25'15,"12"-8"-3"-15,-12 8-6 16,6 32-4-16,-6-6-3 16,6 12-3-16,-2 3-2 15,-1 6 1-15,-3-5-2 16,7-2-2-16,-4-6-5 0,0-7-4 15,-1-7-11-15,2-6-14 16,-4-14-2-16,0 0-1 0,-16-8 9 16</inkml:trace>
  <inkml:trace contextRef="#ctx0" brushRef="#br0" timeOffset="168346.7033">10659 13043 20 0,'20'0'28'0,"2"-5"-5"15,9 5-6-15,4-4-5 16,5 4-5-16,1 0-9 16,-2 0-13-16,2 10-13 31,-15-10-1-31,5 6-1 0</inkml:trace>
  <inkml:trace contextRef="#ctx0" brushRef="#br0" timeOffset="168926.9163">11120 12987 32 0,'6'-21'17'15,"3"0"-2"1,-1-2 0-16,0-3-1 0,-1 4-1 16,-3-2 0-1,3 7-2-15,-7 2-2 0,0 15-2 16,10-13-1-16,-10 13-2 16,3 16-1-16,0 1-1 15,2 9-2-15,0 4 0 16,-2 5 1-16,2 1-1 0,-1-1 1 15,-1 0-1-15,0-2 1 16,-3-5-1-16,0-6 0 16,0-7 1-16,0-1-1 15,0-5 1-15,0-9-1 16,-6 10 0-16,6-10 0 16,-11 5 1-16,11-5-1 0,-16 0 0 15,16 0 0-15,-14 0 0 16,14 0 0-16,-14-7-1 15,14 7 1-15,0 0-1 16,0 0 1-16,0 0-1 0,17 0 0 16,-4 0 1 15,2 0 0-31,4 0 0 0,0 0 0 16,1 0 0-16,1 0-1 15,-4-2-4-15,2 2-11 0,0 0-20 16,-19 0 1-16,16-5-1 15,-16 5 3-15</inkml:trace>
  <inkml:trace contextRef="#ctx0" brushRef="#br0" timeOffset="174858.8559">12197 12462 21 0,'71'0'17'0,"23"0"0"15,33-4-1-15,25-2 0 0,17-3-3 16,12 2-2-16,2 0-1 15,-4-1 0-15,-21-1-3 16,-21 8-2-16,-29-3-1 16,-27 4-2-16,-25 0-5 15,-22 0-8-15,-19 0-22 16,-5 4-1 0,-10-4 0-16,0 0 1 15</inkml:trace>
  <inkml:trace contextRef="#ctx0" brushRef="#br0" timeOffset="175623.5327">14448 12458 15 0,'16'6'29'0,"-16"-6"-3"16,9-11-30-16,2 11-17 15,-11-13-4-15,16 7 6 16</inkml:trace>
  <inkml:trace contextRef="#ctx0" brushRef="#br0" timeOffset="176409.2011">15251 12518 31 0,'111'-8'14'0,"42"2"1"16,29-4 1-16,39 3-3 15,27-3 0-15,28 0-2 16,16 1 0-16,8-1-3 16,8 5 0-16,-9 1-1 15,-4 4-1-15,-25 0-1 32,-18 2-1-32,-30 3-4 0,-27-2-7 15,-33 1-13-15,-28 3-17 16,-47-9 2-16,-24 2-2 15</inkml:trace>
  <inkml:trace contextRef="#ctx0" brushRef="#br0" timeOffset="178229.2703">14927 12509 27 0,'33'-3'25'0,"-4"3"-1"0,16 0-4 16,10 3-3-16,9-3-3 16,7 4-11-16,-6-8-31 15,16 4-2-15,-9-10-2 16,9 1-3-16</inkml:trace>
  <inkml:trace contextRef="#ctx0" brushRef="#br0" timeOffset="184807.21">12392 12036 26 0,'9'3'17'15,"10"3"-1"-15,-1-6-4 16,4 0-3-16,0 0-2 16,-1-6-2-16,1 2-2 0,-6-4-1 31,-1-1 0-31,-8-1 0 16,-1 0 1-16,-6 0-1 15,-3 1 0-15,-7 1 1 16,-2 1 0-16,-3 2-1 15,-7 1 0-15,4 4 0 16,-5 5-1-16,2 1 0 0,-1 7 0 16,4 1 0-16,5 3 2 15,4 4 0-15,9 6 1 16,3 0 0-16,12 2 1 16,4-2 0-16,9-1 0 15,3-4-1-15,7-4-1 16,2-6-5-16,-4-12-12 0,-8-6-21 15,4-3-1-15,-11-13 1 16,1 0-1-16</inkml:trace>
  <inkml:trace contextRef="#ctx0" brushRef="#br0" timeOffset="185393.1474">12610 11644 17 0,'27'2'25'0,"-8"-2"-3"16,12 4-3-16,0-4-3 15,3 0-5-15,0 0-4 16,-6 3-7-16,-3-3-9 0,-6 0-18 31,2 6-4-31,-21-6 0 16,16 0 13-16</inkml:trace>
  <inkml:trace contextRef="#ctx0" brushRef="#br0" timeOffset="185641.0618">13016 11483 5 0,'5'-15'31'16,"-5"15"0"-16,0-10-1 16,0 10-19-16,0 0-10 15,0 0-15-15,0 0-15 16,0 0-1-16,0 0-1 15</inkml:trace>
  <inkml:trace contextRef="#ctx0" brushRef="#br0" timeOffset="185879.3719">13019 11603 37 0,'9'19'28'0,"-9"3"-4"16,3 1-4-16,0 2-4 0,-3-2-3 15,0 5-3-15,-6-6-3 16,-4 2-2-16,-5-3-1 16,-1-6-2-16,-6-4-2 15,1-4-5-15,0-2-10 16,3-5-20-16,-2-9-1 31,14 0-1-31,-4-11 1 0</inkml:trace>
  <inkml:trace contextRef="#ctx0" brushRef="#br0" timeOffset="186544.4209">13183 11448 22 0,'0'0'21'16,"0"0"-3"-16,-7 17-4 0,7-5-3 16,-5 5-2-16,5 1 0 15,0 2-2-15,0-1-1 16,6-1-2-16,3 2-1 16,0-6 0-16,3-6-1 15,4-4-1-15,-4-4 0 16,4-12-1-1,-1 1 0-15,-2-6 0 0,-3-3-1 16,0 1 1-16,-6 1 0 16,-4 0 0-16,5 3 0 15,-5 5 1-15,0 10 0 16,0 0-1-16,0 0 1 16,-15 15 0-16,15-1 0 15,0 5 0-15,4 0 0 0,3-1 0 16,5 1 0-16,3-1 0 15,1-4 0-15,6-4 0 16,-1-6 0-16,-1-4 0 16,-3-7-1-16,3-5 2 15,-8-1-1-15,-3-5 1 16,-3-2 0-16,-9-3 0 0,0 0 0 16,-6 0 0-16,2 5-3 15,-2 3-6-15,-3 1-14 16,-1 0-14-16,13 14 0 15,-11-8 0-15</inkml:trace>
  <inkml:trace contextRef="#ctx0" brushRef="#br0" timeOffset="186982.8989">13793 11086 22 0,'-28'10'27'0,"5"12"-7"15,-5 7-2-15,1 9-2 0,9 12-3 16,0 1-1-16,8 10-3 15,4-3 0-15,10 5-3 16,2-8-1-16,6-5-1 16,4-5-5-16,2-13-7 15,4-9-18-15,3-2-9 16,-9-15-1 0,8-6 1-16</inkml:trace>
  <inkml:trace contextRef="#ctx0" brushRef="#br0" timeOffset="188045.7761">13852 11361 28 0,'0'0'28'16,"0"24"-10"-16,0-6-5 0,3 4-1 16,-3-3-4-16,3 1-1 0,1-4-3 15,-4-2 1-15,0-14-2 16,0 10 0-16,0-10-1 16,0-10 0-16,0 1 0 15,-4-8 0-15,1 3-1 31,3-1 0-31,0-3-1 0,0 2 0 16,0 0 0-16,0 3 1 16,4 1-1-16,2 3 0 15,-6 9-1-15,9-14 1 16,-9 14 0-16,15-8 0 16,-5 8 0-16,-1-1 0 15,-9 1 0-15,19 0 0 0,-10-4 0 16,-9 4 0-16,16 0 0 15,-16 0-1-15,10 0 1 16,-10 0 0-16,5 13 0 16,-5-13-1-16,0 14 1 15,0-14 0-15,0 16 0 16,0-16 0 0,-5 17 0-16,5-17 1 15,0 10-1-15,0-10 1 16,-4 9 0-16,4-9-1 15,0 0 1-15,-3 10 0 0,3-10 0 16,0 0 0-16,0 9-1 16,0-9 1-16,0 0-1 15,0 0-1-15,3 13-1 0,-3-13-1 16,0 0 0-16,10 8-1 16,-10-8 1-16,0 0-1 15,0 0 1-15,0 0 0 16,0 0 1-16,0 0 1 15,0 0 0-15,0 0 1 16,0 0-1-16,8-12 1 0,-8 12 0 16,7-9-1-16,-7 9 1 15,6-9 0-15,-6 9 1 16,9-10-1-16,-9 10 1 16,9-10 0-16,-9 10-1 15,10-14 1-15,-10 14 0 16,12-16-1-1,-12 16 0-15,13-16 1 16,-13 16 0-16,8-14 0 16,-8 14 0-16,8-9 1 15,-8 9-1-15,0 0 0 16,0 0 1-16,0 0-2 16,0 0 1-16,0 0-1 0,0 0 0 15,0 0 0-15,9 0 1 16,-9 0-1-16,0 0 1 0,5 9 0 15,-5-9 1-15,0 10-1 16,0-10 1-16,7 18 0 16,-7-4 0-16,6-1 1 15,-3 0-1-15,-1 4 1 16,2 0-1 0,0 2 0-16,-1-1 0 15,3 0 0-15,0-3 0 16,-3-2-4-16,-3-13-9 15,4 9-24-15,-4-9 1 16,0 0-2-16,18-6 1 16</inkml:trace>
  <inkml:trace contextRef="#ctx0" brushRef="#br0" timeOffset="188584.4853">14200 11542 38 0,'0'0'26'0,"17"-4"-8"15,-6 4-4-15,1 0-4 16,-2 8-3-16,-10-8-1 16,12 18-1-16,-12-9-1 15,-7 7 0-15,-2-2 0 0,-3 4-1 32,-1-4-1-32,1-2 1 0,-1 0-1 15,4 1 0 1,9-13 0-16,-9 15 1 0,9-15-1 15,6 9 0-15,-6-9 1 16,22 4-3-16,-7 0-3 16,1-4-9-16,-1-6-19 15,5 6-5-15,-8-6 1 0,7 6-1 16</inkml:trace>
  <inkml:trace contextRef="#ctx0" brushRef="#br0" timeOffset="188970.6274">14432 11373 14 0,'0'0'30'15,"0"0"1"-15,0-9-9 16,0 9-6-16,0 0-4 16,4 15-3-16,-4-5-3 15,5 5-2-15,-5 2 0 0,7 1 0 16,-4 5-1-16,1 0-1 15,1-5-1-15,-2-2 0 16,-3-2-2-16,0-14-5 16,3 17-8-16,-3-17-10 15,0 0-8-15,0 0-2 16,-12-14-1 0</inkml:trace>
  <inkml:trace contextRef="#ctx0" brushRef="#br0" timeOffset="189302.7554">14342 11476 27 0,'0'0'21'0,"13"-5"-4"15,3 5-2-15,5 0-3 0,0 0-3 16,4 0-1-16,0 0-2 16,1 0-2-16,-5 0-1 15,2-3-1-15,-5-2 0 16,0 0-2-16,-6 0 1 15,0-3 0-15,-2 2-1 16,-10 6 0 0,12-10 0-16,-12 10 0 15,0 0 0-15,0 0 0 16,0 0 0-16,0 0 0 16,0 0 0-16,3 10 1 15,-3 2 0-15,0 1-1 16,0 3 0-16,3-2-5 15,-3-2-14-15,10 5-12 0,-10-17 0 16,4 19-1-16</inkml:trace>
  <inkml:trace contextRef="#ctx0" brushRef="#br0" timeOffset="189634.805">14739 11203 35 0,'19'4'34'0,"-7"0"2"16,7 7-13-16,2 11-7 15,-2 6-6-15,1 8-3 16,-6 3-2-16,2 3-2 16,-10-1 0-16,-6 4-2 15,0-6-2-15,-5-6-1 0,-3-1-4 16,-4-10-10-16,-2-8-21 16,9 1 0-16,-7-15 0 15,12 0 1-15</inkml:trace>
  <inkml:trace contextRef="#ctx0" brushRef="#br0" timeOffset="190105.3151">13672 11819 17 0,'0'0'22'16,"0"0"0"-16,30 11-3 0,2-7-3 16,15-4-5-16,18 5 0 0,10-5-2 15,18 0-3 1,10-3-1-16,7-2-2 0,-6-1-1 15,-6-2-1-15,-14 1-1 16,-13-1 0-16,-15 3-2 16,-17-3-5-16,-16 8-5 15,-11-4-10-15,-12 4-10 0,0 0-1 16,-12-9 1-16</inkml:trace>
  <inkml:trace contextRef="#ctx0" brushRef="#br0" timeOffset="190620.7906">14105 11978 17 0,'0'0'30'15,"23"-14"-3"-15,-7 9-7 16,5 5-4-16,5 0-3 16,1 0-2-16,-1 7-3 15,-8 0-2-15,1 7-2 16,-11-3-1-16,-8 7 0 16,-5-5-2-16,-11 4 1 0,-6 0 0 15,-5-2-1-15,1-1 0 16,-1-2-1-16,5-2 1 15,6-1-1-15,16-9 1 16,-8 13 0-16,19-13-1 0,9 3 2 16,7-3-1-16,8 0 1 15,1 0-1-15,2 0 0 16,-1 0-6-16,-6 0-28 16,-6-6-4-16,0 6 0 15,-13-10-1-15</inkml:trace>
  <inkml:trace contextRef="#ctx0" brushRef="#br0" timeOffset="191475.6963">13821 12449 16 0,'-9'-3'11'16,"9"3"1"-16,15 3 0 16,1 1 0-16,9 1-2 15,9-1-1-15,13 5-1 16,12-4-1-16,9 1-1 16,6-1-1-16,3 0-2 15,-2-5-1 1,-5 4 1-16,-10-4 1 15,-10 0-1-15,-15-4 1 16,-10 4 0-16,-10 0 0 16,-15 0-3-16,0 0-8 15,0 14-22-15,-10-14-3 16,10 0-1-16,-19-2 0 16</inkml:trace>
  <inkml:trace contextRef="#ctx0" brushRef="#br0" timeOffset="193859.3147">12623 13143 17 0,'20'7'17'16,"11"0"-2"-16,0-7-3 15,2 0-3-15,-2 0-2 16,-2-7-3-16,-4-5 0 16,-9-1-2-16,-5-1 0 0,-11-2 0 15,-5 1 0-15,-11 2 0 16,-6 3 0-16,-5 0 1 16,-1 10-1-16,-7 0 1 15,2 7-1-15,2 5 1 16,6 5 1-16,0 4 1 15,12 2 0 1,8 5 1-16,10 1 1 16,12-3-1-16,13 3 0 0,7-9 0 15,7 1-5-15,6-4-7 16,-1-5-25-16,-6-13-4 16,2-3 0-16,-16-13-1 15</inkml:trace>
  <inkml:trace contextRef="#ctx0" brushRef="#br0" timeOffset="194412.6705">12925 12806 14 0,'16'0'30'0,"14"5"-3"16,-1-5-9-16,5 4-3 15,3-1-5-15,-6-3-5 0,1 0-7 16,-4 0-13-16,3 6-15 15,-17-12-1-15,5 6 0 16</inkml:trace>
  <inkml:trace contextRef="#ctx0" brushRef="#br0" timeOffset="194746.2185">13369 12664 23 0,'12'-10'31'0,"-12"10"-2"0,0-10-8 15,0 10-12-15,0 0-13 16,0 0-15-16,-9-5-11 16,9 5 0-16,0 0 1 15</inkml:trace>
  <inkml:trace contextRef="#ctx0" brushRef="#br0" timeOffset="195000.1892">13403 12759 18 0,'0'14'24'0,"9"12"-4"15,-5-1-3-15,1 3-1 16,-5 5-2-16,0-4-2 16,-9 3-2-16,-7-5-1 0,1 0-1 15,-7-6-2 1,1-4-5-16,-4-5-8 16,1-12-12-1,1-7-16-15,10-2 0 0,2-13-1 16</inkml:trace>
  <inkml:trace contextRef="#ctx0" brushRef="#br0" timeOffset="195685.9711">13596 12687 18 0,'-4'10'16'0,"4"-1"-2"16,-9 2-4-16,9 4 0 15,0-1-3-15,0 2 0 16,6-3-1-16,0 1-1 16,6-4-1-16,1-3-1 15,0-2 0-15,1-5-1 16,2-8 0-16,-3-2-1 0,0 0 0 15,1-5-1-15,-4 2 1 16,0-6 0-16,-4 5-1 16,3 1 1-16,-6 1 0 15,0 2 0-15,-3 10 0 16,-3-9 0-16,3 9 0 16,0 0 1-1,-7 17-1-15,7-3 0 16,0-1 0-16,4 6-1 15,5-2 1-15,4 2 0 16,3-2 0-16,-2 0 0 16,8-6 0-16,-3-3 0 15,2-8 1-15,-2 0 0 0,0-9 1 16,-4-4 1-16,-3 1 0 0,-2-9 0 16,-6 5 1-16,-4-2-1 15,0 3 0-15,-7 1-1 16,1 2-1-16,-1 2-4 15,-2 0-8-15,0 1-21 16,9 9-5-16,-9-7-1 16,9 7 2-1</inkml:trace>
  <inkml:trace contextRef="#ctx0" brushRef="#br0" timeOffset="196102.0338">13614 12939 8 0,'0'0'29'0,"0"0"-7"15,0 12-2-15,0-12-3 16,18 13-2-16,1-11-2 31,9 0-2-31,3-2-3 0,7 5-3 16,2-5-1-16,6 0-2 15,1-5-1-15,-4 5-1 16,-9-3-1-16,-3 0-2 16,-3 3-5-16,-9 0-11 15,-7-11-15-15,3 11-1 16,-15 0 1-16,9 0 14 0</inkml:trace>
  <inkml:trace contextRef="#ctx0" brushRef="#br0" timeOffset="196704.432">13685 13133 3 0,'15'0'27'0,"-5"-12"-1"15,11 9-8-15,1-1-3 16,3 4-5-16,0 0-2 0,-1 4-2 15,-1-1-3-15,-8 6 1 16,1-1-1-16,-16-8 0 16,6 21 0-16,-12-12 0 15,-4 3 1-15,-6 1-1 16,-5-5 0-16,-5 1 0 0,2 1-1 31,-4-5 0-31,6-1-1 0,2 1 0 16,4-5 0-16,5 0 0 15,11 0-1-15,0 0 0 16,0 0 0-16,0 0 0 16,16-9 0-16,-3 9-1 15,2-5 1-15,-1 5-1 16,1 5 1-16,-3 0 1 0,0 4 0 16,-3 1 0-16,5 2 0 15,-3 0 0-15,2 0 0 16,3-4 1-16,2-1-1 15,4-7-4-15,-3 0-11 16,-1-5-21-16,2 2 0 16,-9-11 0-1,5 9-1-15</inkml:trace>
  <inkml:trace contextRef="#ctx0" brushRef="#br0" timeOffset="229383.0107">15432 12063 5 0,'0'0'27'0,"10"13"-5"15,3-6-5-15,7 0-2 16,4 0-1-16,2-3-3 15,7-4-3-15,-5-3-3 16,3-5-1-16,-9-5-1 0,-1-3-2 16,-9-5 1-16,-5 3-1 15,-14-3 0-15,-3 4 1 16,-11 4-1-16,-2 2 0 16,-6 7 0-16,-2 8 1 15,0 4-1-15,0 8 0 16,6 8 1-1,5 7 0-15,9 3 0 16,11 7 1-16,14-5 0 16,12 1 1-16,12-8-1 15,14-6-3-15,4-4-8 0,2-8-27 16,-4-18 0-16,1-5-2 16,-17-16 1-16</inkml:trace>
  <inkml:trace contextRef="#ctx0" brushRef="#br0" timeOffset="233400.2924">15909 11430 25 0,'0'0'33'15,"0"0"0"-15,0 0-10 16,0 0-11-16,0 0-7 16,0 0-13-16,0 9-20 15,0-9-4-15,12 0 0 0,-12 0 2 16</inkml:trace>
  <inkml:trace contextRef="#ctx0" brushRef="#br0" timeOffset="233616.469">15946 11560 14 0,'6'23'34'16,"1"9"2"-16,-7-1-3 15,-3 1-14-15,3 8-4 16,-10-7-7-16,-2 3-3 16,-7-11-5-16,-3-11-7 0,-2-6-12 15,6-4-15-15,-11-17-2 0,13 0-1 16,-4-14 7 0</inkml:trace>
  <inkml:trace contextRef="#ctx0" brushRef="#br0" timeOffset="234085.9236">16095 11448 28 0,'0'0'30'15,"-2"10"-5"-15,2 7-8 0,-7 2-5 16,7 6-4-16,3 3-2 16,4 2-1-16,7-3-2 15,-1-6 0-15,6-3-1 16,-1-9-1-16,7-9 0 16,-7-5 1-16,0-9-1 0,-3-4 0 15,-4-5-1-15,-2 0 1 16,-3 1-1-16,-6 1 1 0,0 7-1 15,0 5 0-15,0 9 0 16,0 0 0-16,-11 12 0 16,11 5 1-16,0 2 0 15,8 5-1-15,5-1 2 32,5-3-1-32,2-5 0 0,7-8 1 15,1-7 0-15,0-5 0 16,-1-6 0-16,-7-8 1 15,-2-3-2-15,-11-6 1 16,-2 2-5-16,-5 2-10 16,-7 6-23-16,-5-1 0 15,9 4 0-15,-6-3-1 0</inkml:trace>
  <inkml:trace contextRef="#ctx0" brushRef="#br0" timeOffset="235220.1275">16678 11355 26 0,'-23'24'25'16,"5"8"-1"-16,3 10-3 15,6 2-4-15,11 6-3 32,11-3-6-32,10-1-6 0,10-4-11 15,4-2-18-15,-3-16-5 16,7-3-2-16,-13-14 1 16</inkml:trace>
  <inkml:trace contextRef="#ctx0" brushRef="#br0" timeOffset="237754.5791">16907 11480 19 0,'-5'26'19'0,"5"11"-1"31,0-1-2-31,3 3-2 0,0-4-3 15,-3-7-1-15,9-5-2 16,-6-14-1-16,-3-9-1 16,10-3 0-16,-5-13 0 15,-5-7-1-15,0-4-1 16,0-6-1-16,0-1-2 16,0 0 0-16,-5 1-1 0,1 5 1 15,-2 4-1-15,3 5 0 16,3 10-1-16,0 9 1 15,0 0 0-15,0 9 1 16,0 6-1-16,7 4 0 16,-1 4 1-16,1 4 1 15,4-4-1 1,1-5 1-16,3-3-1 16,3-11 0-16,-1-4 1 15,1-8-1-15,-2-7 0 16,-3-7 0-16,-2-2 0 0,-5 0-1 15,-2-1 1-15,-4 5-1 16,-3 7 1-16,3 13 0 16,-13 0 0-16,8 13 0 0,5 10 1 15,0 10-1-15,3 2 0 16,5 6-4-16,-1-7-10 16,7-6-22-16,6-3-2 15,-8-13-1-15,8 1 1 16</inkml:trace>
  <inkml:trace contextRef="#ctx0" brushRef="#br0" timeOffset="238076.3402">17227 11664 28 0,'0'0'31'16,"31"-9"-2"-16,-12 9-9 16,4-2-6-16,3 6-4 15,-6 1-2-15,-2 9-1 0,-14 0 0 16,-4 9-1-16,-10-4-1 16,-2 0 0-16,-6-2-2 0,3 2-1 15,2-8 0-15,5 1-2 16,8-12-3-16,10 7-5 15,8-3-9-15,1 0-19 16,0-8 0-16,9 4-2 16,-5-13 1-16</inkml:trace>
  <inkml:trace contextRef="#ctx0" brushRef="#br0" timeOffset="238323.9561">17573 11454 66 0,'0'0'38'0,"3"14"-6"15,-3-2-12-15,10 17-6 0,-7-2-7 16,4 10-1-1,-1-4-3-15,1 1-4 0,-1-3-3 0,-6-12-9 16,8-5-18-16,-8-14-7 16,0 0 0-16,0 0-1 15</inkml:trace>
  <inkml:trace contextRef="#ctx0" brushRef="#br0" timeOffset="238593.5179">17492 11569 20 0,'0'0'33'15,"0"0"-1"-15,15 6-7 16,5-2-8-16,2-4-7 16,6 6-6-16,2-2-5 15,-2-4-8-15,1-6-3 16,-8-2-1-16,-1-3 0 16,-2-2 2-16,-3 0 3 0,-2-2 6 15,-4 1 6-15,0 5 20 16,3 9-8-1,-12 0 0-15,6 23-2 16,-6 0-3-16,4 6-5 16,-1 7-12-16,0 0-27 0,-3-7-2 31,9-4-1-31,-9-12 0 0</inkml:trace>
  <inkml:trace contextRef="#ctx0" brushRef="#br0" timeOffset="238873.2047">17877 11350 19 0,'20'5'34'0,"17"13"0"15,-6 2-1-15,0 9-15 0,-4 7-6 16,-12 6-4-16,-4 1-3 16,-16 0-4-16,-9-5-6 15,-4-3-12-15,0-2-18 0,-8-15-1 16,11 1-1 0,-4-14 4-16</inkml:trace>
  <inkml:trace contextRef="#ctx0" brushRef="#br0" timeOffset="239210.7759">16803 11904 22 0,'0'0'32'15,"11"0"0"-15,24 0-14 16,20 0-4-16,30 0-3 0,19 0-3 15,18 0-1 1,14-3-4-16,4-1-6 16,-2 1-9-16,-13-2-8 0,-21 2-10 15,-16 3-4-15,-35 0-1 0</inkml:trace>
  <inkml:trace contextRef="#ctx0" brushRef="#br0" timeOffset="239627.4825">17175 12118 2 0,'-14'-7'30'16,"14"7"3"-16,11-13-5 16,9 2-10-16,13 7-4 15,2-3-4-15,5 7-2 16,-3 0-2-16,-2 11-1 0,-13 6-2 16,-10 2 0-16,-15 8-1 15,-14-2 0-15,-9 1-1 0,-6-1 0 16,-4-3 0-16,5-3 0 15,6-4-1-15,10-6 1 16,15-9-1-16,0 0 1 16,28 8-1-16,6-8 1 31,7-3-2-31,1-3-6 0,4-8-29 16,2 9-1-16,-9-16 1 15,3 6-1-15</inkml:trace>
  <inkml:trace contextRef="#ctx0" brushRef="#br0" timeOffset="240829.4858">18767 12485 12 0,'0'0'19'0,"25"-4"-2"16,37 0 0-16,36-1 0 16,36 4 0-16,43-7-2 0,38 5-1 15,34-4-2-15,28 7-2 16,15-10-3-16,10 10-2 16,1-4-1-16,-5 1-2 15,-16 3-1-15,-24 0-2 16,-33 0-2-16,-29 0-2 15,-35 0-3 1,-37 0-4-16,-37 0-18 16,-28 0-7-16,-38-7 2 15,-21 7 0-15</inkml:trace>
  <inkml:trace contextRef="#ctx0" brushRef="#br0" timeOffset="242450.4343">18509 11933 23 0,'20'5'35'0,"5"-5"1"15,10-5-12-15,17 5-3 16,-1-6-4-16,11 6-5 0,-9-8-5 15,1 7-7-15,-9-8-33 16,-7 14-4-16,-20-11 0 16,-3 13-1-16</inkml:trace>
  <inkml:trace contextRef="#ctx0" brushRef="#br0" timeOffset="243767.903">19471 11979 15 0,'0'0'31'16,"21"17"1"-16,-6-12-11 16,13-3-8-16,6 2-2 15,3-4-4-15,3-8-1 16,-3-1-2-16,-4-3-2 0,-7-6-1 16,-7 0 1-16,-12-5-2 15,-10 2 1-15,-15 3-1 16,-9 1 0-16,-9 8 0 15,-7 9 0-15,0 6 1 0,-4 9 0 16,5 8 1-16,15 12 0 31,12 1 2-31,15 7-1 0,22-1 1 16,14-6-1-16,10-7-2 16,11-7-3-16,5-8-13 15,3-9-21-15,-10-17-1 16,3-7 1-16,-10-14 0 15</inkml:trace>
  <inkml:trace contextRef="#ctx0" brushRef="#br0" timeOffset="254178.5096">21215 11534 17 0,'15'9'16'16,"-15"-9"-11"-16,12 0-5 0,-12 0 0 15,12 0-1-15,-12 0-1 0,10 4 2 31,-10-4-1-31,10 0 1 16,-10 0 1-16,0 0 0 0,0 0 0 16,0 0 0-16,0 0 0 15,0 0 0-15,0 0 0 16,0 0 1-16,0 0 1 0,0 0-1 16,0 0 1-16,0 0 0 15,0 0 1-15,0 0-2 16,0 0 0-16,0 0 0 15,0 0-2-15,0 0-1 32,0 0-1-32,0 0 0 0,0 0 1 15,0 0-1-15,0 0 0 16,0 0 0-16,0 0 2 16,0 0-1-16,-10 13 1 15,10-13 0-15,0 0 0 16,0 0 0-16,0 0 0 15,0 0 0-15,0 0 1 0,0 0 0 16,0 0 1-16,0 0 0 16,0 0 1-16,0 0 0 15,0 0 1-15,0 0-1 0,0 0 0 16,0 0 1 0,0 0-1-16,0 0-1 15,-10-5 0 1,10 5 0-16,0 0-1 15,0 0 0-15,0 0 0 0,0 0 0 16,0 0 0-16,0 0-1 16,0 0 0-16,0 0 0 15,0 0 0-15,0 0 0 16,0 0 1-16,-10 2-1 16,10-2 0-16,0 0 0 0,0 0 0 15,0 0-1-15,0 0-2 16,0 0-4-16,-10 0-17 15,10 0-2-15,0 0-1 16,0 0 24-16</inkml:trace>
  <inkml:trace contextRef="#ctx0" brushRef="#br0" timeOffset="267255.6919">19730 11468 26 0,'13'4'24'0,"3"-4"-1"0,10 0-3 16,9 0-4-16,3 0-3 15,5 4-3-15,0-4-4 16,-2 0-6-16,-4 2-7 0,-8 6-19 16,-14-8-6-16,1 10-1 15,-16-10-1-15</inkml:trace>
  <inkml:trace contextRef="#ctx0" brushRef="#br0" timeOffset="267609.7569">20299 11304 20 0,'0'-10'30'16,"0"10"-2"-16,0 0-8 16,0 0-7-16,0 0-7 15,0 0-14-15,0 0-13 16,0 0-9-16,0 0 0 16,0 0 3-1</inkml:trace>
  <inkml:trace contextRef="#ctx0" brushRef="#br0" timeOffset="267926.3234">20310 11367 6 0,'0'0'21'0,"6"22"-2"16,-6-9-1-16,0 7-3 16,0 5-1-1,3 1-2-15,-3 5-1 16,-3 3-3-16,-2-3-3 16,-5-3-2-16,-3-4 0 15,-7-10-2-15,-3-3-2 16,1-7-2-16,-5-8-4 15,7-7-8-15,2 0-10 16,0-12-7-16,11 6 0 0,-1-7 12 16</inkml:trace>
  <inkml:trace contextRef="#ctx0" brushRef="#br0" timeOffset="268527.9516">20486 11294 26 0,'0'0'25'0,"0"0"-5"16,-5 14-5-16,2 0-4 15,-1 1-3-15,4 8-2 16,0-4 0-16,4 5-1 0,5-5-1 16,3-2-1-16,5-2 0 15,0-7-2-15,3-8 1 16,1 0-1-16,-3-14 0 15,-2 5 0-15,-2-9 0 16,-4-2 0-16,-5-1 0 16,-2 5 0-1,-3-1-1-15,-6 5 0 16,6 12 1-16,-14-12-1 16,14 12 0-16,-13 9 0 0,13 6 0 15,0-2-1-15,6 6 2 16,4-1-1-16,5-2 0 15,4 1 1-15,3-4 0 16,3-3 1-16,-1-9 1 0,1-1 1 16,-7-9 0-16,0 3 0 15,-7-11 0-15,-2 2-1 16,-9 0 0-16,0-4-1 16,0 6-5-16,-6-4-9 15,3 2-21-15,3 15-3 16,0-23 0-16,0 23-1 0</inkml:trace>
  <inkml:trace contextRef="#ctx0" brushRef="#br0" timeOffset="268929.0492">21237 11012 2 0,'-14'-2'29'16,"0"14"1"-1,-10 5-10-15,-2 11-3 16,-1 10-5-16,2 10 0 16,9 10-3-16,6 3-2 15,14 0-1-15,9-1-3 16,11-2-4-16,7-5-10 15,6-7-17-15,-5-21-5 16,7-2-1-16,-14-17 0 0</inkml:trace>
  <inkml:trace contextRef="#ctx0" brushRef="#br0" timeOffset="269461.6602">21320 11217 22 0,'4'12'29'0,"-8"2"-5"16,4 5-5-16,0 4-5 16,0 0-2-16,0 1-3 15,0-5-2-15,0-1-2 0,0-18-2 16,5 10-1-16,-5-10 0 15,5-18-1-15,-5 1 0 16,3-5 0-16,-3-4 0 16,5-2-1-16,-5 0 0 15,3 5 0-15,-3 0 0 16,3 8-1-16,1 5 1 0,-4 10 0 16,0 0-1-16,13 10 1 0,-5 8 0 15,3 2 0-15,4-2 0 16,1 4 0-16,2-3 1 15,0-3-1-15,0-4 1 16,1-6 0-16,-2-6-1 31,1-10 1-31,-5-5-1 0,-1-3 0 16,-4-5 0-16,-1 1 0 16,-2 2 0-16,-5 3 0 15,0 5 0-15,0 12 1 16,0 0 0-16,-9 7 0 15,6 13 0-15,3 2 0 16,0 6-3-16,3-2-10 0,-1-4-21 16,10 6-2-16,-9-12 0 15,8 6 0-15</inkml:trace>
  <inkml:trace contextRef="#ctx0" brushRef="#br0" timeOffset="269778.0906">21640 11397 9 0,'0'0'29'0,"21"0"1"15,-11 0-7-15,7 0-7 0,1 1-5 16,-6 3-1-16,3 4-2 15,-15-8-2-15,3 20 0 16,-16-11-1-16,1 6 0 16,-7-1-1-16,3 0-1 15,-2-2-1-15,6-1 0 16,3-2-1-16,9-9-1 0,10 15-1 16,4-15-3-16,3 4-8 15,1-4-17-15,-2-4-7 16,7 4 0-16,-7-11 0 15</inkml:trace>
  <inkml:trace contextRef="#ctx0" brushRef="#br0" timeOffset="270047.6496">21949 11211 45 0,'0'0'33'0,"0"0"-1"15,8 15-12-15,-1 3-7 16,-4 1-5-16,1 7-2 16,-4-2-1-16,7 2-1 15,-7-1-4-15,5-5-4 16,-1-2-6-1,-8-7-16-15,4-11-9 16,0 0 0-16,-16 0-2 16</inkml:trace>
  <inkml:trace contextRef="#ctx0" brushRef="#br0" timeOffset="270232.5656">21830 11300 3 0,'14'0'29'16,"-2"0"0"-1,14 5-5-15,-3 1-9 0,3-2-7 16,1-1-7-16,1-3-9 16,-3 4-10-16,-10-8-10 15,6 4 0-15,-11-14 2 16</inkml:trace>
  <inkml:trace contextRef="#ctx0" brushRef="#br0" timeOffset="270417.4956">22139 11175 37 0,'9'-7'25'0,"-6"-5"-1"16,-3 12-6-16,13 0-3 15,-13 0-3-15,9 23-2 0,-7-5-2 16,3 7-2-16,-5 1 0 16,5 3-2-16,-5 3-4 15,-5-4-7-15,5-5-23 16,0 5-5-16,-8-11-1 15,8 4 0-15</inkml:trace>
  <inkml:trace contextRef="#ctx0" brushRef="#br0" timeOffset="270795.7476">22392 11096 29 0,'20'14'33'0,"11"22"1"0,-6 0-13 32,-8 8-6-32,-9 6-5 15,-8 0-3-15,-5-3-6 16,-6-3-10-16,-5 1-21 15,-7-21-5-15,8 0 1 0,-3-12-1 16</inkml:trace>
  <inkml:trace contextRef="#ctx0" brushRef="#br0" timeOffset="271197.3066">21102 11676 11 0,'14'13'27'0,"14"-10"-6"0,25 1-2 16,18 0-2-16,22 0-3 16,15 0-4-16,14-4-2 15,10 0-3-15,4 0-5 0,-7-7-2 16,-9 2-2-16,-15-1-4 15,-16-2-10-15,-10 6-14 16,-30-10 0-16,-4 12 1 16,-27-11 27-16</inkml:trace>
  <inkml:trace contextRef="#ctx0" brushRef="#br0" timeOffset="271751.6948">21633 11894 13 0,'23'-7'27'0,"1"-4"-7"16,9 4-3-16,1 1-3 16,0 6-3-16,-1 0-1 15,-6 6-3-15,0 2-2 16,-11 4-1-16,-7 5-1 15,-9 1 0-15,-7 1-1 0,-7-2 0 16,-3 2-1-16,-6-5 0 16,-7 3 0-16,0-8 0 15,1 1-1-15,4-4 1 16,2-2-1-16,5 0 0 16,3-4 0-16,15 0 0 15,0 0 0-15,0 0 0 0,14 2 1 16,3-2-1-16,4 3 0 15,3 0 0-15,5 1 1 0,-2 0 0 16,3 3 1 0,-2 0-1-16,-2 0 1 15,-4 2 0-15,1-6-2 0,-1 2-8 32,-3-1-25-32,-7-13-1 0,7 4 0 15,-8-11-1-15</inkml:trace>
  <inkml:trace contextRef="#ctx0" brushRef="#br0" timeOffset="289841.2586">15996 13274 28 0,'13'18'30'16,"2"-4"-10"-16,13 1-5 15,6-5-3-15,3-4-3 16,6-6-2-1,-8-6-3-15,2-3-1 16,-10-7-1-16,-8-1-1 16,-13-1 0-16,-12-2 1 0,-10 1-2 15,-8 3 1 1,-13 5 1-16,-3 7-1 0,-4 8 1 16,0 11 0-16,2 4 1 15,5 10 0-15,9 7 1 16,12 6 0-16,16-2-1 0,16 0 0 15,12-7 0-15,17-5 0 16,6-8-1-16,7-5-3 16,5-8-10-16,-2-4-25 15,-12-19 0-15,2-1-1 16,-14-13 0-16</inkml:trace>
  <inkml:trace contextRef="#ctx0" brushRef="#br0" timeOffset="290238.7516">16517 12706 37 0,'0'-9'33'0,"0"9"-3"16,0 0-11-16,0 0-9 15,0 0-10-15,0 0-16 16,0 0-15-16,-14 0-1 16,14 0-1-16</inkml:trace>
  <inkml:trace contextRef="#ctx0" brushRef="#br0" timeOffset="290442.5446">16536 12804 47 0,'8'26'28'0,"-4"-3"-4"0,-4 3-5 32,0 5-3-32,-7-2-4 0,-1 0-3 15,-8-5-1-15,-3-4-3 16,-6-7-3-16,3-7-3 15,1-6-5-15,0-5-10 16,5-15-18-16,13 1-2 16,3-12-1-16,9 4 0 15</inkml:trace>
  <inkml:trace contextRef="#ctx0" brushRef="#br0" timeOffset="291006.4225">16799 12621 15 0,'0'0'29'0,"-10"0"1"16,10 0-9-16,-14 16-8 16,4-4-4-16,7 7-3 15,-1 0-1-15,8 5-1 16,2-3-1-16,6 0 0 16,1-4-2-16,5-4 1 15,1-7-1-15,2-6 1 0,-2 0-1 16,0-10 0-16,-4-5 0 15,-2-3 0-15,-6-2 0 16,1 3-1-16,-5-1 1 16,-3 3-1-16,0 5 1 15,0 10-1-15,0 0 1 16,-9-4-1 0,9 13 1-16,0 4 0 15,7 3-1-15,2 1 1 16,4 2 0-16,4-3 0 15,4-1 0-15,1-7-1 16,-1-4 2-16,1-8-1 0,-4-4 0 16,0-6-1-16,-6-6 1 15,-3-4 0-15,-4 0-2 0,-8-2-2 16,3 6-4-16,-8 2-7 16,-2 5-14-16,10 13-7 15,-23-5-1-15,15 14 1 16</inkml:trace>
  <inkml:trace contextRef="#ctx0" brushRef="#br0" timeOffset="291275.9833">16694 12904 37 0,'12'9'35'0,"10"-9"-3"15,18-5-9-15,10 5-8 0,4-10-5 16,4 8-5 0,-3-3-5-16,-4 5-6 0,-6 0-9 15,-11 0-9-15,-13 0-11 0,0 9 0 16,-21-9 0-16</inkml:trace>
  <inkml:trace contextRef="#ctx0" brushRef="#br0" timeOffset="291746.0724">16872 13125 12 0,'-21'-7'30'16,"21"7"1"-16,-8-12-10 15,20 2-5-15,9 1-4 16,4-2-3-16,9 4-2 0,1 4-2 15,1 3 0-15,-4 6-2 16,-4 5 0 0,-14 5-1-16,-8 3 0 15,-13 3 0-15,-11 2 0 16,-9 0-1-16,-4 1 0 16,-4-4-1-16,0-7-1 15,9-7-1-15,1-4 1 16,10-3-2-16,15 0 1 15,-5-19 0-15,16 5 2 0,5 2 0 16,9 4 1-16,2 4 0 16,7 4 1-16,-2 0 0 15,2 4-1-15,-2 6-11 16,0 0-25-16,-13-10 1 16,6 5-2-16,-13-9 1 15</inkml:trace>
  <inkml:trace contextRef="#ctx0" brushRef="#br0" timeOffset="293694.6755">17661 13289 13 0,'12'9'33'15,"4"-9"2"-15,12 0-11 16,14 4-6-16,8-4-3 15,6 0-8-15,3 0-19 0,6 3-20 16,-18-11-2-16,2 8-1 16,-17-10 4-16</inkml:trace>
  <inkml:trace contextRef="#ctx0" brushRef="#br0" timeOffset="294195.6198">18465 13271 10 0,'11'7'33'15,"1"-7"0"-15,12 8-3 0,5-1-14 16,6-7-5-16,8 0-2 16,0-8-1-16,2 0-3 15,-7-4-2-15,-5-2-1 16,-10-3-1-16,-11-2 0 15,-12 0 0-15,-12 1 0 0,-12 2-2 32,-6 4 1-32,-7 2 0 0,-3 6 0 15,-2 8 0 1,2 8 0-16,7 7 1 16,5 6-1-16,10 6 1 0,13 3 0 15,10 1 1-15,15 0 0 16,11-7 0-16,12 0 0 15,6-8-2-15,5-8-4 0,5-6-16 16,7-6-16-16,-5-19-2 16,2-1 0-16,-13-15 1 15</inkml:trace>
  <inkml:trace contextRef="#ctx0" brushRef="#br0" timeOffset="294580.0764">18952 12812 3 0,'0'0'32'0,"30"12"1"15,-7-12-2-15,10 0-13 16,7 6-5-16,2-6-6 15,2 0-7-15,-1 0-15 32,1 2-17-32,-13-10-1 0,3 8 0 15,-17-6 10-15</inkml:trace>
  <inkml:trace contextRef="#ctx0" brushRef="#br0" timeOffset="294981.1576">19471 12712 30 0,'0'0'31'0,"0"-12"-1"0,0 12-15 15,0 0-9-15,-7-10-8 16,7 10-3-16,0 0-6 16,0 10 0-16,0-10-1 15,5 14 0-15,3-3 3 16,-2 2 5-16,3 4 7 16,6 27 17-16,-5-13-5 15,-5 1 3-15,1 7 0 16,-11-1-1-16,1 6-2 15,-12-11-4-15,-1 5-1 16,-8-9-4-16,1-6 0 16,-9-8-5-16,2-8-3 15,9-7-8-15,-2-5-18 0,6-14-11 16,15 1 0-16,3-10 0 0</inkml:trace>
  <inkml:trace contextRef="#ctx0" brushRef="#br0" timeOffset="295581.6135">19741 12705 7 0,'0'0'29'0,"0"0"0"15,0 9-9 1,0 2-4-16,3 5-6 15,1 2-2-15,0 2 0 16,5 0-2-16,0-1-1 0,8-4-1 16,-2-4-1-1,6-5 0-15,-1-6-1 0,1-9-1 16,0-6 1-16,-5-3-1 16,-1-3 0-16,-4 2-1 0,-4-3 1 15,-7 5 0-15,0 0-1 16,-4 8 1-16,4 9 0 15,-16-3 0-15,16 3 0 16,-10 17 0-16,10-2-1 16,4 5 2-16,5 1-2 15,8-1 1-15,2-2 0 0,6-5 0 16,1-5 1-16,3-8-1 16,-3-6 0-16,-3-5-1 15,-5-7 1-15,-3-2-1 16,-7-2 0-16,-8-2-4 15,0 5-3-15,-7 2-9 32,-3 6-14-32,10 11-6 0,-23-6-1 15,12 15 1-15</inkml:trace>
  <inkml:trace contextRef="#ctx0" brushRef="#br0" timeOffset="295851.1677">19675 12984 50 0,'21'0'34'0,"20"8"-8"0,8-3-6 15,7-5-6-15,6 5-6 16,-3-5-4-16,-1 5-6 16,-8-3-4-16,-12-2-12 15,-16 0-17-15,2 0 0 16,-24 0 0-16,20-6 11 16</inkml:trace>
  <inkml:trace contextRef="#ctx0" brushRef="#br0" timeOffset="296352.1701">19775 13179 6 0,'9'-15'31'16,"6"15"0"-16,0-12-8 16,5 7-6-16,4 5-4 15,-2-4-3-15,3 8-3 16,-5 1-2-16,-4 5-1 15,-6 2-2-15,-5 3 1 0,-8 3-1 16,-6 0-1-16,-9-1 1 16,-2 2-1-16,-4-3 0 15,-3-3-1-15,4-1 1 16,0-2-2-16,3-5 1 16,8-5 0-16,12 0-1 0,-10 2 1 31,10-2 0-31,17 0 0 0,1 0 0 15,3 6 1-15,5-2-1 16,5 3 1 0,-3-2 0-16,2 1 1 0,-3 0-3 15,-6-4-4-15,-1-7-27 16,-2 5-3-16,-15-9-1 16,-3 9 0-16</inkml:trace>
  <inkml:trace contextRef="#ctx0" brushRef="#br0" timeOffset="313962.6443">473 14495 29 0,'0'0'34'15,"0"0"-5"-15,0 0-7 16,58 46-4-16,-17-46-4 0,9 6-3 15,5-6-5-15,-6 0-3 16,2 0-3-16,-51 0-7 0,70 0-9 16,-70 0-17-16,0 0-2 15,42-4-1-15,-42 4 0 16</inkml:trace>
  <inkml:trace contextRef="#ctx0" brushRef="#br0" timeOffset="314562.5566">491 14677 10 0,'0'0'13'0,"0"0"0"16,0 0 0-16,0 0 2 15,0 0-1-15,0 0 1 16,0 0-1-16,45 34-1 16,-45-34-1-1,60 2-2-15,-16-2-1 16,-44 0-3-16,75 0-2 15,-75 0-2-15,65-9-4 16,-65 9-13-16,0 0-20 16,49 4 0-16,-49-4 1 15,0 0-2-15</inkml:trace>
  <inkml:trace contextRef="#ctx0" brushRef="#br0" timeOffset="333038.6576">1320 14662 3 0,'-18'6'28'31,"18"-6"1"-31,23-6-11 0,33 6-4 16,30 0-3-16,28 0 0 15,30-4 0-15,20 4-3 16,21-8-2-16,12 5-1 16,8-4-1-16,-9 3-1 15,-11-2 0-15,-20 1-3 16,-19 5-7-16,-28 0-14 0,-29-6-14 15,-23 6 1-15,-32-3-1 16</inkml:trace>
  <inkml:trace contextRef="#ctx0" brushRef="#br0" timeOffset="333424.1116">2105 14455 44 0,'12'-23'25'16,"7"-4"-2"-16,-3-7-3 16,2-10-5-16,2-3-3 0,-10-8-3 15,5 1-3-15,-7 0 0 16,0 8-1-16,-4 5-2 0,-4 12 0 16,-6 15-1-1,6 14-1-15,-6 39 0 0,6 11-3 16,0 19-12-16,0 15-23 31,-11-4 0-31,17 8 1 0,-6-9-1 16</inkml:trace>
  <inkml:trace contextRef="#ctx0" brushRef="#br0" timeOffset="334141.1892">1497 15001 8 0,'0'-11'31'16,"0"11"1"-16,11 21-5 0,-11 2-8 16,0 12-6-16,-3 4-4 15,3 8-1-15,-5-5-3 16,5-3-2-16,-6-9 1 15,6-8-2-15,-3-12 1 16,3-10-1-16,0-10-1 16,0-9 1-16,0-10-1 0,0-9 1 15,0-3-2-15,-5-7 0 16,5 4 0-16,0 0-1 16,3 7 1-16,-3 6 0 15,5 11-1-15,-5 20 0 16,18-5 1-16,-4 18-1 15,3 8 1 1,-1 4 0-16,4 4 0 16,0 0 0-16,2-5 0 15,3-3 1-15,-3-12 0 16,-2-4 0-16,-3-12-1 0,1-5 1 16,-2-11 0-16,-2-6-1 15,-3-3 1-15,-5-3-1 16,-2 1 1-16,3 2-2 0,-7 8 1 15,3 6-1-15,-3 18 1 16,0 0 0-16,6 28 0 16,-1 8 1-16,-1 8 0 15,2 6 1-15,5 5 0 16,-2 2-1-16,2-5-3 16,-3-7-7-1,8-11-21-15,1-4-7 16,-3-18-1-16,7-3 0 15</inkml:trace>
  <inkml:trace contextRef="#ctx0" brushRef="#br0" timeOffset="334511.0149">1964 15294 16 0,'-6'-15'33'31,"16"12"1"-31,-10 3-6 0,25-14-10 16,1 11-5-16,-2 3-4 16,-3 4-2-16,-6 3-2 15,-5 7-1-15,-10 2 0 16,-6 6-1-16,-10-4-1 15,-8 5-1-15,-1-6 0 16,5-2 0-16,-1-1-1 0,12-4 0 16,9-10 0-16,0 0 1 15,16 10-1-15,2-10-2 16,9 0-3-16,-1-4-11 16,2-1-21-16,3 5 0 15,-2-5-1-15,4 5 1 16</inkml:trace>
  <inkml:trace contextRef="#ctx0" brushRef="#br0" timeOffset="334811.833">2542 15059 16 0,'0'-22'34'0,"0"22"0"15,8-12-1-15,-8 12-13 16,7 12-5-16,-7 3-5 0,10 11-4 16,-7-1-1-16,3 8 0 15,-3-1-2-15,4 1-2 16,-2-2-3-16,-5-8-6 15,7-2-10-15,-7-3-15 16,0-18-5-16,-7 10 0 16,7-10-1-1</inkml:trace>
  <inkml:trace contextRef="#ctx0" brushRef="#br0" timeOffset="335028.0118">2381 15211 10 0,'0'0'31'0,"11"0"-1"0,12 0-6 16,10-3-7-16,5 3-6 0,5 0-8 16,7 0-17-16,-7-6-17 15,12 6 0-15,-11-10-1 16</inkml:trace>
  <inkml:trace contextRef="#ctx0" brushRef="#br0" timeOffset="335513.7323">3001 15097 29 0,'0'-27'26'16,"9"3"-2"-16,-4 0-3 15,-5-2-2-15,5 9-3 16,-5 1-5-16,0 16-1 16,-7-12-4-16,7 12-1 0,-3 22-2 15,3-2-1-15,0 9-1 16,5 3 1-16,2 3-1 15,-4 5 1-15,4-1-1 16,-2-2 0-16,1-2 1 16,-6-5-1-1,0-6 0-15,-6-3 0 16,-3-5 0-16,0-6-1 16,-3-4 1-16,-10-6-1 15,4 0 1-15,-2 0-1 16,2 0 0-16,5-6 0 15,4 2-1-15,9 4 1 16,0 0 0-16,9-4 0 0,9 4 0 16,4 0-1-16,4 0 1 15,1 0 0-15,-1 3 0 0,-2-3-4 16,-2 0-14 0,2 0-20-16,-14-3 0 0,6 3 0 15,-16 0-1-15</inkml:trace>
  <inkml:trace contextRef="#ctx0" brushRef="#br0" timeOffset="340617.8784">3928 14586 20 0,'0'0'30'16,"15"9"-9"0,3-3-2-16,7 0-4 0,4-6-2 15,2 0-4-15,0-6-3 16,-1-8-3-16,-2-1 0 15,-6-2-2-15,-3-2 0 16,-11-5-1-16,-8 4 1 0,-6-2-1 16,-7 3 0-16,-7 7 0 15,-2 2 0-15,-9 6 0 16,-1 4 1-16,-4 8-2 16,5 5 2-16,3 6-1 15,2 6 2-15,9 6 1 31,10 6 2-31,10 0 2 0,17 6-1 16,10-5 1-16,14 2 1 16,4-10-1-16,11-3-1 15,-5-8-5-15,1-10-13 16,-9-9-27-16,-2-6-1 16,-13-9-1-16,1 1 0 15</inkml:trace>
  <inkml:trace contextRef="#ctx0" brushRef="#br0" timeOffset="344826.3904">4246 14015 43 0,'10'7'35'0,"9"-3"-2"16,2 0-12-16,11-4-7 15,8 4-8-15,0 0-11 16,9 5-27-16,-8-9-3 16,3 0 0-16,-12-9-2 15</inkml:trace>
  <inkml:trace contextRef="#ctx0" brushRef="#br0" timeOffset="345158.4456">4684 13862 48 0,'7'-11'35'0,"-7"11"-2"16,0 0-14-16,0 0-11 31,0 0-10-31,0 0-15 0,0 0-17 15,0 0 0-15,0 0-1 16</inkml:trace>
  <inkml:trace contextRef="#ctx0" brushRef="#br0" timeOffset="345405.8626">4722 14030 32 0,'0'23'34'15,"5"9"-5"1,-5 1-5-16,-5-1-5 0,1 2-4 16,-12-6-4-16,1 1-2 31,-6-12-4-31,-1-5-2 0,-3-7-3 16,-3-10-3-16,9-2-6 15,-5-9-12-15,2-6-17 16,13-1 0-16,2-4-1 15,7 8 7-15</inkml:trace>
  <inkml:trace contextRef="#ctx0" brushRef="#br0" timeOffset="345991.8695">4905 13872 20 0,'-9'8'31'16,"-6"-1"1"-16,7 7-14 16,-2 7-4-16,4 0-4 15,6 4-3-15,0-3-1 16,14 3-1-16,1-10-2 16,10-1 0-16,0-8 0 0,0-6 0 15,0-9-2-15,-4-2 0 16,-2-6 0-16,-3-3 0 15,-7-1-1-15,-6 1 1 16,-3 4-2-16,-3 3 2 16,3 13 0-16,-12-3 0 15,12 3-1 1,-13 23 1-16,13-2 0 16,3 2 0-16,7 5 0 15,4-5 0-15,4 1 0 16,4-7-1-16,1-7 1 15,2-3-1-15,-3-10 1 0,-1-5 0 16,-2-8 0-16,-4-7 1 16,-7-5-1-16,-2-1 0 0,-6 0-2 15,-4 0-3-15,-2 7-15 16,-1 7-19-16,-11 0 1 16,5 11-1-16,-3 4 0 15</inkml:trace>
  <inkml:trace contextRef="#ctx0" brushRef="#br0" timeOffset="346678.1406">5439 13803 34 0,'-13'15'36'0,"9"16"-1"16,-3 3-13-16,0 3-6 15,3 8-3-15,-2-2-3 16,6 1-3-16,0-11-1 16,3-8-3-16,0-15-1 31,7-10 0-31,-1-10-1 0,2-9 0 16,-2-13-1-16,-1-6 1 15,-3-8-2-15,-1 2 1 16,-1 0 0-16,-3 4 0 15,3 8-1-15,-3 5 1 16,0 10-1-16,0 17 1 16,0 0-1-16,4 19 1 0,2 6 0 15,-1 4 0-15,5 2 1 16,4 3-1-16,6-4 1 16,-1-7-1-16,3-8 1 15,3-5-1-15,-2-16 0 0,0-4 0 16,-1-9 0-16,-4-7 0 31,-4-3-1-31,-3-2 1 0,-5 4 0 16,-1 0 0-16,-5 8 0 15,0 8 1-15,0 11-1 16,0 0 1-16,-9 26 1 16,9 3-1-16,0 6 0 15,0 7 0-15,3-1-2 16,1 4-3-16,7-2-10 0,-3-7-20 15,4-15-6-15,7-4 0 16,-3-11 0-16</inkml:trace>
  <inkml:trace contextRef="#ctx0" brushRef="#br0" timeOffset="347094.8503">5801 14209 23 0,'0'0'34'16,"0"-12"-1"-16,3 0-7 15,13 5-9-15,0-1-4 16,5 8-4-16,-1-4-2 15,4 12-1-15,-7-2-2 16,-3 8-1-16,-7 1-1 16,-7 8 1-16,-4-1-2 0,-6 3 1 15,-5-3 0-15,-4 0-1 16,0-1 0-16,-2-3 0 16,6-6 0-16,15-12 0 15,-10 10-1-15,10-10 0 16,18 0 1-16,1-5-1 15,5 5 0 1,2 0 0-16,2 0 0 16,-5 0-3-16,2 9-11 15,-2-1-26-15,-23-8 1 0,22 0-1 16,-22 0 1 0</inkml:trace>
  <inkml:trace contextRef="#ctx0" brushRef="#br0" timeOffset="351144.4817">5479 13496 16 0,'0'0'35'0,"-25"4"0"32,-1 18-8-32,-2 13-6 0,-8 13-6 15,5 22-4-15,2 9-2 16,12 16-3-16,10 2-4 16,17 4-11-16,10-12-28 15,16-4 0-15,1-20-1 16,13-9-1-16</inkml:trace>
  <inkml:trace contextRef="#ctx0" brushRef="#br0" timeOffset="351612.7632">6077 13864 22 0,'0'0'34'0,"0"0"2"0,0 0-9 16,12 12-6-16,-12 7-6 15,7 12-4-15,-4 1-3 32,2 9-3-32,-1-3-2 0,-4-4-5 15,3 0-7-15,-3-13-14 16,-2-10-14-16,2-11-1 16,-11 0-1-16,2-5 6 15</inkml:trace>
  <inkml:trace contextRef="#ctx0" brushRef="#br0" timeOffset="351829.1478">5960 14035 42 0,'0'0'34'16,"18"-5"0"-16,7 3-13 15,8 2-10-15,5 0-9 16,5 0-9-16,1-6-20 16,5 9-6-16,-14-7-2 0,2 7 0 31</inkml:trace>
  <inkml:trace contextRef="#ctx0" brushRef="#br0" timeOffset="352051.7126">6338 14050 3 0,'0'0'26'0,"0"0"-1"0,13-15-8 15,-8 4-5-15,5-4-1 16,-2-2-3-16,2 0 0 15,-1-3 0-15,0 3 2 16,-5 1-1-16,2 6 0 16,-6 10 1-16,0 0-2 15,6 17 0 1,-6 5-2-16,0 6-1 16,4 8-4-16,2 3-5 15,-6-2-18-15,4-5-17 16,3-3 1-16,-3-10-2 15,12-3 1-15</inkml:trace>
  <inkml:trace contextRef="#ctx0" brushRef="#br0" timeOffset="352468.4361">6480 13604 41 0,'28'12'35'16,"-12"6"-3"-16,9 11-10 16,4 16-6-16,-3 8-5 0,3 16-2 0,-9 5-2 15,-7 6-2 1,-7 2-1-16,-12-3-2 15,-9-5 0-15,-3-6-1 0,-8-12-1 16,-4-12-1-16,2-11-4 16,-1-14-6-16,6-8-16 31,9-6-12-31,-2-10 1 0,16 5-1 16</inkml:trace>
  <inkml:trace contextRef="#ctx0" brushRef="#br0" timeOffset="358996.2696">6743 15069 22 0,'93'3'17'0,"48"1"-1"15,31-4 0-15,52 0-3 0,30 0-3 16,41-6-1-16,28-1-2 15,22-5-1-15,15 2 0 16,9-2-1-16,9-2 1 0,-9 3-1 16,-7 2 0-1,-21 0 0-15,-17 5-2 16,-22 4-8-16,-28 4-27 0,-36-8-3 0,-29 6 0 16,-48-11 0-16</inkml:trace>
  <inkml:trace contextRef="#ctx0" brushRef="#br0" timeOffset="359944.8402">7445 14376 28 0,'-19'-26'21'0,"12"0"-2"0,7-4-2 16,11-4-4-16,13 6-1 15,6 2-2-15,11 10-1 16,3 6 0-16,-1 15-1 16,-3 12-1-16,-9 15-2 0,-13 9-1 15,-11 9 0-15,-20 4-1 31,-14 3 0-31,-13-4-1 16,-5-4-2-16,-3-9 1 0,-2-10-2 16,6-9 0-16,0-10 0 15,14-11-1-15,5-4 1 16,10-6-1-16,5-3 0 16,10 1 0-16,6 2 2 15,7 5 0-15,6 5 1 0,9 3 0 16,3 9 0-16,3 1 0 15,0 0-4-15,5 3-11 16,2 0-22-16,-9-11 0 16,2-1-1-16,-10-10 0 15</inkml:trace>
  <inkml:trace contextRef="#ctx0" brushRef="#br0" timeOffset="360298.9926">7845 14430 18 0,'11'-10'35'0,"-11"10"0"16,0 0-1-16,4-10-19 15,-4 10-10-15,0 0-13 31,0 0-23-31,0 0-3 0,0 0-1 16,0 0 2-16</inkml:trace>
  <inkml:trace contextRef="#ctx0" brushRef="#br0" timeOffset="360746.9431">7876 14591 20 0,'0'0'29'16,"0"0"-6"-16,0 19-4 16,0-2-7-16,0 8-2 15,3 6-2-15,0 8-1 0,-3 3-3 16,0 3 0-1,-7-2-2-15,-2-1 1 0,-8-4-2 16,0-7 1-16,-7-10-1 16,-4-9 1-16,-1-12-2 0,2-6-2 15,2-10-5-15,6-7-15 16,2-12-11-16,17 9-1 16,0-15 0-16</inkml:trace>
  <inkml:trace contextRef="#ctx0" brushRef="#br0" timeOffset="361289.0586">8436 14416 7 0,'-25'-13'25'0,"1"7"-6"16,-7 0-3-16,3 6-5 16,0 0-2-16,7 3-3 15,5 7-1-15,10 2 0 16,12 5-1-16,6 1 1 15,11 5 0-15,1 0 2 0,3 4-1 32,-5-4 1-32,-3 2-2 0,-10-3 0 15,-9 0-1-15,-12-8 0 16,-7 1-2-16,-8-8-2 16,-4-7-3-16,3 5-3 15,-2-12-4-15,10 2-8 16,2-7-9-16,5-2-7 15,13 3-1-15,7-8 12 0</inkml:trace>
  <inkml:trace contextRef="#ctx0" brushRef="#br0" timeOffset="361505.2223">8605 14474 25 0,'0'0'30'0,"3"15"-8"16,-3 0-5-16,0 6-6 15,0 4-2-15,0 3-7 0,0 1-6 16,0-6-13-16,0 6-12 16,-3-14-1-16,6 2-1 0</inkml:trace>
  <inkml:trace contextRef="#ctx0" brushRef="#br0" timeOffset="361721.3944">8569 14244 9 0,'6'-18'28'0,"-11"-5"0"15,9 8-9-15,-4 5-12 16,0 10-8-16,0 0-8 15,-9-10-13-15,13 20-6 16,-4-10 1 0,0 19 24-16</inkml:trace>
  <inkml:trace contextRef="#ctx0" brushRef="#br0" timeOffset="362006.5664">8760 14578 14 0,'13'23'21'0,"3"5"-3"16,-11-7-1-16,5-2-3 15,-10-1 1-15,0-18-4 16,0 12-2-16,0-12-2 16,3-9-2-16,2-6 0 15,8-2-1 1,-3-5-1-16,9-1 0 15,-1 1 0-15,4 3 1 16,0 6 0-16,2 7 0 16,-5 6 0-16,1 8 1 15,-6 3 0-15,-3 8-2 16,-1 0-1-16,-3 1-8 16,-3-2-24-16,1 5-8 0,-5-11 0 15,0 1 0-15</inkml:trace>
  <inkml:trace contextRef="#ctx0" brushRef="#br0" timeOffset="362507.9554">9411 13973 18 0,'-24'23'28'0,"-14"11"-8"0,5 19-2 16,4 19-2-16,5 11-1 16,9 9-1-16,9 4-2 15,17 5-1-15,5-9-1 16,15-7-6-16,6-11-9 16,3-15-30-16,-2-24-1 0,8-5-1 15,-9-19-1-15</inkml:trace>
  <inkml:trace contextRef="#ctx0" brushRef="#br0" timeOffset="364597.4241">9601 14313 15 0,'0'0'28'0,"0"0"-6"15,-7 24-5 1,4-2-4-16,0 6-5 16,3 1-2-16,6 0 0 15,1-1-2-15,5-9-1 16,4-7 0-16,3-8 0 16,6-7-1-16,-4-7 0 0,0-8 0 15,-1-2 0 1,-2-4-1-16,-6 3 0 0,-3 0 0 15,-5 6 0-15,-4 3-1 16,0 12 0-16,0 0 0 16,-16 12 0-16,13 5 0 0,0 5 0 15,3 2 0-15,12 2 0 16,3-1 1-16,5-6-1 16,7-2 1-16,1-9 0 0,0-8 1 15,0-5 0-15,-4-7 0 16,-5-7 1-16,-7-2 0 15,-5-5 0-15,-7 0-1 16,-9 1-3-16,-1 1-6 16,-2 4-21-16,5 11-8 31,-9-2 0-31,16 11 0 0</inkml:trace>
  <inkml:trace contextRef="#ctx0" brushRef="#br0" timeOffset="364981.9462">10373 13847 14 0,'-25'9'31'16,"8"13"-1"-16,-10 7-7 0,6 10-5 15,8 11-4-15,1 6-3 16,12 9-2-16,9-2-3 16,7 0-3-16,5-5-6 15,4-9-8-15,1-15-20 16,5-3-5-16,-7-17 0 16,4-4 0-16</inkml:trace>
  <inkml:trace contextRef="#ctx0" brushRef="#br0" timeOffset="365530.6876">10552 14071 15 0,'-6'15'30'16,"6"13"-3"-16,-8 1-9 15,5 4-5-15,3 0-2 16,-3-3-4-16,6-3-1 16,-3-10-2-16,0-17-1 0,11 0 0 15,-5-11-2-15,0-13 1 16,-2-7-1-16,-4-6-1 16,0-4 0-16,0-2 0 15,0 2 0-15,-7 7-1 16,4 2 1-16,1 11-1 15,-2 8 1 1,4 13 0-16,0 0 0 16,4 20 0-16,2 1 0 15,5 5 1-15,2 2-1 0,0 1 1 16,5-4-1 0,-1-4 1-16,1-9-1 0,3-6 1 15,-2-8-1-15,-1-10 1 16,-1-6-1-16,-2-5 0 0,-2-6 0 15,-3 2 0-15,0 0 0 16,-6 5 0-16,-4 1 0 16,0 11 1-16,0 10 0 15,0 0 0-15,-9 23 1 16,9 1-1-16,0 9 0 16,0 8-6-1,5 4-19-15,-1-5-10 16,5 2 0-16,-6-11-1 15</inkml:trace>
  <inkml:trace contextRef="#ctx0" brushRef="#br0" timeOffset="365846.997">10940 14215 10 0,'5'-20'31'0,"5"17"2"16,-10 3-5-16,16-14-13 16,-4 14-5-16,2 5-4 0,0 4-1 15,-4 2-2-15,-4 7 0 16,-6 0-1-16,-6 3-1 16,-5-1 0-16,0 1 0 15,-5-2 0-15,4-3-1 16,2-2 1-16,10-14-1 31,-5 9 0-31,15-4 0 0,6-5-2 16,1 0-3-16,8 0-11 15,1 4-19-15,-4-10 2 16,6 6-2-16,-11-5 11 16</inkml:trace>
  <inkml:trace contextRef="#ctx0" brushRef="#br0" timeOffset="366100.7499">11236 14030 32 0,'0'0'35'0,"9"5"0"16,-4 7-12-16,0 12-7 15,-5-1-5-15,7 9-3 16,-7 3-2-16,10 4-2 16,-6-1-6-16,-4-6-5 15,5-1-10-15,0-7-20 16,-8-15 0-16,3-9 0 0,0 0 5 16</inkml:trace>
  <inkml:trace contextRef="#ctx0" brushRef="#br0" timeOffset="366401.5562">11165 14165 18 0,'9'-6'27'16,"15"12"0"-16,-6-6-13 16,8-3-8-16,4 3-3 15,1 0-2-15,-5-4-1 0,0-3 0 16,-1-1 0-16,-3-3 0 15,-3 1 2-15,-5-2 1 16,-1 4 2-16,-13 8 3 0,16-8 0 16,-16 8 2-16,9 19-1 15,-9-3 0-15,2 9-2 16,-2 4-3-16,3 0-6 16,2 2-18-16,5 2-15 15,-10-10-1-15,8-2 0 16</inkml:trace>
  <inkml:trace contextRef="#ctx0" brushRef="#br0" timeOffset="366648.9721">11608 13846 32 0,'17'4'35'16,"17"17"1"-16,2 8-9 15,-2 7-13-15,5 11-4 0,-9 2-3 16,-4 7-2-16,-14 1-3 0,-12-2-4 16,-5-2-8-16,-16-2-25 15,-9-17-1-15,5 2-1 16,-13-16 0-16</inkml:trace>
  <inkml:trace contextRef="#ctx0" brushRef="#br0" timeOffset="367002.7325">10391 14525 11 0,'0'0'30'0,"13"0"0"15,18-4-7-15,27 4-10 16,22 0-3-16,18 0-1 0,23 3-1 15,10-3-2-15,10 0-5 16,0 0-4-16,-11 0-4 16,-13 0-3-16,-24 0-6 15,-24 0-7-15,-14 9-9 16,-32-9-1-16,-10 8 17 31</inkml:trace>
  <inkml:trace contextRef="#ctx0" brushRef="#br0" timeOffset="367419.6656">10897 14732 20 0,'-7'-23'30'0,"23"11"-4"0,2-2-7 16,12-1-6-16,10 6-2 16,2 4-3-16,6 5 0 15,-6 5-2-15,-8 7-1 16,-14 4-2-16,-9 5 0 15,-19 2-1-15,-9 5-1 16,-14-4 1-16,-6-2-1 0,1-2 0 16,3-6 0-16,5-7-1 15,10-1 0-15,18-6-1 16,0 0 1-16,17-15 0 16,13 8-1-16,7 3 0 15,6 4-3-15,4 0-9 16,6 11-22-16,-8-11 0 0,7 0 0 15,-12-4 1-15</inkml:trace>
  <inkml:trace contextRef="#ctx0" brushRef="#br0" timeOffset="367921.1372">12040 13983 17 0,'23'29'30'15,"7"25"-4"-15,-4 13-8 16,-13 12-2-16,-7 13-4 0,-16 0-2 0,-5 4-3 16,-14-6-1-16,-2-8-1 15,-3-15-1-15,3-11-3 16,5-16 0-16,9-12 0 16,7-8 0-16,4-11-3 15,6-9-9-15,0 0-24 16,0 0 0-1,0-14 0-15,-6-7 0 16</inkml:trace>
  <inkml:trace contextRef="#ctx0" brushRef="#br0" timeOffset="368970.3755">7333 15676 15 0,'-13'-19'28'15,"-5"-15"-4"-15,14-4-5 0,8-2-3 16,9-5-2-16,14 11-3 16,10 6 0-16,9 16-1 15,1 12-1-15,-1 21-1 0,-8 12-1 16,-11 17-2-1,-17 11-1-15,-16 2-2 16,-18-2-1-16,-11-6-1 0,-8-4-2 16,-4-10-1-16,3-12-2 0,1-16-2 15,7-8 1-15,4-8-1 16,13-6 1-16,1-7 0 16,12 1 2-16,6-8 2 15,6 6 1-15,10 4 3 31,9 5 1-31,5 8 0 0,8 3 0 16,-1 7 1-16,3 5-3 16,-2 0-6-16,-1-4-17 15,0 4-13-15,-12-15 1 16,0 3-2-16</inkml:trace>
  <inkml:trace contextRef="#ctx0" brushRef="#br0" timeOffset="369208.8833">7798 15565 24 0,'0'-15'32'0,"0"15"0"15,3-13-7-15,-3 13-24 0,0 0-19 16,-10 0-11-16,14 8-3 15,-13-5 1-15</inkml:trace>
  <inkml:trace contextRef="#ctx0" brushRef="#br0" timeOffset="369440.6712">7816 15748 38 0,'0'21'35'0,"8"12"-2"15,-6 4-11-15,-2 3-5 16,9 7-5-16,-9 0-3 0,0 7-2 16,-3-1-2-16,-3 3 0 15,-6-12-3-15,-1-2 0 16,-6-10-2-16,-2-14-1 16,-1-10-4-16,4-18-3 15,2-6-5-15,1-18-11 0,2-7-15 31,13 3 0-31,-3-9 2 16,15 11 17-16</inkml:trace>
  <inkml:trace contextRef="#ctx0" brushRef="#br0" timeOffset="369996.2354">8434 15591 33 0,'-19'0'19'0,"-6"-4"-3"16,1 4-3 0,-1 4-4-16,5 3-3 15,5 6 0-15,6 1-2 16,9 5 2-16,6-1-1 16,10 9 1-16,5-4 0 15,5 6 1-15,-2-2 0 16,-2 2 0-16,-7-2-2 0,-6 1 0 15,-9-4-2-15,-9-5 0 16,-9-6-3-16,-4-8-3 16,-2-5-2-16,0-5-4 15,4-3-4-15,2-6-11 0,4-5-8 16,14 7-4 0,-5-10 2-16</inkml:trace>
  <inkml:trace contextRef="#ctx0" brushRef="#br0" timeOffset="370228.553">8583 15640 17 0,'20'0'34'0,"-20"0"2"32,11 21-10-32,-4 5-7 0,-7-1-7 15,6 8-1-15,-6-1-6 16,6-1-6-16,0-1-8 15,-6-6-17-15,0-14-10 16,0-10-1-16,0 0 1 16</inkml:trace>
  <inkml:trace contextRef="#ctx0" brushRef="#br0" timeOffset="370460.2614">8614 15404 20 0,'10'-9'30'15,"-10"-3"-2"-15,0 12-9 32,0 0-27-32,0 0-19 0,3 17-1 15,-3-17-2-15</inkml:trace>
  <inkml:trace contextRef="#ctx0" brushRef="#br0" timeOffset="370693.5651">8792 15709 45 0,'12'36'36'0,"3"2"-1"16,-15-6-14-16,3-7-9 16,-3-3-4-16,-4-10-4 15,4-12-1-15,0 0-2 16,0 0 1-16,14-22-1 16,-1 1 0-16,5-3-1 15,0 3 1 1,5 2 0-16,1 7 0 15,-3 4 1-15,1 8 0 16,-6 9 1-16,0 10 0 0,-7-2-1 16,0 11-3-1,-3 0-10-15,0 1-27 0,-9-9 0 16,6 0-1-16,-6-11 0 16</inkml:trace>
  <inkml:trace contextRef="#ctx0" brushRef="#br0" timeOffset="371099.4659">9511 15229 13 0,'-31'30'29'0,"-13"11"-6"15,4 25-6 1,9 13-1-16,6 14-4 15,16 9-2-15,15-1-2 16,16-1-2-16,9-4-2 16,12-15-4-16,7-12-7 15,-1-16-14-15,1-24-11 16,10-7-2-16,-15-25 1 16</inkml:trace>
  <inkml:trace contextRef="#ctx0" brushRef="#br0" timeOffset="371615.5103">9882 15276 23 0,'-6'29'28'0,"4"-8"-6"0,2 7-12 15,3 5-2-15,6-1 0 16,3 1-1-16,4-5-1 16,5-4-1-16,1-12-1 15,3-5-1-15,-4-11-1 16,1-10 0-16,0-7 0 15,-6-5-1-15,-3-6 0 0,-6 1 0 16,-3-1 0-16,-4 9 0 16,-4 3-1-16,-3 8-1 15,7 12 1-15,-17 0 0 16,12 12 0-16,5 8-1 16,0 3 1-16,8 2 1 0,6 3 0 31,3-3 1-31,6-4 0 0,5-4 0 15,-1-9 0 1,-1-8 1-16,-2-5-1 0,-3-7 0 16,-7-4 0-16,-3-2-3 15,-5-2-3-15,-6-1-7 16,-3 2-14-16,0 9-9 16,-12-1-1-16,2 11 0 0</inkml:trace>
  <inkml:trace contextRef="#ctx0" brushRef="#br0" timeOffset="371862.923">9783 15673 30 0,'28'16'33'0,"0"-16"0"15,13 0-14-15,11 4-5 16,7-4-3 0,4 0-4-16,-1-6-5 15,-1 2-5-15,-8 4-6 0,-6-3-13 16,-17-2-12-16,1 10 0 16,-18-5-1-16</inkml:trace>
  <inkml:trace contextRef="#ctx0" brushRef="#br0" timeOffset="372348.1194">9911 15925 27 0,'9'-17'27'0,"0"-4"-4"16,7 2-4-16,3 4-2 0,5 3-4 15,6 12-2-15,-3 0-2 0,-3 14-2 16,-6 5-3-16,-11 6-1 15,-7 2 0-15,-11 4-2 16,-6-1-1-16,-8-5-1 16,-6-3 0-16,0-8-2 15,0-4-1 1,5-10 0-16,6 0 1 16,7-8-1-16,4-1 1 15,9-2 1-15,3 2 2 16,11 4 0-16,3 5 1 15,7 0 1-15,2 9-1 16,5 3 1-16,-3 4-2 16,2-3-7-16,0-1-18 0,5 2-8 15,-12-14-1-15,8 0 0 16</inkml:trace>
  <inkml:trace contextRef="#ctx0" brushRef="#br0" timeOffset="372817.5842">10416 15201 24 0,'26'10'33'0,"1"1"1"15,8 19-12-15,1 14-5 16,-2 15-5-16,-3 15-2 16,-18 9-2-16,-7 10-2 15,-16-3-2 1,-7 2-3-16,-9-7-1 16,-7-9 0-16,1-13-1 0,2-12 0 15,7-9 0 1,5-16 0-16,6-8 1 0,12-18-1 15,-10 13 0-15,10-13-4 16,0 0-7-16,0 0-21 16,0-16-3-16,0 16 0 0,0-17-1 15</inkml:trace>
  <inkml:trace contextRef="#ctx0" brushRef="#br1" timeOffset="376972.015">8227 14079 18 0,'12'-15'30'16,"-12"27"-9"-16,-35 22-3 31,-18 24-4-31,-27 21-4 0,-25 24-2 16,-19 15-5-16,-15 15-7 15,1 3-18-15,-1-19-9 16,27-8 0-16,4-35 0 0</inkml:trace>
  <inkml:trace contextRef="#ctx0" brushRef="#br1" timeOffset="377472.1886">8066 15457 8 0,'14'-31'31'0,"2"22"3"16,-16 9-10-16,-28 27-5 31,-12 23-4-31,-29 18-4 0,-15 27-3 16,-27 26-7-16,-19 21-20 15,-19 8-15-15,0 10 0 16,-9-21-3-16</inkml:trace>
  <inkml:trace contextRef="#ctx0" brushRef="#br0" timeOffset="382381.9435">12779 14811 17 0,'13'0'31'15,"14"6"-1"-15,2-3-14 0,2-3-5 16,9 5-5-16,1-1-13 16,5 0-15-16,-12-8-8 15,3 7 0-15,-14-11 9 16</inkml:trace>
  <inkml:trace contextRef="#ctx0" brushRef="#br0" timeOffset="382651.1566">12795 14991 21 0,'24'-3'33'0,"17"11"-1"0,2-3-12 16,5-1-14-1,10 11-29-15,-12-10-5 0,7 4-2 16,-13-9 0-16</inkml:trace>
  <inkml:trace contextRef="#ctx0" brushRef="#br0" timeOffset="383299.1745">13508 14995 19 0,'0'0'22'0,"37"-8"-12"16,32 8 0-16,27 0 0 15,32 0 1-15,26 4-1 32,25 1 0-32,20 2-1 0,15 2-1 15,9-1-3-15,2-3-4 16,0-1-11-16,-7 0-17 15,-14-12-4-15,-14 8-1 16,-32-13 8-16</inkml:trace>
  <inkml:trace contextRef="#ctx0" brushRef="#br0" timeOffset="383768.8565">14666 14666 5 0,'0'-33'29'0,"8"-2"-6"16,-2-8-3-16,0-3-2 15,5-2-4-15,-8 2-1 0,7 3-2 16,-10 5-2 0,8 8-2-16,-8 8-1 0,0 22-2 15,0 0-2-15,-4 33 1 32,4 14-2-32,0 16-2 0,5 12-10 15,0 17-25-15,-9-4 0 16,10 5-1-16,-6-14 1 15</inkml:trace>
  <inkml:trace contextRef="#ctx0" brushRef="#br0" timeOffset="384570.195">13852 15404 7 0,'3'32'29'0,"-6"-1"0"16,3 13-12-16,0 2-6 15,-5 2-2-15,5 1-1 16,-4-8-2-16,4-5-1 16,0-11-1-16,0-8 0 15,0-17-2-15,0 0 1 16,-9-12-1 0,9-12 0-16,-3-10 0 15,3-8-1-15,0-4-1 16,0-10 0-16,3 5 0 15,4 1 0-15,-2 5 0 0,1 10 0 16,-2 9-1-16,3 11 1 16,-7 15 1-16,14 8-1 15,-5 16 0-15,-2 7 1 16,3 7 0-16,1 8 0 0,2 0 0 16,2 0 0-16,1-6-1 15,0-8 1-15,2-14 0 16,4-11-1-16,-1-15 0 15,2-10 0-15,-2-12 0 32,0-8 0-32,-4-5 0 0,-3-3 0 15,-4 1 0-15,-1 8 0 16,-6 7 0-16,1 6 1 16,-4 11 0-16,0 13 1 15,12 16-1-15,-6 10 1 16,0 11-1-16,3 6 0 15,1 6-2-15,-4 1-9 0,-1-4-21 16,8 5-5-16,-10-15 1 16,7-2-1-16</inkml:trace>
  <inkml:trace contextRef="#ctx0" brushRef="#br0" timeOffset="384986.8986">14299 15816 12 0,'-7'-20'32'15,"7"20"1"-15,13-21-1 16,2 10-20-16,7 6-3 15,1 5-2-15,4 5 0 16,-5 4-2-16,0 6-1 16,-13 8-2-16,-6-1 0 15,-12 4-1-15,-4-3 0 0,-12-1-1 16,-2-3 0-16,1-5 0 16,-1-6 0-16,6-3 0 15,5-5-1-15,7-5 0 16,9 5 1-16,0-9-1 0,0 9 2 15,24-10-1-15,-6 10 1 32,5 0 0-32,4 7 0 0,-2 1-1 15,0 2-6-15,-1-4-21 16,1 6-8-16,-8-12-1 16,3 0 0-16</inkml:trace>
  <inkml:trace contextRef="#ctx0" brushRef="#br0" timeOffset="385325.473">14839 15425 30 0,'0'-16'34'0,"0"16"0"0,10 10-10 16,-10 5-8-16,6 17-4 0,-6 2-4 15,0 7-2-15,0 5-2 16,5-1-1-16,-5-4-4 15,0-5-2-15,3-4-4 16,-6-11-8-16,3-8-13 16,0-5-9-16,0-8 1 15,0 0-1-15</inkml:trace>
  <inkml:trace contextRef="#ctx0" brushRef="#br0" timeOffset="385572.9158">14686 15656 44 0,'13'-4'32'15,"-2"1"-5"-15,13-1-8 16,8 4-5-16,4 0-5 16,7 0-6-16,-1 5-9 15,-2 2-23-15,8-7-5 0,3 4-2 16,-8-4 1-16</inkml:trace>
  <inkml:trace contextRef="#ctx0" brushRef="#br0" timeOffset="385989.6113">15321 15591 16 0,'10'-12'27'0,"-10"-10"-7"15,10-2-2-15,-4 2 0 16,-2-6-3-16,3 8-1 16,-7-2-1-16,4 10-2 0,-4-2-1 15,0 14-4-15,0 0-1 16,0 0-2-16,0 23-1 15,3 2-1-15,1 6 0 0,-1 3-1 16,-3 6 1 0,3 3 0-16,-6-4-1 0,-3 0 0 31,-1-6 1-31,-4-7-1 16,-4-6 0-16,-2-5 0 0,-2-10-1 15,1-1 1-15,2-4-1 16,4-9 1-16,12 9-1 15,-13-14 1-15,13 14 0 16,10-11-1-16,5 11 1 16,7 0 0-16,1 0 0 0,2 7-1 15,3 3-2-15,-5-5-10 16,-5-1-25-16,6 4 0 16,-10-8 1-16,0 0-1 15</inkml:trace>
  <inkml:trace contextRef="#ctx0" brushRef="#br0" timeOffset="386490.2686">16371 15020 34 0,'-9'9'37'0,"9"-9"0"0,0 0-3 16,0 8-21-16,0-8-9 15,15 7-16-15,1 0-22 0,-16-7-2 16,12-9-1-16,-5-1 0 16</inkml:trace>
  <inkml:trace contextRef="#ctx0" brushRef="#br0" timeOffset="387128.8525">16820 14998 22 0,'11'10'31'15,"15"7"-7"-15,0-8-7 16,8-1-5-16,0-3-3 16,1-8-3-16,1-4-2 0,-6-8-1 15,-6-3-1-15,-4-4 0 16,-12-3-2-16,-12-2 1 16,-5 4-1-16,-13-1 1 15,-6 9-2-15,-6 8 1 0,-5 7 0 16,1 9 1-1,-3 11 0-15,7 6 1 0,6 9 1 16,10 5 1-16,11 6 1 16,11-4 0-16,17 3 1 0,7-11 0 15,14 0-1-15,9-10-2 16,0-11-7-16,4-9-18 16,0-4-15-16,-13-20-1 31,2-3 0-31</inkml:trace>
  <inkml:trace contextRef="#ctx0" brushRef="#br0" timeOffset="387561.0825">17117 14426 30 0,'27'10'33'0,"-4"-10"1"15,9 0-16-15,6 0-5 16,2 0-4-16,1 0-6 15,1 0-8 1,-10 0-19-16,-9-7-9 16,3 11-1-16,-17-11 0 15</inkml:trace>
  <inkml:trace contextRef="#ctx0" brushRef="#br0" timeOffset="387808.1692">17591 14270 9 0,'4'-23'30'15,"-4"23"-1"-15,0-16-7 16,0 16-21-16,0 0-17 15,0-14-11-15,0 14-1 16,0 0 9-16</inkml:trace>
  <inkml:trace contextRef="#ctx0" brushRef="#br0" timeOffset="388062.1063">17618 14368 33 0,'12'33'37'15,"-7"-5"0"-15,0 4-9 16,3 7-9-16,-8-5-5 16,0 2-5-16,-6-5-1 0,-6-2-3 15,-11-9-1-15,-3-1-2 16,-3-8-1-16,-3-11-2 0,1 0-2 16,-2-9-6-16,9 0-11 15,4-3-20-15,6-8 0 16,10 4 0-16,-3-6 0 31</inkml:trace>
  <inkml:trace contextRef="#ctx0" brushRef="#br0" timeOffset="388549.1954">17967 13868 37 0,'-31'24'32'0,"4"22"-10"15,0 12-4-15,0 13-4 16,9 14-3-16,6 4-2 16,12 3-3-16,5-7-3 15,11-8-3-15,9-11-7 0,1-13-15 16,2-22-12-1,9-5-1 1,-10-22-1-16</inkml:trace>
  <inkml:trace contextRef="#ctx0" brushRef="#br0" timeOffset="389065.9672">18089 14185 17 0,'-9'18'28'16,"6"4"-5"-1,-4 4-8-15,5 3-4 16,2 6-1-16,0 0-3 15,7-6 0-15,4-3-1 16,6-4-1-16,0-7-2 16,4-9-1-16,-3-6 0 15,4-11-1-15,-6-6-1 0,-1-7-1 16,-5-6 1-16,-2 0-1 0,-5-2 0 16,-3 3 0-16,0 5 0 15,-10 7 0-15,10 17 0 16,-12-5 1-16,7 14-1 15,-2 10 1-15,7 4 0 16,0 4 1-16,4 2 1 16,8-1 0-16,1-5 0 0,5-2 2 15,1-9-1-15,2-3 1 16,0-9 0-16,-1-4-1 16,-3-13 0-16,-4-3 0 15,-3-6-1-15,-5-2-2 16,-5 1-3-16,-3-5-9 31,-1 5-19-31,1 13-4 0,-10-4-2 16,13 18 1-16</inkml:trace>
  <inkml:trace contextRef="#ctx0" brushRef="#br0" timeOffset="389913.9178">18587 13960 12 0,'-11'-7'30'0,"0"12"-6"15,-7 12-3-15,-3 13-4 16,4 19-2-16,-1 10-2 0,9 15-1 16,2 3-3-16,11 6-3 15,8 0-6-15,3-7-12 16,3-16-23-16,11-6-1 15,-8-24 0-15,9-5-1 16</inkml:trace>
  <inkml:trace contextRef="#ctx0" brushRef="#br0" timeOffset="390515.8446">18785 14250 15 0,'0'0'32'0,"-10"25"1"15,0 1-10-15,6 3-8 16,4 9-4-16,-3-1-3 0,6 2-1 15,-3-7-1-15,7-6-3 16,0-11-1-16,3-11 0 16,-10-4-1-16,13-21 0 15,-5-2-1-15,-6-12 1 16,-2-9-2-16,-5-4 1 31,1-2 1-31,-6 3-2 0,4 3 1 16,-4 8 0-16,4 8-1 15,0 16 1-15,6 12 0 16,3 16-1-16,1 8 1 16,5 7 0-16,3 3 0 15,1 3 1-15,2-3-1 0,5-6 1 16,-4-8 0-16,0-9-1 0,1-11 0 16,-2-13 0-1,-1-9 1-15,-2-7-1 16,-1-8 0-16,-2-1-1 0,-1 2 1 15,-1 4 0-15,-4 4 1 16,0 9-1-16,-3 19 1 31,0 0-1-31,0 23 1 0,0 10 0 16,0 9 0-16,0 4 0 16,6 5-6-16,-6-1-9 15,4-6-22-15,8 1 0 16,-12-16 0-16,13-1-1 15</inkml:trace>
  <inkml:trace contextRef="#ctx0" brushRef="#br0" timeOffset="390933.0702">19058 14570 21 0,'0'-24'32'0,"10"14"-3"16,-3 0-8-16,7-1-6 31,6 8-4-31,-2 3-4 0,4 9 0 16,-7 3-1-16,-5 8-3 15,-10 3 1-15,0 5-1 16,-13-2 0-16,-4 3-1 16,-7-5 0-16,0-4-1 15,1-5 0-15,4-8-1 16,5-3 0-16,4-4 0 0,10 0-1 16,0 0 1-16,20-9-1 15,-2 5-1-15,3 4-3 16,0 0-8-16,2 0-22 15,5 6-1-15,-12-6-1 16,3 0 2-16</inkml:trace>
  <inkml:trace contextRef="#ctx0" brushRef="#br0" timeOffset="391239.8953">19349 14204 45 0,'0'0'37'0,"0"0"-2"16,12 8-12-1,-5 15-7-15,-3 4-5 16,3 7-5-16,-3 3-1 16,2 4-2-16,0-2-4 15,-6-4-6-15,8-6-9 16,-8-4-19-16,0-25-4 0,-5 15 0 16,5-15 1-1</inkml:trace>
  <inkml:trace contextRef="#ctx0" brushRef="#br0" timeOffset="391571.9454">19245 14391 37 0,'15'0'32'15,"-3"0"-2"-15,14 2-14 16,2 1-7-16,2-3-5 0,5 5-2 16,1-5-4-16,-3-4-1 15,-2-2 0-15,-3-3-1 16,-3-5 1-16,-2-4 0 15,-3-4 3-15,-4 2 2 16,-3-1 3-16,1 4 2 31,-7-3 1-31,0 9-1 0,-7 1 1 16,0 10-1-16,0 0-1 16,7 16-1-16,-7 1-2 15,0 8 0-15,0 6 0 16,5 3 0-16,-5 5-1 15,5-1 0-15,-2-1-5 16,-3-5-13-16,-3-5-22 0,8-4-1 16,-5-23 0-16,9 11 0 0</inkml:trace>
  <inkml:trace contextRef="#ctx0" brushRef="#br0" timeOffset="392057.699">19872 14067 35 0,'16'21'35'16,"10"16"-3"-16,-5 8-10 16,-8 8-7-16,-2 11-4 15,-11 4-3-15,-5-3-6 16,-4 0-5-16,-8-14-9 15,-2-12-17-15,3-4-7 16,-5-20 0-16,14-4-1 0</inkml:trace>
  <inkml:trace contextRef="#ctx0" brushRef="#br0" timeOffset="392474.3786">20006 13933 5 0,'9'-2'32'16,"17"17"1"0,-5 4-4-16,10 12-10 15,3 16-3-15,-8 8-6 16,-4 15-2-16,-12 5-1 15,-10 5-2-15,-9-2-1 16,-9-3-2-16,-7-6 0 0,-1-10 0 16,2-11-1-1,3-10-4-15,10-6-7 0,4-7-25 16,7-25-3-16,0 12 1 16,0-23-1-16</inkml:trace>
  <inkml:trace contextRef="#ctx0" brushRef="#br0" timeOffset="393105.9563">19948 15282 55 0,'0'0'39'0,"0"0"0"16,0 0-4-16,0 0-30 15,15 3-38-15,-4-3-3 16,-7-12-3-16,11 5 1 16</inkml:trace>
  <inkml:trace contextRef="#ctx0" brushRef="#br0" timeOffset="393877.3864">20575 15245 3 0,'-22'8'21'15,"2"-4"-4"-15,20-4-14 0,5 13-1 16,18-4 2 0,19-3 1-16,19-3 3 0,22 2 2 15,34-5 1-15,28-5 1 16,35 0 2-16,35-2 0 0,34-2-3 15,25 4 0-15,25-5-3 16,16 3-2-16,-5 3-1 16,8 4-2-16,-16 0-1 15,-17 6-3-15,-36 4-5 32,-22-1-16-32,-44 1-16 0,-40 7 1 15,-47-14-1-15</inkml:trace>
  <inkml:trace contextRef="#ctx0" brushRef="#br0" timeOffset="395394.2147">21329 14578 10 0,'-15'-20'29'0,"2"7"-4"0,-15 1-7 16,-2 1-4-16,-1 6-3 16,-1 0-3-16,3 5-3 15,3 5 0-15,8 5-1 16,7 8 0-16,11 2-1 16,8 4 1-16,10 3-1 15,6 0 1-15,8 2 0 0,-1-2-1 16,2 3 1-16,-7-5-1 15,-4 1 0-15,-13-4-1 16,-9 1 1-16,-15-3-2 16,-8-4 0-16,-5-2-1 0,-2-7-2 15,2 1-4-15,-3-8-6 32,10-6-9-32,7 0-13 15,1-13-3-15,13 3 0 16,4-9 16-16</inkml:trace>
  <inkml:trace contextRef="#ctx0" brushRef="#br0" timeOffset="395648.6334">21432 14508 7 0,'22'4'27'0,"-22"-4"-3"15,21 12-2-15,-12 5-4 16,-5 3-3 0,4 6-3-16,-8 3-1 15,5 5-3-15,-8 0-2 16,0 1-4-16,-2-3-5 16,-3-3-8-16,1-7-17 15,4 2-7-15,-10-17 0 0,13-7 0 16</inkml:trace>
  <inkml:trace contextRef="#ctx0" brushRef="#br0" timeOffset="395896.0673">21469 14396 12 0,'0'-22'29'15,"10"12"1"-15,-10-4-5 16,0 14-22-16,0 0-15 16,-7-14-15-16,7 14-2 15,0 0 0-15</inkml:trace>
  <inkml:trace contextRef="#ctx0" brushRef="#br0" timeOffset="396165.2036">21637 14668 18 0,'11'29'32'15,"7"6"-1"-15,-9-7-8 0,-3-1-5 16,-2-5-5-16,-11-7-4 16,4-6-2-16,3-9-3 15,-13-4-1-15,8-8-1 16,5-7-1-16,9-3 1 15,2-3-2-15,5 1 1 32,3 2-1-32,2 4 1 0,3 5 1 15,1 5 0-15,0 8 0 16,-5 5 1-16,-1 8-1 16,-6 6 1-16,0 0 0 15,-5 9-4-15,-3-8-9 16,0 0-27-16,-2 2-1 15,-3-10 0-15,0 1 0 0</inkml:trace>
  <inkml:trace contextRef="#ctx0" brushRef="#br0" timeOffset="396597.5327">22347 14047 28 0,'-31'24'29'15,"-14"13"-8"-15,0 21-3 16,-1 21-1-16,6 14-2 0,14 17-1 15,10 7-4 1,16 6-1 0,9-7-4-16,16-10-3 15,11-12-7-15,0-16-23 0,1-26-8 16,9-9-1-16,-9-28 0 16</inkml:trace>
  <inkml:trace contextRef="#ctx0" brushRef="#br0" timeOffset="397498.4817">22448 14509 16 0,'-13'17'26'16,"7"10"-8"-16,0 2-2 0,6 2-1 15,0 1-2-15,10-2-1 16,2-1-2-16,4-11-2 16,3-3-2-16,-1-11-1 31,6-4-1-31,-2-12-1 0,-2-4-1 15,-3-6-1-15,-5-3 0 16,-6-3 0-16,-3 3 0 16,-3-1-2-16,-4 8 1 15,-4 3 0-15,-1 7 0 16,-1 8 0-16,5 9 0 16,1 5 0-16,4 4-1 0,7 5 2 15,5 0-2-15,6 2 2 16,5-3-1-16,4-6 0 15,2-4 0-15,4-8 1 16,-2-4 0-16,-5-11 0 16,1-2 0-16,-11-9 0 15,-4-1-1 1,-6-4-1-16,-6-2-6 16,0 1-20-16,0 7-8 0,-14-5-1 15,7 9 0 1</inkml:trace>
  <inkml:trace contextRef="#ctx0" brushRef="#br0" timeOffset="397931.3186">23169 13955 6 0,'-14'9'31'0,"7"14"-1"15,-8 11-4-15,-1 11-6 16,-3 12-3-16,6 5-5 16,10 7-2-16,3-2-2 0,11 3-1 15,7-7-5-15,-2-11-7 16,12-13-25-16,3-6-6 15,-4-24-1-15,4 1 0 16</inkml:trace>
  <inkml:trace contextRef="#ctx0" brushRef="#br0" timeOffset="398601.0475">23319 14245 14 0,'-3'25'31'0,"3"-3"-4"15,5 4-6-15,-1 3-2 16,-4 0-5-16,0 2-5 16,0-9-2-16,3-2-1 31,-3-10-3-31,0-10 0 0,0 0-1 15,9-9 0-15,-6-8-1 16,-3-11 0-16,0-3 0 16,7-9-1-16,1 0-1 15,-8-1 1-15,0 2 0 16,0 5-1-16,-5 4 1 0,8 12-1 16,-3 18 1-16,0 0-1 15,0 0 1-15,10 14 0 16,-2 8 0-16,5 2 0 15,3-1 0-15,-5 1 0 0,1-5 1 16,8-5-1-16,-2-7 1 16,5-7-1-16,-5-9 0 31,-6-6 0-31,-2-6 1 0,6-7-1 16,-6 0 0-16,-2 2 0 15,-2 4 0-15,-6 6 0 16,0 16 0-16,0 0 1 15,0 0 0-15,-3 31 0 16,3 2 0-16,0 6-1 16,0 7-6-16,6-1-16 0,1-3-14 15,1-3-1-15,-2-12 1 16</inkml:trace>
  <inkml:trace contextRef="#ctx0" brushRef="#br0" timeOffset="398973.1965">23626 14416 14 0,'9'-6'32'0,"-3"-7"-1"16,4 7-11-16,9 2-3 15,-4 0-6-15,6 8-2 16,-8 0-2-16,-1 6-1 16,-12 1-2-16,2 3 0 0,-8 1-1 15,0 1 0-15,-5-3 0 16,1 3-1-16,0-4 1 15,10 2-1-15,0-4-1 16,0-10-3-16,26 19-5 16,-12-15-15-16,-1-4-14 0,13 3-1 31,-1-10 1-31,-5 7 5 0</inkml:trace>
  <inkml:trace contextRef="#ctx0" brushRef="#br0" timeOffset="399258.3766">23905 14226 30 0,'13'0'34'0,"-13"0"-2"15,0 19-9 1,8 3-5-16,-4 2-8 16,8 8-2-16,-4 0-2 15,0 1-3-15,0-3-5 16,1-6-5-16,-1-5-16 16,0-4-13-16,-8-15 0 0,-12 0-1 15</inkml:trace>
  <inkml:trace contextRef="#ctx0" brushRef="#br0" timeOffset="399521.4288">23837 14311 21 0,'28'0'16'16,"-3"0"-2"-1,8 0-5-15,-6-7-3 16,1 2-2-16,4-3-2 15,-3 0 2-15,-4 0 1 16,-4 0 2-16,-7 4 1 16,-14 4 1-16,24 0 1 15,-24 0 0-15,10 23 1 16,-6-5-3-16,-4 8-1 0,0 3-4 16,7-1-10-16,-4-5-26 15,-8 9-2-15,5-15 0 16,3 2-1-16</inkml:trace>
  <inkml:trace contextRef="#ctx0" brushRef="#br0" timeOffset="399922.5146">24292 13983 5 0,'0'0'34'15,"47"58"1"-15,-11-13-4 0,-7 8-10 16,-17 5-7-16,-2 3-3 31,-7-1-4-31,-6-1-4 0,3-4-8 16,0-11-16-1,-23-12-15-15,23-32 0 0,-24 45 0 16</inkml:trace>
  <inkml:trace contextRef="#ctx0" brushRef="#br0" timeOffset="400275.9917">23161 14655 23 0,'35'-5'32'16,"30"10"0"-16,20-2-13 0,20-3-4 15,15 10-3-15,6-3-3 16,17 2-4-16,-17-3-2 16,1-1-5-16,-22 3-9 15,-17-6-10-15,-31-6-13 16,-15 7 0-16,-42-3-2 0</inkml:trace>
  <inkml:trace contextRef="#ctx0" brushRef="#br0" timeOffset="400661.4426">23671 14950 13 0,'33'0'29'0,"6"-13"1"0,7 13-15 15,2 0-3-15,-11 8-4 16,4 5 1-16,-20 2-4 15,-9 7 0-15,-15-1-1 16,-21 4 0-16,-14 0-1 16,-6-2-1-1,-3-5 0-15,2-2-1 16,16-6 0-16,10-2 0 16,19-8-1-16,0 0-1 15,36 9-5-15,13-9-12 16,4-6-15-16,6 6-1 15,5-6 0-15,15 6 17 16</inkml:trace>
  <inkml:trace contextRef="#ctx0" brushRef="#br0" timeOffset="401040.3844">24550 14168 20 0,'0'0'32'16,"45"95"-2"-16,-25-22-11 15,-9 11-3-15,-7 17-3 16,-4 3-3-16,-7 2-3 0,0-11-1 16,-7-8-3-16,-24-14-2 15,7-15-5-15,10-13-18 16,21-45-13-16,-46 52 0 15,46-52-1-15</inkml:trace>
  <inkml:trace contextRef="#ctx0" brushRef="#br0" timeOffset="401878.0594">21144 15751 12 0,'-25'0'16'0,"2"7"-1"0,9 5-1 16,10 1-1 0,7 6 0-16,7 3-1 0,6 2-1 15,7 4-1-15,-3-3-1 16,1 6-1-16,-8-4-2 0,-7 1-1 15,-11-8 0-15,-6-2-2 16,-9-7-2-16,-5-6-2 16,0-5-4-16,-1-7-2 15,12-5-5-15,1-4-5 16,10-3-10-16,9 3-6 31,1-5 0-31,13 4 16 0</inkml:trace>
  <inkml:trace contextRef="#ctx0" brushRef="#br0" timeOffset="402141.6016">21364 15804 26 0,'24'29'32'0,"-19"-12"-5"15,1 10-9-15,-1 2-4 16,-5-1-3-16,7 1-7 15,-7-3-8-15,0-3-16 0,-12-16-12 16,12-7 0-16,0 0-2 31</inkml:trace>
  <inkml:trace contextRef="#ctx0" brushRef="#br0" timeOffset="402411.1716">21368 15601 8 0,'0'-19'26'0,"10"16"-5"16,-10 3-13-16,0 0-22 15,7 9-7-15,-7 4-5 16</inkml:trace>
  <inkml:trace contextRef="#ctx0" brushRef="#br0" timeOffset="402480.1821">21485 15908 30 0,'14'37'31'0,"-11"-12"-3"16,1 0-7-16,-4-8-7 0,0-17-5 15,0 0-2 1,0 0-3-16,9-11-1 0,2-3-1 16,6-7 0-16,2-1-2 15,6 3 2-15,2 5-1 0,1 9 0 16,-3 5 2-16,-5 7-1 15,-6 5 1-15,-3 5-4 16,-2 10-17-16,0 1-17 16,-18-13-1-16,9 3 1 15,-8-10-2-15</inkml:trace>
  <inkml:trace contextRef="#ctx0" brushRef="#br0" timeOffset="402865.1992">22169 15492 21 0,'-27'27'33'0,"-16"13"1"16,-2 21-14-1,3 21-5-15,4 11-3 16,11 11-3-16,11 0-2 16,22 1-2-16,14-14-5 15,11-9-14-15,7-18-21 16,17-12 0-16,-6-27-1 16,8-6 1-16</inkml:trace>
  <inkml:trace contextRef="#ctx0" brushRef="#br0" timeOffset="403528.6303">22380 15712 10 0,'-3'21'27'0,"-13"1"-8"16,12 6-4-16,0 4-1 16,4-2-2-16,11 2-1 0,1-9-2 15,7 0-3-15,3-12 0 31,4-7-1-31,-5-10-2 0,7-9 0 16,-4-8-2-16,-7-3 1 16,-3-3-2-16,-7-2 1 15,-7 3-1-15,0 6 1 16,0 5-1-16,-4 7 0 16,4 10 1-16,-14 0-1 15,10 14 1-15,4 5 0 0,3 1 0 16,4 7 1-16,2-2 1 15,7 1-1-15,5-7 1 16,3 0-1-16,7-6 1 16,-3-9-1-16,0-8-1 15,-2-3 0-15,-6-8 0 16,-2-5-2-16,-10-1-3 0,-8-3-4 16,0 4-10-16,-7 6-14 15,-9-2-4-15,2 10-1 16,-8 2 5-16</inkml:trace>
  <inkml:trace contextRef="#ctx0" brushRef="#br0" timeOffset="403797.8766">22213 16053 27 0,'24'0'35'16,"17"5"0"-16,13-5-12 0,9 0-7 16,10 7-6-16,-3-3-7 15,1-4-10-15,-9 0-21 16,0 6-7-16,-16-11 0 16,-2 8-1-16</inkml:trace>
  <inkml:trace contextRef="#ctx0" brushRef="#br0" timeOffset="404129.7696">22448 16206 31 0,'13'-19'30'16,"18"9"-9"-16,5 2-2 16,5 4-4-16,4 8-2 15,-5 2-4-15,-5 10-2 16,-13 1-3 0,-10 4-1-16,-18 1-2 15,-6 3 0-15,-13-3 0 16,-8-1 0-16,-3-6 0 15,1-4 0-15,7-4 0 16,6-3-1-16,10-4 1 16,12 0-1-16,0 0 0 15,19-15 0-15,7 11 0 0,7 4-1 16,5 4-1-16,1-1-5 16,4 4-14-16,9 3-15 15,-8-10 0-15,3 3 1 16</inkml:trace>
  <inkml:trace contextRef="#ctx0" brushRef="#br0" timeOffset="404430.5809">23061 15616 19 0,'20'4'37'0,"7"26"0"16,-6 11-1-16,5 9-16 16,1 20-6-16,-10 7-4 15,-7 15-3-15,-15 0-1 0,-1 1-3 16,-12-9-4-16,-13-11-5 15,-7-10-21-15,2-12-13 16,-9-25 1-16,15-11-2 16</inkml:trace>
  <inkml:trace contextRef="#ctx0" brushRef="#br0" timeOffset="405068.9058">24906 15337 39 0,'0'0'36'15,"0"0"-1"-15,0 0-18 16,0 0-39-16,51 34-7 16,-51-34-3-16,0 0-3 15</inkml:trace>
  <inkml:trace contextRef="#ctx0" brushRef="#br0" timeOffset="409254.7092">13453 16484 16 0,'62'50'13'0,"18"-1"-3"15,10-8 0-15,12 1-6 16,7-9 0-16,5-1-3 16,2-10 1-16,2-6-1 15,0-12 0-15,2-4-1 16,-4-11 1-16,6-10-1 15,4-6 0-15,7-12 1 0,9-4 0 16,10-3 1-16,12 0 0 16,9 2 1-16,8 8 0 0,2 7 1 15,0 14 1 1,-6 9-2-16,-10 15 1 0,-6 16-2 16,-14 11 1-16,-17 8-2 31,-7 6 0-31,-10 5-1 0,-6 1 0 15,-8 4 1-15,-5-9-1 16,-8-4 0-16,-8-9 1 16,-8-6-1-16,-12-8 1 15,-12-10-1-15,-10-14 1 16,-10-10-1-16,-9-9 1 16,-7-9-1-16,-4-2 0 0,-1-4 1 15,2-2-1-15,4-2 0 16,11 5 1-16,9 4-1 15,12 2 0-15,12 8 0 16,15-5 0-16,14 3 0 16,17 1 0-16,19 3 1 15,11 3-2 1,21 5 1-16,12 3 1 16,12 1-1-16,9 5-1 0,10 8 1 15,1 4-1 1,6 2 1-16,1 3-1 15,2-1 0-15,0 0-1 0,4-2 1 16,1 0 0-16,6-6 0 16,3-1 0-16,0-7 1 0,-2 0 0 15,-1 0 1-15,-8 0-1 16,-9-3-2-16,-10-1-14 16,-27-13-11-16,-8 7-1 15,-31-16 5-15</inkml:trace>
  <inkml:trace contextRef="#ctx0" brushRef="#br0" timeOffset="410278.1004">13877 17476 29 0,'4'19'25'15,"-10"13"-8"-15,-1 11-4 16,-3 8-4-16,0 5-2 15,3-8-2-15,-3-2-1 16,2-14 1-16,3-8-2 16,5-24-2-16,0 0 0 15,-6-12 1 1,6-17-1-16,3-5 0 16,0-12-1-16,4 7-3 0,2-7 2 15,0 5 2 1,3 0 0-16,1 4-1 0,0 11 1 15,-1 10 0-15,1 12 0 16,2 8 1-16,0 16-1 16,1 5 1-16,-1 14 0 0,1 8 0 15,3 1 0-15,-4 9-1 16,0-2 0-16,-2-8-1 16,-4-6-5-16,-9-41-4 15,3 57-6-15,-12-51-5 16,-7-2-3-16,-9-20 1 15,1-9 1-15</inkml:trace>
  <inkml:trace contextRef="#ctx0" brushRef="#br0" timeOffset="410679.3285">13838 17719 11 0,'0'-11'12'0,"0"11"1"16,33-9-2-16,-5 9-2 16,10 0-2-16,8 3 0 31,6-3-1-31,1 0 1 0,3-4-2 15,-3 0 1-15,-4-3 0 0,-3 4-1 16,-8 0 2 0,-7 6-1-16,-9 4 0 0,-6 7 1 15,-12 1-2-15,0 10 0 16,-9-1-1-16,1-1-1 16,4-23-1-16,-22 35 2 0,9-27-3 15,5-8-1-15,1-11 2 16,2-11-2-16,5-1 0 15,0-7 0-15,9-4-1 16,4 0-2-16,5 4 3 16,2 2-1-16,3 9 1 31,-1 5 0-31,3 8 1 0,-1 6-1 16,-2 8 1-16,-7 7-1 15,-2 4 1-15,-3 3 0 16,-3 4-6-16,-2 5-5 15,4-6-8-15,2-1-12 16,-3-9-5-16,9-3 0 16,-2-7 13-16</inkml:trace>
  <inkml:trace contextRef="#ctx0" brushRef="#br0" timeOffset="410958.004">14965 17662 8 0,'3'-23'19'16,"-9"0"-1"-16,-6 0 0 16,-8 7-2-16,-8 2-2 15,-8 7-2-15,-1 7-2 16,0 5-1-16,-1 7-2 16,8 12-1-16,3 1-1 15,13-2 0-15,11 9-1 16,16-3 2-16,8-5-2 0,15-5 0 15,6-4-1-15,3-13-4 16,0-2-7-16,-7 0-21 16,-7-9-7-16,-1-4-2 15,-18-7 0-15</inkml:trace>
  <inkml:trace contextRef="#ctx0" brushRef="#br0" timeOffset="411327.8359">15119 17495 24 0,'15'0'31'0,"-10"17"-4"16,4 2-9-16,1 19-3 15,-6-5-3-15,3 10-2 16,-3 2-4-16,1-3 0 15,-5-42-4 1,0 78-7-16,0-54-9 16,0-10-10-16,0-14-5 15,0 0-2-15,4-28-2 16</inkml:trace>
  <inkml:trace contextRef="#ctx0" brushRef="#br0" timeOffset="411597.3978">15354 17591 15 0,'0'0'20'0,"10"0"-3"16,-10 0-4-16,-20 13-2 16,4-6-3-16,-4 2 0 15,-3 4-2-15,-2 2 0 16,5-1-1-16,3 1 2 16,9-6-1-16,8 0 0 0,11 4 0 15,8-3-1-15,12 4-3 16,6-4-6-16,0-1-19 15,-3-9-10-15,9 0 0 16,-10 0-1-16</inkml:trace>
  <inkml:trace contextRef="#ctx0" brushRef="#br0" timeOffset="412044.7385">15499 17517 28 0,'0'0'33'0,"18"16"-3"0,-8 10-7 16,-1 7-7-16,3 6-3 15,-5 4-3-15,0-5-3 16,-2-3-2-16,-5-35 0 16,8 58-4-16,-8-39-2 15,0-19 0-15,-7 11-2 16,2-24 0-16,-5-7-1 0,2-9-1 15,-3-7 0-15,4 0 1 16,5-8 2-16,7 1-1 16,4 3 3-16,7 10 0 0,8 13 1 15,5 9 0-15,1 8 0 16,0 3 1-16,-7 12 0 16,-12 4-1-16,-8 4 1 0,-11 4-2 15,-10-9-5-15,-7 0-9 16,-3 2-14-16,-2-10-6 15,10-1 1-15,2-9-1 16</inkml:trace>
  <inkml:trace contextRef="#ctx0" brushRef="#br0" timeOffset="412329.9184">15853 17556 33 0,'0'0'33'0,"0"0"-8"15,3 23-3-15,-3-8-4 16,2 7-5-16,-2 7-3 16,4-1-2-16,-4-28-11 0,4 79-15 15,-4-48-17-15,0-31 0 16,7 44-1-16,4-36 2 31</inkml:trace>
  <inkml:trace contextRef="#ctx0" brushRef="#br0" timeOffset="413016.1841">16393 17454 14 0,'-31'7'19'16,"-3"2"-3"-16,-10-5-2 15,1 0-2-15,-2-1-1 16,4 2-2-16,9 4-1 16,8-3 0-16,14 5-2 0,10-11 0 15,19 20-2-15,6-10-2 16,9 6 0-16,2-1 1 15,-1-2-1-15,-1 0 0 16,-6-2 0-16,-13 0-1 16,-9-1 0-16,-15 4 0 0,-12-4 0 15,-8 2 0-15,-5 0-1 16,0-1 0-16,1-1-1 16,7-2 1-16,8 4-1 15,8 0 1-15,10-3 0 16,13-3 0-16,6 3 0 31,5-1 1-31,7-3-1 0,0-5 0 16,0 0-1-16,3-9-1 15,-2-2 0-15,-2-4 1 0,-4-8-1 16,-1-2 0 0,-5-3 1-16,-1 1-1 0,0-3 3 15,-9 2 2-15,1 1-1 16,-4 8 1-16,0 7 1 0,-7 12-1 15,0 0 1-15,9 22 1 16,-9 3 0-16,4 3-3 16,-4 8 1-16,0 5-1 15,0 1-3-15,0-42-3 16,-8 72-3-16,3-48-11 16,5 0-13-1,-10-14-5-15,10-10 1 16,0-12 0-16</inkml:trace>
  <inkml:trace contextRef="#ctx0" brushRef="#br0" timeOffset="413301.3802">16644 17503 41 0,'15'-8'35'0,"1"8"-3"16,-3 15-10-16,-8 2-7 15,5 12-6-15,-7 5-3 16,3 2-1-16,-6 5-3 15,0-9-3-15,0-1-4 0,-3 1-7 16,0-13-15-16,-3-8-9 16,-6-11 0-1,-4 0 0-15</inkml:trace>
  <inkml:trace contextRef="#ctx0" brushRef="#br0" timeOffset="413348.2538">16523 17655 36 0,'21'0'33'16,"-2"0"-1"-16,9 0-11 0,4 7-9 16,-1-4-7-16,3-3-17 15,-7 0-20-15,9 0 0 16,-12 0-1-16,10-5 4 16</inkml:trace>
  <inkml:trace contextRef="#ctx0" brushRef="#br0" timeOffset="413965.5076">17807 17478 2 0,'-22'0'25'15,"-19"-9"-1"-15,-1 9-10 16,-8 0-5-16,2 0-2 16,2 0-3-16,8 3-1 0,9 6-1 15,13-4 1 1,16-5 0-16,0 19 0 0,17-9 1 15,9 2-2-15,4 2 1 16,5 1-1-16,-3-3 1 0,-5 3-1 16,-8 4 0-16,-11-7-2 15,-13 10 0-15,-11-13 1 16,-9 4 0-16,-7-1 0 16,-1 7 0-16,2-8 0 15,3-2-1-15,10 5 1 16,18-14 1-16,-6 19 0 0,18-1 0 15,7-6-3-15,5 0-1 16,7 2-3-16,4-4-7 16,-1-13-11-16,12 19-8 15,-10-20 1-15,9-10 6 16</inkml:trace>
  <inkml:trace contextRef="#ctx0" brushRef="#br0" timeOffset="414250.6995">18133 17515 7 0,'-18'0'29'0,"-17"-10"-1"16,3 14-6-16,-6 4-4 0,0 2-3 16,3 9-3-16,6 5-3 15,10 8-2-15,8-3-2 16,11 3-2-16,13 6 1 15,7-4-1-15,-20-34-2 16,56 66-1-16,-56-66-3 16,60 47-12-1,-36-42-18-15,2 0-1 16,-12-19-2-16,2-3 0 16</inkml:trace>
  <inkml:trace contextRef="#ctx0" brushRef="#br0" timeOffset="414520.2675">17866 17662 2 0,'0'0'29'15,"0"0"0"-15,16 10-8 0,5-10-5 16,10 2-7 0,5-2-8-16,1 5-18 0,11 0-10 15,-11-12-2-15,8 7-1 31</inkml:trace>
  <inkml:trace contextRef="#ctx0" brushRef="#br0" timeOffset="415005.997">19081 17473 10 0,'14'-10'27'16,"-31"4"-5"-16,0 6-5 15,-11-3-6-15,-6 0-2 16,-3 3-3-16,-3-4-2 15,0 6 0-15,7-2-2 16,7 10 0-16,7 0-1 0,19-10 0 16,-3 17 0-16,15-3 0 15,10 1 0-15,7 3 1 16,1 2-1-16,1-3 2 16,-4-4-1-16,-5 5 0 15,-14-3-1-15,-8 5 0 16,-17-6 0-1,-7 3 0-15,-10-4 0 16,0 2 1-16,-2 1-2 16,5-2 2-16,10 5 1 15,7-4-1-15,14 2 2 0,12-3 0 16,9-3-5-16,12 3-3 16,8 3-15-16,15-10-15 15,-10-15 0-15,13 4 0 0</inkml:trace>
  <inkml:trace contextRef="#ctx0" brushRef="#br0" timeOffset="415322.4397">19265 17469 17 0,'17'12'31'0,"-1"2"-1"15,5 3-4 1,0 3-16-16,0 6-6 0,1 2-4 15,-6-7-8-15,-1-5-8 16,-15-16-14-16,16 20-1 0,-16-20 0 16</inkml:trace>
  <inkml:trace contextRef="#ctx0" brushRef="#br0" timeOffset="415607.6325">19592 17512 29 0,'0'0'34'0,"-21"12"-1"16,-5 1-10-16,-7 13-7 16,-8-7-7-16,0 10-1 15,-3 5-5-15,8-2-4 16,8-4-10-16,9 4-20 16,8-17-4-16,22-4 0 15,2-3 2-15</inkml:trace>
  <inkml:trace contextRef="#ctx0" brushRef="#br0" timeOffset="415889.8116">19717 17510 29 0,'20'17'32'15,"-8"7"-1"-15,14-1-9 0,4 15-9 16,-1-7-4-16,2 0-4 16,0-2-7-16,-8-2-7 15,-2-3-11-15,1-12-12 16,-14 1-1-16,6-16 1 15</inkml:trace>
  <inkml:trace contextRef="#ctx0" brushRef="#br0" timeOffset="416155.8656">20065 17591 2 0,'-18'-3'30'15,"3"13"1"-15,-16-1-6 31,-4 3-9-31,-6 2-4 0,-10 3-3 16,0 7-2-16,-2 3-4 16,3 2-10-16,7-5-16 15,17-9-7-15,-2-6-3 16,26-1 1-16</inkml:trace>
  <inkml:trace contextRef="#ctx0" brushRef="#br0" timeOffset="416510.072">20230 17594 17 0,'-13'10'28'15,"16"7"-1"-15,-7-2-12 0,4 7-5 16,-4-3-2-16,1 3 0 16,0-1-2-16,-2-9 0 15,2-1-1-15,3-11-1 16,0 0-1-16,-13-18 0 15,10 4-1-15,-1-11 0 16,0-8-1-16,0-1-2 0,4-2 2 16,0 6-2-16,7 6 0 15,-1 10 1-15,4 4 1 16,4 10-1-16,5 19 2 16,4 6-1-16,5 7 1 15,2 0 1-15,4 0 0 31,0-7-1-31,1 0 1 0,-2-6 0 16,-1-10-2-16,-8-9 1 16,-1-8 1-16,-7-11-1 0,-5-3-1 15,-7-4 0 1,-4-6-5-16,0-1-3 0,-10-1-10 16,-2 6-20-16,8 6-1 15,-6 3 1-15,10 8 5 0</inkml:trace>
  <inkml:trace contextRef="#ctx0" brushRef="#br0" timeOffset="416893.524">20911 17559 31 0,'-30'-8'21'0,"5"8"-3"16,-4 0-3-16,0 8-4 0,3 13-1 15,4 1-2 1,7 0-1-16,7 7 1 0,12-2 0 15,5-5-1-15,12-1-1 32,4-4-1-32,6-8 0 0,0-4 0 15,1-5-2-15,-8-17 0 16,-2 2-3-16,-5-4-3 16,-10-2-10-16,-5-3-15 15,3-1-9-15,-14-4 0 16,9 7 0-16</inkml:trace>
  <inkml:trace contextRef="#ctx0" brushRef="#br0" timeOffset="417292.1091">21183 17503 10 0,'21'-4'29'0,"18"7"-6"16,-2-3-7-16,7 0-3 0,0 9-3 16,-3-9-2-16,-3 4-3 15,-10-4-5-15,-9 0-3 32,-19 0-3-32,0 0-3 0,0 0-2 15,-24-10-1-15,1 7-1 16,-1 3 2-16,-3 0 2 15,2 0 5-15,0 0 5 16,-11 13 18 0,25 2-4-16,4-1 1 15,7 11 2-15,-2-6 0 0,5 12-3 16,-3-8-4-16,9 6-3 16,-6 1-5-16,1-3-3 15,1-1-10-15,-5-14-16 16,0-12-12-16,6 15 2 15,-6-15 0-15</inkml:trace>
  <inkml:trace contextRef="#ctx0" brushRef="#br0" timeOffset="417894.5605">21565 17515 16 0,'0'0'31'16,"37"3"1"-16,-11-3-10 16,10 0-11-16,5 0-4 15,-1 0-2-15,0 4-1 16,-6-4-1 0,-6 2-1-16,-13-2-1 15,-2-4 1-15,-13 4-2 16,0 0 1-16,0 0 1 15,-3-11-3-15,3 11 1 0,-7-11 0 16,7 11-2-16,0 0 1 16,-11-3 0-16,11 3 0 15,-9 0-2-15,9 0 3 0,0 0-2 16,-12 5 1-16,12-5 0 16,0 0 2-16,0 0-2 15,0 0 2-15,0 0-1 16,0 0 0-16,-9-10 1 15,9 10-1-15,0-14 1 16,0 14-1 0,-3-10 0-16,3 10-1 15,0 0 2-15,-5-12 0 16,5 12-4-16,0 0-1 16,0 0-7-16,0 0-10 15,-10-5-10-15,10 5 1 16,0 0 1-16</inkml:trace>
  <inkml:trace contextRef="#ctx0" brushRef="#br0" timeOffset="418198.3786">21602 17261 35 0,'7'30'32'32,"-10"7"-6"-32,6 4-9 0,4 12-2 15,-3 4-3-15,3 1 0 16,-7-5-6-16,6 2-3 15,-2-11-5-15,-4-9-5 16,0-5-9-16,6-9-20 16,-6-21-1-16,0 0 0 15,0 0 15-15</inkml:trace>
  <inkml:trace contextRef="#ctx0" brushRef="#br0" timeOffset="418499.1916">21841 17379 23 0,'13'-5'34'16,"-17"18"-5"-16,-1 6-6 16,1 7-4-16,-5 11-5 15,6 9-2-15,-4 1-2 16,7 7-3-16,-3-8-3 15,8-6-4-15,-5-40-10 0,16 77-24 16,-9-64-1-16,8-7-2 16,-3-6-1-16</inkml:trace>
  <inkml:trace contextRef="#ctx0" brushRef="#br0" timeOffset="419031.8054">22079 17449 29 0,'23'11'31'0,"-3"-11"0"16,11 4-16-16,12 2-5 15,2 1-2-15,8-1-2 32,-2-3-3-32,-4 4-1 0,-6-2-3 15,-10 0-3-15,-12 1-3 16,-19-6-3-16,0 0-4 16,0 0-3-16,-19 8-2 15,-4-8 1-15,-6 0 2 0,4-7 4 16,-4 2 3-16,4 5 6 15,4 0 6-15,-10 12 21 16,21 1-7-16,7-1 1 16,3 11 0-16,0 2 0 15,3 4-2-15,-3 3-4 16,7-6-1-16,-7 3-7 16,6 1-6-16,-6-30-13 15,15 52-18 1,-15-52-1-16,13 10-1 15,-13-10 9-15</inkml:trace>
  <inkml:trace contextRef="#ctx0" brushRef="#br0" timeOffset="419501.8643">22649 17622 21 0,'-6'20'30'0,"-8"-5"-8"15,1-2-5-15,0 8-1 0,0-6-4 32,4-1-2-32,-1-6-3 15,10 5-3-15,0-13 0 16,0 0-2-16,7-7 2 15,5-9-2-15,0-2 0 16,0-5-2-16,4-6 2 16,-3-5-2-16,1-6 1 0,0 3-1 15,-2 1 0-15,-1 6 1 16,-3 1-1-16,-2 10 1 16,-6 19-1-16,12-8 1 15,-5 20 0-15,-1 8 0 16,6 11 0-16,0 0 0 15,1 6 1-15,5 2 0 0,-1-3 0 16,2 1-1-16,-2-8 0 16,-1-2-2-16,-5-8-2 0,-3-3-3 15,1-9-6 1,-9-7-4-16,7 10-9 16,-7-10-13-16,0-9 2 0,0 9 3 31</inkml:trace>
  <inkml:trace contextRef="#ctx0" brushRef="#br0" timeOffset="419801.1794">22625 17630 25 0,'15'12'31'0,"3"-6"-6"16,12-3-4-16,6 4-3 15,-1-3-5-15,7-1-3 16,-10-3-6-16,2 7-7 16,-13-7-29-16,-4-3-1 15,-17 3-3 1,-10-11 2-16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5:18:10.9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13239 1547 18 0,'6'-24'27'0,"-6"-3"-3"0,0 4-4 15,0 23-2-15,0-63-4 0,0 63-3 16,-4-51-2-16,4 51-2 15,-6-17-1-15,6 17-3 16,0-27-1-16,0 27-1 16,0 27-1-16,4 8-1 15,-4 7 0-15,0-6 0 32,6 15 0-32,0 5 2 0,-2 1-4 15,0-3-5-15,1-10-13 16,7-10-11-16,-9-12-1 15,9 1 0-15</inkml:trace>
  <inkml:trace contextRef="#ctx0" brushRef="#br0" timeOffset="338.4022">13006 1886 4 0,'0'0'30'0,"0"0"2"15,25 5-9-15,9-5-3 0,15-10-6 16,13 10 0-16,10-6-3 16,8 0-4-16,1-1-5 15,-7 1-8-15,-5 0-11 16,-14 14-15-16,-26-4 0 16,-5 0 0-16,-24-4-2 15</inkml:trace>
  <inkml:trace contextRef="#ctx0" brushRef="#br0" timeOffset="1039.4168">13407 2101 27 0,'17'-7'28'0,"-17"7"-7"15,0 0-3-15,-17 0-6 16,-3 0-4-16,2 0-3 16,-7-3-3-16,-3 3-2 15,0 0 1-15,1 0-1 16,1 0 0-16,5 0-1 0,8-6 0 15,1 10 0-15,12-4 0 0,-15 11 0 16,15-11 0-16,-4 13 1 16,4 0 0-16,0-1 0 15,0 5 1-15,0-2 1 16,6-1-1-16,-3-4 0 16,-3 2 1-16,0-12 0 15,8 11 1 1,-8-11 1-16,11-4-1 15,-11 4-1-15,19-7 0 16,-1 7 0-16,2 4 0 16,7-4-1-16,1 5-1 15,3 7-1-15,-6-4 0 16,-4 11 2-16,-5 5 0 16,-5-2 2-16,-13-1-1 0,-14 4 0 15,-8-7 1-15,-7 2 0 16,-7-3 0-16,-2-12-3 15,3-5-2-15,-3-10-6 16,9-2-11-16,6 1-16 0,6-11 1 16,19 0 0-1,3-10 7-15</inkml:trace>
  <inkml:trace contextRef="#ctx0" brushRef="#br0" timeOffset="1686.3564">13850 1893 17 0,'21'0'24'0,"29"0"-6"0,21-12 1 16,40 2-1-16,30 6-2 16,29-8-5-16,30 3 0 15,21 0-2-15,18-5 1 16,6 2-5-16,-3 5-2 15,-16-5-2-15,-20 2-2 32,-26 1-6-32,-31-4-7 0,-35 1-15 15,-30 12-5-15,-44-7 1 16,-27 7-2-16</inkml:trace>
  <inkml:trace contextRef="#ctx0" brushRef="#br0" timeOffset="2421.7081">14300 1349 14 0,'0'0'17'0,"-25"-10"-2"15,12 10-2-15,-5-6-3 16,1 6-2-16,1 14-1 15,5 7-1-15,4-4 0 0,7 5 0 0,7-7 1 16,4 1-1-16,9 12 0 16,-2-5 2-16,5-3-1 15,-6-1 0-15,2-5 0 16,-12-1-3-16,-7 4 0 16,-6-2 0-16,-7-6-1 31,-6-2-1-31,-5-7 0 0,2 0-4 15,0 5-3-15,4 0-5 16,5-10-8-16,13 5-9 16,0 0-8-16,0 0 1 15,10 0-1-15</inkml:trace>
  <inkml:trace contextRef="#ctx0" brushRef="#br0" timeOffset="2923.676">14436 1456 28 0,'0'0'26'16,"0"0"0"-16,6-10-8 0,-6 19-4 15,0-9-3 1,9 13-5-16,-3 11 0 0,-6-3 0 0,6 0-1 15,-6 4 0-15,0-3-4 16,3-9-5-16,-3 0-8 16,0-3-17-16,0-10-3 15,0 0 0-15,16-16-1 16</inkml:trace>
  <inkml:trace contextRef="#ctx0" brushRef="#br0" timeOffset="3107.6445">14454 1243 24 0,'0'0'15'15,"0"0"-14"-15,0 0-18 16,0-42-2-16,0 42 16 15</inkml:trace>
  <inkml:trace contextRef="#ctx0" brushRef="#br0" timeOffset="3407.808">14564 1506 24 0,'11'32'29'0,"-11"-13"2"15,8-7-8-15,-8-12-2 16,0 0-9-16,0 0-2 15,0 0-3 1,9-2-1-16,-6-8-1 16,5-9-1-16,1-2-3 15,3 7-1-15,4 0 0 16,2 2 0-16,2 3 1 16,-4 1-1-16,1-4-1 15,-2 18 1-15,0 5 1 16,-5 6-2-16,-3-1 2 0,-4-2-1 15,-3 2-3-15,0 6-6 16,0 3-21-16,3-6-5 16,-3-19 0-16,2 14 1 15</inkml:trace>
  <inkml:trace contextRef="#ctx0" brushRef="#br0" timeOffset="3807.9459">15089 1097 10 0,'0'0'30'16,"-45"18"2"-16,45-18-3 15,-41 56-10-15,25-11-4 16,2 12-4-16,8 9-2 15,6 7-2 1,14-12-2-16,5 1-3 16,5-1-8-16,4-13-27 15,6-5-1-15,-10-13 0 0,5-18 0 16</inkml:trace>
  <inkml:trace contextRef="#ctx0" brushRef="#br0" timeOffset="4409.2924">15361 1167 11 0,'0'0'27'16,"0"0"-1"-16,0 0-9 15,0 0-5-15,0 0-3 16,0 0-3-16,0 0-4 16,-54-15 0-16,54 15-2 0,0 0-1 15,-56 0 1-15,56 0 0 16,0 0 0-16,0 0 1 16,-47 23-2-16,47-23 0 15,0 0 2-15,-15 46 1 16,15-46 0-16,0 0 1 31,0 0 1-31,0 0 1 0,11 50 0 16,2-38 0-16,-13-12-1 15,0 0 1-15,61 0-3 16,-61 0-1-16,51 18 1 16,-28-1-3-16,-2-13 3 15,-8 9 0-15,-1 7 1 16,-12 9-1-16,-7-10 2 0,-7 9 0 15,-4-20-2-15,-4 4-3 16,-3-3-8-16,2-9-15 16,1 5-10-16,0-19-2 15,7 8 1-15</inkml:trace>
  <inkml:trace contextRef="#ctx0" brushRef="#br0" timeOffset="4993.8658">15518 1310 47 0,'0'0'28'0,"-19"-4"-12"0,13 20-5 15,2-4-4-15,-3-2-2 16,7 2 2-16,0 9-3 16,0-2 3-16,7 4-2 15,3-8 0-15,-1-8 1 16,5 3-1-16,-3-1 1 15,4-4-2 1,-1-7 0-16,2-13-1 16,-2-6-2-16,-14 21 1 15,21-45-1-15,-14 27 0 16,-1 0-1-16,-3 2 0 0,-3 16-1 16,0-17 0-16,0 17 0 15,-9 12 0-15,6 2 0 16,3-14 1-16,0 20-1 0,0-3 1 15,0 3 1-15,6 1 1 16,3 0 0-16,2-21 2 16,1 0-2-16,2 7 0 15,1-11 1-15,3 1-1 16,-3-4 1-16,-15 7-3 16,24-55-7-16,-24 55-16 0,0-23-13 15,0 23-1-15,0 0 1 16,-3-52-1-16</inkml:trace>
  <inkml:trace contextRef="#ctx0" brushRef="#br0" timeOffset="5328.8988">15946 1122 26 0,'0'0'34'0,"0"0"1"16,0 0-4-16,0 0-12 15,-7 45-4-15,-1 6-4 0,-7 4-3 16,5 2-3 15,-5 2-1-31,5-4-2 0,1-5-2 16,0 3 1-16,4-6-4 15,0-31-3-15,5-3-22 0,3-1-9 16,-3-12-1-16,0 0 0 16</inkml:trace>
  <inkml:trace contextRef="#ctx0" brushRef="#br0" timeOffset="5797.523">16058 1344 19 0,'24'-34'62'31,"-24"34"-38"-31,0 0-6 15,56-2-5-15,-40 18-4 0,0-1-2 16,-7 2-2-16,-6-4 0 16,-9 6-2-16,-7 3 1 0,-6 6-1 15,1-3 0-15,-4-8 0 16,4-1-1-16,2-9-1 16,4 9 0-16,6-4 2 15,6-1-2-15,0-11 1 16,18 0 2-16,1 0-3 31,0 0 0-31,6 6-1 0,-4-6-7 16,6 0-18-16,2-5-12 15,-11 2-1-15,4 8-1 16</inkml:trace>
  <inkml:trace contextRef="#ctx0" brushRef="#br0" timeOffset="6128.6425">16288 1115 59 0,'0'0'35'16,"0"0"-1"-16,0 0-13 15,54 37-5-15,-41-12-7 16,7 21-2-16,-9 8-3 0,2 5 0 16,-13-1-1-16,0-11-2 15,-6-2-5-15,-7 2-13 16,-2-5-20-16,0-19-2 15,-4-8 3-15,7-6-2 16</inkml:trace>
  <inkml:trace contextRef="#ctx0" brushRef="#br0" timeOffset="7186.6098">14386 2189 51 0,'0'-10'20'16,"0"10"-4"-16,-12-6-3 15,0 6-5-15,2 0-3 16,-3 0-1-16,1 0-2 16,0 8 0-16,2 0-2 15,4 6 1-15,0-2 0 16,6 3-1-16,6 2 0 0,3 2 1 0,3 3 1 16,4-5 2-16,0 7 0 15,-5-7 1-15,4 5 1 16,-7-7-1-16,-5 3 0 15,-9-4-1-15,6-14-3 16,-22 16-5-16,4-16-9 31,2-5-14-31,4 0-8 0,-10-7 1 16,13 2-1-16</inkml:trace>
  <inkml:trace contextRef="#ctx0" brushRef="#br0" timeOffset="7455.4219">14524 2212 31 0,'10'5'32'15,"-10"-5"-7"-15,17 14-4 16,-6 7-4-16,-6 0-4 16,3 6-3-16,-4 0-3 15,1-2-2-15,-5-2-6 0,0 1-9 16,-6-8-17-16,6-5-7 16,-14-11 0-16,14 0-1 15</inkml:trace>
  <inkml:trace contextRef="#ctx0" brushRef="#br0" timeOffset="7617.9467">14544 2123 28 0,'0'-14'31'16,"0"14"-2"-16,0 0-6 15,9-10-35-15,-9 10-14 16,0 0-3-16,0 0-1 15</inkml:trace>
  <inkml:trace contextRef="#ctx0" brushRef="#br0" timeOffset="7951.4057">14683 2256 33 0,'16'29'34'15,"-8"-9"2"-15,-1 4-7 0,-1-2-11 16,-6-10-6-16,4 7-4 0,-4-9-3 16,0-10-2-1,0 0 0-15,9 0-2 0,-1-17 1 16,1 4-1-16,5-9 0 16,1-1 0-16,6 0-1 15,-1 2 0-15,0 0-1 31,0 11 1-31,-3 7-1 0,-1 6 1 16,-2 11 0-16,-6 1 0 16,-3 5-1-16,-2 6-2 15,1 6-11-15,3-8-22 16,-7-13-1-16,11 4 0 16,-11-15 0-16</inkml:trace>
  <inkml:trace contextRef="#ctx0" brushRef="#br0" timeOffset="8419.5545">15326 1961 44 0,'0'0'32'0,"-29"-13"0"16,8 21-14-16,-1 16-5 16,1 10-4-16,3 12-3 15,3 17-1-15,8 7-1 31,4 3 0-31,10-7-2 0,5-6-3 16,5-7-5-16,6-12-16 16,7-7-14-16,-9-24 1 15,9-1-1-15</inkml:trace>
  <inkml:trace contextRef="#ctx0" brushRef="#br0" timeOffset="8906.2382">15412 2150 20 0,'-3'26'28'15,"3"-26"0"-15,-3 25-15 16,3-9-2-16,4 2-1 16,4-3 0-16,1-2-2 0,6 0 0 15,0-4-2-15,3-9-1 16,0-9-1-16,0-4 0 0,-2-3-2 16,-1 3 0-1,-4-9-1-15,-1 4 0 0,-3 3-1 16,-4 3-1-16,-3 12 0 15,0-10 0-15,0 10 1 16,-5 13-1 0,2 1 0-16,3 3 1 15,0-3-1-15,0 9 3 16,7-5 1-16,3 2 0 16,1-18 0-16,6 2 2 15,-1-8-1-15,1 4 0 16,-3-9 1-16,1-7-3 15,-5-3-2-15,-6-2-4 0,3 9-13 16,-4 0-20-16,-8-7-1 0,5 4 1 16,-3 2-1-1</inkml:trace>
  <inkml:trace contextRef="#ctx0" brushRef="#br0" timeOffset="9274.8937">15865 2049 49 0,'7'-10'31'16,"-7"10"-2"-16,0 0-9 15,0 0-7-15,0 16-4 0,-7-3-3 16,4 13-2-16,-3 6 1 16,1 11-1-16,-5 1 0 0,3 2-1 15,-2 4-2 1,1 0-1-16,1-3-5 15,-3-15-11-15,4-6-19 0,6-1-2 16,0-25 0-16,-7 9 0 0</inkml:trace>
  <inkml:trace contextRef="#ctx0" brushRef="#br0" timeOffset="9705.7652">16002 2193 24 0,'22'-15'65'15,"-9"7"-40"-15,2 2-7 16,1 6-4-16,-5 5-5 16,3 7-3-16,-11 5-2 15,0-2-1-15,-6 3 0 16,0 0 0 0,-8 1-1-16,2 2-1 15,-6-5 2-15,3-2-2 16,2-2 0-16,1-1 0 0,9-11 0 15,-7 10 0-15,7-10 0 16,13 3 0-16,2-3 0 16,2-3 0-16,0 6 0 15,5 2-4-15,0-2-7 0,-6-3-19 16,-3-3-9-16,1 6-1 16,-14-3 2-16</inkml:trace>
  <inkml:trace contextRef="#ctx0" brushRef="#br0" timeOffset="10123.3113">16259 1919 57 0,'13'6'36'16,"6"10"-1"-16,0 10-11 15,-5 0-10-15,2 17-4 16,-7 9-2-16,-3 2-2 16,-6 7-1-16,-5-3-1 15,-5-6-2-15,-3 0-1 32,1-3-2-32,-3-10-1 0,5-3-3 15,-4-20-7-15,14-16-26 16,-16 19-2-16,6-16 1 15,10-3 0-15</inkml:trace>
  <inkml:trace contextRef="#ctx0" brushRef="#br0" timeOffset="16790.5803">15279 9736 32 0,'9'4'31'0,"6"-4"-6"15,10 0-6-15,5 0-5 16,6 0-2-16,1-4-3 15,3 4-6-15,-3 4-5 0,-6-4-9 16,-3 0-15 0,-4 8-6-16,-14-8-1 0,2 7-1 0</inkml:trace>
  <inkml:trace contextRef="#ctx0" brushRef="#br0" timeOffset="17036.7756">15325 9835 15 0,'0'0'30'0,"0"0"-4"16,25 4-4-16,3-4-5 15,4-4-3-15,7 4-2 16,1-4-4-16,2 4-4 0,-3 0-6 15,-8 0-13-15,-11 0-17 16,2 4-1-16,-13-4 0 16,5 4 1-16</inkml:trace>
  <inkml:trace contextRef="#ctx0" brushRef="#br0" timeOffset="17611.5885">15909 9774 22 0,'9'9'32'16,"16"-1"-2"-16,7-6-9 15,13-2-6-15,11 8-3 16,6-8-3-16,7 5-5 0,0-5-8 31,-5 0-10-31,-11-5-14 0,-4 5-5 16,-20-9 1-16,-2 9-1 15</inkml:trace>
  <inkml:trace contextRef="#ctx0" brushRef="#br0" timeOffset="17942.5501">16151 9615 36 0,'9'-26'31'0,"-9"-12"-3"15,0 5-8-15,3 3-5 0,-3-1-3 16,4 9-3-1,-4 1-1-15,-4 6-2 16,4 15-2-16,0 0-2 0,0 0-1 16,-6 17-1-16,10 14-6 0,-4 3-8 15,8 4-21-15,5 14 0 16,-4-5 0-16,3 6-1 16</inkml:trace>
  <inkml:trace contextRef="#ctx0" brushRef="#br0" timeOffset="18514.7694">16259 9965 43 0,'16'0'22'15,"-16"0"-3"1,12 0-4-16,-12 0-4 0,-12 0-3 16,-3 0-1-16,-4 0-1 15,-6 0-2-15,-2 0-2 0,1 0 0 16,-2-3-1-16,3 3-1 15,4 0 0-15,8 7 0 16,1-2-1-16,3 2 1 31,2 2-1-31,1 3 0 0,6 0 1 16,-3 3 0-16,3-4 0 16,0 2 0-16,0-4 0 15,3 1 0-15,-3-10 0 16,18 9 1-16,-2-9 1 15,4 5 0-15,7-5 0 0,1 4 1 16,6 2 0-16,-3 6 1 16,-3 0 0-16,-4 7 1 15,-8 2-2-15,-9 4 1 16,-14 1 0-16,-9-3-1 0,-14-4 0 16,-2-4 0-16,-8-6-2 15,-3-5-2-15,2-4-3 31,1-16-6-31,12-1-16 0,10-1-12 16,1-10 1-16,17 7-1 16</inkml:trace>
  <inkml:trace contextRef="#ctx0" brushRef="#br0" timeOffset="19078.4064">16793 9146 37 0,'-15'10'31'0,"9"22"-8"16,2 19-4-16,4 24-4 16,6 22-4-16,-4 11 0 15,8 16-3-15,-3 2-1 31,6 2-2-31,-5-11-2 0,2-9-2 16,-4-23 1-16,-3-15-1 0,1-19-3 16,-4-10-2-1,6-12-17-15,0-12-15 16,-6-17 1-16,0 0-1 0,-4-26 0 16</inkml:trace>
  <inkml:trace contextRef="#ctx0" brushRef="#br0" timeOffset="19601.2318">16997 9811 19 0,'33'0'18'0,"9"0"0"15,23 0 0-15,25-5 0 31,31-2-2-31,30 0-2 0,24-2-3 16,29-2-2-16,15-1-4 16,13-1-2-16,4 2-1 15,1 1-1-15,-14 1-2 16,-19 1-3-16,-27 8-5 16,-32-3-9-16,-33 3-9 15,-23 4-6-15,-45-8-1 0,-22 8 9 16</inkml:trace>
  <inkml:trace contextRef="#ctx0" brushRef="#br0" timeOffset="20203.4496">17434 9310 15 0,'-34'-3'26'0,"7"10"3"0,-7-3-11 16,6 2-4-16,5 6-4 15,5-3-2-15,11 6-2 16,11-5 0-16,12 8-1 16,7-5 0-16,7 6 0 15,0-1-1-15,1 1 0 0,-6-1 1 16,-4 1-1-16,-14-3 1 15,-7 2-1-15,-16-5 0 16,-6-2-1-16,-4-2 0 16,-2-4-4-16,3-2-4 15,-2-3-8-15,10-5-16 16,5 5-8 0,3-14-1-16,9 14 1 15</inkml:trace>
  <inkml:trace contextRef="#ctx0" brushRef="#br0" timeOffset="20388.2569">17586 9373 34 0,'0'0'31'16,"6"28"0"-16,-2-9-15 15,-4 1-5-15,3 7-5 16,-3-3-13-16,5 3-19 15,-13-13-5-15,11 1 1 32,-3-15-2-32</inkml:trace>
  <inkml:trace contextRef="#ctx0" brushRef="#br0" timeOffset="20767.1089">17561 9206 48 0,'0'-13'28'16,"9"13"-7"-16,-9 0-16 16,13 18-10-16,-6 1-7 15,2 3-3-15,4 7 1 16,-2 0-1-16,2 7 3 0,0 0 6 16,-1-1 6-16,9 29 20 31,-11-42-2-31,-6-3 1 15,-1-5 1-15,-3-14-2 16,10 0-5-16,0-4-3 16,-2-13-3-16,6 5-2 15,-1-5-2-15,8 3-2 16,0 0 0-16,1 9 0 16,-5 5 0-16,0 2 1 0,-6 9 0 15,-1 5 0-15,-5 3-1 16,-5 2-4-16,5-1-18 15,0 4-14-15,-9-12 0 16,8 3-1-16</inkml:trace>
  <inkml:trace contextRef="#ctx0" brushRef="#br0" timeOffset="21151.8124">18268 8889 42 0,'-34'15'32'0,"6"24"-7"16,-6 14-3-16,3 14-5 16,13 10-5-16,5 7-3 15,17 2-2 1,5-4-1-16,14-6-5 15,6-8-3-15,2-17-14 16,2-17-20-16,4-6 0 16,-10-20-1-16,6-8 1 0</inkml:trace>
  <inkml:trace contextRef="#ctx0" brushRef="#br0" timeOffset="21721.7724">18650 9056 10 0,'0'0'25'0,"0"0"-6"0,-22 5-4 15,6-2-4-15,-2-3-3 16,-4 0-3-16,-1 0-2 0,1 0-1 16,2 0 0-1,2-4-1-15,4 4-1 16,3 0 0-16,11 0 1 0,-16 4 1 15,12 5 1-15,4 3 0 0,-3 2 1 16,3 5 0-16,0-1 1 16,0-1-1-16,0-1 0 15,0 0 0-15,0-5-1 16,0-11-1-16,13 7 0 16,-13-7-1-16,21-6 1 31,-7 2-1-31,4-1 0 0,4 5-1 15,-2 0 0-15,-1 4 0 16,-4 3 0-16,-9 7 0 16,-6-2 1-16,-7 6 0 15,-10-2-1-15,-7 1-2 16,-7-3-6-16,3-5-9 16,1 2-14-16,-1-11-1 0,14 0-1 15,0-10 8-15</inkml:trace>
  <inkml:trace contextRef="#ctx0" brushRef="#br0" timeOffset="22221.9648">18714 9101 36 0,'-4'18'30'0,"-5"-6"-5"0,4 3-8 15,1 4-3-15,-1-1-4 16,5 2-1-16,0-3-3 16,9-2-1-16,0-6-2 15,3-1 0-15,1-8-1 16,1 0 0-16,0-8 0 15,0-1-1-15,-1-6 0 0,0-2 0 16,-4-2-1-16,0 4 0 16,-3 1 0-16,-2-1 0 15,-4 15-1-15,3-12 1 16,-3 12 0-16,-3 12-1 16,3 1 1-16,0 3 0 15,0 0 0 1,5 2 0-16,2-1 1 15,3 2-1-15,3-6 1 16,1-1-1-16,0-8 1 0,1-4-1 16,-2 0 1-16,0-7-2 15,0-2-1-15,-5-7-4 16,1 0-4-16,-4-1-9 16,-5-2-13-16,7 9-2 0,-11-4-1 15,4 14 6-15</inkml:trace>
  <inkml:trace contextRef="#ctx0" brushRef="#br0" timeOffset="22522.1089">18432 9385 27 0,'0'0'32'0,"29"3"-2"15,-2-3-8-15,12 0-6 16,10 0-5-16,5-6-3 0,3 6-3 16,-1-2-2-1,-3 2-2-15,-5 0-2 16,-10-2-3-16,-4 2-7 0,-10 4-9 15,-10-4-14-15,0 5 1 0,-14-5-1 16</inkml:trace>
  <inkml:trace contextRef="#ctx0" brushRef="#br0" timeOffset="22890.3861">18640 9513 23 0,'7'-12'28'16,"16"8"-9"-16,-1-3-3 0,3 7-3 15,3 0-3-15,-5 7 0 16,1 4-1-16,-10-1-2 15,-3 7 0-15,-11-2-1 16,-9 5 0-16,-7-2-2 0,-1 1 1 16,-6-2-1-16,1-2-2 15,4-1-1 1,4-5 0-16,4-1-1 16,10-8 0-16,7 11 0 15,5-11-2-15,11 4-2 16,2-4-5-16,11-4-18 15,7 4-9-15,-5-9 1 16,10 7-1-16</inkml:trace>
  <inkml:trace contextRef="#ctx0" brushRef="#br0" timeOffset="23193.9837">19107 9157 46 0,'10'-7'36'31,"10"14"-1"-31,-6 10-8 0,2 7-9 15,2 14-6-15,-7 7-5 16,-2 3-1-16,-7 5-3 16,-2 0-6-16,-6 0-11 15,-1-1-24-15,-8-18 0 16,3-1-1-16,-3-11 0 16</inkml:trace>
  <inkml:trace contextRef="#ctx0" brushRef="#br0" timeOffset="23842.7336">17660 10109 21 0,'-8'-10'29'16,"8"10"-2"0,-22-13-9-16,3 9-3 0,-3 4-5 15,-3 0-3-15,2 0-1 16,-1 4-1-16,6 5-2 16,7 0-1-16,8 5 0 0,7 1-1 15,10 3 1-15,3 0-1 16,6 5 0-16,2-2 1 15,-1 1-1-15,-3-4 1 16,-5 2 0-16,-9-6-1 16,-7 2 0-16,-10-5-2 31,-7-7-1-31,-3 1-3 0,-4-5-7 16,2-5-10-16,4 5-10 15,-1-15-2-15,19 15 1 16</inkml:trace>
  <inkml:trace contextRef="#ctx0" brushRef="#br0" timeOffset="24043.9552">17796 10151 51 0,'0'13'28'16,"0"7"-4"-16,0 3-4 31,0 2-7-31,0 1-6 0,-4-3-11 16,4 0-16-16,-5-13-12 15,5-1-1-15,0-9-1 16</inkml:trace>
  <inkml:trace contextRef="#ctx0" brushRef="#br0" timeOffset="24213.1943">17810 9951 70 0,'0'0'33'0,"-6"-19"-7"15,6 19-18-15,0 0-15 16,0 0-17-16,-4 14-8 0,4-14-1 31,4 19 0-31</inkml:trace>
  <inkml:trace contextRef="#ctx0" brushRef="#br0" timeOffset="24459.9182">17899 10164 55 0,'14'34'35'0,"-9"-6"0"15,2-1-12-15,-2 1-8 16,-5-15-7-16,0 2-3 0,0-15-2 16,0 0-1-16,0 0 0 15,18-24-1-15,-8 7 0 16,5 0-1-16,1 0 0 15,1 0 0-15,4 7 0 16,-5 6 0-16,1 4-1 16,-3 8 1-16,-3 6 0 0,-4 0-2 15,2 10-9-15,-6 3-26 16,-3-12-1-16,0 6 1 16,0-5 0-16</inkml:trace>
  <inkml:trace contextRef="#ctx0" brushRef="#br0" timeOffset="24898.2752">18399 9974 28 0,'-23'19'29'16,"4"19"-2"-16,-2 0 0 0,3 11-7 16,9 11-6-16,-1-3-5 15,10 2-3-15,5-2-3 0,3-7-4 16,7-4-4-16,-2-12-10 15,2-13-18-15,7-4-2 16,-5-14 0-16,8-3 0 16</inkml:trace>
  <inkml:trace contextRef="#ctx0" brushRef="#br0" timeOffset="25377.6514">18616 10040 34 0,'0'0'30'16,"0"0"0"-16,-7 14-13 15,7-1-7-15,5 6-3 16,1-1-2-16,5 5 0 0,3-7 0 15,3-2-1-15,2-6-2 0,3-4 0 16,-2-8-1-16,0-1-1 16,-2-8 0-16,-6-6-1 15,0 1 1-15,-3 2-1 16,-4-1-1-16,-5 7 2 16,0 0-1-1,0 10 1-15,0 0 1 16,-13 5-1-16,9 5 1 15,4 4 0-15,0 3 1 16,3 0-1-16,4 0 1 16,5 0 1-16,0-7 0 15,5 0-1-15,1-10 1 16,1 0-1-16,-2-9 0 0,0 0-1 16,-3-5-3-16,-4-1-3 15,-1-2-8-15,-6 2-13 16,-9 0-10-16,6 15 1 15,-11-20-1-15</inkml:trace>
  <inkml:trace contextRef="#ctx0" brushRef="#br0" timeOffset="25597.2713">18541 10304 38 0,'8'20'33'0,"9"-20"1"0,20 4-13 16,2 0-7-16,5-4-6 15,3 0-5-15,3 0-2 16,-4-4-8-16,-3-1-16 16,0 10-10-16,-20-10 0 15,1 10-1-15</inkml:trace>
  <inkml:trace contextRef="#ctx0" brushRef="#br0" timeOffset="25963.5358">18636 10474 40 0,'14'-12'31'16,"11"5"-6"-16,3 4-8 16,-3 3-5-16,5 2-2 15,-5 3-1-15,-4 8-1 16,-12 0-3-16,-2 2 0 0,-14 2-2 16,-5-2 0-16,-6-1-1 15,-2 0 0-15,1-6-1 16,2-2-1-16,2-6 0 15,15 0 0-15,0 0 0 16,0 0-1-16,15 0 0 16,4 0-1-1,3 0-2-15,4 0-4 16,6 5-11-16,1 3-16 16,-5-8 0-16,7 0 0 15,-10-8 3-15</inkml:trace>
  <inkml:trace contextRef="#ctx0" brushRef="#br0" timeOffset="26248.5706">19146 10057 35 0,'21'6'37'16,"-9"12"-1"-16,5 10-4 16,-3 7-13-16,-5 4-7 15,0 4-3-15,-9 3-4 16,0 1-1-16,-11-6-3 16,-2-3-1-1,-3-6-7-15,-6-8-20 16,-1-11-10-16,10-4-2 15,-4-12 0-15</inkml:trace>
  <inkml:trace contextRef="#ctx0" brushRef="#br0" timeOffset="26702.3204">19970 9080 29 0,'0'-22'26'15,"0"22"-5"-15,0 0-1 16,9 31-4-16,-9 20-2 16,0 20-2-16,-3 28-3 15,-5 16 0-15,8 12-1 0,-6 11-1 16,6 2-3-16,-11-5 0 15,5-4-2-15,-1-20-1 16,-1-19-1-16,1-12-3 16,0-15-4-16,4-14-13 0,3-10-16 15,-7-22-1-15,7-5-1 16,0-14 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25:23.90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740 3766 16 0,'0'0'29'15,"0"0"3"-15,-16 68-12 16,4-16-4-16,-5 3-3 16,-1 9-2-16,3-5-4 0,-1-3-2 15,4-10-2-15,12-46-1 16,-13 55 0-16,13-55-1 15,0 0 0-15,0 0 1 16,38-61-1-16,-23 15 0 16,0-6 0-16,1-8-1 0,5-1 1 31,-10 2-1-31,0 7 2 0,-4 5 0 16,-7 47 0-16,15-61 0 15,-15 61 1-15,0 0 1 16,0 0-1-16,7 44 1 15,-7 1 0-15,12 11 0 16,1 5-1-16,-5 7 1 16,4 0-2-16,4-6-1 0,0-4-2 15,3-16-3-15,-19-42-6 16,24 54-11-16,-24-54-15 16,0 0-4-16,0 0 2 15,-13-42-1-15</inkml:trace>
  <inkml:trace contextRef="#ctx0" brushRef="#br0" timeOffset="400.6144">657 4062 18 0,'0'0'27'0,"0"0"-3"15,0 0-8-15,0 0-5 16,67 0-3-16,-24 0-3 0,-1 0-1 16,9 0-3-16,-4 0-1 31,3 0 1-31,-10 0-1 15,-40 0-1-15,65 0 1 16,-65 0 0-16,43 14 0 0,-43-14 1 16,0 0 0-16,22 48 0 15,-22-48 0-15,0 46 0 16,0-46 1-16,0 0 1 16,6 51 1-16,-6-51-1 0,0 0 1 15,0 0-1-15,0 0 1 16,3-41-1-16,6 15-1 15,-2-1-2-15,5 0-1 16,3 3 1-16,7 7-1 16,-2 3 1-16,1 8-1 15,1 10 2 1,-4 6 1-16,-3 8-1 16,-4 3 1-16,-8 5-2 15,1 2-5-15,-4-4-10 16,7-6-12-16,13 0-4 15,5-18-2-15,16 6 1 16</inkml:trace>
  <inkml:trace contextRef="#ctx0" brushRef="#br0" timeOffset="704.0138">1781 4083 69 0,'-17'-12'34'16,"-5"0"-11"-16,-6 2-5 15,2 6-5-15,-4 4-4 16,2 4-4-16,-2 6-1 0,7 5-1 16,5 3-2-1,6 4 1-15,12 2-2 0,6 1 2 16,9-4-1-16,10-3 2 15,3-7-2-15,3-7-1 0,3-4-4 16,-5-10-9-16,-2-4-17 16,-4 1-6-16,-11-10-1 15,-5 3 0-15</inkml:trace>
  <inkml:trace contextRef="#ctx0" brushRef="#br0" timeOffset="826.3493">1686 3853 52 0,'0'-14'30'0,"-5"-1"-3"16,5 15-22-16,17 5-26 16,-17-5-5-16,18 20-3 31,-5-6-2-31</inkml:trace>
  <inkml:trace contextRef="#ctx0" brushRef="#br0" timeOffset="1605.0738">1979 4071 32 0,'0'0'29'15,"23"-4"-1"-15,-12 8-10 16,-2 6-5-16,-2 5-4 16,-7 3-2-16,-3 6-2 15,-5-2 0-15,2 1-1 16,-2-8 0-16,0-6-2 0,8-9-1 15,0 0 0-15,0-18-1 16,9 2 1-16,7-7-1 16,-4-1 0-16,1 1 0 15,-1 5 0-15,1 4 0 16,-13 14 0-16,8-9 0 16,-8 9-1-16,-10 14 0 0,2 2 1 15,2 5-1-15,3 3 0 16,3-1 0-16,3 4 2 0,13-5-1 15,7-2 0-15,6-4 1 16,7-5 0-16,0-5 1 16,0-6 0-16,1-7-1 31,-5-1 1-31,-7-4 0 0,1 1 0 16,-6-4-1-16,-4 2 1 15,-1 1-1-15,-1 2 0 16,-4-1 0-16,0 3 0 15,-10 8 0-15,10-18 0 16,-10 9 0-16,0 9-1 16,-3-19 1-16,-8 8-1 0,6 0 1 15,-7 1-2-15,-1 4 1 16,0-1-1-16,-3 5 0 16,5 2 0-16,-1 9 0 15,-1 3 0-15,4 8 1 16,3 9 0-16,0 5 1 15,6 7 0 1,-2 7 1-16,2 1 0 16,-3-1 0-16,3 0-1 0,4-3-6 15,-4-10-12 1,-4-11-19-16,12-4-1 16,-8-20 1-16,18 7-2 0</inkml:trace>
  <inkml:trace contextRef="#ctx0" brushRef="#br0" timeOffset="1805.0196">2626 4064 35 0,'0'0'35'0,"0"0"0"15,0 19-1-15,0-2-20 16,0 7-7-16,-4 6-10 15,4 3-21-15,0-8-9 16,6 1-1-16,-6-11-1 16</inkml:trace>
  <inkml:trace contextRef="#ctx0" brushRef="#br0" timeOffset="2228.3487">3020 4087 72 0,'0'-13'25'16,"-4"-2"-5"-16,-5 3-7 15,-4 7-4-15,-5 1-4 16,-5 5-1-16,-1 9-2 16,2 3-1-16,1 6-1 15,2 5 0-15,4 0 0 16,6 2 1-16,5-1 1 0,8-1 0 15,4-7 2-15,2-3 0 16,2-5 0-16,3-3 0 16,-4-6-1-16,1-7-4 15,-1-1-11-15,-1 2-22 0,-10-10-2 16,0 16 0-16,0-21-1 31</inkml:trace>
  <inkml:trace contextRef="#ctx0" brushRef="#br0" timeOffset="2559.6221">3068 4137 45 0,'9'0'36'16,"7"13"1"-16,-7-4-3 0,-3 0-19 16,5 5-6-16,-6-3-2 15,-1 0-2-15,-4-11-2 16,6 17-2-16,-6-17 0 15,0 0-1-15,12-12-1 16,-5 0 0-16,2-2 0 16,3-3-1-16,1 2 0 0,2-2 0 15,3 7 1-15,-5 3 0 16,3 7 1-16,-1 3 0 16,-2 9 1-16,-3 4 1 15,1 6 0-15,-5 1 0 16,-2 1-2-16,-4 2-6 0,0-7-31 31,0 4 0-31,-7-8-1 0,7 1 0 16</inkml:trace>
  <inkml:trace contextRef="#ctx0" brushRef="#br0" timeOffset="3392.3423">4198 4052 27 0,'-25'-19'30'16,"3"13"-1"-16,-12-4-11 16,1 10-7-16,1 4-4 15,0 5-3-15,4 10-1 16,7 3-2-16,9 7-1 0,9 0 0 15,8 2 0-15,7-2 1 16,11-5 0-16,4-2 0 0,3-7-1 16,5-8 1-16,-3-7-1 15,-5-2 1-15,-1-8-1 16,-8-1 0-16,-8-2-1 31,-10-1 2-31,0 2-1 0,-14-1 1 16,3 6 0-16,-2 7 0 15,-3 7 0-15,1 9 1 16,5 10 1-16,-1 7-1 16,4 10 1-16,2 3 0 15,5 5 0-15,0-2 1 16,0-3-1-16,2-10-2 0,4-3-2 16,1-10-5-16,-1-8-17 15,-6-15-10-15,21 4-2 16,-12-18 0-16</inkml:trace>
  <inkml:trace contextRef="#ctx0" brushRef="#br0" timeOffset="3730.0625">4587 4109 16 0,'0'0'30'16,"-8"23"2"-16,-8-9-2 31,3 0-17-31,-1 6-2 0,-6-5-2 16,-1-3-3-16,2-6-4 15,1-6-1-15,2-7-2 16,1-10 0-16,6-2 0 16,-1-3-1-16,10-2 0 15,0 3 1-15,0 1 1 16,12 5 1-16,4 6 0 0,2 9 0 15,2 5 1-15,4 7 0 16,0 4 0-16,-1 6-1 16,-1 2 0-16,-4 2-4 15,-2 2-9-15,-7-3-15 16,-5-11-5-16,1 3-1 0,-5-17-1 31</inkml:trace>
  <inkml:trace contextRef="#ctx0" brushRef="#br0" timeOffset="3877.4178">4510 3912 50 0,'-12'-21'32'16,"12"21"-4"-16,0 0-22 0,0 0-27 16,10 14-7-16,-4-4-3 15,13 13-2-15</inkml:trace>
  <inkml:trace contextRef="#ctx0" brushRef="#br0" timeOffset="4210.8336">4969 4049 45 0,'0'0'34'15,"-10"-14"-3"1,-2 6-11-16,-2 2-7 0,-4 5-6 16,-1 2-3-16,-3 8-2 15,2 0-1-15,-1 7-1 0,6 5 0 16,5 1 0-16,10 4 0 16,7 0 0-16,1-6 0 15,9 2 1-15,0-7 1 16,0-6-1-16,2-4 1 0,-5-5 0 15,-14 0 0-15,8-24 0 16,-16 7-4-16,-5 1-7 16,-1 3-23-16,-4-6-3 15,2 5 0-15,-7-1-1 16</inkml:trace>
  <inkml:trace contextRef="#ctx0" brushRef="#br0" timeOffset="4564.5313">5104 4100 36 0,'17'0'32'0,"3"5"1"16,-8 7-9-16,-2-2-11 0,2 5-4 15,-4-1-2-15,0 0-2 16,-8 0-1-16,0-3 1 15,0-11-2-15,0 11 0 16,0-11-1-16,3-13 0 31,-3 0 0-31,7-4 0 0,0-1-1 16,3 0-1-16,1 1-1 16,-1 5 1-16,4 2-1 15,-4 10 0-15,4 0 1 16,-4 12-1-16,-1 2 1 15,-3 4 1-15,0 4-3 16,-1-1-3-16,2 0-21 0,3 0-9 16,-10-10-2-16,3 2 1 15</inkml:trace>
  <inkml:trace contextRef="#ctx0" brushRef="#br0" timeOffset="4833.7936">5485 4045 27 0,'13'0'31'15,"14"14"0"-15,-2-7-3 16,2 4-16-16,3 4-5 31,-2 2 0-31,-7 0-3 0,-12-1 0 16,-9 1-1-16,-11-6 0 15,-11-1-1-15,-4-6-3 16,-3-4-3-16,2 0-7 16,2 0-10-16,2-14-13 15,14 7 1-15,-3-6-2 16</inkml:trace>
  <inkml:trace contextRef="#ctx0" brushRef="#br0" timeOffset="5164.6398">6059 4074 58 0,'0'0'34'0,"0"0"-2"16,0 0-13-1,11-11-36-15,-1 14-14 16,-10-3-2-16,0 0-1 16</inkml:trace>
  <inkml:trace contextRef="#ctx0" brushRef="#br0" timeOffset="5334.1528">6026 4221 50 0,'0'14'39'16,"0"-14"-1"-16,0 0-5 16,0 0-21-16,0 0-41 15,9 0-4-15,-9 0-3 0,0 0-2 16</inkml:trace>
  <inkml:trace contextRef="#ctx0" brushRef="#br0" timeOffset="6165.9777">7067 3602 32 0,'0'0'32'0,"0"0"2"16,3 10-12-16,2 22-6 15,-5 11-4-15,4 11-4 16,-4 7-1-16,6 5-1 16,-6 4-4-16,0-7-4 15,0-5-6-15,0-12-10 16,-10-13-17-1,10-1 0-15,-3-20-2 16,3-2 2-16</inkml:trace>
  <inkml:trace contextRef="#ctx0" brushRef="#br0" timeOffset="6412.9259">7287 3671 30 0,'12'0'33'0,"-12"0"0"16,10 20 0-16,-4 7-18 0,0 2-5 15,3 12-3-15,-3 9-1 16,4 7 1-16,-4-5-1 0,2 3-3 16,-4-8-2-16,-4-4-4 15,3-3-4-15,-3-12-7 16,0-8-17-16,0-4-6 15,0-16 0-15,-10 6 0 16</inkml:trace>
  <inkml:trace contextRef="#ctx0" brushRef="#br0" timeOffset="6581.9466">7097 3964 54 0,'13'-2'34'0,"15"6"1"16,-3-4-16-16,14 7-18 0,5-1-24 16,-1-6-7-16,7 0-2 15,-6 0-2-15</inkml:trace>
  <inkml:trace contextRef="#ctx0" brushRef="#br0" timeOffset="6950.5103">7922 3577 60 0,'-21'0'33'15,"-11"7"-6"-15,-5 12-11 16,-1 19-4-16,-5 8-4 0,6 14-1 16,3 10 0-16,13 6-1 15,8 2-2-15,9 3 1 16,8-7-2-16,13-5-2 15,7-8-5-15,0-17-12 16,8-8-21-16,5-11 0 0,-1-18-1 31,5-4 0-31</inkml:trace>
  <inkml:trace contextRef="#ctx0" brushRef="#br0" timeOffset="7350.8112">7947 4038 6 0,'16'19'64'15,"-4"-14"-31"-15,13-3-14 16,0 2-4-1,-1-8-3-15,4 2-4 16,-3-7-3-16,0-5-1 16,-6 0-3-16,-8-4-1 15,-8 0-1-15,-9 2 0 16,-6 3-1-16,-4 3 1 16,-8 3-2-16,-5 7 1 15,-1 7 1-15,1 7 0 0,2 2 1 16,3 7 1-16,8 4 1 15,6 2 0-15,10-1 1 0,4 2 0 16,7-5 0-16,11 1 1 16,1-5-1-16,7-4-3 15,2-6-6-15,-1-7-23 16,0-12-7-16,2-2 0 0,-8-13 0 16</inkml:trace>
  <inkml:trace contextRef="#ctx0" brushRef="#br0" timeOffset="7551.2578">8294 3655 46 0,'0'-14'30'16,"0"14"-3"-16,0 0-21 15,-6-15-19-15,6 15-14 16,0 0-3-16,-3 9-1 0</inkml:trace>
  <inkml:trace contextRef="#ctx0" brushRef="#br0" timeOffset="7714.0323">8279 3788 58 0,'-4'25'34'31,"-1"0"-8"-31,1-4-5 0,-8-7-6 16,0-2-6-16,-8-10-6 16,-4-4-11-16,2-10-21 15,6 5-6-15,-9-10 0 16,11 3-1-16</inkml:trace>
  <inkml:trace contextRef="#ctx0" brushRef="#br0" timeOffset="8267.6323">8436 3659 51 0,'0'0'28'0,"0"0"-8"16,-6 11-6-16,1 0-5 16,5 4-4-16,-4 2-2 15,4 3 0-15,4 3-1 16,2 1 1-16,3-6 0 15,3 1 0-15,0-10-1 16,2 0 0-16,2-9-1 0,-1-4-2 16,-2-3 1-16,-1-6-2 15,-3-2 0-15,-3-3 0 16,1 2 0-16,-7 0 0 16,3 3 0-16,-3 2 2 15,0 11 0-15,-3-12-1 16,3 12 2-1,0 0-1-15,0 0 2 16,-6 13 0-16,6-13 0 16,6 14 1-16,-6-14 0 15,9 17 0-15,-9-17 0 16,13 12 0-16,-13-12-2 0,15 7-5 16,-15-7-11-1,16 0-15-15,-13-17-2 0,9 11-1 16,-12-12-1-16</inkml:trace>
  <inkml:trace contextRef="#ctx0" brushRef="#br0" timeOffset="8499.6224">8633 3661 13 0,'0'0'28'16,"13"-3"-2"-16,-13 3-7 15,18 0-4-15,-5 9-3 16,1 5-2-16,9 10 0 15,-2 8-3-15,4 9 2 16,-9 7 0-16,-4 12-1 16,-9-1-1-16,-3 4-1 15,-12-5-1-15,-3 0-1 0,-7-9-2 16,-3-9-3-16,3-8-11 16,0-10-24-16,0-13-2 15,8-3 1-15,-2-12-1 0</inkml:trace>
  <inkml:trace contextRef="#ctx0" brushRef="#br0" timeOffset="8969.1073">9142 4013 42 0,'0'0'33'0,"25"12"-1"16,0-7-12-16,2-5-6 16,7 4-7-16,-2-4-8 15,-2 0-10-15,-3-9-18 0,-2 9-3 16,-9-9-1-16,1 9 0 16</inkml:trace>
  <inkml:trace contextRef="#ctx0" brushRef="#br0" timeOffset="9200.2668">9142 4129 23 0,'0'0'34'0,"3"12"2"15,10-7-3-15,9-5-10 16,11 2-6-1,-1-2-6-15,8 0-3 16,-4 0-2-16,-1 0-3 0,-7 0-6 16,-6 0-24-1,-7-6-11-15,-2 2 1 0,-13-7-2 16</inkml:trace>
  <inkml:trace contextRef="#ctx0" brushRef="#br0" timeOffset="10116.1966">9995 4134 9 0,'-38'0'28'15,"16"0"2"-15,32 3-8 16,24-3-6-16,25 1-1 15,27 3-2-15,27-4-1 16,29 0-2-16,16 0-1 0,19 4-3 16,-2-4-2-16,-5-4-6 15,-15 4-9-15,-21 0-16 16,-37-5-9-16,-22 5 0 16,-39-3-1-16</inkml:trace>
  <inkml:trace contextRef="#ctx0" brushRef="#br0" timeOffset="10416.3849">10603 3839 6 0,'12'-115'65'16,"-6"58"-33"-16,1-1-11 15,1 9-3-15,-8 3-4 16,6 17-5 0,-10 6-1-16,2 11-3 15,2 12-2-15,-15 17-1 16,7 21-3-16,2 13-4 15,6 14-27-15,0 15-4 16,-4 4-1-16,4 9 0 16</inkml:trace>
  <inkml:trace contextRef="#ctx0" brushRef="#br0" timeOffset="11070.4743">10131 4500 26 0,'-12'-11'29'16,"12"11"0"-16,-15 21-10 16,5 7-5-16,3 9-4 15,-1 4-3-15,5 2-1 16,-4-2-1-16,7 2 0 16,0-11 0-16,7-9-2 15,-2-14 0-15,-5-9-1 0,12-15 0 16,-2-7 0-16,-4-11 0 15,1-8-1-15,-2-7-1 16,-2-2 1-16,-3-1-2 16,7 8 1-16,-7 2-1 15,0 13 0-15,3 10 0 0,-3 18 1 32,10 0-1-32,-1 18 1 0,2 5 0 15,2 1 0-15,0 3 1 16,5 2 0-16,-2-10 0 15,5-1 0-15,-2-11 0 16,0-7 0-16,-1-10 0 16,1-6 0-16,-6-7 0 15,-1-5-1-15,-3-4 1 0,-5-1-1 16,-4 7 0-16,3 5 0 16,-3 12 0-16,0 9 0 15,-7 16 0-15,7 13 1 16,0 8 0-16,0 9-1 15,4 5 2-15,-1 3-3 16,5-3-5-16,-1-6-16 0,-1-12-14 16,10-1 0-16,-10-13-1 15</inkml:trace>
  <inkml:trace contextRef="#ctx0" brushRef="#br0" timeOffset="11439.3514">10510 4826 37 0,'0'0'34'16,"0"-19"0"-16,9 10-4 15,9 3-15-15,1-2-6 0,8 8-4 16,-1-4-3-16,3 8 0 15,-3 2 1-15,-4 7-1 16,-13 1 0-16,-5 5 0 16,-10 0 0-16,-7-2 0 15,-6 2-1-15,1-5 1 16,2 1-1 0,0-3 0-16,7-3-1 15,9-9 1-15,0 9-1 16,12-5 0-16,5-4-1 15,1 0-4-15,9 3-17 16,4-3-15-16,-4-12 0 16,8 2 0-16,0-11-1 0</inkml:trace>
  <inkml:trace contextRef="#ctx0" brushRef="#br0" timeOffset="11670.6444">11019 4526 41 0,'-6'-12'35'16,"6"12"0"-16,3 10-6 15,2 4-12-15,3 14-6 16,-3 2-5-16,0 7-1 16,1 1-1-16,4 1-1 15,-6-3-3-15,1-7-5 31,1-1-10-31,0-7-21 0,-6-21-1 16,0 0 0-16,0 0-1 16</inkml:trace>
  <inkml:trace contextRef="#ctx0" brushRef="#br0" timeOffset="11818.0008">10903 4639 31 0,'28'0'26'0,"-10"6"-3"15,15 1-14-15,1 0-10 0,0 0-16 16,11 4-8-16,-14-11 0 16,5 9 5-16</inkml:trace>
  <inkml:trace contextRef="#ctx0" brushRef="#br0" timeOffset="12087.2657">11293 4630 75 0,'11'-9'34'0,"-3"-4"-7"15,1-6-9-15,4 5-6 16,0-6-3-16,2 3-3 16,-4-3-1-16,3 7-2 15,-6-3 0-15,4 5-1 0,-12 11 0 16,10 0 0-16,-10 9-1 16,5 9 1-16,-5 10 0 15,0 7-1-15,0 5 0 16,3 1 0-16,-3 1 1 15,5-2-1-15,-5-8 0 16,3-3-2 0,3-7-2-16,-6-12-19 15,0-10-18-15,0 0 0 16,0-12 0-16,5-1 0 0</inkml:trace>
  <inkml:trace contextRef="#ctx0" brushRef="#br0" timeOffset="12819.8172">12131 4068 44 0,'7'11'35'15,"5"-5"-3"-15,7 0-12 16,12 3-5-16,0-9-4 16,10 7-2-16,-1-7-3 15,3-7-2-15,-9-2-2 16,-3-8-1-16,-13-2-1 15,-8-1 1-15,-10-2-2 0,-12 1 1 16,-10 3-2-16,-9 4 2 16,-10 7-2-16,-6 7 2 15,1 7 1-15,4 8-2 0,1 9 3 16,9 7-1 0,14 2 1-16,18 4 1 0,12 5 0 15,16 0 1-15,9-8-1 0,10-2 1 16,3-6-2-16,5-7-2 15,-2-8-6-15,-13-7-26 16,-2-18-6-16,-1-2-1 16,-9-14 0-16</inkml:trace>
  <inkml:trace contextRef="#ctx0" brushRef="#br0" timeOffset="13172.8441">12476 3394 27 0,'0'0'36'0,"10"-6"0"16,7 6-1-16,6 0-14 15,5 0-8-15,8 0-3 16,2 0-6-16,-1 0-6 15,0 0-19-15,-2 5-15 0,-10-10-1 16,-1 5 0-16,-12-12 0 16</inkml:trace>
  <inkml:trace contextRef="#ctx0" brushRef="#br0" timeOffset="13341.8436">12885 3221 10 0,'3'-16'51'16,"-3"16"-40"-16,0 0-26 15,0-17-6-15,0 17-5 16</inkml:trace>
  <inkml:trace contextRef="#ctx0" brushRef="#br0" timeOffset="13573.6931">12913 3378 45 0,'3'38'36'16,"4"5"-2"-16,-7 3-7 15,-4-8-8-15,1 6-6 0,-10-10-4 16,0-2-2-16,-10-8-3 16,1-8 0-16,-6-8-3 15,0-8-2-15,1-8-1 16,-4-8-3-16,11 0-4 15,-1-10-9-15,9 0-14 16,12 5-6 0,0-7 0-16,12 8 1 15</inkml:trace>
  <inkml:trace contextRef="#ctx0" brushRef="#br0" timeOffset="14073.8463">13080 3304 35 0,'-21'-10'29'16,"21"10"-5"-16,-15 4-7 15,2 8-4-15,8 6-4 0,-2 2 0 16,7 4-2-16,5-2 0 15,5 4-2-15,2-8-1 16,7-2-1-16,0-7 0 16,0-4-1-16,2-6-1 15,0-7 0-15,-1-6-1 32,-6-6 1-32,-3 2-1 0,-3-5-1 15,-1 6 0-15,-5-4 1 16,-2 6-1-16,0 4 1 15,0 11 0-15,0 0 0 16,-9 11 0-16,9 3 0 16,0 4 2-16,0 3-2 15,7 5 1-15,5-1 1 0,0-4-1 16,4-4 1-16,5-5 0 16,-1-1 0-16,1-11 1 15,0 0-1-15,-2-11 0 0,0-6-1 16,-6-1-1-1,-5-7-4-15,-2 1-14 0,1-1-18 32,-16-4-2-32,5 5 1 0,-4 0-1 15</inkml:trace>
  <inkml:trace contextRef="#ctx0" brushRef="#br0" timeOffset="14342.0407">13710 2929 37 0,'-28'19'29'15,"6"20"-7"-15,-3 8-5 0,0 13-3 16,7 8-3-16,7 4 0 15,11 7-2-15,0-8-1 16,14 2-3-16,2-9-3 16,6-10-9-16,8-17-22 15,1 1-5-15,-9-24-1 0,6-1 0 32</inkml:trace>
  <inkml:trace contextRef="#ctx0" brushRef="#br0" timeOffset="14904.746">13837 3280 38 0,'0'27'33'0,"-10"-1"-2"16,10 1-9-16,-3 2-5 15,0-5-5-15,3 1-3 16,0-14-3 0,0-11-2-16,0 0-1 15,0 0 0-15,4-28-1 16,-4 3 0-16,3-10-1 16,-3-3-1-16,0-3 0 15,0-1 0-15,0 8-1 16,-3 1 0-16,3 12-1 15,0 11 1-15,0 10 1 0,9 10 0 16,-2 11-1-16,4 5 0 16,2 4 2-16,3 4-1 0,3-6 1 15,-1-2 0-15,3-10 1 16,-2-1-2-16,-1-11 2 16,-2-8 0-16,-1-6-3 15,2-8 2-15,-5-4-2 0,0-4 2 16,-2-4-2-16,1 0 1 15,-4 2-2-15,0 6 2 16,-4 2 0-16,-3 10 0 16,0 10 0-16,0 0 1 15,3 20 0-15,-3 3 0 32,5 10 1-32,-2 3 0 0,3 5-1 15,1-3-4-15,3 0-12 16,2-1-22-16,-3-15 0 15,3-1-1-15,-12-21 0 16</inkml:trace>
  <inkml:trace contextRef="#ctx0" brushRef="#br0" timeOffset="15342.8442">14275 3509 59 0,'14'-9'28'0,"2"0"-4"15,6 3-4-15,6 6-6 0,-7-3-3 16,6 9-2-16,-7-3-3 16,-2 8-1-16,-8 1-2 15,-10 5 0-15,-12 1-2 16,-4 2 1-16,-5-5-1 16,2 2 1-16,-3-2-2 15,3-5 1 1,7-1-1-16,12-9 1 15,-3 17-1-15,3-17 0 16,21 10-2-16,-6-8-4 16,5 1-17-16,7 2-14 0,-8-10-1 15,7-1 1 1,-8-10 0-16</inkml:trace>
  <inkml:trace contextRef="#ctx0" brushRef="#br0" timeOffset="15542.7108">14584 3251 61 0,'0'0'35'0,"13"4"-4"16,-5 13-12-16,-4-2-5 16,5 11-6-16,-3-1 0 15,4 4-4-15,-2-2-4 16,-2-1-8-16,3-5-21 15,-1-5-7-15,-8-16-1 16,6 11 1 0</inkml:trace>
  <inkml:trace contextRef="#ctx0" brushRef="#br0" timeOffset="15705.0782">14513 3341 45 0,'20'7'30'16,"-5"-7"-3"-16,15 0-20 16,-1 11-19-16,-5-15-14 15,13 10-2-15,-9-12-2 0</inkml:trace>
  <inkml:trace contextRef="#ctx0" brushRef="#br0" timeOffset="15959.0036">14885 3214 63 0,'-5'-25'36'0,"5"7"0"15,0 2-15-15,-3-2-8 16,6 8-5-16,-3 10-3 16,0 0-2-16,11 15 0 0,-5 7 0 15,0 6 0-15,1 7-2 16,0 1 2-16,1 10-2 15,-2-5 2-15,1-2-2 16,-3-3 0-16,-1-7-5 16,2-1-12-16,1-8-23 15,-6-20 0-15,0 10-1 0,0-10 1 16</inkml:trace>
  <inkml:trace contextRef="#ctx0" brushRef="#br0" timeOffset="16259.4011">15136 3034 47 0,'28'28'38'0,"8"16"-1"0,-7 6-3 16,2 11-20-16,-2 11-5 16,-8 2-1-16,-6-2-4 15,-15-2 0-15,0-6-3 16,-15-12-1-16,-7-10-3 16,0-6-19-16,1-12-16 0,-4-17-1 31,5 0 1-31,2-21-1 15</inkml:trace>
  <inkml:trace contextRef="#ctx0" brushRef="#br0" timeOffset="16878.5377">15534 4461 47 0,'17'0'37'16,"-17"0"-2"-16,12 2-13 0,-12-2-41 16,0-9-10-16,0 9-4 15,-2-24-3-15</inkml:trace>
  <inkml:trace contextRef="#ctx0" brushRef="#br0" timeOffset="17598.7473">16157 4454 8 0,'0'0'24'0,"24"3"3"16,39-9-8-16,43 6-5 15,40 0-1-15,46-2-1 16,46 4 1-16,46-2-1 15,43 3 0-15,28-3-3 0,18 9-3 16,-2-4-3 0,-9 5-2-16,-30 1-3 0,-32-2-10 15,-48-3-22-15,-43 4-1 16,-60-10-1-16,-38 4 0 0</inkml:trace>
  <inkml:trace contextRef="#ctx0" brushRef="#br0" timeOffset="18430.2949">16610 3885 12 0,'0'0'28'0,"0"0"0"16,-24-4-10-16,7 4-4 0,-3 5-5 15,0-2-3-15,5 4-1 16,3 1-1-16,12 1-1 16,7 2 0-16,11 3-2 15,6 1 1-15,7 5-1 16,0 0 1-16,-3 3 0 16,-7-3 0-1,-11 3 0-15,-10-1 0 16,-13-3-1-16,-11-6-2 15,-4-4-5-15,-4-2-8 16,5-1-14-16,-4-9-4 16,16 3 1-16,2-15-1 15</inkml:trace>
  <inkml:trace contextRef="#ctx0" brushRef="#br0" timeOffset="18631.1671">16771 3915 42 0,'22'0'32'16,"-22"0"1"-16,6 23-11 0,-3-2-8 15,-3-1-5-15,0 7-1 16,0-3-5-16,0 5-8 16,0-9-16-16,0 4-12 15,-9-17-2-15,9-7 0 16</inkml:trace>
  <inkml:trace contextRef="#ctx0" brushRef="#br0" timeOffset="18784.5234">16755 3720 49 0,'0'-15'21'0,"7"6"-15"0,-7 9-26 15,0 0-5-15,14 5-3 16</inkml:trace>
  <inkml:trace contextRef="#ctx0" brushRef="#br0" timeOffset="19084.782">16913 3941 39 0,'10'25'33'0,"4"5"1"0,-6-5-8 15,-1-7-12-15,-2 2-5 16,-5-8-4-16,0-2-1 16,0-10-2-16,0 0 0 15,0-22-2-15,3 5 1 16,3-4-1-16,6-1 0 0,4-2-1 16,5 4 1-16,2 0-1 15,4 11 1-15,-1 4 2 16,-3 5-1-16,-3 7 2 15,-4 8-1-15,-8 4 1 16,-1 1-2-16,-7 1-5 16,0 1-11-16,-13-5-20 0,13 3-1 15,-9-8-1-15,9-1 1 16</inkml:trace>
  <inkml:trace contextRef="#ctx0" brushRef="#br0" timeOffset="19384.7019">17722 3139 7 0,'-39'7'28'0,"4"24"3"16,-14 9 1-16,8 23-16 16,-2 21-5-16,10 11-1 15,9 16-1-15,9 0 1 16,15 2-2-16,11-7-5 16,12-5-5-1,9-17-18-15,12-12-13 16,-7-25-2-16,9-10 0 15</inkml:trace>
  <inkml:trace contextRef="#ctx0" brushRef="#br0" timeOffset="20016.5004">17871 3403 14 0,'0'25'27'0,"-9"-8"-1"15,9 6-10-15,0 2-4 16,4 2-2-16,5-4-1 16,0-3-3-16,6-3 0 15,-1-8-2-15,4-5 0 16,0-9-1-16,1-5-2 0,-4-8 1 15,0-4-1-15,-4-2-1 16,-2-2 1-16,-4 1-1 16,-1 7-1-16,-4-2 1 0,-4 12 0 15,4 8 0-15,0 0-1 16,-13 8 1-16,13 8 1 31,-3 5 1-31,8 2 2 0,3 2 0 16,9-1 0-16,1-2 2 15,9-3-1-15,1-10 1 16,1-4-1-16,0-6-1 16,-3-9-1-16,-3-6 0 15,-6-4-2-15,-5-8 0 16,-9 2-2-16,-3 0-3 0,-6-6-5 16,0 5-13-16,-1 8-15 15,-7-5-1-15,7 9 1 16,-1-1-1-16</inkml:trace>
  <inkml:trace contextRef="#ctx0" brushRef="#br0" timeOffset="20301.3282">18556 3187 47 0,'-7'-21'32'0,"-5"21"1"16,-2 5-14-1,-5 4-7-15,4 17-4 0,-4 7-2 16,7 9 0-16,-1 8-2 16,9 3 0-16,4 5-2 15,0 0-3-15,7-2-2 16,3-3-1-16,5-10-13 0,3-3-19 15,-5-19 1-15,10-4-2 16,-6-17 2-16</inkml:trace>
  <inkml:trace contextRef="#ctx0" brushRef="#br0" timeOffset="20850.9385">18646 3398 34 0,'-5'15'32'0,"10"13"-4"15,-5 2-9-15,0 1-3 0,3 4-4 16,-3-10-2-16,0 1-2 0,0-11-3 16,0-2-1-1,0-13-2-15,0 0 0 0,0-23-1 16,3 3 0-16,-3-10-1 15,0-8 0-15,0 0-1 16,-3-4 1-16,3 8-2 16,-3 0 1-16,3 10-1 0,0 5 1 15,0 19 1-15,9 0-1 16,-2 17 1-16,3 4-1 16,0 5 2-16,3-1-1 15,1 2 1-15,3-1 0 16,-2-9-1-16,2-5 1 31,-2-4-1-31,1-8-1 0,-1-5 1 16,1-7-1-16,-2-5 0 15,-2-7 1-15,-4-1-2 16,0-4 2-16,-2 5-1 16,-1 0 1-16,-5 5 0 0,0 5 0 15,0 14 1-15,0 0 0 16,0 10 2-16,0 13-1 15,0 4 1-15,5 6 0 16,-1 2-1-16,3 0-1 0,1 2-8 16,-1 0-20-16,1-18-9 15,4 5-1-15,-7-15 0 16</inkml:trace>
  <inkml:trace contextRef="#ctx0" brushRef="#br0" timeOffset="21171.736">18943 3512 48 0,'9'-7'33'0,"11"7"1"15,-3 4-13-15,2-4-8 0,1 11-5 16,-5-3-2 0,-2 4-2-1,-8 3-2-15,-5-1 0 16,-11-3 0-16,-2 5-1 16,-2-3 0-16,2-1 0 0,0-3 0 15,13-9-1-15,-5 13 0 16,14-8-2-16,9 2-4 15,2-7-9-15,3 0-20 16,5 0-1-16,-6-3 0 0,5 3 0 16</inkml:trace>
  <inkml:trace contextRef="#ctx0" brushRef="#br0" timeOffset="21473.5446">19230 3394 37 0,'0'0'32'0,"17"6"1"16,-6 4-11-16,-4 2-6 15,0 11-6-15,-4-1-3 16,2 6 0-16,-5-1-3 16,0 2-4-16,0 0-7 15,-4-8-14-15,-3-10-15 16,7 3 1-16,0-14 0 0</inkml:trace>
  <inkml:trace contextRef="#ctx0" brushRef="#br0" timeOffset="21789.4094">19174 3493 32 0,'26'3'29'16,"-10"-10"1"-16,8 3-15 15,1 1-4-15,2-3-4 16,1-2-1-16,-2-1-1 15,-1 0 0-15,-6 0 0 0,0 3-1 16,-5-4 0-16,-4 7 0 0,-10 3-1 16,15 0 1-16,-15 0 0 15,9 16-1-15,-6-2 0 16,1 5-1-16,-4 5 1 16,6 1 0-16,-6 1-1 15,0-2-2-15,0 3-7 16,0 0-28-16,-6-17-2 0,9 1 0 15,-3-11 0-15</inkml:trace>
  <inkml:trace contextRef="#ctx0" brushRef="#br0" timeOffset="22205.9817">19643 3275 79 0,'25'16'35'0,"-1"0"-9"16,5 6-9-16,8 9-4 15,-6 3-4-15,-2 11-3 16,-12 1-1-16,-8 6-3 15,-12-5 0-15,-8-5-2 16,-8-1-5-16,-8-7-12 0,-2-8-20 16,15-3-1-16,1-13-1 15,13 0 1-15</inkml:trace>
  <inkml:trace contextRef="#ctx0" brushRef="#br0" timeOffset="22757.3072">17872 3895 30 0,'41'1'23'0,"35"7"-1"15,24-3 0-15,33 1-4 16,30 3-3-16,28 0-2 0,21 1-2 16,3 0-2-16,-1 1-2 15,-17-1-6-15,-26-2-7 16,-31 3-14-16,-29-1-15 16,-49-10 0-16,-26 0-1 15,-36 0 0-15</inkml:trace>
  <inkml:trace contextRef="#ctx0" brushRef="#br0" timeOffset="23276.522">18730 4170 52 0,'-13'-19'25'15,"13"19"-1"-15,4-16-6 16,7 5-3-16,8 7-4 31,3-2-3-31,13 6-2 0,-1 4 0 16,3 6-1-16,-6 0-1 16,-7 6-1-16,-11 3-1 15,-13 1 0-15,-16 3-1 16,-14-1 0-16,-10-2-1 15,-8-1 1-15,1-3-2 16,-2-5 0-16,10-5-1 0,7-6 0 16,16 0 0-16,16 0 1 15,15-15-1-15,10 7 2 0,11 5 0 16,7 3 2 0,5 3-1-16,1 6 1 0,-1 3-3 15,-8-1-13-15,-4 2-21 31,6 0-1-31,-3-13 0 0,16 7-1 16</inkml:trace>
  <inkml:trace contextRef="#ctx0" brushRef="#br0" timeOffset="23777.4837">20053 3407 55 0,'8'10'36'15,"13"22"1"-15,-4 18-14 16,4 10-10-16,5 16-5 0,-10 12 0 16,-1 9-2-16,-15 0-2 15,-7 2-1-15,-10-15-2 16,-5-11-1-16,-3-17 0 16,-4-13-5-16,6-6-9 15,-1-13-24-15,1-19 0 16,12-5-1-1,-6-10 2-15</inkml:trace>
  <inkml:trace contextRef="#ctx0" brushRef="#br0" timeOffset="24509.2254">17515 4863 46 0,'-12'0'30'15,"-12"-5"-9"-15,-3 5-7 16,-1 0-3-16,0 9-3 16,4 1-2-16,8 2-2 15,11 3 0-15,12 4-2 0,14 0 0 16,10 8-1-16,6 0 0 15,-2-2 1-15,0 3 0 16,-9 1 1-16,-9-4 0 0,-17-4-1 16,-10 1 1-1,-15-8-1-15,-6-4-2 16,-3-1-5 0,-3-9-9-16,5-4-18 15,8 4-3-15,5-10 1 0,19 10-1 16</inkml:trace>
  <inkml:trace contextRef="#ctx0" brushRef="#br0" timeOffset="24709.0623">17651 4957 53 0,'17'0'35'15,"-17"0"-1"-15,8 13-11 16,-2 5-8-16,-6 2-7 15,6 6-3-15,-6 3-3 16,0-1-6-16,4 1-10 0,-4-1-21 16,-4-15-1-16,4 3 0 15,0-16 0-15</inkml:trace>
  <inkml:trace contextRef="#ctx0" brushRef="#br0" timeOffset="24862.7982">17733 4752 21 0,'11'-6'27'0,"-11"-3"-7"16,0 9-19-16,0 0-21 16,6-8-4-16,3 16 0 15</inkml:trace>
  <inkml:trace contextRef="#ctx0" brushRef="#br0" timeOffset="25163.6351">17796 4945 36 0,'17'40'34'16,"-8"-8"-1"0,6 4-4-16,-2-5-14 15,-2-6-6-15,0-2-4 16,-5-12-2-16,-6-11-1 15,10 7-1-15,-10-7 0 16,9-21-2-16,0 2 1 16,3 2 0-16,1-3-1 15,4 3 0-15,3 2 1 0,1 6 1 16,-1 9 1-16,-2 4 0 16,-2 9 0-16,-5 4 1 0,2 4 1 15,-7 1-3 1,-3 1-3-16,3 0-12 0,1-1-22 15,-7-13 1-15,10 4-2 16,-10-13 0-16</inkml:trace>
  <inkml:trace contextRef="#ctx0" brushRef="#br0" timeOffset="25541.9811">18472 4652 38 0,'-14'5'34'16,"-11"6"1"-16,-5 17-11 0,0 22-6 15,-3 16-4-15,4 13-2 32,4 5-3-32,13 7-2 0,6-7-3 15,13-3-2-15,5-12-1 16,7-8-2-16,5-18-6 15,0-9-25-15,1-18-7 16,1-6 1-16,-3-16-2 16</inkml:trace>
  <inkml:trace contextRef="#ctx0" brushRef="#br0" timeOffset="26079.9956">18647 4849 53 0,'0'0'33'0,"-10"18"-7"31,10-4-9-31,0 4-6 0,4 2-4 16,5 6 0-16,3-5-2 16,6 1-1-16,1-10-1 15,5-4-1-15,-1-8-1 16,3-6 0-16,-3-8-1 16,-5-8 0-16,-4-3 0 15,-4-5 0-15,-5 1 0 0,-5 2-1 16,0 6 0-16,-4 1 1 15,-3 5-1-15,7 15 1 16,-11 0 0-16,8 8 0 16,3 10 1-16,0 2 0 15,8 2 1-15,4 2 0 16,2-1 0 0,7 0 1-16,-1-5 0 15,4-7-1-15,-2-2 1 16,0-9-1-16,-1-4-1 15,-3-3-1-15,-1-5-3 16,-10-7-4-16,3 5-10 0,-3 5-20 16,-7-7 0-1,0 6 0-15,-7-1 0 0</inkml:trace>
  <inkml:trace contextRef="#ctx0" brushRef="#br0" timeOffset="26311.7734">18538 5129 46 0,'0'13'34'0,"0"-13"-1"16,27 8-12-16,13-4-6 15,7-4-4-15,11 0-2 16,0-4-6-16,4-1-2 15,-5 1-5-15,-13-1-8 0,-6 2-13 16,-8 3-10-16,-17-9-1 16,0 9 1-16</inkml:trace>
  <inkml:trace contextRef="#ctx0" brushRef="#br0" timeOffset="26664.8478">18662 5281 35 0,'30'-3'32'0,"-2"-4"2"15,3 0-14-15,3 7-5 16,-6 0-4-16,0 5-2 15,-13 2-2-15,-7 8-3 16,-11-6-1-16,-9 11-1 16,-8-5 0-16,-5 2-1 15,-1-3 1-15,2 3-1 0,3-7-1 16,8 0 1-16,13-10-1 16,3 9 0-16,12-9-2 15,5 0-2-15,7 0-8 16,1 0-20-16,1-6-4 0,8-1 0 15,-6-8 0 1</inkml:trace>
  <inkml:trace contextRef="#ctx0" brushRef="#br0" timeOffset="27011.9045">19225 4741 55 0,'26'5'37'0,"8"18"1"16,-6 9-4-16,-1 12-21 15,4 14-5-15,-12 9-3 16,-3 6 0-16,-16 5-2 16,0 2-1-16,-11-5-1 15,-6-5 0-15,-5-10-1 16,0-8 0 0,1-7-1-16,2-8-1 15,7-11-5-15,-5-13-20 16,8-8-12-16,9-5 0 15,-12-13 1-15</inkml:trace>
  <inkml:trace contextRef="#ctx0" brushRef="#br0" timeOffset="33421.7917">7324 5900 15 0,'-13'-4'23'16,"-11"-3"-4"-16,-5 7-5 31,-8-3-3-31,-3 8-3 0,-3 4-1 16,-1 12-2-16,4 9-2 15,9 8-1-15,12 7 0 16,9 3 1-16,13 2 0 15,11-3 1-15,16-5-1 16,7-7 1-16,7-11-1 16,0-12 0-16,1-9 0 0,-4-6-1 15,-6-11 1-15,-11-5 0 16,-8-6 0-16,-11-6 1 16,-5 6-1-16,-12-1 1 0,-3 7-1 15,-3 8 0-15,0 11 0 16,-2 7-1-1,2 16 0 1,2 11-2-16,7 11 1 16,-1 6 1-16,4 5 1 15,3 5 1-15,0-6-1 0,-3-1 1 16,6-1 0-16,-6-10 1 16,3-3-2-16,-4-9 0 15,7-4-1-15,-6-8-1 16,6-3-3-16,7-6-6 0,-7-10-20 15,0 0-12-15,15-14 0 16,-5-4 0-16</inkml:trace>
  <inkml:trace contextRef="#ctx0" brushRef="#br0" timeOffset="33874.8465">7408 6362 56 0,'0'11'26'0,"0"5"-9"16,0 8-5-16,-7 3-3 15,7 5-4-15,-4 0 1 16,4-1-4-16,0-3-5 16,0-6-13-16,-3-11-15 15,13 0 0-15,-10-11 0 16</inkml:trace>
  <inkml:trace contextRef="#ctx0" brushRef="#br0" timeOffset="34090.8249">7540 6374 40 0,'9'-3'34'16,"-9"3"0"-16,0 0-8 0,7 25-12 15,-7-5-6-15,3 5-4 16,-3 3-1-16,7 3 0 15,-2-2-4-15,-2-3-1 16,5-1-7-16,-8-8-11 16,0-17-15-16,5 18 0 31,-5-18 0-31,0 0 7 0</inkml:trace>
  <inkml:trace contextRef="#ctx0" brushRef="#br0" timeOffset="34238.014">7404 6524 44 0,'0'0'31'0,"22"0"-3"15,2-4-18-15,4 7-32 16,-5-11-4-16,10 6-3 16,-11-11-2-16</inkml:trace>
  <inkml:trace contextRef="#ctx0" brushRef="#br0" timeOffset="34622.777">7963 5717 19 0,'-18'7'28'0,"-15"5"-1"16,5 11-8-16,-3 9-4 15,2 13-3-15,3 10-2 0,8 7-2 16,11 9-1 0,12-4 0-16,14 2-2 15,8-8 0 1,6-7-3-16,11-9-6 16,1-13-11-16,-4-18-20 0,8-3 1 15,-12-18-2-15,4-5 1 16</inkml:trace>
  <inkml:trace contextRef="#ctx0" brushRef="#br0" timeOffset="35023.4212">8167 6081 39 0,'-15'6'32'0,"15"-6"-8"16,12 14-6-16,-12-14-5 15,27 18-3 1,-10-9-3-16,7-5-2 16,1-4-1-16,0-4-2 15,-3-5 0-15,-1 0-2 16,-6-5 1-16,-7 0-2 16,-8-3 1-16,0 0-1 0,-13 3 0 15,-3 4 0 1,-5 6 0-16,-5 4 0 0,-1 1 1 15,-1 9 0-15,2 7 1 16,5 6 0-16,8 2 0 0,7 4 2 16,6 0 0-16,10 1 1 15,2-2-1-15,9-4 0 16,8-6 0-16,-1-4-1 16,2-7-4-16,-2-9-8 0,-2-8-25 15,-2-4-2-15,-4-8 1 16,0 2 0-16</inkml:trace>
  <inkml:trace contextRef="#ctx0" brushRef="#br0" timeOffset="35223.8546">8442 5734 26 0,'0'0'33'16,"0"-19"-1"0,0 19-5-16,0 0-16 0,10-6-16 15,-10 6-20-15,0 0-6 16,13 15-1-16,-13-15 0 0</inkml:trace>
  <inkml:trace contextRef="#ctx0" brushRef="#br0" timeOffset="35373.513">8485 5869 73 0,'-10'17'35'0,"-7"0"-10"15,2-2-7-15,-4-6-7 16,1-5-11-16,2-8-20 16,16 4-14-16,-17-18-1 15,23 8-1-15</inkml:trace>
  <inkml:trace contextRef="#ctx0" brushRef="#br0" timeOffset="36094.7934">8605 5775 16 0,'-2'12'18'16,"-8"-2"-2"-16,7 6-3 15,0-2 0-15,3 4-4 16,0-2 0-16,3 0-2 16,6-2 0-16,0-5-2 0,4 0-1 15,-1-6-1-15,4-3-2 16,-4-6 0-16,-2-1-1 16,-1-6-1-16,0-2 1 15,-5 1-1-15,0 2 0 16,-4-1 0-16,0 4 0 15,0 9 1 1,-11-6 1-16,11 6-1 16,-6 13 1-16,2-1-1 0,4 0 2 15,0 2-2-15,7-1 1 16,1-3 0-16,2-4 0 16,0-6 0-16,3 0 0 15,-2-6-1-15,3-2 0 16,1-7 1-16,-3-3 1 0,1 1 0 15,2 1 2-15,3 0 1 16,1 9 0-16,-1 7 0 16,4 5 1-16,0 9-1 15,3 11 0-15,-4 6-1 16,1 13-1-16,-6 6-1 16,-6 4-1-1,-10 7 0-15,-7 0 0 16,-10 2 1-16,-6-2-1 15,-6-8 0-15,-2-5 0 16,0-10 1-16,4-9-2 16,5-6-3-16,1-14-14 15,2-9-20-15,10 0 0 0,-1-9-1 16,10 9 0-16</inkml:trace>
  <inkml:trace contextRef="#ctx0" brushRef="#br0" timeOffset="38233.2763">9369 6125 17 0,'0'0'31'16,"14"0"-1"-16,3 0-8 0,7 0-3 15,4 0-4 1,3 0-5-16,7 0-5 0,-5 0-5 31,-2 0-9-31,0-5-15 16,0 5-9-16,-16-4-1 0,7 4 1 16</inkml:trace>
  <inkml:trace contextRef="#ctx0" brushRef="#br0" timeOffset="38833.4492">9405 6285 33 0,'16'5'20'0,"-7"-5"-1"16,6 5-3-16,1 0-3 16,3-5-4-16,0 0-1 15,3 0-3-15,5 0-1 16,-5 0-1-16,5 0-1 15,-7 0 1-15,-2 0-2 16,-4 3 1-16,-3 1 0 0,-11-4-3 16,6 13-20-16,-6-13-9 0,-10 6-2 15,-4-11 0 1</inkml:trace>
  <inkml:trace contextRef="#ctx0" brushRef="#br0" timeOffset="41708.3774">10862 5179 18 0,'0'0'19'0,"7"-12"-2"15,-7 12-2-15,0 0-3 16,0 0-2-16,-7 17-4 15,4 7-1-15,0 13-1 32,0 9-1-32,3 15 0 0,-5 11 0 15,5 8 1-15,0 1-1 16,0 0 1-16,5-9-2 16,-1-10 1-16,-1-8-1 15,3-17-1-15,-3-8 1 16,1-12-2-16,-2-7 1 15,-2-10 0-15,0 12 0 0,0-12 0 16,0 0 0-16,0 0-1 16,-13 2 0-16,13-2-1 15,-12-8 0-15,12 8-1 16,-18-15 1-16,18 15 0 16,-16-17-1-16,7 6 0 15,9 11 2-15,-12-17 0 0,12 17 0 16,-7-12-1-16,7 12 1 15,0 0 0-15,0 0 1 0,-12 10 1 16,12 4 0-16,0 5 0 16,0 3 2-16,6 2 0 15,0-2 2-15,7 3-2 32,3-8 1-32,7-1 0 0,3-13-1 15,0-6 0-15,0-9-2 16,2-2 1-16,-6-6-1 15,0 3-1-15,-8-2 0 16,-4-2-2-16,0 10-7 16,-10 11-29-16,0-15 1 15,0 15-1-15,3-11 0 0</inkml:trace>
  <inkml:trace contextRef="#ctx0" brushRef="#br0" timeOffset="43407.9278">10807 6449 14 0,'0'0'29'0,"-25"4"-1"16,10 10-7-16,-4 5-5 15,1 10-4-15,6 10-4 16,2-1-1-16,16 5-3 0,4-3 0 16,14-1 0-16,4-10 0 15,9-4 0-15,0-15 0 16,3-10 1-16,-5-12-1 0,1-9 2 16,-8-11-2-16,-9-6 0 15,-11-12-1-15,-8-5 0 16,-17-5-1-16,-11-1 0 15,-9 2-2-15,-10 10 0 32,-2 5 0-32,-1 16 0 0,4 13 1 15,8 15-2-15,11 15 1 16,11 9 0-16,13 7-1 16,13 0 2-16,14 1-1 15,10-8-1-15,10-1-3 16,2-15-9-16,0-8-25 15,7 5 0-15,-7-12 0 0,-2-3-1 16</inkml:trace>
  <inkml:trace contextRef="#ctx0" brushRef="#br0" timeOffset="46811.2923">13632 4729 11 0,'0'0'49'16,"0"0"-32"-16,-9-9-4 15,9 9-3-15,-12 14-3 0,6 8-2 16,0 11-1-16,-1 23-1 16,1 18 1-16,-1 17-1 15,4 13 0-15,3 15 0 16,3 4 1-16,1-1-2 16,2-4-1-16,4-18 1 15,-2-8-3 1,-1-21 2-16,0-12-1 15,-4-16 1-15,-3-9-1 16,0-11 2-16,0-5 0 16,0-18 1-16,-8 9 0 15,8-9-1-15,-9-4 1 16,9 4 0-16,-14-17-1 16,7 4-1-16,-3 0 0 0,-1 0-2 15,-2-2 1-15,0 2-1 16,-2-2 1-16,-1 2-3 15,1 4 2-15,5 2 0 16,1 7-1-16,9 0 1 0,0 12 0 16,4 1 1-16,8 6 0 31,4 2 1-31,5 0 0 0,0 0 2 16,4-2 0-16,-3-10 1 15,3 0 0-15,-6-9 1 16,2-8 0-16,-5-7-1 15,-1-2-1-15,-3-5-6 16,-2 2-24-16,-3-5-9 16,0 4-2-16,-3-3 1 0</inkml:trace>
  <inkml:trace contextRef="#ctx0" brushRef="#br0" timeOffset="49096.3001">13332 6425 36 0,'-4'13'31'0,"4"10"-5"16,-5 4-7-16,5 8-5 16,11 7-4-16,9 0-1 15,13-2-2-15,7-10 0 16,14-4-2-16,0-15 0 0,4-7-1 16,-4-14-2-16,-1-7 0 31,-11-7-1-31,-8-3 1 15,-10-1-2-15,-11 3 1 0,-5-1-2 16,-8 6-2-16,-3 3-4 16,-7 0-8-16,5 2-15 15,5 15-6-15,-16-18 0 16,16 18 0-16</inkml:trace>
  <inkml:trace contextRef="#ctx0" brushRef="#br0" timeOffset="49498.0955">13546 6392 43 0,'0'0'31'0,"-11"16"-7"15,9 9-3-15,-4 9-3 16,6 16-4-16,-6 8-2 16,6 17-1-16,-6 8-2 15,6 4-3-15,-4 0-2 16,1-6-1-16,-3-10-2 15,3-10 0-15,3-11-1 0,-4-9 1 16,4-16-1-16,0-5 1 16,0-9-2-16,5-1 1 15,-5-10-3-15,0 0-6 16,0 0-23-16,0 0-7 16,-10-5 1-16,10 5-2 31</inkml:trace>
  <inkml:trace contextRef="#ctx0" brushRef="#br0" timeOffset="53186.4995">17609 5569 27 0,'0'-12'23'0,"0"12"-4"31,-3 11-4-31,-4 9-3 16,0 9-4-16,-2 13-1 0,-4 9-2 16,-5 14 0-16,-1 12-1 15,-1 3 0-15,-3 9-2 16,1-2 0-16,3-2-1 15,1-7 0-15,3-6-2 16,3-9 1-16,2-12 0 0,3-6-1 16,4-11 1-16,-2-9 0 15,1-11-1-15,4-14 0 16,-11 9 0-16,11-9 0 16,-10-18-1-16,4 1 2 15,-1-3-2-15,-3-2 1 16,4-2 0-1,1 2 2-15,-2 3-1 16,4 2 1-16,-1 8 0 16,4 9 0-16,0 0 2 15,0 14 0-15,7 1 1 16,0 3 0-16,6 5 0 16,0-5 1-16,5 4 1 0,-3-9 0 15,4 0 0-15,-2-9-1 0,2-4 0 16,-1-2-1-1,2-7-3-15,-1-1-12 16,4-2-25-16,-9-9 0 0,6 4-2 16,-9-5 0-16</inkml:trace>
  <inkml:trace contextRef="#ctx0" brushRef="#br0" timeOffset="55126.6648">16659 6740 21 0,'0'0'29'0,"25"-8"-4"31,-6-6-4-31,6-1-4 0,2-6-4 16,-1-7-6-16,2-1-1 16,-4-4-4-16,-5-3 1 15,-7 0-2-15,-6 2 0 16,-6 2 0-16,-3 3-1 15,-3 6 0-15,-4 5-1 16,10 18 0-16,-17-3 1 0,10 21-1 16,-3 8 1-16,4 13 0 15,0 17 0-15,6 7 1 16,0 14-1-16,4 9 1 16,4 3 0-16,2 4 0 15,2 6 0-15,-2-2 0 0,-2-3 1 31,-8-5 0-31,-5-7 0 16,-11-14-1-16,-8-6 2 16,-8-16-1-16,-4-12-1 15,-5-25 1-15,3-14-1 16,1-16-1-16,9-11-3 0,10-6-5 16,3-2-20-16,8-11-6 15,10 10-1-15,-3-1 0 0</inkml:trace>
  <inkml:trace contextRef="#ctx0" brushRef="#br0" timeOffset="69355.0516">11098 2877 35 0,'0'-11'17'15,"19"-16"0"-15,2-14-3 16,18-20-2-16,12-14-2 0,21-16-2 16,8 2-2-16,2 3 0 15,-1 9-3-15,-13 8 0 0,-10 20-1 16,-17 21 0 0,-20 22-1-16,-24 15 0 0,-13 3 0 15,-10 1-1-15,-1-4 0 16,3 3 0-16,3-7-2 0,8-10 1 15,9-4 0-15,11-3-1 16,3 3 1-16,7 6-2 16,2 3-5-16,0 0-16 15,5 12-6-15,-12-12-1 16,3 12 0-16</inkml:trace>
  <inkml:trace contextRef="#ctx0" brushRef="#br0" timeOffset="69904.7319">12108 1344 24 0,'0'0'29'0,"0"27"-6"15,0-2-4 1,0 8-6-16,-4 13-3 0,4 22-1 16,-11-1 0-16,7 12-4 15,-2-2 1-15,1-3-3 16,-1 1-1-16,2-17-3 31,4-4-4-31,-4-18-12 0,4-7-17 16,8-12 1-16,-8-17-1 15,12 0 7-15</inkml:trace>
  <inkml:trace contextRef="#ctx0" brushRef="#br0" timeOffset="70236.3927">12451 1785 42 0,'5'-9'35'0,"5"9"0"15,-10 0-4-15,0-13-29 16,5 26-31-16,-5-13-3 16,0 22-4-16,0-22 1 15</inkml:trace>
  <inkml:trace contextRef="#ctx0" brushRef="#br0" timeOffset="70590.4121">12769 1327 22 0,'5'-12'31'16,"-12"36"0"-16,2 13-2 15,-2 26-15-15,0 13-6 16,4 5-3-16,-4 6 0 15,7 6-3-15,0-5-2 16,0-25-3-16,7-2-6 31,-4-18-16-31,-3-12-6 0,4-4-3 16,-8-12 2-16</inkml:trace>
  <inkml:trace contextRef="#ctx0" brushRef="#br0" timeOffset="71091.461">13069 1852 5 0,'11'-7'29'0,"11"10"-2"15,-7-3-6-15,10-8-11 0,0 8-1 16,1-11-4-16,-2-2 0 15,-3-2-2-15,-6 3-2 16,-4-11-1-16,-6 8 0 16,-8-1 1-16,-10 0-3 15,-5 7 1-15,-4 9 1 16,-5 4-2-16,-1 4 2 0,0 18 1 16,3 2 0-16,7 4 0 15,8 0 0-15,7 5 2 16,9-1-1-16,6-10 1 0,8-5 0 15,5-4-1 1,3-11-4-16,0-6-11 0,5 0-16 31,-11-19-1-31,6 1 1 0,-13-10 5 16</inkml:trace>
  <inkml:trace contextRef="#ctx0" brushRef="#br0" timeOffset="71360.4277">13420 1221 32 0,'35'-57'34'16,"-35"57"-1"-16,0 0 0 15,0 0-17-15,0 0-11 16,0 0-15-16,0 0-17 16,0 0-7-16,-43-18 1 0,43 18-1 15</inkml:trace>
  <inkml:trace contextRef="#ctx0" brushRef="#br0" timeOffset="71538.818">13483 1308 23 0,'7'17'34'0,"2"7"2"16,-18-2-4-16,-7 5-12 0,-3-3-6 16,-11-2-6-16,1 7-6 15,2-8-12-15,3-21-23 16,-1-7-4-16,15 7 2 15,1-27-1-15</inkml:trace>
  <inkml:trace contextRef="#ctx0" brushRef="#br0" timeOffset="72339.2991">13734 1243 6 0,'-8'18'24'0,"-8"-8"-3"16,10 11-5-16,2 4-3 16,4 5-2-16,7 0 0 15,8-2 2-15,8-11-1 16,1-10-2-16,7-5 0 15,-6-9-3-15,-25 7-1 16,52-32-1-16,-52 32-1 0,34-75-2 16,-34 75 0-16,0-78-1 15,0 78 0-15,-33-64 1 16,33 64-4-16,-60-60 2 16,60 60-1-16,-74-21-1 15,74 21 2-15,-62 13 0 16,62-13-1-1,0 0 2-15,-22 53 0 16,22-53-2-16,50 42 0 0,-4-30-12 16,13 0-22-1,-5-12-1-15,13 6 1 16,-7-6 0-16</inkml:trace>
  <inkml:trace contextRef="#ctx0" brushRef="#br0" timeOffset="73160.0594">14315 2903 5 0,'0'-20'24'16,"17"1"-4"-16,3-18-5 15,14-15-3-15,16-18-2 16,28-21 0-16,20-13-1 16,26-7-1-16,15 7-2 0,3-2-2 15,0 18-1 1,-10 9-2-16,-14 23 0 0,-28 17-5 31,-26 21 2-31,-26 10-2 16,-26 3 1-16,-12 5 1 0,-24 3 0 15,-2-3 0-15,-4 0 3 16,-1 0 1-16,0-8 1 16,2 4-1-16,11-2 0 15,7 1-1-15,11 5 0 0,10 0 0 16,4-4 1-16,4 9 0 16,2 8-1-16,-6-2 1 0,2 6-5 15,-10 4-24 1,3-1-3-16,-9-20 1 15,0 21-2-15</inkml:trace>
  <inkml:trace contextRef="#ctx0" brushRef="#br0" timeOffset="73512.4261">15990 1373 48 0,'0'-34'32'0,"0"34"-8"16,-4 27-5-16,-5 26-5 0,4 8-5 15,-2 14-5 1,0 9-2 0,1 8-5-16,6-19-7 15,-3 4-12-15,10-16-12 16,-7-16 1-16,6-11-2 0</inkml:trace>
  <inkml:trace contextRef="#ctx0" brushRef="#br0" timeOffset="73712.9767">16228 1789 67 0,'3'-9'36'16,"-3"9"-2"0,0 0-7-16,7-12-31 15,-7 12-20-15,-4 10-10 16,4-10-2-16,0 0 0 16</inkml:trace>
  <inkml:trace contextRef="#ctx0" brushRef="#br0" timeOffset="73944.1404">16594 1371 36 0,'0'-29'34'0,"0"29"-1"16,7 27 2-16,-7 1-17 15,0 26-9-15,-4 16-3 0,4 0 0 16,0 6-3-16,-3 5-6 15,3-13-7-15,-3-18-20 16,-2-7-6-16,5-10-1 16,-4-19-1-16</inkml:trace>
  <inkml:trace contextRef="#ctx0" brushRef="#br0" timeOffset="74444.4634">16997 1850 43 0,'13'-4'29'16,"11"-8"-6"-16,-4-1-4 15,0-6-5-15,0-5-4 0,-8-3-5 16,-7 3-1-16,-12 6-1 16,-6 6-1-16,-9 12 0 15,-4 0-1-15,-2 8-3 16,-3 16 2-16,6 7 0 16,5 6-1-16,11 1 2 15,9-6 0-15,7-6 1 0,11 3-2 16,9 0 3-16,4-19-4 15,4 0-7-15,-2-5-21 0,-2-20-4 16,2 4-2 0,-13-9 2-16</inkml:trace>
  <inkml:trace contextRef="#ctx0" brushRef="#br0" timeOffset="74645.2374">17334 1140 41 0,'0'0'29'0,"0"0"-1"16,0 0-7-16,0 0-21 15,0 0-15-15,0 0-10 16,0 0-5-16,0 0 0 15</inkml:trace>
  <inkml:trace contextRef="#ctx0" brushRef="#br0" timeOffset="74814.3903">17356 1284 16 0,'16'33'30'0,"-16"2"4"15,3 7-8-15,-6-5-5 16,-7 0-4-16,-4-7-5 0,-8-10-8 15,-2-3-7-15,-3-5-20 0,6-12-11 16,-6-5-1-16,12-3 1 16</inkml:trace>
  <inkml:trace contextRef="#ctx0" brushRef="#br0" timeOffset="75198.3121">17553 1206 32 0,'0'0'28'0,"0"0"-2"15,-8 12-9-15,8 23-8 0,7 6-2 16,6-2 2-16,3 2-1 16,9-13 1-16,-1-4-2 0,7-9 0 15,-3-8-2-15,2-14 0 16,-7-12 0-16,-23 19-1 15,43-66-2-15,-43 66-8 32,24-64-9-32,-24 64-14 0,0-51-6 15,0 51-1-15,0 0-2 16</inkml:trace>
  <inkml:trace contextRef="#ctx0" brushRef="#br0" timeOffset="75413.7754">17757 1139 24 0,'0'0'33'16,"0"0"0"-16,-18 0-5 15,7 38-13-15,6 8-3 16,-5 17-2-16,7 10-1 16,-5 6-3-16,8-4-2 0,-6 6-5 15,2-20-13-15,-3-10-22 16,7-6 0-16,0-24-1 15,0-8 1-15</inkml:trace>
  <inkml:trace contextRef="#ctx0" brushRef="#br0" timeOffset="76083.5686">18723 2975 24 0,'0'0'29'0,"5"-20"-2"16,21-11-11-16,19-18 0 0,23-13-6 16,27-23-1-1,28-8-3 1,28-9 1-16,22 4-2 15,3 4 1-15,-6 12-4 16,-17 10-3-16,-23 17-1 16,-28 17-1-16,-30 17 0 0,-33 11 0 15,-27-2 0-15,-12 12 0 16,-25-15 0-16,4 6 1 16,-3-1 0-16,2-2-1 0,0-4 0 15,6 10-4-15,3 1-1 16,13 5 0-16,0 0 1 15,0 14 2-15,7 1 2 16,1 8 3-16,-1 2-1 16,-3-3-2-16,5 11-20 15,-15-15-1-15,13 4 0 0,-7-22 12 16</inkml:trace>
  <inkml:trace contextRef="#ctx0" brushRef="#br0" timeOffset="76484.1858">20688 1431 46 0,'0'0'32'15,"-3"41"1"-15,-4 6-15 16,1 22-7-16,-7 4-4 16,4 1 0-16,-4 10-1 15,5-9-5-15,1-5-5 16,-1-20-15-16,1-7-14 16,7-12-3-16,0-15 0 0,9 0 4 15</inkml:trace>
  <inkml:trace contextRef="#ctx0" brushRef="#br0" timeOffset="76847.0721">21286 1303 29 0,'12'-53'32'15,"-15"64"0"-15,3 17-6 16,-5 34-11-16,-3 16-3 15,4 4-4-15,-3 15-1 0,4 9-2 16,3-7-4-16,0-18-5 16,3-8-8-16,0-26-21 15,-3-22-2-15,12-4-2 0,-12-21 1 16</inkml:trace>
  <inkml:trace contextRef="#ctx0" brushRef="#br0" timeOffset="77301.1137">20973 1782 32 0,'-7'-19'33'16,"7"9"-1"-16,-11 5-1 15,11 5-32-15,0 0-26 0,0 0-3 16,12 0-1-16,3-2-2 16</inkml:trace>
  <inkml:trace contextRef="#ctx0" brushRef="#br0" timeOffset="77847.2361">21631 1840 49 0,'19'8'32'15,"-3"-1"-11"-15,8-4-9 16,7-3 1-16,-1-9-5 15,4 3 0-15,-3-6-4 32,-3 4-1-32,-7-5-1 0,-8-12 0 15,-7 3-2-15,-10 4 0 16,-8 2 0-16,-9 12-1 16,-4 4 0-16,-5 0 0 15,-3 11 1-15,3 13-1 16,3 3 1-16,8 9-1 15,11 7 2-15,8-13-1 0,12 5 2 16,9-6-2-16,8-9 0 16,6-1-2-16,6-10-6 15,-1-9-17-15,-5-19-8 16,7 10 0-16,-15-20-1 16</inkml:trace>
  <inkml:trace contextRef="#ctx0" brushRef="#br0" timeOffset="78116.6032">22179 1206 51 0,'0'0'34'15,"14"-44"-2"-15,-14 44-15 0,0 0-20 16,0 0-26-16,0 0-4 16,0 0 1-16,0 0 0 15</inkml:trace>
  <inkml:trace contextRef="#ctx0" brushRef="#br0" timeOffset="78285.4207">22203 1352 43 0,'6'32'35'0,"-12"3"-1"0,0-6-12 16,-1 10-6-16,-10-9-7 15,1-7-5-15,-2 1-9 16,-5-17-18-16,-1-16-13 15,6 2 1-15,-4 0 0 0</inkml:trace>
  <inkml:trace contextRef="#ctx0" brushRef="#br0" timeOffset="78732.8992">22475 1076 11 0,'44'-17'30'0,"-44"17"1"16,54-24-13-1,-54 24-5-15,48-18-2 0,-48 18-3 16,0 0-2-16,0 0-2 16,0 0-2-16,0 0-2 15,0 0 1-15,0 0 0 0,0 0 1 16,0 0-2-16,-19 61 1 16,19-20 0-16,4 14 3 15,2 10-1-15,6 13 3 16,-2 5 0-16,3-16-2 15,-9 11 4-15,-4-10-2 32,-21-18 0-32,0-8-1 0,-14-18 1 15,1-12-3-15,-3-12-4 16,-6 5-30-16,6-25-9 16,9 1 1-16,4 6 1 15</inkml:trace>
  <inkml:trace contextRef="#ctx0" brushRef="#br0" timeOffset="82580.2024">16349 1884 5 0,'0'0'19'0,"-12"0"-16"16,12 0-10-16,-10 7-9 15,10-7 13-15</inkml:trace>
  <inkml:trace contextRef="#ctx0" brushRef="#br0" timeOffset="82996.0289">20964 1919 11 0,'15'-6'26'15,"-15"6"-1"-15,0 0-12 16,-18 7-16-16,-6 12-18 31,7 8-4-31,-19-14 0 0</inkml:trace>
  <inkml:trace contextRef="#ctx0" brushRef="#br0" timeOffset="107572.6813">11318 6016 56 0,'-11'4'24'0,"-9"7"-2"0,-5 16-4 16,-2 15-5-16,-3 12-4 16,5 17-2-16,5 5-1 15,11 5-1-15,6-1-1 16,10 0-2-16,7-7-1 15,10-12-3-15,10-13-7 0,5-15-16 32,-2-19-10-32,9-8 0 15,-2-18-1-15</inkml:trace>
  <inkml:trace contextRef="#ctx0" brushRef="#br0" timeOffset="107920.0297">11456 6561 19 0,'0'0'29'16,"24"9"-3"-16,-4-9-10 16,1 0-5-16,4-9-3 15,-2-3-1-15,-1-5-2 0,-6-2-1 16,-2-3-1-16,-10 1-1 15,-4 5-1-15,-12 4 2 16,-7 5-1-16,-6 12 0 16,-4 5-1-16,-3 7 0 15,0 8 0-15,3 7 1 32,6 5 0-32,6-5 0 0,14 1 1 15,13-5-1-15,14-3 1 16,6-9 0-16,6-9-3 0,5-7-7 15,0-6-20 1,-5-14-7-16,0 1 0 0,-17-14-1 16</inkml:trace>
  <inkml:trace contextRef="#ctx0" brushRef="#br0" timeOffset="108142.0835">11653 5970 11 0,'0'0'28'16,"-5"-14"-2"-16,5 14-7 15,0 0-23-15,-17 0-15 16,17 7-6-16,0-7 0 15</inkml:trace>
  <inkml:trace contextRef="#ctx0" brushRef="#br0" timeOffset="108289.7894">11681 6103 45 0,'0'29'33'0,"-9"-7"-4"16,-4 4-7-16,-5-6-7 0,-7-7-5 31,0-2-7-31,3-6-9 0,1-5-15 15,1-9-13-15,20 9 0 16,-12-25-1-16</inkml:trace>
  <inkml:trace contextRef="#ctx0" brushRef="#br0" timeOffset="108874.1998">11750 6082 20 0,'0'0'28'0,"0"0"0"15,-12 14-11-15,12 0-6 0,0 1-4 16,4 1-3-16,4 0-1 16,0 1 0-16,8-3 0 0,-2-6-1 15,3-8 1 1,0 0-1-16,-1-8-1 0,-2-6 1 15,-2 1-1-15,-4-6 0 32,-2 2 0-32,-1 2 0 0,-2 1-2 15,-3 14 1-15,0-12 1 16,0 12-1-16,0 0-1 16,0 15 0-16,0-6 1 15,3 1-1-15,-3-10 0 16,6 14-2-16,-6-14 1 15,16 0-1-15,-16 0 1 0,17-19 0 16,-10 5 0-16,3-3 1 16,0-3 0-16,1-3 2 15,0 5 2-15,0 1 0 16,1 2 2-16,1 9 1 16,4 10 1-16,-3 6-1 15,5 14 1 1,2 14-1-16,3 16-1 15,-4 12-1-15,-1 8 1 16,-7 5-3-16,-5 5 1 16,-7 0-1-16,-15-6 0 15,-5-3 0-15,-7-17-1 0,-5-10-1 16,-2-11-7 0,6-20-27-16,5-5-3 0,-1-20-1 15,13 3-1-15</inkml:trace>
  <inkml:trace contextRef="#ctx0" brushRef="#br0" timeOffset="109546.8885">12721 6343 43 0,'0'0'32'16,"7"31"-3"-16,-11 3-10 15,4 7-6-15,-3 8-5 16,3-1-2-16,0 3-6 15,0-8-9-15,0-4-15 16,0-16-8-16,0-5-2 16,-15-18 0-16</inkml:trace>
  <inkml:trace contextRef="#ctx0" brushRef="#br0" timeOffset="109694.5871">12569 6575 38 0,'21'0'35'0,"4"-5"0"15,10 5-3-15,8 0-25 0,0 0-34 16,10 8-4-16,-6-11-2 16,9 3-1-16</inkml:trace>
  <inkml:trace contextRef="#ctx0" brushRef="#br0" timeOffset="110162.8793">14076 6122 34 0,'-37'20'31'15,"8"22"0"-15,-2 11-13 16,4 10-5-16,11 7-3 16,4 5-4-16,12 3-1 15,12-11-1-15,4-1-4 16,11-13-9-16,2-5-23 15,1-20-1-15,4 0-1 0,-6-21 0 16</inkml:trace>
  <inkml:trace contextRef="#ctx0" brushRef="#br0" timeOffset="110679.1791">14179 6551 43 0,'11'-5'29'15,"8"1"-12"1,-4-1-6-16,7 0-4 16,1-1-1-16,-2-5-1 15,4 3-1-15,-9-3 0 16,-2 1-2-16,-7-4 0 15,-7 1 0-15,-7 1 0 16,-7 5-1-16,-2 0-1 16,-7 7 1-16,-1 0-1 0,0 5 0 15,-2 7-1-15,1 7 1 16,11 3 0-16,4 4 0 0,10 3 2 16,6 0-1-1,10-4 1-15,8 1-1 16,5-4 2-16,7-7-2 0,1-5-4 15,-2-10-15-15,-7-10-14 0,3 0 0 16,-12-14 0-16,2 1 5 16</inkml:trace>
  <inkml:trace contextRef="#ctx0" brushRef="#br0" timeOffset="111047.727">14444 6061 60 0,'0'-19'32'0,"0"19"-4"0,4-9-15 15,-4 9-9-15,0 0-5 16,0 0-9-16,-10 9-4 15,10-9-2-15,6 19-1 16,-2-6 0-16,2 3 2 16,0 5 6-16,0 1 7 0,-3 4 8 31,-6 23 20-15,-8-23-10-16,-6-4-1 15,-3-5-1-15,-5-6-6 0,0-4-6 16,2-7-13-16,8 0-16 15,-3-9-3-15,18 9-1 16,-7-28 8-16</inkml:trace>
  <inkml:trace contextRef="#ctx0" brushRef="#br0" timeOffset="111565.5358">14607 6128 26 0,'0'0'31'16,"0"0"-2"-1,-9 14-7 1,4 1-8-16,1 2-5 15,4 4-4-15,0 1-1 0,0 1-1 16,9 0-1-16,2-8 0 16,3-6-1-16,1-5 0 15,1-4 0-15,1-11-1 16,-2-3 1-16,-1-6 0 16,-4-4-1-16,-2 2 1 0,-6 1-1 15,-2 1 0-15,4 3 1 16,-4 7-1-16,0 10 1 15,0 0-1-15,0 0 0 16,-6 25 0-16,11-6 0 16,0 1 0-16,6 0 0 15,4-2 1 1,1-3 0-16,4-5 2 16,-1-10 1-16,1-5 0 15,-4-10 1-15,2-2 0 16,-9-3 0-16,1-2-1 15,-10-1-2-15,0-3-8 16,-3-1-31-16,-5 12 0 16,-9-7-2-16,0 5 1 0</inkml:trace>
  <inkml:trace contextRef="#ctx0" brushRef="#br0" timeOffset="113787.4961">15226 6145 19 0,'22'-16'35'16,"-5"12"0"-16,9 21 1 0,-4 21-17 15,-5 16-6-15,-3 16-4 16,-10 10-2-16,-4 3-2 16,-12-1-4-16,-5-10-1 15,-8-11-6-15,-3-15-6 16,2-13-14-16,9-11-11 0,-1-22 0 15,18 0 1-15</inkml:trace>
  <inkml:trace contextRef="#ctx0" brushRef="#br0" timeOffset="114174.529">15856 6338 53 0,'0'-9'37'0,"0"9"-3"16,13 28-8-16,-10 4-9 16,3 21-5-16,-6 5-3 15,3 7-3-15,-3 1-4 16,0-8-7-16,3-5-10 15,-3-9-23-15,-3-17 0 0,3-13-1 16,0-14-1-16</inkml:trace>
  <inkml:trace contextRef="#ctx0" brushRef="#br0" timeOffset="114322.1733">15674 6625 39 0,'15'-6'37'31,"10"-4"2"-31,18 8-1 0,4 2-16 16,7-4-16-16,4 4-28 16,-2 0-13-16,5 0-2 15,-15-15-1-15</inkml:trace>
  <inkml:trace contextRef="#ctx0" brushRef="#br0" timeOffset="114937.4076">17210 6765 34 0,'-18'21'32'16,"-6"6"-2"-16,-3 18-10 15,3 15-6-15,6 6-4 0,12 4-2 16,6 4-3-16,17-7-3 15,12-9-6-15,9-11-7 16,10-18-15-16,6-6-7 16,-8-23-1-16,4 5 0 15</inkml:trace>
  <inkml:trace contextRef="#ctx0" brushRef="#br0" timeOffset="115275.7161">17579 7081 46 0,'7'-12'30'31,"10"12"-11"-31,0-7-5 0,4-1-3 16,6-1-2-16,-3-5-2 16,1-4-3-16,-9-1-1 15,-4-1 0-15,-12-4-2 16,-3 10 1-16,-14 2-1 15,-8 7 1-15,-6 10-1 16,-2 9 0-16,1 10 1 0,4 9-1 16,7 4 1-16,12 2 1 15,9 2-1-15,16-4 1 16,11-8-1-16,5-5-1 16,5-5-2-16,5-13-4 15,2-6-20-15,0-6-10 16,-13-16-1-1,1 4 0-15</inkml:trace>
  <inkml:trace contextRef="#ctx0" brushRef="#br0" timeOffset="115460.5006">17986 6604 21 0,'-4'-20'29'0,"4"20"-5"16,0-11-11-16,-11 3-27 15,11 8-11-15,0 0-3 16,0 0 9-16</inkml:trace>
  <inkml:trace contextRef="#ctx0" brushRef="#br0" timeOffset="115608.1662">18002 6664 51 0,'10'32'36'0,"-13"0"-3"16,-2-1-8-16,-3 3-7 16,-9-10-8-1,-4-3-4-15,-4-5-9 16,-6-12-18-16,1-10-15 16,13-1-1-16,-1-9-1 15,15 2 0-15</inkml:trace>
  <inkml:trace contextRef="#ctx0" brushRef="#br0" timeOffset="116261.0647">18175 6600 30 0,'0'-15'28'16,"0"15"-4"-16,-7 12-5 15,2 2-5-15,5 6-5 16,0-2-2-16,8 6-3 16,-1-1 0-16,8-5-1 15,1-5-1-15,5-6-1 0,-4-7 1 16,1-6-1-16,-3-4 0 15,-3-6 0-15,-5-4-1 16,-3 1 1-16,-4 0-2 0,0 3 1 16,0 4-1-1,0 12 0-15,0 0 1 0,0 0-1 16,0 0 1-16,-4 19-1 16,9-7 1-16,1 1 0 0,2-1 1 15,1-2-1-15,4-10 0 16,-2 0 0-16,3-10 0 15,-2-5 1-15,3-4-2 16,0-3 1-16,3-2 1 31,1 2 0-31,0 1 1 0,6 14 2 16,-4 7 1-16,13 19 0 16,-1 16 2-16,7 19-2 15,-4 14 1-15,1 14-1 16,-12 5 0-16,-7 8-2 15,-18-3 0-15,-7-5 0 16,-20-12-1-16,-9-12 0 0,-8-14 0 16,0-8 0-16,1-10-1 15,11-11-1-15,5-8-2 16,8-8-4-16,10 1-13 16,9-5-21-16,0 0-1 15,-6-15 1-15,6-2-1 0</inkml:trace>
  <inkml:trace contextRef="#ctx0" brushRef="#br0" timeOffset="124291.8119">743 8421 32 0,'0'0'25'16,"0"0"-6"-16,0 0-4 0,-44-45-5 15,44 45-3-15,0 0-2 16,0 0-3-16,0 0 0 15,-42 36-1-15,42-36-1 16,0 45 1-16,0-45 1 0,17 42 1 16,-17-42 0-16,0 0 1 31,56 25 1-31,-56-25 0 0,0 0 1 16,52-29-1-16,-52 29 0 15,0 0-2-15,0-59 0 16,0 59-1-16,0 0-1 15,-45-48-1-15,45 48 0 16,0 0 0-16,-50 5-1 16,50-5 1-16,0 0-1 0,-10 47 0 15,10-47 1-15,0 0-1 16,0 0 1-16,44 45 1 16,-44-45-1-16,0 0 1 15,0 0 0-15,0 0-2 16,0 0-6-16,0 0-21 15,19-42-6 1,-19 42-1-16,0 0 0 16</inkml:trace>
  <inkml:trace contextRef="#ctx0" brushRef="#br0" timeOffset="124792.5233">1351 8366 29 0,'0'0'28'0,"-17"10"-1"15,11 3-9-15,6 6-7 16,0 4-5-16,6 7-2 16,8-1 0-16,8 1-1 31,2-2 2-31,8-2-2 0,-3-11 1 16,4-3-1-16,-2-12 0 15,2-9 0-15,-8-9 0 16,-3-6-1-16,-6-15 0 15,-12-4 0-15,-11-5 0 16,-13-8-1-16,-13-2 0 0,-7 1-1 16,-12 5 1-16,-5 8 1 0,4 11-1 15,6 11 0-15,9 11 0 16,18 17 0-16,10 11 1 16,18 11-1-16,17 2 0 15,15-1-3-15,12 6-12 16,13-2-21-16,-3-12 0 31,1-6 0-31,-2-17-1 0</inkml:trace>
  <inkml:trace contextRef="#ctx0" brushRef="#br0" timeOffset="125308.5812">1903 7956 37 0,'-33'16'24'0,"0"12"-2"15,3 14-3-15,-1 14-4 16,15 11-4-16,1 6-2 16,15 2-2-16,5-5-2 15,12 0 0-15,7-10-4 16,7-13-5-16,7-13-8 15,-1-8-20 1,-5-24-1-16,7 1-2 0,-6-16 1 16</inkml:trace>
  <inkml:trace contextRef="#ctx0" brushRef="#br0" timeOffset="125657.6262">2086 8354 28 0,'11'6'30'16,"15"4"-6"-16,3-2-4 15,2-3-4-15,-1 1-4 16,-5-6-3-16,3-6-2 16,-13-3-3-1,-1 0-1-15,-11-5-1 16,-13 0-1-16,-9-1 0 15,-6 6 0-15,-7 2-1 16,-1 7 0-16,2 9 0 16,-3 5-1-16,6 6 1 15,9 5-1-15,7 8 1 16,12-4 0-16,9 0 1 0,8-2-1 0,7-6 1 16,5-6-1-16,7-4-2 15,-1-11-11-15,-2-7-20 16,4-1-1-16,-8-15 0 15,6 2 0-15</inkml:trace>
  <inkml:trace contextRef="#ctx0" brushRef="#br0" timeOffset="125858.1714">2340 7918 31 0,'-9'-15'28'0,"9"15"-1"15,0 0-18-15,0 0-22 0,0 0-12 16,0 11-2 0,6 3-1-16</inkml:trace>
  <inkml:trace contextRef="#ctx0" brushRef="#br0" timeOffset="125996.2154">2418 8064 24 0,'-8'18'33'0,"3"4"2"16,-16-2-3-16,-4-5-12 15,-5 2-8-15,-2-5-9 16,1-7-11-16,5-8-24 31,12 3-2-31,-2-14 0 0,16 14-1 16</inkml:trace>
  <inkml:trace contextRef="#ctx0" brushRef="#br0" timeOffset="126496.9817">2523 7965 22 0,'-13'4'28'0,"10"10"-2"16,-6 1-10-16,3 2-6 16,6 6-5-16,6-3-2 15,3 4-2-15,3-4 0 16,7-4 0-16,0-6-1 15,2-6 1-15,1-4 0 16,-3-10-1-16,-1-5 1 0,-5-2 0 16,-6-3 1-16,-1-1-2 15,-6 1 1-15,0 6 0 16,-10 2-1-16,10 12 0 16,-12-5 1-16,12 5-1 15,-7 19 1-15,7-4 0 16,4 2 2-16,8 1 1 0,0-3 1 15,7-2 1-15,3-6 1 16,3-5 0-16,-3-6 0 16,-1-1 0-16,-4-8-1 15,0-2-3-15,-4 1-6 0,-8-7-8 16,-5 4-22-16,0 8-3 31,-10-4-1-31,10 13-1 16</inkml:trace>
  <inkml:trace contextRef="#ctx0" brushRef="#br0" timeOffset="126744.401">2929 7952 47 0,'13'9'36'15,"5"13"1"-15,-4 6-8 16,3 12-14-16,4 15-5 15,-8 6-3-15,-3 11-3 16,-10-1-2-16,-4 2-1 16,-11 1 0-1,-7-7-1-15,-5-8-2 16,-6-12-7-16,13-9-10 16,-2-9-19-16,0-16 0 15,13-9 0-15,3-14 0 16</inkml:trace>
  <inkml:trace contextRef="#ctx0" brushRef="#br0" timeOffset="127160.5449">3363 8342 17 0,'10'5'33'15,"18"-5"1"1,0-5-5-16,11 0-11 0,8 5-7 16,-3-5-2-16,2 5-4 15,-3-4-3-15,-8 4-5 0,-8 0-7 16,-8 4-18-16,-9-4-6 15,2 0-1-15,-10-10 0 16</inkml:trace>
  <inkml:trace contextRef="#ctx0" brushRef="#br0" timeOffset="127484.1511">3527 8465 25 0,'38'6'30'0,"-1"-6"-1"0,0 0-7 16,3 0-4-16,-11 0-4 16,2 4-4-16,-14-8-1 15,0 4-7-15,-6-3-15 16,-1 3-20-16,-10-9-1 16,0 9-2-16,0 0 0 15</inkml:trace>
  <inkml:trace contextRef="#ctx0" brushRef="#br0" timeOffset="133748.5418">4439 8188 27 0,'-6'-15'25'0,"-12"2"-4"16,-1 13-4 0,-6 7-4-16,0 14-5 15,-3 14-2-15,4 13-2 0,5 10-2 16,9 8-1-16,10 2 0 16,10-3 0-16,16-11-1 0,9-15 2 15,13-15 0-15,4-20 1 16,3-14 2-16,-7-19 2 15,-3-11 1-15,-19-19 0 16,-11 1 0-16,-24-3 0 16,-16 7-1-16,-16 10-2 31,-7 8-7-31,-3 16-31 0,-1 20-6 16,5 5 1-16,13 12-1 15</inkml:trace>
  <inkml:trace contextRef="#ctx0" brushRef="#br0" timeOffset="134232.6424">5296 8539 32 0,'16'18'32'0,"-1"14"0"0,-12 0-15 16,-6 4-22-16,0 7-20 31,-17-19-4-31,3 3-1 0,-8-22 7 16</inkml:trace>
  <inkml:trace contextRef="#ctx0" brushRef="#br0" timeOffset="134700.5443">5891 8288 53 0,'11'-14'36'16,"-1"14"0"-16,10 20-15 16,1 23-7-16,-2 17-5 15,0 14-4-15,-7 10-3 16,-6 1-3-16,-6-1-2 16,-5-11-2-16,-8-13-3 15,-9-18 0-15,-3-18-1 0,-2-24 0 16,7-15 3-16,5-17 2 0,7-13 2 15,8-8 3 1,6-11 1-16,15 2 3 0,8-4-1 16,11 6 1-16,2 2-1 15,2 5 0-15,-4 7 0 16,-4 12-1-16,-7 9-1 16,-4 16 0-1,-14 14 1-15,0 7-1 16,-11 10 0-16,0 8 0 15,0 2-2-15,3-1-6 16,5 1-14-16,5-3-15 16,-7-17-1-16,13 2 0 15,-6-14 4-15</inkml:trace>
  <inkml:trace contextRef="#ctx0" brushRef="#br0" timeOffset="134981.6159">6628 8332 47 0,'0'0'36'0,"0"18"-3"0,-11-2-10 16,-8-1-8-16,-2 6-4 15,-7-3-5-15,-1-5-4 0,2-2-3 16,-1-6-2-16,9-5-2 16,-2-6 0-16,11-4-1 15,4-6 1-15,9-2 0 16,3 2 2-16,10 3 2 31,5 4 2-31,1 9 2 0,3 7 0 16,0 4 1-16,1 8-2 15,-3 4-8-15,2 6-26 16,-13-11 0-16,4 5-2 16,-6-14-1-16</inkml:trace>
  <inkml:trace contextRef="#ctx0" brushRef="#br0" timeOffset="135454.9643">6818 8364 36 0,'15'-15'31'0,"11"15"-3"16,-1-4-12-16,2-3-6 15,3 1-3-15,-1-1-2 16,-1 4-2-16,-9-4-1 16,-7 1-1-16,-12 6 0 15,0 0 0-15,-10 0-1 16,-5 9 0-16,-1 2 0 0,-2 7 1 16,2 1 0-16,1 7 0 15,6-3 1-15,9 5 1 0,6-6-1 16,7-2 1-1,2-6 0-15,8-3 0 16,1-7 0-16,3-4-2 0,-2-11 1 31,2-5-2-31,-4-3 1 0,-3-9-1 16,-3 0 0-16,-4-1 0 16,-4 6 0-16,-3-1 0 15,-6 6 1-15,0 18 0 16,0 0-1-16,0 0 1 15,3 19-1-15,-3 2 1 16,6 4-2-16,-6 3-4 0,7 0-7 16,-2-4-17-16,-5-7-6 15,7-5-1-15,-7-12 0 16</inkml:trace>
  <inkml:trace contextRef="#ctx0" brushRef="#br0" timeOffset="135608.6326">7178 7966 78 0,'-6'-9'38'0,"6"9"0"16,-13 17-18-16,13 7-37 0,-7 4-18 16,11 10-2-16,-4-9-1 15</inkml:trace>
  <inkml:trace contextRef="#ctx0" brushRef="#br0" timeOffset="136240.9475">8297 8495 7 0,'-12'0'32'16,"36"6"1"-16,23-12 3 15,43-2-16-15,32 1-6 16,21-8-2-16,31 3-2 16,8-5-5-16,1 2-2 15,-9 1-6-15,-22-4-14 16,-37 0-18-16,-23 8-2 0,-38-6 0 16,-27 6 0-16</inkml:trace>
  <inkml:trace contextRef="#ctx0" brushRef="#br0" timeOffset="136510.1701">8973 8078 34 0,'0'-58'32'0,"7"0"1"16,0 1-15-16,-7 2-3 0,3 12-3 16,-6 9-2-16,-1 18-2 15,-7 16-2-15,1 21-3 16,-2 26-3-16,2 14-7 16,2 19-24-16,4 21-5 15,-6-3 0-15,10 5 0 31</inkml:trace>
  <inkml:trace contextRef="#ctx0" brushRef="#br0" timeOffset="137111.8705">8359 8780 34 0,'0'-15'34'0,"12"15"0"0,-8 13-11 16,-4 6-6-16,6 15-5 15,-6 7-5-15,-2 6 0 16,-2-1-3-16,1-1-2 15,0-6-1-15,0-6-1 16,3-16-1-16,0-17 0 31,0 0-1-31,0-24 0 0,0-12 0 16,0-6 0-16,3-4 0 16,-3-4 1-16,3 2 0 15,-3 2 1-15,0 10 1 16,7 16 0-16,-5 10 0 15,-2 10 0-15,19 19 0 16,-10 4 1-16,7 5-2 0,-1 1 2 16,6-2-1-16,0-8 0 15,0-6-1-15,1-13 1 16,0-9 0-16,1-14-1 16,-3-4 1-16,-2-11-1 15,-5-3 0-15,-4 0 1 0,-3 2-2 31,-2 10 1-31,-4 10 1 0,0 19-1 16,0 0 0-16,0 24 0 16,0 14 0-16,0 10 0 15,9 11-2-15,-3 1-9 16,3-4-23-16,7 4-2 16,-5-16 0-16,9 1 0 15</inkml:trace>
  <inkml:trace contextRef="#ctx0" brushRef="#br0" timeOffset="137446.619">8866 9054 34 0,'-3'-19'36'16,"13"3"0"-16,-2-1-1 0,2 3-20 15,11 10-5 1,-5 4-4-16,2 10-2 16,-5 6-1-16,-10 8-1 0,-6 0-1 15,-10 5-1-15,-5-1 0 0,-7-3 0 16,0-1 0-16,-1-9-1 16,6-2 0-16,8-8 0 15,12-5 0-15,0 0 0 16,21-4 0-16,1 0 1 15,5 4-2-15,1-5-7 16,3-1-25 0,0 6-3-16,-9-6 1 15,3 6 0-15</inkml:trace>
  <inkml:trace contextRef="#ctx0" brushRef="#br0" timeOffset="137662.2922">9228 8736 31 0,'0'0'37'15,"4"-9"0"-15,2 23 1 16,-3 10-19-16,-3 10-7 16,9 7-5-16,-5 2-4 15,1 2-4-15,5 1-9 0,-7-10-14 16,-3-10-13-16,0-6-1 15,0-20 0-15</inkml:trace>
  <inkml:trace contextRef="#ctx0" brushRef="#br0" timeOffset="137980.0893">9129 8914 20 0,'13'-19'30'0,"9"15"1"16,2-1-3-16,10 5-15 15,3 0-5-15,1 0-4 0,3 0-2 16,-2-4 0 0,-5 2-2-16,0-6 1 15,-5-2-1-15,-2-5 0 0,-5-4 1 16,-2-6 1-16,-2 4 2 0,-5-5 1 16,1 10 1-16,-5-2 1 15,-9 18 0-15,10-12 1 16,-6 21-1-16,-4 5 0 15,0 17-3-15,0 2-1 16,0 10 0 0,-4 3-2-16,4 0-2 15,0 0-9-15,-3 0-29 16,0-16-1-16,6-4 0 16,-3-26 0-16</inkml:trace>
  <inkml:trace contextRef="#ctx0" brushRef="#br0" timeOffset="138465.1889">10596 8185 36 0,'0'0'34'0,"-22"0"1"16,-6 12-12-16,-5 5-7 0,4 9-5 15,-3 8-2-15,8 10-3 16,9-1-3-16,15 3 0 15,9-7-2-15,15-3-1 32,11-4-3-32,-1-13-5 0,7-5-15 15,0-6-13-15,-14-15 0 16,-6 1-1-16</inkml:trace>
  <inkml:trace contextRef="#ctx0" brushRef="#br0" timeOffset="138650.6022">10410 8383 33 0,'0'0'38'0,"0"0"0"16,13 0 0-16,10 9-17 16,4-9-10-16,4 0-13 0,0 0-32 31,8 5-2-31,-8-10-1 0,2 2-2 15</inkml:trace>
  <inkml:trace contextRef="#ctx0" brushRef="#br0" timeOffset="139117.8559">11508 7943 37 0,'-11'-19'34'15,"11"19"1"-15,-18 23-9 0,9 20-10 16,3 22-6-16,-3 11-5 16,2 9-3-16,1 2-6 15,3-7-9-15,3-10-18 16,6-12-4-16,-9-24 0 16,9-9 0-16</inkml:trace>
  <inkml:trace contextRef="#ctx0" brushRef="#br0" timeOffset="139320.0119">11529 8027 22 0,'11'-12'34'16,"4"22"2"-16,-10 10 0 0,-5 14-18 15,8 23-4-15,-11 4-5 16,3 10-1-16,0 2-4 15,0-7-4-15,3-2-8 16,-3-13-11-16,0-18-17 0,3-9-2 16,-3-24 1-16,0 0-1 15</inkml:trace>
  <inkml:trace contextRef="#ctx0" brushRef="#br0" timeOffset="139651.6437">11514 8026 37 0,'37'-36'34'0,"17"14"2"0,-3 4-11 15,0 11-9-15,0 16-4 16,-16 4-4-16,-6 18-3 16,-23 8-2-16,-15 8-1 15,-20 7-3-15,-13-2-1 16,-6-4-2-16,-4-6 0 15,8-5-2-15,0-14 0 0,16-7-1 16,11-13 1-16,17-3 2 0,11-10 3 16,14 1 2-1,6 7 2-15,8 2 2 16,6 14 2-16,-5 1 0 0,2 13 1 16,-10 0-2-16,-4 4-2 31,-9 1-9-31,-8-1-22 15,-11-14-9-15,7 1-1 0,-7-19 0 16</inkml:trace>
  <inkml:trace contextRef="#ctx0" brushRef="#br0" timeOffset="142203.3119">12162 8378 35 0,'10'0'36'0,"-10"10"0"16,4 13-4-16,-1 10-14 0,-8 3-7 15,5 10-3-15,0-2-5 16,0-3-7-16,8-2-13 16,0-4-19-16,-8-20 1 15,3-5-2-15,-3-10 0 16</inkml:trace>
  <inkml:trace contextRef="#ctx0" brushRef="#br0" timeOffset="142341.3003">11994 8542 42 0,'0'0'38'0,"14"-6"1"0,18 6-7 16,12 0-11-16,10 3-10 16,5 1-10-16,3-4-35 31,0 7-2-31,-13-7-2 0,-5 5-1 16</inkml:trace>
  <inkml:trace contextRef="#ctx0" brushRef="#br0" timeOffset="152846.8393">726 10643 4 0,'0'0'21'16,"-49"-22"-6"-16,49 22-3 15,0 0 0-15,0 0-1 16,0 0 0-16,-31 45-1 16,31-45 0-16,0 0 0 0,12 42 0 15,-12-42-2-15,0 0-2 16,0 0 0-16,51 22-1 16,-51-22 0-16,0 0-1 15,0 0 1-15,42-41 0 16,-42 41 0-16,0 0-1 15,-6-41-2-15,6 41 1 0,0 0-1 16,-43-10-2-16,43 10 1 16,0 0-2-16,0 0 1 15,0 0-1-15,-31 51 1 16,31-51-1-16,0 0 1 16,0 0 0-16,0 0 0 15,47 30 2 1,-47-30 0-16,0 0 0 15,0 0 1-15,40-33 0 16,-40 33 0-16,0 0 0 16,0 0-2-16,0 0-5 15,0 0-25-15,-40-18-10 0,40 18-2 16,0 0 1-16</inkml:trace>
  <inkml:trace contextRef="#ctx0" brushRef="#br0" timeOffset="154310.6863">1207 10495 44 0,'0'0'34'16,"-22"41"-4"-16,19-4-11 0,7 4-5 16,14 9-4-16,5-1-1 15,13-3-2-15,9-12-1 16,7-5-2-16,6-22 1 16,-2-7-1-16,-5-13-1 31,-8-7-1-31,-9-8 0 0,-6-4-1 15,-14 0-3-15,-11 0-8 16,-10 3-23-16,0 7-4 16,-16 2-2-16,5 4 1 15</inkml:trace>
  <inkml:trace contextRef="#ctx0" brushRef="#br0" timeOffset="154546.0043">1453 10444 73 0,'-3'20'36'0,"-4"14"-6"31,-2 10-13-31,9 18-7 0,0 11-3 16,4 11-1-16,1 3-4 15,-2-4-5-15,1-2-6 16,1-13-14-16,1-12-14 15,2-12 0-15,-3-18 0 16,5-11 3-16</inkml:trace>
  <inkml:trace contextRef="#ctx0" brushRef="#br0" timeOffset="154927.2943">2108 10193 32 0,'-25'0'35'16,"-15"4"0"-16,2 18-7 15,-2 15-9-15,1 12-7 16,10 18-3-16,4 5-2 16,14 11-1-16,11 1-3 0,14-3-2 15,9-6-2-15,7-11-3 16,9-6-11-16,7-14-23 15,1-22 0-15,5-12 0 16,-10-20 0-16</inkml:trace>
  <inkml:trace contextRef="#ctx0" brushRef="#br0" timeOffset="155265.9463">2362 10575 3 0,'0'0'29'16,"0"0"0"-16,3 10 2 0,-3-10-15 16,22 7-7-16,-4-7-2 0,4-5-2 15,3 3-2-15,-4-8-1 16,-5 0-1-16,-1-4-2 16,-11-1 1-16,-4 1 0 15,-10 5-1-15,-8 3 2 16,-4 6-2-16,-4 0 2 15,-5 12 0 1,1 5 2-16,4 7 1 16,3 3 1-16,7 7 0 15,11-2 2-15,12 4-2 16,7-3 1-16,14-4-1 16,3-4-2-16,6-8-3 15,3-7-10-15,-3-3-25 16,-6-15-3-16,0-5 1 0,-10-15-1 15</inkml:trace>
  <inkml:trace contextRef="#ctx0" brushRef="#br0" timeOffset="155481.3143">2576 10137 45 0,'-5'-14'34'0,"5"14"1"16,0 0-5-16,0 0-23 31,11 5-13-31,-11-5-20 0,12 22-8 16,-12-22 0-16,7 19 1 15</inkml:trace>
  <inkml:trace contextRef="#ctx0" brushRef="#br0" timeOffset="155628.4581">2616 10277 35 0,'-3'20'33'16,"3"5"-1"-16,-15-4-8 0,-2-4-7 15,-1 2-11-15,-3-9-17 16,5-1-20-16,-9-18-1 16,13 4-1-16,0-14-1 15</inkml:trace>
  <inkml:trace contextRef="#ctx0" brushRef="#br0" timeOffset="156265.8879">2750 10198 44 0,'0'0'28'0,"-7"13"-12"16,7 1-6-16,0 10-5 0,0-1-1 15,4 2-1-15,2 1-1 16,3-4 1-16,2-7-1 15,4-3 0-15,2-10 1 16,1-7-1-16,1-9 0 16,-6-5 0-16,0-3 0 15,1-6-1 1,-8 4 1-16,-6-2-1 16,0 6 0-16,-5 6 0 15,5 14-1-15,-10-5 1 16,10 5 0-16,-6 19-1 0,6 1 0 15,3 2 1 1,7 2-1-16,-1-1 0 16,6-4 0-16,-3-6 1 0,6-7-1 0,-2-6 1 15,1-9 2-15,1-2 0 16,1-8 1-16,2 2 1 16,-6 1 0-16,5 8 0 15,-3 3 1-15,8 15-1 16,-2 8-2-16,1 15 0 15,-2 12-2 1,0 11 0-16,-10 10 0 16,-9 8 0-16,-6 6-1 15,-15 2 1-15,-7-7-1 16,-9-5 1-16,-3-9-3 16,-4-14-2-16,13-12-8 15,-6-10-23-15,6-25-3 16,15 0 0-16,-2-22 0 0</inkml:trace>
  <inkml:trace contextRef="#ctx0" brushRef="#br0" timeOffset="156750.8376">3621 10606 20 0,'0'0'32'16,"34"4"-1"-1,-9-8-7-15,8-1-9 0,10 5-5 16,-2-4-7-16,-4 0-10 16,-3 0-10-16,-2 9-15 15,-17-7 1-15,4 4-3 16</inkml:trace>
  <inkml:trace contextRef="#ctx0" brushRef="#br0" timeOffset="156929.6199">3665 10760 54 0,'0'0'33'15,"24"9"-4"-15,0-9-7 16,7 0-5-16,4 0-11 15,3-8-36-15,1 8-4 16,-11-10-1-16,3 8-2 16</inkml:trace>
  <inkml:trace contextRef="#ctx0" brushRef="#br0" timeOffset="207247.0185">4399 10614 30 0,'0'0'35'15,"0"0"2"1,0 12-11-16,21 0-6 0,2-10-6 16,17 8-5-16,2-3-5 15,9-2-11-15,1-5-28 16,1 0-2-16,-7-2 0 31,-2 4-1-31</inkml:trace>
  <inkml:trace contextRef="#ctx0" brushRef="#br0" timeOffset="207810.9993">4992 10542 33 0,'-17'0'31'15,"11"13"-4"-15,-7 1-10 0,6 9-6 16,2 2-3-16,5 3-2 15,5 3-1-15,5-3-1 16,4-2-1-16,5-9 0 0,6-5 0 16,3-10-1-16,-2-7-1 15,2-9 0-15,-2-9 0 16,-4-4-2-16,-3-3 1 16,-4-2 0-16,-9 4 0 15,-1 2 0-15,-5 6 0 16,-5 9 0-16,5 11 0 0,-10 6 2 15,5 8-2-15,5 8 1 16,6 2-1-16,0 4 1 16,8 0 0-16,5-3 0 15,3-3-1-15,1-13 1 16,5-3-1-16,-3-8 1 31,2-7 1-31,-2-10-1 0,-6-3 1 16,-7-2-1-16,-2-3 0 15,-10 3-3-15,-5-4-9 0,-9 5-24 16,2 14-2-16,-10-5 1 16,6 14 0-16</inkml:trace>
  <inkml:trace contextRef="#ctx0" brushRef="#br0" timeOffset="208311.5416">5972 10055 15 0,'-30'-7'33'16,"3"21"0"-16,-14 14-10 16,3 19-6-16,0 19-3 15,3 13-3-15,8 13-3 0,9 6-3 16,11 4-2-16,12-4-2 15,9-6-3-15,14-12-9 16,6-10-23-16,3-24-1 16,11-9 0-16,-10-28-1 15</inkml:trace>
  <inkml:trace contextRef="#ctx0" brushRef="#br0" timeOffset="208868.5113">6142 10365 11 0,'-6'12'32'0,"-3"4"1"16,3 18-1-16,0 6-15 16,-4 7-5-16,7 4-2 15,0-1-4-15,6-3-1 16,0-10-2-16,7-8-2 15,2-11 1-15,-3-13-1 16,4-14-1-16,-5-15 0 0,2-12 0 16,-10-7 0-16,0-9 0 15,0-8-1-15,-10 0 0 16,2 4 1-16,-5 5-1 16,7 9 1-16,0 11 0 15,6 12 0-15,0 19 0 16,0 0 0-1,15 22 0-15,-5-3 0 16,5 6 0-16,1 1 1 16,5-2-1-16,0-7 0 0,-1-3 1 15,3-11-1 1,-3-6 1-16,-1-11-1 0,-1-8 1 16,-5 0-1-16,-4-3 1 15,0 2-1-15,-6 8 1 0,-3 3 0 16,0 12 0-16,-3 15 1 15,-1 7 0-15,4 12 0 16,0 6 0-16,0 2 1 16,4 4-2-16,2 1-3 15,4-1-5-15,-2-9-15 16,-4-8-15 0,6 0-1-16,-5-9 1 15,5 1-1-15</inkml:trace>
  <inkml:trace contextRef="#ctx0" brushRef="#br0" timeOffset="209299.4293">6553 10799 4 0,'0'0'29'0,"0"-24"1"15,11 9-7-15,3 2-5 16,3 2-3-16,5 7-2 16,-4 4-1-16,0 15-2 15,-11 5-2-15,-1 6-2 16,-13 6-1-1,-5 1-2-15,-9-1-1 16,-1-4-1-16,-2-7-2 16,-1-10-1-16,6-11 0 15,6-4 0-15,5-9 0 16,8-6 0-16,3 4 0 0,9-2 1 16,3 7 1-1,0 2 0-15,3 8 0 0,2 7 1 16,-1 2-1-16,-1 1-5 15,0 5-16-15,1 4-15 0,-12-10 0 16,8 8 1-16</inkml:trace>
  <inkml:trace contextRef="#ctx0" brushRef="#br0" timeOffset="209599.7463">7060 10420 19 0,'0'-13'35'0,"0"26"1"16,6 3 1-16,-2 12-16 15,4 13-8-15,-4-1-4 0,4 7-2 16,-4-5-3-16,-1 0-2 16,1-3-5-16,-4-8-8 0,0-13-19 15,3 1-8 1,-3-19 0-16,-11 4 0 0</inkml:trace>
  <inkml:trace contextRef="#ctx0" brushRef="#br0" timeOffset="209753.6636">6893 10617 38 0,'15'-10'34'15,"18"7"1"-15,-2-7-5 16,8 1-19-16,7 2-6 16,1-3-20-16,5 7-18 15,-18-6-1-15,3 9-1 0,-15-5 1 16</inkml:trace>
  <inkml:trace contextRef="#ctx0" brushRef="#br0" timeOffset="210270.3583">7506 10505 28 0,'0'-32'32'16,"10"3"-4"-16,-10 0-4 15,0 3-5-15,5 6-5 16,-5 3-3-16,0 17-4 0,0 0-2 16,-5 8-2-16,5 11-1 15,2 8-1-15,2 6 0 16,2 9-1-16,-2-1 1 16,-4 2 0-16,0 0 0 15,-7-3-1-15,-5-6 1 31,0-2 0-31,-7-6 0 0,-3-9-1 16,0-10 1-16,1-2-1 0,1-5 1 16,13-8-1-1,7 8 0-15,0-15 1 16,14 5-2-16,5 3-1 0,9 7-1 16,-1-2-5-16,8 7-12 15,-4 6-17-15,-6-5 0 0,3 4-1 16,-10-8 1-16</inkml:trace>
  <inkml:trace contextRef="#ctx0" brushRef="#br0" timeOffset="210686.2484">7829 10118 28 0,'25'14'33'16,"-7"6"1"0,4 18-2-16,3 11-19 15,-3 9-5-15,0 14-2 16,-13 3-2-16,-9 3 0 16,-6 2-2-16,-10-1 1 15,-9-9 0-15,0-3-1 16,-5-9 1-16,2-8-1 15,2-11 0-15,5-7-1 0,6-10-7 16,-1-6-30-16,3-16-1 16,13 0-1-16,-12-32 0 15</inkml:trace>
  <inkml:trace contextRef="#ctx0" brushRef="#br0" timeOffset="216109.7164">11907 4059 36 0,'0'0'36'0,"0"0"1"16,0 0 1-16,0 0-21 0,0 0-6 15,0 0-8-15,0 0-15 16,12 5-22-16,-12-5-3 16,16 4 0-16,-16-4-1 15</inkml:trace>
  <inkml:trace contextRef="#ctx0" brushRef="#br0" timeOffset="226867.7252">619 12787 31 0,'12'-44'30'16,"-12"44"-8"-16,0 0-5 16,0 0-5-16,-50 0-5 0,50 0-1 15,0 0-4-15,0 0 0 16,0 0-2-16,-35 41 1 15,35-41-1-15,0 0 1 16,0 0 0-16,0 0 0 16,38 46 1-16,-38-46 0 15,0 0 1-15,44-6 1 0,-44 6-1 16,0 0 1-16,0 0 1 16,27-54-1-16,-27 54-1 15,0 0 0-15,0 0-1 16,-27-41 0-16,27 41-1 15,0 0-1-15,0 0 0 16,-41 26 0 0,41-26 0-16,0 0 0 15,-6 44 0-15,6-44 0 16,0 0 0-16,0 0 1 0,43 44-1 16,-43-44 1-16,0 0 0 15,50-10 1-15,-50 10-1 16,0 0 2-16,24-44-1 15,-24 44 0-15,0 0 0 0,-30-43 0 16,30 43 0-16,0 0-1 16,-50-7-1-16,50 7-4 15,0 0-12-15,0 0-23 16,-42 45 1-16,42-45-1 16,0 0 1-16</inkml:trace>
  <inkml:trace contextRef="#ctx0" brushRef="#br0" timeOffset="227648.0063">1121 12416 15 0,'12'0'16'16,"16"8"-2"-1,6-8-3 1,10 0 0-16,-6-7-2 15,7 1-1-15,-4-8-2 0,-2-3 1 16,-10-2-1-16,-13 0-1 16,-8 2 0-16,-11 2 0 15,-3 5-1-15,-6 6-1 16,0 7 0-16,-2 8-2 16,0 10-1-16,2 9 1 0,6 12-1 15,6 13 2-15,5 13 1 16,5 8 1-16,2 9 2 15,0 7-1-15,0 5 1 16,-3-5 1-16,-4-2-2 16,-5-12 0-16,-8-9-2 15,-9-19 0-15,-5-13-3 0,-1-20 1 16,-5-17-3-16,2-16-1 16,-2-12-3-16,0-3-7 15,2-5-12-15,7-3-12 0,19 4 1 16,0-3-1-1</inkml:trace>
  <inkml:trace contextRef="#ctx0" brushRef="#br0" timeOffset="228032.8901">1857 12369 27 0,'-35'28'33'0,"0"23"0"16,-1 6-10-16,5 12-7 0,11 12-5 16,8 3-3-16,12 3-3 0,10-3-2 15,8-2-2 1,16-11-10-16,3-7-22 15,2-26-3-15,8-9-1 0,-7-24 0 16</inkml:trace>
  <inkml:trace contextRef="#ctx0" brushRef="#br0" timeOffset="228401.4639">2119 12866 8 0,'0'0'31'0,"0"0"1"0,26 13-1 15,-3-13-15-15,2 0-7 16,5 0 0-16,-1-12-4 16,0 2-1-16,-5-7-2 15,-4-1 0-15,-9-1-1 16,-11-1 1-16,-5-2-2 15,-17 7 1-15,-6 2-1 0,-3 9 0 16,-4 7 0-16,-3 8 0 16,4 8 0-16,3 11 2 15,8 8-1-15,17 1 1 16,11 2 0-16,12-3 1 0,14-3 0 16,4-6-1-16,4-10-4 31,3-11-8-31,-2-16-24 0,0-1-1 15,-13-16 0-15,-2-1-1 16</inkml:trace>
  <inkml:trace contextRef="#ctx0" brushRef="#br0" timeOffset="228633.7417">2392 12331 57 0,'0'0'36'0,"-7"-13"0"16,7 13-13-16,0 0-18 0,0 0-22 15,0 0-17 1,0 0-1-16,6 10-1 15</inkml:trace>
  <inkml:trace contextRef="#ctx0" brushRef="#br0" timeOffset="228787.406">2429 12443 45 0,'-8'20'35'16,"5"11"-3"-16,-7-7-10 15,-1-1-7-15,1-4-9 16,-4-5-12-16,1-3-23 15,-3-16-4-15,6 1-2 0,-2-15 0 16</inkml:trace>
  <inkml:trace contextRef="#ctx0" brushRef="#br0" timeOffset="229388.0375">2557 12378 6 0,'0'0'27'16,"-15"10"0"-16,15-1-7 16,-7 5-7-16,7 1-6 15,3 5-2-15,1-2-1 16,5 1-2-16,0-2 0 15,7-4-1-15,-4-5 0 16,7-4 0-16,-4-4 0 16,-3-11 0-16,1-2 0 0,-3-1 2 15,-2-2 1-15,-1 0 0 16,-7 2 1-16,0 4 0 16,0 10-1-16,0 0 1 15,-9 8-1-15,9 8-1 0,0 1-1 16,5 5-1-16,1 2 0 15,7-5 0-15,-1-1-1 0,7-7 1 16,2-6 0-16,-1-5 0 16,2-10 0-16,-2-4 0 15,-3-5 0-15,-2-1-2 16,0-1-4-16,-15 1-14 16,-9-1-16-16,3 11-1 31,-9 0 1-31,5 10 0 0</inkml:trace>
  <inkml:trace contextRef="#ctx0" brushRef="#br0" timeOffset="229719.8222">2980 12282 23 0,'17'6'33'0,"-5"9"3"16,7 19-7-16,0 7-11 15,-3 10-7-15,5 21-2 16,-11 7-4-16,2 13-1 15,-12 4-1-15,-3 0-2 16,-10-1 1-16,-9-4-3 16,1-16-1-16,-4-15-10 0,4-23-24 15,4-13 0-15,-4-24 0 16,21 0-1-16</inkml:trace>
  <inkml:trace contextRef="#ctx0" brushRef="#br0" timeOffset="230304.6996">3568 12729 19 0,'31'2'30'0,"-10"-4"-3"16,11 2-10-16,2 2-7 15,6 1-8-15,1 4-14 0,-7-7-15 16,3 5-1-16,-15-5-2 16</inkml:trace>
  <inkml:trace contextRef="#ctx0" brushRef="#br0" timeOffset="230536.4903">3614 12874 39 0,'0'0'34'16,"9"17"-7"-16,11-10-6 0,7-4-6 15,11 5-5-15,0-4-12 16,7 3-28-16,-8-14-3 0,0 7-1 15,-8-12-2 1</inkml:trace>
  <inkml:trace contextRef="#ctx0" brushRef="#br0" timeOffset="231006.9663">4380 12170 55 0,'31'-37'19'0,"4"9"-2"16,8 10-4-16,7 11-4 15,-1 7-3-15,0 14-3 16,-5 10-2-16,-7 9 0 0,-13 13-1 15,-10 5-1-15,-14 6 1 16,-7-1 0-16,-7 5 0 16,-6-2-1-16,-4-3 1 15,2-5 0-15,2-9 1 16,2-4-3-16,9-3-9 16,1-2-14-16,-3-11-5 0,11 3 0 15,0-11 6-15</inkml:trace>
  <inkml:trace contextRef="#ctx0" brushRef="#br0" timeOffset="231191.5015">4649 13038 37 0,'0'15'34'0,"0"-15"-3"15,0 0-16-15,13 11-35 16,-13-11-6-16,0-9-4 16,-8-15-3-16</inkml:trace>
  <inkml:trace contextRef="#ctx0" brushRef="#br0" timeOffset="252716.0392">24518 13315 10 0,'0'0'17'0,"-13"-70"-3"16,0 23-2-16,-23-14-4 16,-1-8-2-16,-25-6-2 15,-19-13-2-15,-26-1-1 16,4-3-1-16,-30 0 0 15,2 7 0-15,-17 9 1 16,-2 7 1 0,-6 13 2-16,7 15 0 15,-2 15 2-15,3 16 0 16,12 14 1-16,10 11-1 16,18 9 0-16,18 5-4 0,18 3-2 15,18-3-3 1,18-5-3-16,11-14-2 15,2-15 0-15,-1-14 0 0,-9-18 1 16,-14-11 1-16,-21-12 2 0,-17-9 2 16,-141-66 10-1,92 79 0-15,-12 18 0 16,-6 25 0-16,-5 22 1 16,4 25-1-16,4 22-1 15,6 18-1-15,5 7-3 0,12 2-2 16,12-5 0-16,14-9 0 15,11-18-1-15,8-17-1 16,2-24 0-16,1-17 0 16,-10-21-1-16,-15-19-1 15,-20-12 0-15,-25-8 0 32,-23 2 1-32,-23 4 2 0,-19 15 2 15,-11 17 1-15,-10 29 1 16,5 29 3-16,-1 29-1 15,17 28 1-15,15 20-1 16,18 17-2-16,16 7-1 16,19 1-2-16,14-10-2 0,16-10-3 15,9-18 0-15,7-14-1 16,0-24-1-16,-9-18 1 16,-4-17 0-16,-18-17 0 15,-16-13 1-15,-21-8 3 0,-14 4 3 16,-14 9 1-16,-12 12 3 15,4 25 0-15,-3 23 1 32,12 29 1-32,11 25 0 0,22 23-1 15,18 15-2-15,23 5-2 16,17 1-3-16,19-15-1 16,16-17-1-16,10-17-2 15,11-21 0-15,-9-21 0 16,-7-18 0-16,-10-13 0 15,-17-7 0-15,-24-3 2 0,-14 11 1 16,-15 10 2-16,-8 17 1 16,-1 23 0-16,3 26 1 15,4 24 1-15,14 19 0 16,23 16-1-16,16 6 0 16,18 3-1-16,15 4-1 15,9-5 0-15,15 0 0 0,4 5 1 16,0 2 0-16,-3 14 1 15,-7 3-2-15,-4 29-3 0,-1 5 1 16,-1-5-11 0,10-23-25-16,30-43-7 0,14-54 3 15,30-66 0-15</inkml:trace>
  <inkml:trace contextRef="#ctx0" brushRef="#br0" timeOffset="258769.9429">15046 14207 29 0,'-25'-14'32'15,"0"9"-5"-15,-10 5-5 16,-6 12-6-16,3 14-3 16,-2 6-3-16,12 14-3 15,4 2-2-15,16 7-1 16,13-3-1-16,17-2-1 16,10-11-1-16,9-11-5 0,13-7-15 15,0-10-17-15,-13-15 0 16,0-2-1-16,-14-13-1 15</inkml:trace>
  <inkml:trace contextRef="#ctx0" brushRef="#br0" timeOffset="260241.0237">15463 14147 29 0,'0'0'32'0,"0"0"-7"15,0 0-4-15,22 21-6 16,3-11-4-16,12 4-4 16,3 0-2-16,5 1-1 15,-1-2-2-15,-7-3-1 0,-6 3 0 16,-15 0-1-16,-16 6 1 0,-9 6 1 15,-20 1-1 1,-7 8 1-16,-6-3 0 16,-3 3 0-16,4-2-2 0,3-5-3 15,14-1-8-15,7-11-17 16,17-15-7-16,0 0-1 16,21-6 0-16</inkml:trace>
  <inkml:trace contextRef="#ctx0" brushRef="#br0" timeOffset="260626.0704">16250 14159 27 0,'-18'0'31'0,"-14"-8"0"0,5 11-13 15,-4 9-6-15,2 7-5 16,5 11-2-16,6 8-3 0,9 5 0 16,9 4-1-16,14-1 1 15,8-1-1-15,7-3 1 16,10-16-1-16,1-9 0 31,8-12 0-31,-2-10 0 0,-6-12 0 16,-5-9 1-16,-11-11 0 15,-12-6 0-15,-12 2 1 16,-8-3-1-16,-13 6-1 16,-3 4-5-16,0 10-17 15,2 16-14-15,-9 1 0 16,15 19-1-16</inkml:trace>
  <inkml:trace contextRef="#ctx0" brushRef="#br0" timeOffset="261005.7356">17201 14143 49 0,'0'0'36'15,"0"0"0"-15,0 0-13 16,0 0-23-16,0 0-26 16,0 0-8-16,0 0-1 15,0 0-1-15</inkml:trace>
  <inkml:trace contextRef="#ctx0" brushRef="#br0" timeOffset="261190.2848">17205 14400 64 0,'0'15'39'0,"0"-15"1"0,0 0-12 15,0 0-32-15,0 0-29 16,0 0-5-16,-6-14 0 16,6 2-1-16</inkml:trace>
  <inkml:trace contextRef="#ctx0" brushRef="#br0" timeOffset="263677.1106">18265 14041 39 0,'-34'-7'30'0,"-1"11"-7"15,-7 5-5-15,-2 8-4 16,2 12-2-16,4 5-4 16,12 12-2-16,11 4-1 15,19 2-1-15,18-2-1 16,17-3 0-16,8-11-3 0,9-5-4 15,6-12-17-15,3-6-15 16,-13-18 0-16,0 0-1 16</inkml:trace>
  <inkml:trace contextRef="#ctx0" brushRef="#br0" timeOffset="264795.4613">18588 14187 20 0,'17'13'28'15,"12"-4"-8"-15,2-2-5 16,7-7-1-16,-3 0-4 16,-2-7-3-16,-2-2-2 15,-10-4-1-15,-6-1-3 0,-12-4 1 16,-10 2-1-16,-10-1 0 0,-5 3-1 15,-6 7 0 1,-6 7 0-16,0 7 0 0,-1 7 1 16,1 10 0-16,8 10 0 15,7 7 1-15,12 2 2 16,11 1-1-16,10-2 1 31,13-7-1-31,12-4 0 0,6-8-3 16,3-12-7-16,3-11-19 15,2-2-8-15,-13-21 0 16,8-1-1-16</inkml:trace>
  <inkml:trace contextRef="#ctx0" brushRef="#br0" timeOffset="265065.0232">19049 13429 43 0,'0'0'33'0,"0"-13"-1"15,0 13-15-15,0 0-24 16,-13-6-22-16,13 6-3 0,0 0-1 16,7 9 10-16</inkml:trace>
  <inkml:trace contextRef="#ctx0" brushRef="#br0" timeOffset="265249.9375">19102 13587 37 0,'0'42'34'0,"-12"-3"-1"15,-3 2-13-15,-2 2-5 16,-8-7-6-16,0-6-5 0,-5-9-12 16,-1-8-13-1,-3-13-13-15,15-3-1 0,0-17 0 16</inkml:trace>
  <inkml:trace contextRef="#ctx0" brushRef="#br0" timeOffset="265631.0825">19344 13435 19 0,'-7'10'28'16,"-14"-3"-2"-1,5 17-9-15,7 3-7 16,6 10-3-16,7 6-1 16,8-2-2-16,9 3 1 15,8-8-2-15,7-5 0 0,4-14 0 16,7-10 1-1,-7-16 1-15,1-11 0 0,-14-13 1 16,-3-6 0-16,-20-12 0 16,-10 1-1-16,-16 1 1 15,-5 7-3-15,-6 6-6 0,-7 10-16 16,-1 6-19-16,9 20 1 16,-1 0-1-16,15 17 0 15</inkml:trace>
  <inkml:trace contextRef="#ctx0" brushRef="#br0" timeOffset="266771.1015">14922 15661 40 0,'-22'-19'23'15,"1"10"-2"-15,-9 6-4 31,-5 3-3-31,-3 7-2 0,-4 5-3 16,5 9-2-16,2 4-2 16,7 9 0-16,11 6-2 15,12 3 0-15,13 0 0 16,15-4-1-16,10-7 0 16,9-4-1-16,4-9-8 15,5-3-29-15,-3-19 1 0,0-5-2 16,-11-16 1-16</inkml:trace>
  <inkml:trace contextRef="#ctx0" brushRef="#br0" timeOffset="267372.0656">15632 15630 12 0,'16'7'29'0,"-16"-7"-6"16,-12 15-4-16,-12 1-5 16,-10 0-4-16,-8 3-2 15,-3 2-5-15,-4-4-2 0,3-2-1 16,6-2-1-16,5-4 1 15,13 0 0-15,11 2 0 16,11 2 2-16,9 0 2 16,13 8 0-16,6 0 1 15,6 4-1-15,5-1 0 16,3-2-6 0,1-5-22-16,3 2-8 15,-15-14-1-15,5-2-1 16</inkml:trace>
  <inkml:trace contextRef="#ctx0" brushRef="#br0" timeOffset="267841.4648">16155 15670 43 0,'-19'0'24'16,"-10"0"-4"-16,-2 5-5 15,0 7-4-15,0 6-4 0,6 6-2 16,5 8-3-16,9 3 0 16,11 2 0-16,14-2 0 0,7-3-1 15,10 0 1 1,5-10 0-16,8-7-1 0,3-14 1 16,-4-9 1-16,-5-9 0 15,-5-3 1-15,-11-11 0 0,-12-1 0 16,-13-6-1-16,-12 2 1 15,-10 4-2-15,-9 3-5 16,0 8-15-16,5 6-18 16,-8-2 0-16,12 13-1 15,3 0 0-15</inkml:trace>
  <inkml:trace contextRef="#ctx0" brushRef="#br0" timeOffset="268238.192">16997 15654 40 0,'12'0'33'16,"-12"0"0"-16,0 0-13 15,0 0-21-15,0 0-24 16,0 0-7-16,0 0 0 16,0 0-1-16</inkml:trace>
  <inkml:trace contextRef="#ctx0" brushRef="#br0" timeOffset="268420.6876">17034 15880 69 0,'0'0'39'0,"0"10"-1"15,0-10-12-15,0 0-25 0,0 0-31 16,0 0-6-16,0 0-2 15,-6-10 0-15</inkml:trace>
  <inkml:trace contextRef="#ctx0" brushRef="#br0" timeOffset="271917.1516">18155 15642 22 0,'-38'-13'20'16,"3"13"-2"-16,-11 7-2 16,2 11-3-16,4 12 0 15,6 8-3-15,15 13-1 16,11-4-1-16,18 9-1 16,10-9-1-1,15-4 0-15,7-11 0 16,8-5-2-16,-1-14-11 15,4-3-26-15,-15-17-1 0,2 0-1 16,-16-19 0-16</inkml:trace>
  <inkml:trace contextRef="#ctx0" brushRef="#br0" timeOffset="273555.3722">17762 15308 2 0,'7'-17'34'0,"6"31"1"16,-8 21-1-16,-5 22-14 0,0 23-6 16,-8 13-2-16,1 13-6 15,-4 2-6-15,-2-4-7 16,4-5-11-16,4-16-17 15,-6-23-1-15,11-7 0 0,-3-25 12 16</inkml:trace>
  <inkml:trace contextRef="#ctx0" brushRef="#br0" timeOffset="273902.6137">18544 15340 26 0,'0'-11'34'16,"0"27"-6"-16,-3 26-4 0,-2 20-4 15,3 22-6-15,-7 10-4 16,9 10-2-16,-6 3-4 31,6-3-3-31,0-9-3 16,-6-21-6-16,6-18-19 0,7-7-9 15,-11-27-1-15,7-3 0 16</inkml:trace>
  <inkml:trace contextRef="#ctx0" brushRef="#br0" timeOffset="274588.4281">19019 15775 6 0,'12'19'28'31,"0"-11"1"-31,9-2-13 0,4 2-3 16,5-4-3-16,2-4-3 15,-1-7-1-15,-2-4-3 16,-5-7 0-16,-8 0-1 0,-8-3-1 16,-11-2 0-1,-11 3-1-15,-11 2 1 0,-10 9-1 16,-5 9 1-16,-4 5-1 16,0 10 2-16,3 9 0 0,8 7 2 15,7 9 1-15,15 6 0 16,11-3 1-16,15 3 0 15,13-8 0-15,13-1-1 16,10-12-3-16,8-6-9 16,2-19-25-1,4 2-4-15,-10-21-1 16,-1-5 1-16</inkml:trace>
  <inkml:trace contextRef="#ctx0" brushRef="#br0" timeOffset="275289.5038">19568 14853 13 0,'0'0'33'0,"12"16"1"16,-10 2-2-16,4 11-16 16,4 13-6-16,-4-2-5 15,3 4-5-15,-1 3-13 16,-1 2-19-16,-12-19-2 0,5-2 0 15,-16-20 5-15</inkml:trace>
  <inkml:trace contextRef="#ctx0" brushRef="#br0" timeOffset="275474.2898">19454 15101 28 0,'23'-7'32'0,"13"10"1"15,1-3-9-15,1 3-18 0,5 1-13 16,-8-4-22-16,8 8-2 16,-15-8-1-16,2 10 9 15</inkml:trace>
  <inkml:trace contextRef="#ctx0" brushRef="#br0" timeOffset="275659.1952">19527 15371 20 0,'24'0'32'16,"19"5"1"-16,-5-8-4 15,2 3-17-15,2 0-11 16,-7-7-25-16,2 12-5 15,-18-10-3-15,5 5-1 0</inkml:trace>
  <inkml:trace contextRef="#ctx0" brushRef="#br0" timeOffset="276059.3246">20088 14929 21 0,'0'0'36'15,"8"-20"0"-15,-8 20-1 0,0 0-17 16,0 0-16-1,0 0-17-15,-13-5-19 0,13 17-2 16,0-12 0-16,-8 14 10 31</inkml:trace>
  <inkml:trace contextRef="#ctx0" brushRef="#br0" timeOffset="276291.2973">20133 15170 34 0,'10'38'35'0,"-6"-3"-3"16,-4 4-9-16,7 4-6 15,-7-2-5-15,-4 6-3 16,-9-7-5-16,-6-2-1 16,-8-6 0-16,-4-10-3 15,0-5-5-15,-2-14-7 16,5-13-20-1,10-1-4-15,-2-18-1 16,16 1 0-16</inkml:trace>
  <inkml:trace contextRef="#ctx0" brushRef="#br0" timeOffset="276822.9267">20393 15046 12 0,'0'0'32'16,"0"0"2"-16,0 15-10 16,0 3-5-16,-6 0-6 15,6 11-2-15,-5 0-1 16,5 7-3-1,-4-3-3-15,4 0-6 16,0-2-5-16,0-8-13 16,-9-8-15-16,15-5-1 15,-6-10-2-15,4-10 11 16</inkml:trace>
  <inkml:trace contextRef="#ctx0" brushRef="#br0" timeOffset="277208.7086">20392 15042 9 0,'21'0'23'0,"-11"0"-5"0,8 0-6 16,4 0-3-16,3 0-4 15,1-2 0-15,-2 2-2 16,-3-8-1-16,2 3 0 15,-7-2 0-15,-3-1 1 16,-4 1 2-16,-9 7 0 31,9-9 1-31,-9 9-1 0,0 0 1 16,0 0 1-16,-7 9-1 16,2 6-1-16,5 5 0 15,-4 3 0-15,4 9 1 16,0 5-1-16,4 1 0 15,1 2 0-15,1-3-5 16,3-1-14-16,2-1-22 0,-11-16 0 16,8 3-1-16,-8-22-1 15</inkml:trace>
  <inkml:trace contextRef="#ctx0" brushRef="#br0" timeOffset="279111.2585">19009 16327 8 0,'0'19'17'0,"4"-2"-3"16,11 10-4-16,7-1-2 15,11-6-1-15,8-1-1 16,13-9-1-16,9-4-2 16,5-12 0-16,6-9-1 15,0-2-1-15,-3 0 1 0,-5 2-1 16,-6 4 1-16,-11 6 0 15,-5 5 0-15,-7 5 0 16,-1 4-1-16,-5-2 1 16,1 3-1-16,4-4 1 15,2-2-2-15,4-4 1 16,0 5-1 0,1-2 1-16,-3 6 0 15,-3 2 0-15,-2 2 0 16,-4 4 0-16,-2-2 0 15,-2-3 0-15,3-8 0 16,1-7 3-16,9-10 1 16,8-9 0-16,9 0 0 15,4-4 0-15,3 6-7 0,-12 1-27 16,-2 21 0-16,-28-2-2 0,-7 24-3 16</inkml:trace>
  <inkml:trace contextRef="#ctx0" brushRef="#br0" timeOffset="279596.6026">19419 17053 12 0,'33'6'30'16,"-2"-10"-2"-16,15 4-14 15,-4 0-10-15,0-7-24 0,6 19-5 16,-15-12-2-16,7 0 12 16</inkml:trace>
  <inkml:trace contextRef="#ctx0" brushRef="#br0" timeOffset="280328.8926">20044 16970 17 0,'18'-22'14'0,"-2"-8"0"16,6 6-2-16,-4 1-1 15,-1 1 0-15,-3 7-2 16,-7-1-1-16,-7 16 0 16,0 0-2-16,0 0-2 15,-3 16-1-15,-4-1-1 16,1 10-1 0,1 6 0-16,0 5 0 15,2 8-1-15,3 1 1 16,0 2-2-16,4-4 2 15,2 7-2-15,0-8 2 0,1-1-2 16,-1-7 3 0,-1-7-3-16,-5-10 2 15,0-3 0-15,-5-4 0 0,-6-3 1 16,-7-7-1-16,-7 0-1 0,-5 0 0 16,-1 3 1-16,-3-3-1 15,3 0-1-15,6 0 1 16,2-4-2-16,11 4 1 15,12 0 1-15,0 0 0 16,12-6-1 0,11 6 2-16,8-7 1 15,6 2-1-15,3 5 1 16,0 0 1-16,1 0 0 16,-5-7-1-16,-5 7 0 15,-8 0 0-15,-5 0 1 16,-5 4 0-16,-6-4-1 15,-7 0-1-15,9-13 0 0,-9 13-1 16,0 0-7-16,5-13-25 16,-5 13-4-16,0 0 1 15,0 0 2-15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39:52.7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5829 11146 13 0,'13'1'25'31,"17"-5"-8"-31,27 4-3 0,23 0 1 15,38 0-2-15,31 0 0 16,34 0-2-16,28 7-1 16,18-7-3-16,7 1 0 15,-11-1-2-15,-16 0-5 0,-29 0-8 16,-35 0-11 0,-46-1-14-16,-31 6-1 0,-52-5 0 15</inkml:trace>
  <inkml:trace contextRef="#ctx0" brushRef="#br0" timeOffset="484.3868">6639 11354 3 0,'-16'-15'28'16,"16"15"1"-16,12-18-11 16,6 7-1-16,14 2-3 15,11 6-2-15,7 6-2 16,-1 5-2-16,-3 7-1 15,-11 8-1-15,-16 6-2 0,-19 6-1 16,-16 2-2-16,-18 0 0 16,-7-8 0-16,-5-1-1 0,2-6-1 15,8-6 0 1,14-7 1-16,22-9-2 16,11 4 2-16,18-4-2 0,11 0 2 31,10 0-1-31,5 0 1 0,5 0 1 15,-4 5-1-15,-10 0 1 16,-8-2-1-16,-10 2 0 16,-14-5-4-16,-14 0-15 15,13 7-15-15,-26-13-1 16,13 6 0-16,-24-6 6 16</inkml:trace>
  <inkml:trace contextRef="#ctx0" brushRef="#br0" timeOffset="4138.0603">13186 3750 34 0,'19'10'20'0,"11"-10"0"16,26 0-3-16,25 0-1 15,34 0-4-15,37 6-1 16,30-1-4-16,32 4-2 16,13-1-2-16,8 6-1 15,-12 1-1-15,-20-1-2 16,-30 0-1-16,-36-5-3 0,-45 0-6 16,-33 1-16-16,-41-10-5 15,-18 0-1-15,-30 0 1 16</inkml:trace>
  <inkml:trace contextRef="#ctx0" brushRef="#br0" timeOffset="4638.8495">14065 3956 35 0,'20'-6'24'0,"-5"3"-3"0,13 3-2 15,7 6-6-15,-5 3-2 16,4 4-2-16,-9 5-2 0,-5 5-2 16,-15 0-1-1,-11 6-2-15,-10-3-1 0,-8-2 1 16,-1-4-2-16,1-2 2 31,5-6 0-31,7 0 1 0,12-12 1 16,18 7 0-16,9-7 0 15,17 0 0-15,3 0 1 16,11 0-1-16,-2 0-1 16,0 5-1-16,-13-5-1 15,-5 6 0-15,-14 2 0 16,-14-2-2-16,-10 3-3 0,-10-2-17 16,-4 0-17-16,4 2 0 15,-6-9 0-15,16 0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4:38.84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13669 2900 16 0,'0'-15'64'16,"4"1"-37"-16,-4 14-6 15,0 0-4-15,0 0-5 16,0 0-2-16,0 0-2 0,0 0-1 16,0 0-1-16,0 0-1 15,0 0 0-15,0 0-1 16,0 0-1-16,0 0 1 0,0 0-1 16,0-8 1-1,0 8-2-15,0 0 1 16,0 0-1-16,-10 3 0 0,10-3 0 15,0 0-1-15,0 0 0 0,0 0-1 16,0 0 1 0,0 0-1-16,-9 5 0 0,9-5 0 15,0 19 0-15,-3-9 0 16,-3 4 0-16,2-4 0 31,-1 4 0-31,-2 5 1 0,-1-1-2 16,-2 3 2-16,0 0 0 15,1 1 0-15,0 2 0 16,0 3-1-16,5-1 0 16,0-8 0-16,4 3 1 15,0 1 0-15,0-6 0 16,0 3-1-16,5-5 0 0,-2-1 0 16,-3 1 1-16,5 1-1 15,-5-2 0-15,4 2-1 16,-4-1 2-16,3 2-1 15,-3-4 1-15,6 0 0 16,-3 2-1-16,1 0 0 0,-2-3 0 31,-2-11 1-31,7 14-1 0,-7-14 0 16,8 16 1 0,-4-5-2-16,-1-2 2 15,0 0-1-15,0 2 0 0,3 1 0 16,-2-1 0-16,-2 2 0 15,4-3 0-15,-6-10 0 16,7 17 0-16,-7-17 0 0,0 0 0 16,9 12 0-16,-9-12 0 15,0 0 0-15,6 9 0 16,-6-9 0-16,0 0 0 16,10 13 0-16,-10-13 0 15,0 0 0-15,6 10 0 16,-6-10 0-16,0 0 0 0,6 12 1 15,-6-12-1-15,0 0 0 16,0 0 0-16,6 11 0 16,-6-11 1-16,0 0-1 15,0 0 1-15,0 0 0 16,0 0-1-16,-5-11 1 16,5 11 0-1,-7-10-1-15,7 10 0 16,-13-22 0-16,7 13 0 15,0-4 0-15,-3-2 0 0,0 1 0 16,2-6 0-16,1-7 0 16,0-1-1-16,-3 1 2 15,3-2-2-15,2-2 2 16,-1-3-2-16,1 1 1 0,-2 1-1 16,3 5 1-16,3 0 0 15,0-1-1-15,0 1 2 16,9-7-2-16,1 5 2 15,2 1-2-15,6 0 2 16,-2-4 0-16,2-1 0 16,-2 2-1-1,1 6 0-15,-3 6 0 16,-5 5 0-16,0-3 0 16,-2 4 1-16,-7 13-2 15,7-12 1-15,-7 12 0 16,0 0 0-16,0 0-1 15,0 0 2-15,0 0-1 16,-10 15-1-16,4-4 1 0,-1 2 0 16,-1 2 0-16,-2 4 0 0,-2 8 1 15,0 9-2 1,-2 6 1-16,-1 4 0 0,2-4 0 16,1 5 0-16,3 3-1 15,3 2 1-15,2-9-1 16,4-4 2-16,6-5-1 0,2-5 0 15,0-3 0-15,-1-5 1 16,-1-7 0-16,0 0-1 16,-6-14 0-16,4 9 0 15,-4-9 0-15,-3-15 0 16,3 1 0-16,-7-3 0 31,7-7 0-31,-3-5 0 0,3-3 0 16,3-4-1-16,3-2 1 15,1 5 0-15,1-4 1 16,2 5-2-16,-3 10 1 16,-3-3 0-16,-4 6 0 15,0 19 1-15,0 0-2 16,-14 0 0-16,3 15 0 0,-4 6 1 16,1 0 0-16,1 10 0 15,-2-1 0-15,5 2 0 16,1 5 0-16,2 0 1 0,7 0-1 15,0-3 0-15,7-2 0 16,3-1 0-16,1 1 0 31,3-7 0-31,1-4-1 0,3-4 1 16,-6-5 0-16,1-2 0 16,-5 0 0-16,-8-10 0 15,15 0 0-15,-15 0 0 16,0-15 1-16,0 4-1 15,-7-5 0-15,-1 2 1 16,-3-5-1-16,-1-1 0 0,0 3 0 16,1 4 0-16,-1 2-1 15,4 2 1-15,8 9 0 16,-14 0 0-16,14 13 0 16,0 1 0-16,0 4-1 15,3 4 1-15,3 0 0 16,2 2-1-1,1-2 1-15,3-3 0 16,-5-2 0-16,1-3 0 16,-1-4 0-16,-7-10 0 15,0 0 0-15,9 0 1 16,-9-11-1-16,-4-5 0 16,-2-2 1-16,-2-7-1 0,-3-3 0 15,-3-5 0-15,1 2 0 0,-5 8-1 16,5 0 1-1,0 9 0-15,2 8-1 0,11 6 1 16,-6 15 0-16,8 7 0 16,7 3 0-16,4 1 0 15,0 3 0-15,5 0 0 16,-3-4 0-16,3-7 0 0,-2-3 0 16,0-1-1-16,-6-4 2 15,1-5-2-15,-11-5 2 16,10 8-1-16,-10-8 0 15,0 0 0-15,10-12 0 16,-10 12 0-16,-4-14 1 16,1 3-1-1,-3-1 1-15,2 2-1 16,4 10 0-16,-11 0 0 16,11 0 0-16,-9 14-1 15,9 1 1-15,3 2 0 16,2 1-1-16,1-2 1 0,1-4 0 15,-7-12-2 1,16 8-6-16,-16-8-36 0,12-12 0 16,-12-4-1-16,0 0 0 0</inkml:trace>
  <inkml:trace contextRef="#ctx0" brushRef="#br0" timeOffset="4940.0399">14714 3289 36 0,'-14'-14'32'0,"14"14"-3"16,0 0-8-16,-11 0-6 15,11 17-5-15,0 0-2 16,4 7-2-16,-4-2-1 16,6 3 1-16,-6-7-1 15,0 3 1-15,0-21-1 16,-13 0 0-1,1-19-1-15,-2-5 2 16,-4-4-3-16,0-2 1 16,-1-6-1-16,3 2-1 15,2 2-1-15,1 8 1 0,4 5-1 16,6 8-1 0,3 11 1-16,0 0-1 0,14 13 1 15,-5 14-1-15,2 2 0 16,0 10 0-16,-2 1 2 0,-1-2-1 15,-2-5 0-15,-3-2 0 16,-3-12 1-16,-3-9 0 16,3-10 0-16,-15-19-1 15,5-5-1-15,-2-4 2 16,0-4-1-16,-2-7-1 0,3 3 0 16,3-2 0-16,5 5 0 15,3 12 0-15,8 9 0 16,4 12-1-16,7 5 1 15,2 11 0-15,4 6 1 16,2 13-1-16,-4 3 0 31,-3 1 1-31,-6-1 0 0,-5-2 0 16,-9-4 0-16,0-3-1 16,-12-10 0-16,-2-9 1 15,-5-10-1-15,1-10 1 16,-3-10-1-16,3-6 1 15,1-7-2-15,3-1 0 0,5 2 1 16,4 3 0-16,5 3 0 16,8 11 0-16,4 10-1 15,4 5 0-15,2 12 1 16,4 8 0-16,-4 5 1 0,2 5-2 16,-4 2 2-16,-2-1-1 15,-8 1 2-15,-6-8-2 16,-6-3 1-1,-6-11-1-15,-5-10 1 16,-4-9-1-16,-2-13 0 16,0-7 0-16,3-12-1 15,1 5 1-15,5-7 0 16,5 1-1-16,9 3 1 16,5 8 0-16,9 11-1 15,4 11 0-15,5 9 1 0,7 7 0 16,1 10 1-16,0 12-1 15,-3 5 0-15,-2 2 0 16,-6 0 1-16,-7-2 0 16,-7-2-1-16,-6-5 1 15,-8-8-1-15,-6-12 1 16,-5-7-1-16,-5-8 0 0,-1-13 0 16,-2-5 0-16,4-9 0 15,2-8 0-15,2 1 0 0,9-4 0 16,10 4-1-16,4 10 2 15,11 10-2-15,6 7-1 16,5 15 3-16,3 13-2 31,4 11 1-31,-4 12 0 0,1 8 0 16,-5 2 0-16,-8 1 1 16,-4-3-1-16,-3-7 1 15,-7 0-1-15,-3-12 0 16,-3-12 0-16,3-13 0 15,-20-9 1-15,6-13-2 16,-2-10 1-16,-1-7-1 0,0-6 1 16,5-2 0-16,5 4 0 15,7 1 0-15,4 13-1 16,11 10 1-16,4 12 0 16,4 10 0-16,4 11 0 15,2 11 0-15,-3 8-1 16,-3 10 2-1,-5 1-1-15,-3 0 0 16,-6-1 1-16,-1-6-1 16,-5-6 1-16,-3-8-1 15,-5-10 1-15,5-13-1 16,-15-22 0-16,6-6 0 0,-4-5-1 16,2-9 1-16,-2-7 1 15,2 0-2-15,2 3 2 0,4 4-2 16,0 13 1-16,3 8 0 15,2 21 0-15,0 0 0 16,11 11 0-16,-3 15 0 16,1 11-2-16,1 6 3 15,2 2 0-15,1 1-1 16,-4 0 0-16,-3-9 0 0,1-3 0 16,-4-8 1-16,-3-16-1 15,0-10 0-15,0 0 0 16,-12-32 0-16,2 0 0 15,-4-11 0-15,0-7 0 16,-2-3 0-16,1 2 0 16,4 6-1-1,2 5 1-15,2 14 1 16,7 8-1-16,0 18-1 16,21 12 2-16,-8 10-2 15,5 10 0-15,-2 9 2 0,0 10 0 16,-2-4-1-16,-5 4 0 15,-6-4 0-15,-3-7 0 16,-3-6 1-16,-9-7 0 0,-4-15-1 16,-8-12 0-16,-7-7 0 15,-3-11 0-15,-4-10 0 16,1 1 0-16,3-8-2 16,0-1 3-16,6 4-2 15,4 3 0-15,9 5 1 31,4 5 0-31,2 4-1 0,9 15 2 16,-11-11-2-16,11 11 1 16,-4 13 0-16,4-3 0 15,4 8 0-15,1 5-1 16,-2 1 2-16,3 0-2 16,-1 0 2-16,-1-2 0 15,-4-4-1-15,0-4 0 0,0-14 0 16,-9 0 1-16,0-17-1 15,-2-2-1-15,-1-3 1 0,-1 0 0 16,-1-5-1 0,2 5 1-16,3 3 0 0,-1 5 0 15,10 14-1-15,-9-15 1 32,9 15 1-32,0 0-2 0,0 0 1 15,0 0 1-15,0 0-2 16,0 0 0-16,0 0 2 15,0 0 0-15,-9 5-2 16,9-5 2-16,-13 12-1 16,4-7-1-16,-3 2 1 15,-1-2 0-15,4-5 0 0,-4 5 0 16,4-5 0-16,9 0-2 16,-12 0 3-16,12 0-1 15,0 0 0-15,0 0-1 16,12-7 1-16,-3 7 0 15,4 0 1-15,2 0-1 16,4 0 0-16,6 0-1 0,7-3 2 16,7-6-1-16,6-4 1 15,9-7-2-15,5-3 2 16,6-6-1-16,-3-3 1 16,2-1-2-16,-4 4 2 0,-9 4 0 15,-6 8-2 1,-10 17 1-1,-6 10 0-15,-7 9 0 16,-4 10-1-16,-2 8 2 16,-2 4-1-16,1 2-1 0,-2-6 2 15,-1-7-2-15,-1-5 2 16,0-6-1-16,-5-6 1 16,-6-13-2-16,0 0 1 15,0-18 1-15,0-5-1 0,-8-2 1 16,3-15-2-16,-2 7 1 15,2-6-1-15,1 4 2 16,4 6-1-16,-4 3 0 16,4 11-1-16,0 15 1 15,0 24 0-15,5 3 0 16,-2 12 1 0,-3 6-2-16,5 7 1 15,0 8-1-15,-5-5 2 16,3-12 0-16,-3-6-1 15,0-10 0-15,0-13 0 0,0-14 1 16,-6-10-1 0,-1-18 1-16,1-8-2 15,0-6 2-15,-3-6-2 0,4-1 0 16,3 5 1-16,2-1 0 0,2 11-1 16,6 14 1-16,1 13 0 15,3 13-1-15,4 15 2 16,-2 7-2-16,0 11 1 15,-6 12 0-15,2 3 1 16,-7-1-1-16,-3 2 1 0,-6-6-1 16,-2-8 0-16,-2-4 1 15,-3-11-1-15,1-8 0 16,0-8 0-16,1-10 0 16,3-14 1-16,2-4-1 15,6-7-1-15,0-4 1 31,9 0 0-31,2-5 0 0,2 2 0 16,3 9 0-16,0 5-1 16,2 8 1-16,-4 10 0 15,0 6 0-15,-4 8 0 16,-7 9 0-16,-3 3 1 16,-7 5-1-16,-2 1 0 0,-6-6 0 15,-2-1 0-15,-4 3 0 0,-1-10 0 16,1-2 0-1,4-6 0-15,0-4 0 0,8-6 0 16,9 0 0-16,-10-8 0 16,13-7 0-16,8-2 0 15,3-4 0-15,5-1 0 32,5-6 0-32,-3 8 0 0,1 1 0 15,-1 2 0-15,-4 10 0 16,-1 7 0-16,-16 0 0 15,6 21 0-15,-11 3 0 16,-6-1 0-16,-4 5 0 16,-4 0 1-16,-2-2-1 15,-4 1 0-15,0-7 0 0,5-5 0 16,0-2 0-16,5-4 0 16,3-8 0-16,12-1 0 15,0 0-1-15,-3-11 1 16,11-1 0-16,4-5 0 15,4 2 0-15,2-2-1 16,4-5 1-16,0 7 1 0,-2 2-1 16,-3 2 0-16,-1 4 0 15,-6 7 0-15,-10 0 1 0,0 0-1 16,0 18 0-16,-7-4 0 16,-9 5 0-16,-1 1 0 15,-3-2 0-15,-2-1 0 31,2-2 0-31,4-7 0 0,1-4 0 16,6-4 0-16,9 0 0 16,0-10-1-16,0 10 1 15,22-9 0-15,-8 5 0 16,6 4 0-16,-2-3 0 16,2 3 0-16,-2 0 0 15,-1-4 0-15,-5 4 0 0,-3-6 0 16,-9 6 1-16,10-18-1 15,-10 18 0-15,3-19 0 16,-3 19 1-16,0-13-1 16,0 13-1-16,0 0 2 15,0 0-2-15,-13 9 2 16,13-9-1 0,-9 18 0-16,9-18-1 15,-6 13 1-15,6-13 0 0,0 0 0 16,0 0 0-1,0 0 0-15,0 0 0 0,14-7 0 16,-7-2 0-16,3-11 0 16,2-4 0-16,0 0 0 15,-2-6 1-15,-1 0-1 0,-6-1 1 16,-3 1-1-16,0 0 0 16,-8 8 1-16,1 9-2 15,-3 6 1-15,-2 7 0 16,1 7 0-16,0 4 0 15,3 12 0-15,-5 10-1 16,3 1 1-16,-1 1 0 0,-1 2 0 16,0-4 0-16,-3-2 0 31,3-3-1-31,0-8 1 0,0-5 0 0,5-6 0 16,7-9-1-16,-14 5 1 15,14-5 0-15,0 0 0 0,0 0 0 31,14 0-1-31,-7-5 1 16,5-4 0-16,-1-1 1 16,1 0-1-16,1-7 0 15,-1 1 0-15,-1-2 1 0,-2 5-1 16,-3 3 0-16,-6 10 0 16,10-5 0-16,-10 5 0 15,0 0-1-15,0 15 1 0,-8 2 0 16,-4-2 1-16,1 0-1 15,-6-1-1-15,2-5 1 16,-3 0 0-16,2 1 0 16,5-3 0-16,11-7-1 15,-13 10 1-15,13-10-1 32,4 15 1-32,6-6 0 0,4-1 0 15,3-4 0-15,1-4 0 16,2 0 0-16,1-7 0 15,-3-1 0-15,-1 1 1 16,-4-7-1-16,-7 4 1 16,-6-2-1-16,0 2 0 15,-13 3 1-15,-2 4-1 0,-1-2 0 16,-2 5 0-16,-1 0 0 16,3 0 0-16,1 9 0 0,3 1 0 15,12-10-1-15,-10 15 1 16,10-3 0-16,0-12 0 15,13 16 0-15,-4-9-1 32,3-7 2-32,-1 0-2 0,2 0 1 15,1-7 1-15,-2-4-1 16,-1-1 0-16,0-7 0 16,-2-2 0-16,-3 1 0 15,-1-4 0-15,-2-1 1 16,-3 1-1-16,-3-2 0 15,-1 2 0-15,-3 2 0 0,2 4 0 16,-2-1 0-16,1 5 0 16,-4 0 0-16,3 2 0 15,-3 3 0-15,1-3 1 16,-2 1-2-16,-2 0 1 16,1 2 0-16,0-1-1 15,3 3 1-15,-1-1-2 0,10 8 2 16,-14-7 0-16,14 7 0 0,0 0 0 15,-9 7-1 1,9-7 2-16,0 0 0 0,-12 8 0 16,12-8-1-16,-10 5 0 15,10-5 0-15,-14 0 0 32,14 0 1-32,-10-10-1 0,10 10-1 15,-9-12 1-15,9 12-1 16,-3-15 1-16,3 1 0 15,0-1-2-15,-4 1 1 16,4-2-2-16,-5-6 0 16,5-3-2-16,-10-7-4 15,5 7-5-15,-11-12-13 0,-4 4-15 16,4-3 0-16,-7-1 0 16,6 5 2-16</inkml:trace>
  <inkml:trace contextRef="#ctx0" brushRef="#br0" timeOffset="8261.5132">5973 9993 31 0,'0'0'32'0,"0"0"-5"16,-15-5-7-16,15 5-6 31,-17 5-2-31,9 8-3 0,-1-8 0 15,3 10-1-15,-4-1-1 16,-1 8-1-16,-6 2-1 16,2 8 1-16,-6 0-2 15,3 6 1-15,-4 3-2 16,4 2 0-16,2 3 0 16,9 2-1-16,5 1 0 0,4 0 0 15,5 0 0-15,3-2-1 16,2-3 0-16,2-1-1 15,-3-8 1-15,1-2 0 16,-2-6 0-16,-5-9-1 16,2-3 1-16,-4-5-1 15,-3-10 1-15,-3 8-1 0,3-8 1 16,0 0 0-16,-12 0-1 16,12 0 1-16,0 0-1 15,-13-13 0-15,13 1 1 16,-6-9-1-16,3-8 0 0,0-4 0 15,0-14 0 1,0-12 0 0,3-6 0-16,0-10 0 15,9-2 0-15,-1 5 0 0,3 3 0 16,1 4 0-16,0 8 0 16,5 8 0-16,-4 10-1 15,1 15 1-15,-6 2 0 16,-1 8 0-16,-7 14-1 15,0 0 2-15,0 0-1 0,0 28 1 16,-9 4 0-16,-8 5-1 16,-2 11 1-16,-4 12-1 15,0 5 1-15,1 0-1 16,2 4-1-16,3 0 1 16,7-4 0-16,7-3 0 15,3-5 0 1,7-5 0-16,3-7 0 15,8-7 0-15,2-5 1 16,-2-6-1-16,1-8 0 16,-1-2 0-16,-2-8 1 0,-5-9-1 15,-11 0 1 1,11-22-1-16,-11 1 1 16,-7-8-1-16,3-9 0 0,-1-10 0 15,-1-4 0-15,3-7 1 0,3-3-2 16,5 0 2-16,1 3-2 15,1 5 1-15,1 6 1 16,2 7-1-16,-3 7 0 16,1 8 0-16,-3 8 1 15,-5 7-1-15,3 3 0 0,-3 8 0 32,-3-9 0-32,3 9 0 15,-15 10 0-15,3 8 0 16,-8 10 0-16,-3 8 0 15,-3 7 0-15,1 7-1 16,0 2 1-16,3-3 0 16,4-2 0-16,5-8 0 0,7-12-1 15,6-9 1-15,0-18 0 16,8 0 0-16,3-27 0 16,1-6 0-16,5-16 0 15,6-8 0-15,2-9 1 16,6-6-1-16,-1 0 0 0,-2 12 0 15,-2 6 0-15,-4 11 0 16,-7 15 0-16,-7 13 1 16,-8 15-1-16,-11 13 0 15,-4 12 1-15,-10 11-1 0,-2 11 1 16,-4 8-1-16,-2 3 0 16,3 1 0-16,2 2-1 31,5-9 1-31,4-6 0 0,8-10 0 15,1-12-1-15,10-14 1 16,0-10 0-16,6-20 0 16,1-11 0-16,3-11 0 15,2-10 1-15,8-8-1 16,5-1 0-16,0-1 1 16,0 3-2-16,-1 12 1 0,-5 7-1 15,0 15 1-15,-5 11 1 16,-14 14-1-16,0 0 0 15,-4 29 0-15,-13 5 1 16,-4 6-1-16,-7 14 0 16,-2 3 0-16,-1 3 0 15,0 1 0 1,3-4-1-16,7-7 1 16,8-9 0-16,6-11 0 15,7-14 0-15,0-16 0 0,13-7 0 16,-1-16 0-16,1-11 0 15,2-10 0-15,-3-9 0 16,3-2 0-16,-4 3 1 16,-3 1-1-16,-4 13 1 0,-4 6-1 15,0 22 0-15,0 10 0 16,-15 23 0-16,2 11 0 16,1 13-1-16,-3 9 1 15,1 8 0-15,3 7-1 16,1-3 1-16,3-3 0 15,4-3 0-15,3-10 1 0,3-8-1 16,1-11 0-16,4-8 0 16,-2-13 1-16,-6-12-1 15,17-5 0-15,-10-14 0 16,-1-13 0-16,-2-9 0 16,-2-11 0-16,-2-6 0 15,0-3 0 1,-2-1 0-16,-3 5 0 15,-4 4 0-15,2 14 0 0,-5 16 0 16,2 17 0 0,-2 18-1-16,1 20 1 0,6 18 0 15,5 11 0-15,0 14 0 16,8 3 0-16,3 1 0 16,6-3-1-16,4-7 2 0,4-13-1 15,-1-11-1-15,-1-13 2 16,-5-7-2-16,-2-12 2 15,-5-9-1-15,-11-4 0 16,7-25 0-16,-13 5 0 16,-3-9 1-16,-3-8-1 15,-4-5 0 1,-1 0 0-16,-2-2 0 16,2 9 0-16,3 3-1 15,2 13 1-15,12 19 0 16,-11 0 0-16,11 12-1 15,6 14 2-15,4 7-2 16,2 3 1-16,4 7 1 0,-4-4-1 16,0-3 0-16,4-4 0 0,-5-3 0 15,-3-12 0 1,-5-5 0-16,-3-12 0 16,0 0 0-16,-10-20 0 0,-1-3 0 15,-1-5 1-15,-2-2-1 16,0-5-1-16,5 6 2 15,1 0-1 1,3 7-1-16,5 8 1 16,0 14 0-16,17-5 0 15,-1 11 0-15,1 8 0 16,3 3 0-16,-2-2 0 16,1 3 0-16,-3-7 1 15,-2 2-1-15,-6-4 0 16,-8-9 0-16,0 11 0 0,0-11 1 15,-14-3-1-15,4-1-1 16,-2-4-1-16,4-1-5 16,0-2-26-16,8-12-11 15,4 1-1-15,0-7 0 16</inkml:trace>
  <inkml:trace contextRef="#ctx0" brushRef="#br0" timeOffset="13025.1947">7375 10430 12 0,'5'-10'33'0,"-8"-3"1"15,3 13-5-15,13 13-10 16,-9 3-5-16,3 16-5 16,0 5-1-16,-2 6-3 15,-5 2 0-15,-5-3-2 16,-6-5-1-16,4-6 0 0,-13-12-1 16,5-9 1-16,-4-17-1 15,4-10 1-15,-1-15-1 16,7-5 1-16,5-9 0 15,6-8 1-15,6-4-1 0,7 2 1 16,4 0 0-16,6 12 0 16,-3 9 0-16,3 13-1 31,-3 14 1-31,-4 19-1 16,-9 12-1-16,-3 20 0 0,-10 9 0 15,-4 6 0-15,-5 5 0 16,-5-3-1-16,-1-7 1 15,-2-9-1-15,2-15 1 16,-3-15-1-16,7-14 0 16,5-15 0-16,4-18 0 0,6-8 0 15,7-12 0-15,10-5 0 16,6 0 0-16,10 2 1 16,2 7 0-16,1 16 0 15,-1 13 1-15,-4 20-1 16,-9 20 1-16,-10 17-1 15,-12 13 1 1,-3 15-2-16,-13 5 1 16,-8-2 0-16,-2-5 0 15,-4-12-1-15,5-14 1 0,0-16-1 16,3-17 0 0,7-20 0-16,5-16 0 15,4-14-1-15,12-10 1 0,4-5 0 16,12-3 0-16,5 3 0 15,4 6 0-15,1 16 1 0,-4 15-1 16,1 21 0-16,-8 22 1 16,-6 13-1-16,-11 19 0 15,-8 9 0-15,-8 6 1 16,-2 2-1-16,-2-6 1 16,1-15-1-16,1-14 0 0,1-16 0 15,13-17 0-15,-6-23 1 16,12-13-1-16,3-11 0 15,1-8-1-15,5-6 1 16,4 0 0-16,3 6 0 16,-4 13 0-16,0 9 0 31,-5 20 0-31,-3 18 0 0,-8 17-1 16,-2 16 1-16,-2 12 1 15,-8 5-1-15,1 5 0 16,-1-2 0-16,-2-9 0 15,5-11 0-15,2-18 1 0,5-20-1 16,0 0-1-16,-9-33 1 16,9-9 0-16,6-15 0 15,-3-7 0-15,2-4 0 0,2 0 0 16,5 6 0-16,4 8 0 16,-1 15 0-16,1 18 0 15,1 17 0-15,0 22-1 16,-4 15 2-16,-2 18-2 31,-4 10 1-31,-1 7 0 0,-6 2 0 16,0-5 0-16,-3-13-1 15,-3-13 1-15,-5-17-1 16,1-18 0-16,-3-18 0 16,-2-18-1-16,-1-15 1 15,1-13 0-15,2-10 1 16,7-5-1-16,6 1 2 0,9 5-1 15,7 5 0-15,6 12 1 16,2 15-1-16,4 19 1 16,-3 22-1-16,-3 21 1 0,-7 21-1 15,-5 17 0 1,-5 11 0-16,-5 6 0 0,0 3 0 16,-5-10 0-16,2-12 0 15,3-19 1-15,-4-23-2 0,4-19 1 16,7-33 0-16,-1-16 0 15,5-13 0-15,3-12 0 16,1-7 0-16,4 1 0 16,5 12 0-16,-3 8 0 31,1 15 0-31,-2 22 1 0,-2 21-1 16,-3 21 0-16,-5 23 0 15,-4 14 0-15,-6 14 1 16,0 13-1-16,-7 3 0 15,-1-4 0-15,-2-8 0 16,3-16 0-16,-2-18 1 16,1-20-1-16,8-20 0 0,-10-32-1 15,10-12 1-15,-4-16 0 16,4-14 0-16,-3-10 0 16,3-5 1-16,0 7-1 15,0 11 0-15,3 10 0 16,-3 15 0-16,7 22 0 0,-7 24 0 31,13 14 0-31,-5 28 0 0,-2 18 0 16,1 11 0-16,0 11 0 15,-4 2 0-15,-3-4 0 16,0-8 0-16,-3-13 0 16,-4-19 0-16,-2-25 0 15,9-15 0-15,-15-38 0 16,5-8 0-16,0-23 0 0,-4-10 0 15,-3-10 0-15,2 1 0 16,0 6 0-16,5 10 0 16,-2 11 0-16,9 25-1 15,3 18 1-15,0 18 1 16,20 36-2-16,-3 14 1 16,-1 18 1-1,-4 11-1-15,1 8 1 16,-4-3-1-16,0-4 0 15,-6-12 1-15,1-13-1 16,-4-25 0-16,0-30 0 16,-10 0 1-16,4-30-1 0,-3-20 0 15,-4-10 0-15,-2-13 0 16,0-3 0-16,5 6-1 16,1 10 2-16,6 12-1 0,3 17 0 15,0 31 0-15,14 10-1 16,0 31 1-16,0 19 0 15,-1 12 0-15,-3 11 0 16,-5 9 0-16,-5-3 0 16,0-6-1-16,-8-13 1 0,-2-13 0 15,-5-13 0-15,-4-24 0 16,-2-20 0-16,-2-13-1 16,-4-21 1-16,-1-13 0 15,-3-8 0-15,4-10-1 16,4-2 1-16,8 2 0 15,9 5 0 1,6 6 0-16,9 15 0 16,10 12 0-16,11 16 1 15,4 17-1-15,3 17 0 16,0 14 0-16,-5 15 1 16,-1 14-1-16,-9 6 0 15,-4 3 0-15,-9 4 0 16,-9-8 0-16,-9-7 0 0,-4-13 0 15,-8-18-1-15,-3-17 1 0,-4-22 0 16,-7-19 0-16,-2-16 0 16,0-19 0-16,3-8-1 15,5-7 1-15,11 0 0 16,8-3 0-16,10 7 0 31,10 12 0-31,8 15 0 0,15 15 0 16,2 21 1-16,3 18-1 15,-3 17 0-15,-1 19 0 16,-7 22 1-16,-5 10-1 16,-6 6 0-16,-10-2 0 15,-6-2 0-15,-4-14 0 16,-5-11 0-16,-7-16-1 0,-5-22 1 16,-3-23 0-16,-9-17 0 15,-3-18-1-15,-4-14 1 16,0-11 0-16,-1-2 0 15,10-7 0-15,6 5 0 16,11 7-1-16,14 8 1 0,8 13 0 16,16 15 0-16,8 18 1 0,5 14-1 15,3 21 0 1,-5 20 0-16,-4 15 0 0,-9 11 1 16,-9 9-1-16,-11-4 0 15,-2 0-1-15,-9-10 2 16,-10-13-1-16,-3-17-1 31,-6-14 1-31,-3-14 0 0,-6-9 0 16,0-13 0-16,-3-9-1 15,3-7 1-15,3-8 0 16,9-5 0-16,9-5 0 16,13-3 0-16,12 1 0 15,12 5 0-15,10 5 0 16,4 11-1-16,8 11 2 0,0 12-1 15,1 14 1-15,-7 10-1 16,1 11 1-16,-9 7-1 16,-3 6 1-16,-6 5 0 15,-6 0-1-15,-7-3 0 0,-7-3 0 16,-6-8 0 0,-7-8-1-1,-6-15 1-15,-8-15 0 16,-4-16 0-16,-9-16-1 15,-5-8 1-15,-3-12 0 0,3-9 0 16,3 0 0-16,8-3-1 16,12 5 2-16,16 8-2 15,12 6 1-15,16 10 0 16,9 13 0-16,8 16 1 0,2 15-1 16,3 18 0-16,-8 18 0 15,-7 14 0-15,-6 11 0 16,-6 8 0-16,-5 3 0 15,-10-2 0-15,-2-8 0 16,-8-8 0-16,-4-15 0 16,-4-18 0-1,-6-16-1-15,-6-18 1 16,-8-17 0-16,-8-16 0 16,0-11 0-16,-3-14-1 15,6-2 1-15,6-7 0 16,10-2 0-16,12 5 0 15,13 11 0-15,19 10 0 16,9 15 0-16,9 19 0 0,4 17 1 16,2 17-1-16,-6 22 0 0,-3 15 0 15,-6 11 0-15,-9 12 1 16,-7-2-1-16,-6 0 0 16,-10-8 0-16,-7-13 0 15,-5-11-1-15,-8-23 1 16,-11-20-1-16,-5-17 1 0,-7-17 0 15,-5-15-1-15,-1-10 1 16,1-3-1-16,5-8 1 16,6-2 0-16,10 6 0 15,9 2 0-15,11 10-1 16,7 8 1-16,4 13 0 31,6 8 1-31,-6 25-1 0,13 0 0 16,-10 27 0-16,-3 13 0 15,0 9 0-15,-3 5 1 16,1 1-1-16,-6 2 0 16,-1-10 0-16,0-9 1 15,-1-15-1-15,-5-13 1 0,3-15-1 16,-4-15-1-16,1-7 1 0,3-12 0 16,-3-7 0-1,4-7 0-15,2 3 0 0,9 4-1 16,5 9 2-16,6 14-1 15,1 14 1-15,4 17-1 16,2 16 0-16,-2 17 0 31,2 6 0-31,-6 10 1 0,-2 3 0 16,-7-3-1-16,-3-7 0 16,-3-9 1-16,-4-12-1 15,-7-14 1-15,-3-15-1 16,-3-16-1-16,-2-12 1 15,-3-13 0-15,3-11 0 16,4-8-1-16,2 0 1 0,10-1 0 16,6 9-1-16,9 13 2 15,4 14-1-15,5 20 0 16,4 18 1-16,-4 16-2 16,0 17 2-16,-5 15-1 0,-1 4 1 15,-8 0-1 1,-4 1 0-16,-3-11 0 0,-6-13 1 15,-4-14-1-15,-2-18 1 16,-5-15-1-16,-1-19 0 0,0-12-1 16,-1-12 1-16,6-8 0 15,0-8 0-15,5 4 0 16,7-1 0-16,4 10-1 31,10 13 1-31,-1 20 0 0,6 10 0 16,-2 20 0-16,2 18 0 15,-6 15 1-15,-3 8-1 16,-3 7 0-16,-3 1 0 16,-7-7 0-16,0-6 0 15,-1-12 0-15,-3-17 0 16,1-19 0-16,-2-14 0 0,4-15 0 16,1-13 0-16,1-11 0 15,-1-9 0-15,7 1 0 16,-3 0 0-16,6 11-1 0,0 16 1 15,1 21 0 1,-4 13 0-16,9 24 0 16,-6 13 0-1,0 14 0-15,-3 10 0 16,0 3 0-16,0-4 1 0,0-13-1 16,-4-11 0-16,-1-16 0 15,5-20 0-15,-18-7 0 16,3-20 0-16,0-9 0 15,-5-10 0-15,-3-1 0 16,4 0 0-16,1 1-1 0,2 7 1 16,8 12 0-16,2 15 0 15,6 12 0-15,11 16 0 16,2 9 0-16,3 13 0 16,-1 11 0-16,1 4 0 15,-4 1 0-15,-5-2 0 16,-1-12 1-1,-6-11-1-15,0-9 0 16,0-20 1-16,-13-6-1 16,1-21 0-16,0-10 0 15,-5-5 0-15,-1-5 0 16,5-4 0-16,2 1-1 16,4 7 1-16,7 9-1 0,10 9 1 15,2 14 0-15,7 11 0 0,2 19 0 16,3 10-1-16,-3 12 2 15,-7 7-1-15,-4 1 0 16,-4 1 1-16,-6-8-1 16,0-4 0-16,-9-14 1 15,-5-15-1-15,0-14-1 16,-2-15 1-16,-2-11 0 0,2-9 0 16,4-3-1-16,5-5 2 15,7-3-2-15,13 5 1 16,9 5 0-16,9 9 0 15,4 12 0-15,5 6-1 16,2 14-1-16,-1 0-7 16,2 10-33-1,-3 4-2-15,-9-6 0 16,3-3-1-16</inkml:trace>
  <inkml:trace contextRef="#ctx0" brushRef="#br0" timeOffset="15373.4195">8214 11088 19 0,'-16'8'36'16,"-15"-4"1"-16,0 6 0 15,-10-1-15-15,-5-5-9 16,0 5-3-16,-5-9-3 16,6 4-2-16,2-8 0 15,11 4-1-15,4-7-1 16,9 4 1-16,19 3-1 0,0 0-1 16,13 0 0-16,13 5 0 0,7 0 0 15,10 0-1 1,4 0 1-16,9-1 0 0,-7-4-1 15,1 0 0-15,-10 0 0 16,-3 0 1-16,-18 0-1 31,-19 0-1-31,-9 7 1 0,-22 0-1 16,-13-3 0-16,-15-4 1 16,-11 0-1-16,-5 0-1 15,3-4 1-15,4-5 0 16,12 1 0-16,10 1-1 15,14-2 1-15,17 4 0 16,15 5 0-16,15-3 0 0,12 3 0 16,7-4 1-16,12 4-1 15,2-1 1-15,5 1 0 16,-3 0-1-16,-6 1 1 16,-5 3-1-16,-10 2 1 15,-14 2 0-15,-15 1-1 0,-9 2 1 31,-16 0-1-31,-12-6 0 16,-9-5 1-16,-13 0-1 16,-8-14 0-16,0-1 0 15,2-3 0-15,6-3 0 0,10 1 0 16,8 3 0-16,14 5-1 16,14 10 1-16,13 2 0 15,21 17 0-15,5-8 0 0,10 5 0 16,6 1 0-16,4-2 0 15,3-3 1-15,-2-5-1 16,-4-2 0-16,-9-3 1 16,-9 0-1-16,-9 6 0 15,-16-6 1-15,-13 5-1 16,-12-1 0-16,-16 0 0 0,-14-4 0 16,-10-4 0-16,-3 4 0 15,4-4 0-15,1-1 1 16,10-1-2-16,10 1 1 15,15 1 0-15,19 8 0 16,9-4 0-16,21 11-1 31,10-2 1-31,10-1 0 0,8-2 0 16,5 0 0-16,-2-2 0 16,-1 0 0-16,-4-1 0 15,-9-3 1-15,-10 0-1 16,-12 0 1-16,-16 0-1 15,0 0 0-15,-29 11 0 0,-8-11 1 16,-12 0-1-16,-8-5 0 0,-10-4 0 16,1-1 0-16,5 1 0 15,8 0 0-15,6-3 0 16,16 4 0-16,12 4 0 16,19 4-1-16,0 0 1 15,27 5 0-15,6-1-1 16,4 0 1-1,9-1 0-15,1-3 0 16,2 8 0-16,0-6 1 16,-8 1-1-16,-3 3 0 15,-14-3 1-15,-5 5-1 16,-19-8 0-16,0 16 1 16,-20-8-1-16,-10-4 1 15,-8-4-1-15,-10-4 0 0,-5-4 0 16,-4-2-1-16,2-4 2 15,8 2-2-15,4-1 1 16,12 1 0-16,16 3 0 16,15 9 0-16,0 0 0 0,21 0-1 15,7 8 1 1,10-3 0-16,5-1 0 0,4 2 0 16,-1-6 0-16,-3 0 0 15,-6 1 0-15,-5-1 1 0,-8 0-1 16,-12 0 0-16,-12 0 1 15,0 0-1-15,0 0 0 16,0 0 0-16,0 0 0 31,0 0 0-31,9-11 0 0,7 1 0 16,3-4 0-16,8-4 0 16,1-3 0-16,1-4 0 15,-1-1 0-15,-4-5 0 16,-2-1-1-16,-6 3 1 15,-4-1 0-15,-5 6 1 16,-7 0-1-16,3 10-1 0,-3 14 1 16,0 0 0-16,5 14 0 15,3 6-1-15,0 9 1 16,5 2 0-16,1 6 0 16,2-1-1-16,-4-7 2 15,1-1-1-15,-9-10 0 16,-4-1 0-1,0-17-1-15,0 0 2 16,-14-7-1-16,0-15 0 16,1-7 0-16,-2-5 0 15,2 0 0-15,3 0 1 16,1 5-1-16,4 5 0 0,5 11 0 16,0 13-1-16,15 10 1 15,-6 10 0-15,3 7 0 0,-2 4-1 16,3 6 1-16,-7-7 0 15,0 0 0-15,-6-6 0 16,0-10 0-16,0-14 1 16,-18 0-1-16,7-14 0 15,0-8 0-15,-2-2 0 16,1-8 0-16,3-1 0 0,2 6 0 16,4 7 0-16,3 7 0 15,0 13 0-15,0 13 0 16,3 7 0-16,-3 7 0 15,0 6 0-15,0-1 0 16,0-2 0-16,0-5 0 16,0-14 0-1,0-11 0-15,0 0 1 16,-3-16-1-16,6-3 0 16,3 1 0-16,-2-3 0 15,3 6 0-15,3 7 0 0,-10 8 0 16,17 7 0-16,-11 4 0 15,-3 2 0-15,-3 1 0 16,6 3 0-16,-6-6 0 0,0-11 0 16,0 0 0-16,-3-12 1 15,3-4-1-15,3 1 0 16,1-4 0-16,-2 1 0 16,4 1 0-16,1 7 0 15,2 10-1-15,3 4 1 31,-2 3 0-31,2 6 0 0,-4-1 1 16,0 2-1-16,-1 1 0 16,-7-2 0-16,0-2 0 15,0-11 0-15,-17 10 0 16,5-10 0-16,0 0 0 16,2-6 0-16,0-9 0 15,4-3 0-15,6-8 0 0,0-2 0 16,7 3-1-16,5-4 0 15,-3-2-7-15,4 4-36 16,-4 8 0-16,-3-3-1 16,-6-3 0-16</inkml:trace>
  <inkml:trace contextRef="#ctx0" brushRef="#br0" timeOffset="16375.4252">5715 10987 12 0,'0'0'34'16,"0"-11"1"-16,12 14 1 15,-12-3-15-15,19 0-9 16,1 8-3-16,0-2-1 16,5-1-2-16,-2-2-1 0,2-3-1 15,-2 0 0-15,-1-3-1 0,-4-2-1 16,-1 1 1 0,-6-1-1-16,-1 5 0 0,-10 0-1 15,12-9 1-15,-12 9 0 16,0 0-1-16,-14 3 0 15,0-3 0-15,-5 0 0 16,-4 0-1-16,-2 0 1 0,1-3-1 16,0-1 0-16,4 4 0 15,3-2 0-15,8 4 0 16,9-2 1-16,0 13-1 16,6-8 0-16,6 3 1 15,4-2-1-15,3 2 1 16,1-2 0-1,1-6 0-15,-2 0 0 16,0 0 0-16,-7 0 0 16,-1-5 0-16,-11 5 0 15,12-5 0-15,-12 5 0 16,0 0-1-16,0 0 1 0,-12-8-1 16,12 8-2-1,-13-12-17-15,13 12-24 0,0 0 0 16,-8-22 0-16,8 3 0 15</inkml:trace>
  <inkml:trace contextRef="#ctx0" brushRef="#br0" timeOffset="18562.0042">7375 11030 15 0,'0'-17'33'0,"0"17"1"16,0-12 2-1,0 12-18-15,8 16-6 16,-5 2-3-16,6 11-2 16,-3 4-1-16,4 12-2 15,-2-2 0-15,-1 3-2 0,-1-5-1 16,-3-4 1 0,-3-13-1-16,0-7 0 0,0-17 0 15,-12-9 1-15,3-14-1 0,3-6 2 16,-8-11-2-16,3-2 2 15,1-4-2-15,0 0 2 16,1 2-2-16,1 11 1 16,1 2 0-16,3 9-1 15,-1 13 0-15,5 9 0 16,-9 11 0 0,5 8 0-16,2 7-1 15,-2 3 0-15,1 6 0 16,-1-4 0-16,4-5 0 15,-5-4 0-15,5-5 0 16,0-17 0-16,0 0 0 16,0 0 0-16,-3-28 1 15,3 0-1-15,-3-8 0 0,3-3 1 16,-3-1-1-16,0-1 1 16,-1 7-1-16,1 7 1 15,0 12-1-15,3 15 0 16,-4 10 0-16,4 13 1 15,-4 9-1-15,4 5 0 0,0 7-1 16,0-2 1-16,0 0 1 0,0-11-1 16,0-4 0-1,0-12 1-15,0-15-1 0,0 0 0 16,-7-19 0-16,4-7 1 16,-4-7-1-16,4-4 0 15,0-1 1-15,0 1-1 31,3 4 0-31,-7 6 1 0,7 9-1 16,0 18 0-16,0 0 1 16,0 16-1-16,0 9 0 15,0 6 0-15,0 1 0 16,0 7 0-16,0 1 0 16,0-7 0-16,0 0 0 15,-3-4 0-15,3-7 1 0,-5-4-1 16,5-8 1-16,0-10-1 15,0 0 1-15,-10-14-1 16,10-8 0-16,0-3 1 16,0-10-1-16,0-3 0 0,3 1 1 15,-3 2-1 1,4 9 1 0,-4 2-1-16,5 10 1 15,-5 14 0-15,0 0-1 16,0 0 0-16,6 28 0 0,-2-4 0 15,2 3 0-15,-3 2 1 16,0-2-2-16,3 1 2 16,-3-6-1-16,1-4 0 15,-4-4 0-15,0-14 0 0,0 12-1 16,0-12-5-16,0-15-37 16,0 4 0-16,-6-14-1 15,3-3 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7:15.71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13192 3738 36 0,'0'0'28'0,"0"0"-3"15,0 0-4-15,28-3-4 0,0 0-4 16,12 9-2-16,3-6-2 15,10 7 0-15,-6-5-3 16,0 2-1-16,-11-4-2 16,-5 5-1-16,-17 1 0 15,-14-6-1-15,-24 4 0 16,-5 1 1 0,-9-2-1-16,-9 3 0 15,-5-6 0-15,-1 5-1 16,5-5 0-16,6 3 0 15,6-3-1-15,8 0 1 16,14 0-1-16,14 0 0 16,0 0 1-16,28-14-1 15,4 11 1-15,13-2 0 0,10 5 1 16,3 0 0-16,-6 5-1 16,-2-2 1-16,-10 5 0 15,-7-2 0-15,-15 4 0 16,-18-1 1-16,-17-3-2 0,-7-2 2 15,-11-4-2-15,-5 4 1 16,-7-4-1-16,4-4 1 16,3-1-2-16,6-2 1 0,7 2-1 15,10-1 0-15,17 6 1 16,0 0-1-16,20 0 1 16,11 4 0-16,11-4 1 15,8 5-1-15,3 2 1 31,3-4 0-31,-10 1 0 0,-6-1 1 16,-12-3-1-16,-15 2 0 16,-13-2 0-16,-31 4-1 15,-7-4 1-15,-8 4-1 16,-4-4 1-16,-3 0-1 16,1 0-1-16,8 0 1 15,13 0-1-15,10 0 0 0,21 0 1 16,0 0-1-16,18-5 1 15,15 2 0-15,12 3 1 16,4 0-1-16,5-2 0 0,-2 2 1 16,-6 0 0-1,-8 0 0-15,-14 2 0 0,-24-2-1 32,0 0 1-32,-24 9 0 0,-11-9-1 15,-1 0 1-15,-2 3 0 16,2-3-1-16,1 0-4 15,6-3-14-15,14 1-23 16,15 2 0-16,10-12 0 16,21 2-1-16</inkml:trace>
  <inkml:trace contextRef="#ctx0" brushRef="#br0" timeOffset="1363.3567">15530 3867 45 0,'0'0'36'0,"3"-9"-1"16,-13 5-10-16,-11-1-8 0,-2 5-6 16,-14-4-4-1,-3 4-3-15,-6 0-1 0,-2 4 0 16,0-4-2-16,5 5 0 16,1-1-1-16,6 0 0 0,5 0 1 15,11-4-1-15,4 5 0 16,16-5 0-16,0 0 0 15,11-4 0-15,11 4 1 32,11-4-1-32,7 0 2 0,6 4 0 15,6-5 0-15,-2 5 0 16,-7 0 1-16,-10 0-1 16,-14 0 1-16,-19 0-1 15,-15 0 0-15,-19-4-1 16,-19 3 0-16,-8-3 0 15,-4 4-1-15,-6-7 0 0,4 3 1 16,8 1-1-16,10 3-1 16,13-2 1-16,14 2 0 15,13 0 0-15,9 0 0 16,22 6-1-16,12 0 1 16,8-1 0-16,12-1 0 15,5 0 0-15,2 1 1 0,-4-1-1 16,-8-4 1-16,-8 4 0 15,-19-4 0-15,-22 0 0 16,0 0 0-16,-25 0 0 16,-19 0 0-16,-1 0 0 0,-9 0-1 15,1 0 1-15,5-4-1 32,6 4-1-32,13 0 1 0,11-1 0 15,18 1-1-15,15 0 1 16,13 4-1-16,9-2 1 15,11 5-1-15,8 0 1 16,1 2 0-16,-3-1 1 16,-5-2-1-16,-15-2 1 15,-17 2-1-15,-17-6 1 0,-22 6 0 16,-17-6-1-16,-14-3 1 16,-5-1-1-16,-4-1 0 15,1 0-1-15,13-3 0 16,6 4-1-16,16-2 1 15,13 2 0-15,13 4-1 16,22 0 1-16,11 5 0 0,10 3 1 31,11-3-1-31,10 1 2 16,3 1 0-16,1-2 0 16,-8 0 0-16,-5-5 1 0,-21 1-1 15,-19-1 1 1,-15 0-1-16,-28-6-1 15,-14 5 1-15,-7-2-1 0,-8-2 0 16,-3 2 0-16,7 1 0 16,7-2 0-16,15-1 0 0,11 2-1 15,20 3 1-15,0 0 0 16,23-6-1-16,5 6 1 16,13 0 1-16,4 0-1 15,6 0 1-15,-2 0 0 0,-7 3 0 16,-5-3 0-16,-7 0-6 15,-16 0-37-15,-14-7 0 16,-5-4-1-16,-13-11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6T15:21:46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13344 16503 21,'9'-23'24,"12"3"-3,5 1-1,-1 3-2,6 10-2,-4 3-3,-2 9-2,-9 8-4,-9 8-1,-11 5-2,-5 6-2,-4-2 0,-2-1-1,3-4 0,2-4 0,10-5-1,6-3 0,7-8 0,8-3 0,2-3 0,1-4 0,0-1 0,-2 0 0,-3 0 0,-6-2 0,-4 0 0,-9 7 0,10-10 0,-10 10-1,0 0 1,0 0 0,-7 11 0,7-11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6T15:22:40.4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13635 16639 14,'-11'22'17,"3"4"-4,-6 0 0,5 2-5,-1-9 0,4-7-4,6-12-1,6-10-1,10-11-1,1-11 2,6-2 1,-2-7 3,1 8-1,-6-2 0,-1 14 0,-12 10 1,-3 11-1,-13 20-1,-4 5-2,-3 8-2,-4 0 0,5 5 0,-2-5-1,5-8 1,7-11 0,9-14-1,0 0 0,24-31 1,-2-1 0,6-8 0,0 1 2,-3 1 0,-2 9-1,-6 10 1,-17 19 0,0 0-1,-10 19 1,-11 10-1,-5 8-2,-1 0 1,-1 1 0,3-6-1,7-10 1,3-10-1,15-12 1,0-16 0,18-12-1,0-8 0,7-4 2,-3 2-2,0 7 2,-6 4-1,-8 13 0,-8 14 0,-12 17 1,-10 12-1,-2 5-1,-4 4 1,3-6-1,1-3 1,8-9-1,16-20 0,0 0 0,7-26 0,10-6 0,8-3 1,0 1-1,-3 4 0,-1 5 1,-11 17-1,-10 8 1,-13 22-1,-8 10 0,-7 4 1,-3 3-2,4-5 1,1-1 0,7-17 0,19-16 0,0 0 1,7-29-1,11-3 0,7-3 1,-3 2-1,-1 6 1,-5 8-1,-16 19 1,0 0-1,-7 12 1,-10 11-1,-3 4 0,2 0 0,2-7 0,6-8 1,10-12-2,6-20 2,12-6-2,4-11 2,4-1 0,-4-1-1,0 8 1,-10 6-1,-12 25 0,0 0 0,-24 25 1,-1 4-1,-8 4 0,0 0 0,6-3 0,5-10 0,10-9 0,12-11 0,6-26 0,12-2 1,6-3-1,2 1 0,-4-2 0,-3 7 0,-7 14 1,-12 11-1,-9 27 0,-10 1 0,-8 9 0,-5-2 0,4 1 1,3-3-1,3-11 0,13-17 1,9-18-1,12-11 0,7-8 1,3-2-1,0-2 0,-3 3 0,-4 9 0,-8 15 0,-7 9 0,-26 30 1,-2 4-2,-3 4 1,0 1 0,0 0 1,6-10-2,10-9 2,15-20-2,2-22 1,20-9 1,4-8-1,4-4 0,1 1 0,-3 3 1,-6 10-1,-9 15 0,-13 14 0,-15 16 0,-8 13 1,-4 3-1,-2 0-1,1 0 1,4-6 1,9-10-2,15-16 2,11-19-1,11-13 0,9-11 1,3-2-1,4-2 0,-4 6 1,-6 3-1,-12 14 0,-16 24 0,-13 5 0,-9 16 0,-12 11 0,-3 6 0,-4-6 0,5 0 0,7-9 0,14-15 1,15-8-1,7-32 0,14-1 0,4-13 1,5 9-1,-1-6 0,-5 9 0,-8 14 0,-16 20 0,-6 8-1,-17 20 1,-7 6 0,-1 3 0,-3 0 0,3-2 0,9-15 1,13-11-1,9-9 0,15-31 1,8-1-1,4-4 0,4 0 0,-5 0 0,-6 10 0,-10 13 0,-10 13 0,-16 21-1,-9 10 1,-3 4 0,-6-1 0,3 1 0,6-5 1,8-15-1,17-15 0,2-17 0,16-12 0,4-8 1,6 2-2,-2-1 2,-5 3-2,-5 16 2,-16 17-1,-16 15 0,-8 16 0,-9 6-1,0 4 2,-1 2-2,3-9 1,10-12 0,21-22 0,0 0 0,18-27 0,10-9 1,3-3-1,6-2 0,-6 7 0,-4 5 0,-7 17 0,-20 12-1,-7 31 2,-12 4-2,-6 11 1,-5 2 0,2-5 0,6-6 0,6-13-1,16-24 2,10-7-1,11-16 0,8-10 0,4-3 1,-4 2 0,-4 5-1,-4 14 0,-21 15 0,3 14 0,-19 16 0,-5 6 0,-4 5 0,3-2-1,7-5 1,6-17 0,9-17 0,21-12 1,7-18-1,7-6 0,-1-4 0,-1 0 1,-2 6-1,-10 18 0,-11 16 0,-15 16 0,-14 14 0,-6 10 0,-6 2 0,3 4 0,4-7 0,5-13 0,19-26 0,0 0 0,27-26 0,4-7 0,4-5 0,-1-3 1,0 5-2,-10 12 2,-10 17-1,-14 16 0,-10 20 0,-12 8 0,-6 4-1,-1 3 1,2-2 0,9-10 0,9-14 1,9-18-2,22-21 1,5-10 1,5-7-1,5-1 0,-3 3 0,-4 4 0,-14 15 0,-16 17 0,0 20 0,-19 16 0,-8 10 0,-5 1 0,1 0 0,3-6 0,10-9 0,8-18 0,10-14 0,25-26 0,0-8 0,6-3 0,1 0 0,-1-1 0,-6 10 1,-11 15-2,-14 13 2,-6 25-1,-13 11 0,-5 5 0,0 2 0,-1-1 0,5-11 0,11-9 0,9-22 0,13-12 0,8-19 0,7-8 0,2-3 0,2 1 0,-6 4 1,-8 12-1,-8 17 0,-10 8 0,-19 29 0,-3 7-1,-9 10 1,-3 0 0,6-4 0,0-6 0,12-15 0,16-21 0,0 0 0,16-38 0,8-4 0,5-3 0,-1-1 1,0 5-2,-3 7 2,-14 14-1,-11 20 0,0 0 0,-21 25 0,0 2 0,-4 6 0,0-6 0,2-2 0,6-7 0,7-15 1,10-15-2,12-13 2,4-8-1,6-4 0,-1-1 0,-2 3-1,-4 7 1,-9 13 0,-6 15 1,-27 3-1,-1 16 0,-10 5 0,1-1-1,0-2 1,4-9-1,20-12-6,13-15-34,25-22 1,18-18-1,6-27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36:24.4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1584 3779 14 0,'-16'-17'28'0,"-16"-4"-5"16,-7 7-5-16,-5 1-4 0,1 12-3 15,-2 8-3-15,2 6-2 16,10 16-2-16,8 2-1 16,13 7 0-16,12 3 0 15,14 2 1-15,6-5 0 31,14-4 0-31,3-11 0 0,9-6 0 16,-3-10 0-16,-3-7-1 16,-7-7 0-16,-12-6 0 15,-11-2-2-15,-10-2 1 16,-17 2-1-16,-9 4-1 16,-12 8-1-16,-5 5 0 15,-1 13 0-15,4 4 0 0,4 9 0 16,10 4 0-16,12 7 1 15,9 0 0-15,14-3 0 16,7-3 0-16,13-8 1 16,2-2 0-16,9-10 0 15,0-7 0-15,1-6 0 16,1-10 0 0,1-8 1-16,-5-5-1 15,-4-6 0-15,-5-4 1 0,-6-3-2 16,-5 3 1-16,-7 4-1 15,-5 2 1-15,-3 12 0 16,-3 15-1-16,0 0 0 16,0 0 1-16,-5 26-1 15,5 1 1-15,7 2-1 0,0 3-1 16,-1-1-4-16,2-6-5 16,4-2-15-16,-1-5-11 15,-11-18-1-15,16 7 1 16</inkml:trace>
  <inkml:trace contextRef="#ctx0" brushRef="#br0" timeOffset="137.4459">1728 3802 48 0,'-12'-20'23'0,"10"9"-18"15,2 11-23-15,0 0-7 0,0 0-3 31</inkml:trace>
  <inkml:trace contextRef="#ctx0" brushRef="#br0" timeOffset="369.2596">1884 3975 27 0,'22'33'31'15,"-10"-2"1"-15,10 1-11 0,-4 4-7 16,-5-5-3-16,4 1-3 15,-7-13-2-15,0-1 1 16,0-12-1-16,-1-6 1 16,-2-11-3-16,5-6 0 15,-3-5-2-15,3-6-4 16,-1 3-10 0,-5 2-22-16,-6-5-3 15,11 8-1-15,-11 2 0 16</inkml:trace>
  <inkml:trace contextRef="#ctx0" brushRef="#br0" timeOffset="816.5694">2486 4059 72 0,'-16'18'36'0,"1"1"-8"15,-4 3-8-15,-9-5-10 16,7-1-5-16,2-7-4 15,1-5-4-15,4-4 0 16,4-7-2-16,10-4 1 0,-4-8 0 16,10-1-1-16,-3-4 2 15,3 5 1-15,3 0 2 16,1 4 1-16,2 12 3 16,-1 3 0-16,2 12 1 15,-3 6 0-15,7 6 0 31,-4 0 0-31,7 5 0 0,1-7-2 16,-2-3-1-16,0-6 1 16,1-6-2-16,0-10 1 15,2-7-1-15,-4-8 0 16,1-4-1-16,-7-6 1 16,4 1 0-16,-7 2-2 15,-3-1 1-15,1 11-1 0,-7 15 1 16,0 0 0-16,0 0 0 15,9 28 0-15,-9 0-4 16,5 4-33-16,2 9 0 16,-7-9-2-16,10-1 1 0</inkml:trace>
  <inkml:trace contextRef="#ctx0" brushRef="#br0" timeOffset="1838.9534">5135 5337 43 0,'28'15'28'16,"1"-1"-9"-16,13-5-5 0,6 3-3 16,2-12-4-16,1 0-2 15,-6-12-1-15,-8 1-2 16,-8-4 0-16,-9 1-1 16,-18-1-1-16,-8 0 1 15,-6 8-1-15,-10 3 1 31,-3 6-1-31,0 9-1 0,-3 6 1 16,7 8 0-16,2 9 1 16,10 4 0-16,4 8 1 15,14 12 0-15,1 2 1 16,7 4 3-16,-2 6-1 0,1 2 1 16,-7-4-1-1,-3 2 0-15,-12-7-1 0,-6-7 0 16,-12-10-1-16,-7-12-2 15,-4-14-2-15,-4-8 0 0,-1-12-3 16,2-10-2-16,7-3-6 16,-1-8-8-16,10-5-13 15,10 7-5-15,9-4 1 32,13 5 5-32</inkml:trace>
  <inkml:trace contextRef="#ctx0" brushRef="#br0" timeOffset="2216.9812">5893 5267 40 0,'-25'11'31'0,"-1"15"-9"16,-7 12-4-16,1 12-5 15,4 16-1-15,6 9-4 31,13 12-2-31,9-3-1 0,7 1-2 16,14-7-2-16,6-7-2 16,9-7-5-16,-1-18-16 15,-2-20-12-15,5-4-1 16,-9-18 0-16</inkml:trace>
  <inkml:trace contextRef="#ctx0" brushRef="#br0" timeOffset="2602.0005">6111 5833 12 0,'12'0'30'16,"13"9"-1"-16,-3-9-2 0,3 0-15 15,5 0-3 1,-4-9-3-16,-1-1-1 0,-10-6-1 16,-2 0-1-16,-8-1-1 15,-8-2 0-15,-9 5-1 0,-12 1 0 16,-4 6-1-16,-3 12 0 16,-3 7 0-16,-1 6 0 15,8 5 0-15,4 9 1 16,8 4 1-16,15 3 0 15,7-4 1-15,8-5-1 16,10-3 1-16,6-7 0 0,4-8-2 16,1-8-8-16,1-11-19 15,1-2-8-15,-14-11 0 16,7-1-1-16</inkml:trace>
  <inkml:trace contextRef="#ctx0" brushRef="#br0" timeOffset="2839.5685">6378 5229 33 0,'0'0'32'0,"0"0"2"16,0 0-5-16,0 0-25 16,-12-4-25-16,12 14-10 15,0-10-2-15,0 0 0 16</inkml:trace>
  <inkml:trace contextRef="#ctx0" brushRef="#br0" timeOffset="3017.897">6411 5341 31 0,'10'32'34'16,"-10"-3"-2"-16,0 3-7 15,0 1-5-15,-12-1-7 0,2-3-4 16,-5-5-4-16,-3-8-7 16,3-5-13-16,-1-5-20 15,-4-14-1-15,11 2-1 16,-3-13 0-16</inkml:trace>
  <inkml:trace contextRef="#ctx0" brushRef="#br0" timeOffset="3656.3881">6641 5320 34 0,'-15'-6'25'15,"6"9"-10"-15,-4 4-5 16,2 3-5 0,3 7-2-16,0 2-1 15,8 1-1-15,0 1 1 0,3-3 1 16,3-2 0-16,6-3 0 15,1-4 0-15,-1-6 1 16,4-3 0-16,-2-4-1 16,-1-8 0-16,-1 2-1 15,-3-6 1-15,-2-1-2 0,-4-1-1 16,-3 3 0-16,0 3 0 16,0 12 0-16,0 0 0 15,-10-5-1-15,4 17 1 16,6 3-1-16,0 6 1 15,7 1 0-15,2 0 1 16,6 0 1 0,1-5 2-16,6-4 0 15,2-9 1-15,2-4 1 16,-2-6 0-16,1-5-1 16,-7-8 1-16,-1-1-2 15,-6-5-3-15,-5-3-5 0,1 6-15 16,-7 5-16-16,-10-1-1 15,10 18 0-15,-27-14-1 16</inkml:trace>
  <inkml:trace contextRef="#ctx0" brushRef="#br0" timeOffset="4040.4616">7072 5310 16 0,'0'0'29'15,"28"19"3"-15,-13 3-4 16,8 12-11-16,5 19-5 16,-7 10-2-16,1 15 0 15,-13 2-2-15,-3 8 0 0,-18-3-2 16,-6 3-1-16,-10-13-1 0,0-3-1 16,-4-19 0-1,1-12-4-15,8-10-9 16,3-15-24-16,8-16-5 0,9-12 0 15,3-13-1-15</inkml:trace>
  <inkml:trace contextRef="#ctx0" brushRef="#br0" timeOffset="4421.5882">7594 5750 19 0,'0'0'33'15,"9"6"1"-15,6-6 0 32,16-3-17-32,10 3-6 0,-1 0-4 15,7 0-4-15,1-3-5 16,-3 0-7-16,-5-1-8 15,-7 4-9-15,-17 0-7 16,-3 7-1-16,-13-7-1 16</inkml:trace>
  <inkml:trace contextRef="#ctx0" brushRef="#br0" timeOffset="4621.4046">7633 5920 44 0,'26'0'35'15,"8"0"0"-15,6-5-10 16,7 5-6-16,-3 0-7 0,-2-5-8 16,-1 0-35-16,-8 9-4 15,-17-8-2-15,-2 4 0 16</inkml:trace>
  <inkml:trace contextRef="#ctx0" brushRef="#br0" timeOffset="5444.2845">10094 3050 18 0,'-49'-10'11'16,"-7"8"-1"-16,4 9-5 15,4 14-1 1,4 11-2-16,8 15-1 15,10 13 0-15,8 17-1 16,9 17 1-16,9 12 0 16,9 11 5-16,9 11 3 15,-1 12 0-15,1 1 1 0,-9 5 1 16,-6-4-1 0,-19-7 0-16,-11 1 1 0,-20-7-5 0,-17-4-2 15,-14-16-2-15,-3-10 1 16,-6-16-2-16,4-13-1 15,11-14-3-15,8-21-10 16,14-20-19-16,22-3 0 16,6-21 0-16,22 9-1 15</inkml:trace>
  <inkml:trace contextRef="#ctx0" brushRef="#br0" timeOffset="6107.822">9077 5202 17 0,'27'6'27'0,"-7"6"-6"15,10 13-8-15,2 21-2 16,7 20-3-16,2 24 0 16,2 22-1-16,-3 21-2 15,-7 20-2-15,-10 14 0 0,-10 10-1 16,-13 13-1-16,-15-1 1 16,-10 0-2-16,-10 4 3 15,-5-1 0-15,-7-1 1 0,4 4 0 16,0-6 1-16,13-7 1 15,8-7 0-15,15-2 0 32,14-13 0-32,20-7-3 0,16-9-4 15,14-17-16-15,13-23-18 16,15-13-2-16,-5-27 0 16,7-14 0-16</inkml:trace>
  <inkml:trace contextRef="#ctx0" brushRef="#br0" timeOffset="21204.416">14702 3616 27 0,'9'8'37'15,"4"17"-1"1,-13 7-4-16,-6 7-22 0,-4 11-33 16,-9-17-6-16,10 5-4 0,-9-20-2 15</inkml:trace>
  <inkml:trace contextRef="#ctx0" brushRef="#br0" timeOffset="21689.2098">15536 3273 17 0,'-19'4'29'15,"-16"1"0"1,8 14-10-16,-4 9-6 0,7 7-6 15,8 8-2-15,13 0-2 16,14 2 0-16,14-9 2 16,13-4 0-16,6-15 1 31,8-8 1-31,-2-18 1 0,0-9-1 16,-17-15 0-16,-7-1-1 15,-26-11-2-15,-13 1-1 16,-15 1-3-16,-7 3-7 15,-3 15-21-15,0 9-10 16,0 2 1-16,20 14-2 16</inkml:trace>
  <inkml:trace contextRef="#ctx0" brushRef="#br0" timeOffset="21989.7675">16191 3214 71 0,'0'0'32'16,"-22"5"-7"-16,1 1-14 16,0 3-4-16,-4 3-3 31,2 0-3-31,2 3 1 0,2-1-1 15,7-1 0-15,12 0 0 16,10 0 0-16,8-1-1 16,3 0 1-16,7-1-4 15,4 0-9-15,2 4-17 16,-4-11-5-16,4 5 0 16,-14-9 0-16</inkml:trace>
  <inkml:trace contextRef="#ctx0" brushRef="#br0" timeOffset="22136.4794">16055 3527 43 0,'-13'5'34'31,"26"6"-2"-31,8-4-12 0,7-5-9 16,10 2-16-1,-1-8-23-15,12 12-4 16,-9-13-1-16,10 5-1 0</inkml:trace>
  <inkml:trace contextRef="#ctx0" brushRef="#br0" timeOffset="22636.8852">16601 3370 32 0,'-12'-9'31'0,"12"9"-2"16,-25 3-8-16,12 7-8 16,0 7-5-16,4 2-3 15,7 6-1 1,2-1-2-16,7 2 0 15,7-6 0-15,5 2-1 16,5-8 1-16,0-9 0 16,2-5-1-16,-2-3 1 0,-1-6-1 15,-5-7 0-15,-3-2 0 16,-6-1 0-16,-5 0-1 16,2 2 1-16,-6 3-1 15,0 14 0-15,-6-11 0 0,6 11 0 16,-4 15-1-16,8 4 1 15,2 0 0-15,3 3 0 16,7 0 0-16,3-5 1 16,6-2 0-16,-1-8 1 15,0-7 0 1,1-6-1-16,-3-7 1 16,-3-7-2-16,-7-2-7 15,-3 2-23-15,-9-10-5 16,4 7-1-16,-10-5 0 15</inkml:trace>
  <inkml:trace contextRef="#ctx0" brushRef="#br0" timeOffset="23121.1818">17541 3234 63 0,'0'0'22'16,"-22"6"-3"-16,0 3-6 16,-3 5-8-16,-10 0-1 0,-2 10-1 15,-1-4 0-15,3 1-1 16,6-2-1-16,9 0 1 15,10-5 1-15,13 2 2 16,12-7-1-16,12 2 2 16,7-6-1-16,6 2 1 15,0 1-1 1,-2 1-10-16,-11-5-29 16,1 6 0-16,-18-10-3 0,-10 0 1 15</inkml:trace>
  <inkml:trace contextRef="#ctx0" brushRef="#br0" timeOffset="27561.5652">18196 3198 29 0,'-18'-10'19'16,"-5"-5"-1"-16,4 1-4 15,0-8-2-15,9 1-3 0,10-1 0 16,7-1-3-16,15 7-1 16,7 1-2-16,7 6-1 15,-1 9 1-15,0 8-1 0,-10 9 0 16,-12 14 1 0,-16 1-1-16,-14 11 0 15,-11-3 0 1,-5 6 0-16,-3-7-1 15,1 0 0-15,9-10 0 0,12-6-1 16,14-10 1-16,16-6-1 16,9-7 0-16,8-4 1 15,0-1 0-15,2-4-1 16,-5 3 0-16,-1-1 0 16,-5 7 1-16,-8 0-1 0,-5 3 0 15,-11-3 1-15,10 18-1 16,-10-8 1-16,0 0 0 15,0-1 1-15,0-9-1 16,0 0 0-16,0 0 0 16,-9-19 0-16,15-1-2 15,4-3 1-15,3 1-1 0,2-2 0 16,3 4 1-16,0 6 0 16,0 7 0-16,2 7 0 15,-5 12 3-15,1 2-3 16,-4 9-4-16,-3-2-10 15,-5 0-19-15,6 4-2 0,-10-6 1 32,0 8 0-32</inkml:trace>
  <inkml:trace contextRef="#ctx0" brushRef="#br0" timeOffset="27777.2394">17989 3601 13 0,'24'8'34'15,"14"-14"2"-15,16 2-9 16,13 4-6-16,4 0-4 16,9 0-6-16,0 0-11 15,-8 0-20 1,-19-2-14-16,-6 8-1 15,-26-6-1-15</inkml:trace>
  <inkml:trace contextRef="#ctx0" brushRef="#br0" timeOffset="28462.5936">18408 3830 19 0,'-7'-9'26'15,"7"9"-6"-15,-27-8-7 0,1 6-5 16,-4-2-4-16,-2 0-3 16,-5 4-2-16,5 0 0 15,3 0-1-15,7 0 0 0,7 4-1 16,5 2 1-16,10-6 1 16,0 17 1-16,0-4 2 31,8-2 2-31,-5 6 1 0,-3-3 0 15,0 1 0-15,-4 0 0 16,-1-2 0-16,-1-3-1 16,6-10-1-16,-3 12 0 15,3-12-1-15,19 0 0 16,1-4 2-16,6 1 0 16,9 3 2-16,4 7 0 0,3 3-1 15,-5 4 2-15,-1 8-1 16,-14-1 0-16,-7 7-2 15,-15-2 0-15,-18 3-2 16,-13-9-2-16,-11-6-4 16,-3-2-10-16,-7-7-21 15,-2-14-2 1,8 1 0-16,-2-12 0 16</inkml:trace>
  <inkml:trace contextRef="#ctx0" brushRef="#br0" timeOffset="33369.6333">12287 3180 36 0,'0'0'29'0,"-22"-14"-8"15,0 19-4-15,-7 8-5 16,2 14-3-16,0 13-3 0,5 8-1 16,10 8-1-16,6 1 1 15,20-3 1-15,14-12 2 16,17-10 0-16,3-20 0 0,8-12 0 15,-6-15 1-15,-1-17-1 16,-17-14-2-16,-14-3 0 16,-22-1-4-16,-14 4-1 15,-10 13-18-15,-3 7-24 16,-9 2 0-16,7 14 0 16,8-6 1-1</inkml:trace>
  <inkml:trace contextRef="#ctx0" brushRef="#br0" timeOffset="39244.8604">11945 4584 27 0,'-4'9'31'0,"4"19"0"16,0-1-12-16,0 2-6 0,0 4-3 15,4-3-4-15,-4-1-3 0,3-9-1 16,-3-2 0-16,0-18-1 16,6 10 0-16,-6-10 1 15,3-20 0-15,-3 1-1 16,0-3 0-16,0-2 0 31,0-3-1-31,0 3 0 0,2 0 0 16,4 2-1-16,3 4 1 15,5 4 0-15,5 4 0 16,6 6 0-16,-1-1 0 16,4 5 0-16,1 0 0 15,-4 0 1-15,-4 0-1 16,-2 0 0-16,-4 0 0 0,-5 0 1 15,-1 9 1-15,-5 4 1 16,1 6 1-16,-5 3-1 16,4 8 1-16,-4 2 0 15,0 5-1-15,0 0-14 16,12-3-23-16,-12-12-2 0,12-3 0 31,-12-19-1-31</inkml:trace>
  <inkml:trace contextRef="#ctx0" brushRef="#br0" timeOffset="39777.8476">14547 4877 20 0,'25'12'34'0,"-11"-5"0"16,-3 16-10-1,-11 5-6-15,0 4-15 16,-7 6-29-16,-8-15-3 15,5 3-2-15,-7-17-2 0</inkml:trace>
  <inkml:trace contextRef="#ctx0" brushRef="#br0" timeOffset="40793.7142">15369 4482 31 0,'17'-14'16'16,"3"4"1"-16,8 6-2 15,3 4-1-15,3 5-2 16,-3 7 0-16,-10 3-3 0,-4 4 0 16,-17 0-3-16,-10 7-1 15,-14-1 0-15,-5 3-1 16,-5-6 0-16,0 7-2 16,6-10 0-16,6-1-1 15,13-4 0-15,12-2 0 0,16-5-1 16,4-7 1-16,9 0-1 31,4 0 0-31,3-6-1 16,-2 3 1-16,-1-2-1 0,-5 0 1 15,-8 0-1-15,-4 1 1 16,-11 4-1-16,-8 0 0 16,0 0 1-16,10 9 0 15,-10-9 1-15,-3 10-1 16,3-10 0-16,-7 9 1 0,7-9 0 15,0 0 0-15,-5-12 0 16,5-4-1-16,5-3 0 16,2-1 0-16,5-2-1 15,4-2 1-15,3 4-1 16,3 4 2-16,-4 11-1 16,4 5 0-1,-4 10 1-15,-1 3 0 16,-1 10-2-16,-9-4-4 15,4 5-17-15,1 3-12 16,-12-13-1-16,6 7 0 0</inkml:trace>
  <inkml:trace contextRef="#ctx0" brushRef="#br0" timeOffset="41009.1326">15364 4928 16 0,'32'-6'31'0,"21"6"1"15,0-3-4-15,8-2-13 16,12 5-12-16,-1-9-29 16,6 14-2-16,-17-10-3 15,-2 14 1-15</inkml:trace>
  <inkml:trace contextRef="#ctx0" brushRef="#br0" timeOffset="41533.1176">15767 5141 22 0,'0'0'29'31,"0"0"-3"-31,-10-5-7 0,-12 5-6 16,-8 0-7-16,-3 0-5 15,-3 0-1-15,-2 0-2 16,5 0 0-16,6 5-1 16,4-5 1-16,7 5-1 15,3 1 1-15,13-6 1 16,-6 18 3-16,6-4 1 0,6 1 0 16,-3-3 2-16,4 2-1 15,-1 1 1-15,3-3-1 16,-3-3 0-16,4-3-1 15,1-2-1-15,6-1-1 16,3-3 0-16,6 5 0 0,7 4-1 31,1-3 1-31,-2 7 0 0,-2 4-1 16,-9 2 1-16,-12 4 0 16,-15 1 0-16,-13-2-1 15,-16 0-4-15,-8-6-7 16,-11-16-20-16,9 4-1 15,-5-15 0-15,17-6-1 16</inkml:trace>
  <inkml:trace contextRef="#ctx0" brushRef="#br0" timeOffset="41933.3373">16693 4710 21 0,'0'0'25'0,"0"0"-4"0,-18 8-7 16,-2 2-6-16,-4 2-5 16,-7 4 1-16,-5 1-1 15,-1 2-1-15,-1-1 0 16,4 1-1-16,6-3 1 0,9 0 2 16,10 0 1-16,12-2 0 15,10-1 2-15,8-3-2 16,13 4 2-16,3-4-4 15,1 2-14-15,-4-10-19 16,9 6-1-16,-15-8-2 16,6 0 0-1</inkml:trace>
  <inkml:trace contextRef="#ctx0" brushRef="#br0" timeOffset="42495.9226">16993 4811 6 0,'-17'0'56'16,"13"10"-31"15,0 5-10-31,4 1-4 0,0-1-3 16,11 4-2-16,4-4-2 15,4-3 1-15,6-6-1 16,1-6-1-16,-1-5-1 16,-2-8 0-16,-1 1 0 15,-7-6-1-15,-3 2 0 16,-8-3-1-16,-4 9 1 0,0 10-1 16,0 0 0-16,-13 0-1 0,11 10 1 15,2 9 0 1,5-1 0-16,5 5 1 15,7-5 0-15,3-4 2 0,5-4 0 16,3-10 0-16,0-5 0 31,-5-8 1-31,-3-3-1 0,-8-6-2 16,-6-5-3-16,-2 6-16 16,-4 1-18-16,-11-6 0 15,5 6 1-15,2-2-2 16</inkml:trace>
  <inkml:trace contextRef="#ctx0" brushRef="#br0" timeOffset="43012.2645">18022 4703 25 0,'15'2'27'0,"-32"5"-9"15,-4 8-5-15,-7 0-4 16,-9 4-4-16,-1 3-1 15,1 2-1-15,3-2 0 16,8-1 1-16,14-4 0 16,12-3 1-1,12-3 1-15,14 1 0 16,11-2 0-16,4 0-1 16,8-2-3-16,-2 2-18 15,5 5-15-15,-18-11-1 16,6 8-2-16,-17-12 3 15</inkml:trace>
  <inkml:trace contextRef="#ctx0" brushRef="#br0" timeOffset="43466.0269">18547 4545 50 0,'9'0'27'0,"-9"0"-13"16,-5 22-4-16,1-2-4 31,4 1 0-31,0 1-1 0,5 2-1 16,4-2-1-16,8-7 0 15,4-1 0-15,5-10-2 16,1-8-2-16,-1-1-1 16,-1-6-1-16,-1-5 1 0,-7-3-2 15,-3-2 2 1,-5 1 0-16,-5 0 2 0,-4 5 2 16,0 2 1-16,0 13 2 15,-14-9 0-15,14 9 1 0,-17 19 0 16,13 4-1-16,-2 0 0 15,6 6-1-15,0 2-3 16,3 0-4-16,7 3-13 31,1-2-17-31,-4-12-2 0,7 3 1 16,-6-13-1-16</inkml:trace>
  <inkml:trace contextRef="#ctx0" brushRef="#br0" timeOffset="43750.2028">18925 4810 29 0,'0'0'31'0,"5"7"-1"16,-5-7-9-16,0 0-8 15,-7 13-3-15,7-13-3 16,0 0-2-16,-11-13-1 16,11 3-2-16,0-5 0 0,8-2-1 15,0 1 0 1,5-2 0-1,5 1-1-15,5 6 2 16,-2 3 0-16,3 6 0 16,-3 4 0-16,-1 8 1 0,-4 4-1 15,-4 3-1-15,-5 10-5 16,-7-4-11-16,-11-2-21 16,11 11 0-16,-16-14 0 15,5 6 0-15</inkml:trace>
  <inkml:trace contextRef="#ctx0" brushRef="#br0" timeOffset="43950.3473">18459 5022 36 0,'-5'10'30'15,"5"-10"-3"-15,42 0-11 16,15 0-5-16,13 0-4 15,15 4-3-15,3-4-5 16,1 4-9-16,-9-4-17 16,0 6-4-1,-26-11 0-15,-6 13 1 16</inkml:trace>
  <inkml:trace contextRef="#ctx0" brushRef="#br0" timeOffset="44465.7515">18839 5225 18 0,'22'-8'28'15,"-22"8"-1"-15,0 0-11 16,-17-9-5-16,-7 9-7 16,-8 0-1-16,-8 0-2 15,-2 5-1-15,0-2 0 16,3 1-1-16,6 0 0 16,9 1 0-16,8 1 0 15,16-6 1-15,-11 8 2 0,11-8 0 16,5 11 2-16,-5-11 1 15,9 17 0-15,-4-7 1 16,-5-10-1-16,6 17-1 16,-6-17 0-16,0 15-2 0,0-15 0 15,10 9-1 1,3-9 0-16,4 0 0 0,10 4-1 0,5 2 1 16,6-1-1-1,0 6 1-15,1 2 0 0,-2 4 0 16,-7 2 1-16,-12 5 1 15,-18-2 0-15,-9-2 1 16,-19-5 0-16,-11-1-1 31,-10-3-5-31,-6-8-21 0,-5-10-13 16,11-1 1-16,3-13-2 16</inkml:trace>
  <inkml:trace contextRef="#ctx0" brushRef="#br0" timeOffset="50690.7073">12053 5715 13 0,'-31'-17'27'16,"8"17"-3"-16,-11 9-9 15,4 13-6-15,2 14-2 16,5 7-3 0,11 15-1-16,9-2 1 15,12 0 1-15,14-13 2 16,14-2 2-16,10-21 1 16,6-10 1-16,-2-20 0 15,1-11 0-15,-19-16-2 16,-7-5 0-16,-26-8-4 0,-16 7 1 15,-17 4-5-15,-8 6-11 16,-10 10-30-16,9 11 1 0,4-2-1 16,18 8-1-1</inkml:trace>
  <inkml:trace contextRef="#ctx0" brushRef="#br0" timeOffset="51276.0078">14466 6301 13 0,'16'18'32'0,"-4"13"0"31,-22-7-6-31,-2 4-35 15,-3 5-14-15,-13-16-4 0,9 2-3 16</inkml:trace>
  <inkml:trace contextRef="#ctx0" brushRef="#br0" timeOffset="54548.7682">15320 5905 7 0,'0'0'22'15,"0"0"-3"1,0 0-3-16,-17 22-5 0,7 0-3 15,-2 4-3-15,2 6 0 0,2 0 0 16,5-1-1-16,6-5 0 16,13 0 0-16,4-11 0 15,9-7 1-15,4-8-1 16,2-10-1-16,0-6-1 16,-1-3 0-16,-6-7 0 0,-6-2-1 15,-7 0 0-15,-9 5 0 16,-6 3-1-16,0 6 1 15,0 14 0-15,-18 0-2 16,10 9 2-16,0 9-2 16,0 4 3-16,3 9 1 31,-2 3 2-31,4 7-1 0,-1-3 2 16,4 1-1-16,-4 0 0 15,8-2-1-15,3-3-7 16,0-13-9-16,3-12-19 15,8 0-5-15,-8-15-1 16,7 3 0-16</inkml:trace>
  <inkml:trace contextRef="#ctx0" brushRef="#br0" timeOffset="54853.4666">15683 6176 27 0,'5'10'31'0,"3"6"-1"0,-8 2-10 16,-5-2-4-16,5 0-5 15,0-16-5-15,-12 14-1 16,12-14-2-16,-7-12-1 16,7-2 0-16,0-10 0 15,10-3-2-15,-1 1 0 16,6 1 1-16,6 3 0 0,-1 5 1 15,3 7-1-15,-2 10 1 16,1 7 0-16,-6 13-1 16,-1 3-3-16,-3 10-8 15,-5 7-25-15,-7-6 0 16,6 5-1-16,-12-4 1 16</inkml:trace>
  <inkml:trace contextRef="#ctx0" brushRef="#br0" timeOffset="55055.6087">15276 6510 18 0,'13'0'31'0,"14"-6"1"15,22 2-7-15,12-1-11 16,15 0-5-16,15 0-5 15,9 2-11-15,4 3-20 16,-14-7-3-16,0 14-2 16,-30-7 0-16</inkml:trace>
  <inkml:trace contextRef="#ctx0" brushRef="#br0" timeOffset="55536.993">15841 6703 11 0,'17'2'33'16,"-17"-2"-1"-16,14 0-1 15,-14 0-14-15,-21 4-6 16,1-4-5-16,-11 0-5 0,1 0-3 15,-4 0-2-15,-2 0-1 16,8 0 0-16,-1 2 0 0,9 1 0 16,4 3 0-1,8 2 3-15,5 4 2 16,3 0 2-16,2-2 1 0,-2 2 1 31,8 2-1-31,-4-3 2 0,3-2-1 16,-7-9 0-1,6 14-1-15,-6-14-1 0,11 4 0 16,-1-4-1-16,3 0 0 16,6 0 0-16,2 0 0 15,6 6 0-15,0 4 1 16,-6 2-1-16,-2 7 1 0,-13-2 1 16,-9 4-1-16,-15-1-1 15,-7-3-3-15,-12 0-6 16,-5-6-20-16,-1-13-6 15,10-2 0-15,2-16 0 16</inkml:trace>
  <inkml:trace contextRef="#ctx0" brushRef="#br0" timeOffset="55905.7062">16619 6295 31 0,'0'0'29'16,"-16"5"-4"-1,-5 7-10-15,-10 7-6 16,-3 3-4-16,-4 4-2 16,5 1 0-16,-2-3-1 15,8 0 0-15,8-6 1 16,9-2 0-16,10-2 0 16,13-1 0-16,9-4 0 15,9-1-1-15,6 3-7 0,3 0-16 16,-2-7-10-16,8 9-2 15,-13-9 0-15</inkml:trace>
  <inkml:trace contextRef="#ctx0" brushRef="#br0" timeOffset="56337.6322">16833 6389 41 0,'0'0'29'0,"0"0"-4"16,0 16-11-16,3 0-5 31,-3 1-3-31,9 2-2 0,1-2-1 16,3 0 0-16,2-8-1 16,6-1 0-16,-2-8 0 15,0-4-1-15,-1-5 1 16,-3-8-1-16,-2 0 0 15,-5-2 0-15,-4 2 0 16,-4 1-1-16,0 6 0 0,0 10 0 16,0 0 0-16,-9 7 0 15,9 8 0-15,0 2 1 16,3 2 0-16,3 2 2 16,7-5-1-16,5 0 3 15,2-9-1-15,4-2 1 16,-3-10 1-1,2-2-1-15,-6-11 0 16,-1 0-2-16,-9-3-3 16,-7-10-8-16,0 1-28 15,-8 4-3-15,-6-2 1 0,10 10-1 16</inkml:trace>
  <inkml:trace contextRef="#ctx0" brushRef="#br0" timeOffset="56825.9509">17921 6309 43 0,'0'0'31'0,"-12"0"-6"16,-11 11-9-16,-8 2-6 15,-1 6-4-15,-6-1-4 16,-3 8-1-16,3-2 0 16,5-3-1-16,9-5 0 15,10-1-1-15,9-2 1 16,9-2 0-1,11 0 1-15,7-1-1 16,7-1 0-16,5 1-3 16,5-3-20-16,7 6-8 0,-12-8 0 15,12 4-1 1</inkml:trace>
  <inkml:trace contextRef="#ctx0" brushRef="#br0" timeOffset="57179.2649">18612 6099 2 0,'-48'-8'58'16,"13"16"-30"-16,9 9-13 15,2 8-5-15,0 8-4 16,13 9-1-16,5 1 0 16,12 1-1-16,9-6 1 15,10 0 1-15,7-14 0 0,6-5-1 16,-4-11 0-16,0-8 0 16,-9-14-2-16,-10 0 0 15,-15-9 0-15,-11-1-1 16,-13 2-3-16,-7-4-5 0,1 7-11 15,-1 6-20-15,-3-1 1 16,14 11-1-16,2-6 0 16</inkml:trace>
  <inkml:trace contextRef="#ctx0" brushRef="#br0" timeOffset="57479.6412">18749 6314 24 0,'18'10'30'0,"3"9"-1"16,-12-1-9-16,-3-5-6 16,-6 0-5-16,0-13-4 15,0 0-2-15,0 0 0 16,-4-12-2-16,4-6 1 16,7-3-2-16,0-5 1 15,6 3-2-15,5-1 2 0,2 5 1 16,0 6 0-16,3 4 1 15,-3 9 0-15,2 7 1 16,-6 5-1-16,-1 10 2 16,-7 2-3-16,0 3-5 15,-5 1-15-15,4 9-17 16,-13-13-1 0,6 6 0-16,-10-9 1 15</inkml:trace>
  <inkml:trace contextRef="#ctx0" brushRef="#br0" timeOffset="57696.264">18376 6635 59 0,'37'9'34'16,"5"-9"-6"-16,18 0-13 15,12 9-4-15,5-9-7 16,2 4-11-16,-3-4-21 0,-3 6-4 16,-18-9-2-16,-6 8 0 15</inkml:trace>
  <inkml:trace contextRef="#ctx0" brushRef="#br0" timeOffset="58228.1252">18705 6868 34 0,'15'0'29'16,"-15"0"-3"-16,-15-2-11 16,-3 2-6-16,-4 2-3 15,-1-2-4-15,-7 5-2 16,1-5-1 0,3 0 1-16,0 4-1 15,7 4 0-15,3-3 1 16,3 8 0-16,2-1 1 15,5 1 1-15,2 0 0 0,4 2 1 16,0-3 0 0,0-12 0-16,11 14 1 15,4-14 0-15,3 3 0 0,4-3 1 16,6 0 0-16,1 0 0 0,4 7 0 16,-4-2-1-1,4 9-1-15,-10 2 1 0,-8 4-2 16,-8 1 0-16,-11 1 0 15,-11-2-2-15,-11 2 1 16,-10-8 0-16,-5-1 0 0,-3-7-4 31,-2-6-5-31,8-12-24 16,8 1-5-16,4-9-1 16,17-2 0-16</inkml:trace>
  <inkml:trace contextRef="#ctx0" brushRef="#br0" timeOffset="60097.8628">11655 7267 29 0,'10'15'25'16,"-14"3"-2"-16,4 10-6 16,-3 4-4-16,0 1-4 15,3 3-2-15,0-2-4 16,0-7 0-16,3-7-2 16,-3-11 1-16,0-9-2 15,0 0 0-15,7-19-1 0,-7 0 0 16,-6-6 1-16,0-4-2 15,3 0 1-15,0 0-1 16,3 2 1-16,5 1 0 16,5 4 1-16,5 3 0 0,11 3-1 15,6 6 0 1,6 3 1 0,-1 1 1-16,1 6-1 15,-3 0 1-15,-4 0 0 0,-4 9 0 16,-5 4 3-16,-9 3 0 15,-7 4 2-15,0 8 1 16,-6 1-1-16,-3 9 1 16,-2 1-2-16,5-2-8 15,-4-7-30-15,13 3-1 0,-1-18-1 16,15 0-2-16</inkml:trace>
  <inkml:trace contextRef="#ctx0" brushRef="#br0" timeOffset="60602.2732">14265 7733 50 0,'15'13'36'16,"-11"2"2"-16,-4 5-14 16,-4 3-12-16,-7 2-15 15,4-1-28-15,-9-12-2 0,8 0-3 16,-3-19 0-16</inkml:trace>
  <inkml:trace contextRef="#ctx0" brushRef="#br0" timeOffset="61267.8114">15344 7342 32 0,'-28'8'25'16,"-7"-1"-9"0,2 15-3-16,0 6-5 0,8 9-4 15,11 7-2-15,14 1 1 16,8 1 0-16,12-5 2 15,11-7 0-15,5-11 1 32,3-6 1-32,-5-15 0 0,-3-2 0 15,-16-14-1-15,-11-1-2 16,-17-3-1-16,-12-3-3 16,-5 4-7-16,-2-2-12 15,-4-2-15-15,13 11 0 16,1-8-1-16</inkml:trace>
  <inkml:trace contextRef="#ctx0" brushRef="#br0" timeOffset="61568.1912">15487 7541 30 0,'24'24'31'15,"-17"-6"0"1,5 6-13-16,-6-6-5 15,-3 0-6-15,3-7-2 16,-6-11-2-16,0 0-1 0,3-14 0 16,-3-6-2-16,7-7 1 15,0-1-2-15,4-4 2 16,5 3-1-16,2 6 0 16,4 3 1-16,3 8 0 0,3 8 1 15,0 9-1-15,-3 8 2 16,-3 6-3-16,-6 6-2 15,-4 7-9-15,-8 4-16 16,-11-4-6-16,-3 4 0 16,-10-12-1-16</inkml:trace>
  <inkml:trace contextRef="#ctx0" brushRef="#br0" timeOffset="61788.4519">15119 7857 39 0,'45'0'31'0,"11"-4"-2"0,15-2-12 15,16 6-4-15,5-3-5 16,3 3-7-16,0 0-17 15,-4 9-14-15,-26-9-1 0,-15 11-2 16</inkml:trace>
  <inkml:trace contextRef="#ctx0" brushRef="#br0" timeOffset="62269.1301">15691 8038 22 0,'11'-9'29'0,"4"9"0"0,-15 0-9 15,-11-9-10-15,-1 6-3 16,-10 1-4-16,-2 2-2 0,-4-5-2 15,0 5 0-15,1 0-1 16,3 5 1-16,3 0-1 16,4 4 0-16,7 4 1 31,-3-1 0-31,5 1 1 0,1 3 0 16,4 0 1-16,3-4-1 15,0 1 1-15,0-13 0 16,20 8 0-16,5-8 0 15,1 0 1-15,8 6 1 16,5-6 0-16,1 5 0 16,-4 3 0-16,-8 6 1 0,-8 3 0 15,-12 2 0-15,-14 3-1 16,-7-2-2-16,-13-2-5 16,-10-3-13-16,-8-11-14 15,12 2-2-15,-7-18 0 16,19 3 7-16</inkml:trace>
  <inkml:trace contextRef="#ctx0" brushRef="#br0" timeOffset="62819.9707">16613 7661 28 0,'-25'11'25'0,"0"3"-7"15,-9 2-5-15,-6 2-5 0,2 4-2 16,2 0-2-16,3-2 1 16,9-1-2-16,8-1 1 15,16-1 1-15,13-2 0 16,7 0 0-16,10-4 0 15,7 0-7-15,1 5-26 0,-1-14-1 16,3 8-3-16,-15-10 1 16</inkml:trace>
  <inkml:trace contextRef="#ctx0" brushRef="#br0" timeOffset="63489.2879">16901 7754 13 0,'-9'19'17'16,"13"5"-5"-16,4 0 0 16,8-1-1-16,3-4 0 15,10-7-1-15,3-5-1 16,2-7-2-16,0-9-2 15,-6-6-1-15,0-2-2 0,-7-3 0 16,-5-2-2-16,-10 1 1 16,-6 1 0-16,0 7-1 15,0 13 0-15,-17-8 0 0,17 8 0 16,-14 19 0-16,11 0 0 16,3 1 0-16,10 1 1 31,2-2 2-31,6-1 1 0,1-10 1 15,7 1 0-15,-3-9 1 16,1-6 0-16,-6-5 1 16,-2-1-2-16,-7-5-2 15,-4-1-4-15,-5 0-6 16,-3-1-17-16,-7 2-11 16,7 5 0-16,-8-2-1 0</inkml:trace>
  <inkml:trace contextRef="#ctx0" brushRef="#br0" timeOffset="63804.982">18049 7607 32 0,'-17'9'27'16,"-9"0"-2"-16,-4 6-13 0,-5 2-4 16,-7 8-4-16,-2-3-1 0,2 3-1 15,8 2-1 1,6-5 0-16,7 2 0 0,13-7 1 16,13-1 1-16,9-3 1 15,14-3 0-15,7-1 0 16,5 1-2-16,5-2-11 15,7 3-21-15,-17-11 0 0,6 8-2 16,-17-13 0-16</inkml:trace>
  <inkml:trace contextRef="#ctx0" brushRef="#br0" timeOffset="64305.619">18588 7611 15 0,'28'0'29'16,"-10"4"0"-16,10 9-5 31,-1 8-15-31,-1 4-3 0,0 4-2 16,-6 1-2-16,-10 2 0 15,-10-4-1-15,-13-5 0 16,-8-7 0-16,-6-5-1 15,-3-11 0-15,2-4-1 16,9-14 1-16,8-8 0 16,11-8-1-16,14-4 1 0,12-3 1 15,8-3-1-15,7 2 2 16,-2 3 0-16,-7 6 0 16,-9 6 0-16,-16 8 0 15,-15 4 0-15,-16 8-1 16,-10 7 0-16,-5 4-3 0,-4 5-5 15,5 4-14-15,13 12-10 16,0-8 0-16,20 5-1 16</inkml:trace>
  <inkml:trace contextRef="#ctx0" brushRef="#br0" timeOffset="64677.386">19021 7746 9 0,'12'23'28'0,"-12"-10"0"16,0 2-9-16,-3-5-4 0,3-10-5 15,-11 9-2-15,11-9-1 16,-11-9-1-16,6-3-1 15,5-5-1-15,0-5-2 16,5-1-1-16,5 1 0 0,5 0-1 16,4 0 0-16,2 4 1 31,2 2-1-31,2 7 1 0,-2 6 0 16,0 7 0-16,-5 6 0 15,-1 5 0-15,-6 6-1 16,-4 3-5-16,-2 5-9 15,-5 8-19-15,-5-14 1 16,5 6-2-16,-13-11 4 16</inkml:trace>
  <inkml:trace contextRef="#ctx0" brushRef="#br0" timeOffset="64924.0275">18506 8013 28 0,'9'0'31'0,"4"-3"1"16,26 0-11-1,12 3-8-15,17 0-5 0,17-4-4 16,11 4-8-16,5 0-17 15,-8 0-10-15,1 0-1 0,-26 0 0 16</inkml:trace>
  <inkml:trace contextRef="#ctx0" brushRef="#br0" timeOffset="65525.1541">19048 8236 13 0,'0'0'28'0,"13"-4"-8"0,-13 4-2 0,0 0-5 15,-15-4-4 1,-1 4-3-16,-2-4-3 0,-5 4-2 16,-1 0-2-16,-3 0-1 15,1 5 0-15,3-1 0 16,2 2-1-16,4 0 1 31,1 1 0-31,4 1 0 0,0 0 2 16,12-8 0-16,-15 18 1 15,15-18 0-15,-7 14 0 16,7-14 2-16,3 9 0 16,-3-9 0-16,21 6 0 15,-3-6 1-15,8 3 0 16,1 1 1-16,4 3-1 0,0 1 0 15,-2 6 0-15,-1 3-1 16,-6 4 0-16,-8 0 0 16,-9 2-1-16,-10 1-1 15,-7-1 1-15,-12-6-2 16,-10-3 1-16,-6-5-1 16,-7-3-1-1,2-6-4-15,-1-4-10 16,4-8-18-16,16 6-1 15,-1-8 2-15,17 6 3 0</inkml:trace>
  <inkml:trace contextRef="#ctx0" brushRef="#br0" timeOffset="66410.2176">11724 8701 25 0,'-14'0'20'0,"-15"6"-5"16,1 9-2-16,4 4-5 15,2 11-1-15,6 5-1 16,10 7-2-16,10 1 1 31,11-2 1-31,12-5 0 0,14-11 2 16,9-11 0-16,2-14 0 15,2-14 1-15,-9-15 0 16,-4-2-1-16,-23-10-2 16,-13 2-1-16,-25 1 0 15,-13 4-3-15,-9 7-4 16,-3 4-14-16,-1 5-21 0,10 9 0 15,7 0-1-15,18 4 0 16</inkml:trace>
  <inkml:trace contextRef="#ctx0" brushRef="#br0" timeOffset="66976.2671">14210 9140 31 0,'24'16'35'16,"-14"-3"2"-16,-8 10-7 16,-2 0-17-16,-12 1-25 15,-1 1-17-15,-15-18-3 16,16 3-2-16</inkml:trace>
  <inkml:trace contextRef="#ctx0" brushRef="#br0" timeOffset="67584.2816">15164 8714 10 0,'0'0'29'15,"0"0"1"-15,22 22-4 16,-4-7-11-16,7 7-5 16,1 2-5-16,2 4 1 15,2 1-2-15,-5 0-1 16,-7-4-1-16,-9-1-2 0,-12-9-1 15,-12-3-1-15,-7-7-1 16,-3-5 0-16,-6-9 0 16,3-7 0-16,4-8-1 15,7-5 2-15,12-4 1 16,14-4 2-16,8-1 0 31,10 1 1-31,4 3 0 0,3 0 2 16,-5 10 0-16,-6 4-1 15,-10 6 0-15,-13 14 0 16,-13-7-3-16,-11 12-2 16,-6 6-9-16,-5-2-16 15,7 10-5-15,-7-8-1 0,17 4 1 16</inkml:trace>
  <inkml:trace contextRef="#ctx0" brushRef="#br0" timeOffset="67933.6329">15511 8923 15 0,'9'16'13'0,"-9"-16"-2"16,0 0-1-16,-4-16-3 0,4 1 0 16,0-3-1-16,7-1-1 0,3-4 1 15,2 3 1 1,8 1 0-16,1 3 1 0,1 6 0 16,1 7 0-16,-3 6 0 15,-5 11-1-15,-4 2-3 31,-9 9-5-31,-2 1-9 0,-10 1-21 16,10 10 0-16,-14-10-1 16,10 8 1-16</inkml:trace>
  <inkml:trace contextRef="#ctx0" brushRef="#br0" timeOffset="68165.4298">15105 9128 9 0,'0'0'29'16,"37"10"2"-16,3-10-4 0,21-4-13 16,12 4-4-16,11 0-3 0,9 0-6 15,0-3-19 1,3 10-11-16,-24-7-2 15,-6 9 0-15</inkml:trace>
  <inkml:trace contextRef="#ctx0" brushRef="#br0" timeOffset="68666.625">15613 9319 22 0,'0'-9'25'15,"0"9"-10"-15,-20-3-3 16,3 3-5-1,-8 0-3-15,1-2-2 16,-3 2-1-16,2 0 1 16,-1 3-2-16,4-1 1 0,5 6 0 15,6-2-1-15,-1 6 1 16,6 0-1-16,0 5 1 16,0 0 0-16,1-2 1 15,5-1 0-15,0 0 0 0,0-4 0 16,0-10 0-16,18 10 0 15,0-10 1-15,6 0 1 16,7 0-1-16,1 3 2 16,6 4-1-16,-5 0 1 15,-2 6-1-15,-10 1 1 16,-8 6-1 0,-13 3-1-16,-16-3-1 15,-12 2-2-15,-10-8-3 16,-4-4-4-16,-2-6-8 15,-2-13-14-15,12-1-4 16,3-13 0-16,17 0 5 16</inkml:trace>
  <inkml:trace contextRef="#ctx0" brushRef="#br0" timeOffset="69006.1571">16428 8831 30 0,'23'-6'27'16,"-13"0"-4"-16,-10 6-10 16,-3 12-4-16,-19 7-3 15,-11 6-2-15,-15 8 0 31,-5 1 0-31,-5 0-1 0,3 0 0 16,4-5 0-16,12-1 1 16,13-10 0-16,18 1 0 15,19-9 0-15,15 1 0 16,13-2-4-16,5 0-15 16,-1-6-16-16,13 6-3 15,-3-14 1-15,6 10-2 0</inkml:trace>
  <inkml:trace contextRef="#ctx0" brushRef="#br0" timeOffset="69590.338">16685 8968 20 0,'-7'15'24'16,"-9"-1"-8"-16,9 5-4 15,0 4-3-15,7 2-1 16,7 1 0-16,8-2-1 0,5-4-1 16,5-4 0-16,4-6-1 15,1-10-1-15,1 0 0 16,-5-10-2-16,-2-6 0 15,-5 0-1-15,-4-3 1 0,-7 0-1 16,-4 2-1-16,-4 2 0 16,0 15 0-16,0 0 0 15,-9-4 0-15,6 13 0 16,3 7-1-16,0 1 1 16,4 5 1-16,5-2 0 15,2-5 1-15,6-5 0 0,1-3 2 16,-2-7 0-16,5-5 0 15,-3-10 0-15,-1-1 0 16,-4-4-5-16,-6-7-8 16,-7-2-25-16,3 6-1 15,-10-5 0-15,7 9-1 16</inkml:trace>
  <inkml:trace contextRef="#ctx0" brushRef="#br0" timeOffset="70091.4737">17796 8840 28 0,'16'8'28'15,"-22"1"-6"-15,-6 9-8 16,-9 3-5-16,-8 3-3 16,-6 3-1-16,-7 0-1 0,-2 1-1 15,2-5-2-15,7 0-1 0,7-7 0 16,9-3 0-16,12-4 1 15,14 1 0-15,12-2 0 16,13 1 1-16,13 0-1 16,6 0-10-16,-3 0-20 15,12 7-1-15,-15-7 1 32,4 5 1-32</inkml:trace>
  <inkml:trace contextRef="#ctx0" brushRef="#br0" timeOffset="72172.1318">18341 9053 37 0,'0'-38'16'0,"14"-2"0"16,8 0-2-16,8 4-1 16,4 9-2-16,4 5-1 15,-4 17 0-15,-10 12-3 0,-10 13 0 16,-21 9-4-16,-13 9 0 15,-15 1-2-15,-9 2-2 16,-4 1-1-16,-1-9-2 16,6-3 0-16,10-8 0 15,16-8 0-15,13-5 0 32,20-3 1-32,9-2 2 0,12 1 1 15,4-1 2-15,3 0-1 16,3 1-3-16,-2-3-15 15,3 5-12-15,-18-10-1 0,4 3 0 16</inkml:trace>
  <inkml:trace contextRef="#ctx0" brushRef="#br0" timeOffset="72494.7524">18712 9076 26 0,'18'11'30'32,"-9"-2"2"-32,0 9-14 0,-3 5-5 15,-6 0-4-15,0-4-2 16,-5-1-3-16,1-7-1 16,4-11-3-16,-15 0 0 15,8-10 0-15,7-10-1 16,0-6 1-16,9-7-1 15,4 1 1-15,6 3 0 0,6 6 3 16,3 7 0-16,2 7 2 16,5 16 1-16,-10 7-1 15,2 12 1-15,-7 3 0 16,-5 4-6-16,-6-2-29 0,-1 3-6 16,-8-12-1-1,5-2-1 1</inkml:trace>
  <inkml:trace contextRef="#ctx0" brushRef="#br0" timeOffset="75528.245">11297 4352 33 0,'0'0'33'16,"0"14"-3"-16,0 8-7 0,0 11-8 15,3 9-4-15,-3 4-3 16,0 8-2-16,0-6-6 16,0-7-5-16,3-7-11 15,-3-5-18-15,-3-15-1 31,3-2 0-31,-13-16 2 0</inkml:trace>
  <inkml:trace contextRef="#ctx0" brushRef="#br0" timeOffset="75691.0106">11179 4579 45 0,'18'-9'36'0,"20"9"-6"16,3 0-8-16,9 0-9 15,6 0-11-15,-5 0-30 16,8 5-4-16,-16-8-1 16,2 6-3-16</inkml:trace>
  <inkml:trace contextRef="#ctx0" brushRef="#br0" timeOffset="76390.3606">11061 7125 11 0,'0'9'66'16,"3"18"-34"15,-3 7-12-31,-5 7-6 0,5 10-6 16,0 2-2-16,0 0-5 16,3-3-11-16,-3-8-18 15,0-17-6-15,0-7-1 16,0-18 0-16</inkml:trace>
  <inkml:trace contextRef="#ctx0" brushRef="#br0" timeOffset="76544.255">10850 7371 48 0,'28'-5'37'0,"19"-1"1"0,8-3-7 15,9 0-20-15,6 5-32 31,-10-2-11-31,-3 12-3 0,-22-2-2 16</inkml:trace>
  <inkml:trace contextRef="#ctx0" brushRef="#br0" timeOffset="106337.3449">990 9981 27 0,'0'0'30'0,"0"0"-2"16,0 0-11-16,0 0-4 15,-61 58-3-15,21-44-2 16,-10-3-4-16,3 1-2 0,-3-6-1 16,7-2-1-16,43-4 0 15,-56 4 0-15,56-4 0 32,0 0 1-32,0 0 1 0,0 0 1 15,50 24 1-15,-7-10 1 16,-2 9 0-16,1 4 1 15,-42-27-1-15,51 82-1 16,-42-33-2-16,-12 2-3 16,-13 0-3-16,-12-5-1 15,28-46-1-15,-75 67-1 0,75-67 1 16,-68 27 0-16,68-27 1 16,0 0 3-16,-52-15 1 15,52 15 3-15,0 0-1 16,0 0 2-16,65-29 0 15,-65 29 0-15,75 0 0 16,-75 0-2-16,83 8-7 0,-83-8-11 16,74 14-15-16,-74-14-1 15,66 0 0-15,-66 0 5 16</inkml:trace>
  <inkml:trace contextRef="#ctx0" brushRef="#br0" timeOffset="106590.8434">1091 10340 12 0,'0'0'31'16,"0"0"2"-16,0 0-4 15,-7 49-10-15,7-49-7 16,11 60-3-16,2-28-3 16,5-3-2-16,8-7-1 15,4-7 0-15,3-8 1 0,1-7-1 16,-2-11 1-16,-5-6 0 15,-7-7 1-15,-6-2-2 16,-14-1-5-16,-13-2-16 16,1 2-19-16,-5 8-1 15,-3 0 0-15,1 15-1 16</inkml:trace>
  <inkml:trace contextRef="#ctx0" brushRef="#br0" timeOffset="107123.2317">1401 10328 5 0,'17'10'30'15,"-3"14"1"-15,-3 3-1 0,-1 4-15 16,6 7-3-16,-1-6-2 15,4-3-3-15,0-11-1 16,1-9-1-16,2-13 0 16,-1-6-1-16,-1-8 0 15,-3-6-6-15,-1 2-12 32,1 3-20-32,-8-8-1 0,3 12 0 15,-4 1 0-15</inkml:trace>
  <inkml:trace contextRef="#ctx0" brushRef="#br0" timeOffset="107589.3469">2021 10407 22 0,'-23'-13'31'0,"2"8"-3"16,-10-7-6-16,0 4-8 0,0-1-3 15,-1 6-5-15,6 8-1 32,4 5-1-32,9 7-1 0,9 5-1 15,8 3 2 1,9-2-2-16,8 4 1 16,4-11 1-16,6-4 0 0,0-12-1 15,0-4 0-15,-1-17-1 16,-1-7 0-16,-7-13 0 15,1-5 0-15,-1-5-1 0,-5 0 0 16,-1 4 0-16,-1 10 0 16,4 9 0-16,2 15-1 15,5 13 1-15,3 22-1 16,-3 13 1-16,-1 14-1 16,0 2 1-16,-1 5 0 15,-8-1-1-15,-7-6 1 0,-14-3-1 16,-8-5-1-16,-14-12 0 15,-4-12-5-15,-1-3-4 16,-12-14-11-16,4 0-15 16,3-5-2-16,6-8 1 15,11 2 0-15</inkml:trace>
  <inkml:trace contextRef="#ctx0" brushRef="#br0" timeOffset="107796.4619">2488 10351 50 0,'10'-5'38'0,"-10"5"0"16,13 9-7-16,-7 11-13 16,-6 4-8-16,6 7-5 15,-3 5-8-15,-3-4-15 16,0-1-19-16,3 0-2 0,-3-15 0 15,17-4-1-15</inkml:trace>
  <inkml:trace contextRef="#ctx0" brushRef="#br0" timeOffset="108143.8937">2644 10365 11 0,'21'0'33'0,"-5"0"2"0,10 10 0 16,-14 4-15-16,-3 2-7 16,0 5-5-16,-9-1-3 15,3 0-2-15,-3-6-1 16,0-14-3-16,-9 9 0 16,9-9-2-16,3-18 1 15,6-1-1 1,1-3 0-16,-1 0 0 15,3 3 2-15,-5 5 1 16,-7 14 1-16,7-9 2 16,-7 9-1-16,-7 18 1 15,3-4 0-15,-2 3 0 16,6 3-1-16,6 0 0 0,5-1-4 16,0-4-5-16,11 0-3 0,3-5-15 15,-1-5-10-15,10-2-1 16,-9-8 1-16</inkml:trace>
  <inkml:trace contextRef="#ctx0" brushRef="#br0" timeOffset="108460.752">3252 10398 10 0,'0'0'31'0,"18"13"2"15,-21 1-7-15,-4 1-8 16,-6 7-4-16,-7-4-3 15,-2 0-2-15,-6-6-5 16,0-3-1-16,0-9-3 16,0-6 0-16,1-7-1 0,8-7-2 15,7-6 1-15,5-3-1 16,7 2 1-16,4-2 0 16,11 11 2-16,3 3 0 15,7 10 2-15,0 8 0 0,-1 9 1 16,2 11 0-16,-2 2 1 15,-2 7-1-15,-6-3-1 0,-4-1-2 16,-2-1-8-16,-5-5-22 16,-5-12-6-16,0-10 0 15,0 0 0-15</inkml:trace>
  <inkml:trace contextRef="#ctx0" brushRef="#br0" timeOffset="108598.3312">3139 10095 35 0,'0'-14'27'0,"16"14"-13"16,-3 0-17-16,-13 0-23 16,21 5-4-16</inkml:trace>
  <inkml:trace contextRef="#ctx0" brushRef="#br0" timeOffset="108798.9261">3771 10225 67 0,'0'0'37'15,"0"0"-1"-15,4-9-15 16,-4 9-29-16,9-9-26 15,-9 9-2-15,0 0 0 16,0 0-1-16</inkml:trace>
  <inkml:trace contextRef="#ctx0" brushRef="#br0" timeOffset="108930.9451">3791 10406 70 0,'0'9'41'0,"6"2"-3"15,-6-11-29-15,-13 0-36 0,13 0-9 16,0 0-2-16,0 0-3 16</inkml:trace>
  <inkml:trace contextRef="#ctx0" brushRef="#br0" timeOffset="110147.3755">4191 13207 7 0,'9'-14'28'0,"-2"4"-6"16,-7-4-3-16,-13 2-4 0,-8 1-4 15,-8-2-3-15,-8 7-2 0,-6 6-2 16,0 6-1-16,0 11 0 16,4 11-1-16,9 6-1 15,8 8 1-15,12 8 0 16,10 3-1-16,17 0 1 15,10-6-1 1,8-8 1-16,5-10 0 16,3-10 0-16,4-12-1 15,-4-8 1-15,-9-12-1 16,-6-11 0-16,-9 1 0 16,-14-8 0-16,-8 5-1 15,-9 1 1-15,-6 6-2 16,-4 6 2-16,-2 13 0 0,1 11 0 15,5 15 1-15,6 11 1 16,6 12 0-16,-1 6 0 16,7 8 2-16,0-2-2 15,0 0 0-15,7-7 0 16,-4-4-1-16,-3-13 0 0,0-8-5 16,0-6-5-16,0-7-20 15,0-16-9-15,0 0-1 16,-19-5-1-16</inkml:trace>
  <inkml:trace contextRef="#ctx0" brushRef="#br0" timeOffset="110578.8569">4286 13677 11 0,'0'0'34'16,"0"0"0"-1,11 27-2-15,-7-5-12 0,-9 4-8 16,5 10-3-16,-6-4-3 15,2 0-3-15,-1-2-4 0,2-5-3 16,3-3-7-16,-4-5-16 16,4-17-8-16,0 0 0 15,0 0-1-15</inkml:trace>
  <inkml:trace contextRef="#ctx0" brushRef="#br0" timeOffset="110763.4827">4424 13684 35 0,'15'-4'34'16,"-15"4"-2"-16,0 0-10 16,10 26-6-16,-10-3-6 15,6 7-4 1,-6 2-3-16,0 2-8 16,5 0-13-16,-1 1-17 15,-4-15 0-15,0-1-1 16,0-19 8-16</inkml:trace>
  <inkml:trace contextRef="#ctx0" brushRef="#br0" timeOffset="110901.5049">4284 13847 33 0,'0'0'34'16,"24"5"-2"-16,-7-5-11 15,7-9-46-15,14 9-5 16,-7-9 0-16,13 4-2 31</inkml:trace>
  <inkml:trace contextRef="#ctx0" brushRef="#br0" timeOffset="111264.0508">4925 12932 15 0,'-14'0'31'0,"-13"0"0"15,-7 13-11-15,-1 13-5 16,0 9-5-16,1 12-1 16,6 6-2-16,10 9-3 31,9 2-1-31,12 0-1 0,11-5-1 16,9-6-2-16,10-4-9 15,5-9-15-15,0-18-9 16,6-7 1-16,-9-15-2 15</inkml:trace>
  <inkml:trace contextRef="#ctx0" brushRef="#br0" timeOffset="111617.7944">5087 13324 20 0,'0'0'24'0,"29"17"-11"31,-7-11 0-31,1 2-4 0,2-5-3 16,-3-3-2-1,-1-8-1-15,-7-3-1 0,-4-2-1 16,-10-4 0-16,-4 3-1 16,-8-1 1-16,-7 0-1 15,-2 4 0-15,-6 5 0 16,-1 6 0-16,2 9 1 0,1 5 0 15,9 4 1-15,3 5 2 16,8 4-1-16,10 1 1 16,6 2 1-16,10-6 0 15,5-3-1-15,1-6-2 16,6-6-9-16,-5-13-19 16,6 4-5-16,-11-19-1 0,6 1 1 15</inkml:trace>
  <inkml:trace contextRef="#ctx0" brushRef="#br0" timeOffset="111833.6395">5324 12780 49 0,'0'0'33'0,"-4"-9"-4"16,4 9-14-16,0 0-10 16,0 0-16-16,-5 13-17 0,5-13-4 15,0 17-1-15,0-17 7 16</inkml:trace>
  <inkml:trace contextRef="#ctx0" brushRef="#br0" timeOffset="111999.9524">5370 12964 27 0,'0'24'36'0,"0"9"-1"0,-10-7-9 16,-3-6-7-16,-4 0-7 15,-9-11-8-15,-1-4-7 16,6-5-13-16,4-7-19 16,-2-11 0-16,13 5-2 15,0-7 5-15</inkml:trace>
  <inkml:trace contextRef="#ctx0" brushRef="#br0" timeOffset="112501.9661">5519 12883 7 0,'0'0'29'15,"-15"6"-1"-15,15 5-6 16,-6 6-9-16,6 5-6 0,0 1-2 16,4 2-2-16,8-3 0 15,3 0-1-15,3-5-1 16,1-6 1-16,2-4-1 15,-1-7-1-15,-1-12 1 16,-5-3 0-16,0-3-1 16,-5-3 0-16,-4 1 0 0,-5-1 0 15,0 4 0-15,-6 4 0 16,6 13 0-16,-11-3-1 16,11 3 1-16,-9 20 0 15,9-2 0-15,5 3 1 0,5 0-1 16,3-1 2-16,0-5 1 31,6-3 0-31,1-7 1 0,-1-5 0 16,-2-5 0-16,0-7 0 15,-3-4-1-15,-6 0-4 16,-6-5-10-16,-2-1-22 16,0 10-1-16,-7-6-1 15,7 18 0-15</inkml:trace>
  <inkml:trace contextRef="#ctx0" brushRef="#br0" timeOffset="112849.9003">5919 12987 12 0,'10'0'33'16,"7"13"-1"-16,-3 2-5 0,7 8-8 16,1 14-5-1,-2 6-3-15,-3 8-3 0,-5 5-2 16,-8 2-3-16,-7 2-1 15,-4-2 0-15,-10-9-1 16,-3-6-2-16,-1-9-2 16,-2-15-5-16,6-8-21 0,4-4-7 15,-4-17-1-15,9 2 1 16</inkml:trace>
  <inkml:trace contextRef="#ctx0" brushRef="#br0" timeOffset="113403.8945">6480 13225 31 0,'0'0'31'15,"25"0"-7"-15,0 0-6 16,8 0-7-16,5 0-3 0,2 0-7 16,4 0-14-16,-10-8-17 15,6 11-1-15,-15-7 0 16,0 8 13-16</inkml:trace>
  <inkml:trace contextRef="#ctx0" brushRef="#br0" timeOffset="113666.5964">6542 13370 40 0,'0'0'36'0,"24"6"0"16,1-6-12-16,4-4-10 16,8 4-4-1,0 4-2-15,4-4-6 16,-4 4-7-16,-4 2-30 15,-13-10-2-15,-3 4 0 16,-17 0 0-16</inkml:trace>
  <inkml:trace contextRef="#ctx0" brushRef="#br0" timeOffset="114401.9728">4656 9760 10 0,'-31'9'28'0,"4"20"0"16,-8 8-12-16,5 21-3 0,2 14-3 15,6 11-2-15,12 6-1 16,4-2-2-16,16-2-4 16,7-13-6-16,9-13-12 15,4-19-13-15,17-10-2 16,-7-27 1-16</inkml:trace>
  <inkml:trace contextRef="#ctx0" brushRef="#br0" timeOffset="114936.2087">4942 10118 28 0,'-6'39'31'16,"6"16"-3"-16,-3-2-13 0,3-3-5 15,0-3-2-15,0-11-2 16,5-14-1-16,-5-22-2 31,9 0 0-31,-4-19-1 0,-1-13-1 16,-4-9 0-16,0-9-1 15,-4 1 0-15,-2-2-1 16,-1 5 1-16,0 4-2 16,-1 9 1-16,2 9 0 15,6 11 1-15,0 13-1 16,14 0 1-16,0 6 1 0,1 8-1 16,5-1 0-16,0-2 1 15,5-1 0-15,0-4 0 16,-3-6 0-16,1-11 0 15,-4-5-1-15,-2-6 1 16,-2-3-1-16,-4-1 0 16,-3 2 1-16,-4 8-2 0,-4 16 2 15,0 0 1-15,-7 16-1 16,0 15 2-16,4 13 0 0,-3 11 0 16,6 9 0-1,0-1 0-15,13 1-2 16,-1-7-3-16,3-12-8 0,6-11-25 31,10-7-1-31,-3-15 1 0,6-6-1 16</inkml:trace>
  <inkml:trace contextRef="#ctx0" brushRef="#br0" timeOffset="115304.326">5414 10500 25 0,'0'-24'34'0,"17"12"0"16,-3-8-2-1,7 6-20-15,9 4-3 16,-5 7-3-16,3 10-1 15,-13 5 0-15,-7 10-2 16,-14 6 0-16,-10 5-1 16,-10-1-1-16,-7-4 0 15,1-5-1-15,-4-8-1 0,8-2 0 16,6-13-1-16,12-5-1 0,10-6 1 16,6 1-1-16,8-1 2 15,8 3-1-15,6 8 2 16,2 0-1-16,1 9 0 15,4 5-8-15,-5 3-25 16,-8-8 0-16,6 2-1 16,-9-13 1-16</inkml:trace>
  <inkml:trace contextRef="#ctx0" brushRef="#br0" timeOffset="115536.2215">5842 10203 50 0,'23'0'35'0,"-1"0"0"16,8-2-13-16,3 2-13 15,1 3-7-15,-3-3-11 16,-6-2-25-16,0 7 0 0,-10-9-1 15,-2 8 0-15</inkml:trace>
  <inkml:trace contextRef="#ctx0" brushRef="#br0" timeOffset="115683.3651">5882 10323 40 0,'0'0'34'0,"30"14"-1"15,-7-9-10-15,6-1-21 16,7 10-28-16,-7-19-4 16,7 10-3-16,-11-13 0 15</inkml:trace>
  <inkml:trace contextRef="#ctx0" brushRef="#br0" timeOffset="116036.7918">6437 10035 31 0,'12'5'32'0,"-12"-5"-1"0,0 15-12 16,-6 6-8-16,-5 6-5 15,-4 5-1-15,0-1-1 16,6 4-1-16,3-6-1 16,6-5 0-16,16-3-1 15,6-9 0-15,5-3-2 16,4-9-6-16,0-6-19 0,1 1-7 15,-11-12 0-15,6 5-1 16</inkml:trace>
  <inkml:trace contextRef="#ctx0" brushRef="#br0" timeOffset="116206.5661">6598 10054 10 0,'0'13'33'16,"-5"0"1"-16,1 16 1 0,0 9-18 15,-1 3-5 1,5 10-2-16,-7 4-4 0,7 2-8 16,0-7-17-16,12-2-15 15,-9-16-1-15,4-3-1 16</inkml:trace>
  <inkml:trace contextRef="#ctx0" brushRef="#br0" timeOffset="116453.3344">6774 9908 28 0,'38'-4'38'0,"3"8"1"15,7 12 1-15,-1 11-16 16,-8 5-11-16,1 24-3 15,-22 4-4-15,-6 10-1 16,-19 4-2-16,-15-3-3 0,-8-1-8 16,-16-2-32-16,-7-16 0 15,3-5-1-15,-3-24-1 16</inkml:trace>
  <inkml:trace contextRef="#ctx0" brushRef="#br0" timeOffset="117985.6458">8603 11139 17 0,'-35'-17'20'0,"-1"17"-3"16,-6 0-5-1,-2 25-3-15,0 13-3 16,1 17-3-16,9 23-2 16,10 16 1-16,11 17-1 15,10 12 0-15,6 11 0 16,7 10 3-16,2 8 1 0,-12 1 2 15,-3 3 0-15,-19-3 1 16,-13 3 1-16,-17-12-1 16,-4-6 0-16,-6-20-3 0,3-19-1 15,6-21-4-15,3-24-8 16,11-28-20-16,14-10-6 16,3-28-1-16,10 3 0 15</inkml:trace>
  <inkml:trace contextRef="#ctx0" brushRef="#br0" timeOffset="118654.8572">7777 13314 11 0,'27'-6'29'16,"11"20"-2"-16,-8 19-8 16,5 25-3-16,-1 20-4 15,-5 21-2-15,-2 25-3 0,-9 16-2 16,-8 18-1-16,-10 13-1 15,-11 14 0-15,-10 10 0 16,-3 13 0-16,-4 14 0 16,3 6 0-16,10 8 1 0,15 2 0 15,27-4-2-15,26 2 1 16,32-14-3-16,25-8 2 31,24-19-4-31,8-12-4 0,2-25-10 16,-8-15-21-16,-30-32-1 15,-23-22 2-15,-42-28-1 16</inkml:trace>
  <inkml:trace contextRef="#ctx0" brushRef="#br0" timeOffset="121095.6158">9198 11538 11 0,'18'4'33'16,"4"-4"1"-16,19 0-3 16,11 0-16-16,7 4-19 15,12 5-22-15,-15-9-3 16,3 18-3-16,-15-8 0 16</inkml:trace>
  <inkml:trace contextRef="#ctx0" brushRef="#br0" timeOffset="121764.9588">9997 11463 17 0,'-21'-29'27'15,"14"-1"-6"-15,7-1-3 0,11-1-3 16,9 6-3-16,9 9-1 0,8 11-2 16,3 10-1-1,-3 13-2-15,-9 12-1 0,-12 13-1 16,-16 13-2-16,-16 6 0 16,-15-6-3-16,-9 1 1 15,-9-8-4-15,-2-11 1 0,6-11-1 16,1-14 1-16,13-12-1 15,15-15 1-15,8 1 3 16,8-2 1-16,12 0 3 16,9 10 0-16,4 6 1 15,12 9 0-15,-3 8 0 32,4 8-4-32,2 3-11 0,1 9-24 15,-7-17 0-15,5 3-2 16,-12-14 0-16</inkml:trace>
  <inkml:trace contextRef="#ctx0" brushRef="#br0" timeOffset="122317.585">10444 11519 21 0,'0'0'31'16,"-13"-9"-2"-16,1 14-11 15,3 9-7-15,-7 8-4 16,7 6-3-16,3 4-1 15,6 1-1-15,6 1-1 0,7-4 1 16,5-9 0-16,7-4 0 16,3-9 0-16,0-8 0 15,-1-11 0-15,-1-6-1 16,-9-9 1-16,2-1-1 16,-8-2 0-16,-6 0-1 15,-5 3 1-15,0 6-1 0,-5 6 0 16,5 14 0-16,-11 0 0 15,8 13-1-15,3 4 1 16,0 6 0-16,10 4-1 16,2 2 2-16,7-3-2 15,2-6 2-15,5-5 0 0,1-6 1 32,1-9 1-32,1-7 1 0,-5-10 1 15,-3-4 0 1,-8-7 0-16,-7 0 0 15,-9-2-1-15,-6 2-5 0,-4 10-11 16,-1 4-25-16,-14 2-1 16,8 12 0-16,-8-8 0 15</inkml:trace>
  <inkml:trace contextRef="#ctx0" brushRef="#br0" timeOffset="122765.2287">11509 11817 42 0,'15'18'35'0,"-1"15"-5"15,-14 7-39-15,-14-12-14 16,5 5-6-16,-11-18-2 15</inkml:trace>
  <inkml:trace contextRef="#ctx0" brushRef="#br0" timeOffset="124841.0241">12420 11447 18 0,'-30'0'22'16,"13"17"-3"-16,-4 4-5 16,4 13-4-16,12 7-2 15,5 4-2-15,12 0 0 0,14-5 0 16,10-4 0-16,8-11 1 16,3-11 0-16,0-14 1 0,-2-14 1 15,-15-12-2-15,-1-5-1 16,-23-6-1-16,-8-2-1 15,-17-4-1-15,-6 2-4 16,-5 7-4-16,-4 5-15 16,2 6-16-16,7 14 0 15,6-4-1 1,19 13 2-16</inkml:trace>
  <inkml:trace contextRef="#ctx0" brushRef="#br0" timeOffset="125125.9699">13108 11361 13 0,'-18'0'30'0,"-3"15"1"16,-17 1-11-16,4 2-7 15,-3 4-3 1,2 2-3-16,10 0-2 16,11-4-2-16,14-2-2 15,14-4 0-15,11 0-1 16,10-5 0-16,8 2-2 16,1-2-7-16,-1 5-12 15,-9-10-10-15,0 9-1 16,-20-8 0-16</inkml:trace>
  <inkml:trace contextRef="#ctx0" brushRef="#br0" timeOffset="125289.063">12925 11694 30 0,'7'14'31'0,"5"-9"-4"15,9 0-11-15,14-1-9 0,6-4-22 16,8 10-11-16,-8-13-4 15,8 10-1-15</inkml:trace>
  <inkml:trace contextRef="#ctx0" brushRef="#br0" timeOffset="126173.8553">13508 11458 24 0,'0'0'29'15,"-9"17"-4"-15,-7 2-11 16,4 10-5-16,1 3-3 15,4 2-3-15,10 2-1 0,6-4 0 16,10-7 0-16,8-7-1 16,4-8 1-16,0-15-1 15,3-6 0-15,-2-7 1 0,-8-8-1 16,-2-3 1-16,-7 0-1 16,-8 1 0-16,-4 6 1 15,-6 5-1-15,3 17 0 16,-12-6 1-16,6 19-2 15,0 6 1 1,6 9 0-16,3 1 0 16,6-1 0-16,12-2 1 15,4-3 1-15,2-12 1 16,8-3 0-16,-4-12 1 16,0-11-1-16,-7-6 0 15,-2-3 0-15,-12-3-3 16,-4-3-4-16,-6 2-13 0,0 4-20 15,-12-3 0-15,5 13-1 16,-5-3 0-16</inkml:trace>
  <inkml:trace contextRef="#ctx0" brushRef="#br0" timeOffset="126474.3206">14482 11300 11 0,'15'0'33'0,"-15"0"0"31,0 0-1-31,-24 18-16 0,-1-4-5 16,-6 9-2-16,-7 1-3 15,1 1-3-15,0 1-3 16,7-2 1-16,7 0-2 15,11-2 0-15,12-3 1 16,10-2-1-16,15-2 1 16,9-2 0-16,5 0 0 0,2-1-5 15,2-9-27-15,1 11-2 16,-13-9 0-16,0 5 0 16</inkml:trace>
  <inkml:trace contextRef="#ctx0" brushRef="#br0" timeOffset="127290.0676">15200 11350 8 0,'-28'0'30'16,"-15"-9"0"-16,10-8-12 16,2 1-6-16,7-7-3 15,15-2-3-15,14-4-1 0,13 4-2 16,10-1-2-16,10 8-1 15,5 9 1-15,0 9 0 16,-5 7 1-16,-9 8-1 16,-17 11 2-16,-12 8-1 0,-15 2 0 15,-12 2-1-15,-7-3 1 16,-3-3-2-16,0-5 0 16,6-4 0-16,12-6-1 15,14-6 0-15,5-11 1 16,21 8-1-16,6-8 1 15,8 0 0 1,4 0 0-16,6-4 0 16,-2 4 0-16,-6-5 1 15,-3 5-1-15,-7 0 2 16,-10 0 0-16,-17 0 1 16,9 10-1-16,-9-10 2 15,-15 8-1-15,15-8 1 16,-18 0-2-16,18 0 0 0,0-13 0 15,7 0-2-15,4-2 1 16,6 2-1-16,0-2 0 16,3 1 0-16,1 2 1 15,-2 7 0-15,0 5 1 0,-1 5 0 16,-2 7 0-16,-1 2 0 16,-1 6 1-16,-1 1-4 0,-3 4-4 15,-3-3-11-15,-5-6-20 16,3 4-1-16,-12-8-1 15,-1 3 1-15</inkml:trace>
  <inkml:trace contextRef="#ctx0" brushRef="#br0" timeOffset="127505.8959">15003 11657 21 0,'26'5'34'0,"13"-10"1"16,22 5-4-16,14 0-16 0,4-5-4 15,10 5-3-15,1 0-6 16,-1 0-9-16,-14 0-22 16,-7 5-6-16,-24-8 0 15,-4 6-1-15</inkml:trace>
  <inkml:trace contextRef="#ctx0" brushRef="#br0" timeOffset="128043.7536">15486 11822 20 0,'25'4'32'0,"-25"-4"-2"16,0 0-10-16,0 0-5 16,-24-4-6-16,-1 4-4 0,-7 0-3 31,-3 0-2-31,1 0-1 15,1 0-1-15,5 0 0 16,4 0 0-16,5 4 0 16,5 1 1-16,4 3-1 0,3 3 2 15,2 1 1-15,5 2 0 16,-3 1 0-16,3-2 0 16,5-1 1-16,-5-12 0 15,15 17 0-15,-1-14 0 0,3 3 0 16,7-5 1-16,2-1 0 15,9 8 1-15,1-3 0 16,4 8-1-16,-5-2 1 16,-1 7 1-16,-10 0-1 0,-8 6 2 15,-16 0-2-15,-9 4 1 16,-21-2-1-16,-8-3 0 16,-12-6-1-16,0-4-3 15,1-4-5-15,-1-9-16 16,5-11-18-16,20-3 0 15,7-10-1 1,12 4 0-16</inkml:trace>
  <inkml:trace contextRef="#ctx0" brushRef="#br0" timeOffset="130144.714">8751 13324 33 0,'0'0'34'0,"16"5"1"16,11 2-13-16,11-2-9 15,9 4-14-15,14 4-28 16,-2-13-1-16,9 7-2 0,-6-12-3 15</inkml:trace>
  <inkml:trace contextRef="#ctx0" brushRef="#br0" timeOffset="130645.1231">9730 13258 22 0,'0'0'29'0,"-23"-16"-1"16,1 6-11-16,-3-2-5 15,0-9-4-15,3 0-1 16,6-14-2-16,10 1-1 16,16 0-1-16,11 0-1 0,13 8 0 15,10 11 0-15,-1 12 0 16,4 12 1-16,-13 14 0 16,-9 16 0-16,-19 11 0 15,-16 8 0-15,-17 0-2 16,-11 0-2-16,-5-7-1 31,-4-10-2-31,5-7 0 0,5-14-2 16,15-8 1-16,9-12-1 15,13 0 2-15,10-5 1 16,11-1 1-16,7 0 2 16,3 6-1-16,9 0-9 15,-6 0-19-15,9 9-1 16,-12-9 0-16,4 5 9 0</inkml:trace>
  <inkml:trace contextRef="#ctx0" brushRef="#br0" timeOffset="131076.6269">10013 13217 10 0,'-6'9'29'0,"6"11"1"15,-12-1-4-15,8 5-15 16,4 4-5-16,4-2-1 16,4 0-1-16,2-11-2 15,8-2 0-15,1-9-1 16,3-4 0-16,0-12 1 0,0-2-1 16,-4-4 0-16,-6-6-1 15,1 0 1-15,-10 1 0 16,-3 3-1-16,0 5 0 15,0 15 0-15,-9-5 0 16,9 5 0-16,-7 25 0 16,7-1 1-16,10 3-2 0,-2-1 2 15,8 2 0-15,4-6 1 16,7-4 1-16,-2-11 2 16,6-4 0-16,-7-11 2 0,4-4-1 15,-8-7 1 1,1-5-1-16,-9-3-2 0,-6-3-2 31,-6 4-7-31,0 0-13 0,-9 6-20 16,3 8 0-16,-4-2-1 15,10 14 0-15</inkml:trace>
  <inkml:trace contextRef="#ctx0" brushRef="#br0" timeOffset="131407.9839">10986 13073 44 0,'-3'14'37'0,"3"17"-1"0,-6 13-10 16,0-2-13-16,6 8-5 15,0 1-4-15,0-5-6 0,8-3-10 16,-5-8-19-16,-3-21-6 15,4-2 1-15,-4-12-1 16</inkml:trace>
  <inkml:trace contextRef="#ctx0" brushRef="#br0" timeOffset="131577.1961">10758 13274 26 0,'24'0'34'0,"4"-8"1"16,18 8-6-16,7 0-15 31,3 0-10-31,1-5-15 0,-7 1-21 16,0 10 0-16,-17-6-3 15,-3 5 4-15</inkml:trace>
  <inkml:trace contextRef="#ctx0" brushRef="#br0" timeOffset="131963.1712">11404 13197 30 0,'0'0'35'0,"13"29"2"16,-13-11-4-16,0 4-19 16,0 7-5-1,0-3-2-15,4 1-4 16,-4-3-1-16,0-5-2 15,0-9-2-15,0-10 0 16,0 0 0-16,-4-14 0 16,4-3 0-16,4-7 1 15,-1-3-1-15,3-2 2 16,4 3-1-16,5 1 1 0,3 3-1 16,4 6 1-16,1 4 0 15,2 8 1-15,1 4 1 0,1 11-1 16,-7 5 2-1,-1 6 0-15,-4 1 1 16,-3 5-1-16,-5 1-4 0,-7 3-26 31,0-11-9-31,7 1 0 0,-9-12-2 16</inkml:trace>
  <inkml:trace contextRef="#ctx0" brushRef="#br0" timeOffset="132310.5289">12433 13357 22 0,'15'22'34'15,"-15"0"-1"-15,-6 15-8 16,-9 5-43-16,-14-19-9 16,11 11-3-16,-7-17-3 15</inkml:trace>
  <inkml:trace contextRef="#ctx0" brushRef="#br0" timeOffset="133178.8971">13586 13043 14 0,'-31'0'16'0,"-9"-14"-9"16,8-9-2-16,8-9 1 31,12-5 0-31,12-2 0 0,15 0 1 16,10 4 1-16,9 5 0 15,9 11 0-15,1 12-1 16,-1 10 0-16,-8 10-2 16,-11 14-1-16,-18 8-1 15,-12 8-2-15,-17 1-1 16,-10 1-2-16,-11-1-1 0,0-4 0 16,2-6 0-16,8-7-1 15,9-10 1-15,12-5 2 16,13-12 0-16,16 12 3 0,6-12 0 15,12 5 0 1,1-5 1-16,7 6 0 0,2-2-1 31,-2 0 0-31,-6 0-1 16,-5-1 0-16,-6 0 0 0,-8-3 0 16,-5 3 0-16,-12-3-1 15,0 0 1-15,4-9 0 16,-4 9-1-16,-4-21 1 15,4 7-2-15,0-2 1 16,7-2 0-16,2-4-1 0,4 2 1 16,2 2 0-16,1 7 2 15,2 3 1-15,-1 8 2 16,1 5 0-16,-6 8 0 16,0 6 1-16,-2 4 0 15,-1 1-2-15,-4 0-3 16,2-2-6-16,3 2-14 0,-4-1-16 15,-6-10 0-15,0 3 0 16</inkml:trace>
  <inkml:trace contextRef="#ctx0" brushRef="#br0" timeOffset="133379.6203">13400 13392 33 0,'12'0'32'0,"17"-5"1"15,23-3-15-15,19 4-8 16,7-4-4-16,14 0-8 0,5 2-17 16,-1 8-12-16,-19-2-1 15,-9 14-1-15</inkml:trace>
  <inkml:trace contextRef="#ctx0" brushRef="#br0" timeOffset="133879.3607">13874 13537 7 0,'10'-6'28'15,"2"6"-1"-15,-12 0-10 16,-10-4-4-16,-8 2-5 16,-7 2-3-16,-3-5-4 15,0 5-3-15,1 0-1 16,1 7 0-16,2 0-1 0,5 0 0 15,4 6 1-15,6 4 0 16,0 1 1-16,5 0 2 16,-2 1 1-16,3-2 1 15,3-2 0-15,0-5 1 16,7-1 0-16,4-4 0 31,5-5 2-31,8 0 1 0,8 5 1 16,5-5 0-16,3 12 1 15,-4-3 0-15,0 9 1 16,-12 1-1-16,-8 9-1 16,-19-2-2-16,-13 2-1 15,-18-1-1-15,-6-6-3 16,-7-4-5-16,-6-9-8 0,7-14-18 16,6-4-6-16,5-15 0 15,21-2-1-15</inkml:trace>
  <inkml:trace contextRef="#ctx0" brushRef="#br0" timeOffset="134348.1351">14827 13078 20 0,'-32'5'26'0,"-4"9"-7"16,-9 2-4-16,-4 1-6 0,-2 3-3 31,2-4-2-31,11 3-1 0,10-1 1 16,15-3 0-1,13 1 1-15,13-2-1 0,10-1 0 16,14 2 0-16,7-4-3 16,3 2-11-16,-1-8-21 15,6 7 0-15,-10-12-1 16,3 0 9-16</inkml:trace>
  <inkml:trace contextRef="#ctx0" brushRef="#br0" timeOffset="134764.6642">15031 13152 28 0,'-16'10'29'0,"13"6"-3"15,-3 2-13-15,6 4-4 16,0 2-1-16,12 0-2 15,4-1 0-15,5-7-2 0,6-3 0 16,-1-9-1-16,4-8-1 0,-4-6 0 16,-1-3-1-16,-7-8 0 15,-5 1 1-15,-4 0-1 16,-3 2-1-16,-6 3 0 16,0 15 1-16,-2-11-1 15,2 11 0-15,-6 15 0 16,6 2 0-16,7 0 0 0,0 3 0 15,4 1 1-15,6-3 0 16,2-4 2-16,3-5 0 16,1-9 1-16,2-4-1 15,-5-7 1-15,1-2 0 16,-7-6-2-16,-4-4-4 31,-2 1-13-31,-4 1-21 0,-9-8-1 16,1 9 0-16,-4-6 0 15</inkml:trace>
  <inkml:trace contextRef="#ctx0" brushRef="#br0" timeOffset="135165.8003">16157 12956 26 0,'-24'8'26'16,"-7"11"-12"-16,-13-2-4 0,-6 5-4 16,-2 0-2-16,2-4-1 15,10-2-1-15,8-3 3 16,14 0 1-16,18-13 2 16,0 17 0-16,22-8 0 0,9 3 1 15,6-2 0-15,9 4-4 31,7-2-22-31,4 4-16 16,-8-13-1-16,6 5-1 16</inkml:trace>
  <inkml:trace contextRef="#ctx0" brushRef="#br0" timeOffset="135697.4563">16682 12759 39 0,'-14'25'20'0,"-3"3"-1"16,1 6-2-16,3 2-5 16,1-1-3-16,9-4-3 15,9-5 0-15,9-3-2 0,10-8-1 16,6-6-4-16,3-9-2 15,3-6-2-15,4-7-1 16,-7-6-1-16,-3-5 1 0,-6-2 0 16,-9 1 2-16,-8-4 3 15,-8 5 4-15,-3 7 1 16,-7 9 3-16,-1 8-1 16,-3 2 1-16,0 16 0 15,5 6-2-15,2 11 0 16,4 4-2-1,3 7 0-15,0-1-3 16,6-2-4-16,1 0-12 16,6 0-18-16,-10-18 1 15,11-3-1-15,-14-22 10 16</inkml:trace>
  <inkml:trace contextRef="#ctx0" brushRef="#br0" timeOffset="135997.8431">16994 13094 28 0,'12'5'31'16,"-12"-5"1"-16,9 19-14 16,-9-4-7-16,0-2-3 15,3-2-3-15,-3-11-2 16,0 0 0-16,0 0-2 0,0 0-1 16,-2-24 1-16,8 7-1 15,6-5 0-15,2 0 1 16,3 0 0-16,4 7 1 15,-1 5 0-15,1 7 2 16,-5 7 0-16,0 11 0 31,-5 3-1-31,-2 10 0 0,-2 6-5 16,-4-3-9-16,0 1-18 16,7 4-7-16,-10-14 0 15,6 2 0-15</inkml:trace>
  <inkml:trace contextRef="#ctx0" brushRef="#br0" timeOffset="136214.3883">16541 13359 8 0,'13'0'33'0,"24"7"1"0,7-7-3 16,14 0-12-16,14 0-5 16,6 0-4-16,6 0-8 15,-1 0-19-15,1 3-16 16,-17-6-2-16,-4 6 0 16</inkml:trace>
  <inkml:trace contextRef="#ctx0" brushRef="#br0" timeOffset="136815.0415">17083 13532 39 0,'27'0'32'0,"-17"5"-7"16,-10-5-9 0,0 0-4-16,-14 0-5 0,-11 0-3 15,-7 0-3-15,-4 0-1 16,-2 2-2-16,-1-2-1 15,7 7 1-15,2-5-1 16,7 6 0-16,3 2 1 0,7 4 1 16,4 4 2-16,2 1 0 15,1 0 1-15,3-3 1 16,3 3 0-16,3-8 1 16,-3-11-1-16,18 10 0 15,-1-10-1-15,3-8 0 16,8 4 0-1,6-1 0-15,4 1 0 16,-1 4-1-16,1 7 2 16,-6 4 0-16,1 9 0 15,-13 3-1-15,-7 2 1 16,-13 0 0-16,-9 3 1 0,-15-6-2 16,-9 0 0-1,-8-8 0-15,-8-4 0 0,-2-5-1 16,4-5-1-16,1-4-2 15,5-6-3-15,11 3-10 0,11-3-23 16,-3-8 0-16,16 6-1 16,3-7 2-16</inkml:trace>
  <inkml:trace contextRef="#ctx0" brushRef="#br0" timeOffset="138886.1439">8894 14783 28 0,'0'0'33'15,"16"0"-1"-15,9 5-12 16,17 2-6 0,12 3-10-16,11-3-19 15,5-7-14-15,17 0-3 16,-12-8-1-16</inkml:trace>
  <inkml:trace contextRef="#ctx0" brushRef="#br0" timeOffset="139358.7041">9938 14739 16 0,'0'0'26'0,"-16"-6"-5"16,-2-2-12-16,-3-9-1 16,-1-7-3-16,3-3-1 15,11-9-1-15,8-2 1 0,5 1 2 16,17 5-1-16,9 10 1 15,4 8 0-15,7 16 1 16,-8 16 2-16,-6 16-2 0,-14 9 0 16,-11 15-3-16,-16 4-2 15,-12 2-4-15,-8-2-3 16,-12-8-3-16,0-11-3 16,-2-14-1-16,12-8 2 15,2-18 1-15,14-11 3 0,6-7 6 16,13-4 4-16,13 3 4 15,39-7 13 1,-17 23-10-16,7 3-3 16,-2 12-7-16,0 3-14 15,-10-2-20-15,3 5-1 32,-8-8-1-32,-2 2 6 0</inkml:trace>
  <inkml:trace contextRef="#ctx0" brushRef="#br0" timeOffset="139790.4251">10234 14716 18 0,'0'0'33'0,"15"0"1"16,-19 15-8-16,4 5-10 15,0 5-5-15,0 0-3 16,4 3-2-16,3-5-4 15,4-5 0-15,5-8 0 32,2-8-1-32,1-9 1 0,-1-6-1 15,-2-6 0-15,-4-6 0 16,-2 0-1-16,-3 2 0 16,-2 3 0-16,-5 4-1 15,0 16 0-15,0 0 0 16,0 0 0-16,-6 17 0 15,6 5 1-15,6 0-1 0,1 7 1 16,4-1 0-16,5-5 0 16,3-8 0-16,2-6 0 15,4-9 1-15,-2-9 0 16,1-6 1-16,-6-8-1 16,-1-3 1-16,-8-3 0 0,-9 1-2 15,0 5-7-15,-4 6-28 0,-8-4-1 16,3 12 0-1,-4-3-1-15</inkml:trace>
  <inkml:trace contextRef="#ctx0" brushRef="#br0" timeOffset="140390.9133">12396 14793 9 0,'5'-15'34'0,"-5"15"0"16,9 15-4-16,-9 12-11 16,-5 14-7-16,-2 5-10 0,-1 1-12 15,-6-5-21-15,9-1-2 16,-8-21-2-16,7-8 5 0</inkml:trace>
  <inkml:trace contextRef="#ctx0" brushRef="#br0" timeOffset="140976.8483">13260 14350 10 0,'12'0'28'0,"-12"0"1"16,-4 18-6-16,-4 1-13 16,0 4-5-16,4 6-3 0,4-3 0 31,3-1 0-31,9-6-1 0,4-2-2 15,5-2-4-15,1-6-3 16,-3-5-5-16,3 0-5 16,-3-11-2-16,2 1-1 15,-3-10 4-15,-1-1 9 16,-5-6 8-16,-2 0 0 16,4-23 33-16,-10 31-10 15,-8 1 2-15,4 14-2 16,0 0-4-16,-12 19-5 15,12 10-3-15,-9 2-3 16,9 11-3-16,0 1 0 16,0 6-4-16,9-1-6 15,-6-7-7-15,10-5-15 0,4-6-10 16,-9-19 0-16,10-1 0 16</inkml:trace>
  <inkml:trace contextRef="#ctx0" brushRef="#br0" timeOffset="141245.6661">13658 14657 21 0,'21'2'30'0,"-21"-2"0"15,10 15-8-15,-7-6-13 16,-3-9-2-16,0 0-3 16,0 0-1-16,0 0-1 15,0-25-1-15,3 0 1 16,5-1 0-16,9-5 3 15,-5 0 0-15,12 8 1 0,-5 3-1 16,6 13 2-16,-7 7 0 16,5 19 0-16,-12 8-2 15,-1 10-3-15,-7 11-3 16,-6-2-10-16,3 4-20 16,-7 1-7-16,-5-12 0 15,6-1-1 1</inkml:trace>
  <inkml:trace contextRef="#ctx0" brushRef="#br0" timeOffset="141477.5627">13248 14984 6 0,'0'0'33'15,"18"9"0"-15,16-15 1 16,19-1-17-16,12 3-7 16,7 1-3-16,8-3-10 15,5-2-21-15,4 8-9 0,-18-4 0 16,-3 12-2-16</inkml:trace>
  <inkml:trace contextRef="#ctx0" brushRef="#br0" timeOffset="141963.1079">13731 15162 21 0,'19'0'31'0,"-19"0"0"16,0 0-13-16,0 0-5 16,-9 10-5-16,-10-7-2 15,-6 2-4-15,0-1-3 16,-2-1-1-16,-2-3-2 16,8 5 0-16,0-5 0 31,8 9 1-31,0-3 0 0,7 3 2 15,3 4 1-15,3 3 2 16,0 1-1-16,0-3 1 16,0 3 0-16,4-5-1 15,5 1 0-15,3-6 0 16,5-5 0-16,4-2 1 16,6 0 1-16,1 0 0 0,6 5 1 15,-5 0 0-15,-2 8 1 16,-9 2 0-16,-8 7 0 15,-17 0-1-15,-5 4-1 16,-17-3-2-16,-6-6-4 0,-3-5-16 16,0-3-16-1,-5-18 0 1,11-2-1-16</inkml:trace>
  <inkml:trace contextRef="#ctx0" brushRef="#br0" timeOffset="142394.8199">14747 14647 16 0,'-17'17'16'16,"-17"1"-2"-16,-5 4-1 0,-1-1-4 16,-2-2-3-16,5-3-2 15,6 0 0-15,13-4 1 16,11 0-1-16,11-3 0 16,10-1 0-16,10 2-2 0,5 3-4 15,11 2-14-15,-6-9-12 16,13 8 0-16,-7-14 2 15</inkml:trace>
  <inkml:trace contextRef="#ctx0" brushRef="#br0" timeOffset="142849.8975">14968 14751 2 0,'0'0'25'0,"4"17"-1"16,-4-2-10-16,0 6-5 0,0 1-4 15,6 4-1 1,3-3 0-16,7-6-1 0,5-5-1 16,1-8 1-16,4-8-1 15,-4-8 0-15,1-5 1 16,-1-6-1-16,-4-2 1 15,-8 0-1-15,-4 3 0 0,-1 3 0 16,-5 8-1-16,0 11 0 16,0 0 0-16,-3 12-1 15,3 6 0-15,0 4 0 16,3 3 0-16,3 3 1 16,5 0 1-16,1-3 2 31,7-8 1-31,3-9 1 0,4-4 0 15,-3-12 2-15,5-5-1 16,-8-7 0-16,0-4-1 16,-7-5-3-16,-7-2-5 15,-6 2-17-15,0 7-18 16,-12-2 0-16,-1 9 0 16,-5-3-1-16</inkml:trace>
  <inkml:trace contextRef="#ctx0" brushRef="#br0" timeOffset="143297.9079">16254 14539 21 0,'-17'16'25'0,"-23"-1"-10"16,0 6-6-16,-7-1-2 15,1 2-4-15,3-3-1 16,11-4 1-16,8 1 1 16,14-6 1-16,13 0 1 15,11-1 1-15,10 1 0 16,7 2 0-16,10 4 0 0,2-2-7 15,4 5-24-15,-5-13-7 16,12 6-1-16,-21-15-1 16</inkml:trace>
  <inkml:trace contextRef="#ctx0" brushRef="#br0" timeOffset="143798.3909">16939 14284 30 0,'-7'10'30'15,"-21"1"-8"-15,-3 17-8 16,0 11-5-16,-2 6-2 15,10 8-2 1,9-4-1-16,14 1 0 16,14-11 0-16,14-4 0 15,7-14 0-15,2-8-1 16,0-13 2-16,-5-5-1 16,-9-9-1-16,-12-6-1 15,-16-2-1-15,-15-2-1 16,-9 2-4-16,-9 0-7 0,-2 3-19 15,4 8-5-15,-5-2 1 16,14 8-2-16</inkml:trace>
  <inkml:trace contextRef="#ctx0" brushRef="#br0" timeOffset="144114.8387">17034 14529 12 0,'27'18'27'0,"5"11"2"15,-14-4-12-15,-2 1-8 16,-6 1-4-16,-6-6-2 16,-4-3 0-16,-4-7-2 31,4-11 1-31,-10 0-2 0,4-16 1 16,6-3 0-16,0-5 0 15,6-5-1-15,4 0 2 16,8-1 1-16,4 5 2 15,3 2 1-15,6 12 0 16,-4 2 0-16,2 12 1 16,-7 7 1-16,-2 10-3 0,-7 3-1 15,-3 7-4-15,-3 5-6 16,-7 5-22-16,0-6-7 16,-4 7-1-16,-9-15-1 0</inkml:trace>
  <inkml:trace contextRef="#ctx0" brushRef="#br0" timeOffset="144331.0024">16684 14937 18 0,'37'6'29'0,"4"-11"1"15,24 9-9-15,5-4-12 16,14 0-4-16,6 3-11 16,-4-9-22-16,8 12-1 15,-23-14-1-15,1 13 12 16</inkml:trace>
  <inkml:trace contextRef="#ctx0" brushRef="#br0" timeOffset="144869.3816">17177 15148 15 0,'22'6'28'16,"-22"-6"0"-16,0 0-15 16,0 0-4-16,-13 11-3 0,-8-4-2 15,-7-4-1-15,-3-3-2 16,0 0-1-16,2 0-1 16,1-3 0-16,6 3 0 15,4-4 0-15,5 4 0 16,13 0 2-16,-13 15 1 15,9-2-1 1,4 3 1-16,-4 1 1 16,4-1-1-16,0 1 0 15,6 0 0-15,-1-9 0 16,-5-8-1-16,23 11 0 0,-5-11 0 16,4 0 2-16,4 0 0 15,4 0 0-15,2 4 1 16,1 2 0-16,0 8 0 0,-10 1 0 15,-3 7 0-15,-12 3-1 16,-13 4 0-16,-17-1-1 16,-10 1 0-16,-14-5-1 15,-6-5-1-15,-2-2-4 16,-4-11-10-16,0-12-22 16,19-1 0-1,6-17 0-15,18 1 1 16</inkml:trace>
  <inkml:trace contextRef="#ctx0" brushRef="#br0" timeOffset="145801.8053">8593 16169 30 0,'25'-4'32'15,"2"-10"0"-15,21 3-15 16,13 4-10-16,10-2-16 0,10 9-18 15,-7-16-3-15,7 16-2 16,-18-16 13-16</inkml:trace>
  <inkml:trace contextRef="#ctx0" brushRef="#br0" timeOffset="146255.5727">9662 16166 4 0,'-15'0'25'0,"-1"-7"-3"15,-8-13-12-15,3-6-3 16,4-6 0-16,9-5 1 15,11 1 0-15,9-2 0 16,9 9 0-16,4 11 0 16,12 14 0-16,-2 10 0 0,-1 19-2 15,-16 11-1-15,-8 12-1 16,-13 12-2-16,-13 3-1 0,-12-2-2 16,-12-8-1-1,-7-2-2-15,-2-14 1 16,3-11-2-16,5-14 0 0,10-12 1 31,9-15 2-31,14-4 1 0,16-1 2 16,11-1 1-16,12 4 0 15,9 7 1-15,4 10 0 16,5 5-4-16,-3 10-12 16,-8-3-19-16,5 11 0 15,-16-9 0-15,2 4 10 16</inkml:trace>
  <inkml:trace contextRef="#ctx0" brushRef="#br0" timeOffset="146687.595">9935 16145 25 0,'3'12'30'0,"-8"0"-1"15,5 13-14-15,0 4-8 0,0 0-3 16,9 5-1 0,0-10-1-16,2-7 0 0,4-11-1 15,3-6 0-15,0-8 0 16,0-10 0-16,1-6 0 0,-3-5 0 16,-6 0-1-16,-1 5 1 15,-4 2-1-15,-5 8 0 16,0 14 0-16,0 0 0 15,-7 14 0-15,5 6-1 16,2 6 1-16,0 3 0 16,7 3 1-16,5-3 2 0,4-8 1 15,6-2 1-15,2-12 1 16,4-4 1-16,-3-10 0 16,3-7 0-16,-6-10-1 15,2-1-1-15,-11-6-2 16,-1-2-5-16,-6 3-15 31,-6 3-20-31,-13-2-1 0,4 14 0 16,-9 1 0-16</inkml:trace>
  <inkml:trace contextRef="#ctx0" brushRef="#br0" timeOffset="147135.5489">10862 16048 9 0,'0'0'33'16,"11"15"-1"-1,-11 12 1-15,6 10-19 16,0 10-5-16,-1-1-5 0,0 3-6 16,0-6-14-16,4 0-16 15,-15-20-1-15,6-4 0 16,-23-19 16-16</inkml:trace>
  <inkml:trace contextRef="#ctx0" brushRef="#br0" timeOffset="147288.8203">10673 16222 43 0,'31'-4'35'0,"17"6"0"15,4-2-14-15,0-2-14 16,7 2-8-16,2-5-23 0,2 10-9 15,-15-10-1-15,2 5-1 16</inkml:trace>
  <inkml:trace contextRef="#ctx0" brushRef="#br0" timeOffset="147673.3944">11400 16145 28 0,'-5'20'28'15,"9"10"-5"-15,-10 2-14 16,1-2-3-16,0-1-2 0,1-8-2 16,-2-8-1-16,6-13 0 15,-11 0-2-15,11-10 1 16,0-12 0-16,0-6-1 15,4-5 1-15,4-6-1 16,8 2 2-16,2-1 2 16,6 10 0-1,2 1 1-15,5 13 1 16,0 4 2-16,2 16 0 16,-7 8 0-16,0 13 0 15,-9 5-1-15,-2 7-1 16,-8 3-3-16,-3-2-11 15,-8-4-25-15,4 1 0 0,-9-15-2 16,9 2-1-16</inkml:trace>
  <inkml:trace contextRef="#ctx0" brushRef="#br0" timeOffset="148090.1367">12494 16375 26 0,'17'19'35'0,"-14"3"-2"31,-3 11-11-31,-7 5-46 0,-14-17-3 16,8 2-5-16,-5-20 0 16</inkml:trace>
  <inkml:trace contextRef="#ctx0" brushRef="#br0" timeOffset="148937.5274">13481 15901 5 0,'-16'0'28'16,"-15"0"0"-1,4 8-4-15,-2 11-14 16,2 10-4-16,10 6-2 16,9 4-2-16,8 5-1 15,12-6 0-15,9-6 0 16,7-3 0-16,9-16 2 16,-1-6 0-16,-1-7 1 15,-6-12 0-15,-10-4 0 0,-16-2-1 16,-14 1 1-16,-16 4-1 15,-9 1-3-15,-2 6-8 16,0 6-19-16,-4-10-6 16,16 10 0-16,1-5 0 15</inkml:trace>
  <inkml:trace contextRef="#ctx0" brushRef="#br0" timeOffset="149260.9803">13676 16044 16 0,'18'9'32'0,"4"10"0"31,-12-4-5-31,2 4-15 0,0 2-4 16,-5-5-3-16,-2-2-1 16,-5-14-3-16,0 0 0 15,0 0-1-15,-2-14-1 16,2-6 0-16,-4-3 0 15,8-5 0-15,5 0 0 16,5 1 1-16,3 7 0 0,4 2 2 16,4 10 0-16,0 8 0 15,-3 10 1-15,-4 10-1 16,-2 8-3-16,-7 9-6 0,-6 5-16 16,-9-9-11-1,6 8 1-15,-16-11-1 0</inkml:trace>
  <inkml:trace contextRef="#ctx0" brushRef="#br0" timeOffset="149492.7607">13248 16443 7 0,'31'-5'33'0,"9"-8"1"16,23 7-1-16,4-3-15 15,14 1-8-15,6 5-6 16,6 1-12-16,3 6-23 0,-16-8-2 16,1 9 0-16,-19-5 0 15</inkml:trace>
  <inkml:trace contextRef="#ctx0" brushRef="#br0" timeOffset="150260.8559">13821 16583 14 0,'0'0'28'0,"0"0"-6"16,-25-7-7-16,10 10-5 16,-6 1-5-16,-4-4-3 15,0 5 0-15,1 0-1 0,1 0-1 16,7-1 1 0,4 1-1-16,3-5 0 0,9 0 1 15,-12 0-1-15,12 0 0 16,0 0 1-16,0 0-1 15,0 0 0-15,0 0 0 0,0 0 0 16,0 0 0-16,0 0 0 16,0 0 0-16,0 0 0 15,0 0 0-15,9 9 1 16,-9-9-1-16,0 0 0 0,0 0 0 16,0 0 0-16,0 0 1 15,0 0-1-15,0 11 0 16,0-11 0-16,0 0 1 15,-3 12-1-15,3-12 1 16,0 0-1-16,-4 9 1 31,4-9-1-31,0 0-1 0,0 0 1 16,0 0 0-16,0 0 0 16,13 0 1-16,-1 0-1 15,1 10 0-15,2-6 1 16,3 7 1-16,2 3 0 15,-2 3 1-15,-5-2-1 0,-1 4 1 16,-8 0-1-16,-4-4 1 16,-12-2 0-16,-5-5-1 15,-8-5-2-15,-6 0 1 16,-3 4-3-16,-2-7-4 16,3 0-13-16,12 5-13 0,-6-10 0 15,17 5-1-15</inkml:trace>
  <inkml:trace contextRef="#ctx0" brushRef="#br0" timeOffset="150760.8033">14689 16069 28 0,'4'11'28'0,"-29"1"-6"16,-5 14-10-16,-10-1-5 15,-5 6-2-15,-1-1-2 16,-1 0-2-16,10-5 0 0,10-4 0 16,9-3 0-16,18-3 0 15,11 1 0-15,14-1-2 16,9 0-10-16,6-5-17 16,16 8-1-16,-10-13 0 15,13 12 17-15</inkml:trace>
  <inkml:trace contextRef="#ctx0" brushRef="#br0" timeOffset="151327.2569">15018 16104 3 0,'-5'15'27'16,"-8"-3"0"-16,6 12-6 16,1 5-10-16,6 2-2 15,3 2-1-15,10-9-1 0,10-1 0 16,3-10-1-16,5-6 0 0,-1-11-1 16,1-7-1-1,-6-9-2-15,1-3 0 0,-11-5-1 16,-7 0 0-16,-8 1 0 15,0 3-1-15,-5 5 0 16,-1 7-1-16,6 12 1 0,-10 0-1 16,10 14 0-16,0 5 0 15,6 6 1-15,6 4 0 16,8-3 0-16,5 1 2 16,3-8 1-16,5-8 1 15,0-8 0-15,-3-3 0 31,-4-12 0-31,-2-2 0 0,-12-8-3 16,-9-2-8-16,-3-6-29 16,-5 9 0-16,-5-7-1 15,10 9-1-15</inkml:trace>
  <inkml:trace contextRef="#ctx0" brushRef="#br0" timeOffset="151743.4199">16166 15983 23 0,'19'4'22'16,"-19"-4"-7"-16,-18 13-4 16,-5 2-2-16,-11 4-2 15,-3 0-1-15,-6 5 0 16,-1 1-3-16,1 0 1 15,6-1-1-15,9-1 1 16,12 1 1-16,11-4 0 0,13-3-1 16,8-1 1-16,15-1-1 15,6 2-10-15,13 0-24 0,-7-13-2 16,10 5-1 0,-10-11-1-16</inkml:trace>
  <inkml:trace contextRef="#ctx0" brushRef="#br0" timeOffset="152181.512">16768 16068 26 0,'25'12'33'0,"9"12"0"16,-4-1-7 0,-1 1-15-16,-5 7-3 15,-7-2-4-15,-8-2-2 16,-12-2-2-16,-10-2-2 15,-10-6-2-15,-7-8-1 16,-1-4-1-16,1-12-1 0,8-8 1 16,9-9 1-1,13-7 2-15,12-7 2 0,14-5 5 16,4 2 1-16,1-4 3 16,0 9 0-16,-9 0 0 0,-9 11 0 15,-16 3-1-15,-7 9-2 16,-14 6-3-16,-5 5-5 15,1 2-13-15,3 9-19 16,-5-9-1-16,19 13 1 0,3-7 2 31</inkml:trace>
  <inkml:trace contextRef="#ctx0" brushRef="#br0" timeOffset="152666.76">17139 16165 12 0,'6'26'27'0,"-12"-4"-5"32,4 5-5-32,-4-3-4 0,-1-5-4 15,-2-4-3-15,9-15-1 16,-16 0-2-16,10-12-1 15,6-5 0-15,0-9-1 16,6-2 0-16,6-4 0 16,5 4 1-16,4-3 1 15,6 11-1-15,1 6 1 0,0 7 1 16,0 7-1-16,-2 14 1 16,-5 5-1-16,0 7 0 15,-5 9-6-15,-6-1-6 16,-2 0-21-16,2 7-3 0,-10-14-1 15,3 8-1 1</inkml:trace>
  <inkml:trace contextRef="#ctx0" brushRef="#br0" timeOffset="152898.3278">16663 16499 5 0,'15'2'33'15,"3"-4"1"-15,26 2-1 16,15 0-15-16,15-5-6 16,19 5-1-16,13-4-5 15,5-1-11-15,2 0-15 0,-2 8-14 16,-24-6-1-16,-9 9-1 15</inkml:trace>
  <inkml:trace contextRef="#ctx0" brushRef="#br0" timeOffset="153445.62">17324 16692 7 0,'0'0'21'16,"0"0"-13"-16,-24-2-2 15,0-2-2-15,-3 1-3 16,-5 3-1 0,-2 0 1-16,3 0-1 15,3 4 0-15,3-1 1 16,4 6 2-16,4 5 0 16,4 2 0-16,3 5 1 15,2 3 1-15,2-4 0 16,0-3-1-16,3 0 1 0,3-5-1 15,0-12 0-15,11 0 1 16,4-6 1-16,4-5 0 0,10 1 1 16,3 1 1-1,8 4 0-15,3 5 0 16,1 9 0-16,-4 3-2 0,-4 5-1 16,-14 5 0-16,-10 9-2 15,-16-6 0-15,-15 1-1 0,-14-6-1 16,-11-1-1-16,-7-1-6 15,-7-10-11-15,-3-8-20 16,11-9 1-16,1-10-1 16,13 6 1-16</inkml:trace>
  <inkml:trace contextRef="#ctx0" brushRef="#br0" timeOffset="154114.9503">9759 17288 30 0,'34'7'31'15,"0"-7"-1"-15,13 0-24 0,5 0-20 16,4-7-12-16,10-2-1 0,-8-11-2 16</inkml:trace>
  <inkml:trace contextRef="#ctx0" brushRef="#br0" timeOffset="154631.0119">10567 17290 16 0,'-45'-8'16'15,"2"-5"-1"-15,5-9-3 0,10-6 0 16,13-5-1-16,11-9 0 15,14 4-2-15,14 4 2 0,7 9-2 16,13 11 0 0,-1 6-1-16,4 16 0 0,-9 9-2 15,-8 18-2-15,-12 5 0 32,-11 12-1-32,-17-5-1 15,-8 9-3-15,-13-6-2 0,-10-8-3 16,-1-2-1-16,-5-15 0 15,9-8-1-15,1-11 0 16,10-6 1-16,8-6 3 16,9-4 2-16,10-2 4 15,10 2 0-15,14 10 1 0,4 3 1 16,10 1-3-16,2 7-14 16,10 3-16-16,-13-1-4 15,10 1 2-15,-14-9 13 16</inkml:trace>
  <inkml:trace contextRef="#ctx0" brushRef="#br0" timeOffset="155199.7774">10999 17183 19 0,'0'0'28'0,"-25"15"-10"0,14-1-4 31,2 6-5-31,4 1 0 16,5 7-1-16,5-7-2 16,10 8 0-16,6-8-1 15,10-3 0-15,-2-9-1 16,5-2 1-16,-1-7-3 16,-4-7-2-16,-2-1 1 0,-7-6-2 15,-6-5 1-15,-8 0-3 16,-6 1 1-16,0-1-2 15,-6 7 2-15,6 12 0 16,-16-11 0-16,16 11 0 16,-12 11 2-16,12 7-1 0,0 4 2 15,9 1 0-15,1-3 0 16,5-1 1-16,3-7 0 0,6 1 1 16,-1-13 2-1,0 0-1-15,-3-14 0 0,2-2-1 16,-10-6 2-16,-3 0-3 15,-5-2-1-15,-8-3-13 32,-11 1-23-32,8 9 0 0,-7 0 0 15,5 2-1-15</inkml:trace>
  <inkml:trace contextRef="#ctx0" brushRef="#br0" timeOffset="155600.7771">12804 17374 17 0,'15'23'34'16,"-15"0"2"-16,-5 8-3 16,-17-1-25-16,-2 4-12 15,1-3-24-15,-11-12-4 0,13-6 0 16,-1-18 1-16</inkml:trace>
  <inkml:trace contextRef="#ctx0" brushRef="#br0" timeOffset="159426.4127">13806 17116 19 0,'9'4'33'0,"13"16"-4"15,-4 5-14-15,-2 0-2 16,-1 7-3-16,-5 2-2 16,-4 4-4-16,-12-3-6 15,-9-2-4-15,-8-4-3 16,-8-9 0-16,0-6-3 15,-3-14-1 1,6-5 0-16,7-12 2 16,15-12 8-16,6-9 5 0,40-54 15 31,-12 46-6-31,5 2 3 0,0 5-1 16,-9 3 0-16,-11 10-5 15,-8 10-3-15,-14 5-2 16,-13 11-6-16,-3 7-10 0,-5 8-19 15,-2-5-2-15,8 13 0 16,0-7 12-16</inkml:trace>
  <inkml:trace contextRef="#ctx0" brushRef="#br0" timeOffset="159811.2993">14050 17348 6 0,'-11'3'18'0,"11"-3"-4"15,-18 6-2-15,18-6-5 16,-7-14-3-16,7 4 0 16,7-4 1-16,4-3 0 0,7 2 1 15,4 0 0-15,3 1 1 16,1 5 1-16,1 9-1 16,-5 0 0-16,-1 13-2 15,-5 3 0-15,-4 5-2 16,-2 4-12-16,-4 6-9 15,-6-3-14 1,4 2 2-16,-11-6-3 16</inkml:trace>
  <inkml:trace contextRef="#ctx0" brushRef="#br0" timeOffset="160027.8929">13738 17563 22 0,'22'-5'28'0,"21"3"-7"16,6-3-4-16,14-2-4 31,11 7-5-31,3 0-13 0,4 5-16 16,-9-5-8-16,-2 7-2 15,-23-4 9-15</inkml:trace>
  <inkml:trace contextRef="#ctx0" brushRef="#br0" timeOffset="160560.2163">14128 17694 17 0,'0'0'17'15,"-15"8"-2"-15,0-8-4 16,-7 0-2-16,-2 0-4 0,-2 4-3 16,2-4-1-16,-2-4-1 15,5 4-1-15,5-4 1 16,4 4-2-16,2 11 1 16,10-11 0-16,-9 10 0 15,9 4 2-15,0-2-1 16,0 2 0-16,0 0 0 0,0-4 0 15,0-10 1-15,3 12-1 16,-3-12 1-16,16 6-1 0,-4-6 0 16,7 0 1-1,2 0 2-15,10 4-1 0,-31-4 2 16,69 22 4-16,-69-22-2 31,62 43 5-31,-62-43-5 0,37 55-1 16,-37-55 0-16,-13 71-1 15,13-71-7-15,-58 50-7 16,58-50-12-16,-90 9-13 16,90-9 6-16,-81-41 0 15</inkml:trace>
  <inkml:trace contextRef="#ctx0" brushRef="#br0" timeOffset="161044.706">15043 17310 14 0,'-33'0'19'15,"-4"10"-3"-15,-9 1-3 16,-2 1-4-16,0 3 1 16,4-1-4-16,7 3 0 15,7 2-4-15,15 2 3 16,9-1-2-16,12-2 0 31,14-2 0-31,10 1-1 0,10 0-7 16,6 2-16-16,0-9-6 15,15 0-1-15,-13-10-1 16</inkml:trace>
  <inkml:trace contextRef="#ctx0" brushRef="#br0" timeOffset="161581.3983">15379 17333 9 0,'-4'15'25'0,"-12"-1"-7"16,11 7-7-16,-1 5-1 0,9 2-3 16,8 4 0-16,6-3-1 15,6-7-1-15,6-6-1 16,0-4 0-16,0-8-1 16,-1-7-1-16,-6-4 1 15,-3-8-2-15,-5-5 1 16,-5-1-2-16,-9 2 1 0,3 1-1 15,-3 4 1-15,-5 2-1 0,5 12 0 16,0 0 0 0,-6 12-1-16,6 5 1 0,6 2 0 15,4 2 0-15,2-2 0 16,4 1 0-16,8-7 1 31,4-1 0-31,3-12 1 0,4-4 0 16,-4-11 1-16,-3-4-1 15,-6-1 1-15,-4-6-3 16,-11 2-8-16,-7-1-21 16,-10-2-3-16,1 8 0 15,-13 2 2-15</inkml:trace>
  <inkml:trace contextRef="#ctx0" brushRef="#br0" timeOffset="162016.7675">16541 17244 5 0,'-14'0'20'16,"-8"14"-2"-1,-13 0-2-15,-4 1-5 16,-4 7-3-16,1-2-3 16,2 4 0-16,9-5-1 15,10-2 3-15,11-3-1 0,16 1 2 16,9 2-1 0,14 0-1-16,5 0 1 0,10-5-5 15,2 5-18-15,12 3-15 16,-14-9 0-16,5 0-2 0</inkml:trace>
  <inkml:trace contextRef="#ctx0" brushRef="#br0" timeOffset="162548.5239">17015 17505 29 0,'-15'-22'24'0,"3"-4"-7"0,12-1-1 16,10 1-6-1,8 2-1-15,9 9 0 0,1 5-1 16,4 15-1-16,-5 7-2 16,-5 13 2-16,-13 5-4 15,-12 3 1-15,-13 2-3 31,-11 2 0-31,-8-6-2 0,-7-3-1 16,1-6 1-16,2-9-2 16,11-6 0-16,5-7 1 15,23 0 0-15,0 0 1 16,13-10 2-16,15 10-1 16,2 0 2-16,8 6-1 15,2 1 1-15,0 5-1 0,-2 5-5 16,-4 2-12-16,-15-7-17 15,7 3 0-15,-13-7 1 16,4-8 9-16</inkml:trace>
  <inkml:trace contextRef="#ctx0" brushRef="#br0" timeOffset="162887.1334">17356 17636 20 0,'4'14'26'16,"-4"-14"-10"-16,-9 15-3 31,9-15-2-31,-17 5-4 0,17-5-2 16,-12-7 0-16,12-6-2 16,0 1-1-16,11-4-1 15,4 0-1-15,5-2 1 16,5 5 1-16,4 3 0 15,0 1 3-15,2 5 0 16,-3 4 0-16,1 6 1 0,-7 6 2 16,3 3-1-16,-9 1-1 15,-1 5 0-15,-5-2-3 16,-2 5-3-16,-3 2-6 16,-5-1-24-16,-5-16-6 15,5 7-1-15,-9-8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41:43.65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870 4192 18 0,'0'0'27'16,"0"0"-6"-16,-44-8-4 15,44 8-5-15,0 0-5 16,0 0-3-1,-44 40-1-15,44-40-1 16,0 0 0-16,-5 54 1 16,5-54 1-16,0 0 2 15,30 43 0-15,-30-43 2 16,0 0 0-16,53-8 1 16,-53 8 0-16,0 0 0 0,41-46-1 15,-41 46-2-15,6-41-1 0,-6 41-1 16,0 0-1-1,0 0-2-15,-41-43 0 0,41 43-2 16,0 0 0-16,-43 24 0 16,43-24 1-16,0 0-1 15,-7 56 1-15,7-56-1 16,0 0 1-16,26 43 0 0,-26-43 1 16,0 0-1-16,40-6 1 15,-40 6 0-15,0 0 0 16,15-44 0-16,-15 44 0 15,0 0-1-15,-19-49 1 16,19 49-1-16,0 0 0 31,-46-11-1-31,46 11 1 0,0 0 0 16,0 0-2-16,0 0-8 16,-25 49-29-16,25-49-1 15,0 0 1-15,0 0-1 16</inkml:trace>
  <inkml:trace contextRef="#ctx0" brushRef="#br0" timeOffset="953.2014">1857 3971 53 0,'-10'-18'20'0,"-7"6"-1"15,-6 3-5-15,-8 9-5 16,-3 2-3-16,-3 11-1 16,6 10-2-16,3 0-1 15,8 9-2-15,9 2 1 16,8 1-1-16,10-2 1 31,10-4 0-31,8-5 0 0,5-9 0 16,-1-3 1-16,0-7 1 15,-5-5-1-15,-6-5 1 16,-18 5-2-16,13-14 1 16,-13 14-1-16,-25-10 0 15,0 10 0-15,-3 4-2 16,-4 7 1-16,-1 8-1 0,8 5 1 16,5 2 1-16,11 3-1 0,9-1 2 15,12 0-1-15,8-3 1 16,9-5 1-16,0-5-2 15,-1-6-4-15,-4 0-16 16,-9-13-13-16,-3 4-2 31,-12-14-1-31,-9 5 1 0</inkml:trace>
  <inkml:trace contextRef="#ctx0" brushRef="#br0" timeOffset="1099.859">1461 4100 29 0,'-15'5'29'0,"-2"-5"-2"16,17 0-8-16,-11 18-30 15,11-18-16-15,16 25-1 16,8-18 0-16</inkml:trace>
  <inkml:trace contextRef="#ctx0" brushRef="#br0" timeOffset="1415.9871">2072 4213 26 0,'-28'5'30'15,"15"8"-1"-15,-16 3-9 0,4 4-10 16,10 6-5-16,-4 5-2 15,12 2-1-15,2-2 0 16,10-2 0-16,9-4 1 16,4-4 2-16,2-14 1 15,4 0 2-15,-5-14 0 16,-4-2 0-16,-9-7 0 0,-1 5-2 16,-15-6-1-16,-4 3-6 15,-1 3-10-15,-7 2-26 16,3-6-2-16,6 8 0 15,0-7 1-15</inkml:trace>
  <inkml:trace contextRef="#ctx0" brushRef="#br0" timeOffset="1584.9071">2095 4267 22 0,'37'5'31'0,"-2"-5"1"15,8 0-9-15,4 0-9 16,-4 0-6-16,2-5-6 0,-3 1-13 16,-4 4-17-16,-20-6-3 15,2 6 0-15,-20 0 1 16</inkml:trace>
  <inkml:trace contextRef="#ctx0" brushRef="#br0" timeOffset="1737.8362">2384 4284 24 0,'-13'15'29'16,"13"11"-1"-16,-8-1-9 15,8 0-9-15,0 7-16 16,0-5-11-16,18 2-11 16,-9-14 0-16,9 3-2 15</inkml:trace>
  <inkml:trace contextRef="#ctx0" brushRef="#br0" timeOffset="2169.658">2576 4291 46 0,'-6'14'27'0,"6"8"-9"16,5 3-7-16,-1 0-3 15,5 5 0-15,1-7 1 16,8-4-3-16,0-9 1 31,7-6-1-31,-6-13-1 0,2-2-1 16,-5-8 0-16,0-5 0 16,-7 1-2-16,1 3 0 15,-10-1-1-15,0 4 0 16,-3 8 0-16,3 9-1 15,-8 9-1-15,3 8 1 16,5 6 0-16,0 2 0 0,9 7 0 16,1-3 1-16,5-1 1 15,5-6 1-15,0-10 1 16,8-7-1-16,-4-8 1 16,4-7 0-16,-8-9-1 15,-2-7-1-15,-6-1-5 16,-12-4-12-1,-9 0-23-15,-4 5-1 16,-5 0-1-16,-4 8 1 0</inkml:trace>
  <inkml:trace contextRef="#ctx0" brushRef="#br0" timeOffset="2654.0087">3788 4180 41 0,'18'0'32'16,"14"23"-1"-16,-2 3-15 16,2 8-8-16,6 8-4 15,-2 5-7-15,2 4-13 16,-14-12-14-1,7 1-1-15,-15-17-1 16</inkml:trace>
  <inkml:trace contextRef="#ctx0" brushRef="#br0" timeOffset="2838.1437">4150 4216 41 0,'-11'-21'36'0,"-11"8"0"16,-4 18-2-16,-4 10-20 15,-8 4-6-15,-1 13-4 16,-2 6-5-16,-2-1-5 16,8 6-8-16,4-7-13 15,4-8-9-15,14 0 0 0,-3-18-1 16</inkml:trace>
  <inkml:trace contextRef="#ctx0" brushRef="#br0" timeOffset="3185.3745">4337 4332 51 0,'-13'27'32'0,"4"3"-9"15,-5 5-8-15,0-5-5 16,5-2-4-16,3-11-1 15,6-4 0-15,0-13-1 16,12-7 1-16,-6-16 1 0,3-2-1 16,-5-15 1-16,1-2-2 15,-5-10 0-15,0-4-1 16,-3 2-1-16,-1 1-1 16,-3 3-1-16,0 8 0 15,7 4 0-15,-3 11-1 0,12 4 0 31,6 7-2-31,10 5-5 0,6 0-10 16,6 3-19 0,13 6-1-16,0-6 1 0,12 8-1 15</inkml:trace>
  <inkml:trace contextRef="#ctx0" brushRef="#br0" timeOffset="3438.0255">4296 4487 37 0,'0'0'31'16,"32"8"0"-16,-7-8-13 15,5 0-20-15,4 10-22 16,-5-15-4-16,5 10-2 0,-12-15 0 31</inkml:trace>
  <inkml:trace contextRef="#ctx0" brushRef="#br0" timeOffset="3769.5414">4563 4187 23 0,'9'6'31'16,"-9"-6"1"-16,9 24-1 15,1 0-21-15,-7-2-4 16,7 4 0-16,-4-1-1 16,-1-3-1-16,-5-8-1 15,0-14-1-15,0 0 0 16,16-8-1-1,-4-9 0-15,-1-8 0 16,3 1 0-16,2 3 0 16,0 0 0-16,-1 8 1 15,3 9 0-15,-5 8 0 16,-3 10 1-16,2 7-1 16,-3 5-4-16,-3 0-9 15,-2-4-24-15,5 5-1 0,-9-13 0 16,12 3-1-16</inkml:trace>
  <inkml:trace contextRef="#ctx0" brushRef="#br0" timeOffset="4154.5069">4899 4030 58 0,'26'0'34'15,"-4"-10"0"-15,4 4-21 16,5 2-5-16,-6 0-3 31,3 4-1-31,-5 0-2 0,-7 0-1 16,-4 0 0-16,0 10-1 16,-7 1 0-16,-2 7 0 15,1 4 0-15,-4 9 0 16,6 5 0-16,-3 5 1 15,2 8 0-15,-5 2 1 16,7 1 1-16,-4 0 1 0,-3-5-1 16,0-2 2-16,-5-7 0 15,0-2-1-15,-11-13 1 16,2-3-2-16,-9-9-3 16,1-7-1-16,2 1-4 15,-3-10-7-15,6 1-17 0,7-2-10 31,-2-3-1-31,12 9 1 0</inkml:trace>
  <inkml:trace contextRef="#ctx0" brushRef="#br0" timeOffset="4417.5346">5380 4248 69 0,'28'0'36'0,"-2"-5"1"0,8 0-18 16,5 5-10-16,-2 0-4 15,2 0-6-15,-4 0-11 16,-6 6-19-16,-10-12-6 15,3 6 1-15,-22 0-1 16</inkml:trace>
  <inkml:trace contextRef="#ctx0" brushRef="#br0" timeOffset="4617.5385">5384 4375 44 0,'17'18'36'16,"5"-18"1"-16,15 0-9 0,5 3-10 16,-2-6-6-16,5 3-6 15,-4 0-11-15,-6 0-31 16,-8-9 0-16,-4 3-1 16,-13-6-1-16</inkml:trace>
  <inkml:trace contextRef="#ctx0" brushRef="#br0" timeOffset="8405.3118">6266 4079 30 0,'0'0'16'0,"-6"19"-2"16,-4 7-2-16,-8 7-2 16,-3 10-3-16,-4 7-1 15,3 0-1-15,0 5-2 31,1-7-2-31,5-11 0 0,4-7 1 16,12-13 0-16,0-17 1 16,9-14 0-16,0-10 2 15,7-11 0-15,-4-11 1 16,6-3-1-16,-2-8 0 16,3-3 0-16,0-1-1 15,0 7 0-15,-5 6 0 0,1 12-1 16,-2 13 1-16,0 18-1 15,-1 14 0-15,4 20 0 16,-1 7 0-16,3 13-1 16,-1 4-1-16,7 8 1 15,-2-6-2-15,-1-5 1 16,1-6-2 0,-2-9-2-16,-2-6-3 15,-11-9-4-15,4-6-11 0,-11-3-16 16,0-11 0-1,-15 0-1-15,-8-11 9 0</inkml:trace>
  <inkml:trace contextRef="#ctx0" brushRef="#br0" timeOffset="8557.9949">6146 4287 46 0,'0'0'36'15,"18"-5"1"-15,10 3-8 16,5 6-15-16,1-4-9 15,4 7-18-15,1-7-20 16,6 5-2-16,-15-10-2 0,5 10 0 16</inkml:trace>
  <inkml:trace contextRef="#ctx0" brushRef="#br0" timeOffset="9143.1528">7010 4207 64 0,'0'0'25'16,"-27"-7"-7"-16,2 3-4 15,-3 4-6-15,-3 0-2 16,-1 10-3-16,-2 1-2 0,7 6 0 16,6 6-1-16,5 4 0 0,13 3 0 15,12 3 1-15,9-1-2 16,13 1-2-16,5-5-7 16,3 0-14-16,1-14-7 15,6 0-1-15,-10-14 1 31</inkml:trace>
  <inkml:trace contextRef="#ctx0" brushRef="#br0" timeOffset="9474.5978">7221 4303 62 0,'-3'-10'29'16,"-9"-1"-10"-16,0 1-5 16,2 5-5-16,-5 1-4 15,2 8-2-15,-2 9-3 0,5 3 0 32,4 7 0-32,6 5-1 0,6 0 1 15,7 0 1 1,9-5-1-16,2-6 1 15,7-11 0-15,0-6 1 0,0-9 0 16,-5-6 0-16,-11-11 1 16,-10 1-1-16,-13-4-1 15,-9 0-7-15,-7-1-19 0,0 11-8 16,-11-5-1-16,10 12 0 16</inkml:trace>
  <inkml:trace contextRef="#ctx0" brushRef="#br0" timeOffset="10005.8362">7708 4250 30 0,'-40'-24'58'15,"11"15"-38"1,2 4-5 0,-3 0-6-16,0 5-3 15,6 8-3-15,3 2-2 16,10 9-1-16,11 4 0 15,11 1 1-15,7 4 0 16,8 2 1-16,-2-1 1 16,0 0 1-16,-1-5 1 15,-8-1 0-15,-15-10 0 0,-3 0-2 16,-14-6-6-16,-7-2-24 16,-6-15-8-16,5 1-1 15,-2-10 0-15</inkml:trace>
  <inkml:trace contextRef="#ctx0" brushRef="#br0" timeOffset="10622.0343">8102 3798 27 0,'-46'32'29'0,"4"30"-9"16,0 19-4 0,11 17-1-16,9 9-3 15,15 2-2-15,14 2-2 16,14-4-8-16,5-13-14 16,1-25-17-16,13-8 0 15,-6-29-1-15,7 0 4 16</inkml:trace>
  <inkml:trace contextRef="#ctx0" brushRef="#br0" timeOffset="12179.4757">8247 4118 28 0,'0'0'29'0,"9"0"-3"0,-9 10-10 15,4 10-5-15,-1 5-4 16,-3 5-1-16,7 2 1 16,-7 0-3-16,0 1-2 15,0-5-4-15,-7-4-3 16,7-8-2-16,0-16-5 0,-3 9-6 15,3-9-6-15,0-16-4 0,0 2-2 16,-6-12 21 0</inkml:trace>
  <inkml:trace contextRef="#ctx0" brushRef="#br0" timeOffset="12447.6957">8263 4137 10 0,'18'-8'11'0,"5"8"-2"15,1-5-1-15,1 5-1 16,-1 0 0-16,2 0 1 16,-8 0 0-16,1 0 0 15,-5 3 0-15,-3-3-1 16,-11 0 0-16,17 10 2 16,-17-10-2-16,5 14 1 0,-2 1-1 15,-3 3 0-15,0 5 0 16,-3 5-1-16,3 4 0 15,-3 1-4-15,3 0-6 16,3-5-21-16,7 3-9 16,-4-20 0-16,9 6-1 15</inkml:trace>
  <inkml:trace contextRef="#ctx0" brushRef="#br0" timeOffset="12848.445">8628 4156 17 0,'18'10'32'16,"-13"4"0"-16,6 10-2 15,-3-2-17-15,-5 2-2 0,4 1-2 16,-1-4-4-16,-3-4-1 16,-3-6-2-16,0-11 0 15,0 0-2-15,15-11 1 16,-8-6-1-16,6-4 0 16,5-1-1-16,0-5 0 15,4 7 1 1,3 3-1-16,0 3 2 15,-3 14-1-15,0 5 1 16,-5 10 1-16,-4 5 0 16,-3 8 0-16,-7 1-2 15,-3 4-6-15,6-2-21 0,-3-1-7 16,-3-12-1-16,9 1 0 16</inkml:trace>
  <inkml:trace contextRef="#ctx0" brushRef="#br0" timeOffset="13180.0472">9217 4064 44 0,'0'0'34'15,"9"-2"1"-15,0 11-9 16,1 8-12-16,-4 5-5 16,4 9-5-16,-5 2 0 15,5 5 0-15,-4 0-4 0,-3-2-1 16,0 1-7-1,-3-10-9-15,0-6-16 0,0 0-4 16,0-21 1-16,0 16 0 16</inkml:trace>
  <inkml:trace contextRef="#ctx0" brushRef="#br0" timeOffset="13348.7544">9132 4259 39 0,'0'0'33'16,"13"0"-2"-16,3 0-8 16,11 0-9-16,7 0-10 15,7 0-15-15,8 8-19 16,-12-16-2-16,8 8-1 16,-11-3 0-16</inkml:trace>
  <inkml:trace contextRef="#ctx0" brushRef="#br0" timeOffset="13865.6276">9777 3956 36 0,'0'0'34'15,"10"24"0"-15,-10-5-5 16,0 6-16-16,3 5-5 16,-3-3-2-16,6-1-3 15,-3-5-4-15,-3-8-3 16,0-13-2-16,0 0-1 15,0 0 0-15,-9-17-1 0,2-2 0 16,-2-7 1-16,1 1 1 16,3-4 3-16,5 3 2 15,0 2 1-15,9 5 0 16,8 4 0-16,2 2 1 16,6 3 0-16,3 9 1 15,0 1 0 1,-1 0 1-16,-3 0 2 15,-4 4 0-15,-1 1 1 0,-5 0 0 16,-4 5 1 0,-4-1 0-16,3 11-2 15,-6-3 0-15,1 4-3 0,1 6-7 16,-2 2-21-16,-3-8-8 16,7 4-1-16,-7-7-1 0</inkml:trace>
  <inkml:trace contextRef="#ctx0" brushRef="#br0" timeOffset="14065.4095">9697 4272 19 0,'16'8'32'15,"5"-12"0"-15,19 8-1 16,4-7-18-16,6 3-9 15,6-5-18-15,-7-4-16 32,9 9-1-32,-17-7 0 0</inkml:trace>
  <inkml:trace contextRef="#ctx0" brushRef="#br0" timeOffset="14496.4172">9713 4555 45 0,'15'-27'34'15,"6"16"0"1,6-2-16-16,3 1-5 15,7 2-4-15,-3 6-3 16,3 8-2-16,-13 0-2 16,-5 6 0-16,-10 3-2 15,-9 2-1-15,-6-1-1 16,-9 0 0-16,-1 0-1 16,-2-8 0-16,5 1-1 0,13-7 1 15,0 0 0-15,0 0 2 16,22 0 1-16,0 0 1 15,2 5 1-15,-1 3 1 16,-8 7 1-16,-5 6-1 0,-10 1 1 16,-14 3-2-16,-13-4-2 15,-8-4-7-15,-6-6-20 0,2 2-8 16,-7-19 0 0,14-3 0-16</inkml:trace>
  <inkml:trace contextRef="#ctx0" brushRef="#br0" timeOffset="14949.8468">10388 3843 54 0,'28'24'36'0,"-6"4"-1"16,6 15-17-16,-1 18-5 15,-7 14-5-15,-2 14-2 16,-9 3-2-16,-9 5-1 16,-8-7-1-16,-9-6-1 0,-4-9 1 15,-1-13-2-15,-4-15 1 16,5-11-1-16,2-12 1 15,1-10-2-15,3-5-4 16,0-4-5-16,15-5-19 16,-13 0-8-16,3 0-1 15,10 0 1 1</inkml:trace>
  <inkml:trace contextRef="#ctx0" brushRef="#br0" timeOffset="19337.9827">3949 5429 15 0,'0'0'17'16,"-3"9"-1"-16,3 11-3 15,0 4-4-15,0 5-1 16,3 2-2-16,4 5 0 0,5 1-2 31,6-7 0-31,4-7-1 16,3-9 0-16,3-7 1 16,0-14-2-16,0-7 1 15,-3-6-1-15,-7-8 0 0,-3-4 0 16,-9 1 0-1,-6 1 0-15,0 7 0 0,-5 4 1 16,-1 7-1-16,-7 6-1 0,13 6 1 16,-15 24 0-16,15 1-2 15,0 11 1-15,5 6-1 16,5 9 1-16,0 3 0 16,3 3 0-16,-6 4 1 15,-3-4 0-15,-8 0 0 16,-7-10 0-16,-8-5-1 0,-6-9 0 15,-6-9-4-15,0-10-2 16,-3-14-7-16,2-13-9 16,8-6-13-16,0-19 1 15,14 2 0-15</inkml:trace>
  <inkml:trace contextRef="#ctx0" brushRef="#br0" timeOffset="19791.9376">4396 5419 11 0,'0'0'30'15,"9"17"2"-15,-18 5-7 16,5 6-8-16,1 10-6 16,-2 2-3-1,5 3 0-15,-3-1-3 16,6-2-1-16,-3-8-2 16,5-6 0-16,-5-8 0 15,4-9-1-15,-4-9 0 16,0-12 0-16,0-5 1 15,0-10-1-15,-4-9 1 16,-1-2-2-16,-2-6 1 0,1 3-1 16,3 0 1-16,0 2-1 15,3 3 0-15,0 5 0 16,6 3 0-16,6 7 0 16,4 3-1-16,8 2-1 0,5 2-5 15,5 2-7-15,9 0-17 16,7 12-4-16,-7-3 0 15,6 3 0-15</inkml:trace>
  <inkml:trace contextRef="#ctx0" brushRef="#br0" timeOffset="20062.6311">4411 5820 32 0,'0'0'32'0,"31"12"-7"15,-6-8-7-15,9 0-9 16,1 1-14-16,-5-10-20 15,8 5-4-15,-11-7-2 16,2 7 6-16</inkml:trace>
  <inkml:trace contextRef="#ctx0" brushRef="#br0" timeOffset="20461.621">4694 5565 9 0,'11'-8'32'16,"9"16"0"0,-9 1-3-16,-1 5-12 0,0 8-5 15,-7 0-4-15,0-3-1 31,-3-2-2-31,-4 0-2 0,4-17 0 16,0 0-2 0,-9 0 0-16,13-19 0 0,-1-2 0 15,8-2-1-15,2-3 0 16,8 1-1-16,1 3 1 16,5 3-1-16,2 9 1 15,0 6 0-15,-2 4-1 0,-3 12 2 16,-6 2-1-16,-6 10 0 15,-6 3 1-15,-2 2-2 16,-4 3-8-16,-7-4-19 16,1-4-6-16,6-2 0 15,0-22-1-15</inkml:trace>
  <inkml:trace contextRef="#ctx0" brushRef="#br0" timeOffset="20911.052">5091 5368 17 0,'27'0'31'15,"-7"-4"-1"-15,8 4-7 16,0 0-11-16,-4 0-4 0,4 4-2 16,-6 1-2-16,-3-3-1 15,-4 5-1-15,-5 1-1 16,-2 2 0-16,-3 2-1 16,-1 2 1-16,-4 1 0 15,0 3-1-15,0 5 0 16,0 4 1-1,3 2 1-15,-3 4-1 16,0 4 1-16,0 1 0 16,0 2 1-16,-8-2-1 15,2-3 0-15,-5-5 0 16,-3-3 0-16,-5-13 0 16,-4-2-1-16,-2-7-1 15,0-5-4-15,5-2-11 0,2 2-19 16,-4-15-1-16,13 13-1 15,-2-6 1-15</inkml:trace>
  <inkml:trace contextRef="#ctx0" brushRef="#br0" timeOffset="21380.9394">5729 5597 39 0,'0'0'32'31,"0"0"-6"-31,0 0-7 0,23 0-5 16,-2 0-4-16,10 0-4 16,1-4-1-16,5-1-1 15,-2 5-3-15,1-2-3 16,-5 2-4-16,-10 0-7 16,-3 0-14-16,-1 8-7 15,-17-8-1-15,9 6 1 0</inkml:trace>
  <inkml:trace contextRef="#ctx0" brushRef="#br0" timeOffset="21696.9937">5752 5748 7 0,'0'0'29'0,"0"0"-5"0,17 12-2 16,3-12-4-16,5 0-1 0,10 0-2 16,4-4-3-16,3 4-4 15,-2-6-1-15,1 6-2 16,-11-5-1-16,-2 5-1 15,-8 0 0-15,-10 0-2 16,-10 0-11-16,10 8-26 0,-20-8 0 16,10 0-1-16,-22 3 0 15</inkml:trace>
  <inkml:trace contextRef="#ctx0" brushRef="#br0" timeOffset="41971.4484">5687 5352 22 0,'0'0'17'0,"0"-18"-2"0,4 6-2 15,4-2-3-15,4-3-1 0,0 2-2 16,3 0-1 0,0 4 0-16,2 4-1 0,-1 9 1 15,-3 7-1-15,2 8 1 16,-3 3-1-16,4 2-1 16,-4-3 2-16,7-2-1 0,-2-5 0 15,3-7-2-15,0-5 2 16,3-9-2-16,-4-2 0 15,0-1 1-15,-5-2-1 16,-2 1 0-16,-6 2-5 16,-6 1-9-16,-9-5-25 31,9 15 0-31,-21-21 0 0,11 12-2 16</inkml:trace>
  <inkml:trace contextRef="#ctx0" brushRef="#br0" timeOffset="78409.7934">6679 5436 10 0,'0'0'29'0,"-9"22"1"15,2 12-10-15,-9 10-5 16,-3 5-5-16,2 7-2 16,-1-5-2-16,3-2-1 15,3-11-2-15,6-9-1 0,6-16 0 16,0-13 0-16,17-29-1 16,-3-6 1-16,2-7 0 0,0-10-1 15,0-3 1 1,-1-1-1-16,-3 5 0 0,1 9-1 15,-4 12 1-15,-3 7 0 32,1 12-1-32,-7 11 2 0,13 11-2 15,-5 11 1-15,2 8 1 16,4 11-1-16,2 2 1 16,3 8-1-16,0-3 0 15,-1-2-3-15,4 0-4 16,-6-13-9-16,-4-12-18 15,0-2-2-15,-12-19 0 0,0 0-1 16</inkml:trace>
  <inkml:trace contextRef="#ctx0" brushRef="#br0" timeOffset="78556.4047">6618 5639 14 0,'0'0'32'0,"11"7"0"16,5-11 0-16,9 4-23 15,4 12-27-15,0-12-9 16,12 9-3-16,-10-9 0 16</inkml:trace>
  <inkml:trace contextRef="#ctx0" brushRef="#br0" timeOffset="78790.0998">7166 5673 42 0,'-10'0'35'16,"10"0"1"-16,0 0-9 15,0 0-30-15,17 12-26 16,-17-12-4-16,11-6-1 15,-11 6-1-15</inkml:trace>
  <inkml:trace contextRef="#ctx0" brushRef="#br0" timeOffset="79157.8286">7711 5486 50 0,'3'-33'32'16,"6"-3"-12"-16,-2 3-3 15,-2-5-4-15,2 7-1 16,-7-1-3-16,4 8-2 16,-4 5-2-16,0 19 0 15,0 0-2-15,0 0-1 32,-10 29-1-32,10 2-1 0,0 6-1 15,6 8-5-15,3 4-6 16,-2-2-18-16,1-8-7 15,6 1 1-15,-8-17-1 16</inkml:trace>
  <inkml:trace contextRef="#ctx0" brushRef="#br0" timeOffset="79374.1956">7473 5696 29 0,'12'8'36'32,"10"-8"-1"-32,17 0-8 0,5 0-8 15,12-4-6-15,6 4-6 16,3 0-11-16,-3-2-15 16,-12-4-17-16,3 6 1 15,-16-10-2-15,-1 15 3 16</inkml:trace>
  <inkml:trace contextRef="#ctx0" brushRef="#br0" timeOffset="79711.8457">7639 5924 6 0,'13'0'31'16,"-13"0"2"-16,3 12-4 15,-12 2-9-15,-7 4-7 32,-2 6-3-32,-4-2-2 0,4 3-2 15,-1-2-2-15,10-1-1 16,9-3-2-16,15-4 0 15,9-5-1-15,5-6-2 16,8-4-7-16,0 0-6 16,-2-4-13-16,2-1-6 15,-13-9-1-15,-2 1 0 0</inkml:trace>
  <inkml:trace contextRef="#ctx0" brushRef="#br0" timeOffset="79874.1421">7808 5938 23 0,'0'0'33'15,"-10"4"0"-15,10 13-5 0,0 9-6 32,0 6-6-32,0 10-5 0,0 3-1 15,9 3-5 1,-3 2-6-16,-6-12-21 16,4-12-16-16,7 0 0 0,-11-26-1 15</inkml:trace>
  <inkml:trace contextRef="#ctx0" brushRef="#br0" timeOffset="80496.1506">7630 6520 19 0,'-3'17'31'0,"6"26"-1"15,-3 12-10-15,-5 21-5 0,5 12-4 16,-8 8-2-16,8 4-4 16,-5-5-1-16,5-7-4 15,-3-14-5-15,0-20-5 16,3-21-20-16,0-6-3 0,0-27 1 16,0 0 0-16</inkml:trace>
  <inkml:trace contextRef="#ctx0" brushRef="#br0" timeOffset="80859.2171">7559 6648 6 0,'0'0'25'0,"0"0"-4"16,-21 15-7-16,8 1-5 15,-1 4-4-15,-3-5-2 0,4-1 0 16,2-4 0-16,11-10-1 16,0 0 0-16,0 0 1 15,12-21 0-15,0 0-1 16,3-5 0-16,1-1 1 0,1 0 0 15,-3 3 0 1,1 3 1 0,1 11 2-16,-4 8-1 0,10 13 1 15,-4 7 0 1,8 9-7-16,2-4-29 0,6 9 0 16,-10-6-3-16,13 2 0 15</inkml:trace>
  <inkml:trace contextRef="#ctx0" brushRef="#br0" timeOffset="81496.4547">6859 7723 14 0,'0'0'32'15,"14"34"2"-15,-17 2-10 0,3 11-4 16,3 16-6-16,-6 0-3 16,3 9-5-16,0-6-4 15,-4-10-6-15,4-5-9 16,-4-8-16-16,-5-20-7 0,9-6 1 16,0-17 0-16</inkml:trace>
  <inkml:trace contextRef="#ctx0" brushRef="#br0" timeOffset="81759.1953">7093 7737 22 0,'0'0'31'16,"0"0"1"-16,4 29-9 15,-4 8-6-15,0 13-6 16,0 5-3-16,0 7 0 16,0 0-2-16,4 1-3 15,-4-10 0-15,0-6-5 0,3-7-5 16,-6-13-11-16,-1-12-18 16,4-1 1-16,0-14 0 15,0 0 5-15</inkml:trace>
  <inkml:trace contextRef="#ctx0" brushRef="#br0" timeOffset="82196.9674">7315 7838 34 0,'0'0'32'0,"2"10"-2"0,-4 10-9 15,-2 7-7-15,4 11-5 16,0 4-1-16,6 12-2 0,-6 0-1 15,7-1-6-15,-1 0-8 16,-3-3-15-16,-3-17-11 16,0-4 0-16,0-15-1 15</inkml:trace>
  <inkml:trace contextRef="#ctx0" brushRef="#br0" timeOffset="82344.1752">7103 8074 20 0,'0'-10'32'0,"6"-5"1"32,16 15-2-32,9 0-17 0,9 0-13 15,7 6-30-15,-4-6-1 16,14 6-2-16,-9-9-1 16</inkml:trace>
  <inkml:trace contextRef="#ctx0" brushRef="#br0" timeOffset="82693.4004">7724 7784 18 0,'-27'19'31'0,"-13"-1"0"16,5 14-9-16,0 11-6 0,7 6-4 15,11 5-4-15,10 2-2 16,16-1-1-16,12-2-5 15,11-8-6-15,10-8-20 16,9-8-7-16,-14-17-1 16,9-1 0-16</inkml:trace>
  <inkml:trace contextRef="#ctx0" brushRef="#br0" timeOffset="83077.268">7860 8102 27 0,'15'17'29'0,"-6"-12"-5"15,8-3-10-15,4-2-4 16,0-2-3-16,-1-7-3 15,-2-3-1-15,-6-1-2 0,-5-2 0 16,-7-2 0-16,-7 5-1 16,-6 1 1-16,-8 3-1 15,-3 8 2-15,-4 2 0 16,3 11 0-16,-1 3 1 16,5 8 1-16,10 1-1 15,11 4 2 1,5-4-1-16,14 3 0 15,3-6 0-15,9-4-2 16,3-7-7-16,3-1-19 16,-9-13-10-16,3-1 0 0,-13-15-2 15</inkml:trace>
  <inkml:trace contextRef="#ctx0" brushRef="#br0" timeOffset="83314.8413">8118 7715 21 0,'0'0'30'16,"0"-12"0"-16,0 12-9 15,0 0-30-15,-10 8-16 32,10 3-4-32,-9-11-1 0</inkml:trace>
  <inkml:trace contextRef="#ctx0" brushRef="#br0" timeOffset="83498.3988">8142 7800 24 0,'0'13'35'0,"4"9"1"0,-11-3-1 16,-8 2-17-16,2 0-6 16,-11-6-6-16,-1-2-8 15,3-9-17-15,3 0-16 16,-5-15-1-16,12 4 0 16,1-12 0-16</inkml:trace>
  <inkml:trace contextRef="#ctx0" brushRef="#br0" timeOffset="84015.0373">8281 7850 21 0,'-6'13'21'32,"6"2"-2"-32,-2-3-3 0,2-12-3 15,-4 14-3-15,4-14-2 16,0 0-2-16,-3-14-2 16,3 1 0-16,3-1-1 15,1-2-1-15,1 0-1 16,4 0-1-16,2 3 1 15,1 1-1-15,3 6 1 0,0 6-1 16,1 0 2-16,-1 6 0 16,-2 4 1-16,-3 3 1 15,-4 3-1-15,0 3 0 16,-6 0-3-16,0-1-16 16,-6-6-15-16,9 5-2 15,-3-17-1 1,5 14 2-16</inkml:trace>
  <inkml:trace contextRef="#ctx0" brushRef="#br0" timeOffset="84499.6402">8605 7849 23 0,'16'19'34'15,"6"16"1"-15,-6 5-7 0,-5 6-7 16,-8 12-5-16,-12-1-6 16,-6 4-2-16,-9-9-6 15,-8-7-7-15,-5-11-29 16,6-5-2-16,-4-22-2 16,20-2 0-16</inkml:trace>
  <inkml:trace contextRef="#ctx0" brushRef="#br0" timeOffset="86051.1645">8852 7788 26 0,'0'0'27'16,"6"27"-3"-16,-6 11-5 15,0 13-5-15,0 7-4 16,0 9 0-16,0 2-4 16,0-2-1-16,0-4-1 15,5-5-1-15,-5-16-1 16,3-9-1-16,-3-11-4 0,3-3-27 15,-3-19-3-15,0 0-1 16,0-24 1-16</inkml:trace>
  <inkml:trace contextRef="#ctx0" brushRef="#br0" timeOffset="91291.0055">8266 5692 11 0,'6'-15'31'16,"-6"15"-1"-16,0 0-4 15,10-4-17-15,-5 13-25 16,-5-9-10-16,4 14-3 15,-4-14-2-15</inkml:trace>
  <inkml:trace contextRef="#ctx0" brushRef="#br0" timeOffset="91713.1431">8906 5486 54 0,'-25'-4'21'0,"-8"4"-4"0,-1 10-5 15,2 4-2-15,4 8-2 16,12 7-3-16,8 3-2 15,16 6 0-15,11-2-2 0,9 1-4 16,12-6-2-16,4-6-7 16,-3-11-7-16,5 0-6 15,-12-14-5-15,6 0-2 16</inkml:trace>
  <inkml:trace contextRef="#ctx0" brushRef="#br0" timeOffset="92013.5742">9182 5597 27 0,'0'-17'17'0,"-12"5"-2"16,0 3-1-16,-4 2-3 16,-3 7-2-16,-3 5-3 15,1 7-2-15,8 5-1 16,2 5-2-16,11 4 1 15,9 1-1-15,9-3 1 16,10-5-1-16,3-5 1 0,3-8 0 16,0-6 0-16,-6-14 1 15,-7-1-2-15,-8-9-1 0,-10 2-4 16,-3-2-8-16,-6 4-17 16,-10-7-1-16,9 15 0 15,-7-2 13-15</inkml:trace>
  <inkml:trace contextRef="#ctx0" brushRef="#br0" timeOffset="92444.9279">9635 5561 23 0,'-22'-16'23'16,"10"13"-1"-1,-13-1-6-15,7 4-3 0,-2 4-5 16,5 1-3-16,6 7-1 31,9 7-2-31,12 1 1 0,5 4 0 16,4 2 3-16,0-1 0 16,1 2 2-16,-10-3-1 15,-6-1 1-15,-17-7-1 16,-9-1-1-16,-11-11-3 15,-4-4-6-15,5 0-12 16,2-3-21-16,0-10 0 0,16 3-2 16,3-12 1-16</inkml:trace>
  <inkml:trace contextRef="#ctx0" brushRef="#br0" timeOffset="96967.5741">10149 5179 28 0,'-28'15'25'15,"-12"7"-4"-15,2 16-4 16,2 16-4-1,5 13-2-15,10 8-2 16,8 3-3-16,16 1 0 16,14-4-4-16,16-11-5 15,10-13-15-15,9-8-14 16,-5-26 1-16,9-3-2 16</inkml:trace>
  <inkml:trace contextRef="#ctx0" brushRef="#br0" timeOffset="97520.7855">10314 5508 32 0,'-10'16'28'15,"10"17"-10"-15,-6-2-5 16,1 5-4-16,5-2-2 15,-3-5-1-15,3-6-2 16,0-5-1-16,0-18 0 0,0 0-2 16,0-13 1-16,0-7-1 15,-5-4-1-15,5-2 1 16,0-2-2-16,0-1 1 0,10 7-1 16,0 1 0-1,5 6 1-15,0 5-1 0,1 3 1 31,2 2-1-31,-1 5 2 0,-3 3-2 16,0 2 2-16,0 2-1 16,-4-2 0-16,2 4 1 15,-6 1 0-15,1 2 0 16,-1 3-1-16,-6 2 1 16,0 7-1-16,-7 2-4 15,1 1-6-15,0 1-15 0,6 3-6 16,-6-10 0-16,12 3 5 15</inkml:trace>
  <inkml:trace contextRef="#ctx0" brushRef="#br0" timeOffset="97867.3292">10602 5591 15 0,'12'8'30'0,"5"15"-5"16,-10-3-5-1,0 5-6-15,-3 3-3 16,-4-5-3-16,0 2 0 16,0-11-3-16,0-14-2 0,0 0-1 15,0 0-1-15,15-26 0 16,-3 1-2-16,7 1 1 15,-3-5-1-15,5 2 2 16,-1 8 0-16,-3 10 0 0,-1 11 1 16,-4 14 1-16,-5 3 0 15,-4 9-3-15,-3 1-8 16,0-2-25-16,7 2 0 16,-7-9-1-16,15 0 0 15</inkml:trace>
  <inkml:trace contextRef="#ctx0" brushRef="#br0" timeOffset="98136.3064">11155 5472 41 0,'0'0'35'0,"11"14"0"0,0 4-12 16,-3 11-10-16,-2 4-4 15,3 7-2-15,-1-1-3 16,0-4-7-16,0-3-9 0,-4-3-18 16,-4-13-6-16,-4-3 1 15,-10-13-2-15</inkml:trace>
  <inkml:trace contextRef="#ctx0" brushRef="#br0" timeOffset="98268.2974">11039 5653 17 0,'16'-4'32'16,"1"-7"1"-16,15 11-1 16,2-4-20-16,5-3-25 15,6 12-15-15,-12-11-2 16,9 6-2-16</inkml:trace>
  <inkml:trace contextRef="#ctx0" brushRef="#br0" timeOffset="98892.837">11834 5229 9 0,'-10'16'27'16,"10"12"2"-16,-13-1-4 15,7 5-14-15,-1 4-3 0,2-1-2 16,3-2-3-1,2-5-1-15,-3-10-4 0,3-18-1 16,0 0-2-16,0 0 0 16,-8-28-1-16,2 5 1 15,1-4 1-15,-2-2 2 0,3 0 1 16,8-17 4 0,7 31-2-16,6 1 2 15,9 2-1-15,3 6-1 16,5-2 0-16,-1 6 0 15,-2 2 2-15,-5-3 0 16,-5 3 2-16,-7 3 0 0,-14-3 1 16,0 16 1-16,-7-1-1 15,-2 7 0-15,-2 2-1 16,5 2-4-16,1 3-8 16,5 5-23-16,-3-12-3 0,9 5 0 15,-6-15-1 1</inkml:trace>
  <inkml:trace contextRef="#ctx0" brushRef="#br0" timeOffset="99108.8781">11621 5607 29 0,'29'9'34'0,"0"-9"0"16,16-8-9-16,7 8-10 16,3 0-10-16,3-5-11 15,1 5-16-15,0 0-11 16,-19 0 0 0,-3 9-2-16</inkml:trace>
  <inkml:trace contextRef="#ctx0" brushRef="#br0" timeOffset="99508.9444">11681 5839 10 0,'16'-9'28'15,"-1"-2"-1"-15,10 0-8 16,9 3-5 0,3 4-2-16,-1 4-2 15,-6 0-4-15,-3 12-1 16,-14 1-2-16,-8 2-2 16,-10 3-1-16,-8-4 1 15,-4-4-3-15,0 1 1 16,5-4-1-16,12-7 0 15,0 0 1-15,11 3 0 0,9-3 2 16,3 4 0-16,0 3 3 16,-3 10-1-16,-10 2 1 15,-10 1 0-15,-14 2 0 16,-11-3-2-16,-11-2-4 16,-6-5-7-16,0-12-17 0,10 0-7 15,-4-22-1-15,16 5 0 16</inkml:trace>
  <inkml:trace contextRef="#ctx0" brushRef="#br0" timeOffset="99940.578">12500 5441 23 0,'7'-10'34'0,"2"22"0"16,-6 3-4-1,-3 9-12-15,6 15-7 0,-6 1-3 16,4 6-3-16,-4 1-3 15,0-5-5-15,3-2-7 0,-3-13-16 16,-7-15-9-16,7-12 0 16,-9-8-2-16</inkml:trace>
  <inkml:trace contextRef="#ctx0" brushRef="#br0" timeOffset="100072.0953">12373 5612 54 0,'0'0'32'16,"13"0"-5"-16,11-5-10 15,8 5-11-15,11 0-20 16,10 0-16-16,-1-10-2 16,13 6 0-16</inkml:trace>
  <inkml:trace contextRef="#ctx0" brushRef="#br0" timeOffset="100509.5864">13114 5417 7 0,'-24'0'28'16,"-14"-5"-2"-16,8 14-8 16,-1 11-4-16,9 6-5 15,9 12-2-15,7 4 1 31,15 5 0-31,11-7 1 0,16-6 0 16,8-10-2-16,8-12 0 16,2-16 0-16,-2-11 0 15,-9-16-2-15,-10-6-3 16,-16-6-1-16,-17-3-4 16,-13 9-7-16,-12 2-23 15,-12 0-3-15,7 18-1 0,-8 1-1 0</inkml:trace>
  <inkml:trace contextRef="#ctx0" brushRef="#br0" timeOffset="100940.9744">13205 5421 27 0,'0'0'30'0,"-15"17"-3"15,-3 1-6-15,-2 5-4 16,-11 6-6-16,6 5-2 15,-3 2-6-15,4-1-9 0,-2-9-25 16,14 2-2-16,-7-16-1 16,13 7 0-16</inkml:trace>
  <inkml:trace contextRef="#ctx0" brushRef="#br0" timeOffset="101694.745">13062 5997 15 0,'0'17'22'0,"0"31"0"0,-3 23-2 15,3 25-3-15,-4 20-5 16,1 18-4-16,3 13-2 15,-5 2-6-15,2-10-8 16,0-25-18-16,8-13-5 16,-11-38-1-16,10-16 8 15</inkml:trace>
  <inkml:trace contextRef="#ctx0" brushRef="#br0" timeOffset="102126.7617">12907 6203 26 0,'0'0'14'16,"-13"0"-2"-16,17-11 0 15,5-2-2-15,3-5-1 16,4-1-1-16,2 0-2 16,0 2-1-16,1 5-1 15,-2 12 1-15,-3 6 0 16,2 13-3 0,3 4-27-16,9 19-4 15,-5-6 0-15,15 12-1 16</inkml:trace>
  <inkml:trace contextRef="#ctx0" brushRef="#br0" timeOffset="103092.5411">12674 7761 24 0,'-19'-22'28'0,"2"11"-7"16,-9 0-4 0,-3 5-4-16,-4 10-4 15,-1 8-3-15,3 10-1 0,6 7-2 16,6 5 0 0,10 7-1-16,9 1-1 0,10-4 0 15,11-3 1-15,8-9 0 16,8-5-1-16,0-14 0 15,7-3 1-15,-11-10-1 0,-2-8-1 16,-8-4 0-16,-12-5 0 16,-11 3-1-16,-10 3 0 15,-10 3 1-15,-6 11-1 16,-2 7 2-16,1 14 0 16,2 7 0-16,6 13 0 15,7 6 1 1,6 6 1-16,6 1-1 15,6 2 0-15,1-7-3 16,4-4-1-16,-1-4-9 16,-2-8-15-16,-2-19-7 15,1 4-1-15,-7-15 1 16</inkml:trace>
  <inkml:trace contextRef="#ctx0" brushRef="#br0" timeOffset="103259.2861">12771 8038 22 0,'0'0'29'0,"9"23"1"0,-9-8-11 16,0 9-12-16,-4 0-7 16,1 2-13-16,7 3-14 15,-10-13-2-15,6 0 0 16</inkml:trace>
  <inkml:trace contextRef="#ctx0" brushRef="#br0" timeOffset="103443.784">12886 8073 21 0,'12'0'34'15,"-12"0"0"-15,3 23 0 16,-3-1-17-16,0 0-8 15,0 3-2-15,0 1-8 0,0-6-6 16,6-5-16-16,0-1-10 16,-6-14-1-16,0 0-1 0</inkml:trace>
  <inkml:trace contextRef="#ctx0" brushRef="#br0" timeOffset="103560.1704">12776 8147 8 0,'0'0'29'0,"0"0"0"15,10-4-1-15,3 4-18 16,5-4-22-16,7 9-15 16,-10-10-1-16,13 7-1 15</inkml:trace>
  <inkml:trace contextRef="#ctx0" brushRef="#br0" timeOffset="103859.9146">13198 7593 21 0,'-28'21'28'0,"-11"3"-2"15,8 15-10-15,2 10-3 0,8 8-3 16,11 7-3-1,10-3 0-15,13 5-1 0,8-11-6 32,10-5-6-32,4-17-20 15,11 1-6-15,-12-24 0 0,7-1 0 16</inkml:trace>
  <inkml:trace contextRef="#ctx0" brushRef="#br0" timeOffset="104197.7292">13319 7908 24 0,'0'0'30'0,"10"10"-1"16,6-10-13-16,1 5-6 15,8-5-2 1,2 0-2-16,0 0-1 15,-3-9-2-15,-6 0-1 16,-6-2-1-16,-7-1 1 16,-9 2-1-16,-9 1-1 15,-8 4 1-15,-3 5 0 16,-7 6-1-16,2 6 1 16,1 8 1-16,6 2 0 0,8 3 1 15,14 6 1-15,6-7 0 0,15 0 0 16,7-4 0-1,6-4-3-15,6-8-5 0,-3-8-15 16,-2-5-15-16,5-5-1 16,-12-12-1-16,-3 1 1 15</inkml:trace>
  <inkml:trace contextRef="#ctx0" brushRef="#br0" timeOffset="104444.4117">13610 7513 15 0,'0'0'30'0,"4"-10"0"15,-4 10-4-15,0 0-17 0,0 0-13 16,-4 16-13-16,4-16-12 16,0 17 0-16,0-17 0 15</inkml:trace>
  <inkml:trace contextRef="#ctx0" brushRef="#br0" timeOffset="104595.5651">13673 7661 30 0,'-4'14'31'0,"1"5"-6"15,-9-6-5-15,-3-2-6 16,-8-5-6-16,2-6-7 16,-3 0-9-16,1-10-19 15,12 6-4-15,-5-12 0 16,16 16 0-16</inkml:trace>
  <inkml:trace contextRef="#ctx0" brushRef="#br0" timeOffset="105199.8195">13806 7553 26 0,'0'12'29'0,"0"5"-8"16,0 0-5-16,-3 4-5 16,-3-1-2-16,6 1-3 15,0 0-1-15,0-5-3 16,0-16-3-16,-3 12-2 15,3-12-1-15,0-12 0 0,-4 0-1 16,4-3 0-16,-5-6 0 16,5 2 1-16,0-1 1 15,0 2 2-15,0 4 1 16,5 2 0-16,5 1 1 16,-2 4 0-16,5 0 0 15,0 1-1 1,1 3 1-16,3 3 0 15,-5-2 1-15,-2-2-1 16,2 4 1-16,-12 0 0 0,12-6 0 16,-12 6 0-16,0 0 0 15,0 0 0-15,0 0-1 16,0 0 0-16,0 0-1 16,0 0 0-16,0 0 0 0,0 0 0 15,0 0 0-15,13 15 0 16,-13-15 0-16,9 18-1 15,-3-7-2-15,0-2-3 16,-3 0-4-16,-3-9-10 16,7 20-6-16,-7-20-2 15,-7 10 11 1</inkml:trace>
  <inkml:trace contextRef="#ctx0" brushRef="#br0" timeOffset="105598.4966">13942 7556 39 0,'0'0'21'0,"0"9"-3"31,0 3-3-31,0 4-4 0,0 7-3 15,0 1-1-15,0 5-2 16,0-3-1-16,-3 1-3 16,3-7-12-16,6 3-19 15,-6-23-1-15,3 10 0 16,-3-19 6-16</inkml:trace>
  <inkml:trace contextRef="#ctx0" brushRef="#br0" timeOffset="106046.8372">14129 7589 49 0,'22'26'33'15,"-7"4"-5"-15,3 10-8 16,-6 12-5-16,-12 7-5 16,-6 3-5-16,-15-1-5 0,-12-5-6 31,-5-4-11-31,-3-5-18 15,-5-17 0-15,11-6 0 16,1-16 4-16</inkml:trace>
  <inkml:trace contextRef="#ctx0" brushRef="#br0" timeOffset="106863.3956">13443 5052 63 0,'35'30'32'0,"1"20"-9"15,-2 17-6-15,-6 16-4 0,-12 13-4 16,-9 12-2-16,-20-9-3 16,-9-7-3-16,-8-13-7 15,-8-16-11-15,-3-23-18 16,17-13-2-16,5-27 2 0,23-10-1 16</inkml:trace>
  <inkml:trace contextRef="#ctx0" brushRef="#br0" timeOffset="107163.3726">14128 5388 42 0,'28'-5'34'0,"-6"5"-1"16,7 0-12-16,10 0-10 0,1 4-7 15,-2-4-8-15,-1 0-14 0,-5 8-14 16,-17-11-1-1,0 8-1-15</inkml:trace>
  <inkml:trace contextRef="#ctx0" brushRef="#br0" timeOffset="107317.5414">14094 5518 42 0,'37'15'35'15,"-5"-15"0"-15,5 3-13 16,7-1-12-16,-2-7-33 16,4 12-7-16,-16-14-2 0,4 10-3 15</inkml:trace>
  <inkml:trace contextRef="#ctx0" brushRef="#br0" timeOffset="108080.6232">15313 5041 41 0,'0'0'30'0,"-10"15"-11"16,-5 13-3-16,-7 5-6 16,0 7-4-16,-1 2-2 15,2-3-1-15,3-6-1 16,8-13 0-16,3-8-1 15,7-12 0-15,8-12 1 0,5-6-2 16,-1-15 1-16,3-8 0 16,1-6 0-16,-1-1-1 15,3 3 0-15,-4 3 0 16,-2 7 1-16,-3 10 0 16,4 15 0-16,-2 13 0 31,-1 16 1-31,6 8 0 0,-2 9 0 15,4 10 0-15,4 0 0 0,0 0-4 16,-1-3-6 0,-3-3-14-16,-12-14-11 15,3 0-1-15,-9-26 1 0</inkml:trace>
  <inkml:trace contextRef="#ctx0" brushRef="#br0" timeOffset="108234.2841">15204 5250 41 0,'19'-7'31'0,"18"7"-6"16,2 0-10-16,6 0-14 31,1 7-19-31,-6-3-9 0,1 6-2 16,-23-5-1-16</inkml:trace>
  <inkml:trace contextRef="#ctx0" brushRef="#br0" timeOffset="108480.9447">14973 5556 40 0,'39'0'32'0,"4"-6"-9"32,19 2-5-32,7 4-5 0,3-4-3 15,6 4-5-15,-5 4-10 16,-7 2-15-16,-21-2-11 16,-3 1-2-16,-23-9 0 15</inkml:trace>
  <inkml:trace contextRef="#ctx0" brushRef="#br0" timeOffset="108749.9987">15321 5724 4 0,'-11'12'25'0,"6"9"-3"15,-11-3-7-15,6 1-4 16,4 3-1-16,6-6-1 16,0 2 0-16,12-4-3 15,3-4-1 1,6-1-7-16,2-3-10 16,-6-9-16-16,8 3 0 0,-15-9-2 15,9 6 15-15</inkml:trace>
  <inkml:trace contextRef="#ctx0" brushRef="#br0" timeOffset="108934.5272">15434 5741 34 0,'-11'-3'33'15,"6"18"-2"-15,2 2-7 16,-3 7-7-16,6 12-4 16,0 2-4-16,0 7-2 15,3-4-2-15,0 0-3 16,0-5-3-16,-3-4-14 15,0-8-21 1,12-2-1-16,-12-22 0 16,14 7 0-16</inkml:trace>
  <inkml:trace contextRef="#ctx0" brushRef="#br0" timeOffset="109581.2579">16089 5425 30 0,'-29'-13'22'16,"8"10"-3"-16,-6 0-5 16,-1 6-4-16,6 9-2 15,-3 11-3-15,9 5-2 16,4 5 0-16,9 4-1 0,6 1 0 15,7-1 0-15,8-3-4 16,7-7-7-16,2-13-17 16,14 1-3-16,-11-15 0 15,14 2 5-15</inkml:trace>
  <inkml:trace contextRef="#ctx0" brushRef="#br0" timeOffset="109865.3929">16312 5467 32 0,'-28'-10'25'0,"6"10"-7"16,-4 7-4-16,6 11-3 15,4 5-5-15,5 5 2 0,11 0-1 16,5-1 0-16,11 2 1 15,8-11 0-15,7-4-1 16,-2-14 0-16,1-3 0 16,-2-14-2-16,-8-2-2 0,-12-6-3 15,-11-3-5-15,-6 1-13 16,-4 5-17-16,-11-7-1 16,5 13-1-16,-5-2 1 15</inkml:trace>
  <inkml:trace contextRef="#ctx0" brushRef="#br0" timeOffset="110250.5326">16740 5424 29 0,'-31'-9'22'0,"7"9"-3"15,-1 0-4-15,9 13-2 16,6 4-2-16,10 5-1 15,16 7-1-15,-1 3 1 16,1 6-2-16,-4-4 1 16,-2 1-1-16,-13-7-2 31,-7-9-3-31,-10-6-5 0,-9-13-20 16,-2-13-14-16,13-1 1 15,-2-19-3-15</inkml:trace>
  <inkml:trace contextRef="#ctx0" brushRef="#br0" timeOffset="110736.0757">17313 4970 5 0,'-24'32'28'16,"-17"9"1"-16,1 20-6 15,-3 14-7-15,-1 9-4 16,11 12-2-16,2-1-3 0,10 1 0 16,14-8-2-16,16-12-4 31,13-15-8-31,7-9-15 0,3-22-10 16,15-6-1-16,-5-21 1 15</inkml:trace>
  <inkml:trace contextRef="#ctx0" brushRef="#br0" timeOffset="111185.5369">17324 5441 15 0,'12'22'29'0,"-12"-8"1"16,0 13-9-16,5-3-10 15,-5 2-2 1,3-3-4-16,-3-6-1 0,7-6-2 16,-7-11-1-16,0 0-1 15,-7-20-1-15,2 4-1 16,0-6 1-16,0-1 0 16,1 0-1-16,1 0 1 15,3 4 0-15,7 5 1 16,3 0 0-16,5 4 0 0,4 0 0 15,4 5 0-15,1 1 0 16,0 4 0-16,-1-6 0 16,-4 6 0-16,-2-4 1 15,-3 4 0-15,-4 5 1 16,-10-5 0-16,9 15 1 16,-9-1 0-1,3 4 1-15,-3 5-1 16,0 6 0-16,0 0-4 15,0 7-7-15,0-3-16 16,-3-7-8-16,7 3 0 16,-7-15 0-16</inkml:trace>
  <inkml:trace contextRef="#ctx0" brushRef="#br0" timeOffset="111508.6906">17629 5453 35 0,'15'0'31'16,"7"14"-1"-16,-6 1-11 16,-2 7-5-16,-4 2-6 0,-6 2-2 15,-1 0-1-15,-3-3-2 16,-3-6 1-16,-5-8-2 16,8-9-1-16,0 0-1 15,-8-17 0-15,16-2 0 16,2-3-1-16,5-2 0 15,0-2 0 1,5 4 1-16,0 5 0 16,1 3 1-16,-2 12 0 15,-4 2 1-15,-2 9 0 16,-6 2-1-16,-1 7 0 16,-6 3-7-16,0 1-17 15,-6-4-12-15,6 5 1 16,-6-11-1-16</inkml:trace>
  <inkml:trace contextRef="#ctx0" brushRef="#br0" timeOffset="111871.3776">18206 5355 27 0,'0'0'33'15,"18"6"2"-15,-12 13-8 0,0 4-8 16,1 12-8 0,-7 2-2-16,6 4-3 0,-2-5-4 15,-1 0-4-15,2-4-8 16,-5-11-16-16,0-21-10 0,-7 10 0 16,-4-19 0-16</inkml:trace>
  <inkml:trace contextRef="#ctx0" brushRef="#br0" timeOffset="112009.4295">18089 5511 58 0,'10'-5'33'0,"21"5"-7"16,0 0-12-16,4-2-12 16,2 2-19-16,-5-10-13 15,12 10-2-15,-11-12-1 16</inkml:trace>
  <inkml:trace contextRef="#ctx0" brushRef="#br0" timeOffset="112525.1682">18703 5243 18 0,'0'0'30'16,"14"7"-2"-16,-10 6-7 0,2 6-5 16,-3 6-5-16,-3 0-3 15,3 0-2-15,-3-2-1 16,0-1-2-16,0-12-2 15,0-10-2-15,0 0 0 16,-6-9-2-16,2-7 0 16,1-5 1-1,-2-2-1-15,2-3 0 16,3 0 1-16,0 2 1 16,4 2 0-16,3 4 1 15,6 5 0-15,2 2-1 16,2 2 1-16,4 2 0 15,0 2 0-15,2 2 0 0,-3-1 0 16,-1 2 0-16,-4 2 0 16,-2 0 0-16,-3 0 1 15,-10 0 0-15,10 11 0 16,-10-1 1-16,3 4-1 0,-3 5 1 16,4 6-1-16,0 2-3 15,2 2-9-15,0 1-15 16,-6-7-5-16,6 6-1 0,-11-15 0 15</inkml:trace>
  <inkml:trace contextRef="#ctx0" brushRef="#br0" timeOffset="112741.9471">18651 5516 45 0,'29'4'32'0,"0"-10"-1"16,10 1-16-16,8 1-5 15,-1-2-8-15,-1 2-8 16,-4-4-21-16,2 13-4 0,-21-12-1 16,5 14 0-16</inkml:trace>
  <inkml:trace contextRef="#ctx0" brushRef="#br0" timeOffset="113142.1439">18698 5704 16 0,'7'-17'29'0,"13"12"1"0,2-4-12 16,8 3-5-16,4 6-3 15,-1 0-3-15,0 11-1 16,-11-2-3-16,-4 8 0 16,-11-1-2-16,-7 2 1 15,-14-6-2-15,-3 3-1 0,-1-5 0 16,0-3 0-16,7-2 0 15,11-5-1-15,0 0 0 16,11-3 0-16,7 3 1 16,3 4 1-16,-1 2 2 15,-4 7 0-15,-10 1 0 0,-6 10 1 16,-16-5-1-16,-12 1-1 31,-2-1-8-31,-9 0-19 0,-6-19-6 16,9 7 0-16,-2-19 0 15</inkml:trace>
  <inkml:trace contextRef="#ctx0" brushRef="#br0" timeOffset="113611.2498">19272 4998 9 0,'37'26'34'16,"-2"9"1"-16,7 21 0 15,-8 18-14-15,-12 19-6 16,-7 12-1-16,-18-1-4 0,-2-1-3 15,-14-8-3-15,-5-9-2 16,-5-13-1-16,1-16-1 16,7-20-3-16,6-13-8 15,9-11-19-15,6-13-8 16,-15 4 0-16,15-4 0 31</inkml:trace>
  <inkml:trace contextRef="#ctx0" brushRef="#br0" timeOffset="116950.3754">521 10043 20 0,'0'0'29'0,"0"0"-6"16,0 0-4-16,0 0-4 0,0 0-3 16,0 0-4-16,-43-32-3 15,43 32-2-15,0 0-1 16,0 0 0-16,-12 60-1 15,12-60 1-15,0 0-1 0,22 52 0 16,-22-52-1-16,0 0 1 16,52 28 0-16,-52-28 0 15,0 0 0-15,54-19 0 16,-54 19 0-16,0 0 1 16,25-55 0-16,-25 55-1 15,-10-42 1-15,10 42-1 0,-40-38 0 16,40 38 0-16,0 0 0 15,-59-18-1-15,59 18 1 16,0 0-1-16,-47 28 1 16,47-28 0-16,0 0 0 15,10 53 0-15,-10-53 0 16,0 0 0 0,36 49-2-16,-36-49 1 15,0 0 0-15,52 19 0 0,-52-19-1 16,0 0 2-16,42-29 0 15,-42 29 1-15,0 0 1 16,9-56 1-16,-9 56-1 16,0 0 1-16,-43-37 0 15,43 37-1-15,0 0-1 0,-56 5 0 16,56-5-1-16,0 0 1 16,-34 44 0-16,34-44 0 15,0 0 0-15,27 41 0 16,-27-41 0-16,0 0 0 15,47 8-1-15,-47-8-3 16,0 0-10 0,0 0-28-16,0 0-2 15,0 0 1-15,0 0 0 16</inkml:trace>
  <inkml:trace contextRef="#ctx0" brushRef="#br0" timeOffset="118022.9723">1537 9745 5 0,'-8'-17'26'0,"-14"15"-3"0,-18 2-7 15,-9 10-2-15,-4 5-2 16,0 8-2-16,13 4-2 15,7 7-2-15,18 7-1 16,15-3 0-16,12 1-2 16,18-4-1-16,9-5 0 0,9-5-1 15,-3-6 1-15,-4-9-1 16,-8-5 0-16,-14-5 0 0,-19 0-1 16,0 0-1-16,-27-5 1 15,-6 5-1-15,-7 0 0 16,-5 2 0-16,1 10 2 15,0 3 0-15,13 12 0 32,12 2 0-32,15 7 0 0,8 0 0 15,15-1 1-15,9-2-1 16,9-4-1-16,10-4-1 16,-4-11-4-16,-3-5-11 15,2-4-17-15,-15-15 1 16,-6 1-1-16,-18-14 6 15</inkml:trace>
  <inkml:trace contextRef="#ctx0" brushRef="#br0" timeOffset="118154.6604">1096 10064 20 0,'0'0'18'31,"0"0"-15"-31,-25 17-19 0,47 2-4 15,9-9 16 1</inkml:trace>
  <inkml:trace contextRef="#ctx0" brushRef="#br0" timeOffset="118470.2677">1891 10176 18 0,'-30'-12'32'0,"10"12"-2"16,-11 0-7-16,5 2-7 15,-1 10-7-15,3 4-3 0,6 6-3 16,9 6-2-16,9 0 0 16,8-1 1-16,6 2 0 15,8-10 1-15,4-1 2 16,2-9-1-16,-3-2 1 15,-4-11-1-15,-6-4 1 16,-10-1-3 0,-9-5-4-16,-5 0-18 15,-1 0-15-15,-8-12 0 16,5 6-2-16,-6-3 1 16</inkml:trace>
  <inkml:trace contextRef="#ctx0" brushRef="#br0" timeOffset="118657.9274">1877 10190 41 0,'36'3'34'16,"4"-8"0"-16,5 1-4 15,12 1-19-15,-3-4-3 16,0 2-6-16,-5 0-4 16,-14 2-4-16,-11 3-10 15,-7 0-10 1,-17 0-8-16,0 0 0 15,-25-4-1-15</inkml:trace>
  <inkml:trace contextRef="#ctx0" brushRef="#br0" timeOffset="118772.7085">2129 10253 33 0,'-6'20'28'0,"6"11"-8"0,0-3-9 15,0-5-22-15,9 6-12 16,-9-19-3-16,15 4-2 15</inkml:trace>
  <inkml:trace contextRef="#ctx0" brushRef="#br0" timeOffset="119188.9834">2312 10235 35 0,'-6'18'30'0,"11"6"-10"16,3 0-4-16,4 1-4 0,3 0-2 15,4-7-3-15,6-4-1 16,-3-11-3-16,2-3 0 16,-2-12-2-16,-3-5 1 15,-4-6-2-15,-3 1 1 0,-8-3-1 16,-4 6 1-1,0 2-1-15,-7 5 0 0,7 12 0 16,-15 0 1-16,8 15 0 0,7 3 0 16,6 4-1-16,7-1 1 15,2 0 1-15,8-2 0 16,1-9 1-16,4-1 0 16,0-9 1-16,0-12-1 31,-7-4 0-31,-5-2 0 0,-7-6-1 15,-3-2-2-15,-6 1-6 16,-12 1-21-16,-3-3-10 16,3 13 0-16,-7-5-1 15</inkml:trace>
  <inkml:trace contextRef="#ctx0" brushRef="#br0" timeOffset="119626.8218">3558 10169 12 0,'34'9'31'0,"-6"7"-1"15,7 15-2-15,2 8-16 16,6 6-11-16,-1 1-15 16,-10-8-15-16,6 4-1 15,-13-20-1 1</inkml:trace>
  <inkml:trace contextRef="#ctx0" brushRef="#br0" timeOffset="119789.8708">3952 10206 14 0,'-34'-9'33'16,"7"29"0"-16,-14 11-1 0,0 2-17 15,-1 10-8-15,0 2-11 16,2 1-16-16,-2-9-11 15,20-2-2-15,-7-17 1 16</inkml:trace>
  <inkml:trace contextRef="#ctx0" brushRef="#br0" timeOffset="120143.6306">4033 10322 8 0,'0'24'30'0,"-9"-1"1"0,9 9-7 0,-4-3-10 15,-1-1-4 1,5 0-3-16,3-10-1 16,3-8-3-16,-6-10 0 0,18-9-1 15,-11-10 1-15,-1-9 1 16,0-10-1-16,0-7 0 15,-6-5 1-15,-8-3-1 0,1-3 0 16,-1 4-2-16,3 2 1 16,2 3-2-16,3 6 0 15,6 5 0-15,9 8-2 16,8 6-4-16,11 6-8 16,9 11-19-16,-2-6-3 31,10 11 0-31,-7 0 1 0</inkml:trace>
  <inkml:trace contextRef="#ctx0" brushRef="#br0" timeOffset="120374.9543">4043 10527 19 0,'12'15'30'0,"10"-15"0"31,12 0-14-31,5 0-11 0,2-6-21 16,6 12-10-16,-13-14-2 15,2 8-1-15</inkml:trace>
  <inkml:trace contextRef="#ctx0" brushRef="#br0" timeOffset="120675.8905">4294 10226 21 0,'5'-9'34'16,"8"22"0"-16,-4 1-3 15,-2 6-15-15,2 10-6 16,-5-1-3-16,-2 3-2 15,-2-8-3 1,0-4-2-16,6-8-2 16,-6-12 0-16,16-10 0 0,-4-7-1 15,0-7 1 1,7-3 0-16,2 3 1 0,-1 1 1 16,-2 9 2-16,-5 7 0 15,0 10 0-15,-4 10 0 16,-1 9-1-16,-4 0-10 0,-4-1-24 15,11 7-1-15,-11-13-1 16,11 3 0-16</inkml:trace>
  <inkml:trace contextRef="#ctx0" brushRef="#br0" timeOffset="121076.4959">4625 9960 35 0,'19'-14'31'0,"15"8"-3"16,0-1-12-16,-4 1-5 15,5 6-3-15,-7-8-3 0,-3 8-1 16,-6 8-1-1,-5 1-2-15,-6 6 0 0,-5 4 0 16,-3 8 0-16,0 2-1 16,0 12 1-16,0 5-1 0,0 2 0 15,5 4 1-15,0 3-1 16,1-4 4-16,-6-1-1 16,3-1 1-16,-10-9 0 15,0-8 0-15,-12-8-1 16,-5-6 0-16,-4-8-3 31,0-10-6-31,3 0-15 0,6-8-16 16,-5-7-1-16,14 1 1 15,8-6 5-15</inkml:trace>
  <inkml:trace contextRef="#ctx0" brushRef="#br0" timeOffset="121377.2545">5267 10156 42 0,'20'0'33'16,"0"0"-3"-16,9-4-11 16,5 4-7-16,4 0-5 31,2 0-6-31,0 0-9 0,-7 4-14 16,-10-9-11-16,2 8 0 15,-25-3-1-15</inkml:trace>
  <inkml:trace contextRef="#ctx0" brushRef="#br0" timeOffset="121609.5352">5296 10340 51 0,'24'0'36'0,"14"0"-4"16,4 0-8-16,-1-7-9 15,6 7-7-15,-6-5-11 16,-4 5-20-16,-12-5-12 16,-2 5-2-16,-23 0 0 15</inkml:trace>
  <inkml:trace contextRef="#ctx0" brushRef="#br0" timeOffset="123480.2812">6256 9936 27 0,'3'38'29'0,"-17"-3"-7"16,1 16-9-16,-5 4-3 15,-2 5-3-15,3 0-4 16,1-9-1-16,4-5-1 16,2-14 0-1,4-10-1-15,6-22-1 16,0 0 0-16,-3-17 1 15,3-14-1-15,12-8 0 16,-5-9 1-16,5-6 0 16,7-4 1-16,2-1 0 15,3 5 2-15,-1 2 0 16,-1 11 2-16,-4 8-1 0,6 11 1 16,-8 10 0-16,0 15 1 15,-1 13 0-15,3 12-1 16,-1 10-1-16,7 8 0 15,1 2 0-15,0 7-1 0,0 1-3 16,-4-6-3-16,-3-3-5 16,-8-10-11-16,-6-9-17 15,-8-3 0-15,-15-13-1 0,-2-2 7 16</inkml:trace>
  <inkml:trace contextRef="#ctx0" brushRef="#br0" timeOffset="123611.8047">6170 10230 13 0,'-6'-19'29'0,"25"12"1"16,2-4-7-16,13 6-10 15,10-1-10-15,8 0-18 16,13 11-13-16,-11-8-1 16,10 9-1-16</inkml:trace>
  <inkml:trace contextRef="#ctx0" brushRef="#br0" timeOffset="123983.5376">7097 10120 16 0,'-34'-19'31'0,"10"13"-3"15,-14 1-4-15,1 5-5 16,-3 9-5-16,-4 2-5 0,10 11-2 15,3 6-3-15,9 6-2 16,10 3-1-16,12 0 0 31,18-6-1-31,8-2-4 16,13-5-9-16,5-4-20 16,2-18-1-16,12 3 0 0,-11-18-1 15</inkml:trace>
  <inkml:trace contextRef="#ctx0" brushRef="#br0" timeOffset="124268.6071">7292 10230 28 0,'0'0'29'0,"-21"-24"-9"16,6 11-5-16,-7 3-3 15,-3 5-4-15,0 5-2 16,0 10-1-1,1-1-2-15,4 11-1 16,8 4 1-16,9 3 0 16,12-1 0-16,7-6 1 15,12-1 0-15,6-9-1 16,3-3 1-16,-3-11-2 16,1-4-2-16,-7-2-4 0,-10-8-13 15,-15-2-17-15,4 7 0 0,-14-6-1 16,7 19 6-1</inkml:trace>
  <inkml:trace contextRef="#ctx0" brushRef="#br0" timeOffset="124585.3192">7525 10169 13 0,'0'0'29'16,"0"0"1"-16,10 5-10 15,11 9-4-15,5 4-5 16,1 6-3-16,-6 4-1 15,5 4 0-15,-14-3-3 0,-10-1-1 16,-11-3-3-16,-18-8-7 0,-5-17-25 16,4 0-1-1,-4-15-1-15,8-2 0 0</inkml:trace>
  <inkml:trace contextRef="#ctx0" brushRef="#br0" timeOffset="125070.3426">8294 9561 25 0,'-66'42'30'16,"4"27"-6"-16,0 23-7 16,7 20-3-16,11 19-3 15,9 9-2-15,15 3-1 16,13-8-4-16,11-9-2 15,12-13-6-15,1-25-7 16,6-25-21-16,7-17-1 0,-2-31-1 16,10-11 5-16</inkml:trace>
  <inkml:trace contextRef="#ctx0" brushRef="#br0" timeOffset="125503.3146">8372 9956 8 0,'9'31'25'15,"-9"-7"1"-15,9 9-15 0,-3-1-3 16,1-4-2-16,-2-4-4 15,-1-10-1-15,-4-14-2 16,0 0-2-16,7-18 1 16,-7-5-2-16,-5-4 1 15,2-7 0-15,-2 1 0 16,5 0 1 0,0 2 1-16,0 6 0 15,6 0 1-15,7 8 0 16,2 5 0-16,4 5 1 15,4 7-1-15,-2 0 2 16,-2 0 1-16,0 9 2 0,-1 1 1 16,-9 7 2-16,0 4 0 15,-6 4-1-15,0 1 1 16,-3 3-3-16,0 3-5 0,7-4-16 16,2 7-13-16,-9-15-1 15,4 3 0-15</inkml:trace>
  <inkml:trace contextRef="#ctx0" brushRef="#br0" timeOffset="125703.8278">8288 10309 11 0,'16'1'32'0,"2"-6"2"31,23-1-4-31,7 1-12 0,6 1-7 16,11 4-6-16,4-5-12 16,-1 5-11-16,-9-8-14 15,4 8-1-15,-17-4-1 16</inkml:trace>
  <inkml:trace contextRef="#ctx0" brushRef="#br0" timeOffset="126435.1613">8409 10468 19 0,'0'0'32'0,"0"-11"0"16,18 3-9-16,1-1-7 15,5-1-6-15,7 7-2 16,2-2-4-16,1 5 0 16,-6 8-2-16,-3-2 0 15,-13 7-1-15,-6 2 0 0,-12 1-1 16,-3-1 0-16,-7 0 0 15,1-6 0-15,5 1 0 16,10-10 0-16,-5 16-1 16,17-10 1-16,6 3 0 15,4 1 0-15,-3 5 0 16,-1 6 1 0,-8-2-1-16,-10 5 1 15,-9-1 0-15,-16-1-2 16,-9-8-3-16,-6-4-3 15,1-10-10-15,3 0-14 0,1-18-3 16,12-1-1 0,11-12 9-16</inkml:trace>
  <inkml:trace contextRef="#ctx0" brushRef="#br0" timeOffset="126873.431">8963 10067 25 0,'14'0'36'31,"-4"0"0"-31,6 15-4 0,-5 7-11 16,-4 2-9-16,2 8-3 16,-9 1-4-16,0 3-1 15,-5-9-1-15,1-2-1 16,-3-12-2-16,7-13 0 0,0 0-1 16,-3-19 0-16,10-7 0 15,6-4-1-15,5-1 1 16,3-1-1-16,5 0 1 0,-1 9 1 15,-1 8 0-15,-3 12 2 16,-2 10 0-16,-6 9 0 16,-5 10 0-16,-4 6 0 15,-4 7-3-15,-6-3-9 32,2 0-27-32,4-2-1 0,0-12 0 15,0-2-1-15</inkml:trace>
  <inkml:trace contextRef="#ctx0" brushRef="#br0" timeOffset="127989.253">9709 9931 41 0,'10'10'33'16,"-1"14"-7"-16,1 13-6 16,-5 4-6-16,5 8-4 15,-4 1-5-15,-3-4-10 0,-3-9-14 16,0-4-15-16,-9-20 0 16,-3-3 0-16</inkml:trace>
  <inkml:trace contextRef="#ctx0" brushRef="#br0" timeOffset="128120.9281">9604 10089 27 0,'22'-3'29'0,"0"-7"0"0,17 10-13 15,2 0-17-15,-1-7-24 16,13 7-2-16,-12-7-2 16,8 5 11-16</inkml:trace>
  <inkml:trace contextRef="#ctx0" brushRef="#br0" timeOffset="128539.5963">10358 9811 28 0,'0'0'32'0,"0"0"1"16,2 24-9-16,-2 1-11 15,-2 5-6-15,-2-1-1 16,4 3-1-16,-6-5-2 16,3-8-2-16,0-5-1 0,3-14-2 15,0 0-1-15,-9-9 0 32,5-10-1-32,-2-4 0 15,1-4 0-15,1-2 0 16,4 1 2-16,4-1 0 0,20-20 1 15,0 33 1 1,4 3 1-16,0 8 1 16,2 5 0-16,-6 0 1 15,0 10 1-15,-5 5 1 0,-6 8 0 16,-5 4 1-16,-2 3-1 16,-6 1 0-16,6 2-4 15,1-1-9-15,0 2-23 16,-4-12-3-16,5 0-2 15,-8-12 0-15</inkml:trace>
  <inkml:trace contextRef="#ctx0" brushRef="#br0" timeOffset="128742.0794">10140 10160 38 0,'32'0'31'0,"23"0"-5"16,3-3-9-16,8 3-8 15,-1 7-9-15,3-7-20 16,3 9-9-16,-13-9-2 16,0 0 0-16</inkml:trace>
  <inkml:trace contextRef="#ctx0" brushRef="#br0" timeOffset="129222.756">10540 10447 37 0,'-12'-4'29'16,"-16"-4"-5"-16,0 8-6 15,-9 4-6-15,0 6-4 16,2 5-2 0,1 6-3-16,12 7-1 15,10 2 0-15,7 2-2 16,13-1 1-16,12-3 0 16,7-7 0-16,10-4-1 15,3-8 2-15,-3-9-1 16,-2-4 1-16,-8-6 0 15,-13-4-1-15,-14-3 1 0,-22 2-1 16,-7-4-1-16,-9 9-6 16,-4 0-22-16,-2-5-7 15,13 8 1-15,2-6 0 16</inkml:trace>
  <inkml:trace contextRef="#ctx0" brushRef="#br0" timeOffset="129707.2189">10859 9490 12 0,'21'28'31'0,"16"30"1"16,-5 12-8 0,-7 27-7-16,0 24-5 15,-16 12-3-15,-3 7-3 16,-12 0-2-16,-9-6-1 0,-7-13-2 16,-6-14 0-1,3-23 0-15,2-18-1 16,4-20 1-16,5-13-2 0,5-12-1 15,-2-11-2-15,11-10-1 0,-10 0-3 16,10 0-9-16,0 0-13 16,-13-8-3-16,13 8 0 15,-12-11 13-15</inkml:trace>
  <inkml:trace contextRef="#ctx0" brushRef="#br0" timeOffset="131149.4883">3692 11690 10 0,'0'0'29'0,"0"11"0"15,-3 3-11-15,3 5-5 16,3 4-4-16,3 3-4 16,7 3 0-16,-1-3-1 0,7-2-1 15,2-10-1-15,4-4-1 16,0-10 1-16,-4-4-1 15,1-10 0-15,-4-4-1 16,-2-6 1-16,-6-1 0 16,-5-5-1-16,-1 1 1 15,-4 5-1-15,0 2 0 0,0 11 1 16,0 11 0-16,0 0 0 16,-7 23 1-16,7 8-1 15,3 13 0-15,4 9 2 0,-1 9-1 16,-2 9 0-16,-4 4-1 15,-4 0 0-15,-9-2 1 32,-8-6-1-32,-4-8 0 0,-12-15-1 15,-4-14 0-15,-2-15-2 16,-1-22-3-16,8-13-5 16,5-14-8-16,9-16-17 15,13 2 1-15,5-8 0 16,20 10 18-16</inkml:trace>
  <inkml:trace contextRef="#ctx0" brushRef="#br0" timeOffset="131550.3181">4111 11704 22 0,'3'18'33'0,"8"15"-1"0,-4 1-12 16,-3 7-4-16,4 1-4 16,-8-6-2-16,3-2-3 15,-3-12-2-15,0-6-1 0,0-16-2 16,0 0 0-16,-8-9-2 15,5-11 2-15,-1-8-2 16,-8-9 1-16,5-9-2 16,-5-1 1-16,6-3 0 15,0 3 0 1,0 1 0-16,3 2 0 16,3 7 0-16,9 4 0 15,7 7 0-15,5 3-2 16,10 8-3-16,3 1-3 15,7 4-7-15,5 10-14 16,1-6-6-16,9 6-1 16,-11 0 0-16</inkml:trace>
  <inkml:trace contextRef="#ctx0" brushRef="#br0" timeOffset="131781.2784">4187 12057 32 0,'22'6'29'0,"13"3"-7"31,-1-9-22-31,3 0-21 0,4 0-4 15,-13-8-4-15</inkml:trace>
  <inkml:trace contextRef="#ctx0" brushRef="#br0" timeOffset="132150.5829">4480 11801 18 0,'0'0'33'16,"22"20"0"-16,-17-7-4 16,-2 6-15-16,1 0-4 15,-4 3-4-15,0-7-3 0,-4-1-1 16,4-14-2-16,0 0-1 15,0 0 0-15,0 0-1 16,10-19 1-16,3 1-1 16,4-1 1-16,3 2 0 0,4 3 2 15,-2 4 0-15,0 6 0 16,0 4 1-16,-1 7-1 16,-2 4-1-16,-10 3-7 15,0 4-19-15,1 6-7 16,-13-7-1-16,3 3 0 15</inkml:trace>
  <inkml:trace contextRef="#ctx0" brushRef="#br0" timeOffset="132582.8633">4830 11503 24 0,'16'-16'31'0,"14"14"-3"16,-4-3-10-16,4 5-5 0,-1 0-5 15,-4 5-3-15,-2 1-1 16,-6 4-2-16,-1 4 0 15,-7 3-1-15,-3 2 0 16,-1 7-1-16,-2 3 1 16,2 5-1-16,0 4 1 15,0 2-1 1,5 3 1-16,1 0 0 16,-1 1-1-16,-5-3 1 15,2-2-1-15,-7-5 1 16,-2-3 0-16,-8-8 1 15,-14-4-1-15,-4-6 0 16,-3-4 0-16,0-3-2 16,-5-6-9-16,7-9-23 0,12 3-1 15,4-7 0-15,18 3 0 16</inkml:trace>
  <inkml:trace contextRef="#ctx0" brushRef="#br0" timeOffset="132930.5438">5600 11787 33 0,'28'0'33'0,"-9"-4"-1"16,11 4-15-16,6 0-5 15,2-5-5-15,0 5-6 16,-4 0-5-16,-4 0-9 15,-10-5-16-15,3 7-4 0,-23-2 0 16,12-2 11-16</inkml:trace>
  <inkml:trace contextRef="#ctx0" brushRef="#br0" timeOffset="133130.7826">5662 11914 18 0,'26'9'34'0,"-7"-9"1"0,10 0-8 15,7 0-6-15,0 0-7 16,2 0-5-16,-2 0-18 16,4 0-24-16,-18-5-1 15,-1 10-2-15,-21-5 0 16</inkml:trace>
  <inkml:trace contextRef="#ctx0" brushRef="#br0" timeOffset="231514.1619">6566 11589 38 0,'0'0'27'16,"-12"22"-3"-16,-3 11-6 15,0 9-5-15,-5 9-6 16,3 5-3-16,-2-1-1 31,7-5-3-31,5-10 0 0,1-12-1 16,6-14-1-16,0-14 0 15,14-16-1-15,-4-10 1 16,3-8 0-16,0-10 1 16,-1-8 1-16,3-1 2 15,-3 3 1-15,1 9 0 16,-5 4 2-16,-1 11-1 0,0 14 0 15,-7 12 1-15,16 14-1 0,-4 13 1 16,4 11-2 0,2 4 1-16,4 9 0 15,3 3-1-15,-4-2-1 0,4-4-3 16,-4-4-4-16,-8-15-10 31,-7-9-21-31,-2-3-1 0,-4-17 0 16,-19-3 0-16</inkml:trace>
  <inkml:trace contextRef="#ctx0" brushRef="#br0" timeOffset="231661.7899">6477 11863 21 0,'0'0'32'0,"13"-6"1"16,9 6-6-16,5-4-15 15,10 4-14-15,4 0-22 16,-2 0-6-16,9 0-1 15,-11-6-1-15</inkml:trace>
  <inkml:trace contextRef="#ctx0" brushRef="#br0" timeOffset="231862.2774">6987 11878 29 0,'0'0'35'0,"0"0"-1"15,0 0-5-15,11 0-35 16,2 4-22-16,-13-4-3 16,0 0-3-16</inkml:trace>
  <inkml:trace contextRef="#ctx0" brushRef="#br0" timeOffset="232462.1194">7590 11714 16 0,'7'-24'22'0,"2"-2"-1"15,-3-11-2-15,0-1-3 16,1-1-3-16,-7-2-3 16,0 3-1-16,-8 6-2 0,2 14-2 15,-6 8-2 1,12 10 0-16,-16 28-2 0,10 6 1 15,6 12-3-15,0 7-2 16,7 5-10-16,3 4-15 0,-5-12-5 16,8 1-1-16,-13-22 1 15</inkml:trace>
  <inkml:trace contextRef="#ctx0" brushRef="#br0" timeOffset="232631.3675">7317 11875 18 0,'10'10'33'0,"5"-8"2"15,22 6-6-15,14-5-12 16,7-3-7-16,16 3-8 0,3-3-24 16,5 0-10-16,-14-5-2 15,6 5-1-15</inkml:trace>
  <inkml:trace contextRef="#ctx0" brushRef="#br0" timeOffset="233084.6352">7732 12077 25 0,'0'-11'31'0,"-21"2"-6"16,-7 9-3-16,-6 6-5 0,-6 4-4 15,0 11-3-15,3 7-4 16,6 10-2-16,8 3-1 16,18 6-2-16,14 1 0 15,16-7 0-15,12-7-1 16,9-8 1-16,3-9 0 0,5-11 0 31,-8-14 1-31,-7-7 0 16,-16-9 0-16,-13 2 1 15,-23-7-1-15,-15 3-1 16,-12-1-2-16,-13 1-7 0,0 1-28 16,0 8-2-16,-2 0 1 15,14 2-1-15</inkml:trace>
  <inkml:trace contextRef="#ctx0" brushRef="#br0" timeOffset="233648.2622">5606 11485 11 0,'-19'0'26'15,"19"0"-6"-15,-10-17-5 16,13 3-3-16,7-1-3 31,2-3-1-31,11 2-2 0,-1 4-2 16,8 7 0-16,-2 5 1 15,2 6 0-15,-2 10-1 16,-2 3 0-16,-3-3 0 16,4 2 0-16,-6-9-1 15,1-9 1-15,-2-4-1 16,0-8 0-16,-7-5 1 0,-2-5-1 16,-7 3-1-16,-4 4-2 15,0 15-12-15,0 0-22 16,-15-10-2-16,15 10 0 15,-13 10 0-15</inkml:trace>
  <inkml:trace contextRef="#ctx0" brushRef="#br0" timeOffset="234405.5581">8427 11723 32 0,'-8'-13'25'0,"-11"-7"-5"16,-1 12-4-16,-4 6-2 0,-1 7-4 16,-2 10-2-16,1 4-4 15,5 13 0-15,9 2-1 16,8 6-2-16,8-3-1 16,8-3-3-16,12-5-3 15,7-7-6-15,7-5-6 16,8-5-3-1,-6-12-2-15,6 0 1 16</inkml:trace>
  <inkml:trace contextRef="#ctx0" brushRef="#br0" timeOffset="234636.6797">8691 11835 42 0,'-5'-21'21'0,"-5"4"-1"15,-7 5-1-15,-6 5-4 16,1 7-4-16,-7 5-3 0,3 5-2 15,1 3-2-15,6 3-1 16,7 2 0-16,12 2 0 16,6-8-1-16,10 1 0 15,6-9 1-15,8-2-1 16,1-2-2-16,-2-4-3 0,0 4-11 16,-8-2-21-16,-10-6 0 15,-2 8-2-15,-9 0 2 16</inkml:trace>
  <inkml:trace contextRef="#ctx0" brushRef="#br0" timeOffset="234889.7786">8854 11802 26 0,'15'-5'34'0,"13"14"1"16,-7 0-9-16,-2 7-11 0,-3 6-4 15,-7 2-4-15,-9 3-2 16,-6-2-7-16,-10-4-15 16,-8-12-17-16,8-3-1 15,-5-12 0-15,21 6 0 31</inkml:trace>
  <inkml:trace contextRef="#ctx0" brushRef="#br0" timeOffset="235322.3993">9517 11272 24 0,'-50'18'32'0,"-2"29"1"15,-1 21-13-15,0 17-5 16,17 17-4-16,11 10-1 15,21 6-2-15,11 6-4 16,17-7-8-16,16-17-23 0,12-13-8 16,2-32 0-16,5-13-1 15</inkml:trace>
  <inkml:trace contextRef="#ctx0" brushRef="#br0" timeOffset="235807.3503">9783 11547 24 0,'7'22'30'16,"-14"1"1"0,4 3-15-16,0 0-5 15,-4 1-2-15,7-6-3 16,-5-9-3-16,5-12-2 15,0 0 0-15,0-26-1 16,5 1 0-16,-1-7 0 0,3-6-1 16,5 1 0-1,1 1 1-15,5 8 0 0,3 4 1 16,4 9 0-16,0 6 1 16,0 14 0-16,-3 4 1 0,-6 14 0 15,-5 6 0 1,-4 7 0-16,-7 5-3 0,0 3-6 15,-7-8-20-15,7 5-7 16,-11-17-1-16,11 2 0 0</inkml:trace>
  <inkml:trace contextRef="#ctx0" brushRef="#br0" timeOffset="235992.2862">9706 11812 10 0,'0'0'32'16,"9"9"0"-16,13-9 1 16,13 0-20-16,14 0-3 15,4-4-5-15,5 4-10 16,5-5-19-16,1 5-8 16,-20-6 0-16,-1 12-1 15</inkml:trace>
  <inkml:trace contextRef="#ctx0" brushRef="#br0" timeOffset="236392.9991">9768 12012 20 0,'0'0'34'15,"15"-16"0"-15,13 3-9 16,4 3-8-16,5 1-5 16,5 9-3-16,-3 0-2 15,-3 7-3-15,-14 5-2 0,-10 8 0 16,-12-1-2-16,-12 3 0 16,-10-3-1-16,-2-9 0 15,-1 2 0-15,3-7 0 16,10-5 0-16,12 0-1 15,0-7 1-15,13 2 1 16,9 5 1-16,2 0 0 0,-2 7 0 16,-4 6 2-16,-11 6-2 15,-7 5 2-15,-9 0-2 16,-10-2-4-16,-6 2-8 0,-7-6-17 16,-2-15-9-1,9-3 1-15,0-13-1 0</inkml:trace>
  <inkml:trace contextRef="#ctx0" brushRef="#br0" timeOffset="236793.0832">10259 11759 32 0,'18'-8'37'15,"7"14"0"-15,-3 2-1 16,-4 2-20 0,0 12-6-16,-7-2-3 15,-3 3-3-15,-8-3-2 16,0-3 0-16,-3-5-2 15,3-12 0-15,0 0-1 0,-9-9-1 16,15-8 1-16,-3-6-1 16,9 0 1-16,0-1-1 15,5 4 1-15,4 2 1 16,-3 9 1-16,1 9 0 0,-2 2 0 16,1 15 0-16,-7 1 1 15,-1 7-3-15,-4 6-7 16,-6 2-28-16,-3-11-1 15,6 2 0-15,-6-14 0 16</inkml:trace>
  <inkml:trace contextRef="#ctx0" brushRef="#br0" timeOffset="237171.8401">11086 11560 44 0,'0'0'35'0,"-4"23"0"32,4 9-14-32,0 6-8 0,0 9-5 15,0-1-3-15,7 0-4 16,-1-7-7-16,-6-8-14 15,0-17-14-15,0-3-2 16,-6-12 1-16,6 1 5 16</inkml:trace>
  <inkml:trace contextRef="#ctx0" brushRef="#br0" timeOffset="237294.438">10937 11757 24 0,'12'0'34'15,"7"-6"1"-15,18 6-2 0,8 0-22 16,6-6-31-1,6 9-10-15,-8-6-3 16,6 5-1 0</inkml:trace>
  <inkml:trace contextRef="#ctx0" brushRef="#br0" timeOffset="237874.2597">11674 11426 10 0,'15'22'31'0,"-15"-2"1"32,8 12-10-32,-8 1-5 0,3 3-4 15,-3-1-6 1,0-4-2-16,0-9-2 15,0-7-2-15,0-15-1 0,0 0 0 16,-5-18-1-16,5-6 0 16,-6-5 0-16,3-6-1 15,3 1 1-15,-4-1 0 0,4 6 0 16,8 0 1-16,0 11 0 16,8 0 0-16,5 8 0 15,6 5 0-15,1 0 0 16,3 5 0-16,0 9 0 15,-2 0 1-15,-1 3 0 16,-8 5 0 0,-4 6 0-16,-7 0 1 15,-4 5 0-15,-5 6-1 16,0-3-1-16,0 6-10 16,0 1-22-16,-4-14-1 15,12 2 0-15,-8-12 0 0</inkml:trace>
  <inkml:trace contextRef="#ctx0" brushRef="#br0" timeOffset="238096.6063">11580 11822 22 0,'0'0'33'16,"11"12"1"-16,17-12-11 15,19-4-8-15,15 4-3 16,6-8-6-16,12 1-10 16,3-2-21-16,2 9-8 15,-19-9 0-15,-7 14-2 32</inkml:trace>
  <inkml:trace contextRef="#ctx0" brushRef="#br0" timeOffset="238497.0096">11952 11973 24 0,'-11'-13'32'0,"2"13"-3"32,-14 0-8-32,-5 4-4 0,0 12-5 15,-1 5-4-15,2 7-3 16,7 7-2-16,11 2 0 16,9 3-1-16,18-3 0 15,9-4 0-15,7-9-1 16,8-9 1-16,3-7-1 15,-3-14 2-15,-5-7-1 0,-15-10 0 16,-9-2 0-16,-17-6 0 16,-15 7-1-16,-13-1 1 15,-12 6-3-15,-1 10-4 16,-3-1-12-16,3 10-21 16,14 5 1-16,6-3-1 15,20 10 0 1</inkml:trace>
  <inkml:trace contextRef="#ctx0" brushRef="#br0" timeOffset="239975.5354">12535 11751 18 0,'15'14'31'0,"-6"-14"-3"16,19 0-8-16,4 0-4 15,5 0-4-15,5 0-3 16,0-4-4-16,1 4-1 15,-9 4-2-15,-3-4 0 0,-10 0-1 16,-4 0 0-16,-8 2 0 16,-9-2-3-16,0 0-7 15,0 0-20-15,0 0-5 16,0 0 0-16,-19-2 0 16</inkml:trace>
  <inkml:trace contextRef="#ctx0" brushRef="#br0" timeOffset="240598.408">13387 11373 37 0,'0'20'32'0,"-3"-2"-5"0,0 10-7 15,3 1-7-15,-7 3-5 16,7 2-3-16,4-2-5 16,-4-9-7-16,4-8-12 15,1-4-11-15,-5-11-3 0,-6-17 0 16</inkml:trace>
  <inkml:trace contextRef="#ctx0" brushRef="#br0" timeOffset="240834.3971">13341 11411 24 0,'15'-13'23'0,"13"8"-6"16,1 0-4-16,5-1-2 16,0 3-3-16,-1-3-2 31,-1 6 0-31,-7-4 0 0,-4 4 0 16,-9 2 1-16,-12-2 0 15,6 17 0-15,-9 0-1 16,-5 4 0-16,-2 7 0 15,-3 3-1-15,5 7-2 16,2-1-2-16,3-3-6 16,8 2-13-16,5-7-18 0,-3-12 0 15,7-3 0-15,-5-10 0 16</inkml:trace>
  <inkml:trace contextRef="#ctx0" brushRef="#br0" timeOffset="241065.3647">13179 11825 36 0,'13'6'34'0,"21"-6"-3"16,12-5-8-16,13-4-11 0,10 2-4 15,2-1-7-15,1-1-11 16,-5-1-23-16,-5 14-1 16,-20-4 1-16,-12 16-1 15</inkml:trace>
  <inkml:trace contextRef="#ctx0" brushRef="#br0" timeOffset="241450.4759">13266 12068 18 0,'0'-23'30'16,"20"5"-2"-16,1-1-9 15,11 4-5-15,8 6-3 0,-1 5-2 16,-4 13-2-1,-10 5-1-15,-16 12-3 0,-13 6-2 16,-17 3 0-16,-10-2-2 16,-15-2-2-16,-1-7-2 0,-3-10 0 15,10-1-1-15,9-13 1 16,12-10 0-16,11-4 2 16,16-2 2-16,42-9 7 15,-10 18-2 1,0 7 1-16,6 8 0 15,0 5-2 1,-1 5-8-16,-8-5-26 16,2 9 0-16,-16-14-2 15,5 3 0-15</inkml:trace>
  <inkml:trace contextRef="#ctx0" brushRef="#br0" timeOffset="241784.623">13909 11226 23 0,'36'9'36'0,"5"14"0"15,9 32 0-15,-3 16-19 16,-10 17-5-16,-4 23-4 16,-17 7-1-16,-16 7-3 31,-25-4-1-31,-19-5 0 0,-20-14-3 16,-8-13-2-16,-2-12-5 15,0-23-11-15,8-19-20 16,23-9-1-16,9-26 1 0,21-6-1 15</inkml:trace>
  <inkml:trace contextRef="#ctx0" brushRef="#br0" timeOffset="242710.4632">7625 12717 28 0,'0'0'34'0,"0"12"-3"31,3 27-9-31,-1 20-5 0,7 24-4 16,-2 16-4-16,3 19-1 15,-1 16-5-15,-6 2-5 16,-3-4-3-16,-3-13-2 16,1-17-7-16,-9-15-13 15,-2-28-9-15,4-19 0 16,-6-33 1-16</inkml:trace>
  <inkml:trace contextRef="#ctx0" brushRef="#br0" timeOffset="243057.4308">7624 12896 14 0,'-15'12'28'15,"-11"2"-3"-15,6 6-11 16,-3 2-5-16,1-3-3 0,5-2-1 16,6-8-2-16,11-9-1 15,0-17 0-15,10-9 0 16,3-4 0-16,2-6 0 16,4-2 1-16,-1 3 0 15,-1 7 1-15,0 13 1 0,-4 11 0 16,5 17 0-16,1 9-1 15,2 8-8-15,5 1-28 16,8 13 0-16,-6-16-1 16,15 7-2-16</inkml:trace>
  <inkml:trace contextRef="#ctx0" brushRef="#br0" timeOffset="243589.698">6802 14238 29 0,'0'0'32'0,"-2"12"-3"16,-1 18-9-16,-4 15-5 0,4 17-6 15,-3 8-4-15,6 9-2 16,-3 4-6-16,3-6-8 16,-3-16-22-16,8 0 0 15,-5-26-1-15,7-7 7 16</inkml:trace>
  <inkml:trace contextRef="#ctx0" brushRef="#br0" timeOffset="243812.3661">7073 14327 20 0,'5'-31'34'16,"2"19"2"-16,-7 12-6 0,-6 15-13 16,6 19-3-16,-4 10-5 15,4 15-2-15,-5 5-3 16,5 8-3-16,0 1-6 15,0-11-9-15,0-12-19 16,5-6-4-16,-5-21-1 31,10-11 0-31</inkml:trace>
  <inkml:trace contextRef="#ctx0" brushRef="#br0" timeOffset="244006.9047">7221 14375 33 0,'15'-4'35'0,"-15"4"1"0,16 20-11 16,-10 19-10-16,-3 5-5 15,3 9-3-15,-3 2-4 16,-3-4-10-16,4-2-18 0,-1-4-10 16,-10-18-2-16,2-5 1 15</inkml:trace>
  <inkml:trace contextRef="#ctx0" brushRef="#br0" timeOffset="244144.1088">7067 14648 11 0,'3'-18'30'0,"18"18"1"16,0-4-2-16,10 4-27 15,10 10-27-15,-7-10-3 0,15 4-1 16,-5-11 9-16</inkml:trace>
  <inkml:trace contextRef="#ctx0" brushRef="#br0" timeOffset="244429.2914">7639 14323 2 0,'-27'-3'29'31,"2"17"1"-31,-11 5-6 0,3 12-10 16,3 12-4-16,2 7-2 16,9 9-2-16,10-4-2 15,15 4-1-15,12-4 0 16,8-6-5-16,10-5-12 15,15-8-17-15,-14-18-2 16,13-2 1-16,-14-21 12 0</inkml:trace>
  <inkml:trace contextRef="#ctx0" brushRef="#br0" timeOffset="244761.0873">7809 14643 11 0,'0'0'30'0,"13"15"2"16,-3-7-6-16,5-6-14 15,4 1-4-15,2-3-1 0,2-3-2 16,-3-6-2 0,-1-2 0-16,-5-1-2 0,-8-5-1 15,-6-1 0-15,-10 4 0 0,-4 5-1 16,-9 1 1-16,-2 13 1 15,-2 4-1-15,-1 6 2 16,6 7 0-16,6 7 1 16,13 1 0-16,6 1 1 15,13-3 0-15,6-7-2 16,8-3-4-16,5-8-24 0,5-3-9 16,-9-14 0-16,6-3-1 15</inkml:trace>
  <inkml:trace contextRef="#ctx0" brushRef="#br0" timeOffset="245181.227">8087 14083 23 0,'0'0'31'15,"0"-9"0"-15,0 9-9 0,0 0-15 16,12 5-17-16,-3 5-19 15,-9-10-1-15,3 15-1 16,-3-15 18-16</inkml:trace>
  <inkml:trace contextRef="#ctx0" brushRef="#br0" timeOffset="245397.0615">8135 14225 10 0,'4'22'30'0,"6"10"0"16,-10 3-8-16,0-2-6 16,-7 3-3-16,-8-6-4 15,-4-4-2-15,-6-11-4 0,3-6-4 16,-2-9-3-16,5-8-3 16,4-5-6-16,5-2-11 0,2-11-9 15,16 10 0 1,2-10 9-16</inkml:trace>
  <inkml:trace contextRef="#ctx0" brushRef="#br0" timeOffset="245820.3363">8387 13968 30 0,'0'0'31'0,"3"22"-7"0,-3-1-7 15,4 0-4-15,-2 4-3 16,-2-1-4-16,6-1-4 15,-6-7-7-15,0-6-5 16,0-10-7-16,0 0-6 16,-12-17-4-16,9 2-1 15</inkml:trace>
  <inkml:trace contextRef="#ctx0" brushRef="#br0" timeOffset="245999.1063">8434 13923 16 0,'20'-9'17'0,"2"9"-2"15,-4 6-2-15,-3 5-1 16,-2 1-2 0,-7 6-1-16,0 5-1 15,-6-2-2-15,0 7-1 0,0 1-6 16,-6-2-10 0,0-8-17-16,6 10-2 0,-10-11 0 15,10 5 20-15</inkml:trace>
  <inkml:trace contextRef="#ctx0" brushRef="#br0" timeOffset="246183.9948">8319 14280 16 0,'9'4'33'0,"7"-8"1"15,15 4-3-15,5 0-18 0,2-5-4 16,4 5-7-16,4 0-12 15,-5 9-21-15,-8-11-2 16,1 4-1-16,-15-10 5 16</inkml:trace>
  <inkml:trace contextRef="#ctx0" brushRef="#br0" timeOffset="246637.5269">8406 14372 27 0,'0'0'31'0,"6"-17"-3"15,7 7-7-15,5 3-5 16,4-1-6 0,7 8-2-16,-5 0-4 15,-1 4-1-15,-5 7-1 16,-5 3-2-16,-10 4-2 16,-10-2-2-16,-2 1-1 15,-12-2 0-15,5-1-1 16,-3-9 1-16,6-1 0 15,5-4 1-15,8 0 4 0,0 0 1 16,19-9 2-16,-1 9 1 16,1 3 0-16,2 6 1 0,-8 1 0 15,-2 5-1 1,-11 1-3-16,-9 0-5 16,-9 1-11-16,-1-1-17 0,-12-16-1 31,7 4-1-31,-6-16 12 0</inkml:trace>
  <inkml:trace contextRef="#ctx0" brushRef="#br0" timeOffset="247037.5292">8819 14374 46 0,'26'22'34'0,"-8"2"-2"16,1 11-16-16,3 10-5 16,-10 3-3-16,-7 8-4 15,-10-1-4-15,-17-1-5 16,-3-1-9-16,-15-7-14 15,-7-18-7-15,7-3 0 0,-1-22 2 16</inkml:trace>
  <inkml:trace contextRef="#ctx0" brushRef="#br0" timeOffset="247537.922">9138 14209 22 0,'10'13'33'0,"-4"18"-2"15,-6 20-8-15,4 19-6 16,-7 7-4-16,3 17-3 16,-10 0-3-16,7-1-1 15,-4-13-2-15,1-9-2 16,1-14-8-16,1-11-27 15,-2-28-3-15,16-7-1 0,-10-24 1 16</inkml:trace>
  <inkml:trace contextRef="#ctx0" brushRef="#br0" timeOffset="250643.025">12460 12564 5 0,'-5'15'17'0,"10"7"-4"15,2-2-2-15,8 5-2 16,5-3-2-16,9 0-2 15,9-8 0-15,10-7-2 0,9-7 0 16,5-5 1-16,4 2 1 16,4 3 0-16,-1 0 1 15,-10 9 0-15,-4 10 0 16,-14 3 0-16,-5 2-2 16,-9 3-7-16,-7-1-16 31,-13-18-11-31,5 0-1 0,-12-8 0 15</inkml:trace>
  <inkml:trace contextRef="#ctx0" brushRef="#br0" timeOffset="251128.661">13147 12871 10 0,'8'-21'17'0,"2"6"-2"0,2-5-2 16,9 1-2-16,5 0-1 15,11 2-2-15,9 7 0 16,6 3-2-16,7 7-2 31,6 3-2-31,4 4 1 0,5-2 1 16,7-5-1-1,-4 0 2-15,-5-7-1 0,-7-5 0 16,-7-5 0-16,-10-2-1 16,-12 0-6-16,-13 3-15 15,-6 6-13-15,-23-2-2 16,6 12 1-16</inkml:trace>
  <inkml:trace contextRef="#ctx0" brushRef="#br0" timeOffset="251808.517">13176 13104 30 0,'-5'26'32'0,"5"23"-6"15,0 18-5-15,-4 18-6 16,2 14-3-16,-4 11-4 16,6 2-5-16,0-6-3 0,0-12-3 15,0-10-6-15,-4-19-3 16,4-9-5-16,10-11-15 15,-10-25-2-15,5-3 2 16,-5-17 25-16</inkml:trace>
  <inkml:trace contextRef="#ctx0" brushRef="#br0" timeOffset="252131.0581">13165 13178 14 0,'-17'-4'21'16,"3"10"-4"-16,-6 3-2 0,-1 7-4 16,-1-1-3-16,1 2-2 15,5-3-1-15,3-7-2 16,13-7 0-16,0 0-1 31,5-19 1-31,9 0 0 0,1-4 1 16,4 1-2-16,3 3 1 15,-4 3-1-15,0 9 1 16,-2 7-1-16,6 7-2 16,1 5-13-16,13 11-18 15,-5-9 0-15,12 12 0 16,-5-12 11-16</inkml:trace>
  <inkml:trace contextRef="#ctx0" brushRef="#br0" timeOffset="253210.0133">12715 14680 11 0,'-4'-16'29'16,"-17"-3"-3"-16,-4 7-8 15,-6 8-3-15,-3 4-3 0,-4 14-4 16,2 5-4-16,7 15 0 16,11 7-2-16,8 8 0 15,10-3-1-15,17-3 0 16,8-5 0-16,14-9 0 31,11-12 0-31,2-11 0 0,1-14-1 16,-6-9 1-16,-7-4-1 15,-6-2 0-15,-15 2 0 16,-19 8-1-16,-13 9 1 16,-11 14 0-16,-7 12 1 15,-1 14 0-15,-2 8 0 16,4 8 1-16,7 5 0 0,8 5 0 15,6-2 0-15,9-3-1 16,4-4-2-16,1-12-8 16,7-9-18-16,7-1-7 15,-10-20 0-15,10-4 0 16</inkml:trace>
  <inkml:trace contextRef="#ctx0" brushRef="#br0" timeOffset="253479.5841">12932 15066 14 0,'0'0'34'0,"6"12"0"15,-9 1 0-15,-3 9-16 16,6 10-8-16,-6-2-6 16,0 0-8-16,6-3-13 0,0-2-17 15,0-25 1-15,6 13-2 16,-6-21 11-16</inkml:trace>
  <inkml:trace contextRef="#ctx0" brushRef="#br0" timeOffset="253633.2315">13040 15069 16 0,'0'0'34'16,"15"13"1"-16,-15 0 0 15,0 9-19-15,4 11-4 16,-4-3-7-16,0-1-10 16,0-4-12-16,3-1-17 15,-6-15 0-15,3 0-1 16,-13-13 8-16</inkml:trace>
  <inkml:trace contextRef="#ctx0" brushRef="#br0" timeOffset="253811.637">12894 15201 26 0,'0'0'36'0,"26"9"0"16,-8-9-4-1,3 0-20-15,7 0-21 16,-4-9-21-16,9 9-4 15,-15-14-1-15,10 4 2 16</inkml:trace>
  <inkml:trace contextRef="#ctx0" brushRef="#br0" timeOffset="254265.9278">13565 14377 12 0,'-17'-9'30'0,"-16"0"2"0,-1 14-11 0,-7 14-5 15,-5 10-3 1,6 18-3-16,2 11-2 0,11 16-1 16,10 6-2-16,14 6-1 15,10 0-1-15,12-3-4 16,12-8-5-16,-1-15-12 31,7-18-17-31,8-9-1 0,-12-24 0 16,7-9 8-16</inkml:trace>
  <inkml:trace contextRef="#ctx0" brushRef="#br0" timeOffset="254635.809">13651 14807 23 0,'0'0'32'15,"6"17"-3"-15,6-5-10 16,5-5-4-16,7 0-4 0,1-7-3 31,5-7-2-31,-2-7-2 0,-2-3-2 16,-4-2 0 0,-8-1-1-16,-10-2-1 0,-8 3 0 15,-10 5 0-15,-9 5 0 16,-5 9 0-16,-2 6 0 15,-5 10-1-15,2 4 1 16,4 9 0-16,11 6 0 0,6 3 1 16,12 1 0-16,12-1 0 15,9-5 0-15,10-9-1 16,3-6-5-16,7-5-14 16,6-9-16-16,-11-18 1 15,9-4-1-15,-9-20 9 16</inkml:trace>
  <inkml:trace contextRef="#ctx0" brushRef="#br0" timeOffset="254967.1877">13998 14215 26 0,'0'0'32'16,"6"-13"0"-16,-6 13-7 16,0 0-26-1,-9 10-25-15,9 3-5 16,0-13-1-16,-9 13 8 16</inkml:trace>
  <inkml:trace contextRef="#ctx0" brushRef="#br0" timeOffset="255136.1133">14023 14377 27 0,'4'23'34'0,"4"7"0"15,-8-2-9-15,-5 0-10 0,-2 3-6 16,-12-9-7-16,-2-7-9 16,-4-10-17-16,3-1-10 15,-9-14 0-15,9-2-1 16</inkml:trace>
  <inkml:trace contextRef="#ctx0" brushRef="#br0" timeOffset="255951.7646">14289 13892 23 0,'4'27'27'0,"-10"-3"-4"15,6 10-12-15,-3 0-6 16,3-1-7-16,5-3-10 16,-5-15-11-1,10 0-4-15,-10-15 3 16</inkml:trace>
  <inkml:trace contextRef="#ctx0" brushRef="#br0" timeOffset="256137.1755">14284 13894 18 0,'18'-12'28'0,"-5"1"-2"16,6 8-5-16,-1 6-3 0,1 6-5 16,-1 8-2-1,-6 2-3-15,0 6-1 0,-8 4-2 16,-4 2-3-16,0 5-4 16,-4-6-10-16,-4-6-21 15,8 5-2-15,-9-12 0 16,9 4-1-1</inkml:trace>
  <inkml:trace contextRef="#ctx0" brushRef="#br0" timeOffset="256337.7162">14231 14270 24 0,'9'0'34'0,"16"0"0"15,-3-3-5-15,9-6-17 16,9 6-8-16,-2-2-14 16,2 10-21-16,-10-10-1 15,4 10-2-15,-13-7 5 16</inkml:trace>
  <inkml:trace contextRef="#ctx0" brushRef="#br0" timeOffset="256737.9997">14280 14471 2 0,'0'-21'30'15,"16"12"1"-15,0-7-12 16,8 4-2-16,3 4-3 15,2 6-3-15,-4 7-3 16,-6 4-3-16,-7 8 0 0,-6 3-3 16,-6 2-1-16,-10 0-2 15,-5-2 0-15,0-5-1 16,2-7 0-16,4-4-1 16,9-4 0-16,0-11 1 0,7 2 1 15,7-2 2 1,5 3 0-1,0 2 2-15,-1 6 1 16,-5 9 0-16,-4 6 0 16,-9 2 0-16,-15 8-2 0,-7-2-4 15,-9-2-10-15,-6-6-22 16,3 0-1-16,-3-15 1 16,12-4-1-16</inkml:trace>
  <inkml:trace contextRef="#ctx0" brushRef="#br0" timeOffset="257170.0628">14663 14420 25 0,'13'0'37'0,"11"13"0"16,-4 15-4-16,2 3-12 0,5 16-6 16,-10 11-3-16,-4 16-4 15,-13 6-2-15,-13 8-2 16,-12-2-2-16,-11-3 0 16,-7-8-1-16,-4-10-1 15,1-14-2-15,-1-17-5 16,15-12-22-1,10-10-12-15,0-14 1 16,14 2-1-16</inkml:trace>
  <inkml:trace contextRef="#ctx0" brushRef="#br0" timeOffset="269173.8482">457 16190 7 0,'0'0'23'31,"0"0"-8"-31,0 0 6 16,0 0-13-16,0 0-4 15,0 0-1-15,0 0 0 16,0 0-2-16,-9 48 1 16,9-48 2-16,0 0 0 15,31 52 3-15,-31-52 1 16,0 0-1-16,58-12 2 0,-58 12 0 15,0 0-1-15,35-62 0 16,-35 62-1-16,4-55-2 16,-4 55-2-16,-19-48 0 15,19 48-1-15,0 0 0 0,-51-14-1 16,51 14 0-16,0 0-1 31,-51 46 1-31,51-46 0 0,-13 61 0 16,13-61 0-16,15 56 0 15,-15-56 1-15,34 41-2 16,-34-41 1-16,47 13-1 16,-47-13 0-16,43-18 0 15,-43 18 0-15,0 0 0 16,28-58 0-16,-28 58 0 0,-9-45 0 16,9 45 0-16,0 0-1 15,-50-33 1-15,50 33-1 16,-44 12 1-16,44-12 0 15,0 0 1-15,-27 55-1 16,27-55 1-16,12 47 0 16,-12-47 0-16,0 0-1 0,59 31 1 15,-59-31-1-15,0 0 1 16,41-21-1-16,-41 21 1 16,0 0 0-16,-7-49 1 0,7 49-1 15,0 0-1 1,-44-22-3-16,44 22-16 0,0 0-20 31,0 0-1-31,0 0 1 0,0 0-1 16</inkml:trace>
  <inkml:trace contextRef="#ctx0" brushRef="#br0" timeOffset="269890.5838">1777 15938 35 0,'-7'-13'28'0,"-13"8"-6"16,-14-2-4-16,-6 5-5 16,-3 2-4-16,-2 0-2 15,0 12-2-15,5-1-1 16,11 9-3-16,8 4 0 31,15 4-2-31,11 3 2 0,12-2-1 16,8-1 1-16,3-4 0 15,3-9 1-15,0 0 1 16,-7-8-1-16,-4-7-1 16,-20 0 0-16,0 0 0 15,-33-10-1-15,0 10-1 0,-6 3 0 16,-6 4-1-16,0 9-1 15,5 9 2-15,2 8-1 0,12 7 1 16,14 2 0-16,12 0 0 16,5 2 1-16,13-5 1 15,12-6-1-15,5-11 2 16,15-7-1-16,0-13-5 16,-1-5-13-1,-3-3-15-15,-8-16 0 16,-8 2-1-16,-22-9 6 15</inkml:trace>
  <inkml:trace contextRef="#ctx0" brushRef="#br0" timeOffset="270059.5933">1170 16182 14 0,'0'0'26'0,"-62"-3"0"15,62 3-11-15,-15 22-15 16,34-8-11-16,15 13-14 0,17-12-1 15,9 14 8 1</inkml:trace>
  <inkml:trace contextRef="#ctx0" brushRef="#br0" timeOffset="270337.8764">1956 16345 56 0,'-22'-6'22'0,"-1"0"-4"0,-7 6-2 16,4 8-5-16,-3 5-3 15,4 6-3-15,3 5-1 16,10 3-2-16,9 1 0 16,9 0 0-16,9-9 1 15,7 0 0-15,3-6 0 16,0-4 1-16,-5-9-1 0,-3 3 0 15,-17-3-1-15,6-9-2 16,-17 5-6-16,-8-6-13 16,-2-2-15-16,7-1-2 15,-2-5 0-15,12 4 1 0</inkml:trace>
  <inkml:trace contextRef="#ctx0" brushRef="#br0" timeOffset="270506.7868">2031 16406 42 0,'36'0'33'0,"14"0"-3"0,-10 0-13 16,7-5-7-16,1 1-5 15,-6-1-4-15,-2-3-6 16,-9 2-7-16,-12 3-7 0,-7-2-5 16,-12 5 0-16,0 0-1 15</inkml:trace>
  <inkml:trace contextRef="#ctx0" brushRef="#br0" timeOffset="270660.4455">2213 16438 55 0,'-18'19'23'15,"8"5"-4"-15,4 3-4 16,6-1-7-16,9-3-14 16,1-6-22-16,11 4-2 15,-7-21-1-15,22 9 7 16</inkml:trace>
  <inkml:trace contextRef="#ctx0" brushRef="#br0" timeOffset="271077.2098">2513 16420 52 0,'-18'5'32'0,"6"13"-8"15,5 1-12-15,-2 2-4 16,9 4-3-16,6-1-1 16,6-2-1-16,4-6 0 15,2-3-1-15,2-10 0 16,1-3-1-16,-2-11 1 31,-4 0 0-31,-3-8-1 0,-5 1 1 16,-1-1-1-16,-3 5-1 15,1 4 0-15,-4 10-1 16,0 0 0-16,0 0 1 16,0 15-1-16,0 4 0 15,6 0 0-15,3 0 1 0,0 3 0 16,6-2 1-16,1-6 0 16,6-4 1-16,-3-10 1 15,2-10 0-15,-5-4 1 16,2-5 0-16,-6-6 0 0,-6-2 0 15,-6-1-1-15,-5 3-3 16,-1 6-10-16,6 19-27 31,-25-19-1-31,13 19 0 0,-10-3-1 16</inkml:trace>
  <inkml:trace contextRef="#ctx0" brushRef="#br0" timeOffset="274171.2006">3739 16319 7 0,'11'4'31'0,"-11"-4"1"16,27 18 0-16,-6 3-19 15,3 4-7-15,11 9-4 16,-1 2-8-16,5 1-16 15,-10-16-8-15,8 7-2 16,-15-22 0 0</inkml:trace>
  <inkml:trace contextRef="#ctx0" brushRef="#br0" timeOffset="274370.7866">4026 16375 13 0,'-14'8'31'0,"-14"-4"1"15,6 15-4-15,-9 1-15 0,-4 11-6 16,-1-1-3-16,1 1-3 16,4-3-5-16,6-1-5 15,4-6-7-15,9-8-4 16,12 2-9-16,0-15-2 16,24-9 12-16</inkml:trace>
  <inkml:trace contextRef="#ctx0" brushRef="#br0" timeOffset="274688.2725">4225 16626 5 0,'3'32'27'16,"-3"-15"1"-16,4-5-9 15,-4-12-3-15,15 3-3 16,-6-13-4-16,-5-12 0 0,4-7-2 16,-8-8 0-1,-5-6-3-15,-5-7 0 0,0-4-1 16,-5-1-1-16,2-2 0 16,-1 2-1-16,4 4-1 0,4 4 1 15,6 8-2-15,13 8-1 16,5 8-3-16,12 6-6 15,5 9-12-15,2 2-12 32,19 12 0-32,-7-6 0 0</inkml:trace>
  <inkml:trace contextRef="#ctx0" brushRef="#br0" timeOffset="274920.4104">4271 16648 16 0,'9'18'30'0,"5"-12"-4"31,7 0-10-31,13-2-11 0,4-9-21 15,11 5-9 1,-15-7-3-16,4 7 5 0</inkml:trace>
  <inkml:trace contextRef="#ctx0" brushRef="#br0" timeOffset="275253.8026">4533 16397 20 0,'9'-5'33'16,"9"15"0"-16,-11 1-11 15,0 7-8-15,-2 8-3 0,-5-1-4 16,0 1-3-16,0-1-1 16,-3-9-3-16,3-16 1 15,0 0-2-15,0 0 1 16,12-27-1-16,3 1 0 15,4 1 1-15,2-1 1 0,2 6 1 32,-2 5 0-32,1 11 0 0,-4 8 0 15,-5 8 0-15,0 7-3 16,-7 2-14-16,-9-3-19 16,6 13-1-16,-9-15 0 15,6 9 0-15</inkml:trace>
  <inkml:trace contextRef="#ctx0" brushRef="#br0" timeOffset="275692.0701">4868 16081 26 0,'22'-8'35'0,"-7"-3"-2"16,10 2-4-1,6 9-18-15,-5-4-4 0,5 4-1 16,-4 0-3-16,-2 0-1 16,-8 4-1-16,0-1 0 0,-8 4 0 15,-2 5-1-15,-7 7 1 16,0 5-1-16,0 3 0 15,-7 10 0-15,7 3 0 16,0 4 0-16,0 2 0 16,7 3 2-16,-2-3-1 15,3 4 0 1,-3-5 1-16,-2-1 1 16,-6-7-1-16,-7 0 1 15,-5-9 0-15,-4-3-2 16,-5-8-2-16,-4-11-4 15,6-3-16-15,3-7-16 16,-5-10-1-16,14 5-1 16,-2-8 7-16</inkml:trace>
  <inkml:trace contextRef="#ctx0" brushRef="#br0" timeOffset="276071.2385">5562 16331 23 0,'0'0'33'0,"16"-7"0"0,8 7-8 15,2 0-12-15,5-4-6 16,3 4-3-16,3 0-7 0,-4 0-8 15,0-3-15 1,-3 9-6-16,-14-9-1 16,1 12 1-16</inkml:trace>
  <inkml:trace contextRef="#ctx0" brushRef="#br0" timeOffset="276277.9705">5586 16445 10 0,'0'0'35'15,"28"12"-1"-15,-7-12-5 16,9 0-8-16,9 5-5 16,-1-5-11-16,3 5-32 15,-6-5-5-15,6 0-3 16,-13-9-1-16</inkml:trace>
  <inkml:trace contextRef="#ctx0" brushRef="#br0" timeOffset="277077.6337">6517 16162 30 0,'-3'12'26'0,"0"7"-6"16,-7 3-5-16,2 3-5 15,-1 4-2-15,-1-3-3 16,3 2-1-16,-3-5-1 15,2 3-1 1,-2-1-1-16,-1 2 0 16,-5 3 0-16,3 6-1 15,-2-4 0-15,3 0 0 16,2-3 0-16,1-11-1 16,7-7 2-16,2-11-2 15,8-26 2-15,2-8 0 16,2-7 2-16,4-13 0 0,-2-3 0 15,3-2 1-15,-2-1-1 16,3 6 2-16,-5 6-1 16,0 11-2-16,-3 8 0 15,1 15-1-15,-1 9 1 16,-10 5-1-16,14 25-1 16,-10 8 1-16,-1 11-1 0,4 9 1 15,4 5-1-15,-1 4 1 16,3 0-2-16,0-2-2 15,5-4-5-15,-7-11-10 16,-1-15-18-16,3-3 0 0,-13-15 0 16,0-3 12-16</inkml:trace>
  <inkml:trace contextRef="#ctx0" brushRef="#br0" timeOffset="277240.5275">6365 16504 28 0,'13'0'35'0,"6"0"2"16,16 0-5-16,3 0-17 0,4 0-11 15,6 0-24-15,0 0-12 16,1 0-3-16,-9-10-1 16</inkml:trace>
  <inkml:trace contextRef="#ctx0" brushRef="#br0" timeOffset="277740.6723">7212 16323 12 0,'-9'-7'27'0,"-13"-5"-7"16,-3 8-4-16,1 4-2 15,-4 5-4-15,3 7 0 16,3 7-2-16,10 9-2 15,2 2-1-15,10 7-2 16,7-2 0-16,8 1 0 0,6-7 0 16,7-6-2-16,4-4-2 0,-1-11-8 15,6-8-11 1,0 2-13-16,-6-16 0 16,6 4 0-16</inkml:trace>
  <inkml:trace contextRef="#ctx0" brushRef="#br0" timeOffset="278010.0986">7426 16370 40 0,'-18'-5'29'16,"-10"-1"-8"-16,0 6-8 16,3 13-5-16,7 2-4 15,5 9-1-15,10 5-2 16,8-2 0-16,11 0 1 0,9-3-1 15,6-10 1-15,7-6 0 16,-2-8 2-16,-2-3 0 16,-5-16 0-16,-4 2 1 15,-15-8-1-15,-10 4 0 16,-10-3-5-16,-7 2-11 16,-7 0-21-16,9 13-2 0,-4-3 0 15,19 12 0-15</inkml:trace>
  <inkml:trace contextRef="#ctx0" brushRef="#br0" timeOffset="278379.4031">7786 16353 20 0,'0'0'32'0,"0"0"0"15,0 0-8-15,0 20-6 16,5-3-6-16,8 5-4 0,-4 4-1 31,-2 3-1-31,-7 0-1 0,0 2-1 16,-13-6 0-1,-6-4 0-15,-8-11-2 16,-2-7-2-16,2-8-3 0,2-7-7 16,12-8-22-16,5 2-6 15,4-9 0-15,12 9-1 16</inkml:trace>
  <inkml:trace contextRef="#ctx0" brushRef="#br0" timeOffset="278810.9651">8467 15830 21 0,'-15'-10'29'16,"-10"28"-5"-16,-12 13-2 16,-7 18-5-16,-1 22-3 0,-4 18-3 15,11 16-1-15,3 10-3 16,14 12-1-16,12-3-3 16,12 4 1-16,9-14-2 15,11-14-1-15,4-16-7 16,1-19-12-16,0-18-19 31,6-14 0-31,-6-23 0 0,9-10 2 16</inkml:trace>
  <inkml:trace contextRef="#ctx0" brushRef="#br0" timeOffset="279597.0086">8816 15904 23 0,'0'0'31'16,"4"9"0"-16,-10 6-13 16,-4 7-6-1,0 4-4-15,-1 4-3 16,4 1-1-16,0-2-2 15,7-4 0-15,10 0-2 16,5-8 1-16,7-2-1 0,0-8-2 16,6-2-5-1,-4-5-8-15,-2-5-11 16,7 5-6-16,-11-19 0 0,2 10 10 16</inkml:trace>
  <inkml:trace contextRef="#ctx0" brushRef="#br0" timeOffset="279781.9106">8999 15945 36 0,'-16'-8'32'0,"10"16"-6"16,-2 10-4-16,2 8-7 0,6 12-5 15,-4 5-1-15,4 7-3 16,-6-1-1-16,6-2-1 16,0-2-4-16,3-6-4 15,3-5-16-15,3-7-16 16,-9-27 0-16,16 17-1 15,-16-17 6 1</inkml:trace>
  <inkml:trace contextRef="#ctx0" brushRef="#br0" timeOffset="280130.2288">9120 16180 6 0,'0'11'27'0,"9"13"-4"15,-9-2-8-15,0 2-4 16,3-2-1-16,0-2-2 16,-3-6-3-16,0-14-1 15,0 0-1-15,0 0-1 16,0-14 0-16,-3-10-1 16,3-3 0-1,3-5 1-15,4 3 1 16,5 3 0-16,3 0 1 15,2 6 0-15,7 10 0 16,-6 5-1-16,10 9 1 16,-8 7-1-16,-2 8-1 15,-3 5-1-15,-8 5 0 16,-7 5-2-16,0-2-2 0,-4 6-10 16,-2 3-21-16,-9-16 0 15,8 5-1-15,-4-15 4 16</inkml:trace>
  <inkml:trace contextRef="#ctx0" brushRef="#br0" timeOffset="280415.4485">8738 16494 9 0,'0'0'33'0,"0"0"2"15,22 0-5-15,12 0-12 16,13 0-6-16,15 7-1 16,4-7-2-16,14 5-4 15,0 0-6-15,-2-5-13 16,-4 0-19-16,-2 13-4 0,-18-10 1 15,-3 10-1-15</inkml:trace>
  <inkml:trace contextRef="#ctx0" brushRef="#br0" timeOffset="281046.8747">9250 16673 24 0,'0'0'30'16,"0"0"0"-1,0-10-13-15,-12 5-4 16,-5 2-5-16,-6-1-4 16,-6-2-3-16,2 2 0 15,-4 2 1-15,3 2-2 0,-1 0 1 16,8 4-1-16,2 4 1 15,7 2-1-15,3 2 0 16,3 7 0-16,2 0 1 16,4 1-1-16,0-3 0 15,-3-2 0-15,3 1 0 0,3-8 0 16,-3-8 1-16,11 0-1 16,-1 0 1-16,5-11-1 15,3 5 1-15,7 5 1 16,5 1 1-16,2 0 0 0,2 10 0 15,-7 5 1-15,-2 4 0 16,-9 5 0-16,-4 4-1 16,-18-3 0-16,-7 2 0 15,-12-7-2-15,-6-2 0 16,-7-5-1-16,2-8 0 31,-1-8-2-31,3-9-2 0,9 0-5 16,4-7-13-16,8-5-14 15,17-2 0-15,4-8-2 16,18 7 16-16</inkml:trace>
  <inkml:trace contextRef="#ctx0" brushRef="#br0" timeOffset="281601.4457">9589 16369 20 0,'15'4'33'15,"-15"-4"2"-15,18 19-6 0,-9 1-14 16,-9 4-7-16,0 6-3 0,0-1-1 15,-6-2-2-15,1-6-1 16,1-9-1-16,4-12 0 16,0 0 0-16,0-15 1 15,6-1-1-15,7-9 0 16,1 0 1-16,10-4-1 31,0 6 0-31,4 7 0 0,0 0 1 16,-1 8-1-16,-4 8 1 15,-5 10 1-15,-2 10-1 16,-8 6 1-16,-2 7-1 16,-6-1-1-16,-6 2-7 15,6-7-21-15,0 2-9 16,-3-15 2-16,10-1-3 0</inkml:trace>
  <inkml:trace contextRef="#ctx0" brushRef="#br0" timeOffset="282017.4115">10267 16276 17 0,'0'0'34'15,"0"0"1"-15,10 10-1 16,-7 16-17-16,-3 3-6 16,5 13-4-16,-5 0-2 15,7 7-2-15,-4-5-4 16,-3-3-1-16,3-6-7 31,-6-9-10-31,-5-14-12 0,4 0-6 16,-12-12 1-16,4-5 9 15</inkml:trace>
  <inkml:trace contextRef="#ctx0" brushRef="#br0" timeOffset="282187.1815">10116 16506 6 0,'15'-7'32'16,"10"10"0"-16,3-6-9 15,9 3-7-15,0 0-2 16,3 0-4-16,0 0-5 15,-2 0-11-15,-10 4-21 16,-13-4-6-16,1 5-1 31,-16-5 0-31</inkml:trace>
  <inkml:trace contextRef="#ctx0" brushRef="#br0" timeOffset="283687.931">10954 16133 22 0,'0'0'28'15,"0"32"-3"-15,0-11-15 31,-5 4-4-31,5 4-2 0,-4 0 0 16,-1-6-2-16,2-7-2 16,3-16-1-16,-9 5 0 15,4-14 0-15,0-9-1 16,5-4 1-16,0-7-1 16,0-2 1-16,5-3 1 15,0 3 1-15,4 2 0 0,0 6 0 16,4-1 1-16,-1 7 0 15,2 1-1-15,2 6 1 16,5 2-1-16,1 6 1 16,0 2-1-16,1 0 1 15,-5 7 0-15,1 3 1 0,-7 3 1 16,0 5 0-16,-12 1 0 16,0 5 1-16,-13 2-1 15,2 2 0-15,-3 5-3 16,2-1-5-16,2 2-12 0,6 0-16 15,-6-11-2-15,14 7 1 16,-9-12 14-16</inkml:trace>
  <inkml:trace contextRef="#ctx0" brushRef="#br0" timeOffset="283905.2622">10748 16508 37 0,'9'6'32'0,"13"-6"-7"16,13 0-6-16,11 0-4 16,8 0-4-16,9 4-5 15,-1-4-10-15,-3 6-21 0,-12-8-9 31,-1 7 0-31,-20-5-1 16</inkml:trace>
  <inkml:trace contextRef="#ctx0" brushRef="#br0" timeOffset="284368.4147">10792 16702 2 0,'0'11'31'15,"15"7"2"-15,0 1-2 16,7 4-17-16,7 10-3 15,-2-2-1-15,4 7-2 16,-6-3-2-16,-2 1-4 0,-11-5-2 31,-12-4-4-31,-11-6-1 16,-13-6-1-16,-1-6 0 16,-9-9 0-16,3-2 0 15,0-12 1-15,12-4 3 0,7-9 2 16,12-5 2-16,12-6 2 15,7-2 1-15,8 2 0 16,3 0 1-16,-1 6 0 0,-7 3-1 16,-6 4-1-16,-16 11-2 15,0 14-3-15,-22-8-8 16,-2 10-22-16,-7-4-4 16,11 7 1-16,2-5-2 15</inkml:trace>
  <inkml:trace contextRef="#ctx0" brushRef="#br0" timeOffset="284871.4476">11377 15833 12 0,'10'0'31'0,"14"24"1"16,3 7-6-16,3 26-11 15,0 23-4-15,-4 17-1 0,-2 15-2 16,-17 9-2-16,-7 11 0 16,-13-4-3-16,-9-5-1 15,-9-15 0-15,-2-16 0 16,1-16 1-16,5-13 0 0,4-20 0 15,8-14 1 1,3-13-1-16,3-7 0 0,9-9 0 16,-9 4-2-16,9-4 0 0,0 0-2 15,0 0-5-15,-12-9-8 16,12 9-25-16,0 0-1 16,-8-10 1-16,8 10-1 15</inkml:trace>
  <inkml:trace contextRef="#ctx0" brushRef="#br0" timeOffset="298773.8821">12025 16450 6 0,'0'0'32'0,"0"0"0"15,27 0-10-15,-1 0-5 16,12 0-5-16,8-2-6 0,6-2-11 16,6 4-19-16,-9-11-7 15,0 4-1-15,-21-7-2 16</inkml:trace>
  <inkml:trace contextRef="#ctx0" brushRef="#br0" timeOffset="298959.3016">12069 16570 26 0,'23'0'31'15,"19"3"-2"-15,-4-3-13 16,11 6-18-16,7 3-22 0,-16-14-3 16,16 12-2-16,-21-19 10 0</inkml:trace>
  <inkml:trace contextRef="#ctx0" brushRef="#br0" timeOffset="299530.0212">12993 16208 29 0,'-3'37'28'0,"-16"4"-3"15,1 9-17-15,-1 5-2 16,-2-1-2-16,5-6-2 31,2-9 0-31,3-15-1 0,5-14-1 16,6-10 1-16,4-19 0 16,5-8 0-16,0-13 1 15,3-7 0-15,1-8 0 16,2 0 1-16,1 2 1 15,-3 6-1-15,1 4 1 16,-1 11 0-16,0 13 0 0,-1 19 0 16,3 7 0-16,1 22-1 15,-1 8 0-15,7 11 0 16,-3 5-1-16,2 5 0 16,1 2-3-16,-3-7-6 15,-3-3-12-15,0-5-15 0,-16-20-1 31,5-4-1-31,-5-21 12 16</inkml:trace>
  <inkml:trace contextRef="#ctx0" brushRef="#br0" timeOffset="299715.4327">12931 16429 20 0,'14'-13'33'0,"10"13"0"16,0-5-5-16,11 5-16 15,2-5-12-15,-3-1-28 16,10 6-2-16,-10-7-2 16,6 11-1-16</inkml:trace>
  <inkml:trace contextRef="#ctx0" brushRef="#br0" timeOffset="299893.8365">13505 16429 35 0,'0'0'32'0,"0"0"-2"16,9 5-18-16,1-1-39 15,-10-4-2-15,0 0-3 16,-10-19 12-16</inkml:trace>
  <inkml:trace contextRef="#ctx0" brushRef="#br0" timeOffset="300479.0353">13995 16170 25 0,'-24'4'30'16,"-11"-1"-4"-16,1 13-10 16,0 11-5-16,7 10-4 15,5 7-2-15,11 3-3 0,11 2-1 16,15-1 0-16,8-3 2 16,12-15 0-16,13-10 0 15,3-15 2-15,4-10-1 16,-5-15 1-16,-6-7 0 15,-14-13 1-15,-11-4-2 16,-19-6-1-16,-22 1-1 0,-11 2 0 16,-7 4-5-16,-1 10-8 15,1 14-22-15,0-1-4 0,15 20 0 16,5 4 0 0</inkml:trace>
  <inkml:trace contextRef="#ctx0" brushRef="#br0" timeOffset="300836.1542">14470 16390 75 0,'0'0'39'0,"0"0"0"0,14-7-18 16,-14 7-11-16,0 0-10 16,7-10-30-16,-7 10-9 15,0 0 0-15,0 0-1 0</inkml:trace>
  <inkml:trace contextRef="#ctx0" brushRef="#br0" timeOffset="301420.3425">14981 16237 8 0,'-28'-12'28'0,"6"17"1"16,-13 2-13-16,5 8-6 15,5 6-2-15,7 10-4 0,6 6-1 16,12 2-2-16,9 1 0 16,11 0-1-16,9-10-1 15,10-8-4-15,6-4-11 16,-6-18-12-16,10 7-1 15,-18-17 1-15</inkml:trace>
  <inkml:trace contextRef="#ctx0" brushRef="#br0" timeOffset="301785.2059">15169 16317 4 0,'-17'10'24'0,"-8"-3"-8"15,6 10-2-15,0 2-4 16,12 2-1-16,7 4-1 16,11-8 1-16,10-1 0 15,4-8-1-15,5-2 1 16,1-6-1-16,2-6-1 16,-11-3 0-16,-3-1-3 0,-8-2-5 15,-11 2-5-15,0 0-17 16,0 10-10-16,-9-19-1 15,9 19-1-15</inkml:trace>
  <inkml:trace contextRef="#ctx0" brushRef="#br0" timeOffset="301970.1062">15341 16298 35 0,'31'3'35'0,"-7"-3"1"15,10 10-10-15,-6 10-11 0,-6 2-6 16,0 7-3-16,-9-1-3 15,-11 2-4-15,-8 1-9 32,-11-1-26-32,-12-13 0 0,-1-4 0 15,-6-13 0-15</inkml:trace>
  <inkml:trace contextRef="#ctx0" brushRef="#br0" timeOffset="302370.5363">15999 15833 27 0,'-37'46'32'0,"-6"12"-7"16,5 16-7-16,14 14-2 16,11 4-4-16,13 6-2 15,14-6-3-15,15-7-3 0,11-11-8 16,5-19-20-16,-3-21-11 16,9-11 1-16,-12-23-1 15</inkml:trace>
  <inkml:trace contextRef="#ctx0" brushRef="#br0" timeOffset="302772.7045">16309 16416 45 0,'0'0'35'0,"4"8"0"16,-4-8-12-16,0 0-15 0,0 0-11 15,9 4-27-15,3 1-4 0,-12-5 0 16,12-4-1-16</inkml:trace>
  <inkml:trace contextRef="#ctx0" brushRef="#br0" timeOffset="302957.7868">16625 16438 30 0,'0'0'30'15,"0"0"-8"-15,0 0-22 16,0 0-23-16,0 0-6 16,0 0 0-16</inkml:trace>
  <inkml:trace contextRef="#ctx0" brushRef="#br0" timeOffset="303142.6696">16758 16436 36 0,'10'0'36'15,"-10"0"-1"-15,0 0-10 0,0 0-38 16,0 0-16-16,0 0-5 16,0 0-1-16</inkml:trace>
  <inkml:trace contextRef="#ctx0" brushRef="#br0" timeOffset="303605.5372">17150 15882 12 0,'33'38'33'0,"-11"3"1"16,3 23-7-16,-15 11-10 15,-10 8-5-15,0 10-2 0,-14-5-5 16,-2-7-3-16,-5-11-4 16,-1-19-4-16,4-14-7 15,3-20-10-15,5-17-10 16,10 0-2-16,-4-25 1 16</inkml:trace>
  <inkml:trace contextRef="#ctx0" brushRef="#br0" timeOffset="304174.7826">17821 16100 38 0,'19'-8'31'15,"21"8"-3"-15,2-5-16 16,12-2-4-16,3 2-8 0,1-1-15 15,1 12-14-15,-18-13-1 16,-1 14-1-16</inkml:trace>
  <inkml:trace contextRef="#ctx0" brushRef="#br0" timeOffset="304375.4633">17832 16235 28 0,'5'13'33'0,"7"-10"-2"0,11-3-10 31,13 6-8-31,7-2-7 0,8 1-20 16,-1-14-16-16,12 9-2 15,-11-9-2-15</inkml:trace>
  <inkml:trace contextRef="#ctx0" brushRef="#br0" timeOffset="304890.7837">18699 15915 29 0,'-35'-11'26'0,"1"15"-6"0,-2 5-6 15,2 8-3-15,5 11-4 16,7 10-2-16,8 9-1 16,10 5-1-16,10 1 0 0,13-1 1 15,12-4 1-15,11-10-1 16,12-9 0-16,6-16 0 15,1-16 1-15,-2-18 1 16,0-6-1-16,-16-16 1 16,-6-5-2-16,-19-6 2 31,-13 5-2-31,-18-4 0 0,-8 11 0 16,-10 9-3-16,-10 10-10 15,-5 10-29-15,4 18-1 16,-6 4-1-16,8 16 1 15</inkml:trace>
  <inkml:trace contextRef="#ctx0" brushRef="#br0" timeOffset="307512.3364">13921 16738 25 0,'0'0'29'15,"3"16"-7"-15,-3 3-4 0,0 10-6 16,0 6-2-16,0 11-3 16,0 0 0-1,0 10-3-15,-6-2-4 16,3-2-4-16,3-7-3 16,-4-12-7-16,4-11-6 15,0-1-9-15,0-21-3 16,0 0 5-16</inkml:trace>
  <inkml:trace contextRef="#ctx0" brushRef="#br0" timeOffset="307882.2215">13929 16830 25 0,'0'0'24'0,"0"-12"-6"0,0 12-3 15,-11-3-5-15,1 8-3 16,-2 9-3-16,-3 1-1 0,-1 2-1 16,-1 0-1-16,3-3-1 15,-1-1 1-15,6-1-1 16,9-12 0-16,0 0 1 31,3-18-1-31,8 0 0 0,6-6 1 16,-2 2-1-16,4 0 0 15,-1-2 1-15,0 4-1 16,-5 8 1-16,-1 4 2 16,-2 11 0-16,-1 5 1 15,1 6 0-15,-2-2 1 16,3 8 0-16,0 1-1 0,4-1-4 16,1-3-16-16,6 0-17 15,-22-17 0-15,24 9-1 16</inkml:trace>
  <inkml:trace contextRef="#ctx0" brushRef="#br0" timeOffset="308552.0461">13049 17532 17 0,'0'0'33'0,"0"0"-5"16,0 0-5-1,0 27-6-15,0 4-4 16,-5 5-4-16,5 8-1 16,-7 8-2-16,4 2-7 15,-3-3 2-15,4-1-5 16,2-5-1-16,-5-2-11 15,5-43-6-15,7 46-10 16,-7-46-3-16,0 0 3 0</inkml:trace>
  <inkml:trace contextRef="#ctx0" brushRef="#br0" timeOffset="309068.6494">13363 17549 17 0,'9'0'31'0,"-9"7"-1"0,-6 10-12 16,2 12-4-16,-2 5-4 15,3 4-2-15,3-38-2 16,-9 87 0-16,9-87-3 15,-5 76-5-15,5-76-12 16,2 69-14-16,-2-69-4 0,0 0-1 16,6 42 4-16</inkml:trace>
  <inkml:trace contextRef="#ctx0" brushRef="#br0" timeOffset="309353.9658">13555 17570 22 0,'0'-14'32'0,"0"14"0"0,11-15-11 16,-11 15-5-1,0 0-4-15,7 20-5 0,-4 5-1 0,-3 3-1 16,0 3 0-16,0-31-1 15,-10 83 0-15,8-33 0 16,-1-6-4-16,3-44-2 16,-9 72-6-16,9-72-11 15,0 44-13-15,0-44-2 16,0 0-4-16,-15-15 2 0</inkml:trace>
  <inkml:trace contextRef="#ctx0" brushRef="#br0" timeOffset="309538.8726">13350 17741 24 0,'9'-4'29'0,"-9"4"-2"0,28-10-13 16,-1 10-6-16,6 0-9 16,4 0-14-16,-3 0-11 15,9 0-2-15,-12-7-2 16</inkml:trace>
  <inkml:trace contextRef="#ctx0" brushRef="#br0" timeOffset="309833.9537">13933 17607 15 0,'-18'-17'29'15,"5"14"-7"-15,-6 3-4 16,-1 8-3-16,0 4-3 16,0 5-5-16,3 9-1 15,1 7-2-15,7-2-1 0,9-31-2 16,0 70 2-16,0-70 2 15,26 77-3-15,-26-77 0 16,45 58-10-16,-45-58-15 16,59 26-8-16,-59-26-2 0,47 0 0 15</inkml:trace>
  <inkml:trace contextRef="#ctx0" brushRef="#br0" timeOffset="310202.5822">14038 17805 24 0,'19'11'25'0,"-13"-1"-11"15,10-4-7-15,3-3-1 16,2-3-2-16,1-6 0 15,-3-7-3-15,0 4 1 16,-7-7 1-16,-3-4 1 0,-6 5 0 16,-3 2 2-16,-7 0-2 15,-5 13 0-15,-7 0 2 16,-2 0 0-16,-3 11-2 16,1 4-1-16,-2-2-2 15,25-13 0-15,-33 46 3 0,33-46 0 31,-7 48 0-31,7-48-3 0,25 49 3 16,-25-49-3 0,53 33-5-16,-53-33-15 15,56 18-15-15,-56-18 0 0,61-16-3 16</inkml:trace>
  <inkml:trace contextRef="#ctx0" brushRef="#br0" timeOffset="310641.007">14358 17403 10 0,'0'-14'30'16,"0"14"2"-16,0 0-3 15,0-15-14-15,0 15-6 16,0 0-5-16,0 0-4 16,9 15-9-16,-9-15-10 15,0 0-13-15,0 17 1 31,0-17-1-31</inkml:trace>
  <inkml:trace contextRef="#ctx0" brushRef="#br0" timeOffset="310857.7323">14402 17489 29 0,'0'13'30'15,"0"5"-6"-15,0-1-3 0,0 0-7 16,-6 4-3-1,-7-8-3-15,2 6-2 0,-6-10-2 16,0-9-1-16,-1 0-4 16,3-3-4-16,6-3-19 15,9-3-10-15,-10-2 1 32,17 1-1-32</inkml:trace>
  <inkml:trace contextRef="#ctx0" brushRef="#br0" timeOffset="311720.5081">14696 17123 11 0,'0'0'32'0,"0"0"-2"16,-3 15-8-16,-7 1-8 15,1 4-6-15,-2-1-2 0,3 5-2 16,1-4-1-16,2 1-2 16,5-4 1-16,7-2-2 15,5-7 0-15,2-4 1 16,3 0-2-16,0-4-3 15,-1 0-4-15,-1-7-3 16,0 2-3-16,-5-8-1 0,3 0 1 16,-6-2 2-16,-7 15 3 15,13-24 4-15,-10 14 7 16,2-7 16 0,-5 17-3-16,0 0-1 15,0 13-1-15,0-13-1 31,0 23-1-31,-5-8-3 0,5 9-1 16,-2 0-2-16,2 3-2 16,0 0-6-16,-4-5-12 15,0-2-18-15,8-4 0 16,-4-16-2-16,8 14 6 0</inkml:trace>
  <inkml:trace contextRef="#ctx0" brushRef="#br0" timeOffset="312206.2762">14938 17310 34 0,'-5'13'20'16,"5"3"-4"-16,-6-3 0 0,6 0-7 15,-5-4 0-15,5-9-5 32,-7 10 0-32,7-10-2 0,-8-10-3 15,8-3 2-15,0-3-3 16,4-2 2-16,5 1-2 16,2 2 3-16,5-1-1 15,0 6 0-15,3 3 0 16,0 7 1-16,-2 7 0 15,-4-1 0-15,-3 5 0 0,-5 5-2 16,-5 5 2-16,0-3-11 16,-5 8-10-16,-9-14-10 15,14 3 1-15,-14-6 4 16</inkml:trace>
  <inkml:trace contextRef="#ctx0" brushRef="#br0" timeOffset="312460.7005">14686 17473 24 0,'13'8'32'0,"2"-8"-3"16,10-3-8-16,12 6-9 15,4-3-3-15,5 5-1 16,4-5-9-16,-3 3-14 16,-7 1-16-16,3 4-2 15,-18-4 1-15,0 6 10 0</inkml:trace>
  <inkml:trace contextRef="#ctx0" brushRef="#br0" timeOffset="313007.7356">14956 17599 20 0,'22'-8'24'0,"-22"8"-4"15,6-9-3-15,-6 9-5 16,-9 0-3-16,-3-5-2 16,-4 1-3-16,-4 4-2 15,0 0-1-15,-2 0-1 0,2 7 1 16,0-7 0-16,4 0-2 15,5 10 1-15,11-10 0 16,-11 14-1-16,11-5 2 16,0-9-1-16,7 13-1 15,-4-3 1-15,-3-10 1 32,6 12-1-32,-6-12 1 0,12 9-1 15,-12-9 0-15,16-7 1 16,-4 7-1-16,4 0 1 15,4-5 0-15,1 5 0 16,-5 3-1-16,1 2 2 16,-5 9 1-16,-5-1-2 0,-11 1 1 15,-8-3 0-15,-8 4-1 0,-3-5-1 16,-4 1-4 0,-2-5-9-16,-2-13-19 0,15 7 0 15,1-9 1-15,21 0 11 16</inkml:trace>
  <inkml:trace contextRef="#ctx0" brushRef="#br0" timeOffset="313524.5623">15193 17575 14 0,'11'10'32'0,"6"12"0"16,-4 7-8-16,-9 7-6 16,-4 7-4-16,-5 8-8 15,-8 5-6-15,-7-4 1 0,-7-2-4 16,27-50-2-16,-60 60 0 16,60-60-3-16,-45 22-8 15,45-22-11-15,-10-43-2 16,10 14-4-16,0 29 19 15</inkml:trace>
  <inkml:trace contextRef="#ctx0" brushRef="#br0" timeOffset="314025.5234">15502 17444 32 0,'0'0'24'16,"0"10"-1"-16,0 12-5 16,-6 9-4-16,3 8-4 0,-4 10-2 15,3 8-1-15,-3 10-5 0,3 2-4 16,1-1 2-1,3 5 0-15,-5-17 0 16,5-6-1-16,0-9 0 0,0-41-4 16,5 50 6-16,-5-50 4 15,0 0-3-15,0 0-5 0,0 0 3 16,0 0-4-16,0 0 2 16,0 0-2-16,0 0-15 15,0 0-19-15,0 0 2 16,0 0 6-16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59:28.6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11176 4356 16 0,'19'15'33'0,"-19"-2"1"15,2 15-5-15,-8 0-15 16,-2 0-13-16,-1 8-26 0,-8-16-4 16,12-2-3-16,-4-13-1 15</inkml:trace>
  <inkml:trace contextRef="#ctx0" brushRef="#br0" timeOffset="533.0504">11700 4110 4 0,'0'0'27'16,"3"14"-1"0,-11 4-6-16,8 0-8 0,-5 11-4 15,5 0-2-15,3 3-1 16,4-2-1-16,3-4-1 0,8-4-1 15,4-8 0-15,2-9 0 16,0-5-1-16,2-11 0 16,-2-6 1-16,-5-6-2 15,-3-2 2-15,-9-3-2 16,-2 3 2-16,-5 2-1 16,-5 3 1-1,1 8 0-15,4 12 0 16,-14 0 0-16,9 11-1 15,5 8 2-15,0 5-1 16,6 12 0-16,0 2 2 16,-1 4-1-16,0 4 0 15,-5 0 1-15,0 0 0 16,-6-7-1-16,-6 1-1 0,-7-8-2 16,-2-11-4-16,-3-3-5 0,-3-14-15 15,-2-9-11 1,9-7 0-16,-5-14-1 0</inkml:trace>
  <inkml:trace contextRef="#ctx0" brushRef="#br0" timeOffset="986.1061">12154 4005 35 0,'0'0'30'0,"0"25"-4"16,0 0-9-16,0 8-5 15,-4 3-3-15,4 8 0 16,0 0-3-16,0-1-1 0,0-7-3 15,0-6 0-15,-3-9-1 16,3-4 1-16,0-17-1 16,0 0 0-16,0-13 1 0,0-9 0 15,-6-11-1-15,3-1-1 16,-1-5 0-16,1-1-1 31,3-1 1-31,-5-1 0 16,5 6-2-16,6 2 1 0,3 5 1 15,1 4 0-15,8 1-1 16,3 5 1-16,7 0-3 16,6 5-3-16,7 3-5 15,0 2-9-15,1-3-12 16,8 12-2-16,-10-1 1 0</inkml:trace>
  <inkml:trace contextRef="#ctx0" brushRef="#br0" timeOffset="1233.1688">12255 4403 15 0,'4'14'26'0,"6"-10"-2"0,14 1-17 16,0 4-19-16,1-9-8 15,9 10-2-15,-12-15 5 16</inkml:trace>
  <inkml:trace contextRef="#ctx0" brushRef="#br0" timeOffset="1571.2456">12513 4154 11 0,'0'0'27'16,"12"21"0"-1,-12-7-9-15,6 0-9 16,-2-2-1-16,-2-1-4 15,2-2-2-15,-4-9-2 16,0 0 0-16,0 0 0 0,6-19-1 16,-3 1 0-1,6 0-1-15,1-2 2 0,2 2-1 16,4 8 4-16,-1 2-1 16,1 8 4-16,3 5-1 0,-1 8 2 15,-2 4 0-15,-4 4-4 16,-2-3-6-16,-2-4-21 15,2 9-5-15,-10-13-3 16,7 3 0-16</inkml:trace>
  <inkml:trace contextRef="#ctx0" brushRef="#br0" timeOffset="1971.9098">12796 3887 26 0,'31'-2'30'16,"-10"-8"0"-16,3 8-11 15,4 2-6-15,-8 0-5 16,1 5-2-16,-6 3-1 0,0 1-2 15,-5 5 0-15,-1 3-2 0,-6 4 1 16,4 6-1 0,-1 1 0-16,-2 6 0 0,1 1 0 15,1-1 0-15,1 3-2 16,-4 1 1-16,3-7 0 31,-6-1 1-31,0 0-1 0,-9-8 1 16,-1 2 0-16,-5-8-1 15,-4 0 0-15,-5-8-3 16,2-4-9-16,3 3-20 16,-6-16-1-16,14-1 0 15,-2-11-1-15</inkml:trace>
  <inkml:trace contextRef="#ctx0" brushRef="#br0" timeOffset="2250.7261">13334 4025 31 0,'0'0'33'16,"13"5"1"-16,12-5-2 0,3 6-18 16,6-6-7-16,6 0-5 15,-2 0-10-15,-2 0-16 16,-8 0-9-16,1 0-1 16,-14-3 0-16</inkml:trace>
  <inkml:trace contextRef="#ctx0" brushRef="#br0" timeOffset="2435.1737">13310 4187 20 0,'0'0'32'15,"18"11"2"-15,7-11-2 16,9 4-17-16,10-4-11 15,0-4-19-15,11 9-14 16,-11-15-3-16,8 10-1 0</inkml:trace>
  <inkml:trace contextRef="#ctx0" brushRef="#br0" timeOffset="2803.9546">13952 3648 42 0,'37'-34'34'16,"6"2"-1"-16,10 9-16 15,6 10-4-15,-3 13-4 16,-3 10-3-16,-10 14-2 0,-7 5-2 16,-16 12-1-16,-17 8-1 15,-16 2 1-15,-12 2 0 0,-3 3 0 16,-4-2 0 0,-1-5-1-16,6-4 0 15,9-7-6-15,5-7-11 0,10-7-17 16,12 3-1-16,1-13 0 0,11 4 1 15</inkml:trace>
  <inkml:trace contextRef="#ctx0" brushRef="#br0" timeOffset="2935.543">14253 4365 66 0,'0'0'38'0,"0"13"-8"15,0-13-30-15,-9 2-28 16,9-2-6-16,0 0-5 16</inkml:trace>
  <inkml:trace contextRef="#ctx0" brushRef="#br0" timeOffset="3652.2966">11652 10309 41 0,'18'10'33'0,"-18"5"-1"16,4 11-22-16,-9 8-28 0,-8-6-8 15,9 7-2-15,-7-16-3 16</inkml:trace>
  <inkml:trace contextRef="#ctx0" brushRef="#br0" timeOffset="4190.3156">12324 10048 4 0,'-10'13'27'0,"10"8"1"0,-6-2-11 16,6 8-4-16,6-4-2 15,4 2-3-15,1-4-1 0,6-3-2 16,2-8 0-16,5-5-2 16,2-10 0-16,1-8 0 15,1-6-1-15,-6-5 0 16,-1-3-1-16,-3-1 0 0,-2 0 0 16,-10 4 1-16,-6 6 0 15,0 9 0-15,0 9 0 16,-15 5 0-16,8 15 1 15,1 6 0-15,6 16 1 16,0 5-1-16,6 8 0 31,4 2-1-31,2 2 2 0,-5-4-2 16,2 1 1-16,-9-8-1 16,0-5-1-16,-16-9-1 15,-6-10-1-15,-4-9-3 16,-6-11-5-16,1-8-10 15,-1-6-16-15,2-14-2 16,12-3 0-16,2-11 1 0</inkml:trace>
  <inkml:trace contextRef="#ctx0" brushRef="#br0" timeOffset="4606.072">12777 10039 21 0,'-8'18'31'15,"8"19"1"-15,-4-3-13 0,1 7-4 16,3-3-3-16,-4-2-4 15,4-7-1-15,0-7-2 16,4-12-1-16,-4-10-1 16,0 0-2-16,0-29 1 15,-4 3 0-15,-2-10-1 16,2-3-1-16,-2-11 0 0,0 2 0 16,3-2 0-16,3 3 0 15,0 0-1-15,0 5 1 16,9 5-1-16,1 4 1 15,9 10 0-15,8 0-2 0,5 10-2 16,4 2-7 0,11 6-11-1,3 11-12-15,-6-6 1 0,8 13-2 16</inkml:trace>
  <inkml:trace contextRef="#ctx0" brushRef="#br0" timeOffset="4838.1516">12817 10278 37 0,'-3'9'33'15,"18"3"1"-15,4-5-14 16,5-3-10-16,11 1-15 16,-11-6-23-16,14 1-3 15,-14-11-2-15,4 5 0 16</inkml:trace>
  <inkml:trace contextRef="#ctx0" brushRef="#br0" timeOffset="5175.762">13031 10067 27 0,'10'0'33'16,"4"14"2"-16,-7-5-4 0,-3 7-17 16,1 2-4-16,-5 0-5 15,0-3-1-15,-3-1-4 16,3-14 0-16,0 0-2 15,0 0 1-15,6-10-1 16,1-7 0-16,8-3 0 31,-2 4 1-31,5-6 0 0,-3 10 2 16,2 1 0-16,0 11 2 16,-4 0-1-16,3 11 1 15,-8 4-1-15,2 0 0 16,-3 5-7-16,-2 3-18 15,-5-10-12-15,13 1 0 0,-13-14 0 16</inkml:trace>
  <inkml:trace contextRef="#ctx0" brushRef="#br0" timeOffset="5607.2732">13347 9831 8 0,'22'-2'31'16,"-7"-7"1"-16,14 9 0 15,-4-5-14-15,2 5-6 0,-2 0-4 16,-1 0-2-16,-1 0-1 15,-8 0-2-15,1 0-1 16,-5 7-1-16,-11-7 1 16,10 17-2-16,-6-7 0 0,-1 9 1 15,2 5-1 1,1 3 1-16,1 5-1 0,2 0 1 16,0 7-1-16,0 1 0 15,-2-1 0-15,-1-3 1 0,-6-2-1 16,0-3 0-16,-13-2 1 15,-4-4 0-15,-6-4-1 16,-5-8-1-16,-3-4-4 31,3 1-14-31,4-5-16 0,-6-15 0 16,17 3 0-16,-3-8 0 16</inkml:trace>
  <inkml:trace contextRef="#ctx0" brushRef="#br0" timeOffset="5908.2165">13914 10009 30 0,'22'0'34'0,"9"0"0"16,-3-2-3-16,9-3-18 0,3 5-6 15,1 0-14-15,-1 0-18 0,-11 0-9 16,0 5 1-16,-16-5-2 15</inkml:trace>
  <inkml:trace contextRef="#ctx0" brushRef="#br0" timeOffset="6076.7815">13933 10141 38 0,'0'0'33'16,"19"16"1"-16,2-9-13 15,16-7-15-15,7 5-25 16,0-10-10-16,11 5-3 16,-8-13-1-1</inkml:trace>
  <inkml:trace contextRef="#ctx0" brushRef="#br0" timeOffset="6454.9372">14544 9723 34 0,'25'-32'34'0,"16"13"0"0,1 5-13 16,5 6-5-16,1 11-5 16,-6 5-5-16,-5 9-3 15,-6 4-2-15,-11 8 0 16,-15 4-3-16,-8 4 2 16,-14 0-2-16,-6 4 1 15,-2-3 0-15,-7 1 0 0,4-3 1 16,0-1 0-16,10-6-2 15,6-2-9-15,5-11-22 16,12 8 0-16,-5-11-1 16,17 8 1-16</inkml:trace>
  <inkml:trace contextRef="#ctx0" brushRef="#br0" timeOffset="6576.9726">14731 10326 57 0,'0'0'6'0,"0"0"-6"16,0 0-12-16,0-11-18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39:36.7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5290 14466 17 0,'-18'14'32'0,"26"1"17"15,41-10-33-15,23-5-4 16,26 6-1-16,18-6-2 15,18 0-4-15,7 0-3 16,-3 0-2-16,-9 3-5 16,-23 0-7-16,-25 2-22 15,-16 4-1-15,-31-3 1 0,-16 3 2 16</inkml:trace>
  <inkml:trace contextRef="#ctx0" brushRef="#br0" timeOffset="563.9108">5687 14754 23 0,'-22'0'25'16,"22"0"-8"-16,-9-23-3 15,15 7-2-15,9 1 0 16,10-1-1-16,11 7-3 16,3 3 0-16,6 9 0 15,-7 7 0-15,-7 8-1 16,-14 7-1-16,-13 4-2 16,-19 4-1-16,-8-1-1 0,-9-2 0 15,-7-4-3-15,2-5-2 16,1-9-2-16,11-4-1 15,7-8 0-15,18 0 0 16,0 0 1-16,9-15 3 0,13 15 2 16,6 0 4-1,10 8 3-15,1 1 0 0,1 6 1 16,-2-3 0-16,-1 5-2 16,-6-5-7-16,-6 4-33 0,-10-24-3 15,2 3-1-15,-8-21 0 16</inkml:trace>
  <inkml:trace contextRef="#ctx0" brushRef="#br0" timeOffset="2352.6724">18080 14746 22 0,'40'0'20'16,"18"0"-1"-16,29 0-2 15,23 0-1-15,28-4-4 16,19 4-3-16,14-2-3 16,-3 2-1-16,-8 0-2 15,-16 0 0 1,-23 0-3-16,-27 0-6 15,-26 2-9-15,-24 7-15 16,-28-10-2-16,-4 5 0 16,-12-4 16-16</inkml:trace>
  <inkml:trace contextRef="#ctx0" brushRef="#br0" timeOffset="2968.8189">18792 15050 26 0,'4'-16'19'0,"2"-5"0"0,12 4-4 15,9 1-1-15,11 6-4 16,6 10-1-16,2 0-1 0,-1 17 1 16,-11 1-2-16,-9 14-1 15,-20 1-2-15,-13 5 0 16,-19-2 0-16,-6-1-1 16,-9-7-1-16,-1-5-1 31,6-6 1-31,7-9-1 0,13-5 0 15,17-3 0-15,2-13-1 16,16 4 0-16,9-1-1 16,6 3 2-16,2 3-1 15,2 4 1-15,-3 0 0 16,-3 9-1-16,-9 0 2 16,-2 1 0-16,-10-3 0 0,-10-7-2 15,14 12-11-15,-5-11-26 16,-11-11 1-16,9 0-1 15,0-18 0-15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1:17.4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19805 15441 26 0,'6'-35'32'0,"5"26"1"16,-11 9-14-16,-9 32-5 0,-2 19-4 16,-2 17-3-16,-1 13-7 15,4 10-15-15,10 12-16 16,-9-11-3-16,15 4 0 15,-6-22 8-15</inkml:trace>
  <inkml:trace contextRef="#ctx0" brushRef="#br0" timeOffset="152.499">19734 16401 32 0,'-15'5'36'15,"-7"-5"0"-15,22 0-1 0,-19 10-25 16,19-10-31-16,14 3-12 0,-14-3-2 16,29-13-1-16</inkml:trace>
  <inkml:trace contextRef="#ctx0" brushRef="#br0" timeOffset="400.167">20120 15337 32 0,'0'0'32'0,"-21"22"-1"0,11 19-14 16,8 14-6-16,-1 14-6 15,3 12-4-15,3 7-13 16,6 11-18-16,-9-15-2 16,17 2 1-16,-15-21 8 15</inkml:trace>
  <inkml:trace contextRef="#ctx0" brushRef="#br0" timeOffset="568.7118">20109 16400 47 0,'0'0'37'0,"-7"12"0"31,7-12-3-31,0 0-27 0,0 0-22 16,0 0-20-16,11 0-1 16,-5-15 0-16,10-4-1 15</inkml:trace>
  <inkml:trace contextRef="#ctx0" brushRef="#br0" timeOffset="816.1866">20354 15425 7 0,'-10'-8'32'0,"10"32"0"0,-11 8-4 15,7 18-12-15,4 14-5 16,0 11-8-16,0 12-12 16,0 2-21-16,9 9-2 15,-9-17 0-15,16 2 7 0</inkml:trace>
  <inkml:trace contextRef="#ctx0" brushRef="#br0" timeOffset="953.4998">20468 16391 64 0,'0'10'42'0,"0"-10"1"15,-7 15-2-15,7-15-33 16,-8 13-44-16,8-13-4 0,0 0 0 16,0-10-3-16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3:58.18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6387 14028 33 0,'0'-12'22'16,"0"12"0"-16,0 0-3 15,0 0-3-15,9 19-4 32,-9-4-3-32,3 6-1 0,-3-1-3 15,4 2 0-15,-4 1-2 16,6-4-1-16,-6-3-1 15,2-4 1-15,-2-12-1 16,4-10 0-16,-4-8 1 16,0-5-1-16,2-9 0 15,-2-4 1-15,4-4-2 0,-4-1 1 16,3 4 0-16,-3 5 1 16,0 8-1-16,3 5 1 15,-3 19 0-15,0 0 0 16,-5 9 1-16,1 14-1 15,1 3 0-15,0 5-2 0,0 1 1 16,-1 0 0-16,4-4 0 0,0-6-1 16,0-7 0-16,0-15 1 15,0 0-1-15,7 0 1 16,-2-18 0-16,0-6-1 16,-2-1 0-16,0-3 1 15,1 2-2-15,-2 1 2 31,-2 5-1-31,5 6 0 0,-5 14 0 16,0 0 0-16,-5 22 1 16,-1 2-1-16,2 8 1 15,-2 5-1-15,0 1 1 16,3 2-1-16,0-6 0 16,3-6 0-16,-3-9 0 15,3-19 0-15,0 0 0 0,0 0 0 16,0-29 1-16,-4 1-1 15,-1-9 0-15,1 0 0 16,-2-2 0-16,0 6-1 16,0 4 1-16,3 4 0 0,3 25-1 15,0 0 1 1,0 0 1 0,12 32-2-16,-2 0 2 15,-2 3-1-15,2 4 1 16,-1 1-1-16,-2-10 0 0,0-3 0 15,-5-10 1-15,-2-17 0 16,0 0-1-16,-9-13 0 16,1-11 1-16,0-9-1 15,1-3-1-15,-2-6 1 0,3 5-1 16,0 5 1-16,3 4-1 16,3 11 0-16,0 17 1 15,0 0 0-15,0 0 0 16,9 27 0-16,-9-3 1 15,-7 1-1-15,-1 4 1 16,-1-3-1 0,-7-6 1-16,1-5-1 15,-4-6 0-15,2-9 1 16,-1-8-1-16,3-9 0 16,0-6 0-16,5-5 0 15,2-4-1-15,3 0 0 16,5 3 1-16,0 1 0 15,3 5-2-15,4 11 2 0,-7 12 0 16,13 9 1-16,-8 14 0 16,-2 9-1-16,-3 7 1 15,0 5-1-15,0 2 2 16,-5-7-2-16,2-5 2 16,0-9-2-16,-4-16 0 0,7-9 1 15,-8-12-1-15,0-13 1 0,-3-8-2 16,-3-6 2-16,1-6-2 15,-1-2 1-15,1 5-1 16,4 1 1-16,0 7-1 16,2 10 1-16,7 12 0 15,0 12 0-15,4 8 0 32,-1 13 0-32,0 8 1 0,1 8-1 15,2-1 1-15,-3 1 0 16,-3-5 0-16,0-4 0 15,0-11 0-15,0-17 0 16,0 0-1-16,-13-16 1 16,7-7-1-16,-6-11 0 15,2-2-1-15,0-4 1 0,2 1-1 16,4 4 1-16,-1 6-1 16,5 10 1-16,5 6-1 15,-5 13 1-15,17 13 0 0,-6 4 0 16,-1 12 1-1,-4 2-1-15,0 4 1 0,-2 3 0 16,-4-6-1 0,0-3 1-16,-4-6 0 15,-2-6 0-15,-3-13-1 16,-1-4 0-16,-3-9-1 16,-1-8 1-16,-2-7 0 15,1-2 0-15,2-6-1 16,3 1 1-16,5 2-1 15,5 2 0-15,5 9 1 0,5 7 0 16,3 11 0-16,5 15-1 16,-3 6 2-16,1 8-1 15,-3 8 1-15,2 3-1 16,-5 0 1-16,-2 1-1 16,-5-10 0-16,-3-6 1 15,0-6-1-15,-5-9 1 0,-5-10-1 16,-2-5 0-16,-7-10 0 15,1-7 0-15,-2-4-1 16,0-3 0-16,2-3 0 16,5 1 1-16,3 5-1 15,6 5 0-15,7 6 0 0,6 9 1 32,6 10 1-32,6 6-2 15,0 9 2-15,-2 8-1 0,2 0 1 16,-2 7-1-16,-3-2 1 15,-4-1 0-15,-6-3-1 16,-6-7 1-16,-6-7-1 16,-3-6 1-16,-4-8-1 15,-8-12 0-15,-1-8 1 0,-4-5-1 16,2-6-1-16,0 2 0 16,3 2 0-16,6 1 1 15,7 11 0-15,8 15 0 16,0 0-1-16,24 0 1 15,-4 20 1-15,4 2-1 16,4 6 1 0,0-1-1-16,-3-5 0 15,0 4 0-15,-7-5 1 16,-7-5 0-16,-4-7-1 16,-7-9 1-16,-14-2-1 15,-3-10 0-15,-10-5 1 0,-2-9-1 16,-2 1 0-16,-2-1 0 15,5-2-2-15,5 9 2 0,7 6-1 16,16 13 1-16,0 0 0 16,4 14-1-16,12 5 1 15,3 8 0-15,5 4 0 16,5-3 0-16,-4-3 0 16,-4-2 0-16,-2-5 1 15,-5-3-1-15,-14-15 0 0,0 0 1 16,-15 0-1-16,-9-13 0 15,-4-5 1-15,-3-2-1 16,0-4 0-16,4-1-1 16,2 1 1-16,10 5 0 15,8 5-1-15,7 14 1 16,12 0-1 0,4 7 1-16,3 4 0 15,5 7-1-15,3-1 2 16,1 4-1-16,1-4 0 15,-4-2 0-15,-2-5 0 0,-3-2 1 16,-4-8-1 0,-2 0 1-16,-7-13-1 0,-7-2 0 15,-7-11 1-15,-4-4-1 16,-8-8 0-16,-3-3 0 0,3 0-1 16,-5 2 2-16,5 5-2 15,1 7 1-15,9 6-1 16,9 21 0-16,0 0 1 15,9 9 0-15,6 11 1 32,4 8-2-32,2 2 2 0,1 4-1 15,2-1 0-15,-4-1 1 16,-2-8-1-16,1 0 0 16,-7-10 0-16,-12-14 1 15,16 0-1-15,-14-14 0 16,-2-10-1-16,0-2 2 15,0-6-2-15,-5-2 1 0,5 2 0 16,-3 3 0-16,3 6-1 16,0 7 1-16,0 16 0 0,9-6-1 15,-1 18 1 1,-1 5 0-16,3 11 0 16,-1 4 0-16,0 3 1 0,1 3-1 31,-2-4 1-31,-2 0-1 0,1-5 0 15,0-8 1-15,-1-8-1 16,-6-13 0-16,9-12 0 16,-3-6 0-16,0-9 0 15,-2-2-1-15,-1 7-2 16,-7 5-17-16,-5 21-22 16,-6 27-1-16,-12 15 1 0,-6 22-1 15</inkml:trace>
  <inkml:trace contextRef="#ctx0" brushRef="#br0" timeOffset="5647.7586">19635 14156 7 0,'0'0'31'16,"0"-9"-2"-16,0 21-7 15,-4 7-4 1,4 9-6-16,0 13-3 15,0-1-3-15,7 7 0 16,-7-4-2-16,6-3-2 16,-3-9 0-16,3-6 1 0,-2-13 0 15,-4-12 0-15,0 0 0 16,11-19 0-16,-11-6 0 16,7-9 0-16,-7-5 0 15,3-6-1-15,-3-3 0 0,0 2-1 16,0 4 1-16,-3 10-1 15,-1 9 0-15,4 23 0 16,-13-6 1-16,6 21-1 16,0 12 1-16,1 11-1 15,2 1-1 1,4 3 0-16,-3 0 1 16,6-6 0-16,1-8-1 15,2-6 1-15,-6-22 0 16,12 0 0-16,-6-21 0 15,-2-7 0-15,1-8 0 16,-5-7-1-16,0-6 1 16,3-2-1-16,-3 5 1 0,-6 6-1 15,4 6 1-15,-2 14-1 16,4 20 1-16,-9 5 0 16,5 19-1-16,1 17 1 15,3 4 0-15,0 8-1 16,0 2 0-16,5-7 1 0,1-7-1 15,2-9 0-15,2-15 0 0,-10-17 1 32,14-3 0-32,-10-19-1 0,-4-11 1 0,-7-6-1 15,-1-9 1-15,-6-3-1 32,-3 3 1-32,0 4-1 0,0 7 0 0,-2 16 0 31,3 16 0-31,3 17 0 0,6 19 0 15,3 14 0-15,4 10-1 16,0 3 1-16,4 5 0 16,1-7 0-16,2-8 0 15,3-12 1-15,-3-12-1 16,0-14 0-16,-7-10 0 16,12-19 1-16,-9-8-1 0,-3-7 1 15,0-9-1-15,-5-5 1 16,2-4-1-16,-2 1 0 15,-1 4 1-15,1 6-1 16,-2 9 0-16,1 14 0 0,6 18 0 16,-11 10 0-16,8 15 0 31,3 13 0-31,0 12 0 16,4 2 0-16,3 3 0 0,2-6 0 15,3-6 0-15,1-9 1 16,0-14-1-16,-2-9 1 15,-11-11 0-15,14-19-1 16,-14-7 1-16,-4-8 0 16,-8-10-1-16,-4-3 0 0,-5 0 1 15,-3-4-1-15,-2 8 1 16,2 6-1-16,2 15 0 16,3 16 0-16,4 16 0 15,6 12 0-15,6 14-1 16,3 11 1-16,11 6 0 15,-2 0 0 1,3-4 0-16,2-8 0 16,1-7 0-16,0-14 1 15,-2-13-1-15,-5-15 0 16,-4-11 0-16,-4-12 0 0,-2-12 1 16,-7-6-1-1,-4-5 0-15,-4-1 0 0,0 7 0 16,-1 6 0-16,2 8 0 0,2 22-1 15,3 12 1-15,4 22 0 16,7 12 0-16,0 12 0 16,7 6-1-16,2 3 1 15,1-2 0-15,2-9 0 16,0-6 0-16,0-14 1 16,-2-18-1-16,-10-6 0 0,10-27 0 15,-10-4 0-15,-10-13 1 16,-5-7-1-16,-4-5 1 15,-4 3-2-15,-1 2 1 16,-1 8 0-16,0 13 0 16,2 15 0-16,8 18 0 31,7 21 0-31,8 10-1 0,0 13 1 16,10 10 0-16,3 1 0 15,4 0 0-15,3-4 0 0,-2-11 0 16,0-11 0-1,-5-16 0-15,-3-16 1 16,-6-9-1-16,-4-13 0 0,-11-13 0 16,-2-10 0-16,-5-3 0 0,-1-1 0 15,0 2 1-15,-2 8-2 16,6 8 1-16,3 12 0 16,12 19 0-16,-7 15 0 15,14 15-1-15,2 8 1 16,3 11 0-16,4-2 0 31,1 3 0-31,0-4 0 0,-2-10 0 16,-2-7 0-16,-2-15 0 15,-11-14 0-15,11-12 1 16,-15-11-1-16,-5-14 0 16,-8-3 0-16,-4-7 0 15,-4-2 1-15,-1 3-1 16,0 8 0-16,2 12 0 0,5 14 0 15,7 16 0-15,8 13 0 16,7 12-1-16,6 12 1 16,7 5 0-16,1 4 0 15,4 0 0-15,3-8 0 0,-3-10 0 16,-1-4 0-16,-3-13 0 16,-6-11 0-1,-11-4 1-15,8-28-1 16,-15-2 0-16,-9-5 0 15,-4-5 0-15,-5-5 0 16,2 9 0-16,0 2 0 16,3 9-1-16,3 19 1 15,17 6 0-15,-4 28 0 16,15 2 0-16,4 8 0 0,6 3 0 16,1 3 0-16,3-3 0 15,-1-9 0-15,-3-9 0 16,-5-8 0-16,-6-15 0 15,-10 0 0-15,0-16 1 16,-10-9-1-16,-13-6 0 16,-4-6 0-16,-5-4 0 0,1 4 0 15,2 7 0-15,4 1 0 16,7 14-1-16,9 12 1 0,9 12 0 16,10 12 0-1,2 8 0-15,5 0 0 16,2 3 0-16,1-1 0 0,-2-6 0 31,-6-4 0-31,0-7 0 0,-12-14 0 16,0 0 1-16,0-14-1 15,-15-7 0-15,-4-5 0 16,-2-4 1-16,0-5-2 16,1 4 1-16,1 3 0 15,5 8 0-15,14 20-1 16,-9-3 1-16,14 13 0 0,5 12 0 15,5 6 0-15,3 2 0 16,2-3 0-16,1 0 0 16,-2-6 0-16,-1-9 0 15,-6-5 1-15,-12-7-1 16,0 0 0-16,-3-19 0 16,-16-1 1-1,-5-3-1-15,-5-4 0 16,1 1 0-16,1 2-1 15,2 6 1-15,9 4 0 16,16 14 0-16,0 0-1 16,3 14 1-16,16 3 0 0,7-3 0 15,8-2 0-15,7-6 0 16,7-6 1-16,1-13-1 0,0-6 0 16,-2-12 0-16,-5-4 0 15,-7-3 1-15,-9 2-2 16,-7-2 2-16,-7 6-1 15,-6 9 0-15,-6 2 0 16,0 9-1-16,0 12 1 16,-6 12-1-16,6 5 1 0,0 9 0 15,0 4 0-15,0 8 0 16,0 3-1-16,0 0 1 16,3-7 0-16,-3 0 1 15,4-7-1-15,-4-3 0 16,0-4 0-16,4-9 0 15,-4-11 0 1,4 12 0-16,-4-12 0 16,0 0 0-16,12-7 0 15,-7-2 0-15,0-3 0 16,0 3 0-16,-1-2 0 0,-4 11 0 16,0 0 0-1,0 0 0-15,9 12 0 0,-9 7 0 16,0 5-1-16,0-2 1 0,0 5 0 15,0-5 1-15,3-7-1 16,-3-4 0-16,0-11 0 16,0 0 0-16,12 0 0 15,-12 0 0-15,5-9 0 16,-5 9 0-16,5-11 0 31,-5 11 0-31,0 0 1 0,0 0-1 16,0 0 0-16,0-9 0 15,0 9 0-15,0 0 0 16,0 0 0-16,0 0 0 16,0 0 0-16,0 0 0 15,0 0 0-15,0 0 0 16,0 0 0-16,-3-10 0 0,3 10 0 16,0-11 0-16,0 11 0 15,0-11 0-15,0 11 1 0,0-12-1 16,0 12 0-1,3-11 0-15,-3 11 0 16,0 0 0-16,0 0 0 0,0 0 0 16,3-12-1-16,-3 0 1 0,4 2 0 31,-4 2 1-31,7-6-2 16,-7 2 1-16,4 0 1 15,-4 3-1-15,0 9 0 16,0 0-1-16,0 0 1 15,0 0 0-15,-8 17 0 16,5 4 0-16,-1 1 0 0,1 4 0 16,0-2 0-16,3-2 0 15,-5 2 0-15,5-8 0 16,0-6 0-16,0-10 0 16,0 0 0-16,0 0 0 15,0 0 1-15,0-12-1 16,0 12 0-16,0-9 0 0,0 9 0 15,0 0 0-15,0 0 0 16,0 0 0-16,0 0-1 16,0 0 2-16,-11-8-1 15,11 8 0-15,0-19-1 0,0 10 2 16,0-2-2-16,0 2 1 31,0-2 1-31,0 1-2 16,0 10 1-16,0 0 0 15,0 0 0-15,0 0 0 0,0 0 0 16,-6 12 0-16,6-12 0 16,0 14 0-16,0-14 0 15,-3 11 0-15,3-11 0 16,0 0 0-16,0 0 0 0,0 0 0 16,0 9 0-16,0-9 0 15,0 0 0-15,0 0 0 16,0 0-4-16,10-20-37 15,-5 3-1-15,-5-18-1 16,8-6 0-16</inkml:trace>
  <inkml:trace contextRef="#ctx0" brushRef="#br0" timeOffset="7583.2441">19344 14430 38 0,'-13'-5'34'0,"-8"-3"-6"0,5-1-6 16,4 1-5-1,-2-4-6-15,14 12-2 16,-14-16-3-16,14 16-2 0,-3-15-1 16,3 15-1-16,3-12 0 15,-3 12 0-15,13 0 0 0,-2 11-1 16,-1 1 1-16,3 5 0 15,2 1 0-15,2 4 0 16,1-6-1-16,-1 1 1 16,-2-5-1-16,-2-8 1 15,-13-4-1-15,13-9 0 16,-16-6 0-16,-4-2 0 0,-9-6 0 16,-6 0 0-16,-2 0 0 15,-1 3-1-15,1 1 1 16,1 7-2-16,8 3 2 15,0 6-1-15,15 3-1 16,-7 14 1-16,14-2 0 16,5 3 0-1,5 5 0-15,7-3 0 16,8 4 1-16,4-3-1 16,4-2 0-16,1-4 1 15,-3-3-1-15,-1-1 1 0,-6-5-1 16,-4-1 0-1,-7-2 0-15,-7 0 0 0,-13 0 1 16,13 0-1-16,-13 0 0 16,0 0 1-16,0 12-1 0,0-12 1 15,-9 17-1-15,5-6 1 16,-1 3-1-16,1 1-1 16,-2 2 2-16,3-2-2 15,0-5 2-15,3 0-1 16,0-10 0-1,0 10 0-15,0-10 0 16,0 0 1-16,3-16-2 16,-3 16 2-16,9-16-2 15,-9 16 1-15,12-13 0 16,-12 13 0-16,10-9 0 16,-10 9 0-16,12-4 0 15,-12 4 0-15,0 0-1 0,0 0 2 16,10 0-2-16,-10 0 1 15,0 0 0-15,0 0-1 16,0 0 1-16,0 0 1 16,0 0 0-16,0 0-1 15,0 0 1-15,0 0-3 0,0 0-14 16,0 0-26-16,3-20 1 16,-3 11-1-16,0-18 1 15</inkml:trace>
  <inkml:trace contextRef="#ctx0" brushRef="#br0" timeOffset="11773.7718">18599 13803 30 0,'0'0'23'16,"7"-10"-3"-16,-7 10-4 15,0 0-3-15,0 0-3 16,0 0 0-16,0 0-2 16,0 0 0-16,0 0-1 15,0 0 0-15,0 0-2 0,0 0 1 16,0 0-1-16,-10 12-1 15,10-12 0-15,-7 10-1 16,7-10-1-16,-5 12-1 16,5-12 1-16,-8 12-1 15,8-12 1-15,-4 10-1 16,4-10 0-16,0 0 0 0,-7 11 1 16,7-11-1-16,-6 12 0 0,6-12 0 15,-5 15 0 1,5-15 0-16,-7 16 0 15,7-16 0-15,-6 11 0 0,6-11 0 16,-5 15-1-16,5-15 0 31,-6 17 2-31,6-17-2 16,-5 12 1-16,2-2-1 0,3-1 1 16,0-9-1-16,-7 15 1 15,7-15-1-15,0 0 1 16,-6 12-1-16,6-12 1 15,0 9-1-15,0-9 0 16,-3 11 1-16,3-11 0 0,0 11-1 16,0-11 1-16,-5 17-1 15,5-17 1-15,0 14-1 16,0-14 1-16,-4 10-1 16,4-10 1-16,0 15-1 15,0-15 0-15,0 13 1 16,0-13-2-1,-3 19 1-15,3-6 1 16,0-4-1-16,0 0 0 16,0-9 1-16,0 14-1 15,0-14 0-15,0 15 0 0,0-15 0 16,-3 10 0 0,3-10 1-16,0 10-1 0,0-10 0 15,0 20 0-15,0-20 0 16,0 18 1-16,0-18-1 0,0 16 0 15,0-7 0-15,0 0 0 16,0-9 0-16,0 9 0 16,0-9 0-16,0 10 0 15,0-10 0-15,3 14 0 16,-3-14 1-16,0 10-1 0,0-10 0 16,0 12 0-16,0-12 0 15,4 17 1-15,-4-17-1 16,0 12 0-16,0 0 0 15,0-12 0-15,3 16 0 16,-3-16 0-16,0 16 0 31,0-16 0-31,5 13 0 0,-5-13 0 16,3 13 0-16,-3-13 0 16,0 12 1-16,0-12-1 15,3 13 0-15,-3-13 0 16,0 14 0-16,0-14 0 15,4 12 1-15,-4-12-2 0,0 9 1 16,0-9 0-16,0 0 0 0,7 9 0 16,-7-9 0-1,0 0 0-15,7 11 0 0,-7-11 0 16,0 0 0-16,7 13 0 16,-7-13 0-16,0 0 0 15,7 10 0-15,-7-10 0 31,0 0 0-31,9 9 0 0,-9-9 1 16,0 0-1-16,9 9 0 16,-9-9 0-16,6 13 0 15,-6-13 1-15,7 15-2 16,-7-15 2-16,7 13-2 16,-7-13 1-16,6 13 0 15,-6-13 0-15,0 0 1 0,0 0-2 16,9 10 1-16,-9-10 0 15,0 0 1-15,7 11-2 16,-7-11 1-16,7 13 1 16,-7-13-2-16,8 14 2 0,-8-14-1 15,5 10 1 1,-5-10-1-16,0 0 1 0,0 0-1 16,0 0 0-16,0 0 1 15,0 0 0-15,0 0 0 0,0 0-1 16,0 0 0-16,0 0 0 15,0 0 1-15,0 0-1 16,0 0 0-16,-9-8 0 31,9 8 0-31,0 0 1 0,-13-16-1 16,13 16-1-16,-13-19 1 16,13 19 1-16,-14-18-1 15,6 4-1-15,0 2 2 16,1-4-1-16,1 2 0 15,0 1 0-15,0-4 0 16,0 0-1-16,1-1 2 0,2 4-1 16,-1 2 0-16,1 0 0 15,-1-1 0-15,1 1 0 16,0-1 0-16,3 0 0 16,-5-1 0-16,5 1 1 15,-5-1-2-15,5 0 2 16,-4-1-2-1,4-2 2-15,-4 0-2 16,4 0 2-16,-2 4-1 0,2-3 0 16,-4-3 0-1,4 1 0-15,0 1-1 16,0 1 2-16,0-3-1 0,0-1 0 16,0 1 0-16,4 0 0 15,-4 1-1-15,5 1 2 0,-5 1-1 16,3 1-1-16,1-1 2 15,0-2-2-15,0 3 1 16,0 0 0-16,2-3 0 16,0 1-1-16,2 0 2 15,-1 2-2-15,0 2 1 16,3 4 1-16,-2-3-1 0,0 3 0 16,-8 9 0-16,17-15 0 15,-8 10 0-15,-9 5 0 16,18-13 0-16,-18 13 0 15,19-11 0-15,-19 11 0 16,15-9 0-16,-15 9 0 0,10-8 0 31,-10 8 0-31,0 0 0 16,0 0 0-16,0 0 0 16,0 0 0-16,0 0 0 15,0 0 0-15,0 0 0 0,0 0 0 16,-11 15 0-16,11-15 1 15,-14 13-1-15,6-4-1 16,-3 2 2-16,0 0-1 0,0-1 0 16,4 3 0-16,-4-3-1 15,2 0 1-15,0 6-1 16,0-1 2-16,1-3-2 16,1 1 2-16,1 0-1 15,2-2 0-15,-2 4 0 16,2 0 1-1,1-2-2-15,0 2 1 16,3-1 1-16,-4 3-2 16,4 4 1-16,-3 2 0 15,3-4 0-15,-3 4 0 16,3-5 1-16,0-1-1 16,0 0 0-16,0-5 0 15,0-12 0-15,0 0 0 0,0 0 0 16,6-11 0-16,1-2-1 15,0-9 2-15,3-4-2 16,2-2 2-16,4-3-1 16,0-2 0-16,4-1 0 15,-1 5 0-15,0-3 0 0,-1 10 0 32,-3 1 0-32,-1 3 0 0,-4 4 0 15,-3 5-1-15,-7 9 2 16,0 0-1-16,0 0 0 15,0 0 0-15,-4 12 0 16,-6 5 0-16,-1-1 0 16,-4 4 0-16,-1 2 0 15,-2 3 0-15,2-3 0 0,1-3 1 16,3-8-1-16,1-2 0 16,11-9 0-16,0 0 0 15,-2-11 0-15,8-6 0 16,4-3 0-16,1-4 0 15,5 0 0-15,-1-1-1 16,2 2 1-16,-4 5 0 0,1 2 1 16,-5 6-1-16,-9 10 0 15,0 0-1-15,0 17 1 16,-12 1 1-16,-2 5-1 16,-2 2 0-16,0 0-1 0,0 1 2 15,2-4-1-15,3-4 0 31,11-18 0-31,-10 8 0 0,10-8 0 16,5-22 0-16,1 6 0 16,2-3 0-16,0-4 1 15,1 6-2-15,-1 0 1 16,-3 5 0-16,-5 12-1 16,0 0 2-16,0 0-2 15,0 19 2-15,-4-2-2 0,-3 5 2 16,-3-2-2-16,1 3 2 15,-3 1-1-15,3-4 0 16,-3 2 0-16,0-1 0 16,3-4 0-16,2-1 0 15,-3 1 0-15,4-3 0 16,-1-2 0 0,2 0 0-16,5-12 0 15,-7 16-1-15,7-16 1 16,-5 11 0-16,5-11 0 15,0 0 0-15,-4 14 0 0,4-14 0 16,0 14 1 0,0-4-1-16,0 3 0 0,0 0 0 15,0 0 0-15,0 0 0 16,0 0 0-16,0-3-1 0,0-10 1 16,0 17 0-16,0-17 0 15,0 14 0-15,0-14 0 16,0 18 0-16,0-8 0 15,-3 3 0-15,3-3 0 16,0 0 0-16,0 0 0 0,0 1 0 16,0-11 0-16,0 16 0 15,0-16 0-15,3 11 0 16,-3-11 0-16,4 18 0 16,-4-18 0-16,6 18 0 15,-6-10 1-15,0-8-2 31,10 22 1-31,-6-13 0 0,-4-9 0 16,8 16 1-16,-8-16-2 16,9 16 2-16,-9-16-2 15,9 16 2-15,-9-16-2 16,9 10 2-16,-9-10-2 16,0 0 1-16,10 10 0 0,-10-10 0 15,0 0 0-15,12 10 0 0,-12-10 0 16,0 0 0-1,10 9 1-15,-10-9-1 0,6 9 0 16,-6-9 0-16,0 0 1 16,0 0-1-16,0 0-1 15,0 0 1-15,10 11 0 32,-10-11 0-32,0 0 0 0,0 0 0 15,0 0-1-15,0 0 2 16,0 0-1-16,0 0 0 15,0 0 0-15,0 0 1 16,0 0-2-16,0 0 2 16,0 0-1-16,0 0 0 15,0 0 1-15,0 0-1 0,0 0-1 16,0 0 2-16,-7-11-1 16,7 11 0-16,0 0 0 15,0-12 0-15,0 12-1 16,0 0 2-16,-3-11-2 0,3 11-3 15,0 0-39 1,-7-15-2-16,7 5 1 0,0-16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7:33.38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6480 13996 29 0,'-6'-23'30'15,"6"8"-3"1,0 15-3-1,-6-10-5-15,6 20-6 16,-6 2-4-16,6 10-4 16,-3 2-1-16,3 7-2 0,0 1-1 15,0-3 0-15,0 0-1 16,-3-10 1-16,3-2-1 16,0-17 0-16,0 0 1 15,0 0-1-15,11-21 1 0,-6-1 0 16,0-10 0-16,-2 1 0 15,4-2 0-15,1 4 1 16,-4 4-1-16,-1 5 2 16,0 10-1-16,-3 10 0 15,0 0-1-15,0 21 1 16,-4 0 0-16,-2 3-1 0,1 0 0 31,2 3-1-31,-4-5 1 16,7-3-1-16,-6-4 0 15,6-15 1-15,0 0-1 16,-9 6 1-16,9-6-1 16,-3-21 0-16,3 9 1 15,0-3-1-15,0 0-1 0,3 1-7 16,9-4-26-16,1 8-5 0,-4-10-1 16,4 3 1-16</inkml:trace>
  <inkml:trace contextRef="#ctx0" brushRef="#br0" timeOffset="5140.263">19855 14037 24 0,'10'-16'36'0,"-10"16"1"15,0 0-2-15,0 0-12 16,10 0-10-16,-10 0-5 16,10 17-2-16,-3-8-2 15,5 6 1-15,0-1-2 16,0 6 1-16,0 1-1 15,1 5-1-15,-7 4 0 0,-3 9 0 16,-3 4-1-16,-8 6 1 16,-1 2-1-16,-2-5 0 15,0 1-1-15,1-5 1 16,0-6 0-16,5-11-1 16,0-6 1-16,5-9-1 15,0-10 1-15,0 0-1 0,0-17 0 31,3-1 1-31,2-8-1 16,0-4 0-16,3-10 0 0,1-4 1 16,2-2-1-16,-4 0 0 15,2-1 0-15,-3 3 0 16,-3 5 0-16,-3 2 1 16,0 11-1-16,-8 7 0 0,1 6 0 15,7 13 1-15,-17-9-1 16,17 9 1-16,-11 19-1 15,11 0 0-15,0 5 0 16,7 8 0-16,4 4 0 16,-1 8 1-16,0 4-1 15,-1 1 0-15,-4 6 1 0,-5-6-1 16,0-3 1-16,0-5-1 16,-5-7 1-16,-2-8-1 15,-2-11 1-15,2-4-1 16,7-11 0-16,-13-8 0 15,8-10 1-15,-1-5-1 16,3-10 0 0,3-10 0-16,-4-5 0 15,4-3 0-15,0-5 0 0,0 3-1 16,0 0 1 0,0 6 0-16,-6 7 1 0,3 9-2 15,-2 10 1-15,-1 4 0 16,6 17 0-16,-9-11 0 15,9 11 0-15,0 17-1 0,8 0 1 16,2 1 0-16,2 10 0 16,4 2 1-16,-1 5-2 15,5 6 2-15,-7 0-1 16,-3 0 0-16,-5 0 0 16,-5 5 0-16,-5-5 1 15,-4-2-2 1,-5-2 2-16,-2-7-1 15,2-5 0-15,0-5 0 16,2-3 0-16,2-7-1 16,10-10 1-16,-15 9 0 15,15-9 0-15,-6-12 0 16,6 0-1-16,4-7 1 0,3-4 0 16,3-5 0-16,4-6 0 15,5-6 0-15,-2-1 0 16,5-4 0-16,-3 4 0 15,-1-1 0-15,-3 2 0 0,-7 4 0 16,-5 7 0-16,-3 7 0 16,-6 7 0-16,-3 3 0 15,0 5-1-15,-2 7 1 0,1 7 0 16,10-7 0-16,-17 18-1 16,11-2 1-16,1 1 0 15,2 9 0-15,3 1 0 16,-3 3 0-16,3 6 0 15,-4 2 1-15,1 3-1 32,-2 1 0-32,0 1 1 0,-3-2-2 15,-2-6 2-15,2-3-1 16,0-7 0-16,2-1 0 16,0-9 1-16,6-15-2 15,0 0 1-15,-10-3 1 16,10-12-2-16,0-3 1 15,0-7 0-15,0-4 1 0,0-3-2 16,0-6 2-16,0 3-2 16,0 0 2-16,0 1-1 0,0 2 0 15,0 1 0-15,0 4 0 16,0 3 0-16,0 3 0 16,4 6 0-16,-4 4 0 31,0 0 0-31,0 11-1 0,0 0 1 15,0 0-1-15,-7 12 1 16,4 7 0-16,-1 3 0 16,-2 10-1-16,-1 2 1 15,-1-1 0-15,1-1 0 16,-1-4 1-16,0-8-1 16,2-1 0-16,-1-9 0 0,7-10 0 15,-12 0 1-15,12 0-1 16,-10-11 0-16,3 2 1 15,2-5-1-15,1-4 0 16,4-2 0-16,0-4 0 16,0-1 0-16,9 1 0 15,-4 2 0-15,1 1-1 0,2 7 1 16,-3 3 0-16,-5 11 0 16,0 0-1-16,0 0 1 15,0 11 0-15,-5 3 0 16,-1 5 0-16,-4 0-1 0,2 2 1 15,-4 2 0-15,3-4 1 32,-1-2-1-32,3-5 0 0,7-12 0 15,-8 12 0-15,8-12 0 16,0-12-7-16,0-7-35 16,8-5-2-16,-3-17 1 15,6-10-1-15</inkml:trace>
  <inkml:trace contextRef="#ctx0" brushRef="#br0" timeOffset="7364.6216">18132 14836 27 0,'0'0'19'0,"-9"5"-2"15,9-5 1-15,0 0-2 16,0 0-1-16,23 0-2 15,-8 0-1-15,13 0-1 0,2-8-1 16,15 8-2-16,-2-9-2 16,5 5-1-16,-3-4 0 15,-4 4-2-15,-9-3 0 16,-9 1-1-16,-23 6-1 16,0-8 1-16,-24 4-1 31,-10 4 0-31,-9 0-1 0,-7 0 1 15,-1 6-1-15,-1 0 0 16,3 1 0-16,10 2-1 16,8-4 2-16,8 0-1 15,8-1 0-15,15-4 0 16,0 0 0-16,0 0 0 16,23 5 1-16,4-9 0 0,6 0 0 15,8 1 1-15,4-1 0 16,-3 0-1-16,-2 1 1 0,-7 3 0 15,-16 0-1-15,-17 0 0 16,0 0 0-16,-19 10-1 16,-14-4 1-16,-3-1-1 31,-7-5 1-31,0 5-1 0,3-5 0 16,7 0 0-16,8 0 0 15,7 0 0-15,18 0 0 16,0 0 0-16,0 0 0 15,27-2-1-15,4 2 1 16,6 2 1-16,8-2-1 16,5 0 0-16,0 0 1 0,-6 0-1 15,-7-5 1-15,-9 0 0 16,-16 0 0-16,-12 5 0 16,-26-7-1-16,-10 4 1 15,-11-1-1-15,-7 0 0 16,-3 0-1-16,4 2 1 0,8 2 0 15,7-7-1-15,10 7 1 16,10-5 0-16,18 5-1 16,0 0 1-16,19 0 0 15,7 0 0-15,6-3 0 16,11 3 1-16,6-2-1 0,3-1 1 16,-1-1 0-16,-6 1 0 31,-7-1 0-31,-10 4-1 0,-12-3 1 15,-16 3-1-15,-16 0 1 16,-12 0-1-16,-9 0 0 16,-4 5 0-16,-5-5 0 15,0 2 0-15,5-2 0 16,7 0 0-16,5 0 0 16,13 0-1-16,16 0 1 0,0 0-1 15,0 0 1-15,17 7 0 16,11-7 0-16,8 0 0 15,5 0 0-15,4 0 0 16,2 0 1-16,-2 0-1 16,-7 0 0-16,-5 0 0 15,-15 4 1 1,-18-4-1-16,-9 4 0 16,-18 0 0-16,-13-4-1 15,-7 3 2-15,-9-3-1 16,1 3-1-16,4-3 1 0,7 0 0 15,9 0 0 1,10 0-1-16,11 0 1 16,14 0 0-16,12 0 0 0,8 0 0 15,10-3 0-15,6 3 0 0,7 0 0 16,5 0 1-16,-1 0-1 16,-5 0 0-16,-5 0 1 15,-4 0-1-15,-14 0 1 16,-19 0 0-16,0 0-1 15,-24-3 0-15,-8 3 0 0,-6-4 0 16,-6 4 0-16,-2-5-1 16,4 2 1-16,7-2-1 15,8 5 0-15,11 0 0 16,16 0 1-16,0 0-1 16,27 3 1-16,2 2 0 31,8 0 0-31,7 1 0 0,1 0 1 15,-4-4-1-15,-4-2 0 16,-5 4 1-16,-11-4 0 16,-8 0-2-16,-13 0-2 15,0 0-13-15,-16-12-28 16,16 12 1-16,-13-9-1 0,13 9 0 16</inkml:trace>
  <inkml:trace contextRef="#ctx0" brushRef="#br0" timeOffset="8112.9556">19696 14795 45 0,'10'-8'30'16,"3"-1"-4"-16,-2 1-3 16,-4-3-4-16,0 6-3 0,-7 5-4 15,5-10-4-15,-5 10-3 16,-18-5-1-16,3 5-2 15,-5 2 0-15,-1 3-1 16,-2-1-1-16,-1 0 0 16,3 1 0-16,6-3 1 15,5 3-1 1,10-5 0-16,0 0 0 16,0 0 0-16,0 0 1 15,21 12-1-15,-6-10 0 0,4-2 1 16,0 3 0-16,-1-3-1 15,-3 5 1-15,-2-5 0 16,-13 0 1-16,0 0-1 16,0 0 1-16,0 0-1 0,0 0-3 15,0 0-38-15,-11 0-1 16,5-12 0-16,13 0 0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4:42:28.7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 3603 27 0,'0'0'34'15,"0"47"1"-15,-12-5-12 0,-7 8-6 16,1 15-4-16,-1 1-2 0,-3 8-4 16,4-5-3-16,-3-6-1 15,4-10-3-15,17-53-1 16,-10 64 1-16,10-64-1 16,0 0 1-16,0 0-1 15,22-45 0-15,-10 4 2 31,2-12-1-31,-2-11 1 0,1-11 0 16,1 6 1-16,-4-5 0 16,5 9 0-16,-3 7 2 15,-5 15 0-15,-7 43-1 16,19-57 0-16,-19 57 0 16,0 0-1-16,25 45 0 15,-14-1-1-15,5 11-1 0,3 5 1 16,2 8 0-16,8 0-2 15,-2-4-3-15,-5-7-4 16,-3-7-9-16,-19-50-14 16,27 66-8-16,-27-66-1 0,0 0 0 15</inkml:trace>
  <inkml:trace contextRef="#ctx0" brushRef="#br0" timeOffset="437.9146">785 4064 31 0,'0'0'33'16,"0"0"0"-16,0 0-13 15,75-25-6-15,-75 25-5 0,75-9-7 16,-75 9-5-16,68-5-4 16,-68 5 0-16,58-4-2 15,-58 4 0-15,0 0 0 16,0 0 2-16,47 9 5 15,-40 0 2-15,9 7 3 16,-16 3 1 0,0-19 6-16,18 49 0 15,-9-26 0-15,-3 4 0 16,4-7-1-16,-10-1 0 16,0-10 0-16,0-9-3 15,15 0-4-15,-9-10 0 16,7-12 0-16,-2-1 1 0,0-5-1 15,11-1-1-15,-3 3 0 0,-1 2-1 16,1 4 1-16,7 11 0 16,-7 4-1-16,1 7 0 15,1 7 1-15,-5 7-1 16,0 3 1-16,-8 4-1 16,-1 0-2-16,-7 2-5 15,0 3-10-15,-3-2-15 0,-2-7-6 16,8 1 1-16,4-8-1 15</inkml:trace>
  <inkml:trace contextRef="#ctx0" brushRef="#br0" timeOffset="738.3883">1757 4193 43 0,'3'-13'36'0,"-3"-10"2"15,-3 0-12-15,3 3-8 16,-7-3-4-16,2 3-3 16,-12 3-4-16,0 6-2 0,-5 3-2 15,-3 8-1-15,0 4-1 16,1 6 0-16,4 9-1 16,7 5 0-16,8 1 0 15,5 3 0-15,11-3 0 0,8 2 1 16,4-3-2-16,4-7-2 15,0-5-4-15,-3-7-16 32,-3-10-17-32,0-4 0 0,-7-11 0 15,-5-3 1-15</inkml:trace>
  <inkml:trace contextRef="#ctx0" brushRef="#br0" timeOffset="869.1838">1692 3834 75 0,'-6'-14'37'0,"-4"1"-1"16,10 13-24-16,0 0-31 16,4 18-13-16,8 3-4 15,-6 1-1-15</inkml:trace>
  <inkml:trace contextRef="#ctx0" brushRef="#br0" timeOffset="1643.8989">2012 3989 38 0,'0'0'30'15,"9"4"2"-15,-9 11-16 0,-8 2-8 16,3 10-2-16,-5 2-2 15,3 3 0-15,-3-7-2 32,-1 3-1-32,-1-9-2 15,5-8 0-15,7-11 0 0,0 0-1 16,14-16 2-16,-5-7 0 16,4-2 1-16,1-2 1 15,-2-3 1-15,2 4 1 16,-7 4 0-16,-3 7 0 15,-4 5 0-15,0 10-1 0,0 0 0 16,-7 19-1-16,7-1-2 16,-5 7 0-16,5 3-1 15,12 0 2-15,7 0-1 16,5-2 0-16,9-5 1 16,1-4 0-16,6-5 0 15,1-5-1 1,1-7 1-16,-2 0 0 15,-5-10 0-15,-7 1 0 16,-6-7 0-16,0 0-1 16,-11-4 2-16,-4-2-2 15,-7-2 1-15,-6 2 0 16,-3 4 0-16,0-1-2 0,-8 9 1 16,-1 4-1-16,-2 12 1 0,0 8-1 15,-2 8 1 1,8 14-1-16,2 3 1 15,4 9 1-15,5 3 0 0,3 0 1 16,0 0 0-16,10-5-1 16,-1-1-1-16,-2-13-5 15,1-3-13 1,3-7-19-16,-11-22 0 16,11 10-1-16,-5-22 1 15</inkml:trace>
  <inkml:trace contextRef="#ctx0" brushRef="#br0" timeOffset="1844.9297">2517 4059 45 0,'12'0'33'15,"-12"0"1"-15,17 9-14 16,-10 14-10-16,-7 0-7 15,7 9-16-15,-7-3-18 0,3 3-1 16,-3-10-2-16,10 4 0 16</inkml:trace>
  <inkml:trace contextRef="#ctx0" brushRef="#br0" timeOffset="2175.9232">3019 4074 56 0,'-15'-6'35'0,"-13"0"1"16,8 1-14-16,-4 10-11 0,-3 4-6 15,5 7-2-15,0 6-3 16,7 3 1-16,5 1 0 15,13 2-1-15,6-1 1 16,4-4 1-16,6-6-1 16,-1-5 2-16,0-11-1 15,2-1 0 1,-7-9-1-16,-8-5-3 16,1 0-6-16,-15-8-10 15,5 1-17-15,1 6-2 16,-5-7 0-16,8 8 0 15</inkml:trace>
  <inkml:trace contextRef="#ctx0" brushRef="#br0" timeOffset="2444.8798">3025 4105 50 0,'19'8'37'0,"2"3"1"16,-9 2-11-16,-1-2-8 16,3 7-5-16,-11-4-6 15,4 1-2-15,-7-4-2 16,0-11-1-16,7 11-2 15,-7-11 0-15,9-10-1 0,-3-4-1 16,6 1 0-16,6-7-1 0,1 6 1 16,-1-3-1-16,3 6 0 15,-1 7 1-15,-4 4 1 16,6 10 0-16,-11 7 1 16,-4 5 0-16,-3 4 0 31,-4 6-3-31,0 2-24 0,0 2-14 15,-11-11 0-15,5 1 0 16</inkml:trace>
  <inkml:trace contextRef="#ctx0" brushRef="#br0" timeOffset="3276.6872">3986 4047 26 0,'0'0'30'15,"6"17"2"-15,-9 7-11 16,3 1-10-16,0 4-3 15,0 2-2-15,0 0-1 16,3-4-2-16,-3-5-2 16,0-12-2-16,0-10 0 15,0-13-1 1,0-6 0-16,4-5 0 16,-4-8-1-16,2-1 2 15,2-4 1-15,5 3 0 16,4 5 2-16,5 4-1 15,1 10 1-15,6 6 2 16,3 9 0-16,0 6-1 0,-1 9 0 16,-5 7 1-16,-8 8-1 15,-3 4-2-15,-7 4-7 16,-4-1-11-16,0 4-17 16,-5-14-1-16,5-3 1 0,0-24 3 15</inkml:trace>
  <inkml:trace contextRef="#ctx0" brushRef="#br0" timeOffset="3646.3164">4232 3918 19 0,'24'-23'33'0,"-2"-6"0"15,6 6-7-15,5 6-11 16,2 4-6-16,6 10 0 0,-4 6-4 15,-3 15 0-15,-7 10 0 16,-2 12-1-16,-9 3-1 16,4 7 1-16,-13-3-1 15,0 1-1-15,-1-6 0 16,-6-7-1-16,0-11-1 16,0-10 1-16,0-14-1 0,-13 0-1 15,2-17 1-15,-9-2 0 16,2-1-1-16,-6 1 0 0,-2 2 0 15,-4 7 0 1,0 10 0-16,-3 3 0 0,8 12-2 16,2 4-4-16,6 8-9 31,4 1-19-31,3-13-1 0,14 3 1 16,-4-18-1-16</inkml:trace>
  <inkml:trace contextRef="#ctx0" brushRef="#br0" timeOffset="3993.312">4939 4096 30 0,'13'17'37'16,"-16"-4"-3"-16,-7 3-7 15,1 8-6-15,-7-6-5 16,0 5-5-16,-8-9-6 15,3 3-2 1,-3-10-2-16,0-7-2 16,2-4 0-16,1-11-1 15,1-4 0-15,9-3 0 16,2-3 0-16,5 0-1 16,4 3 2-16,9 3 1 0,4 6-1 15,9 7 1-15,3 8 1 16,2 12 0-16,-1 4 0 0,1 7 1 15,-8 1 0-15,2 9-3 16,-6-1-4-16,-7-5-13 16,-8-7-19-16,3 1 0 15,-3-23 0-15,0 14-1 16</inkml:trace>
  <inkml:trace contextRef="#ctx0" brushRef="#br0" timeOffset="4163.521">4802 3831 50 0,'-7'-17'35'0,"7"17"-2"15,0 0-9 1,0 0-33-16,28 12-23 16,-10-3-3-16,9 9 0 15,-5-4 5-15</inkml:trace>
  <inkml:trace contextRef="#ctx0" brushRef="#br0" timeOffset="4516.7315">5073 4059 26 0,'-13'-5'30'0,"13"5"1"16,11 5-11-16,8-5-11 15,6 4-3-15,2-4-1 16,4 0 1-16,-1-4-2 16,1 2-1-16,-8-3 0 15,-3-2-3-15,-20 7 1 0,0 0 0 16,0 0 0-16,-14-3 0 0,-1 10-1 15,-4 8 1 1,2 6 0-16,3 4 0 16,5 7-1-16,9 1-3 0,9 5-7 15,4-4-15-15,4-9-8 16,17 2-1-16,0-17 0 16</inkml:trace>
  <inkml:trace contextRef="#ctx0" brushRef="#br0" timeOffset="4863.8654">5570 4120 53 0,'-4'-10'34'15,"-8"-5"-9"-15,-4-3-7 16,2 5-5-16,-6-2-5 16,0 9-3-16,-5 2-3 0,1 7-1 15,6 9-1-15,-1 2-1 16,8 6 1-16,4 6 0 16,7-3 0-16,6-1 1 15,6-3 1-15,7-5 1 0,3-9-1 16,-1-5 1-16,3-8 0 31,-3-1-4-31,-1-5-6 16,-7 2-18-16,-7-5-12 0,5 7 1 15,-11-3-1-15</inkml:trace>
  <inkml:trace contextRef="#ctx0" brushRef="#br0" timeOffset="5235.9114">5671 4042 34 0,'0'0'31'16,"0"17"-2"-16,0-1-9 16,0 4-9-16,-3 2-3 15,6 3 0-15,-3-1 0 16,12 2 0-16,-2-7-1 0,8-2 0 16,-4-10-1-16,7-1 1 15,0-12-1-15,3-4-1 16,-4-8-2-16,-2-2 0 15,-4-3-4-15,-6-3-3 16,-2 5-14-16,-1 2-21 16,-14-2-1-16,2 8 0 0,-7 1-1 15</inkml:trace>
  <inkml:trace contextRef="#ctx0" brushRef="#br0" timeOffset="5598.0882">5972 4057 51 0,'8'0'33'16,"12"14"0"-16,5-2-15 15,-1 0-8-15,4 7-3 16,-3 1-2-16,2 2 0 16,-10 0-2-1,-6-2 1-15,-13-1-2 16,-14-1 0-16,-8-5 0 15,-4-5-3-15,-7-1-7 16,-2-7-15-16,-1-5-13 16,11 2-1-16,1-9 0 15</inkml:trace>
  <inkml:trace contextRef="#ctx0" brushRef="#br0" timeOffset="5883.7546">6504 4038 38 0,'0'0'35'31,"0"0"0"-31,0 0-3 0,0 0-21 16,14 0-17-16,-14 0-26 15,0 0-2-15,0 0-1 16,12 7 0-16</inkml:trace>
  <inkml:trace contextRef="#ctx0" brushRef="#br0" timeOffset="6099.3658">6490 4215 31 0,'0'0'38'16,"0"0"0"-16,-10 11-2 15,10-11-17-15,0 0-31 16,0 0-20-16,0 0-3 16,-8 0-2-16</inkml:trace>
  <inkml:trace contextRef="#ctx0" brushRef="#br0" timeOffset="6987.6661">7333 3468 28 0,'0'-23'31'0,"0"23"0"16,0 0-12-16,-6 44-3 15,6 13-4-15,0 9-6 16,0 14-2-1,-3 6 0-15,3 4 0 16,6-3-3-16,-3-12-3 0,6-18-8 16,-5-16-17-1,-4-19-7-15,6-8-1 16,-6-14 0-16</inkml:trace>
  <inkml:trace contextRef="#ctx0" brushRef="#br0" timeOffset="7256.869">7627 3578 14 0,'10'-5'31'16,"-10"5"1"-16,9 15-3 15,-6 13-12-15,-3 11-5 16,0 11-4-16,0 7-1 15,8 10-1-15,-8-1-1 16,7-2-4-16,-4-7-7 16,-3-11-16-1,0-17-13-15,3-3 0 16,-3-26-2-16</inkml:trace>
  <inkml:trace contextRef="#ctx0" brushRef="#br0" timeOffset="7490.5389">7766 3616 26 0,'0'0'31'16,"16"19"-2"-16,-7 5-12 16,4 6-6-16,0 11 0 15,-2 3-1-15,3 8-1 16,-8 0-2-1,3 3-2-15,-2-8-3 16,-7-6-9-16,2-8-17 16,4-4-10-16,-8-17-1 15,2-12 0-15</inkml:trace>
  <inkml:trace contextRef="#ctx0" brushRef="#br0" timeOffset="7628.5655">7663 3950 30 0,'-21'-16'32'0,"21"16"0"16,19 0-2-16,3-2-22 16,6 2-11-16,6 0-22 15,7 3-8-15,-7-6 2 16,18 5-2 0</inkml:trace>
  <inkml:trace contextRef="#ctx0" brushRef="#br0" timeOffset="7906.3754">8304 3588 34 0,'-41'-13'29'0,"10"18"-4"16,-7 4-11-16,2 14-4 0,7 17-3 15,2 7-2 1,14 10 0-16,4 4 1 0,12 4 0 16,12-4-1-16,11-5 0 15,4-8-7-15,5-10-9 0,3-14-15 16,8-4-7-16,-6-20-1 16,13 0 0-16</inkml:trace>
  <inkml:trace contextRef="#ctx0" brushRef="#br0" timeOffset="8290.8308">8490 3943 16 0,'11'17'30'15,"0"-13"-2"-15,12-1-11 16,1-3-3-16,2 0-4 16,0-5-3-16,-4-7-3 15,-3 0-1-15,-4-8-2 16,-9 2-1 0,-6 2 0-16,-6 0-1 15,-10 4 1-15,-5 6-1 16,-4 6 1-16,-5 6-1 0,2 5 2 15,3 8 0 1,3 4 2-16,7 9 0 0,9-3 2 16,9 2-1-16,6-5 2 15,12 1-1-15,1-7 1 0,7-3-3 16,1-12-6-16,4-5-14 16,-10-13-18-16,11 1 0 15,-14-16-1-15,7 2 0 16</inkml:trace>
  <inkml:trace contextRef="#ctx0" brushRef="#br0" timeOffset="8506.8547">8737 3493 78 0,'-4'-12'35'16,"4"12"-5"-16,4-10-28 16,-4 10-15-16,0 0-14 15,0 0-9-15,-5 13 1 0,5-13 2 16</inkml:trace>
  <inkml:trace contextRef="#ctx0" brushRef="#br0" timeOffset="8629.2453">8769 3609 17 0,'13'29'35'0,"-10"-5"1"15,-3 1-7-15,0 1-6 16,-13-9-7-16,-2-1-7 16,-10-7-9-16,0-9-20 15,-2-10-15-15,6-2-1 32,1-8-1-32</inkml:trace>
  <inkml:trace contextRef="#ctx0" brushRef="#br0" timeOffset="9293.2201">8900 3537 17 0,'0'0'25'15,"-7"13"1"-15,2-1-12 16,5 6-6-16,-3 1-5 16,3 7 0-16,3-2 0 15,2-2 1-15,5-1 1 31,-1-8 0-31,4-5 0 0,0-8 0 16,5-4-1-16,-5-9 0 16,2-2 0-16,-2-4-2 15,-2-2-1-15,-5 1 0 16,1 4-2-16,-4 0 1 16,-3 7-1-16,0 9 0 15,0 0 0-15,-10 12 0 0,7 2 1 16,3 1-1-16,0 5 1 15,0-2 1-15,4-4 0 16,2 0 0-16,4-9 0 16,1-5 0-16,1 0 1 15,4-11-1-15,-3 0 0 0,5-2 0 32,-1-2 0-32,0 2 0 0,2 5 0 15,0-1 1-15,6 9 0 16,-2 12 0-16,6 7 0 15,0 5 0-15,-2 14 0 16,-2 3 0-16,-7 4 0 16,-8 5 0-16,-10 2 0 15,-13-4 0-15,-8-5 0 0,-14-6-1 16,-2-9-5-16,-5-3-13 16,7-7-18-16,-9-18-1 15,16 3 0-15,-3-15-1 16</inkml:trace>
  <inkml:trace contextRef="#ctx0" brushRef="#br0" timeOffset="9776.7283">9631 3478 51 0,'0'-11'32'16,"-3"-6"-12"-16,3 17-6 15,0 0-5-15,0 0-4 32,-6 18-3-32,6 19 0 0,0 8-1 15,0 15-1-15,4 10 2 16,-4 6 1-16,5 7-1 15,-5-4 1-15,4-1-1 16,-4-12 0-16,0-14 1 16,3-9-1-16,-3-8 0 15,0-14 1-15,0-5-1 0,0-4-5 16,0-3-30-16,0-9-1 16,-3-9-1-16,-1-6 0 15</inkml:trace>
  <inkml:trace contextRef="#ctx0" brushRef="#br0" timeOffset="12746.7214">10098 3737 39 0,'0'0'22'32,"0"0"-3"-32,18 0-4 0,1 0-3 15,10 4-3-15,6-4-1 16,5 1-2-16,4-1-2 15,0 4-3-15,-2-4-4 16,-7 0-4-16,-7 0-7 0,-4 4-11 16,-24-4-6-1,13 0-1-15,-23-4 10 0</inkml:trace>
  <inkml:trace contextRef="#ctx0" brushRef="#br0" timeOffset="12909.0547">10149 3875 14 0,'26'6'25'0,"-2"-6"-6"16,14 4-4-16,2-4-12 16,1 0-22-16,10 7-4 15,-9-7-1-15,4 4 15 16</inkml:trace>
  <inkml:trace contextRef="#ctx0" brushRef="#br0" timeOffset="13378.8895">10832 3071 48 0,'0'-36'29'16,"0"16"-9"-16,0 20-4 16,0 0-7-16,12 35-4 15,-5 19-2-15,4 22-1 0,5 29-2 16,-2 20 0-16,3 11 1 16,-1 17 0-16,-1 1 1 15,-2 0-1-15,-5-10-1 16,-1-13 1-16,-7-17 0 15,0-14 0-15,-7-16-1 16,1-15 0 0,0-13-2-16,-3-15-7 15,-2-17-22-15,7-1-2 16,-6-18 1-16,10-5 1 16</inkml:trace>
  <inkml:trace contextRef="#ctx0" brushRef="#br0" timeOffset="14134.9335">11428 3900 18 0,'-21'5'20'0,"8"-5"-1"16,30 4-3-16,17-4-3 0,29 5-1 31,25-1 0-31,28-4-2 0,25 6 0 15,22-6-2 1,21 4 0-16,6-4-3 16,7 5 0-16,-7-5-4 0,-14 0-8 15,-15 5-12-15,-18 0-15 16,-37-7 0-16,-22 2-1 16,-38-8 8-16</inkml:trace>
  <inkml:trace contextRef="#ctx0" brushRef="#br0" timeOffset="14499.1413">12181 3643 52 0,'4'-55'28'16,"4"-4"-7"-16,-1 5-2 16,-7 1-5-16,7 12-2 15,-7 7-4-15,0 10-2 16,0 6-3-16,0 18 0 15,0 0-2-15,0 23-1 0,6 13-4 16,-3 8-10-16,-3 16-20 16,9 15-1-16,-9-1 0 15,4 14 0-15</inkml:trace>
  <inkml:trace contextRef="#ctx0" brushRef="#br0" timeOffset="15153.0545">11734 4221 24 0,'-6'20'29'0,"6"19"-1"16,0 0-15-16,-7 3-3 16,7 4 0-16,-4-4-2 15,4-4-1-15,0-11-1 16,0-5-1-16,0-22-2 15,0 0 0-15,0 0-1 32,15-22 1-32,-10-6 0 0,1-9-1 15,-6-6-1-15,3-4-1 16,-3 1 1-16,0 1-1 16,-3 8 0-16,0 4-1 15,0 15 0-15,3 18 0 0,0 0 1 16,8 15-1-16,0 8 1 15,4 9 0-15,2 0 0 16,3 3 1-16,1-2 0 16,1-6 0-16,-2-6 1 15,4-12 0-15,-3-9-1 0,0-8 1 16,1-7-1-16,0-12 0 16,-5-7 0-16,0-5 0 31,-4 0-1-31,-1 5 0 0,-2 3 0 15,-7 10 0-15,3 8 0 16,-3 13-1-16,0 14 1 16,0 15 0-16,0 7 0 15,3 6 0-15,0 4-3 16,2 0-6-16,3-2-18 16,6-1-8-16,-7-14 0 0,10-3 0 15</inkml:trace>
  <inkml:trace contextRef="#ctx0" brushRef="#br0" timeOffset="15453.3988">12194 4487 32 0,'0'0'34'16,"6"-14"1"-16,6 14-6 0,0-3-12 15,4 3-8-15,3 0-6 16,-3 8-1-16,2 0 0 16,-9 2-1-16,-3 4-1 0,-9 3 1 15,-9-2 0-15,2-1 0 16,-4 0 0-16,0-4-1 16,3-1 1-16,11-9-2 15,-3 14-1-15,12-4-4 16,3-6-8-16,3-4-18 15,10 11-3-15,-10-11 1 0,10 3-1 16</inkml:trace>
  <inkml:trace contextRef="#ctx0" brushRef="#br0" timeOffset="15684.8849">12577 4243 45 0,'0'0'34'16,"0"0"1"-16,0 0-3 0,8 24-18 15,-8 2-7-15,5 9-3 16,2 5 0-16,-4 2-1 16,-3-3-1-16,6-2-3 0,-2-5-9 15,-4-5-20-15,-7-13-7 16,7-5 0-16,-10-12 0 15</inkml:trace>
  <inkml:trace contextRef="#ctx0" brushRef="#br0" timeOffset="15837.7423">12448 4421 2 0,'24'5'26'0,"-5"-5"1"16,13 10-1-16,-5-10-19 15,7 7-16-15,3 3-13 16,-8-10-3-16,8 4-1 16</inkml:trace>
  <inkml:trace contextRef="#ctx0" brushRef="#br0" timeOffset="16016.3443">12879 4338 58 0,'16'-19'38'15,"-8"-1"-3"-15,2 3-10 0,-10 17-8 16,10-10-7-16,-10 10-3 15,2 27-2-15,-2-2-2 16,3 8-1-16,-3 6-1 0,4 0 1 16,2 3-1-16,-3-5-7 15,-3-4-21-15,0-10-13 16,6-4 0-16,-6-19 0 16</inkml:trace>
  <inkml:trace contextRef="#ctx0" brushRef="#br0" timeOffset="16620.9911">13687 3863 20 0,'7'15'30'0,"-7"-15"0"16,16 7-5-16,-16-7-30 16,12 0-21-16,10 2-3 15,-13-7-1-15</inkml:trace>
  <inkml:trace contextRef="#ctx0" brushRef="#br0" timeOffset="16990.4608">13955 3845 26 0,'19'14'32'0,"-4"-14"1"0,13 4-10 15,3-4-9-15,4-7-3 16,1 0-2-16,-2-7-4 15,-3-1-1-15,-6-3-2 16,-7-2-1-16,-11-2 0 16,-17 4-1-16,-7 1 1 0,-11 9-2 15,-7 4 1-15,-9 8-1 16,1 6 0-16,0 10 0 16,5 7 1-16,10 2 0 15,13 7 1-15,11-3 0 16,17 0 1-16,12 0-1 15,12-5-1 1,7-10-9-16,2-10-23 16,7-1-3-16,-10-18 0 15,7-2 0-15</inkml:trace>
  <inkml:trace contextRef="#ctx0" brushRef="#br0" timeOffset="17422.3101">14107 3193 56 0,'0'0'33'0,"27"7"-8"15,2-7-11 1,1 0-6-16,5 0-8 16,5-3-20-16,7 8-10 0,-17-10-2 15,8 8-2-15</inkml:trace>
  <inkml:trace contextRef="#ctx0" brushRef="#br0" timeOffset="17675.7953">14562 3056 42 0,'0'-22'34'0,"3"9"-1"15,-3-1-7-15,0 3-19 16,0 11-8-16,0-9-13 16,0 9-11-1,0 0-4-15,-12 7 0 16,12-7 0-16</inkml:trace>
  <inkml:trace contextRef="#ctx0" brushRef="#br0" timeOffset="17838.8633">14536 3139 37 0,'6'36'30'15,"-3"1"-2"-15,2 0-4 16,-2 6-4-16,-6-8-5 0,-2 2-4 16,-7-8-3-16,-4-5-4 15,-6-6-6-15,-7-11-8 16,2-7-22-16,5-3-5 15,-3-15 0-15,9 0-1 16</inkml:trace>
  <inkml:trace contextRef="#ctx0" brushRef="#br0" timeOffset="21651.0037">14730 3048 6 0,'0'18'24'0,"-16"-3"-7"16,9 12-2-1,-4-1-3-15,4 4-2 16,4-1-2-16,3-2 0 16,8-3-1-16,6-11-3 0,8-7 1 15,2-6-1-15,1-8-1 16,0-8 1-16,0-3 0 15,-7-5-1-15,-2-2 1 16,-10 2 1-16,1 3-1 0,-7 2 0 16,-4 9-1-16,4 10 0 15,-12 0-1-15,6 14 0 16,1 3-1-16,5 3-1 16,6 4 1-16,4-2 1 15,5 2 0-15,5-4 1 16,5-6 1-1,1-7 0-15,1-2 0 16,-4-11-1-16,-3-3 0 16,-4-8 0-16,-7-6-1 15,-7 2-3-15,-4-7-6 16,-1 7-14-16,1-1-17 16,-12-3 0-16,8 12-1 0,-3-8 0 15</inkml:trace>
  <inkml:trace contextRef="#ctx0" brushRef="#br0" timeOffset="21913.7157">15252 2718 28 0,'0'0'33'15,"-11"8"0"-15,3 8-5 16,-5 13-12-16,-3 15-7 15,7 18-2-15,0 2-2 16,9 8 0-16,0-1-1 31,14 1-4-31,4-1-6 0,2-11-17 16,4-18-12-16,8-10-1 16,-2-14 1-16</inkml:trace>
  <inkml:trace contextRef="#ctx0" brushRef="#br0" timeOffset="22451.6311">15516 3026 41 0,'-5'26'34'0,"-4"-3"0"31,4 8-15-31,1 2-9 0,-3-1-1 16,3 3-3-16,2-10 0 16,2-3-2-16,0-22-1 15,0 0-1-15,7 0 0 16,0-19 0-16,-4-9 0 16,0-7 0-16,-3-6-1 15,0-8 0-15,-4 6-1 0,-1 2 1 16,0 3-2-16,-2 7 1 15,3 12-1-15,4 19 0 16,0 0 0-16,0 0 1 16,14 25-1-16,-3-3-1 15,5 6 2-15,1-3 0 16,1-3 1 0,3-3-1-16,-2-10 0 15,-2-5 1-15,1-11 0 16,-3-9 0-16,-2-9 0 15,-4-3-1-15,0-4 1 16,-5-4-1-16,-4 9 1 0,0 1-2 16,0 5 1-16,0 21-1 15,0 0 0-15,-7 18 1 0,7 14 0 16,0 7 0-16,7 7-2 16,-1 4-3-16,6 1-23 15,2 2-8-15,-5-16 1 16,7-2-2-16</inkml:trace>
  <inkml:trace contextRef="#ctx0" brushRef="#br0" timeOffset="22730.5815">15795 3248 23 0,'0'0'32'0,"23"5"-1"16,-13-10 0-16,3 5-19 16,0 0-5-16,-2 5-2 15,2 1 1-15,-13-6-1 0,0 16-2 16,-9-6 2-16,-2 1-2 16,0 0 0-16,-1-4 0 15,2 5-2-15,2 0-1 0,8-2 0 16,0-10-1-16,16 16-5 15,-2-8-11-15,1-4-18 16,8 4-1-16,-5-8 0 16,10 0 1-16</inkml:trace>
  <inkml:trace contextRef="#ctx0" brushRef="#br0" timeOffset="22953.1779">16082 2960 52 0,'0'-10'35'0,"0"10"1"0,0 0-11 16,-6 25-10-16,6 1-7 16,4 7-4-16,2 4-2 15,1 2 1-15,-2-2-4 0,1-4-7 16,3-3-19-1,1-6-10-15,-10-14 0 0,0-10 0 16</inkml:trace>
  <inkml:trace contextRef="#ctx0" brushRef="#br0" timeOffset="23115.9318">15959 3119 28 0,'0'0'30'0,"30"0"-1"31,-13 6-11-31,11-3-12 0,5 1-7 16,-1 2-8-16,5 3-10 16,-7-9-7-16,4 5-3 15,-11-10 5-15</inkml:trace>
  <inkml:trace contextRef="#ctx0" brushRef="#br0" timeOffset="23284.9027">16315 3040 73 0,'4'-19'33'16,"-4"5"-6"-16,0 3-7 15,0 11-7-15,0 0-3 16,3 17-4-16,-3 1-4 0,0 13 0 16,2 3-2-1,2 0-1-15,2 4-4 0,-6-8-13 32,0-4-20-32,8-2 0 15,-4-12 0-15,5 0 1 0</inkml:trace>
  <inkml:trace contextRef="#ctx0" brushRef="#br0" timeOffset="23569.3406">16430 2752 42 0,'28'27'37'0,"-4"9"0"0,5 11-10 16,1 15-10-16,-8 3-4 15,-3 12-5-15,-9-5-1 16,-2-2-2-16,-8-6-3 16,-5-10-2-16,-2-10-4 15,-6-11-7-15,2-11-25 0,2-2-2 31,-4-15-1-31,13-5-1 0</inkml:trace>
  <inkml:trace contextRef="#ctx0" brushRef="#br0" timeOffset="24285.1866">16575 3950 31 0,'0'0'36'15,"16"0"-1"-15,-16 0 0 32,0 0-25-32,0 0-32 0,0 0-9 15,16-5-3-15,-10-6-1 16</inkml:trace>
  <inkml:trace contextRef="#ctx0" brushRef="#br0" timeOffset="25201.7883">17590 4025 58 0,'183'-5'20'0,"54"1"-1"15,42 1-3-15,38 3-3 0,27 0-3 16,18 3-3 0,3 5-2-16,-16-2-1 0,-19 0-4 15,-44 1-6-15,-44-1-6 0,-55-6-16 16,-41 4-5-16,-64-14-1 15,-30 3-1-15</inkml:trace>
  <inkml:trace contextRef="#ctx0" brushRef="#br0" timeOffset="25855.3138">18097 3342 23 0,'0'0'30'16,"-22"-5"-6"-16,2 5-4 15,-3 1-5-15,-2 3-5 16,0 9-2-16,1-1-4 16,8 5 0-16,5 1-2 15,11 2 0-15,12 3-1 0,6 5 1 32,7-5 0-32,4 3-1 0,1-2 0 15,-3-2 0 1,-5-3 1-16,-12-1-1 0,-13-3 0 15,-10-6 0-15,-10-3-3 16,-8-2-6-16,0-4-11 16,4 0-14-16,-6-13-1 15,13 7-1-15</inkml:trace>
  <inkml:trace contextRef="#ctx0" brushRef="#br0" timeOffset="26070.6937">18215 3408 35 0,'0'0'33'0,"12"13"1"16,-12 5-9-16,0-1-14 15,4 9-4-15,-4 2-5 16,5 2-8-16,-5-4-20 15,7 5-7-15,-11-16 0 0,9 3-1 16</inkml:trace>
  <inkml:trace contextRef="#ctx0" brushRef="#br0" timeOffset="26233.0433">18240 3180 17 0,'-6'-20'27'15,"6"20"-11"-15,0 0-15 16,-4-13-22-16,4 13-4 16,0 0 11-16</inkml:trace>
  <inkml:trace contextRef="#ctx0" brushRef="#br0" timeOffset="26517.6733">18332 3456 27 0,'4'29'34'0,"6"7"1"16,-10-11-4-16,5-8-14 15,-2 0-5-15,-3-17-5 0,0 0-3 16,16-5 0-16,-3-4-2 16,3-11 0-16,2 3-1 15,3-4 0-15,2 2 0 16,0 6 0-16,-1 5 0 0,-3 8 1 15,-1 8 0-15,-7 5 0 16,-1 12 1 0,-7 2-2-1,-3-2-8-15,0-4-30 16,0 4-1-16,-2-11 0 0,2 1-1 16</inkml:trace>
  <inkml:trace contextRef="#ctx0" brushRef="#br0" timeOffset="26987.1666">18938 2836 44 0,'-34'74'30'16,"-10"14"-12"-16,3 20-5 15,7 13 0-15,13 7-3 16,18 2-1-16,12-12-4 15,18-16-6-15,13-19-19 16,17-8-10 0,-4-34-2-16,9-7-2 15</inkml:trace>
  <inkml:trace contextRef="#ctx0" brushRef="#br0" timeOffset="27587.2667">19054 3268 25 0,'-16'33'26'15,"11"7"-7"-15,2-2-3 16,6-1-2-16,7-4-1 15,5-7-3-15,5-5-1 16,1-8-3-16,1-8-1 16,-2-9-1-16,3-6-1 15,-9-6-1-15,0-9 0 0,-5-3-1 16,-4 0 0-16,-5 1-2 16,0 1 1-16,-2 7-1 15,-8 5 0-15,10 14 0 16,-16 3-1-16,10 12 2 0,6 5 0 15,0 3 0-15,3 2 1 32,4 6 0-32,5-3 1 0,4-8 2 15,3-2 0-15,-1-6 1 16,3-4 0-16,-2-14 0 16,0 2-1-16,-3-15 1 15,-1 1-2-15,-6-10-1 16,-3-1-3-16,-2 0-6 15,-8-3-11-15,-4 6-20 0,2 10-2 16,-4-3 1-16,5 10 0 16</inkml:trace>
  <inkml:trace contextRef="#ctx0" brushRef="#br0" timeOffset="27856.207">19654 2943 35 0,'-23'-6'32'0,"10"32"1"0,-13 17-16 32,7 10-6-32,7 20-2 15,-2 11 0-15,10 10-1 0,4 6-1 16,8 2-2-16,3-15-1 15,7-9-5-15,5-9-6 16,-3-17-20-16,1-16-9 16,6-11-1-16,-8-21 1 15</inkml:trace>
  <inkml:trace contextRef="#ctx0" brushRef="#br0" timeOffset="28403.0669">19885 3047 43 0,'0'12'33'15,"-10"7"2"-15,0 7-19 16,7 8-6-16,-5-1-3 15,5 6 0-15,-4-7 0 0,7-2-1 16,0-15-4-16,0-15 0 0,0 0-1 16,14 0 0-1,-8-19-1-15,-1-5 0 0,-1-10-2 16,-1-6 0-16,-3 0 1 16,0 1-1-16,0 5 1 15,0 7-1-15,-4 10 0 0,4 17 0 16,0 0 1-16,0 17 1 15,8 8-2-15,0 4 2 16,5 0-1-16,2 0 1 16,3-9 1-16,1-4 0 15,2-10 0-15,-2-6 0 32,0-6-1-32,-3-12 1 0,-3-4-1 15,-3-6 1-15,-1-1 0 16,-4 0-1-16,-3 7 0 15,-2 1 0-15,0 10-1 16,0 11 1-16,-2 15 0 16,2 10 0-16,0 8-1 0,0 5 0 15,3 5-4-15,1 3-9 16,1-10-19-16,10 5-1 16,-8-15-1-16,10 0 1 15</inkml:trace>
  <inkml:trace contextRef="#ctx0" brushRef="#br0" timeOffset="28734.3964">20100 3310 32 0,'0'-9'33'0,"-5"-7"0"15,12 4-8-15,4 2-12 0,1 5-6 16,6 5-1-16,-2 0-4 16,3 5 0-16,-5 0 1 15,-5 4-2-15,-5 6 2 16,-4 2-1-16,-7-3 0 16,-1 1-1-16,-2-1 2 15,0-2-2-15,2 2 1 0,5-3-1 16,3-11-1-16,9 11-3 15,3-3-6-15,-3-6-11 16,3-2-16-16,7 0 0 0,-6-8-1 16,5 8 7-1</inkml:trace>
  <inkml:trace contextRef="#ctx0" brushRef="#br0" timeOffset="28934.4287">20395 3109 26 0,'0'-11'34'16,"7"21"1"-16,-3 4-7 15,-4 6-12-15,7 11-5 0,-7 2-2 16,3 5-5-16,-3-5-4 16,0 0-8-16,3-5-10 15,0-2-17-15,-6-14 0 16,3-1-1-16,-10-18 6 15</inkml:trace>
  <inkml:trace contextRef="#ctx0" brushRef="#br0" timeOffset="29219.7614">20317 3227 26 0,'0'0'26'15,"21"-8"-11"-15,-2 8-4 16,3 0-3-16,5 0-3 0,2-2 0 15,0-3-1-15,0-5 0 0,1 4 1 16,-5-7 1-16,1 1 1 16,-8-4 2-16,1 3 0 15,-8 1-1-15,1 9 1 16,-12 3-1-16,8 11-2 16,-8 3-1-16,2 11-1 15,-2 5-2-15,7 7-3 0,-2 4-3 16,-2-6-12-16,-3-3-21 15,10 4 0-15,-10-14-1 16,9 3 0-16</inkml:trace>
  <inkml:trace contextRef="#ctx0" brushRef="#br0" timeOffset="29504.8539">19804 3552 22 0,'0'0'32'0,"0"0"1"15,28 0-7-15,17 4-12 16,16-4-2-16,20 10-5 15,11-7 0-15,13 1-3 32,2-2-3-32,0-2-6 0,-6 5-5 15,-16-5-13-15,-21-5-12 16,-13 5 0-16,-29-2-1 16</inkml:trace>
  <inkml:trace contextRef="#ctx0" brushRef="#br0" timeOffset="29820.903">20226 3756 20 0,'0'0'33'15,"20"-9"0"1,2 0-7-16,8 6-12 15,4 3-4-15,-6 0-1 0,0 10-2 16,-10-3-2-16,-6 7-2 16,-12 2-1-16,-8 0 0 15,-5 3 0-15,-2-2 0 16,0 1 0-16,4-3-1 16,11-1-2-16,3-3-2 0,11-3-3 15,8-4-5-15,8-8-19 16,9 4-6-16,-4-13 0 15,6 3-1-15</inkml:trace>
  <inkml:trace contextRef="#ctx0" brushRef="#br0" timeOffset="30074.2404">20747 3110 2 0,'15'-10'33'0,"10"28"1"15,-6 9 2-15,5 16-14 16,0 18-6-16,-10 10-5 16,-1 12-2-16,-13 3-2 0,-3 0-3 15,-7-6-6 1,-8-11-7-16,1-13-16 0,3-10-12 15,-6-22 0-15,12-8-1 0</inkml:trace>
  <inkml:trace contextRef="#ctx0" brushRef="#br0" timeOffset="30322.1783">20995 2871 36 0,'31'-5'35'0,"-1"12"0"15,5 30-6-15,0 21-13 0,-8 17-5 16,2 24-4 0,-14 12-2-16,-4 12 1 0,-15-3-2 0,-6-4-2 15,-7-10-8 1,-11-13-21-16,-3-22-11 15,6-11 0-15,-5-27 0 0</inkml:trace>
  <inkml:trace contextRef="#ctx0" brushRef="#br0" timeOffset="30923.2281">18978 4414 13 0,'-13'-21'30'0,"-5"14"-1"0,-11-2-9 15,-3 6-5-15,0 3-3 16,1 6-3-16,9 12-2 15,6 1-1-15,16 7-1 16,9 1-1-16,13 3 0 16,3-1 0-16,1 3 0 15,-4-4-1-15,-5-1-1 0,-13-8-3 16,-14-6-4-16,-8-4-10 0,-10-7-15 16,-4-7-5-1,7-4-1-15,-2-15 1 16</inkml:trace>
  <inkml:trace contextRef="#ctx0" brushRef="#br0" timeOffset="31092.5255">19061 4445 41 0,'25'4'35'0,"2"10"-3"15,-11 8-9-15,-5-2-6 16,-2 4-6-16,-9 4-5 15,0 3-10-15,0-2-18 0,0 1-13 16,-12-11-1-16,6-1 1 16</inkml:trace>
  <inkml:trace contextRef="#ctx0" brushRef="#br0" timeOffset="31260.4795">19102 4235 25 0,'5'-26'32'16,"-5"-1"-2"-16,6 18-9 0,-6 9-36 15,0 0-12-15,10 5-3 16,-10-5-1-16</inkml:trace>
  <inkml:trace contextRef="#ctx0" brushRef="#br0" timeOffset="31508.0187">19212 4451 26 0,'16'44'35'16,"-9"-6"1"-16,2 1 1 16,-9-8-17-16,3-6-8 15,1-3-5-15,-4-9-2 0,0-13-2 16,0 0 0-16,0 0-2 16,19-24 0-16,-4 5-1 15,7-2 0-15,4 4-1 16,3 2 0-16,-1 8 1 15,-2 7 0-15,-3 6 1 32,-7 8-1-32,-1 5-3 0,-3 7-10 15,-6 3-24-15,-6-10 0 16,7 8 0-16,0-10-1 16</inkml:trace>
  <inkml:trace contextRef="#ctx0" brushRef="#br0" timeOffset="32212.0598">19833 4258 53 0,'0'0'33'16,"-15"19"-9"-16,10 4-7 15,5 9-5-15,0 1-4 16,0 5-2-16,10-2-2 15,4-2 0-15,3-8-2 16,6-7-1-16,0-9 0 16,0-10 0-16,0-4 0 0,-4-11-1 15,-2-7 0-15,-6-2 0 16,-3-1 0-16,-8-1-1 16,0 2 1-16,0 2 0 15,-7 8-1-15,7 14 1 16,-10-6 0-16,10 6 0 0,-6 22 0 31,9-2 0-31,1 2 0 0,5 4 1 16,4-3 0-16,5 0 1 15,1-9 0-15,3-3 0 16,-1-11 0-16,-2 0 0 16,0-8 0-16,-2-9-1 15,-6-2-1-15,-6-6-3 16,-1 4-5-16,-8-4-11 0,-1 1-17 15,-1 11-2-15,-10 0 1 16,5 13 0-16</inkml:trace>
  <inkml:trace contextRef="#ctx0" brushRef="#br0" timeOffset="32428.6475">19666 4689 59 0,'22'0'35'0,"21"0"-4"16,12 0-13-16,4-3-7 31,9-1-4-31,-3 2-4 16,0-1-4-16,-12 3-6 0,-9-4-9 15,-14-1-19-15,-2 10 0 16,-17-5-1-16,0 5 3 15</inkml:trace>
  <inkml:trace contextRef="#ctx0" brushRef="#br0" timeOffset="32828.3537">19728 4867 27 0,'15'-12'33'15,"7"12"1"-15,-4 0-10 0,9-5-9 16,6 10-3-16,-4 3-5 0,-2 6-1 15,-10-1-2 1,-6 6-1-16,-11 0-1 16,-7 0 1-16,-9 3-2 0,-3-3 0 15,-2-4 0-15,2-1 0 16,4 0 1-16,8-5-1 16,7-9-1-16,15 9 1 0,5-9-2 15,0 0-2-15,10 0-10 16,-2 0-23-16,-3-12-1 15,4 4 0-15,-13-9 1 16</inkml:trace>
  <inkml:trace contextRef="#ctx0" brushRef="#br0" timeOffset="33166.7446">19662 4393 9 0,'-27'10'32'31,"8"18"1"-31,-15 4-2 0,3 17-11 16,7 14-6-16,4 9-3 15,13 9-2-15,7 2-3 16,12 2-3-16,11-6-11 16,4-8-19-16,7-21-8 15,10-4-1-15,-3-24 0 16</inkml:trace>
  <inkml:trace contextRef="#ctx0" brushRef="#br0" timeOffset="33498.1092">20338 4328 62 0,'22'38'40'0,"0"17"0"16,-4 11-13-16,-5-1-12 15,-3 13-4-15,-15-3-5 16,-4-5-2-16,-8-3-6 16,-6-13-14-16,-2-15-24 0,3-8 0 15,1-15-1-15,9-10 1 16</inkml:trace>
  <inkml:trace contextRef="#ctx0" brushRef="#br0" timeOffset="34166.4837">21617 2848 15 0,'-8'39'33'0,"4"34"2"16,-9 22-10-16,1 30-6 15,4 23-3-15,-2 17-3 16,5 22-3-16,-2-1-2 31,7-3-1-31,0-7-2 0,0-9-1 16,-7-17-1-16,1-6-1 15,-9-18-2-15,2-18 1 16,-3-16-3-16,-5-20-5 16,6-15-21-16,-1-19-12 15,4-21 1-15,12-17-1 16</inkml:trace>
  <inkml:trace contextRef="#ctx0" brushRef="#br0" timeOffset="60151.8948">572 5638 20 0,'0'0'23'15,"0"0"0"-15,0 0-1 16,74 16-3-16,-30-16-2 0,6 0-4 16,5 5-4-16,-3-5-3 15,-2 4-6-15,-7 1-5 16,-43-5-8-16,53 10-13 16,-53-10-9-16,0 0 2 15,0 0-1-15</inkml:trace>
  <inkml:trace contextRef="#ctx0" brushRef="#br0" timeOffset="60552.3116">616 5808 49 0,'65'17'27'0,"-65"-17"-3"16,82 0-3-16,-29-4-4 0,-6 4-4 16,-3 0-4-16,-4 0-4 15,-40 0-1-15,52 0-2 16,-52 0-6-16,0 0-16 16,0 0-15-16,0 0-2 15,0 0 2-15,0 0-2 16</inkml:trace>
  <inkml:trace contextRef="#ctx0" brushRef="#br0" timeOffset="90175.6041">1582 4805 38 0,'0'0'30'15,"-14"2"-8"-15,11 40-2 16,3 25-4-16,0 25-4 15,9 32-2-15,-2 19-1 16,2 23 0-16,-4 5-2 16,4 8 0-16,-9-9-3 15,0-9-1 1,-9-15 0-16,-2-21-3 16,-2-18-7-16,-3-17-28 15,9-27-4-15,7-20 1 16,0-25 0-16</inkml:trace>
  <inkml:trace contextRef="#ctx0" brushRef="#br0" timeOffset="90791.6121">2013 5692 3 0,'0'0'21'15,"0"0"-8"-15,36 14-2 16,18-5-1-16,31-4 1 16,25 2 0-16,31 0 1 0,18-5-3 15,16-2-4-15,15 5-2 16,-4-5-4-16,-6 0-9 16,-22 0-14-16,-13 6-5 15,-42-10-1-15,-16 14 16 16</inkml:trace>
  <inkml:trace contextRef="#ctx0" brushRef="#br0" timeOffset="91161.1059">2727 5468 26 0,'4'-30'31'15,"8"-4"-7"-15,-12-4-7 16,0-8-3-16,3 4-3 15,-10 0-3-15,2 5-2 16,-4 5-3-16,-1 13-1 16,-2 13 0-16,6 18-1 15,3 20-2 1,0 15-6-16,3 15-19 16,0 21-7-16,-4 3 0 15,8 11-1-15</inkml:trace>
  <inkml:trace contextRef="#ctx0" brushRef="#br0" timeOffset="91792.6778">2094 6147 18 0,'0'33'29'0,"0"0"0"31,0 8-14-31,-3 2-1 0,0-2-4 15,3-5-3-15,0-11-2 16,4-8 0-16,-4-17-2 16,16-8 0-16,-7-21 0 15,-3-7-1-15,0-10 0 16,-1-2-2-16,-5-5 1 16,6 2-1-16,-6 5 0 0,-4 8-1 15,0 13 0-15,4 13-1 0,0 12 2 16,7 12-1-1,-1 7 1-15,-6 8 0 0,12 7 0 16,1 4 1-16,2-3 0 16,4-4 0-16,3-7 0 31,1-8 1-31,2-8-2 0,5-8 1 16,-3-10-1-16,-4-12 1 15,-1-4-1-15,-6-8 0 16,-6 0 0-16,0 2 1 15,-6 0 1-15,-4 4 0 16,0 8-1-16,0 20 1 16,0 0 1-16,0 0-1 0,-8 28 0 15,8 5 0-15,4 4-2 16,-1 9-3-16,5 7-10 16,1-2-18-16,5-10-4 15,0-3 0-15,-4-13-1 16</inkml:trace>
  <inkml:trace contextRef="#ctx0" brushRef="#br0" timeOffset="92093.1167">2570 6370 34 0,'0'0'32'16,"5"-17"-3"-16,8 7-10 0,3 8-7 15,6-3-4-15,2 5-3 16,-2 6-2-16,-6 5-1 16,-5 2 0-16,-7 10-1 15,-11-3 0-15,-5 2 0 16,-9 0 0-16,-1-3 0 16,0-1-1-16,9-4 1 0,1-1-1 15,12-13 0-15,10 12-2 16,-1-12-4-16,12 3-14 15,8 1-14-15,-8-8 1 16,10 4-1-16</inkml:trace>
  <inkml:trace contextRef="#ctx0" brushRef="#br0" timeOffset="92330.3731">3031 6116 55 0,'0'0'35'0,"0"0"-1"15,0 0-16-15,0 32-5 16,-3-2-4-16,7 5-3 16,-4 4-2-16,5 1-1 15,-2 0-5-15,1-8-5 16,2-4-10-16,-3-6-19 15,-3-22-2 1,-6 10 1-16,-4-18-1 16</inkml:trace>
  <inkml:trace contextRef="#ctx0" brushRef="#br0" timeOffset="92477.5291">2857 6275 9 0,'0'0'28'16,"13"3"0"-16,9 6-10 0,6-4-7 15,5 4-6-15,2-3-8 16,-1-3-10-16,10 1-8 16,-11-9-2-16,4-3 0 15</inkml:trace>
  <inkml:trace contextRef="#ctx0" brushRef="#br0" timeOffset="92630.3663">3286 6172 56 0,'8'-11'29'0,"-8"11"-2"0,0 0-6 16,10 23-5-16,-10 4-4 15,0 3-5-15,4 10-2 16,-4-1-2-16,2 2-5 16,8 0-12-16,-4-8-23 31,-6-14-1-31,9 2 0 0,-9-21-1 16</inkml:trace>
  <inkml:trace contextRef="#ctx0" brushRef="#br0" timeOffset="93061.8382">3971 4853 21 0,'0'-33'30'0,"-6"15"0"0,11 30-12 15,-5 32-4-15,4 30-4 16,5 34-2-16,-3 27-1 16,6 27-2-16,-5 15 1 15,6 19-1-15,-10-3-1 16,-3-9-1-16,-3-17-1 16,-1-22-4-16,4-21-10 0,-5-18-24 15,-2-31 1-15,7-22 0 16,-6-31-1-16</inkml:trace>
  <inkml:trace contextRef="#ctx0" brushRef="#br0" timeOffset="93593.7554">4433 5750 15 0,'-9'-7'33'16,"9"7"1"-16,0 0-1 0,0 0-16 15,0 0-8-15,0 0-8 16,0 0-17-16,8-9-17 15,9 9-1-15,-11-10 1 16,13 1 8-16</inkml:trace>
  <inkml:trace contextRef="#ctx0" brushRef="#br0" timeOffset="93948.0298">4833 5170 34 0,'0'-12'32'31,"0"12"-5"-31,7 31-8 0,-7 14-6 16,8 24-4-16,-6 18-3 15,5 15 0-15,-2 5 1 16,3 9-2-16,-4-8-1 16,3-4 0-16,-3-17-2 15,-4-19-2-15,5-12-3 16,-5-20-8-16,0-18-26 0,12-5 1 15,-12-13-1-15,17-19 1 16</inkml:trace>
  <inkml:trace contextRef="#ctx0" brushRef="#br0" timeOffset="94396.5884">5284 5839 2 0,'0'0'29'0,"31"15"1"15,-11-10-4-15,5 0-13 16,8-1-2-16,-3-4-4 15,0 0-2-15,-5-9-1 16,-7-1-1-16,-4-4-2 16,-9-5 0-16,-5-1 0 0,-11-1-2 15,-8 2 1-15,-7 6 0 16,-8 6 0-16,-2 9 0 16,-4 10 0-16,1 8 1 15,6 9 1-15,5 7 1 16,11 3 2-16,10 7-1 15,7-7 0 1,18 0 0-16,4-6 1 16,11-6-1-16,2-10-4 15,1-5-6-15,4-12-16 16,2-5-13-16,-9-15-1 0,2-3 0 16</inkml:trace>
  <inkml:trace contextRef="#ctx0" brushRef="#br0" timeOffset="94634.1">5417 5342 22 0,'21'3'32'0,"-6"-10"-1"16,16 7-7-16,-1 0-14 15,2 0-8-15,0 5-19 16,-8-12-12-16,9 7-1 0,-14-4-1 16</inkml:trace>
  <inkml:trace contextRef="#ctx0" brushRef="#br0" timeOffset="94819.5031">5820 5242 31 0,'0'-20'33'0,"0"20"-1"16,0-16-5-16,0 6-18 16,0 10-8-16,3-12-10 15,-3 12-6-15,0 0-6 16,0 0-2-16,0 0-1 31,3 15 1-31</inkml:trace>
  <inkml:trace contextRef="#ctx0" brushRef="#br0" timeOffset="94966.6564">5849 5324 34 0,'5'33'24'0,"-2"2"2"16,-3-2-2-16,-3 1-4 15,-9-6-3-15,-1-1-4 0,-5-13-3 16,-1-4-6-16,0-6-13 15,4-4-24-15,-1-14-4 16,13-1 0-16,-4-12-1 16</inkml:trace>
  <inkml:trace contextRef="#ctx0" brushRef="#br0" timeOffset="95469.7778">6035 5231 24 0,'0'0'26'0,"-18"-7"-5"16,9 7-7-16,-1 7-5 15,3 4-2-15,4 8-2 16,3 1 0-16,5 2 1 16,-2-1 0-1,10 1 0-15,0-4 0 0,5-4-1 16,1-5 0-16,2-6 0 16,-2-8-1-16,-1-5-2 15,-3-4 0-15,-1-1 0 16,-5-2 0-16,-4-2-1 15,-5 4-2-15,0 2 1 16,-3 4-1-16,3 9 0 0,0 0 1 16,-15 13-1-16,15 1 0 15,0 3 1-15,6 0 1 16,3 1 0-16,4 0 2 16,1-4 0-16,3-8 1 15,2-4 0-15,-1-4 0 16,-2-8-2-16,-1-4-2 0,-8-6-6 15,-1-2-25-15,0 3-7 16,-6-3 0-16,0 6 0 0</inkml:trace>
  <inkml:trace contextRef="#ctx0" brushRef="#br0" timeOffset="95900.2459">6638 4914 35 0,'-16'16'26'0,"-13"8"-5"15,-4 14-6-15,5 16-2 0,0 9-3 16,4 7-1-16,9 3-1 16,9-1-1-16,9-4-2 15,12-10-5-15,10-9-9 16,3-10-24-16,-3-25-1 0,13 0 0 16,-14-19-1-16</inkml:trace>
  <inkml:trace contextRef="#ctx0" brushRef="#br0" timeOffset="96401.3832">6691 5231 14 0,'3'28'30'0,"-9"-4"-6"16,6 6-9-16,0 2 0 15,3-4-4-15,-3-2-1 16,0-10-2-16,6-7-2 16,-6-9-2-16,10-15 0 15,-7-6-1-15,5-6 0 16,-4-10 0-16,-1-5-2 0,0 0 0 16,1-2-1-16,-4 6 0 15,0 9-1-15,0 6 0 0,-4 12-1 16,4 11 1-16,0 9 0 15,6 10 0-15,-2 4 0 16,5 4 1-16,0-1 0 31,4 0 1-31,2-6 0 0,0-3 0 16,4-6 0-16,-1-9 1 16,-1-6 0-16,1-8-1 15,-2-6 0-15,-4-7 1 16,0-7-1-16,-2 5 0 15,-4-6-1-15,-3 8 0 16,0 4-1-16,-3 9 0 0,0 12 0 16,0 9 0-16,6 12 1 15,-4 9-3-15,3 5-4 16,3 7-16-16,5 5-10 16,-7-12-1-16,8 2 0 15</inkml:trace>
  <inkml:trace contextRef="#ctx0" brushRef="#br0" timeOffset="96702.6895">7001 5370 22 0,'13'0'30'0,"-13"0"1"0,18-9-13 16,-2 9-5-16,-4 5-3 15,3 2-1-15,-15-7-2 16,10 19 0-16,-14-7-1 16,-4 5-1-16,-5 0 0 15,1-1-1-15,-4 0-1 16,5-1-1-16,4-4-1 0,7 1-1 16,7-3-3-16,7-6-3 15,5-3-9-15,2 5-18 16,1-10-3-16,6 5-1 15,-9-12 0-15</inkml:trace>
  <inkml:trace contextRef="#ctx0" brushRef="#br0" timeOffset="96926.4494">7317 5184 28 0,'0'0'32'0,"-8"-2"1"0,8 2-12 16,0 21-6-16,0-2-5 15,0 9-4-15,0 1-1 16,2 5-1-16,-2-2-4 16,4-3-7-16,2-4-17 15,2-3-10-15,-8-22 0 16,0 15 0-1</inkml:trace>
  <inkml:trace contextRef="#ctx0" brushRef="#br0" timeOffset="97222.4077">7209 5288 22 0,'12'-5'25'0,"16"5"-6"16,0 0-10-16,4 0-3 0,1-2-1 15,2-4-2-15,-2 2 0 16,-5-5 0-16,-3 1 1 16,-6-1 1-16,-1 4 1 15,-7-5-1-15,-11 10 1 16,10 0 0 0,-10 0 1-16,0 15-1 15,4 3-1-15,-4 4-1 16,0 6-2-16,0 2-1 15,0-2-7-15,0-7-22 16,10 8-6-16,-10-19 0 16,14 4-1-16</inkml:trace>
  <inkml:trace contextRef="#ctx0" brushRef="#br0" timeOffset="97489.9717">7590 5092 29 0,'25'25'32'0,"-3"0"2"16,11 7-12-16,-4 14-9 15,-10-2-2-15,-1 12-2 31,-12-6-2-31,-6 1-2 0,-12-9-7 16,-7-6-18-16,-5-15-15 16,14-3 0-16,0-14-1 15,10-4 3-15</inkml:trace>
  <inkml:trace contextRef="#ctx0" brushRef="#br0" timeOffset="98309.6652">8000 4820 34 0,'-3'-13'28'15,"3"13"-4"-15,9 14-10 0,-3 15-5 16,3 20-4-16,1 18-1 15,-1 20 1-15,0 17 0 16,1 17 0-16,-3 10 0 16,-2 6 1-16,-5-5-1 15,-4-3-1-15,-5-12-2 0,0-8 1 16,3-13-1-16,-4-13-2 16,2-11-3-16,-2-18-5 15,4-13-25-15,6-6-2 16,-6-19 0-16,6-6-1 15</inkml:trace>
  <inkml:trace contextRef="#ctx0" brushRef="#br0" timeOffset="98979.908">8470 5797 37 0,'12'0'38'0,"6"6"0"15,-8-6-4-15,-10 0-18 0,20 7-11 16,-20-7-37-16,17-6-2 16,-14-4-3-16,10 4-1 0</inkml:trace>
  <inkml:trace contextRef="#ctx0" brushRef="#br0" timeOffset="99928.9586">9238 4938 20 0,'0'46'28'16,"-3"22"-7"-16,3 33-2 15,-7 28-6-15,7 20 1 32,0 19-3-32,7 15 0 0,-4 1-3 15,-3-8-2-15,8-8-2 16,-4-24 1-16,-1-20-3 16,0-16-9-16,0-15-25 15,-3-38-3-15,4-16-1 0,-4-29 0 16</inkml:trace>
  <inkml:trace contextRef="#ctx0" brushRef="#br0" timeOffset="100551.9817">9459 5973 3 0,'0'0'19'15,"21"6"-3"-15,25-3 1 16,29 0 0-16,33-3-1 15,34 4 1-15,42-1-3 0,37 3-1 16,35-6-2-16,36 6-2 16,19-6-2-16,13 7-3 15,-5-4-1-15,-13 3-4 16,-35-5-5-16,-37-1-8 16,-57 0-22-16,-40 5 1 15,-64-11-1 1,-36 6 0-16</inkml:trace>
  <inkml:trace contextRef="#ctx0" brushRef="#br0" timeOffset="101198.6918">9977 5435 18 0,'-32'-10'25'0,"7"10"-6"16,-3-4-4-16,0 4-4 15,4 10-4 1,5 2 1-16,9 4-2 15,10 7 0-15,13 1 0 16,5 6-2-16,11 3 1 16,1 1-1-16,-2-5 1 15,-2 0-2-15,-12-3 1 16,-10-7-2-16,-13-1-1 16,-7-8-1-16,-10-6-3 0,2-4-6 15,-4-4-9-15,4-9-11 16,12 4-4-16,2-8-1 0,14 4 12 15</inkml:trace>
  <inkml:trace contextRef="#ctx0" brushRef="#br0" timeOffset="101352.8538">10103 5514 52 0,'0'0'30'0,"15"-3"-8"16,-15 12-7-16,0 7-6 15,-5 5-8-15,2 8-8 16,-1 2-17-16,-5-7-6 16,9 6-2-16,-10-15 1 0</inkml:trace>
  <inkml:trace contextRef="#ctx0" brushRef="#br0" timeOffset="101515.2671">10093 5296 10 0,'0'-18'25'16,"0"18"-4"-16,13-9-11 15,-13 9-27-15,0 0-6 16,0 0-2-16</inkml:trace>
  <inkml:trace contextRef="#ctx0" brushRef="#br0" timeOffset="101784.8279">10224 5511 5 0,'15'29'28'0,"7"9"-2"15,-12-9-7-15,-1-2-1 16,0-7-5-16,-9-20-2 16,6 9-1-16,-6-18-1 0,5-1-2 15,-1-10-2-15,6-4 0 16,-1-1-4-16,3 2 0 15,4 3-1-15,-1 5-1 16,5 9 1-16,-2 6 0 16,-3 9 0-16,1 7-1 0,-3 7 0 31,-2 3-4-31,-1 5-10 16,2 2-19-16,-17-14 0 15,13 8 0-15,-11-16 2 16</inkml:trace>
  <inkml:trace contextRef="#ctx0" brushRef="#br0" timeOffset="102154.2589">10935 5054 19 0,'-27'41'32'15,"-12"5"-1"-15,2 21-10 16,3 16-5-16,9 6-2 16,15 9-3-16,10-2-3 0,19-9-7 15,6-10-14 1,15-7-20-16,-7-24-2 0,10-12-1 16,-10-22 1-16</inkml:trace>
  <inkml:trace contextRef="#ctx0" brushRef="#br0" timeOffset="102717.3158">11036 5352 30 0,'0'22'30'0,"-9"-3"-6"16,9 5-10-16,0 6-2 15,4-1-4-15,6-2-2 0,5-5-1 16,4-5 0-16,1-7-2 16,5-3-1-16,-2-10 0 15,-1-6-1-15,-4-10 1 16,-4 2-1-16,-4-8 0 16,-6 6-1-16,-4 0 1 31,0 2-2-31,-8 7 2 0,8 10-1 15,-15-5-1-15,15 5 2 16,-6 20-2-16,6-3 3 16,6 3-1-16,3 2 3 15,5-3-2-15,6 0 2 16,-1-5 0-16,3-2-1 16,-1-10 1-16,2-2 0 0,-7-9-2 15,0-1 0-15,-5-4-3 16,-8-5-5-16,1-1-9 15,-4 3-20-15,-7-7-3 16,7 7 1-16,-5-2-1 16</inkml:trace>
  <inkml:trace contextRef="#ctx0" brushRef="#br0" timeOffset="103001.6776">11616 5112 40 0,'0'0'31'0,"-23"19"1"16,6 7-16-16,1 16-5 15,-1 8-3-15,5 15 0 16,1 6-1-16,11 8-2 15,0-1 0-15,9 4-2 0,4-11-1 16,8-7-2-16,5-7-9 16,-2-9-27-16,-1-21 1 15,8-5-1-15,-11-22 0 16</inkml:trace>
  <inkml:trace contextRef="#ctx0" brushRef="#br0" timeOffset="103601.9918">11813 5259 32 0,'4'23'25'0,"-4"-1"-6"15,-3 3 0 1,3 0-4-16,-3-4-2 16,3-1-4-16,0-11-1 15,0-9-3-15,0 0 0 16,10-7-2-16,-7-12 0 15,4-4-2-15,0-6 0 16,0-3-1-16,0 1 0 16,-4 1 0-16,0 3-2 0,-3 5 1 15,3 8-1-15,-3 14 1 16,0 0 0-16,0 0 0 0,10 19 0 16,-5 0 0-1,3-2 1-15,0 3 0 0,4 2 1 16,-2-7-1-16,5-6 0 31,-3-4 1-31,4-5 0 0,-2-8 0 16,-2-4-1-16,-1-5 1 15,-1-6-1-15,-3 3 1 16,1 3-1-16,-5 0-1 16,-3 5 1-16,0 12-1 15,0 0 1-15,0 14-1 16,0 4 1-16,3 5-1 0,4 6 2 15,-1 3-5-15,3-1-9 16,7 4-20-16,-11-12 0 16,7-3 0-16,-5-11-1 15</inkml:trace>
  <inkml:trace contextRef="#ctx0" brushRef="#br0" timeOffset="103871.2463">12138 5361 51 0,'15'0'28'0,"-6"-9"-6"0,7 9-7 31,0 0-6-31,-3 0-2 0,-1 9-2 16,-3 1-2-16,-9 3 1 15,-7 0-1-15,-2 5-1 16,-3-5-1-16,2 3 1 15,-1-2-1-15,1-4 1 16,7 0-2-16,3-10-3 16,10 14-4-16,1-10-14 0,-1-4-12 15,9 0-1-15,-6-7 0 16</inkml:trace>
  <inkml:trace contextRef="#ctx0" brushRef="#br0" timeOffset="104103.5396">12368 5250 68 0,'3'-14'30'0,"-3"14"-10"16,8 16-5-1,-8 1-5-15,7 5-4 0,-4 4 0 16,1 3-2-16,1-1-4 0,-5-3-6 15,4 0-12-15,2-2-15 16,-6-13-2-16,0-10 1 16,0 0 2-16</inkml:trace>
  <inkml:trace contextRef="#ctx0" brushRef="#br0" timeOffset="104373.0992">12324 5320 33 0,'16'0'25'15,"-16"0"-4"-15,28-7-8 16,-7 1-4-16,0-1-4 16,2 3 0-16,0-4-1 31,0 2 1-31,-5-3 1 0,1 3 1 16,-10 0-1-16,1 6 0 15,-10 0 0-15,13 0-1 16,-13 0 0-16,8 22-2 15,-8-5 1-15,6 3-3 0,-6 3 2 16,7 0-4 0,-4 1-7-16,1 1-24 0,-4-14-4 0,8 1 0 15,-8-12-1-15</inkml:trace>
  <inkml:trace contextRef="#ctx0" brushRef="#br0" timeOffset="104820.6762">11793 5521 30 0,'21'3'32'16,"13"-3"-5"-16,10 4-5 16,12-4-6-16,13 4-3 31,7-4-5-31,13 0-3 0,0 0-1 16,-2 1-3-16,-7-1-1 15,-15 0-5-15,-9-1-7 16,-15 1-10-16,-17 0-12 15,-7 4-1-15,-17-4 0 16</inkml:trace>
  <inkml:trace contextRef="#ctx0" brushRef="#br0" timeOffset="105175.4047">12120 5726 30 0,'0'0'28'0,"21"-11"-2"16,7 11-12-16,3 4-4 16,3-4-3-16,0 10-2 15,-5-1 0-15,-9 6 0 16,-9-2-1-16,-11 5 0 0,-14-3-1 15,-7 3 1-15,-6 1 0 16,-2-5-1-16,1 0 0 16,6-1-1-16,7-4 0 15,15-9 0-15,2 14-2 16,14-14 0-16,7 0-7 16,5-4-8-1,2-6-19-15,10 5-1 16,-3-8 0-16,5 2 1 15</inkml:trace>
  <inkml:trace contextRef="#ctx0" brushRef="#br0" timeOffset="105506.7723">12755 5254 23 0,'12'5'33'0,"13"18"1"15,-7 5-5-15,-2 14-13 16,3 9-5-16,-10 13-5 15,-3 2-2 1,-9 4-5-16,-6-5-6 16,-9-4-9-16,-1-3-14 15,-3-20-3-15,7-4-2 16,3-19 2-16</inkml:trace>
  <inkml:trace contextRef="#ctx0" brushRef="#br0" timeOffset="105775.9841">12984 5109 33 0,'19'0'33'0,"9"29"3"15,3 12-11-15,-6 15-9 16,2 19-4-16,-11 10-3 16,-4 12-2-16,-12-4-1 15,-12-1-2-15,-7-10-3 16,-2-14-7-16,-4-18-30 0,4 0-1 16,-5-28 0-16,14-5-1 15</inkml:trace>
  <inkml:trace contextRef="#ctx0" brushRef="#br0" timeOffset="106480.6262">10634 6445 20 0,'-13'-17'28'0,"-3"5"-8"16,-12 4-2-16,3 3-5 15,-3 5-3-15,-2 0-4 16,8 13 0-16,6 5-2 16,12 2-1-1,6 4 1-15,13 3 0 0,3 3 0 16,7 3 1-16,-2-2 1 16,-2 2-2-16,-10-5 1 15,-4-2-1-15,-14-6 0 16,-5-2-4-16,-9-9-1 15,-3-5-4-15,1-4-6 16,2-12-10-16,5-4-11 0,12 3-4 16,-1-8-1-16</inkml:trace>
  <inkml:trace contextRef="#ctx0" brushRef="#br0" timeOffset="106651.6515">10721 6479 27 0,'14'0'31'0,"0"16"-9"16,-5 2-4-16,-3 5-4 15,-1 6-5-15,-5 1-5 16,0-1-9-16,-6-8-19 0,9 7-7 16,-10-15 1-16,7 3-2 15</inkml:trace>
  <inkml:trace contextRef="#ctx0" brushRef="#br0" timeOffset="106830.2994">10726 6217 28 0,'12'-25'31'0,"-8"3"0"15,8 13-9-15,-12 9-19 16,10-4-13-16,-1 16-11 15,-9-1-8-15,9 14-1 16,-3 6 6-16</inkml:trace>
  <inkml:trace contextRef="#ctx0" brushRef="#br0" timeOffset="107053.3864">10859 6500 23 0,'3'39'30'16,"4"0"0"0,-3-10-6-16,-4-7-6 0,0-2-6 15,0-11-3-15,0-9-4 16,0 0-3-16,14-14 0 15,2-2-2-15,2-1 2 16,6-4-3-16,0 5 1 0,3 3-1 16,-2 8 1-16,-4 5 1 15,-5 14-1-15,-5 4 2 16,-6 5-5-16,-3 4-10 16,3 5-21-16,-10-11 0 15,10 6-1-15,-5-12 1 16</inkml:trace>
  <inkml:trace contextRef="#ctx0" brushRef="#br0" timeOffset="107369.4941">11511 6176 4 0,'-18'20'31'16,"-13"8"2"-16,4 23-4 15,3 15-10-15,-4 13-3 16,13 18-4-16,4 2-2 15,11 10-2-15,6-5-2 16,8-9-5-16,6-9-7 16,4-10-22-16,0-25-8 15,7-10-1-15,-9-21 0 0</inkml:trace>
  <inkml:trace contextRef="#ctx0" brushRef="#br0" timeOffset="107832.8248">11597 6362 38 0,'-3'13'29'31,"8"6"-10"-31,0 3-5 0,1 3-5 16,6 1-1-16,2-7-2 16,5-1-1-16,0-7-1 15,0-4-2-15,5-12 1 16,-4-4-2-16,-4-9 0 16,0-5 0-16,-5-4 0 15,-5-2-1-15,-2 5 0 0,-4 2 0 16,-8 7-1-16,3 6 2 15,5 9-2-15,-15 9 2 16,15 8-1-16,4 5 1 16,4 0 0-16,4 4 0 15,7-6 1-15,3 1 0 16,1-8 0 0,1-4 0-16,-3-9-1 15,-2-5 0-15,-1-5-2 0,-7-9-4 16,-2 0-6-16,-9-3-12 15,-5-2-11-15,5 9-1 16,-16-1 1-16</inkml:trace>
  <inkml:trace contextRef="#ctx0" brushRef="#br0" timeOffset="108033.6841">11520 6702 25 0,'0'0'33'16,"35"18"1"-16,1-18-9 15,9 0-10-15,9 0-7 16,-1 0-11-16,0 0-16 16,-11-6-14-16,1 6 1 15,-17-6-2-15</inkml:trace>
  <inkml:trace contextRef="#ctx0" brushRef="#br0" timeOffset="108356.0981">11641 6866 47 0,'9'0'32'15,"2"-8"1"-15,14 4-18 16,6 8-6-16,-2-1-4 16,2 7-2-16,-8 1 1 15,-4 3-2-15,-10 2 0 32,-9 5-1-32,-11-1 0 0,-4 2 0 15,-4-2-1-15,1-2 1 16,1 1-1-16,6-4 1 15,8-3-3-15,3-12-2 16,19 12-7-16,1-12-15 16,0-12-8-16,13 0 0 0,-4-12-1 15</inkml:trace>
  <inkml:trace contextRef="#ctx0" brushRef="#br0" timeOffset="108618.8796">12144 6324 43 0,'19'34'35'0,"7"19"-2"15,-3 12-14-15,-11 13-3 16,4 8-5-16,-16 2-3 15,0 4-2-15,-9-5-8 0,-8-10-16 16,-7-16-18-16,8-13-1 16,-2-23 0-16,13-11-1 15</inkml:trace>
  <inkml:trace contextRef="#ctx0" brushRef="#br0" timeOffset="109104.0581">13561 5145 15 0,'0'-12'27'0,"9"21"1"32,-9 16-10-32,0 29-5 0,0 25-5 15,0 33-2-15,-4 21-1 16,2 26 1 0,-3 14 0-16,-2 3 1 0,3 2-1 15,-5-13 0-15,0-12-1 16,-3-20-2-16,2-12-1 15,1-24-4-15,0-19-8 0,-1-25-25 16,10-4-1-16,-9-29 0 16,16-5 0-16</inkml:trace>
  <inkml:trace contextRef="#ctx0" brushRef="#br1" timeOffset="114371.3001">5017 6616 20 0,'14'57'16'0,"4"2"-1"15,13 2-1 1,7-10-2-16,10-9-1 0,4-14-2 16,9-15-3-16,6-19-1 15,7-15 0-15,5-12-1 16,6-8 0-16,7 3 1 31,1-1 1-31,4 13-1 0,-3 5 0 16,-5 14 1-16,-11 7-1 15,-10 11-1-15,-15 7-3 16,-13 1-5-16,-10 0-18 16,-5 0-12-16,-15-15-2 15,11 4 1-15</inkml:trace>
  <inkml:trace contextRef="#ctx0" brushRef="#br1" timeOffset="114970.679">6315 6794 21 0,'16'-9'19'16,"-4"-2"-3"-16,7 5-4 15,0-1-1-15,6 3-2 0,-3 4-2 16,-4 0-1 0,1 5-1-16,-4 3-1 0,0 6-2 15,-2 0 0-15,-3 1 0 16,-1-1-1-16,3 1 0 0,0 0 0 16,0-5 0-16,-2 0 0 15,-10-10 0-15,12 5-2 16,-12-5-7-16,0 0-18 15,6-9-5-15,-11-6 1 16,5 15 5-16</inkml:trace>
  <inkml:trace contextRef="#ctx0" brushRef="#br1" timeOffset="115488.7474">6467 6904 4 0,'0'0'17'0,"20"-18"-1"0,1-1-3 16,13-1-1-16,6-3-3 15,13-5-1-15,15 2 0 16,1 3-1-16,5 8 0 16,6 1-1-16,-2 10-1 15,0 8-1-15,2 6-1 16,-2 2 0-16,9 7-1 0,0-4 2 16,6-3-1-16,-1-5 0 15,4-3 1-15,-8-8-1 16,-7-5 0-16,-17-6-1 15,-14-8-1-15,-16 2-4 16,-15-1-2-16,-13-2-15 0,-6 9-13 31,-16-8-1-31,3 10 1 0</inkml:trace>
  <inkml:trace contextRef="#ctx0" brushRef="#br1" timeOffset="119238.8931">6000 7421 22 0,'12'-19'29'31,"-7"-12"-7"-31,3 2-3 0,-2-3-3 16,-3 0-3-16,-1 7-2 16,-2 2-4-16,0 10-1 15,0 13-1-15,0 0-2 0,-8 3-1 16,8 15-1-16,0 7 1 15,3 3-2-15,0 6 1 16,2 4 0-16,-1-1 0 16,2 0 0-16,-6-1 0 0,0-5-1 15,-6-7 0-15,-4-7-1 16,-5-5 0-16,0-5 1 16,1-6-1-16,2-4 0 15,12 3-1-15,-12-16 2 16,12 16-1-1,24-13 1-15,4 11-1 16,8-1-3-16,7 3-8 16,0 8-19-16,1-8-3 15,5 6 0-15,-9-6-1 16</inkml:trace>
  <inkml:trace contextRef="#ctx0" brushRef="#br1" timeOffset="119476.0268">6515 7536 9 0,'15'20'32'0,"-15"-6"1"15,9 15-3-15,-9-6-13 16,-9 4-14-16,-3 5-27 15,-7-18-5-15,7 2-2 16,-3-16-1-16</inkml:trace>
  <inkml:trace contextRef="#ctx0" brushRef="#br1" timeOffset="119873.9674">6800 7125 17 0,'2'-19'34'16,"16"19"1"-1,2 15-3-15,6 10-13 16,3 18-5-16,-3 2-5 0,7 12-2 16,-6 0-1-16,2 1-2 15,-10-10-1-15,-1-7-1 16,-8-12-2-16,-1-10 1 16,-9-19-1-16,9 0 1 15,-5-22-1-15,2-7-1 0,0-7 0 16,4-5-2-16,4 0 0 15,-4-1-2-15,5 6-3 16,-5 3-9-16,2 8-19 16,1 8-1-16,-4 3 0 15,0 10 2-15</inkml:trace>
  <inkml:trace contextRef="#ctx0" brushRef="#br1" timeOffset="120055.186">6921 7366 45 0,'12'0'32'0,"22"8"-7"16,7-8-21-16,-4-4-27 0,9 4-4 15,-9-6-3-15,1 6 5 16</inkml:trace>
  <inkml:trace contextRef="#ctx0" brushRef="#br1" timeOffset="120908.5592">7553 7347 25 0,'0'0'22'0,"0"0"-3"15,-4 19-4-15,4 1-3 0,3 6-3 16,1 2-2 0,3 3-1-16,2-5 0 0,9-2-2 15,-2-9-1-15,6-3 0 31,-1-12-1-31,0-3-1 0,-1-11 0 16,-2-7 0-16,-5-3 0 16,-4-2-1-16,-3-1 1 15,-6 0-1-15,0 4 0 16,0 7 0-16,-6 6 0 16,6 10 0-16,0 0 0 15,0 21 1-15,6-4 0 0,9 5 2 16,4 1 0-16,8-2 0 15,5-7 1-15,5-4 0 16,-3-10 1-16,3-7-1 16,-8-6 0-16,-5-3-2 15,-8-8 1-15,-11-3-2 16,-11-1-5 0,-9 3-24-16,-9-1-9 15,3 6 0-15,-12-11-1 16</inkml:trace>
  <inkml:trace contextRef="#ctx0" brushRef="#br0" timeOffset="153604.3272">14110 5924 23 0,'0'0'30'16,"16"10"-8"-16,6-10-2 16,12 0-5-16,8 0-2 0,6 0-5 15,7 0-2-15,-3 0-5 0,-1-2-3 16,-5 4-4-1,-12-2-6-15,-6 4-5 0,-8 4-11 16,-20-8-4-16,11 3-1 16,-11-3 26-16</inkml:trace>
  <inkml:trace contextRef="#ctx0" brushRef="#br0" timeOffset="153842.7017">14215 6041 29 0,'16'4'23'16,"5"0"0"-16,4-4-5 15,7 0 0-15,7 4-5 16,2-4-4-16,2 0-3 15,-6 0-7-15,-7 6-15 0,-12-6-16 16,-1 4-1-16,-17-4 0 0</inkml:trace>
  <inkml:trace contextRef="#ctx0" brushRef="#br0" timeOffset="154543.5813">14968 6030 12 0,'0'0'21'0,"25"6"-3"15,34-1 1-15,28-5-4 16,34 0 1-1,31 0-2-15,28 0-3 16,28-5-2-16,16 0-2 16,14 3-1-16,-4-3-3 15,-12 2-1-15,-26 3-4 16,-29-4-4-16,-31 4-7 0,-40 0-10 16,-42 0-11-16,-24 3 0 15,-40-13 1-15</inkml:trace>
  <inkml:trace contextRef="#ctx0" brushRef="#br0" timeOffset="154859.1663">16002 5728 57 0,'7'-57'23'16,"-1"-9"-3"-16,-1-6-5 16,-1 7-2-16,-4 4-3 15,0 10-2-15,-3 8-2 0,-1 15 0 16,-1 18-3-1,-2 23-1-15,4 19-1 0,-3 23-7 16,4 18-19-16,-2 19-10 16,-7 2 0-16,11 15-1 0</inkml:trace>
  <inkml:trace contextRef="#ctx0" brushRef="#br0" timeOffset="155607.2506">15197 6488 2 0,'8'19'31'16,"-8"1"0"-16,0 14-6 16,-2 4-9-16,-1 4-2 15,3 3-5-15,-5-7-3 0,5-5 0 16,0-11-3-16,5-8 0 16,-5-14 0-16,20-9-1 15,-11-16-1-15,3-9 1 16,-4-9-2-16,-2-10 1 15,-1-8-1-15,-5-3 0 16,0 9 0-16,-6 5 0 0,0 15 0 16,1 12-1-16,5 23 1 15,0 0 0-15,0 32-1 16,6 4 2-16,3 4-2 16,6-3 1-16,3 1 1 15,2-6 0-15,3-13-1 16,1-4 1-1,2-10-1-15,2-12 0 16,-3-6 1-16,-4-13-1 16,-4-9 0-16,-3-3 0 0,-3-3 0 15,-3 5 0-15,-3 1 0 16,-5 9 0-16,0 12 0 16,0 14 1-16,7 17-1 15,-2 12 1-15,1 10 0 0,4 6 1 16,0 5-2-16,0 4-3 15,2-3-11-15,-1-4-20 16,-6-14 0-16,7 1-2 16,-6-17 1-16</inkml:trace>
  <inkml:trace contextRef="#ctx0" brushRef="#br0" timeOffset="155929.0526">15644 6696 17 0,'16'-1'33'0,"-8"-10"0"16,17 9-5-16,-1-3-11 16,0 0-5-16,1 5-4 0,-2 5-3 15,-2 7-2-15,-14-2-1 16,-4 5 0-16,-13-1-1 15,-5 0 0-15,-4 1 0 16,0-2 0-16,0 0-1 0,3-5 1 16,16-8 0-16,-8 12-1 15,8-12 0-15,24 2-2 16,-2-2-3-16,0 0-9 16,0-7-19-16,9 7-3 15,-9 0 1-15,6 0 0 31</inkml:trace>
  <inkml:trace contextRef="#ctx0" brushRef="#br0" timeOffset="156207.8859">16163 6431 21 0,'0'-15'33'16,"0"15"2"-16,0 0-1 0,7 14-16 15,4 10-6-15,-7 0-4 32,5 12-3-32,-5 1 0 0,1 2-3 15,2-1-3-15,-4-8-5 16,-3-1-11-16,3-2-19 15,-9-17 0-15,6-10-1 16,-14 0 0-16</inkml:trace>
  <inkml:trace contextRef="#ctx0" brushRef="#br0" timeOffset="156361.5503">16039 6582 21 0,'26'0'21'0,"11"0"-7"15,-1 0-8-15,5 3-9 16,0 5-14 0,-11-8-5-16,10 7 3 15,-15-10 19-15</inkml:trace>
  <inkml:trace contextRef="#ctx0" brushRef="#br0" timeOffset="156762.6311">16520 6486 34 0,'12'-23'34'0,"0"5"-7"0,-2 1-4 16,-4 5-7-16,-6 12-3 16,9-13-5-16,-9 13-1 15,6 21-4-15,-2-4-1 16,-1 5 0-16,3 6-1 16,0 4 1-16,0 3 0 15,1 0 0-15,-4-6-1 0,-3-1 0 16,3-3-1-16,-3-5 0 15,-6-4-1-15,-4-6-1 16,1-4 1-16,-7-5-1 16,1-1 1-16,2 0-1 15,-2 0 1-15,3 0 1 16,12 0 0 0,-10-7-1-16,10 7 1 15,13-3 0-15,1 3-1 16,9 0 2-16,4-4-2 0,2 4 2 15,2 0-1 1,0-3 0-16,-6 3 0 0,-3 0 1 16,-4-2-5-16,-7 2-15 15,-11 0-16-15,0 0-1 0,0 0 1 16,-17-22-1-16</inkml:trace>
  <inkml:trace contextRef="#ctx0" brushRef="#br0" timeOffset="157632.3803">17841 5134 17 0,'-4'-14'26'0,"4"28"-11"15,-4 22 1-15,4 35-5 0,-3 31-2 16,3 22-2 0,0 22-2-16,3 16 0 15,1 9-3-15,2-1 0 0,0-6 2 16,-3-19 3-16,-3-14-2 0,0-20 1 15,0-9 0-15,-4-22-1 16,0-10-3-16,1-13-11 16,3-8-23-16,-11-27-3 15,11-7 0-15,-10-20-1 32</inkml:trace>
  <inkml:trace contextRef="#ctx0" brushRef="#br0" timeOffset="161165.1549">18354 6371 27 0,'91'8'19'15,"50"-1"-1"1,36-3-1-16,49-1-4 15,39-3-1-15,43 0-3 16,29 0-2-16,18 0-2 16,1 3-2-16,-16-3-1 15,-26 7-1-15,-38 1-1 16,-44 1 0-16,-50-1-4 16,-48-1-6-16,-47-7-16 0,-25 10-5 15,-41-18-1-15,-10 8 3 16</inkml:trace>
  <inkml:trace contextRef="#ctx0" brushRef="#br0" timeOffset="161851.8148">18674 5854 17 0,'-37'-5'18'0,"5"10"-4"15,-4-5-3-15,7 8-3 16,4-1-1-16,6 7-2 16,16-1 0-16,13 6-1 15,13-2 0-15,11 4-1 0,5 1 0 16,2-2 0-16,-1 2-1 16,-4-3 1-16,-9 3-1 15,-19-5 0-15,-13-2 1 16,-14-5-2-16,-9-1 1 15,-6-2-4-15,2-5-5 16,-2-4-13 0,13 2-9-16,-3-20-1 15,24 20 2-15</inkml:trace>
  <inkml:trace contextRef="#ctx0" brushRef="#br0" timeOffset="162036.7224">18842 5883 15 0,'17'8'30'16,"-17"-8"2"-16,7 29-4 15,-7-3-16-15,3 3-7 16,-8 6-14-16,-5-7-19 16,10 9-2-16,-12-13-1 15,12 2 8 1</inkml:trace>
  <inkml:trace contextRef="#ctx0" brushRef="#br0" timeOffset="162199.502">18779 5641 25 0,'-6'-28'30'0,"6"28"-1"16,0-19-11-16,0 19-34 0,12 9-10 15,-12-9-3-15,7 23-1 16</inkml:trace>
  <inkml:trace contextRef="#ctx0" brushRef="#br0" timeOffset="162484.4103">18922 5947 30 0,'12'31'31'0,"4"1"-2"15,-4-6-10-15,-4-7-4 16,3-2-6-16,-11-17-2 16,18 9-3-16,-8-15-1 0,2-6 0 15,5-1-2-15,3-6 0 16,2 0 0-16,2 4-1 16,2 1-1-16,-4 6 2 15,-2 8-1-15,-3 10 1 16,-4 0 0-16,-5 12 0 0,-4 0-3 15,-4 2-14-15,-10-3-18 0,10 5 0 16,-6-13 0 0,6 3-1-16</inkml:trace>
  <inkml:trace contextRef="#ctx0" brushRef="#br0" timeOffset="163016.3829">19556 5610 29 0,'-37'38'29'0,"6"20"-10"15,1 11-3-15,9 10-3 0,11 11-4 16,10 0-1-16,19-6-5 16,8-11-13-16,10-5-20 15,-5-32-1-15,14-5 0 16,-13-23 8-16</inkml:trace>
  <inkml:trace contextRef="#ctx0" brushRef="#br0" timeOffset="163554.0827">19691 5877 13 0,'-13'9'22'15,"13"14"-8"-15,-3-3-3 16,3 4-1-16,8 1-3 15,6-6 0-15,4-4-2 16,4-3-1-16,3-9 0 16,2-6-1-16,-2-9 0 0,-4-5-1 15,-2-7-1-15,-9 2 0 16,-5-3 1-16,-5 1-1 16,-6 7 1-16,-3 2-1 15,9 15 0-15,-16-4 1 0,11 14 1 16,2 7 0-1,8 4 0-15,4 3 1 0,9 1 1 0,3-4 1 16,6-1-1 0,3-8 0-16,1-5 0 15,-1-7-1-15,-3-4 0 0,-6-9-2 16,-4-6-1-16,-8 0-4 16,-9-3-8-16,0-4-19 31,3 4-6-31,-7-7 0 0,4 9 0 15</inkml:trace>
  <inkml:trace contextRef="#ctx0" brushRef="#br0" timeOffset="164056.4521">20444 5396 22 0,'-19'16'27'16,"-9"8"-7"-16,4 17-2 15,2 12-5-15,5 8 0 16,10 7-2-16,7 2-4 0,12-2-6 16,5-6-15-1,12-5-16-15,-8-26-2 0,13 0 0 16,-13-24 9-16</inkml:trace>
  <inkml:trace contextRef="#ctx0" brushRef="#br0" timeOffset="164941.6503">20572 5569 21 0,'-4'22'21'16,"8"11"-7"0,-4-3-1-16,4 5-3 0,-1-5-2 15,1-4-2-15,2-5-1 16,-1-9-2-16,-5-12-1 16,10 0 0-16,-7-13-2 0,-3-7 0 15,0-6 0 1,0-4-1-16,-4-5 1 0,-1 7-1 15,1 0-1-15,-1 7 1 16,1 9 1-16,4 12-1 16,0 0 1-16,9 13 0 31,-2 5 0-31,6 3 0 0,5-2 1 16,1-1-1-16,-1-2 1 15,4-8-1-15,0-8 1 16,-3 0-1-16,0-15 1 15,-5 0-1-15,-1-7 1 16,-2-4 0-16,-4 5 0 16,-2 3 0-16,-5 2 1 0,0 16 0 15,0 0 1-15,0 0 0 16,-8 21 0-16,8 6 0 16,0 2-1-16,0 3-1 15,6 4-6-15,0-7-19 16,7 2-7-16,-10-14 1 15,12 0-1 1</inkml:trace>
  <inkml:trace contextRef="#ctx0" brushRef="#br0" timeOffset="165238.5263">20871 5756 19 0,'0'0'31'16,"27"0"-1"-16,-16 0-8 16,6 0-10-16,1 10-3 15,-7-1-2-15,-2 5-2 16,-9 0-1-16,-3 2-1 16,-7-3-1-16,-2 3 1 0,-1-2-1 15,1-2 0-15,2-2-1 16,8-1 0-16,2-9-3 15,8 10-7-15,3-10-18 16,7 3-6-16,-6-9-1 16,10 6 0-16</inkml:trace>
  <inkml:trace contextRef="#ctx0" brushRef="#br0" timeOffset="165443.0639">21100 5649 26 0,'9'0'30'15,"-2"22"2"-15,-5-3-13 16,1 3-6-16,2 7-5 16,-5 0-3-16,3 1-5 15,-3-5-9-15,3-2-13 16,-6-12-10-16,7 1 1 31,-4-12-2-31</inkml:trace>
  <inkml:trace contextRef="#ctx0" brushRef="#br0" timeOffset="165721.7422">21041 5766 11 0,'0'-11'26'15,"10"11"-2"1,1-5-7-16,5 5-6 0,5-7-2 15,2 2-5-15,1 0 0 16,1-4-1-16,-3 0-1 0,1-2-1 16,-2-1 1-16,-4 0 1 15,-3 5-1-15,-3 0 0 16,-11 7 1-16,14 5 0 31,-8 6 1-31,-3 6-1 0,-3 5 0 16,6 2-1-16,-3 1-4 15,0-1-12-15,6 1-17 16,-9-25-1-16,7 26-1 16,-7-26 7-16</inkml:trace>
  <inkml:trace contextRef="#ctx0" brushRef="#br0" timeOffset="166259.3259">21454 5496 9 0,'9'-9'27'15,"13"16"-2"-15,-6 4-4 16,2 14-5-16,3 9-3 0,-6 7-5 15,-1 8-1 1,-8 1-1-16,-3-1-2 16,-7-6-4-16,-8-3-10 0,-6-17-20 15,2 4-2-15,-11-17-1 16,8 2 3-16</inkml:trace>
  <inkml:trace contextRef="#ctx0" brushRef="#br0" timeOffset="166644.1466">20576 6021 20 0,'0'0'22'0,"4"9"-3"15,20-3-1-15,19-6-4 16,16 2-2-16,17-2-1 15,13 0-4-15,17-7-2 0,0 0-3 16,-3 0-1-16,-10-1 0 16,-18 3-3-16,-13-4-4 15,-19 6-8-15,-14 6-13 16,-29-3-4-16,0 0 0 31,-13 3 11-31</inkml:trace>
  <inkml:trace contextRef="#ctx0" brushRef="#br0" timeOffset="166991.7229">20912 6157 16 0,'0'0'25'15,"10"-6"-4"-15,7 2-5 0,10 4-4 16,4 0-4-16,1 7-2 16,-1 2 1-16,-8 0-1 15,-5 5-1-15,-12 3 0 16,-6 1-1-16,-13-2 0 0,-3 1-1 16,-5-2 1-16,4-2-1 15,5-3-1-15,12-10 0 16,0 11-1-16,17-11-2 31,5 4-4-31,4-4-13 0,0-12-16 16,18 9 0-16,-8-11 0 15,11 8 11-15</inkml:trace>
  <inkml:trace contextRef="#ctx0" brushRef="#br0" timeOffset="167508.1458">21721 5605 42 0,'20'15'28'0,"-7"10"-6"16,5 10-6-16,2 16-3 16,-5 9-3-16,0 13 0 15,-7 3-3-15,-3 5-2 16,-10-6-2-16,-6-5-1 15,-9-11 0-15,0-11-1 0,-1-11 0 16,4-11-3-16,6-7-8 0,4-1-25 16,-4-18 0-1,11 0 0-15,0-15 0 16</inkml:trace>
  <inkml:trace contextRef="#ctx0" brushRef="#br0" timeOffset="168177.682">19204 6800 15 0,'0'-10'26'15,"0"10"-6"-15,-19-5-3 16,1 5-4-16,-5 8-4 16,2-2-3-16,-1 5-2 15,4 5-1-15,3 3-1 16,9 2 0-16,12-1-1 0,11 3 1 15,9 2-1-15,1 0 1 16,2 1-1-16,-2-1 0 0,-4-4 1 16,-10-2-1-1,-13 2 0-15,-10-8-1 16,-9-4-2-16,-7-2-4 0,-3-7-6 31,-2-7-13-31,12 7-6 0,-5-16 1 16,17 5 8-16</inkml:trace>
  <inkml:trace contextRef="#ctx0" brushRef="#br0" timeOffset="168393.0008">19399 6924 16 0,'0'0'30'15,"12"19"-4"-15,-7-2-4 16,-1 5-5-16,0 3-3 16,-4 1-4-1,0-2-7-15,3-1-8 16,-3-3-16-16,-10-11-11 16,10 0-2-16,0-9 1 15</inkml:trace>
  <inkml:trace contextRef="#ctx0" brushRef="#br0" timeOffset="168547.16">19378 6684 45 0,'8'-14'32'16,"-3"-3"-2"-16,5 9-19 16,-10 8-19-16,0 0-20 15,13 11-2-15,-13-11-2 16,13 26 13-16</inkml:trace>
  <inkml:trace contextRef="#ctx0" brushRef="#br0" timeOffset="168810.2086">19552 6919 42 0,'8'26'34'16,"4"3"-3"-16,-12-7-10 31,4-7-7-31,0-1-5 0,-4-14-2 16,0 0-3-16,0 0-2 15,12-9 0-15,-3-4-1 0,3-2-1 16,6 1 0 0,1-3 0-16,-1 6 0 15,4 5-1-15,-4 6 0 0,-2 7 1 16,-3 5-1-16,-1 3 1 0,-7 3-2 16,-1 1-6-16,-4-3-26 15,0 5-1-15,-4-12 0 16,4 5 0-16</inkml:trace>
  <inkml:trace contextRef="#ctx0" brushRef="#br0" timeOffset="169163.1106">20183 6566 19 0,'-10'21'30'15,"-7"13"-1"1,3 22-9-16,-5 17-5 0,3 12-4 16,8 8-2-16,2 4-2 15,9 2-7-15,7-12-11 16,6-6-19-16,2-31-3 31,12-9 0-31,-7-24 1 0</inkml:trace>
  <inkml:trace contextRef="#ctx0" brushRef="#br0" timeOffset="169678.6079">20420 6695 32 0,'5'20'27'0,"-5"-2"-7"16,0 6-9-16,10 3-4 0,-2 2 0 15,4-1-2-15,1-5-2 16,2-2 0-16,2-10-1 15,-1-7 0-15,1-8 0 16,-2-6-1-16,1-10 0 0,-4-1-1 16,0-4 1-16,-6-1-1 15,-2 3 0-15,-4 5 0 16,0 3 1-16,0 15-1 16,-13-5 0-16,13 5 1 15,-11 20 0-15,11-3 1 16,0 1-1-16,8 6 2 0,5-1-1 15,3-3 2-15,3-4-1 16,2-5 0-16,0-7 1 16,2-4-2-16,-3-9 1 15,-2-7-2-15,-4-1-2 16,-6-7-4-16,0 2-6 31,-8 1-11-31,-9 1-12 0,9 20 0 16,-22-20 0-16</inkml:trace>
  <inkml:trace contextRef="#ctx0" brushRef="#br0" timeOffset="169926.5194">20270 7045 18 0,'18'17'31'0,"7"-17"-3"16,18 6-8-16,7-6-5 16,7-6-6-1,3 3-4-15,2-3-5 16,-9-2-5-16,-6 3-10 16,-7 5-15-16,-18-15-1 15,0 15 0-15,-22 0 18 16</inkml:trace>
  <inkml:trace contextRef="#ctx0" brushRef="#br0" timeOffset="170295.5753">20451 7203 24 0,'11'-8'27'16,"16"8"-9"-16,4 0-3 16,5 0-4-16,-3 4-1 15,-2 0-1-15,-3 5-2 0,-11 0-1 16,-13 6-1-16,-13-1 0 15,-9 3-1-15,-8-2 0 16,-2 3 0-16,-2-5-2 16,2 3-1-16,7-3 1 15,11-1-1-15,10-12 0 16,10 6-2-16,11-6-2 0,5-3-6 16,4-3-16-16,12 2-9 15,-9-11 0-15,10 8-1 16</inkml:trace>
  <inkml:trace contextRef="#ctx0" brushRef="#br0" timeOffset="170627.7043">20952 6682 40 0,'23'-6'35'16,"-3"2"0"-16,5 16-13 16,5 15-6-16,-5 18-6 15,1 19-3-15,-8 6-2 16,-5 10 0-1,-13 7-3-15,-9-4-2 16,-3-5-3-16,-9-14-7 16,2-13-16-16,2-12-11 15,-2-19 0-15,12-6 0 16</inkml:trace>
  <inkml:trace contextRef="#ctx0" brushRef="#br0" timeOffset="171264.9177">22491 5412 26 0,'-6'36'30'0,"9"36"-8"15,-3 23-3-15,-7 40-6 0,7 24-3 16,0 23 0-16,-3 15-2 15,-3 0-2-15,6-15-2 16,-8-13 0-16,5-20-2 16,-1-34-2-16,-5-17-9 15,-4-29-23-15,5-13-2 16,-3-25 0-16,11-2-1 0</inkml:trace>
  <inkml:trace contextRef="#ctx0" brushRef="#br0" timeOffset="174933.3177">22956 6454 25 0,'0'0'39'16,"0"0"0"-16,14 3-1 15,-14-3-17-15,0 0-6 0,0 0-5 16,12 4-5-16,-12-4-5 16,0 0-22-16,0 0-17 15,0 0-1-15,-21 0 0 16,7 0 0-16</inkml:trace>
  <inkml:trace contextRef="#ctx0" brushRef="#br0" timeOffset="228745.9963">693 7918 25 0,'0'0'30'0,"-11"75"0"15,-22 68-4 1,12-68-18-16,9-1-3 16,-4-12-2-16,7-16-1 15,9-46 0-15,0 0-1 16,0 0 0-16,0 0 1 0,37-61 0 15,-28-2 0-15,3-12-1 16,-4-8 1-16,2 1 0 16,0 5 0-16,-10 10 0 15,7 11 0-15,-7 56 2 16,15-58 0-16,-15 58 0 16,0 0 2-1,40 64-1-15,-27-13 0 16,3 13 0-16,-1 6 0 15,7 5-2-15,-1-5 0 16,-5-2-3-16,-1-7-4 16,-2-14-6-16,-13-47-14 15,15 66-15-15,-15-66 0 0,0 0 0 16</inkml:trace>
  <inkml:trace contextRef="#ctx0" brushRef="#br0" timeOffset="228893.1483">634 8195 8 0,'0'0'28'16,"0"0"0"-16,0 0-6 16,0 0-17-1,46-39-19-15,-46 39-11 16,90 7-1-16,-44 2 1 16</inkml:trace>
  <inkml:trace contextRef="#ctx0" brushRef="#br0" timeOffset="229124.9413">1139 8124 41 0,'0'0'31'0,"-48"-43"-3"15,48 43-10-15,0 0-7 16,-51-23-4-16,51 23-3 0,0 0-1 16,0 0-1-1,9 56-1-15,-9-56 2 16,35 54 1-16,-35-54 1 0,24 61 0 15,-24-61-1-15,-3 51 1 0,3-51-4 16,0 0-10-16,-56 21-25 16,56-21-3-16,0 0 1 15,-49-29-1-15</inkml:trace>
  <inkml:trace contextRef="#ctx0" brushRef="#br0" timeOffset="230009.8769">2091 8045 23 0,'-19'4'22'0,"-6"1"-6"16,5 5-3-16,6 4-2 16,9 3-3-16,5 2-3 15,16-2-1-15,6 0-2 16,9 0 0-16,4-7-1 0,-2 0 0 15,-7-6 0-15,-4-4 0 16,-10 5 0-16,-12-5-1 16,-14 0 0-16,-9 0 1 15,-5 3 1-15,-7 3-1 0,4 5 1 16,0 4 0-16,9 1 1 31,6 4 0-31,9 1 1 16,7-1-2-16,15 2 1 15,5-6 0-15,10-6-1 16,1-3 0-16,0-7 0 0,1-7-1 16,-1 0 0-16,-3-8 0 15,-4-2 0-15,-4-1-1 16,-11 2 0-16,-3 3 0 0,2 3 0 16,-8 10 0-16,0 0 1 15,0 0-1-15,0 11 1 16,0 1 0-16,0 3-1 15,0-5 2-15,0-10-1 16,0 12 0-16,0-12 0 16,3-12 0-1,6-4 0-15,2-3-1 16,-2-5 1-16,5-3-1 16,1 2 0-16,0 3 0 15,3 5-1-15,1 8 1 16,-2 9 0-16,-3 6 1 15,2 9-1-15,-9 8 0 16,6 5 1-16,-6 5-2 0,-4 0-3 16,7-3-11-16,-4 4-17 15,-6-15-2-15,12 0-1 0,-12-19 0 16</inkml:trace>
  <inkml:trace contextRef="#ctx0" brushRef="#br0" timeOffset="230164.0328">2567 8133 33 0,'9'0'33'0,"-9"0"0"16,8 20-12-16,-4 6-9 15,2 10-15-15,4 6-26 16,-14-13-1-16,8 10-2 31,-4-14-2-31</inkml:trace>
  <inkml:trace contextRef="#ctx0" brushRef="#br0" timeOffset="230527.2237">2721 7905 21 0,'22'-37'33'0,"15"13"1"16,1 11-13-16,2 13-3 15,3 12-2-15,-8 15-4 16,5 20-3-16,-13 10-1 31,-5 8-3-31,-10 6 0 0,1 1-2 16,-4-7-1-16,0-6 0 16,0-14-2-16,4-13 1 15,-2-13-2-15,-4-14-1 16,4-14-1-16,-11-15 0 15,-11-5-1-15,-4-6 0 16,-12 5 1-16,-11 3-1 0,-6 10 2 16,-1 9 1-16,4 16 1 15,0 9-3-15,16 10-10 16,13 6-22-16,0-10 0 16,24 2-1-16,4-10 1 15</inkml:trace>
  <inkml:trace contextRef="#ctx0" brushRef="#br0" timeOffset="230927.6746">3437 8132 5 0,'-27'-14'31'15,"8"10"0"-15,-2 0 0 16,4 8-16-16,7 9-6 16,2 1-3-16,12 6-2 15,7 1-1-15,5-2-1 16,3 1-2-16,0-5-1 0,2-2-1 16,-5-5 0-16,-4-3-1 15,-12-5 1-15,0 0-1 16,-22 5 1-16,-1-3 3 15,2 3 0-15,-6 3 2 16,3 6 1-16,2 0 0 16,10 8 0-1,5-2 0-15,13 4 0 16,3-3-1-16,4-3-3 16,7-4-6-16,0-4-19 0,-2-16-8 15,7-1-2 1,-8-17 1-16</inkml:trace>
  <inkml:trace contextRef="#ctx0" brushRef="#br0" timeOffset="231066.1128">3394 7882 18 0,'-21'-47'34'16,"11"19"-1"-16,-3 6-7 16,8 12-43-16,13 19-8 15,-8-9-5-15,17 29-3 16</inkml:trace>
  <inkml:trace contextRef="#ctx0" brushRef="#br0" timeOffset="231729.979">3701 7838 8 0,'12'0'27'0,"16"7"-4"16,0-3-9-16,4 3-3 15,-1-3-3-15,-3-4-4 16,-4 0-3-16,-9 0 0 15,-15 0-1-15,0 0-1 16,-9-7 1-16,-9 7 0 0,-2 0-1 16,-1 5 1-16,0 5 0 15,5 4 0-15,3 1 0 16,3 2 0-16,10 5 0 0,-2-2 0 16,6-2 0-16,0-2 1 15,-2 1-1-15,-2-7 0 31,0 2 1-31,0-12-1 0,-8 17 0 16,4-5 2-16,-3 3 0 16,4 7 0-16,3 5 1 15,3 7 1-15,3 7 0 16,-3 2 0-16,-3 3 0 16,0 0-1-16,-6-4 0 15,-7-9-1-15,-8-10 0 0,0-9-2 16,-7-10-3-16,3-12-2 15,0-8-4-15,7-2-6 16,5-5-7-16,4-6-9 16,18 13 0-16,-3-7 16 15</inkml:trace>
  <inkml:trace contextRef="#ctx0" brushRef="#br0" timeOffset="232330.7208">4094 8369 40 0,'5'-19'23'0,"-5"1"-5"15,-4-5-3-15,-5 0-4 0,-4-1-4 16,-5 2-3-16,-1 8-2 16,-5 5 0-16,2 9-1 15,3 9-1-15,4 8 1 16,2 8-1-16,6 1 1 15,7 3-1-15,7-1 0 16,6-1 1-16,5-7-1 0,9-6 1 16,-4-6 0-16,4-8 0 15,-1-10-1-15,-5-5 1 16,-5-6-1-16,-4-2 1 16,-3-1 0-16,-9-2-1 15,0 6 1-15,0 3-1 16,-9 6 1-1,9 11-1-15,-9-4 1 16,6 13 0-16,3 9 0 16,6 0 0-16,3 3 0 0,4 0 1 15,5-3-1 1,3-4 1-16,5-4-1 16,1-10 0-16,2-4 0 0,-1-10 0 15,-1-5 0-15,-4-4 0 0,-3-5 0 16,-4 0 1-16,-4 2 0 15,-6 1 1-15,-2 9 0 16,-4 16 1-16,0 0 0 16,-10 13-1-16,8 17 1 15,-2 9-1-15,1 12 0 16,3 8 0 0,3 7 0-16,1-1-1 15,2-4-1-15,6-1-3 16,-2-13-6-16,4-4-13 15,8-12-18-15,-11-17-1 16,4-10 0-16,-10-14 0 16</inkml:trace>
  <inkml:trace contextRef="#ctx0" brushRef="#br0" timeOffset="232484.3873">4447 8487 2 0,'27'3'15'15,"1"-3"-10"-15,-2-8-22 16,14 8 13-16,-7-10 4 0</inkml:trace>
  <inkml:trace contextRef="#ctx0" brushRef="#br0" timeOffset="232800.8243">4874 8262 19 0,'-11'-13'31'0,"-9"-7"-1"0,0 12-9 16,2 2-7-16,3 6-6 16,2 8-4-16,7 5-1 15,6 4-2-15,12 4 0 16,-2-5-1-16,2 3-2 16,1-5 0-16,-1 1-1 15,-2-6-1-15,-10-9 1 0,0 0-1 16,-11 4 2-16,-7-4 2 15,-3 0 2-15,-1 5 3 16,-4-3 0-16,9 10 3 16,-2-1 0-16,13 7 0 15,6 0-1-15,9 4-2 0,10-3-4 32,2-6-13-32,7-3-23 0,18-2-1 15,4-16 0-15,13-1-1 16</inkml:trace>
  <inkml:trace contextRef="#ctx0" brushRef="#br0" timeOffset="233454.1984">5723 8239 10 0,'24'8'27'0,"-5"-8"-2"16,7 0-9-1,5 5-7-15,-1-5-4 0,-1 5-2 16,-3-5-1-16,-5 0-1 16,-12 0 0-16,-9 0 0 15,-11 0 0-15,-8 0 1 0,-7 10 0 16,1 1 0-16,-3 8 0 15,5 4 1-15,4 6-1 16,12 1 1-16,7 2 0 16,17 1-2-16,9-4 0 15,5-5 0-15,9-7-2 16,2-7 0 0,6-6 0-16,-1-9 0 15,-1-4 0-15,-8-6 0 16,-4-3 1-16,-6-5 2 15,-11-2 2-15,-7 3 1 16,-10-2 1-16,-12 2 0 16,-7 4 0-16,0 9 1 15,-8 7-2-15,2 8 0 0,3 8-2 16,9 4-1-16,8 3-1 16,12 5 1-16,7-3-2 15,7-2 1-15,7-5 0 0,-3-10-5 16,4-6-21-16,-2 0-12 15,-20-9 0-15,-1-1 0 16</inkml:trace>
  <inkml:trace contextRef="#ctx0" brushRef="#br0" timeOffset="234087.4148">7258 8281 18 0,'-25'10'31'0,"-5"5"-2"15,8 6-9-15,12 8-4 16,7 0-2-16,15 4-3 15,8-3-2-15,16-1-1 16,-1-12-1 0,11-3-1-16,-6-14-2 15,-2-11-1-15,-13-14-1 0,-10-8-1 16,-12-13-1 0,-11-10-1-16,-9-7-1 15,-6-7-1-15,0 2-2 0,-2 0-2 16,13 11-6-16,5 8-8 15,7 11-13-15,16 18-2 0,0 6 1 16,15 21 14-16</inkml:trace>
  <inkml:trace contextRef="#ctx0" brushRef="#br0" timeOffset="234252.6974">7609 8236 6 0,'-6'31'30'16,"6"5"1"-16,-4-7-3 15,4 0-12-15,0 0-6 16,7-2-9-16,-1 0-15 16,-1-12-15-16,8 3-2 15,-13-18 0-15</inkml:trace>
  <inkml:trace contextRef="#ctx0" brushRef="#br0" timeOffset="234557.5095">7887 8371 22 0,'7'19'35'0,"-11"-2"1"15,-1 0-8-15,-11 3-8 0,-8-3-7 16,3-5-5-16,-9-4-4 16,3-8-3-16,3-4-1 15,-1-10-1-15,6-6 0 16,6-8-1-16,4 1 0 15,9-1 0-15,6 0 1 16,6 9 1 0,7 5 1-16,5 9 0 15,1 10 0-15,3 11 1 16,-1 6 0-16,0 6 0 16,-3 3-1-16,-6-1-6 15,-4-3-15-15,3 1-16 16,-13-14 0-16,2-1-1 15,-6-13 4-15</inkml:trace>
  <inkml:trace contextRef="#ctx0" brushRef="#br0" timeOffset="234704.6633">7866 8133 19 0,'0'-15'29'0,"-9"-3"-3"15,9 18-18-15,15 12-28 0,-15-12-5 16,16 31-3-16</inkml:trace>
  <inkml:trace contextRef="#ctx0" brushRef="#br0" timeOffset="234936.4589">8164 8274 28 0,'-15'7'31'0,"-8"-2"0"15,3 9-13-15,1 8-5 16,3 3-6-16,16 9-1 16,0-4-1-16,16 3 0 15,-1-6-1-15,7-3 1 0,0-11 0 16,2-3-1-16,-7-10-1 0,-6-4-3 16,-5-6-4-1,-12-8-13-15,-9-6-19 0,5 1 0 16,-9-13 0-16,7 7 1 15</inkml:trace>
  <inkml:trace contextRef="#ctx0" brushRef="#br0" timeOffset="235474.4337">8135 8235 7 0,'31'10'32'16,"1"-10"0"-16,18 9 1 15,-1-2-15-15,2-3-8 16,7 3-4-16,-8-3-4 15,-2 0-2-15,-9-2-2 0,-13-2 0 16,-12 0 0-16,-14 0-1 16,0 0 0-16,-9-2 1 15,-6 7 1-15,-4 1 1 16,-2 9 1-16,2 2 0 16,3 7 1-16,4 3 0 15,7 0 0 1,5 2 1-16,0-6 0 15,11 1 0-15,-1-10-1 16,8-6 0-16,-2-8-1 16,3-5 1-16,-1-8-2 0,-2-5 1 15,-1-2-1 1,3-2 0-16,-5 3 0 0,2 2 0 16,-6 5 1-16,2 8 0 0,-11 4 1 15,17 9 0-15,-17-9 0 16,7 20 0-16,-7-8 1 15,3 0-1-15,-3-12 0 16,6 14 0-16,-6-14-1 16,0 0 0-16,15-19-1 15,-1 8 1-15,0-3-1 0,2 0 0 16,2 1 0-16,-1 4 1 16,-3 9-1-16,1 0 0 15,-2 10 1-15,-3 6-1 16,-4 3-1-16,-6 0-4 15,6 0-14-15,3 5-17 16,-14-14 0 0,10 4-1-16,-5-14 0 15</inkml:trace>
  <inkml:trace contextRef="#ctx0" brushRef="#br0" timeOffset="235706.7228">8962 8089 51 0,'7'-11'36'0,"11"20"1"16,-3 15-14-16,-2 12-7 15,9 16-6-15,-10 6-2 16,0 8-2-16,-6 4-2 16,0 0-1-16,-6-5-2 15,-3-10-4 1,3-7-7-16,-11-10-22 15,4-15-7-15,7-5-1 16,0-18 0-16</inkml:trace>
  <inkml:trace contextRef="#ctx0" brushRef="#br0" timeOffset="235860.3813">9003 8439 18 0,'21'-12'16'16,"13"2"-19"-16,9 10-13 16,-8-10 2-16,12 5 14 15</inkml:trace>
  <inkml:trace contextRef="#ctx0" brushRef="#br0" timeOffset="236154.6856">9535 8315 9 0,'16'-2'34'0,"0"11"0"15,-16-9-2-15,-10 14-10 32,-2 1-5-32,-19-5-6 0,3 3-2 15,-10-8-3-15,2-1-3 16,-1-4-1-16,5-9-2 16,2-4 0-16,11-6 0 15,9 0 0-15,10-1-1 16,7 3 0-16,9 3 1 15,8 4 0-15,4 10 1 0,6 14 1 16,3 6 0-16,-3 2 0 16,0 4 1-16,-6 1-3 15,-3 0-10-15,-7-3-27 0,1-2-1 16,-19-22-1 0,16 18 0-16</inkml:trace>
  <inkml:trace contextRef="#ctx0" brushRef="#br0" timeOffset="236861.8311">10527 7940 55 0,'4'37'34'0,"-8"9"-5"0,-2 14-14 15,4 13-3-15,-5-3-3 16,7 7-3-16,0-9-5 15,0-12-4-15,7-12-4 16,-7-16-7-16,8-19-13 16,-8-9-8-16,8-18 0 0,-8-9 0 31</inkml:trace>
  <inkml:trace contextRef="#ctx0" brushRef="#br0" timeOffset="237040.7842">10425 7872 36 0,'16'-33'31'0,"18"10"-6"16,4 2-8-16,14 4-5 0,7 4-8 15,6 4-10-15,4 9-19 16,-5-7-5-16,3 12-2 16,-16-5 1-16</inkml:trace>
  <inkml:trace contextRef="#ctx0" brushRef="#br0" timeOffset="237279.0949">10484 8472 28 0,'22'18'32'0,"-1"-14"0"0,14-1-9 15,8-1-24-15,-2-4-24 16,14 4-3-16,-11-11-3 16,11 6 2-16</inkml:trace>
  <inkml:trace contextRef="#ctx0" brushRef="#br0" timeOffset="237642.4052">11075 8061 44 0,'-26'-10'28'15,"4"10"-8"-15,3 13-5 16,2 2-5-16,6 12-2 16,5 0 1-16,9 5-2 0,6-3 0 15,10 0-1-15,6-12 0 16,7 0-1-16,-1-17-2 15,-2-8 1-15,-3-8-2 0,-8-6 0 16,-10-7-2-16,-8 0-1 16,-9 0-4-16,-8 0-6 15,1 2-21-15,5 13-4 16,-6 0-1-16,8 14 0 16</inkml:trace>
  <inkml:trace contextRef="#ctx0" brushRef="#br0" timeOffset="237880.7198">11337 8290 44 0,'5'19'35'0,"0"10"-4"15,-14-1-10-15,-1-1-6 16,-6 4-8-16,-7-5-14 16,3 1-25-16,-8-15-1 31,6-2-2-31,0-17 0 0</inkml:trace>
  <inkml:trace contextRef="#ctx0" brushRef="#br0" timeOffset="238412.6521">11774 8107 23 0,'0'0'34'16,"-17"-21"-1"-16,10 6-10 0,3-1-6 15,1-1-6-15,10 1-3 16,1 4-3-16,11 8-1 16,4 4-2-16,5 5-1 15,-1 7 1-15,-3 5-1 16,-11 7 2-16,-7 7-2 16,-15 2 1-16,-9 0 0 0,-15 1-1 15,0-1 1-15,-4-4-2 16,3-5 2-16,6-2-3 15,8-5 2-15,11-5-1 16,21-6 1-16,9 1 0 16,9-5 0-16,4 2-1 15,6-1-1 1,4 1-7-16,-4-4-14 16,-7 0-14-16,-1 0-2 0,-13-7 1 15,-1 7 0 1</inkml:trace>
  <inkml:trace contextRef="#ctx0" brushRef="#br0" timeOffset="238830.1819">12032 8249 9 0,'8'9'32'0,"-8"-9"2"16,10 20-2-16,-5-7-14 15,-2 2-5 1,2-1-4-16,-5-2-3 16,5-3-2-16,-5-9-1 15,0 0-2-15,0 0-1 16,-16-14 0-16,8-3 0 16,2-2 0-16,0 0-2 15,-1-4 2-15,7 3-1 16,3 1 0-16,4 3 1 0,6 1-1 15,8 8 1-15,0 0-1 16,5 7 1-16,-1 0 0 0,0 0 1 16,-4 8 1-16,1 1 0 15,-7 4 1-15,-4 2 0 16,-2 1 1-16,-9 3-1 16,5 4 0-1,-5-2-2-15,0-1-2 16,0 3-12-16,0-1-22 15,-5-11-2-15,5 2 0 16,0-13 0-16</inkml:trace>
  <inkml:trace contextRef="#ctx0" brushRef="#br0" timeOffset="239168.308">12373 7672 21 0,'35'14'35'15,"-1"10"0"-15,18 18 0 16,-5 12-18-16,0 8-6 31,2 22-2-31,-18-1-4 0,-16 9-1 16,-15-8-1-16,-15-4-2 15,-15-10-2-15,-5-7-2 16,-5-10-6-16,-4-15-9 16,8-14-18-16,11-3-1 15,5-17 1-15,20-4 1 16</inkml:trace>
  <inkml:trace contextRef="#ctx0" brushRef="#br0" timeOffset="239431.3543">12928 8406 83 0,'13'4'40'0,"-13"-4"-3"16,0 0-35-16,15 5-33 15,-20-13-5-15,5 8-3 16,0-24 0-16</inkml:trace>
  <inkml:trace contextRef="#ctx0" brushRef="#br0" timeOffset="246720.8418">13632 7840 44 0,'-25'0'24'0,"-9"0"-6"16,3 9-6-16,1 3-2 15,11 5-3 1,10 4-2-16,15 1-1 16,10 0-1-16,11-3-1 15,8-2 0-15,1-3 0 16,-1-4 0-16,-8-6-1 15,-8-4 0-15,-19 0 0 16,0 0 0-16,-25-9-1 16,-6 9 1-16,-9 0 0 0,3 5 0 15,-4 7 1-15,8 8 0 16,5 3 0-16,12 9 1 16,13-2 0-16,15 3 1 15,7 1-1-15,12-2-1 16,3-6-1-16,5-9-2 15,3-2-8-15,-5-6-18 16,-6-17-8 0,-4 1 0-16,-14-16-1 15</inkml:trace>
  <inkml:trace contextRef="#ctx0" brushRef="#br0" timeOffset="246889.124">13286 7890 11 0,'0'0'24'0,"11"-3"-12"15,18 12-23-15,-5-9-8 16,19 9 3-16</inkml:trace>
  <inkml:trace contextRef="#ctx0" brushRef="#br0" timeOffset="247391.4733">13944 7850 19 0,'0'0'26'0,"21"-3"-3"16,6 3-12-16,7 0-3 16,1 2-3-16,1-2-1 0,-2 0-1 15,-6-4-1-15,-11 2 0 16,-17 2-1-16,0 0-1 16,-11-7 1-16,-10 11 0 15,-3 0-1-15,0 2 0 16,0 7 0-16,6 0 0 15,9 3 0 1,9 3 0-16,0-3 1 16,15 0-1-16,1 3 1 15,2-2-1-15,1-2 1 16,-3-2 0-16,-4 0 0 16,-12-13 1-16,10 18 0 15,-13-7 1-15,-4 1-1 16,0 3 2-16,-2 4-1 0,-3 1 1 15,2 6-2-15,-1 1 0 0,-2-1-1 16,-3-4-3-16,-5-7-2 16,2-6-5-16,-2-9-5 15,-4-2-9-15,10-4-5 16,-8-12-3-16,13 3 7 16</inkml:trace>
  <inkml:trace contextRef="#ctx0" brushRef="#br0" timeOffset="247839.7698">14237 8067 17 0,'0'0'26'15,"0"0"-3"-15,0 0-6 16,-3 16-4-16,3-1-5 15,0 1-3-15,0 2-1 16,3 3 0-16,4-2-1 0,4-2-1 16,3-5 0-16,3-6 0 0,0-6 0 15,0-4 0-15,-1-5-1 16,0-9 0-16,-1-1 0 16,-4-2 1-16,-3 3 1 15,-5-2-1-15,0 7 0 16,-3 2 0-16,0 11 0 31,0 0 0-31,0 0 0 0,-13 11-2 16,13 3 0-16,10 4 0 15,-1-3 1-15,4 4 0 16,5-5 1-16,4-1 0 16,-1-6 1-16,1-7-1 15,1-6 1-15,-6-5 0 16,-4-1-1-16,-3-8-4 0,-10-2-6 15,0 3-14-15,-7 0-13 16,-12 0-1-16,1 7 0 16</inkml:trace>
  <inkml:trace contextRef="#ctx0" brushRef="#br0" timeOffset="248071.5622">13911 8035 43 0,'29'-6'33'0,"20"6"1"15,0-4-19-15,2-3-37 16,10 7-5-16,-11-7-4 15,3 3-1-15</inkml:trace>
  <inkml:trace contextRef="#ctx0" brushRef="#br0" timeOffset="248973.5801">15434 8073 37 0,'0'27'26'16,"-14"1"-5"-16,-5 3-3 0,-4-2-5 15,-7-6-5-15,1-3-3 16,-1-11-3-16,4-9-2 15,4-9-1-15,7-11-2 16,4-2 0-16,6-6 0 16,10 3-1-16,3-1 1 0,7 2 1 15,4 11 1-15,5 4 2 16,5 9 0-16,-3 9 1 16,0 4 1-16,1 8-1 15,-4 3 1-15,-1 1 0 16,-4 1-1-16,-2-5-1 31,-2-3 1-31,0-7-2 0,-3-4 1 16,-1-7-1-16,0 0 0 15,-1-8 0-15,-1-2 0 16,-8 10 0-16,17-14-1 0,-8 10 1 16,0 4 0-1,1 0 0-15,-10 0 0 16,12 11 1-16,-12-11 0 0,11 12 0 15,-11-12 0-15,0 0 0 0,0 0 0 16,0 0 0-16,3-16 0 16,-3 0-1-16,5-3 1 15,2 0-1-15,2-1 0 16,4-1 0-16,3 6 0 31,3 5 0-31,0 7 1 0,0 6 0 16,1 7-1-16,-2 5 1 15,-5 6-3-15,1 6-8 16,-1 2-17-16,-7-10-5 16,8 10 0-16,-9-15 0 15</inkml:trace>
  <inkml:trace contextRef="#ctx0" brushRef="#br0" timeOffset="249259.2622">16077 8217 15 0,'18'-14'29'16,"-15"-10"-5"-16,-1 5-2 16,-2 0-5-1,-11 2-3 1,-2 7-3-16,-8 2-3 0,2 8-2 16,-5 0-2-16,6 12-1 15,2 3 0-15,6 8-2 16,7 0 1-16,3 2-1 15,10 2 0-15,4-1 1 16,5-5-1-16,4-3-2 0,1-5-2 16,-4-9-9-16,0-11-20 15,0 2-3-15,-8-15 1 16,0 1-2-16</inkml:trace>
  <inkml:trace contextRef="#ctx0" brushRef="#br0" timeOffset="249412.8582">16036 7816 40 0,'-5'-12'29'0,"5"12"-5"15,14 7-20 1,-14 2-25-16,13 12-5 0,-6-2-3 31,10 17 9-31</inkml:trace>
  <inkml:trace contextRef="#ctx0" brushRef="#br0" timeOffset="250045.7285">16870 8110 31 0,'13'17'34'16,"-17"-4"-2"-1,4 3-13-15,-12 3-4 16,-6 0-4-16,-4-2-3 16,-9-2-3-16,3-3-2 15,-4-7-1-15,2-5-2 0,5-12-1 16,4-3-1-1,9-4 0-15,5-3 0 0,7-2 0 16,9 1 0-16,6 3 1 16,8 7 0-16,4 4 1 0,2 9 0 15,1 4 1-15,1 8 0 16,-3 5 0-16,-4 5 0 16,-2 2 0-16,0-2 1 15,-6-2-2-15,-3-4 1 16,-2-4-1-16,0-7 0 0,-11-5 0 15,16-9 0-15,-8-5 0 16,-2-3 0-16,0-4-1 16,-3 2 1-16,-3 0 0 15,3 2 0-15,-3 4-1 16,0 13 1-16,0-11 0 31,0 11 0-31,4 14 0 0,1 0 0 16,2 4 0-16,1 1 1 15,3 1-1-15,6-2 1 16,1-4 0-16,1-2 1 16,2-9-1-16,0-3 1 15,-3-9 0-15,0-3-1 0,-6-4 0 16,-6-4-4-16,-3 1-6 0,-3 1-21 16,-10-3-5-16,3 8-1 15,-6-1 1-15</inkml:trace>
  <inkml:trace contextRef="#ctx0" brushRef="#br0" timeOffset="250631.7253">17382 8093 19 0,'21'0'22'0,"-4"-8"-6"15,9 4-6-15,0-1-3 16,-1 5-3-16,-2-3-1 16,-4 3-1-16,-7-3 0 15,-12 3 1-15,0 0 1 0,0 0 1 31,-18 12 0-31,4-4 0 16,1 2 0-16,-1 5 0 0,7 2 0 16,3 4-1-16,8 2-2 15,7 0 0-15,5-2-1 16,5-1 0-16,4-3-1 16,6-2-1-16,0-6-1 15,3-4 0-15,1-5-1 0,3-4-1 16,-4-4 0-16,1-6 1 15,-4-3 0-15,-6-6 3 16,-4 0 1-16,-8-4 2 16,-8 3 2-16,-8-2 0 15,-7 8 1-15,-7 1 1 16,-1 7-1-16,-6 3-1 0,2 12-1 16,1 3-1-16,2 4-1 15,9 5 0-15,4 2 0 16,6 3 0-16,8 2-1 15,3-5 1-15,5-2-1 0,3-2-4 16,3-9-7-16,-2-6-21 31,0 0-4-31,-9-16-1 0,1 0 1 16</inkml:trace>
  <inkml:trace contextRef="#ctx0" brushRef="#br0" timeOffset="250801.007">17821 7804 27 0,'-6'-21'34'0,"6"21"0"16,0-10-3-16,0 10-26 15,11 24-30-15,-11-9-6 16,7 12-2-16,-7-8 0 16</inkml:trace>
  <inkml:trace contextRef="#ctx0" brushRef="#br0" timeOffset="251279.6683">18354 8286 27 0,'14'29'32'15,"-17"-2"0"-15,-5 4-14 0,-8-1-8 16,-3-4-20-16,4-2-17 16,-14-19-3-16,19-1-1 15</inkml:trace>
  <inkml:trace contextRef="#ctx0" brushRef="#br0" timeOffset="251917.8369">18873 8150 46 0,'15'20'26'0,"-15"1"-7"15,5 7-5-15,-5-2-2 16,0-3-4-16,-6-5-2 16,1-8-2-16,5-10-1 15,0 0-2-15,0-20 0 0,4-3 0 31,7-1 0-31,4-4-1 16,4 5 0-16,5 4 0 16,-1 6 2-16,2 7-1 15,-3 6 1-15,-1 13 0 0,-2 4 0 16,-5 7 0-16,-4-1-5 16,-6 5-17-16,4 3-14 15,-17-10 0-15,9 4 1 0</inkml:trace>
  <inkml:trace contextRef="#ctx0" brushRef="#br0" timeOffset="252618.3392">19882 7840 59 0,'3'-9'24'0,"-6"25"-3"16,1 14-4-16,-5 12-5 15,7 18-3-15,-8 7-2 16,5 9-3-16,-1-1-4 16,-1-5-9-16,5-14-18 15,5-3-7-15,-9-22-1 0,8-7 0 16</inkml:trace>
  <inkml:trace contextRef="#ctx0" brushRef="#br0" timeOffset="252881.5032">20074 7927 27 0,'14'-13'30'16,"-9"2"0"-16,-5 11-11 0,9 25-4 15,-9 3-5 1,4 9-2-1,-4 9-3-15,0 5 1 16,3 6-1-16,1 0-4 0,0-4-4 16,-1-13-8-16,-3-8-16 15,7-1-7-15,-12-20-1 16,5-1 0-16</inkml:trace>
  <inkml:trace contextRef="#ctx0" brushRef="#br0" timeOffset="253066.4404">19837 8119 33 0,'14'0'28'16,"17"5"-7"0,3 0-10-16,8 4-15 15,7 6-18-15,-7-15-3 16,5 8-2-16,-16-10 13 15</inkml:trace>
  <inkml:trace contextRef="#ctx0" brushRef="#br0" timeOffset="253404.0161">19600 7752 2 0,'-2'19'27'0,"-11"6"1"0,9 22-9 16,-4 14-4-16,2 14-4 16,2 13 0-16,4 5-3 15,0 0-4-15,5-4-7 0,-1-7-16 16,-4-17-11 0,15-9 0-16,-10-22-1 15</inkml:trace>
  <inkml:trace contextRef="#ctx0" brushRef="#br0" timeOffset="253904.7319">20423 7911 26 0,'-21'7'26'15,"-6"3"-5"-15,-1 16-4 31,1 10-3-31,4 12-2 0,8 10-3 16,4 5-2-16,11 4-2 16,9-3-3-16,9-7-4 15,9-7-12-15,8-4-17 16,-2-24-1-16,9-1-1 16,-9-21 7-16</inkml:trace>
  <inkml:trace contextRef="#ctx0" brushRef="#br0" timeOffset="254236.2888">20582 8322 17 0,'0'0'26'16,"22"0"-8"-16,-4 0-4 15,4 0-6-15,3 0 0 16,2-7-3-16,-4 0-1 0,-5-5-1 15,-5-3-1 1,-7 2-1-16,-6-3 0 0,-9 0 0 16,-7 3-1-16,-6 5 1 15,-2 4-1-15,-5 4 1 0,3 9 0 16,0 3 1-16,7 9 1 16,5 3 1-16,9 5 1 15,5 1 0-15,12 0 0 16,6-3 1-16,6 0-1 15,4-8-4-15,3-8-9 16,3-11-21-16,0 0-4 0,-7-14 0 31,2 0-2-31</inkml:trace>
  <inkml:trace contextRef="#ctx0" brushRef="#br0" timeOffset="254420.7551">20943 7885 17 0,'4'-17'10'15,"-4"17"-12"-15,0 0-15 0,-14-7 10 0</inkml:trace>
  <inkml:trace contextRef="#ctx0" brushRef="#br0" timeOffset="254605.1648">20948 7986 20 0,'6'27'32'0,"-10"-5"-1"0,-2-2-7 15,-5 0-6-15,-6-8-6 16,-1-4-7-16,-1-4-11 15,1-4-20-15,0-9-6 16,18 9-2-16,-13-22 1 16</inkml:trace>
  <inkml:trace contextRef="#ctx0" brushRef="#br0" timeOffset="255200.385">21112 7985 26 0,'-14'8'28'15,"11"2"-10"-15,-1 5-4 16,4-1-4-16,0 7-1 15,5-4-1-15,5-2-2 0,0-5-2 16,4-1 0-16,0-6-1 16,1-3-1-16,-2-7 0 15,0 0-1-15,-4-5 0 16,-1-3 0-16,-4-2-1 16,-1 3 1-16,-3 2-1 15,0 2-1-15,0 10 1 0,0-10 0 16,0 10-1-16,0 0 1 15,0 15-1-15,0-6 1 16,0-9 0-16,8 13 0 16,-8-13 0-16,10 6 0 15,-10-6 1-15,16-10-1 16,-7 3 0 0,1-5 1-16,3 2-1 15,0 1 0-15,0 4 0 0,0 5 0 16,3 0 0-1,3 13 0-15,0 4 1 0,1 9-1 16,-4 4 1-16,-3 8 0 16,-5 1 0-16,-8 6 1 15,-11 3 0-15,-8 0-1 0,-8-1 1 16,-6-3 0-16,-7-6-2 16,2-3-3-16,4-7-8 15,3-7-17-15,3-16-5 16,15 0 0-16,-1-15-1 15</inkml:trace>
  <inkml:trace contextRef="#ctx0" brushRef="#br0" timeOffset="255622.2297">21613 7864 42 0,'0'0'24'32,"7"14"-3"-32,-4 22-2 0,2 12-5 15,-5 13-4-15,8 15 0 16,-8 4-1-16,4 1-2 15,-4-4-2-15,6-7-1 16,-6-9-3-16,0-12-7 16,4-16-22-16,0-7-7 15,-4-26-1-15,8 16 0 0</inkml:trace>
  <inkml:trace contextRef="#ctx0" brushRef="#br0" timeOffset="257194.3354">777 9146 29 0,'0'0'30'0,"0"0"-6"16,-53-42-5-16,53 42-5 15,-42 0-5-15,42 0-3 16,0 0-3-16,0 0-2 16,-42 56 0-16,42-56-1 0,10 41 1 15,-10-41 0-15,0 0 1 16,52 48-1-16,-52-48 1 16,0 0 0-16,43 15-1 15,-43-15 1-15,0 0-1 16,0 0 0-16,0 0-1 0,0 0 0 31,-53 0 0-31,53 0-1 16,-46 14 1-16,46-14 0 15,0 0 0-15,-43 49-1 16,43-49 1-16,0 0 0 0,15 58 1 16,-15-58-1-16,0 0 0 15,62 31 1-15,-62-31-1 16,49-5 1-16,-49 5 0 0,48-24 0 15,-48 24 0-15,42-31-1 16,-42 31 0-16,0 0 0 16,0 0 0-16,47-30 0 15,-47 30 0-15,0 0 0 16,0 0 0-16,0 0 1 16,10 47 0-16,-10-47 0 0,0 0 0 15,0 0 0-15,0 0-1 16,0 0 1-16,0 0-2 15,0 0 1-15,-4-55-2 16,4 55 1-16,17-44 0 16,-17 44 1-16,0 0-1 15,48-39 2 1,-48 39 0-16,0 0 0 16,54 17 1-16,-54-17 0 15,31 43 0-15,-31-43-3 0,12 61-8 16,-12-61-17-1,19 55-8-15,-19-55-1 0,0 0 0 16</inkml:trace>
  <inkml:trace contextRef="#ctx0" brushRef="#br0" timeOffset="257532.6642">1432 9281 28 0,'4'12'35'0,"-4"9"-1"16,-5-3-1-16,-7 1-17 15,-4 0-6-15,0-4-5 16,-6-1-2-16,-4-11-2 16,2-3-1-16,0-5 0 15,4-10 0-15,1-7-2 16,6-2 1-16,3-2-1 0,5 2 1 15,17-1 0-15,1 8 1 16,9 5 0-16,-1 7 0 16,9 13 2-16,-1 6-1 0,1 8 0 15,-4 2-2-15,-4 7-11 16,-4 3-22-16,-5-7 0 16,1 2-1-16,-7-14 0 0</inkml:trace>
  <inkml:trace contextRef="#ctx0" brushRef="#br0" timeOffset="257795.477">1588 9281 11 0,'11'0'34'0,"0"9"2"15,0 6 0-15,-2 4-14 16,5 8-6-16,-3-5-5 15,0 6-2-15,-2-12-3 16,2-4-1-16,0-6-2 16,1-6-1-16,-1-10-1 0,5-4 0 15,-2-3 0-15,0-4-5 16,-2 4-10-16,-3 2-21 0,-4 1-4 16,-5 14 1-1,5-13 0-15</inkml:trace>
  <inkml:trace contextRef="#ctx0" brushRef="#br0" timeOffset="258133.8859">1998 9328 31 0,'0'13'35'16,"4"10"-1"-16,-10-7-10 0,1 1-7 15,-5-3-6-15,-6 1-5 16,2-5-2-16,-5-3-3 16,0-7-2-16,6-4-2 15,-3-6 1-15,4 0 0 16,5-7-1-16,7 2-1 16,5-4 1-1,2 5 1-15,7 3 2 16,-2 4 3-16,8 7-1 15,0 5 0-15,2 5 1 16,-5 3 1-16,-1 5-1 16,2 1-5-16,-2-1-13 0,-2-6-19 15,3 5-1-15,-8-12 0 16,10 4 0-16</inkml:trace>
  <inkml:trace contextRef="#ctx0" brushRef="#br0" timeOffset="258496.3668">2072 9169 14 0,'12'-36'30'16,"4"-3"-7"-16,13 12-2 15,2 8-3-15,7 10-1 16,2 19-2-16,-3 8-2 15,3 11-2 1,-9 8-2-16,-4 9-3 16,-10 1 0-16,-2 3-2 15,-7-4 0-15,0-8-1 16,-2-6-1-16,-6-7-1 0,0-11-1 16,0-14 0-1,0 0-1-15,0 0-1 0,-8-10 0 16,-7-3 0-16,-5 4 0 15,-4 2-1-15,-5 7 1 0,-2 0-2 16,1 9-6-16,-7 5-13 16,8-3-15-16,16 6 1 15,-2-7 0-15</inkml:trace>
  <inkml:trace contextRef="#ctx0" brushRef="#br0" timeOffset="258834.7958">2823 9401 27 0,'0'19'36'0,"-12"-10"-1"15,-4 2-3-15,4 2-14 16,-9-9-7-16,2-3-6 15,-3-1-4-15,1-5-2 16,2-5-1-16,6-4 0 16,5-1 0-16,0-5-1 0,8 4 0 15,0-2 0-15,13 4 2 0,3 4 1 16,3 6 2-16,6 4 0 16,3 9 1-16,3 6 0 15,-7 4 0-15,4 7-1 16,-7 2-12-16,2 5-24 31,-17-13-1-31,9 6 0 0,-15-12-1 16</inkml:trace>
  <inkml:trace contextRef="#ctx0" brushRef="#br0" timeOffset="259285.2157">3065 9225 27 0,'0'-19'33'15,"-3"1"3"-15,3 18-8 0,3 18-8 16,-3 15-5-1,7 18-5-15,-4 12-2 0,3 13-2 16,-6 4-1-16,3 8-3 31,-3-5-5-31,0-16-9 16,0-11-19-16,0-10-8 16,0-22 0-16,4-11-1 15</inkml:trace>
  <inkml:trace contextRef="#ctx0" brushRef="#br0" timeOffset="259485.7631">3075 9506 4 0,'19'-12'26'16,"12"17"-1"-16,-3-5-5 16,2 0-19-16,2 4-9 15,-1-7-12-15,3 6-5 16,-16-12 3-16</inkml:trace>
  <inkml:trace contextRef="#ctx0" brushRef="#br0" timeOffset="259655.0543">3398 9324 49 0,'0'-26'31'0,"5"9"-5"16,-2 4-4-16,-3 13-5 0,4 18-4 31,-4 6-4-31,6 19-3 0,-3 3-2 16,3 8-1-16,-6 3-1 15,4 1-2-15,1-5-6 16,-5-12-5-16,7-9-20 16,-7-3-7-16,0-29 0 15,-10 8-1-15</inkml:trace>
  <inkml:trace contextRef="#ctx0" brushRef="#br0" timeOffset="259940.2409">3323 9104 28 0,'37'-19'30'15,"-9"6"-2"-15,7 5-12 16,-5 8-4-16,-8 11-5 16,-8 4-2-16,-14 4-2 15,-8 3-2-15,-7-3-1 0,-1 0-1 16,-3-7-1-1,7-4 0-15,12-8 0 16,0 0-1-16,10 8 1 0,14-8 0 16,7 9 2-16,3-2 1 0,0 7 4 15,-5 8 0-15,-12 2 1 16,-7 7-1-16,-19-3 2 16,-6 4-4-16,-13-4-12 15,0-4-23-15,-9-14-1 16,9-1-2-1,-1-15 0-15</inkml:trace>
  <inkml:trace contextRef="#ctx0" brushRef="#br0" timeOffset="260541.1009">4080 9324 15 0,'-10'12'30'0,"1"12"-3"16,-9-4-9-16,-5 1-5 15,-4-1-4-15,-4-5-4 16,0-6-1-16,0-6-3 16,3-6 0-16,3-6 0 0,7-2-1 15,6-7-1 1,2-2 1-1,10 0 1-15,6 4 0 16,6 1 2-16,7 7 0 16,5 8 1-16,4 4 1 0,1 7 0 15,2 11 0-15,-4 0-1 16,-2 6-1-16,0 0-6 16,-9-3-12-16,-4-5-20 15,4 1 0-15,-16-21 0 0,6 14 2 16</inkml:trace>
  <inkml:trace contextRef="#ctx0" brushRef="#br0" timeOffset="260741.6444">3968 9105 27 0,'0'-20'34'0,"10"8"-1"16,-10-4-5-16,0 16-22 15,6-9-15-15,-6 9-19 16,0 0-4-16,5 13-1 16,-1 2 8-1</inkml:trace>
  <inkml:trace contextRef="#ctx0" brushRef="#br0" timeOffset="260942.1839">4170 9336 27 0,'21'33'33'0,"1"6"-1"16,-3-7-9-16,-1-3-8 0,0-2-3 16,-5-8-4-16,3-6-2 15,-5-9-1-15,3-8 0 16,-2-9-1-16,3-2-1 16,-2-7-2-16,-1-1-4 15,0 2-11-15,-3 2-22 16,-5-2-1-1,5 9 0-15,-9-1-1 16</inkml:trace>
  <inkml:trace contextRef="#ctx0" brushRef="#br0" timeOffset="261375.5036">4694 9324 22 0,'-10'0'26'16,"-8"-10"-8"0,6 10-6-16,-1 0-2 15,13 0-3-15,-12 15-1 16,12-5-2-16,0 2-1 15,6 1 0-15,3 1 0 16,3-3-2-16,1-1-1 16,-1-2-2-16,-2-4 0 15,-10-4-1-15,9 6 0 0,-9-6 1 16,-13 3 1-16,1-3 2 16,-4 6 2-16,-2-4 2 15,5 6 2-15,-1-1 1 16,8 7 1-16,6 1 0 0,6 1-2 15,2-1 0 1,13 4-3-16,2-4-3 0,7-5-13 16,-2-10-23-16,7 8-1 15,-4-16 0-15,9 5-1 0</inkml:trace>
  <inkml:trace contextRef="#ctx0" brushRef="#br0" timeOffset="261776.641">4921 9295 6 0,'0'0'26'0,"17"5"-2"15,-1-5-10-15,10-4-5 16,3 4-2-16,4-3 0 0,1 0-2 16,-6 3-2-1,-4-5-1-15,-6 1-2 0,-8 4 1 32,-10 0 0-32,0 0 1 0,-20 6 2 15,5 2 0-15,-4 1 0 16,2 5 2-16,-1 0 0 15,7 10 1-15,4-4 0 16,7 6-2-16,4 1-1 16,6 1-1-16,9 0-2 15,4-7-6-15,7 1-5 0,1-9-11 16,0-7-7-16,11 2-7 16,-1-17 0-16</inkml:trace>
  <inkml:trace contextRef="#ctx0" brushRef="#br0" timeOffset="262246.7273">5555 9434 19 0,'0'0'33'0,"9"-5"2"15,-19 7-9-15,-8 2-7 16,-2 4-6-16,-12-3-5 16,1 0-1-16,-7-5-3 0,4 0-2 15,2 0-1 1,3-10 0-16,8-2-1 0,6-3 0 15,8 0 0-15,7-4-1 16,10 6 0-16,2 0 0 0,7 4 0 16,2 7 1-16,4 5-1 15,0 6 1-15,3 7 0 16,-4 0 1-16,-2 6-1 16,0 2 1-16,0-2 0 15,0-3-1-15,-1-4 1 0,-2-3-1 16,2-6 0-16,-2-6-2 15,0-3 1-15,-1-6-2 16,1-2 1-16,-4-8-2 16,-1-3 0-16,0 2 1 15,-1-3 1-15,-4 6 1 16,-1-1 1 0,-4 7 1-16,-4 11 2 15,0 0 0-15,0 0 1 16,4 9 0-16,-4 8 0 15,0 3-1-15,0 4-1 16,5-2-1-16,0 2-5 16,-2-6-10-16,4-5-22 0,7 2-1 15,-3-14 0-15,7 5 0 0</inkml:trace>
  <inkml:trace contextRef="#ctx0" brushRef="#br0" timeOffset="262431.6365">6157 9488 62 0,'13'12'37'0,"-13"-12"1"15,16 10-19-15,-10 2-42 16,-6-12-8-16,0 0-4 15,-17-12-2-15</inkml:trace>
  <inkml:trace contextRef="#ctx0" brushRef="#br0" timeOffset="289204.3002">584 10281 22 0,'0'0'33'0,"0"0"1"16,0 0-12-1,19 83-4-15,-13-21-6 16,-3 7 0-16,3 5-3 16,-2 0-3-16,-4-3-3 15,0-16-1-15,0-8-1 16,0-47 0-16,6 43 0 15,-6-43 0-15,0 0-1 16,0-51 0-16,0 3 0 0,-4-15 1 16,-8-11-1-16,-1-7 0 15,2 3 0-15,-1 3 0 0,4 4 0 16,8 11 0 0,0 13 0-16,0 47 1 0,35-57-1 15,-35 57 0-15,74-22-1 16,-27 22-7-16,2 0-18 0,4 0-10 15,2 5-1-15,-7 0 1 16</inkml:trace>
  <inkml:trace contextRef="#ctx0" brushRef="#br0" timeOffset="289477.6413">864 10617 9 0,'0'0'31'15,"0"0"1"1,-13 55-5-16,13-55-12 15,0 63-7-15,0-63-18 0,3 70-18 16,-3-70-2-16,6 41-1 31,-6-41 9-31</inkml:trace>
  <inkml:trace contextRef="#ctx0" brushRef="#br0" timeOffset="289778.5353">1222 10725 31 0,'0'0'35'0,"-12"44"2"16,12-44-11-16,0 0-6 15,-61 57-7-15,61-57-5 16,-53 13-4-16,53-13-1 16,-53-13-2-16,53 13-1 15,0 0 0-15,-40-50 0 31,40 50-1-31,0 0 1 0,7-46 0 16,-7 46 0-16,0 0 0 16,61-3-1-16,-34 16 1 15,8 6-1-15,-13 0-10 16,-3 0-26-16,4 6 1 16,-1-7-2-16,-4 5 0 15</inkml:trace>
  <inkml:trace contextRef="#ctx0" brushRef="#br0" timeOffset="290457.8431">2050 10672 27 0,'-17'6'30'0,"15"11"-1"0,-7 3-11 15,5 7-5-15,7 2-4 16,5 3-1-16,12 0-3 15,3-4-1-15,3-4-1 16,4-3 0-16,2-9-1 0,3-8 0 16,-2-10 0-16,-6-7-1 15,-8-6 0-15,-5-6-1 16,-2-2 1-16,-12-4 0 16,4 6-1-16,-10-2 1 15,-3 11 0-15,-4 6 0 0,13 10 0 16,-15 7 1-16,11 12 0 15,7 1 0-15,3 6-1 16,6 2 1-16,10 0-1 16,0-5 0-16,2-7 1 15,1-4-1-15,-1-8 0 16,-1-12 1 0,-2-3-1-16,-8-7 0 15,0-7 0-15,-8-3 0 16,-2 0-1-16,-3 2-4 15,0-1-11-15,-8 5-23 16,1 11 1-16,-2-1-1 16,9 12 0-16</inkml:trace>
  <inkml:trace contextRef="#ctx0" brushRef="#br0" timeOffset="290696.6468">2669 10722 14 0,'19'-8'33'16,"8"12"1"-16,1-8-3 16,6 4-16-16,7 4-6 15,-1 0-8-15,1-4-10 16,-11 0-19-16,1 5-4 15,-15-9-2-15,2 9 1 0</inkml:trace>
  <inkml:trace contextRef="#ctx0" brushRef="#br0" timeOffset="290881.5556">2681 10871 35 0,'10'9'31'15,"4"-4"-8"-15,12 0-5 16,5-1-8-16,6-4-12 16,3 12-24-16,-3-19-4 15,10 7 0-15,-10-5 2 32</inkml:trace>
  <inkml:trace contextRef="#ctx0" brushRef="#br0" timeOffset="291282.4255">3522 10649 16 0,'-35'-21'29'15,"7"7"-2"1,-6 2-6 0,-3 7-4-16,3 10-6 15,0 8-4-15,0 11-1 0,3 6-2 16,12 14 0-16,7 0 0 16,12 6 0-16,12-7 0 15,14-2 0-15,10-8 0 16,16-10-2-16,4-13 1 15,1-10-1-15,-2-17 0 0,-5-5-1 16,-10-14 0-16,-16-2 0 16,-13-3 0-16,-22-2-1 15,-9 5-1-15,-11 2-4 16,-4 12-10-16,1 9-21 16,0 2-1-16,6 13 0 15,3 4-1-15</inkml:trace>
  <inkml:trace contextRef="#ctx0" brushRef="#br0" timeOffset="291529.8544">3974 11021 52 0,'6'23'39'15,"-13"0"-3"-15,-1 2-24 0,-8 1-38 16,-11-17-7-16,7 6-4 16,-10-15-1-16</inkml:trace>
  <inkml:trace contextRef="#ctx0" brushRef="#br0" timeOffset="301061.4781">4780 10817 13 0,'3'27'24'0,"-3"-3"-2"15,10-2-3-15,7-7-3 16,6-11-3-16,9-8-2 15,2-11-2-15,5-8-2 16,-4-13-2-16,1-6-1 0,-6-10-2 16,-7-4 0-16,-9-4-1 15,-3-1 0-15,-8 1-1 16,-6 4 1-16,-4 4 0 16,0 11-1-16,-4 13 1 15,0 14-1-15,-1 14 1 16,-1 17-1-16,2 17 0 0,3 9 0 15,5 13 1-15,3 7-1 16,13 2 0-16,2-3 1 16,10-5-1-16,5-7 1 15,5-9-1-15,4-12 1 16,-3-11 0-16,-1-14-1 31,-8-8 1-31,-2-9-1 0,-7-8 1 16,-3-2-1-16,-7-4 1 0,-4 3-1 15,-4 2 0 1,0 8 0-16,0 14 1 16,0 0-1-16,0 0 1 0,0 18-1 15,0 2 1-15,6 6 0 16,1 3-1-16,1-3-2 0,2 1-6 16,-5-6-12-16,-5-8-16 15,10-2 0-15,-10-11 0 16,0 0 10-16</inkml:trace>
  <inkml:trace contextRef="#ctx0" brushRef="#br0" timeOffset="301246.3874">5301 10529 9 0,'0'-15'0'16,"0"15"-8"-16,0 0 8 15</inkml:trace>
  <inkml:trace contextRef="#ctx0" brushRef="#br0" timeOffset="302097.4261">5516 10675 20 0,'0'11'24'0,"0"-11"-3"16,-5 20-3-16,5-3-2 16,0 6-2-16,5 0-4 15,-2 1-2-15,8 2-3 0,0-2-1 16,3-4-2-16,0-3 0 16,1-3 0-16,-2-9-1 15,1-5 1-15,-3-5-1 16,2-4 0-16,-6-9 1 0,7-3-2 15,-5-3 2-15,1-5-2 16,-2 0 0-16,0 7 1 31,-3-2-1-31,1 9 0 0,-6 1 1 16,0 14-1-16,0-8 0 16,0 8 0-16,0 0 0 15,0 0 1-15,-6 8-1 16,6-8 1-16,0 0 0 15,0 0 0-15,0 0-1 16,0 0 1-16,0 0 0 0,0 0-1 16,0 0 0-16,0 0 0 15,0 0 0-15,0 0 0 16,0 0 0-16,0 0-1 16,0 0 1-16,0 0 0 15,0 0-1-15,0 15 1 16,3-5 0-1,-3 1 0-15,0 4 0 16,0 2 0-16,0 4 0 16,3-3 1-16,-3-2-1 0,0 1 0 15,5-3 0 1,-1-4 0-16,-4-10 0 16,12 10 1-16,-12-10-1 0,19 0 0 15,-9-8 1-15,1 1-1 0,3-6 0 16,-2-4 0-16,2-3 0 15,-3 0 0-15,-2-3 0 16,-3-2 0-16,-1 4 0 16,-5 1-1-16,3 6 2 15,-3 5-1-15,0 9 0 16,0 0 1-16,-11 15 0 0,17 7 0 16,-1 7 1-16,6 7-1 15,-2 4 0-15,11 5-1 16,0-1-9-16,1-2-27 15,-7-16-1-15,7-2 1 16,-21-24-2-16</inkml:trace>
  <inkml:trace contextRef="#ctx0" brushRef="#br0" timeOffset="302864.7037">4863 11226 19 0,'0'20'28'16,"-10"-2"-5"-16,5 7-10 15,2 4-2-15,3 0-1 16,3 3-3-16,5-9 0 31,6-3-2-31,4-8-1 0,5-7-1 16,1-8 0-16,1-7 0 16,-2-9-1-16,-4-4-1 15,-4-4 0-15,-3 2 0 16,-5-3 0-16,-7 5 0 15,0 3 0-15,-7 7 0 16,-2 8-1-16,9 5 1 0,-16 12 1 16,11 5-1-16,1 5 1 15,8 5-1-15,3-1 1 16,7 0 0-16,6-2 0 16,7-8 0-16,4-7 0 15,-1-5 0-15,0-9 0 0,-4-6 0 31,-2-6 1-31,-7-7-2 0,-8-4-1 16,-6 1-2 0,-3 5-9-16,0 2-21 0,-8 0-5 15,8 8 0-15,-6 1-1 16</inkml:trace>
  <inkml:trace contextRef="#ctx0" brushRef="#br0" timeOffset="303303.545">5364 11318 35 0,'0'0'33'16,"0"0"-1"-16,0 0-10 16,22 0-8-16,0 0-6 15,5 6-3-15,4-2-3 0,4 0-1 16,-3-4-2-16,-3 0-1 0,-4 0-2 16,-6-4 1-16,-8-1-1 15,-11-4 0-15,0 9 1 16,-8-18 1-16,-1 8 1 15,3 1 1-15,6 9 0 16,-13-9 1-16,13 9 0 0,0 0 1 16,6 13 1-16,2 0-1 15,-3 1 2-15,-5 0-1 16,0 1-1-16,0 2-3 16,0-2-14-16,0-1-17 15,0-14-2-15,-8 10 0 31,8-10 5-31</inkml:trace>
  <inkml:trace contextRef="#ctx0" brushRef="#br0" timeOffset="303735.8886">5919 11292 26 0,'-4'-10'31'32,"-10"-5"-9"-32,1 1-4 0,-2 7-3 15,-4-3-4-15,2 10-3 16,-3 4-3-16,1 9-1 15,4 2-1-15,5 7-1 16,3 6 0-16,7-2-1 16,11 3 2-16,4-4-1 15,7-2 1-15,3-8 0 0,2-7 0 16,1-8-1-16,0-2 1 16,-4-10-1-16,-10-7 1 15,-9-4-2-15,-5-4 1 16,-8 1-1-16,-7 1-2 15,-7 1-3-15,3 6-13 16,-3 8-20-16,-4-4-1 0,10 14 0 16,-4-5 1-16</inkml:trace>
  <inkml:trace contextRef="#ctx0" brushRef="#br0" timeOffset="304721.0378">6527 10835 20 0,'0'0'15'0,"27"1"-1"16,37 2 0-16,40 4 0 15,34 0 0-15,37-3 0 0,36 7-3 16,27-3-1-16,24 5-1 16,13-5 0-16,8 3-3 15,0-5-2-15,-11-2-3 16,-20 6-7-16,-26-7-13 0,-35-3-15 15,-22 0-1-15,-42-3 0 32,-25 3 10-32</inkml:trace>
  <inkml:trace contextRef="#ctx0" brushRef="#br0" timeOffset="305521.3073">7283 10265 32 0,'0'0'20'0,"-9"-12"-1"16,0 8-3 0,-7 3-4-16,-3 1-3 0,-3 0-3 15,-2 5-2-15,6 7-1 16,1 4-1-16,6 2 1 16,11 2 0-16,6 7 0 15,9-4 1-15,10 7 0 0,-3-4 0 16,5-2 1-16,-8-1-1 15,-2-5 0-15,-17-3-1 16,-13-3-1-16,-9-7-4 16,-9-5-3-16,0 0-8 15,-3-3-15-15,-1-11-7 16,11 3-1 0,5-10 1-16</inkml:trace>
  <inkml:trace contextRef="#ctx0" brushRef="#br0" timeOffset="305784.3453">7435 10326 12 0,'10'0'30'16,"-10"0"2"-16,0 0-10 0,11 7-5 15,-11 3-4-15,7 7-4 16,-7-2-3 0,3 9-1-1,-3-3-1-15,3 3-4 0,1-4-4 16,-4-3-10-16,0-17-19 16,-3 15-1-16,3-15 0 15,0 0 4-15</inkml:trace>
  <inkml:trace contextRef="#ctx0" brushRef="#br0" timeOffset="305984.891">7430 10040 16 0,'8'-14'31'0,"-8"-5"-5"0,0 19-10 16,10 0-35-16,-10 0-7 15,0 0-3-15,6 9 15 16</inkml:trace>
  <inkml:trace contextRef="#ctx0" brushRef="#br0" timeOffset="306323.4975">7605 10347 24 0,'23'27'32'15,"-9"-8"-5"-15,0 1-4 0,-3 0-4 16,-8-7-4-16,4 2-3 16,-7-15-2-16,0 15-2 15,0-15-2-15,0 0-2 16,0-14-1-16,6 1-1 15,6-6 0-15,1 0-1 16,9-3 0 0,-1 2-1-16,5 1 0 15,-2 2 0-15,1 7 0 0,2 10 0 16,-8 0-1 0,0 10 1-16,-4 7 1 15,-9 2-1-15,0 1 0 0,-6-2-4 16,4 5-12-16,-4-1-23 15,-4-12 1-15,4 1-1 0,0-11 0 16</inkml:trace>
  <inkml:trace contextRef="#ctx0" brushRef="#br0" timeOffset="306855.2395">8452 9910 39 0,'-31'23'33'16,"4"23"-10"-16,5 18-3 15,0 11-3-15,13 13-3 16,7 3-2-16,9 6-3 15,6-8-5-15,9-7-6 0,9-13-13 16,3-17-21-16,-8-20-1 16,5-8 0-16,-9-20-1 15</inkml:trace>
  <inkml:trace contextRef="#ctx0" brushRef="#br0" timeOffset="307409.0864">8574 10207 17 0,'19'-19'31'15,"0"-12"1"-15,9 7-11 0,5 6-5 16,0 3-2-1,0 11-3-15,-3 9-1 16,2 17-2 0,-14 6-2-16,-2 13-1 15,-9 2-1-15,-4 4 0 0,-3 2-2 16,0-3 0-16,-3-8-1 16,3-4 0-16,0-9 0 15,-4-10-1-15,4-15-1 16,0 0-1-16,0 0 0 15,0-16-1-15,0 2 1 0,-13-2-1 16,4 0 1-16,-13 4-1 16,0 5 2-16,-5 7-1 15,-4 3 1-15,0 4-4 16,6 5-9-16,6 2-21 16,4-9 0-16,15-5-1 15,0 0 1 1</inkml:trace>
  <inkml:trace contextRef="#ctx0" brushRef="#br0" timeOffset="307887.9862">9018 10326 16 0,'0'0'29'15,"-16"19"2"-15,16 1-13 0,0 4-6 16,0-2-4-16,9 2-1 16,1-2-1-16,6-3-2 15,1-9 0-15,2-6-2 16,-2-7 0-16,4-3 0 15,-7-11 0-15,-1-3-1 32,-3-4 0-32,-6 2-1 0,-4-2 1 15,0 5-1-15,-4 7 0 16,4 12 0-16,-15-1 1 16,9 11 0-16,6 7 0 15,0 7 1-15,8-2 0 16,5 3 1-16,2-4 0 0,5-2 0 15,3-9 0-15,3-5 0 0,-7-5-1 16,-1-9-1 0,-3-5-5-16,-9-9-7 15,1 0-11-15,-3-2-14 0,-8-7 0 16,1 5-1-16</inkml:trace>
  <inkml:trace contextRef="#ctx0" brushRef="#br0" timeOffset="308087.9613">9331 9979 60 0,'28'-10'36'0,"0"10"-10"16,6 6-5-16,6 25-6 16,-6 6-5-16,3 16-4 0,-6 12-1 15,-5 9-1-15,-11 1-3 16,-12 4-4-16,-9-6-8 15,-13-3-24-15,-6-17-3 16,2-8-1-16,-8-17 0 16</inkml:trace>
  <inkml:trace contextRef="#ctx0" brushRef="#br0" timeOffset="309373.7235">7454 11273 18 0,'-41'0'47'16,"11"0"-31"-16,2 9-4 16,0-1-3-16,6 7 0 0,7-2-2 15,15 10 0-15,8-3-1 16,14 8 0-16,4-2 0 16,7 6 0-16,-4-1-1 15,-5 3 0-15,-8-4-2 16,-13-3 0-16,-10-7-2 15,-9-6-2-15,-4-6-3 0,-8-13-4 16,5 0-7-16,1-7-13 16,2-12-8-16,14 5-1 15,-2-8 2-15</inkml:trace>
  <inkml:trace contextRef="#ctx0" brushRef="#br0" timeOffset="309590.0631">7663 11430 15 0,'2'12'33'16,"7"9"0"-16,-6-1-10 0,0 2-5 15,3 5-5-15,-6-4-7 16,0-3-9-16,0-3-18 15,4-1-12-15,-4-16-1 16,0 0-1-16</inkml:trace>
  <inkml:trace contextRef="#ctx0" brushRef="#br0" timeOffset="309790.6026">7649 11217 21 0,'3'-20'30'16,"10"13"-1"-16,-13 7-9 0,0 0-28 16,15 4-17-16,-15-4-4 0,13 26-2 15</inkml:trace>
  <inkml:trace contextRef="#ctx0" brushRef="#br0" timeOffset="309991.1466">7780 11463 34 0,'9'23'34'15,"6"5"-3"-15,-8-8-11 0,0-7-6 16,0 0-5-16,-7-13-4 16,0 0-2-16,13-13-1 15,-3-2-2-15,2-3 1 16,10-2-1-16,2 2 0 16,4 2 1-16,1 4 0 31,-2 12 1-31,-5 5 1 0,-1 10-1 15,-5 4-2-15,-9 4-8 16,-7-1-27-16,5 6 0 16,-10-4-1-16,8 3-1 15</inkml:trace>
  <inkml:trace contextRef="#ctx0" brushRef="#br0" timeOffset="310407.8436">8456 11190 33 0,'-32'11'33'15,"-2"18"-8"-15,0 13-5 0,-1 10-3 16,12 16-4-16,10 2-4 16,13 6-2-16,16-3-4 15,11-8-8-15,16-15-27 0,7-5-3 16,-6-22-1-16,9-5-1 16</inkml:trace>
  <inkml:trace contextRef="#ctx0" brushRef="#br0" timeOffset="311076.7092">8608 11393 26 0,'-15'9'29'0,"12"8"-5"16,-4 3-7-16,1 9-5 15,6-3-2-15,3 3-3 16,10-1 0-16,2-7-1 15,5-7-2-15,1-8 0 0,3-6-1 16,1-9-1-16,-2-5-1 16,-5-8 1-16,-3-2-1 15,-5-5-1-15,-5 6 1 16,-5-1-1-16,0 3 0 16,-3 10 0-16,3 11 0 31,-15-8 0-31,15 8 0 0,-9 27 0 15,12-7 0-15,4 6 1 16,7-1 0-16,5-1 1 16,8 0 1-16,2-8-1 15,6-2 0-15,-5-8 1 0,-3-6 0 16,-1-12-1-16,-8-3-2 16,-5-4-2-16,-10-5-4 15,-3 2-10-15,-6 1-19 0,-8-2-2 16,7 4-1-16,-7 2 1 15</inkml:trace>
  <inkml:trace contextRef="#ctx0" brushRef="#br0" timeOffset="311346.7605">9118 11239 58 0,'42'18'40'16,"2"10"-2"-16,-3 8-12 15,2 16-9-15,-16 9-6 16,-14 8-5-16,-13 5-19 0,-9-7-25 31,-22-11-3-31,-4-5 0 0,-14-22 0 16</inkml:trace>
  <inkml:trace contextRef="#ctx0" brushRef="#br0" timeOffset="327804.5817">10307 10708 16 0,'4'11'29'15,"9"-11"-2"-15,17 0-7 16,7-1-4-16,7-3-4 16,5 4-3-16,1-4-3 15,-4 4-5-15,-2 0-6 0,-7 0-4 32,-12 0-8-32,-7 0-7 0,-18 0-7 15,0 0-1 1,0 0 15-16</inkml:trace>
  <inkml:trace contextRef="#ctx0" brushRef="#br0" timeOffset="328036.3666">10338 10850 24 0,'29'0'28'0,"2"0"-2"16,12-4-2 0,9 4-5-16,1-7-4 15,3 7-4-15,-3-4-4 16,-7 4-5-16,-9 0-15 16,-6 8-21-16,-31-8-1 15,16 5 0-15,-27-5-1 16</inkml:trace>
  <inkml:trace contextRef="#ctx0" brushRef="#br0" timeOffset="337866.6186">11359 10701 3 0,'0'0'27'0,"14"13"-5"16,5-22-5-16,13-6-4 16,6-9-1-16,4-16-3 15,0-7-2-15,-5-13-2 16,-4-10-1-16,-12-5-1 15,-8 2 0 1,-13 6 1-16,-3 7-1 0,-13 8 1 16,-2 13-2-1,-4 18 1-15,0 21 0 0,1 20-1 16,4 21 1-16,6 14-3 16,7 8 2-16,8 8-2 15,11 1 1-15,10 1 0 16,9-8 0-16,8-12 0 0,4-13 0 15,-2-16 1-15,-2-10-2 16,-3-14 1-16,-8-5-1 16,-7-12 0-16,-7-3 0 15,-10 1 0-15,-7-4 0 16,0 5 0-16,0 3 0 16,0 15 1-1,-12-7-1-15,12 20 1 16,0 0 0-16,0 6 0 15,9 4-1-15,-3 1-2 16,-2-6-7-16,4-2-16 16,5 1-10-16,-13-17 0 15,0 0-1-15</inkml:trace>
  <inkml:trace contextRef="#ctx0" brushRef="#br0" timeOffset="338071.6652">11858 10253 22 0,'0'0'21'16,"9"-4"-18"-16,-9 4-18 16,5 11-5-1,-5-11 10-15</inkml:trace>
  <inkml:trace contextRef="#ctx0" brushRef="#br0" timeOffset="338450.6166">12005 10505 31 0,'9'22'31'15,"-4"-4"0"-15,4 2-14 16,2 3-5-16,2-3-4 16,4 2-3-16,1-9-1 15,5-3-1-15,-5-10-1 16,2 0 0-16,-2-13-1 0,0-2 0 15,-5-8 0-15,-3 0 0 0,-4-2-1 16,-1 3 2-16,-5 0-1 16,0 12 1-16,0 10 0 15,0 0 1-15,-11 4 0 16,11 11 0-16,0 2 0 31,2 7-1-31,3-1 1 0,5 0-1 16,3-4 0-16,0-4-1 15,3-7 0-15,1-3 0 16,0-11-1-16,0-7 0 16,0-4 0-16,1-6 0 15,-6-3-1-15,1 0 1 16,-1-1-1-16,-5 5 0 0,1 7 1 16,-8 15 0-16,10-7-1 15,-10 7 2-15,12 24-3 16,-12-5-5-16,10 9-24 15,-1 3-6-15,-9-7 1 16,0 7-2-16</inkml:trace>
  <inkml:trace contextRef="#ctx0" brushRef="#br0" timeOffset="339090.5836">11411 10943 28 0,'-4'22'30'0,"-8"2"-4"0,2 8-10 16,4 4-4-16,6-3-4 15,3-1-2-15,7-7-1 16,5-3-1-16,6-12-1 16,4-7 0-16,0-6-1 15,-2-8 1-15,-1-6-2 16,-3-3 1-16,-7-6-1 0,-1 3-1 16,-7 2 1-16,-4 3-1 15,-4 5 1-15,4 13-1 16,-12 0 0-16,4 13 0 15,5 4 0-15,3 8 0 16,6-5 0-16,5 7 2 16,6-6-1-1,4-3 1-15,7-9 0 16,0-4 0-16,-4-10 1 16,4-4 0-16,-12-11-1 15,0-3 0-15,-10-4 0 16,-3-3-2-16,-3 0-3 0,-6 1-9 15,0 1-23-15,3 13-2 16,-4 1 1-16,7 14-2 16</inkml:trace>
  <inkml:trace contextRef="#ctx0" brushRef="#br0" timeOffset="339437.9992">11852 11030 41 0,'21'-8'31'16,"10"7"-8"-16,-1 1-9 15,2 0-6-15,2 0-1 0,-1 0-3 16,-5-4-1-16,-6-1-1 15,-8-1-1-15,-14 6 1 16,10-14-1-16,-10 14 0 16,0-17-1-16,0 17 1 15,0 0 0-15,0 0 2 16,0 0-1-16,-14 14 1 0,14 0-1 16,-3 2 0-16,3 0-4 0,0 1-13 15,3 2-19-15,-3-19 0 16,0 17-1-16,0-17 4 15</inkml:trace>
  <inkml:trace contextRef="#ctx0" brushRef="#br0" timeOffset="339791.582">12358 10946 36 0,'-12'0'33'16,"-10"-6"-4"-16,6 12-8 15,-2 8-5-15,2 1-6 16,7 9-3-16,3 4-3 16,12 3-1-16,3-3-1 0,10-2 0 15,2-6-1 1,7-6 0-1,0-9 1-15,0-5-1 16,-5-11 1-16,-6-7-1 0,-4-4 0 16,-10-5 0-16,-9-3-3 15,-4-5-7-15,-1 2-23 16,-2 4-4-16,-6-3-1 16,10 12 0-16</inkml:trace>
  <inkml:trace contextRef="#ctx0" brushRef="#br0" timeOffset="340577.5808">12888 10634 27 0,'0'0'25'16,"47"4"-2"-16,24-4-3 15,34 0 0-15,41 0-1 0,40-8-5 16,38 6-3-16,33-1-4 16,25 3 0-16,15-8-3 15,4 2-4-15,-11 1-12 16,-28 0-19-16,-45-9-5 15,-30 5-2-15,-54-12 0 16</inkml:trace>
  <inkml:trace contextRef="#ctx0" brushRef="#br0" timeOffset="341278.9779">13369 10096 31 0,'16'-34'31'0,"11"-2"-8"0,8-2-3 16,1-4-2-16,8 9-3 16,-5 1-3-16,5 13-2 15,-9 7-2-15,2 19-2 16,-9 12-1-16,-3 15-2 15,-4 4-1-15,-2 8 0 16,-4 3-1-16,5 0 1 0,-6-4-1 16,-4-6 0-16,-1-11-1 15,-4-8 0-15,2-9-2 16,-7-11 1-16,0-13-1 16,-9-5 0-16,0 2 0 15,-10-3-1-15,-3 2 1 31,-6 7 1-31,-5 10 0 0,-5 5 1 16,-5 9 1-16,3 9-1 16,-3 3 1-16,7-2 0 0,7-5-3 15,3-8-4-15,14-4-12 16,12-7-18-16,-9-20-2 16,15 3 1-16,-3-11 0 15</inkml:trace>
  <inkml:trace contextRef="#ctx0" brushRef="#br0" timeOffset="342012.0433">14305 10062 15 0,'0'0'30'0,"-27"-19"-7"15,6 11-2-15,-5 8-4 0,-5 0-5 32,0 9-2-32,3 7-3 0,10 5-1 15,2 7-2-15,12 0-1 16,11 0 0-16,11 0 0 15,7-5-1-15,9-3-2 16,3-5-4-16,1-10-8 16,2-5-15-16,1 0-7 15,-13-12-1-15,2 7 0 0</inkml:trace>
  <inkml:trace contextRef="#ctx0" brushRef="#br0" timeOffset="342328.1046">14551 10128 5 0,'0'0'27'15,"0"-22"-6"-15,-4 11-2 16,-9 2-4-16,-4-1-2 15,-3 6-3-15,-5 4-3 0,1 8 0 16,2 2-2-16,6 8 0 16,7 2 0-16,9-1-1 15,10 3 1-15,11 1 0 16,2-8-1-16,5-1 0 16,-1-10 0-16,-1-4-1 15,-5-6-3-15,-9-6-7 0,0-2-17 16,-3-1-11-16,-9-7-1 15,5 8 0-15</inkml:trace>
  <inkml:trace contextRef="#ctx0" brushRef="#br0" timeOffset="342629.2968">14700 10077 35 0,'34'14'34'0,"-4"-1"-2"15,-4 7-8-15,4 6-7 16,-11-2-5-16,-4 5-3 15,-15-3-2-15,-13-2-1 16,-10-5-6 0,-9-10-11-16,-6-9-25 15,10-4-1-15,-2-13-1 16,18 0 0-16</inkml:trace>
  <inkml:trace contextRef="#ctx0" brushRef="#br0" timeOffset="342982.4636">15158 9765 26 0,'-25'27'33'0,"-9"10"-2"0,1 15-11 15,8 20-2-15,4 8-4 16,11 9-3-16,10-1-4 15,13-4-3-15,12-9-14 16,15-9-24-16,1-25-2 16,9-7 0-16,-6-25 0 15</inkml:trace>
  <inkml:trace contextRef="#ctx0" brushRef="#br0" timeOffset="343429.796">15186 9999 31 0,'34'-19'31'16,"-3"-1"-8"-16,6 10-3 15,0 10-1-15,-6 6-3 16,3 17-2-16,-12 7-4 16,-2 9-2-16,-12 5-1 15,-2 5-2-15,-6-8-2 0,0-6-1 16,0-4 0-16,-4-11-2 15,4-7 0-15,0-13-1 16,0 0-1-16,-18-13 0 16,11-2-1-16,-9-3-1 0,-6 5 1 15,-3 1-1 1,-4 5-1 0,-5 1-4-16,5 11-9 15,5 5-15-15,-2-6-2 16,18 9-1-16,8-13 1 0</inkml:trace>
  <inkml:trace contextRef="#ctx0" brushRef="#br0" timeOffset="344030.9197">15565 10086 12 0,'0'0'31'16,"0"0"-1"0,-4 10-8-16,1 4-6 15,-2 8-4-15,5 2-4 16,0-2-1-16,8 2-2 16,-2-4-1-16,5-3-1 15,2-7-1-15,-1-3 0 16,3-10-1-16,-2-6-1 15,-3-5 0-15,1-5 0 0,-3 1-1 16,-3-1 0-16,-5 2 1 16,0 7-1-16,0 10 0 0,0 0 1 15,0 0 1-15,-8 9 0 16,11 6 0-16,2 4 0 16,6 1 0-16,4-4 1 15,2 1 0 1,5-7-1-16,-5-5 0 15,0-5-2-15,-2-9-1 16,-3-6-4-16,-3-6-6 16,-9-8-6-16,0-4-4 15,0-7-2-15,-3-4 1 16,3-3 1-16,0 0 7 16,6 1 4-16,4 9 10 0,24-18 22 15,-18 49-4 1,12 15 1-16,-3 10 1 15,5 14-1-15,1 13-2 16,-9 11-2-16,-1 4-2 16,-8 3-3-16,-4 6-1 15,-15-9-5-15,-10-7-18 0,-11-11-19 16,-1-3 0-16,-10-19-2 0,7-1 0 16</inkml:trace>
  <inkml:trace contextRef="#ctx0" brushRef="#br0" timeOffset="345348.0092">13952 10965 42 0,'-19'-13'26'0,"-8"7"-4"0,-8 6-2 15,-2 2-5-15,-3 15-4 16,3 2-3-16,7 10-2 16,13 7-2-16,10 0-3 31,17 1-1-31,11-4-3 0,14 0-6 15,8-9-11-15,3-10-12 16,7 3-3-16,-6-14 0 16,2 3 15-16</inkml:trace>
  <inkml:trace contextRef="#ctx0" brushRef="#br0" timeOffset="345617.7059">14169 11147 3 0,'-10'-22'24'15,"10"5"-5"-15,-12-5-3 16,3 3-4-16,-4-4-1 16,-2 9-2-16,-5 5-2 15,-4 6-2-15,3 10 0 0,-1 6-1 16,7 7 0-16,9 4 0 0,8 8 0 16,11-9-1-16,9 2 1 15,8-7-1-15,2-6 0 16,-1-7-1-16,-3-10-2 15,-7-5-4-15,-15-3-10 32,-9-9-18-32,-2 6-1 0,-11-10 0 15,6 11 8-15</inkml:trace>
  <inkml:trace contextRef="#ctx0" brushRef="#br0" timeOffset="345902.8864">14284 11039 50 0,'16'10'35'0,"11"5"-6"0,1 7-6 16,-9 2-7-16,-4 8-5 15,-11-5-3-15,-8 1-6 16,-9-2-14-16,-8-9-24 16,-13-14 0-16,9-3-2 0,-3-8 1 15</inkml:trace>
  <inkml:trace contextRef="#ctx0" brushRef="#br0" timeOffset="346319.1406">14699 10815 16 0,'-19'-12'33'0,"2"16"0"16,-8 8-7-16,-1 13-6 16,4 18-4-16,-3 8-5 15,13 10-2-15,4 4-3 16,13 3-2-16,10-7-2 16,10-4-3-16,14-11-9 31,0-10-19-31,1-18-8 0,6-4 0 15,-8-14-2-15</inkml:trace>
  <inkml:trace contextRef="#ctx0" brushRef="#br0" timeOffset="346788.5801">14818 11043 23 0,'-19'9'29'0,"14"3"-6"16,-3 0-4-16,8 5-5 15,3 4-3-15,4-3-2 16,11 1-2-16,0-6-2 15,8-4-1-15,-2-3 0 16,1-6-2-16,-5-8-1 16,0-3 0-16,-9-3 1 0,-4-3-2 15,-7 0 1-15,0 1-1 16,-5 1 0-16,-4 6 0 16,0 5 0-16,0 4 0 15,9 0-1-15,-13 24 2 16,13-6-1-16,7 1 1 15,4 3 0-15,2-2 0 0,3-3 1 16,6-4 0-16,-3-5-1 0,0-3 0 16,-2-5 0-1,-6-8-4-15,-1-1-6 16,-10-8-10-16,0-3-14 0,-3 2-3 16,-7-10 0-16,6 6 8 31</inkml:trace>
  <inkml:trace contextRef="#ctx0" brushRef="#br0" timeOffset="347004.7516">15112 10880 34 0,'22'0'34'0,"11"19"-2"16,0 6-7-16,-4 6-8 16,8 15-5-16,-14 3-5 0,-2 6-2 15,-13 5-4-15,-13-4-4 16,-9-4-8-16,-9-1-25 15,-9-14-1-15,1-5 0 16,-6-14 0-16</inkml:trace>
  <inkml:trace contextRef="#ctx0" brushRef="#br0" timeOffset="347792.5546">16349 10519 13 0,'13'10'32'15,"3"-13"1"1,11 3-8-16,7 0-6 0,3-4-7 16,7 4-3-16,-4-3-5 15,0 3-4-15,-3 0-4 0,-12-6-7 16,-3 6-5-16,-10-3-9 16,-12 3-6-16,10-5-3 15,-10 5 9-15</inkml:trace>
  <inkml:trace contextRef="#ctx0" brushRef="#br0" timeOffset="348077.7466">16396 10615 29 0,'16'8'29'0,"5"-5"-2"0,8 1-4 15,8 1-2 1,2-5-6-16,5 5-4 0,-4-5-3 16,-2 0-2-16,-5 0-5 15,-8-5-9-15,-6 1-20 0,-4 4-7 16,-15 0-2-16,0 0 0 15</inkml:trace>
  <inkml:trace contextRef="#ctx0" brushRef="#br0" timeOffset="352688.1063">17268 10296 2 0,'12'-11'27'16,"-4"-16"2"-16,10 8-11 15,3-1-2-15,6 4-4 16,5 14-2-16,-1 8 0 0,4 16 0 31,-5 7-2-31,2 12-2 0,-7 7 0 16,1 6-1-1,-5 0 0-15,-1 1-2 16,-6-14 0-16,0-5-1 0,-6-12 0 16,1-10-1-16,-9-14 0 15,9 0 0-15,-9-14-1 16,-6-5 1-16,0-4-1 0,-2 1 0 15,-2 3-1-15,-3 8 1 16,-4 11 1-16,-2 2-1 16,-4 15 0-16,-7 7 0 15,-1 4 1-15,-4 1-1 16,-2-3 0-16,-2-2-1 16,4-10 0-16,1-5-2 0,9-3-5 15,6-6-17-15,7-6-13 16,12 6 1-16,0 0-1 15</inkml:trace>
  <inkml:trace contextRef="#ctx0" brushRef="#br0" timeOffset="364580.6467">18151 10343 23 0,'14'-6'33'16,"17"6"-1"-16,7 0-10 15,6-5-5-15,7 5-5 0,-3-6-3 16,3 6-4-16,-6 0-4 16,-5-3-5-16,-9 3-7 15,-11 3-6-15,-9-3-10 16,-11 0-7-16,0 0 0 15,0 0 8-15</inkml:trace>
  <inkml:trace contextRef="#ctx0" brushRef="#br0" timeOffset="364813.449">18246 10439 39 0,'13'0'29'0,"15"5"-4"16,8-5-4-16,3 0-4 15,9 0-6-15,-3 0-15 16,6 5-26-16,-16-10-2 0,3 7-2 16,-18-5-1-16</inkml:trace>
  <inkml:trace contextRef="#ctx0" brushRef="#br0" timeOffset="374237.6806">19090 10175 4 0,'19'9'31'16,"-16"14"2"-16,2 15-9 15,1 7-4-15,-6 5-4 16,7 4-3-16,-7-4-3 16,7-5-4-16,-7-15-1 0,2-6-2 15,-2-24 0-15,0 0-2 16,10-7 0-16,-5-19 0 15,-1-11-1-15,-1-10 0 16,0-5-1-16,-3-4 1 16,3 6-1-16,-3-1 0 0,0 12 0 15,3 8 0-15,2 16 1 32,-5 15-1-32,14 7 1 0,-6 14-1 15,4 7 1-15,2 1 0 16,3 5 0-16,1-3 0 15,4-7 1-15,-1-8-1 16,3-12 0-16,1-7 0 16,-2-16 0-16,0-8 0 15,-7-6 0-15,-4-5-1 0,-3 1 2 16,-4 5-1-16,-5 9 1 16,0 13 0-16,0 10 1 15,-8 20 0-15,8 13 0 16,4 12-1-16,2 7-5 15,-2 3-11-15,4-4-21 16,9 2-1 0,-4-17 1-16,8 0-2 15</inkml:trace>
  <inkml:trace contextRef="#ctx0" brushRef="#br0" timeOffset="374538.491">19547 10548 24 0,'0'0'35'16,"18"0"-1"-16,-3-6-4 16,3 0-15-16,5 6-5 15,-3 0-4-15,-2 6-1 0,-9 3-2 16,-9 5-1-16,-9 4 0 15,-9 5 0-15,-4 1 1 16,-2-1-2-16,2-4 1 16,8-1-1-16,9-5-1 15,5-13-3-15,21 10-7 16,3-10-16 0,2-12-10-16,12 6 0 15,-5-8-2-15</inkml:trace>
  <inkml:trace contextRef="#ctx0" brushRef="#br0" timeOffset="374808.036">20019 10204 28 0,'5'-12'37'0,"-5"12"1"32,0 0-3-32,4 18-11 0,-7 6-8 15,7 14-5-15,-4 4-6 16,0 4 1-16,3-3-4 16,-3-2-3-16,9 0-6 15,-9-16-9-15,5-13-21 16,0-2-3-16,-5-10 0 15,0 0-2-15</inkml:trace>
  <inkml:trace contextRef="#ctx0" brushRef="#br0" timeOffset="375055.4626">19862 10386 30 0,'0'0'34'0,"15"0"1"0,14 0-10 31,5 3-10-31,5-3-14 0,6 7-21 15,-3-10-11-15,6 8-3 16,-9-14 0-16</inkml:trace>
  <inkml:trace contextRef="#ctx0" brushRef="#br0" timeOffset="375509.0871">20486 10225 22 0,'9'-22'35'16,"-9"-3"0"-1,6 3-8-15,-2 3-6 0,-4 2-6 32,0 17-5-32,0 0-2 0,0 0-3 15,0 17-2-15,0 6-2 16,0 5 1-16,4 8-1 16,-4 5 1-16,3 3 0 15,-3-1-2-15,4-2 1 16,-1-4 0-16,-3-5 0 15,0-7 0-15,0-2-1 0,0-11 0 16,-7 0 0-16,7-12 1 16,-19 12-1-16,4-12 0 15,-1 5 1-15,1-5-1 16,0 0 0-16,5 0 0 16,10 0 0-16,0 0 0 15,0 0 0 1,21 0 0-16,1-4 0 15,7 4 0-15,4 0 0 16,1-5 0-16,1 5-1 0,-2 0-3 16,-8-6-16-1,-6 4-18-15,-1 2-2 16,-18 0 1-16,11 0 0 0</inkml:trace>
  <inkml:trace contextRef="#ctx0" brushRef="#br0" timeOffset="490763.8669">820 12048 2 0,'0'0'29'16,"-41"-36"1"-16,41 36-3 0,-67 0-12 15,67 0-4 1,-70 61-4 0,47-11-3-16,7 14-1 15,12 3 0-15,11 4-1 16,11-4 0-16,15-11 1 0,12-12 1 16,8-18 1-16,-1-22 2 15,1-18 1-15,-6-16 0 16,-7-19 1-16,-10-7-2 15,-16-12 1-15,-21-2-3 0,-7 0-2 16,-19 6-1-16,-9 17-5 16,42 47-7-16,-79-61-27 15,79 61-4-15,-61 4 0 16,61-4 1-16</inkml:trace>
  <inkml:trace contextRef="#ctx0" brushRef="#br0" timeOffset="491503.6495">2021 12426 29 0,'-3'36'29'0,"-17"-8"-4"0,-4 0-11 15,3-5-4-15,-7-9-5 16,4-9-2-16,0-10-1 15,10-5 0-15,4-10-2 16,6-1 0-16,4-1 0 0,8 4 0 16,1 6 2-16,6 8 1 15,2 4 1-15,7 14 1 16,0 2 1-16,11 6 0 16,2 0 1-16,0 3-1 31,3-6-1-31,8-5-2 0,-3-6-1 15,-5-8 0-15,-5-9-2 16,-7-6 0-16,-10-7-1 16,-5-4 0-16,-13-3-1 15,-7 0 1-15,-4 2-1 16,-10 7 1-16,-2 6-1 16,-4 6 2-16,4 12-1 0,1 11 1 15,4 8 0-15,7 14 1 16,2 8 1-16,9 6-1 15,4 2 1-15,5 2 0 16,1-1-2-16,1-3-5 16,4-2-11-16,-1-6-20 0,-4-19 0 31,2-7 0-31,-12-17-1 0</inkml:trace>
  <inkml:trace contextRef="#ctx0" brushRef="#br0" timeOffset="491735.4334">2410 12504 21 0,'0'0'30'0,"15"25"-1"16,-15-7-14-16,0-5-36 15,7 11-5-15,-7-10-1 16,14 8 7-16</inkml:trace>
  <inkml:trace contextRef="#ctx0" brushRef="#br0" timeOffset="492020.6172">2553 12476 15 0,'0'9'33'16,"0"-9"1"-16,0 33-2 0,16-13-17 15,-9 2-5 1,14 2-3-16,-5-6-2 0,5 0-1 16,-3-13 0-16,4-5-3 15,4-13 0-15,-1-8-1 16,-1-10 0-16,-8-11 0 16,0-9-1-16,-16-8 0 0,-7-9 0 15,-12-3 0-15,-8 6 3 16,-13 4 0-16,-10 12 1 15,0 14 1-15,-3 16 0 16,10 19 0-16,12 23 0 16,13 11-2-16,18 12-6 15,15 3-22 1,16-1-12-16,16 3-1 16,8-13 0-16</inkml:trace>
  <inkml:trace contextRef="#ctx0" brushRef="#br0" timeOffset="492468.1299">2981 12327 16 0,'-18'-14'34'15,"18"26"1"-15,-10 10-4 16,2 18-13-16,8 19-5 16,0 5-4-16,0 10-2 0,5 0-3 15,-1-3-2-15,2-7-4 16,-3-13-5-16,8-10-15 0,0-13-15 15,-11-28 0-15,16 4 0 16</inkml:trace>
  <inkml:trace contextRef="#ctx0" brushRef="#br0" timeOffset="492837.9618">2923 12543 7 0,'18'4'28'15,"-6"-8"1"-15,13 8-6 16,0-4-14-16,0 3-4 16,7-3-2-16,-2-5-1 0,-5-3-2 15,1-3 1-15,-8-2-1 16,-3 0 0-16,-3 0 0 16,-5 4 2-16,2 9 2 15,-9 0 1-15,3 9 1 16,-6 1-1-16,3 7 1 0,-3 1 0 31,9-3 0-31,-4-1-2 0,-2-14-1 16,0 0-2-1,17 3 0-15,-5-12 0 0,1-5 0 16,1-1-1-16,-1-1 1 16,0 5-1-16,0 2 0 15,-1 9 0-15,-1 0 0 16,-1 11 1-16,-4 6-3 0,-2 3-4 15,-1 6-18-15,-3-6-11 16,6 7 0-16,-6-13 0 16</inkml:trace>
  <inkml:trace contextRef="#ctx0" brushRef="#br0" timeOffset="493207.5759">3477 12443 4 0,'12'-4'25'0,"17"8"-2"0,-3-8-13 15,0 4-4 1,0-6-2-16,-4 2-2 0,-8-1 1 15,-14 5-2-15,11-12 1 16,-11 12 1-16,-16-5 1 16,4 5 1-16,-7 5 1 0,0 4 0 15,0 6 0-15,4 2 0 16,6 7 1-16,9 0-2 16,9 5 0-16,3-5-4 15,7-2-3-15,6-5-10 16,6 2-18-16,-7-19-1 15,7 9-2 1,-11-22 8-16</inkml:trace>
  <inkml:trace contextRef="#ctx0" brushRef="#br0" timeOffset="493523.999">3770 12472 20 0,'12'19'34'15,"-12"-6"-2"-15,6 1-8 16,0 0-7-16,-6-5-6 16,4 2-2-16,-4-11-3 0,6 10-3 15,-6-10-1-15,15-12-1 16,-5 0-1-16,2-1 0 16,6-2 0-1,0 2 0-15,4 1-1 16,-3 5 1-16,-3 5 0 15,-1 7 1-15,1 4 1 16,-7 7-1-16,-3 6 1 16,-6 1 0-16,0 2-2 15,0 1-5-15,0-1-12 16,0-2-19-16,-9-11 0 0,9 1-1 16,0-13 3-16</inkml:trace>
  <inkml:trace contextRef="#ctx0" brushRef="#br0" timeOffset="493755.7942">3902 12269 20 0,'-4'-17'34'16,"-4"0"0"-16,8 17-3 0,0 0-25 15,0-14-33-15,0 14-5 16,0 0-2-16,10 19 3 31</inkml:trace>
  <inkml:trace contextRef="#ctx0" brushRef="#br0" timeOffset="494125.6199">4150 12440 27 0,'23'10'37'0,"8"8"-1"16,-4 1-6-16,-5-1-9 15,-3 9-4-15,-16-9-3 16,-6 6-4-16,-16-5-5 16,-9-1-28-16,-10-9-15 0,1-4-2 15,-6-8-1-15</inkml:trace>
  <inkml:trace contextRef="#ctx0" brushRef="#br0" timeOffset="501826.2242">5070 12379 27 0,'7'-15'35'15,"-7"15"3"-15,0 9-7 16,0 26-13-16,-2 15-6 16,2 20-5-16,-5 5-4 15,5 9-4-15,0 2-6 16,0-12-10-16,5-8-6 15,2-14-15-15,-4-24 1 0,6-9-2 16</inkml:trace>
  <inkml:trace contextRef="#ctx0" brushRef="#br0" timeOffset="502211.3885">5115 12637 23 0,'29'-5'27'0,"-5"-2"-6"15,6 4-12-15,-2-2-4 16,-1 0-2-16,-3 1-2 16,-8-3 0-16,-4-1-1 15,-5-2 0-15,-7 10 0 16,3-14 0-16,-3 14 2 16,0 0 1-16,0 13 2 0,0-1 0 15,0 6 0-15,0 0 0 16,5 1 0-16,-5-5 0 15,7-1-1-15,-7-13-2 16,0 0 0-16,12-8 0 16,-5-6-1-16,2-6-1 15,1-1 1-15,5-1-1 0,3 2 0 16,1 3-1-16,-1 4 2 16,4 9-1-16,0 4 1 0,-5 13 1 15,-3 3-1 1,0 6-2-16,-6 0-10 15,-2-3-21-15,6 3-1 0,-8-10 0 32,11 3 3-32</inkml:trace>
  <inkml:trace contextRef="#ctx0" brushRef="#br0" timeOffset="502590.2064">5843 12518 36 0,'-29'0'31'16,"-8"-7"-2"-16,7 7-15 15,10 14-5 1,8 3-2-16,12 5-2 15,7 2 0-15,13-1-1 16,4-2-1-16,7 0 0 0,-2-8 0 16,-1-7-1-1,-8-10-1-15,-4-6 1 0,-10-9-2 16,-6-10 1-16,-12-10-1 16,-2-10 0-16,-5-6-1 0,4-5 0 15,4-5-1-15,3 4-4 16,8 9-3-16,9 1-6 15,7 14-14-15,14 16-5 16,-5 10-1-16,13 16 13 16</inkml:trace>
  <inkml:trace contextRef="#ctx0" brushRef="#br0" timeOffset="503212.4653">6105 12431 7 0,'-21'-5'29'0,"11"15"0"16,-2-6-9-1,12-4-7-15,-3 21-3 0,13-10-4 16,5 2-1-16,6-1-1 15,3-3-1-15,1-2 0 0,-2-2-1 16,-5-5-1-16,-5 0 1 16,-13 0-2-16,0 0 1 15,-11-9 0-15,-3 9-1 16,-8 0 0-16,0 7 0 16,-2 3 1-16,1 2-1 31,2 5 0-31,6 2 1 0,8 1 0 15,7 1-1-15,7-2 1 16,4-2 0-16,9-9 0 16,2 1 1-16,5-9-2 15,1-4 2-15,0-5-1 16,2-5-1-16,-4-2 1 16,-5-4-1-16,-5 4 1 0,0 1 0 15,-6 2 0-15,-10 13 0 16,14-11 1-16,-14 11 0 15,7 21 1-15,-1-3-2 16,-3 1 2-16,3 3-1 0,0-3-1 16,3-4 1-16,0-3 0 31,1-6-1-31,2-6 1 0,0-11 0 16,-2-2 0-16,2-4-1 15,-2-2-1-15,-1-1-4 16,4 6-8-16,-10-1-20 15,-3-3-6-15,0 18 0 16,6-14 0-16</inkml:trace>
  <inkml:trace contextRef="#ctx0" brushRef="#br0" timeOffset="503445.7645">6524 12499 23 0,'12'0'29'15,"-2"-5"-5"-15,-10 5-7 0,18 11-3 16,-12 3-4-16,0 8-2 16,-6-1-3-16,6 6-3 15,-6 1-6-15,0 1-15 0,0-9-13 16,0 1 0-16,0-21-1 16</inkml:trace>
  <inkml:trace contextRef="#ctx0" brushRef="#br0" timeOffset="503693.181">6560 12383 16 0,'-5'-32'30'16,"8"18"-10"-16,-3-1-22 0,0-2-18 15,12 17-7-15,-12 0 11 16</inkml:trace>
  <inkml:trace contextRef="#ctx0" brushRef="#br0" timeOffset="503931.494">6896 12175 33 0,'6'-46'19'16,"3"15"-2"-16,1 9 0 16,-4 12-4-16,-6 10-2 15,6 17-3-15,-6 14-2 16,-6 10-2-16,6 15 0 15,0 13 0 1,6 11-1-16,0 1 1 16,-3 6-2-16,-3-5 1 15,4-2-2-15,-9-9 1 16,-6-11-1-16,-11-14-2 16,-2-13-2-16,-7-11-9 15,3-8-22-15,-4-27 0 16,8-1 0-16,1-19 1 0</inkml:trace>
  <inkml:trace contextRef="#ctx0" brushRef="#br0" timeOffset="504415.7144">7339 12448 9 0,'-24'-17'26'0,"13"12"-7"16,-6-1-7-16,1 10-4 15,6 2-3-15,1 7-2 16,9 2 0-16,6 3 0 16,3-3-1-16,4 2-1 0,1-6 1 15,3-2 0-15,-1-2-1 16,-7-5-1-16,-9-2 1 16,0 0-1-16,-9-9 1 0,-7 4 0 15,-5 5 0 1,-4 0 2-16,0 0 0 0,0 9 3 31,6 4 0-31,4 2 1 0,12 5-1 16,3 1 1-16,12 0-1 15,6-2-2-15,8-2-3 16,9-4-11-16,5 1-20 16,0-14-4-16,8-2 0 15,-4-13-1-15</inkml:trace>
  <inkml:trace contextRef="#ctx0" brushRef="#br0" timeOffset="505196.9397">7602 12455 6 0,'0'0'26'15,"20"3"-2"-15,-3-3-12 16,9 0-5-16,2 0-2 0,0 0-2 16,-3-3-2-16,-4-3 0 31,-5 0-1-31,-16 6 1 0,8-10 0 16,-8 10 1-16,-18-4 0 15,0 4 0-15,-1 7 1 16,-3 3-1-16,5 2 2 15,0 3 1-15,7 6 0 16,5 3-1-16,5 1 0 16,5 1 0-16,5 1-1 0,6-1 0 15,9-4-1-15,2 0-5 16,2-10-4-16,8-5-4 16,0-7-1-16,3-5 1 15,1-7 1-15,-4-6 2 16,-3-2 5-16,-4-2 5 15,14-12 16 1,-30 24-6 0,-14 10 1-16,0 0-1 15,-8 2-2-15,-7 14-2 16,-7-4-3-16,0 5-2 0,-5-3 0 16,2-5-2-1,0-4 0-15,6-5-1 0,3-7-1 16,7-5 0-16,3-5-1 15,6-1 1-15,3 3-1 0,4 0 1 16,4 7 0-16,3 4 1 16,0 8 2-16,3 9-1 15,1 3 0-15,1 1 0 16,-1 5 1-16,3-3 0 16,-2-2-1-1,0 0 0-15,3-12-1 16,3-5 0-16,-3 0 0 15,-1-14 0-15,-1-1 0 16,1-4-1-16,-2-1 0 16,-4 3 1-16,-3-2 0 15,-3 4 0-15,-5 3 0 16,-4 12 2-16,0 0 0 0,6 15 0 16,-6 1 1-16,0 4-2 15,2-1 1-15,4 3-3 16,-2 3-9-16,2-2-26 15,-6-23-1-15,10 18 0 16,-10-18 0-16</inkml:trace>
  <inkml:trace contextRef="#ctx0" brushRef="#br0" timeOffset="506065.9068">9011 12508 55 0,'0'0'36'16,"8"-12"-4"-16,-8 12-14 16,0 0-8-1,0 0-12-15,8-9-18 16,-8 9-14-16,10-10-2 15,-10 10 0-15</inkml:trace>
  <inkml:trace contextRef="#ctx0" brushRef="#br0" timeOffset="506335.7357">9014 12655 39 0,'0'0'36'0,"0"11"-3"16,0-11-11-16,0 0-4 15,0 0-6-15,0 0-3 16,10 2-9-16,-10-2-34 31,16-5-2-31,-13-4-1 0,12 5 0 16</inkml:trace>
  <inkml:trace contextRef="#ctx0" brushRef="#br0" timeOffset="507268.3949">10392 12290 21 0,'-34'-10'22'16,"5"10"-7"-16,-2 4-3 15,10 5-4-15,2 3 0 0,10 5-2 16,12 7-1-16,9-1 0 0,11 6 1 16,10-1 0-16,2 4 0 15,-2 0 0-15,1 0-1 16,-10-3 1-16,-11-1-1 15,-13-4 0-15,-6-2-2 16,-19-8 0-16,1-4-3 16,-4-6-3-1,-3-8-6-15,9-2-8 16,3-3-11-16,2-7-6 16,17 3-1-16,-4-4 9 15</inkml:trace>
  <inkml:trace contextRef="#ctx0" brushRef="#br0" timeOffset="507653.8432">10614 12401 21 0,'-3'13'33'0,"3"7"-4"16,3 4-3-16,-3-1-7 16,4 5-5-16,-4-4-4 15,3 0-6-15,3-2-8 16,-6-8-14-16,0-14-16 0,4 19-2 16,-4-19 1-16,0 0 7 15</inkml:trace>
  <inkml:trace contextRef="#ctx0" brushRef="#br0" timeOffset="507901.2625">10556 12150 28 0,'9'-13'29'0,"0"9"-7"16,-9 4-11-16,0 0-17 15,19-4-17-15,-19 4-4 16,12 0-2-16</inkml:trace>
  <inkml:trace contextRef="#ctx0" brushRef="#br0" timeOffset="508318.9782">10735 12405 18 0,'10'12'31'0,"11"5"-5"0,-2 4-6 16,-4 1-5-16,4 2-3 16,-3-3-2-16,-6-2-3 15,-2-3-1-15,-4-2-1 16,-4-14-1-16,0 11 0 0,0-11-2 16,0 0 0-16,0-20-1 15,5 5 0-15,6-3 0 16,0-2-1-16,5 1 0 15,2 1-1-15,4 4 1 16,-2 2 0-16,-1 7-1 16,-1 5 2-1,-4 7-1-15,0 5 1 16,-4 4 0-16,-3 2 0 16,-4 1 0-16,2 1-2 15,0 2-4-15,-5-1-19 16,-5-8-12-16,10 1 0 15,-5-14-1-15</inkml:trace>
  <inkml:trace contextRef="#ctx0" brushRef="#br0" timeOffset="508802.9814">11399 12058 11 0,'-28'43'31'0,"-11"8"-2"16,8 18-9-16,6 11-4 31,-1 7-3-31,14 7-1 0,5 0-4 16,11-2-5-16,8-14-5 16,3-12-12-16,4-19-18 15,12-2-2-15,-5-26-1 16,13-1 10-16</inkml:trace>
  <inkml:trace contextRef="#ctx0" brushRef="#br0" timeOffset="509304.834">11554 12420 4 0,'-9'6'30'16,"9"11"1"-16,-7-2-8 15,7 5-8-15,4 6-5 0,2 0 0 16,6 4-3-16,4-7-1 15,4-4-2-15,3-6 0 16,2-8-2-16,0-13-2 16,-4-1 1-16,-1-10-1 15,-4-1 0-15,-8-6 0 16,-4 1 0-16,-4 2-1 0,0 5 0 16,-9 4 1-16,9 14 0 15,-14-6 0-15,14 6 0 16,-5 19 0-16,10-3 1 15,4 5 0-15,7 0 1 0,1 0 0 16,5-2 1 15,1-9-1-31,1-1 1 0,-3-9-1 16,-1-6 0-16,-4-6-1 16,-4-4 0-16,-6-6-3 0,-6-2-5 15,0-2-17-15,0 6-12 16,-12-8 0-16,7 14 0 15</inkml:trace>
  <inkml:trace contextRef="#ctx0" brushRef="#br0" timeOffset="509806.046">12295 11946 24 0,'-18'30'32'16,"-12"12"-1"-16,1 25-12 16,5 17-4-16,4 9-3 15,12 11-3-15,4-2-2 0,16 0 0 16,7-10-4-16,10-15-4 16,4-13-7-16,2-17-16 15,-8-21-12-15,14-11 1 16,-13-20-1-16</inkml:trace>
  <inkml:trace contextRef="#ctx0" brushRef="#br0" timeOffset="510329.5421">12458 12146 4 0,'13'29'30'16,"-18"-6"2"-16,5 14-7 15,0 0-10-15,0 1-2 16,0 2-3-16,0-11-4 16,3-3-1-16,4-14-2 15,3-12-1-15,-1-6 0 0,-1-17-2 16,0-9 0-16,-2-9 0 15,-1-3-1-15,-5-5 0 16,3 5 1-16,-3 4-1 16,-6 6 1-16,3 13 0 15,3 11 0-15,0 10 0 16,0 21 0 0,6-1 0-16,1 9 0 15,-1 0 1-15,6 0-1 0,0-1 1 16,6-9-1-1,-2-9 0-15,1-10 1 0,1-8-1 16,0-7 0-16,-2-9 0 16,-4-5 1-16,-5-3-1 15,-2-1 0-15,-1 5 0 0,-1 3 0 16,-3 9 0-16,0 16 0 16,0 0 1-16,5 25-1 15,0 7 0-15,1 13-2 16,2 2-6-16,3 4-12 15,5 6-13-15,-8-16-1 16,8 1-1-16</inkml:trace>
  <inkml:trace contextRef="#ctx0" brushRef="#br0" timeOffset="510630.3574">12792 12329 11 0,'19'3'31'0,"-4"-8"0"16,7 7-11-16,-1 6-3 15,-2-4-4-15,3 10-3 16,-9-3-1-16,-4 8-3 16,-9-3 0-16,-4 3-1 15,-8-5-2-15,3 2 0 0,-6-4-1 16,6 2-1-16,-2-5 0 15,11-9-2-15,0 15-1 16,0-15-5-16,26 8-6 16,-11-6-15-16,1-2-8 15,6 0 0-15,-7-9 0 16</inkml:trace>
  <inkml:trace contextRef="#ctx0" brushRef="#br0" timeOffset="510877.7851">13093 12201 12 0,'-3'-12'33'0,"3"12"0"16,12 21-9-16,-9-1-5 0,1 10-6 15,-4 1-4-15,9 6-1 16,-3-1-6-16,1-2-6 15,1-3-12-15,2-2-19 16,-7-19 0 0,6-1 0-16,-9-9 8 15</inkml:trace>
  <inkml:trace contextRef="#ctx0" brushRef="#br0" timeOffset="511147.3447">13018 12279 2 0,'13'3'27'0,"-13"-3"-3"16,25-3-7-16,-1 0-7 16,4-4-3-16,1 2-2 15,4-7-1-15,-2 0-2 16,0-3 2-16,-3-4 0 16,-6-2 1-16,-3 3 1 0,-6 1 1 15,1 8 0-15,-14 9 0 0,11-5 1 16,-11 5-2-1,2 29 0-15,-2 0-2 0,0 12-2 16,6 0 0-16,-3 5-1 16,3 0-6-16,-2-5-12 15,-4-7-19-15,12-5 0 32,-12-16-1-32,9-2 2 0</inkml:trace>
  <inkml:trace contextRef="#ctx0" brushRef="#br0" timeOffset="511564.0519">12476 12627 12 0,'0'0'29'0,"0"0"-6"16,31 7-4-16,12-7-2 16,24 0-4-16,14 0-1 15,23 0-3-15,7-4-2 16,13 4-4-16,-3 0-4 16,-10 0-3-16,-14 4-6 15,-23-4-7-15,-24 0-15 0,-16 9-2 16,-34-9 0-16,0 0 23 15</inkml:trace>
  <inkml:trace contextRef="#ctx0" brushRef="#br0" timeOffset="511864.8649">12857 12784 28 0,'22'-7'28'0,"0"3"-6"16,11 4-5-16,2 4-3 15,-4 2-1-15,0 7-3 0,-18-1-3 16,-4 6-2-16,-13 3-1 16,-8 1-1-16,-12 2-1 15,1-2 0-15,-2-1-1 16,7-3 0-16,12-1-1 15,9-5-1-15,12 0-4 16,10-12-5 0,10 0-11-16,14 2-13 15,-8-16-1-15,15 5-1 16</inkml:trace>
  <inkml:trace contextRef="#ctx0" brushRef="#br0" timeOffset="512165.679">13555 12063 13 0,'22'15'33'0,"15"25"2"16,-10 11 1-16,4 15-20 16,-1 14-4-16,-12 10-3 15,-6 9-3-15,-12-1-2 16,-10-3-5-16,-10-12-3 16,-6-16-7-16,-2-13-19 0,6-10-6 15,-3-25-1-15,16-10 0 16</inkml:trace>
  <inkml:trace contextRef="#ctx0" brushRef="#br0" timeOffset="512566.7638">13818 11914 37 0,'19'9'35'0,"-1"15"-4"16,8 19-10-16,7 21-6 16,-2 13-7-16,0 14-2 15,-5 9-1-15,-8 9-3 16,-18 1 0-16,0-5-1 16,-15-12-3-16,-4-14-4 15,1-12-16 1,5-9-14-16,-9-21 0 15,13-11 0-15</inkml:trace>
  <inkml:trace contextRef="#ctx0" brushRef="#br0" timeOffset="513131.0307">14413 12467 17 0,'11'5'33'0,"9"1"0"0,2-6-7 15,13 0-12-15,8 0-6 16,0 0-6-16,8 0-5 16,-4 0-7-16,-6 3-11 15,-6-3-6-15,-1 0-6 16,-25 0 0-16</inkml:trace>
  <inkml:trace contextRef="#ctx0" brushRef="#br0" timeOffset="513383.4604">14439 12579 18 0,'0'10'29'16,"0"-10"-4"-16,25 9-7 15,5-5-4-15,10-4-7 16,7 3-8-16,5-3-18 15,8 5-10-15,-8-13-2 16,7 11 1-16</inkml:trace>
  <inkml:trace contextRef="#ctx0" brushRef="#br0" timeOffset="513699.9021">15328 12337 7 0,'-21'-15'29'16,"-10"-4"0"-16,3 12-10 0,-3 7-5 16,3 5-6-16,3 16-1 31,3 4-3-31,7 13 0 0,5 3 0 15,10 10-1-15,5-5 0 16,11 1 0-16,6-6-1 16,11-6 0-16,7-13 0 15,0-6-1-15,3-13 1 16,-1-12 0-16,-6-7-1 16,-9-12 0-16,-9-4-1 0,-11-6 1 15,-11-4-2-15,-7 0-6 16,-8 1-20-16,1 9-7 15,-11-4 0-15,14 15 0 16</inkml:trace>
  <inkml:trace contextRef="#ctx0" brushRef="#br0" timeOffset="514102.9018">16080 11947 25 0,'33'-11'32'0,"-1"-7"-3"16,12 9-11-16,8 6-6 16,-3 3-3-16,1 7-3 15,-13 3-2-15,-6 4-2 16,-16 5-2-16,-15 5 1 16,-15 4-1-16,-11 4 1 0,-3 1-1 31,-3 8 0-31,1 5-2 0,3-2-4 15,7 2-9-15,12 3-15 16,2-14-3-16,13 4 0 16,-6-14 14-16</inkml:trace>
  <inkml:trace contextRef="#ctx0" brushRef="#br0" timeOffset="514356.8552">16160 12650 57 0,'-5'16'39'0,"5"-16"-4"16,0 0-46-16,14 6-15 15,-10-15-7-15,19 0-2 16</inkml:trace>
  <inkml:trace contextRef="#ctx0" brushRef="#br0" timeOffset="521450.9938">17518 12114 20 0,'-6'14'17'0,"-3"-5"-2"16,3 12-3-16,-2 3-4 16,4 5 1-16,4 3-2 15,0 1 0-15,6 1-2 0,6-7 1 16,6-4-1-16,4-8 0 15,5-5 0-15,-1-10 0 16,1-12-1-16,1-5-1 16,-5-2 0-16,-5-8-1 15,-6-1-1-15,-6 4 1 16,-6 1-1-16,0 4 0 0,0 19 0 16,-21-5 0-16,12 19-1 15,0 6 1-15,4 11-1 16,5 3 0-16,8 3 1 15,7-4-1-15,7-2 1 16,6-9 0-16,5-9 1 16,-2-13 1-1,1-7 0-15,-5-12 1 16,-4-4 0-16,-12-12-1 16,-8 0 0-16,-9-5 0 15,-5 1-3-15,-3 7-5 16,-3 1-12-16,1 6-17 0,6 11-3 15,-2 4-1-15,12 10 1 16</inkml:trace>
  <inkml:trace contextRef="#ctx0" brushRef="#br0" timeOffset="521999.1041">18363 11732 10 0,'-23'13'31'0,"-12"1"1"15,2 21-11-15,2 17-5 16,2 10-3-16,8 20-3 15,5 4-2-15,13 7-2 16,6-4-3-16,11-4-3 0,10-6-8 16,9-11-11-16,3-17-15 15,12-9-1-15,-8-20 1 0</inkml:trace>
  <inkml:trace contextRef="#ctx0" brushRef="#br0" timeOffset="522667.9611">18512 11924 9 0,'4'26'29'16,"-11"-5"0"-16,2 15-14 15,0 1-3-15,1 2-2 16,4-3-3-16,-4-5-2 0,4-11-1 15,4-6-2-15,-4-14-1 16,12-9 1-16,-6-11 0 16,1-9-1-16,-2-7 0 15,-2-6 0-15,0 2-1 0,-3 0 0 16,0 1 1-16,0 7-2 16,0 7 1-16,0 3-1 15,0 22 1-15,0 0-1 16,0 0 1-16,10 17 0 15,-5 5-1-15,3 7 1 16,2 0 0-16,5 3 2 0,0-4-2 16,3-5 1-16,3-5 0 15,-2-11-1-15,4-7 1 16,0-9 0-16,-5-8-1 16,-4-5 1-16,2-2-1 15,-5-4 0-15,-5 2 0 16,-1 3-1-1,-2 4 1-15,-3 8-1 16,0 11 1-16,0 0 0 16,2 15 0-16,-2 7 1 15,5 3 0-15,-1 8 1 16,3 4-1-16,1 1-3 0,4-4-8 16,-2-5-18-1,10 0-4-15,-10-15-1 0,13 5 2 16</inkml:trace>
  <inkml:trace contextRef="#ctx0" brushRef="#br0" timeOffset="522984.3982">18899 12171 33 0,'5'-10'32'16,"11"10"-3"-16,-2-1-10 16,2 1-7-16,2 1-5 15,-5 7-1-15,-2 7-3 0,-4-2 0 16,-7 6 0-16,-3 0-2 16,-8 0 1-16,-4-1-1 15,0 0 1-15,0-3-1 16,3-5 0-16,12-10 0 0,-5 14-1 15,5-14-2 1,17 8-4-16,-1-6-8 0,2 6-18 16,-5-8-2-16,9 4-1 15,-12-8 3-15</inkml:trace>
  <inkml:trace contextRef="#ctx0" brushRef="#br0" timeOffset="523285.2129">19223 11952 42 0,'0'0'34'15,"0"0"-4"-15,0 0-9 16,13 27-8-16,-9-8-5 16,1 12-3-16,0-2 0 0,1 5-2 15,1-3-7 1,-7-4-7 0,4-7-19-16,1-1-5 15,-5-19-1-15,-10 12 0 16</inkml:trace>
  <inkml:trace contextRef="#ctx0" brushRef="#br0" timeOffset="523601.6473">19113 12097 17 0,'25'4'26'0,"-6"-4"-1"16,9 0-14-16,3-4-5 15,0-1-4-15,4 0-3 16,-1-4-1-16,-6-1 0 15,0-4-1-15,-4-5 1 16,-1 0 1-16,-4 1 2 0,-2 3 3 16,7-9 9-1,-12 24-3-15,-12 0 0 16,12 14 1-16,-12 2-1 0,6 11-2 16,-6 1-1-1,8 8 0-15,-3-2-5 31,-2-1-7-31,2-1-20 0,3 0-10 16,-8-13 0-16,0-1-1 0</inkml:trace>
  <inkml:trace contextRef="#ctx0" brushRef="#br0" timeOffset="523933.7125">19662 11825 46 0,'27'30'34'0,"-4"6"-6"16,2 16-11-1,3 12-4-15,-8 5-4 0,-3 6-2 16,-13 3-3-16,-8-6-2 16,-9-7-7-16,-11-10-10 0,-10-13-21 15,5-5 1-15,-5-19-1 16,9-4 4-16</inkml:trace>
  <inkml:trace contextRef="#ctx0" brushRef="#br0" timeOffset="524356.5371">17514 12579 16 0,'14'1'24'0,"26"8"-9"15,21 0-1-15,26-2 1 32,24 5-2-32,29-4-2 0,27 1-1 15,19 0-3-15,13 3-2 16,-1-5-2-16,-3-1-2 15,-18-3-5-15,-22-3-7 16,-27-5-10-16,-29 1-7 16,-35-7-2-16,-16 4 0 15</inkml:trace>
  <inkml:trace contextRef="#ctx0" brushRef="#br0" timeOffset="525051.88">18491 13009 3 0,'7'-14'28'32,"-4"-8"-7"-32,12 0-2 0,4 4-2 15,6 2-2-15,6 9-1 0,2 5-3 16,1 7-1-1,-4 5-3-15,0 12-1 0,-12 4-2 16,-9 3-1-16,-15 6-1 16,-12 2 0-16,-11-5-2 15,-8 0-2-15,-3-4-1 16,-8-8-3-16,8-3 0 0,1-8-2 16,8-4 1-16,5-8-1 15,12-4 2-15,7-5 0 16,7-3 3-16,10 1 2 15,3 0 2-15,8 0 0 16,4 6 2 0,5 4 1-16,2 4 0 15,-2 12 2-15,-2-1-1 16,0 7 0-16,-5 4-1 16,-3 1-4-16,2-1-16 15,6 0-16-15,-15-15-1 16,15 0 0-16</inkml:trace>
  <inkml:trace contextRef="#ctx0" brushRef="#br0" timeOffset="525620.4228">20032 12557 4 0,'0'0'31'16,"17"0"-1"-16,2 0-7 15,9 0-6-15,4 0-4 16,4 0-4-16,2 0-2 15,1 0-3-15,-2 0-2 0,-4 0-4 16,-5-5-4-16,-5 5-7 16,-3 0-9-16,-9-5-10 15,5 5-1-15,-16 0 2 16</inkml:trace>
  <inkml:trace contextRef="#ctx0" brushRef="#br0" timeOffset="526090.3551">20024 12685 25 0,'8'15'21'16,"-8"-15"-1"-16,27 4-3 15,-4-4-2-15,9 5-2 16,7-5-3 0,4 0-3-16,5 0-2 15,-3 0-2-15,0 0 0 16,-7-5 0-16,-8 5 0 16,-7 0 1-16,-7 0-1 15,-16 0 0-15,12 0 0 16,-12 0-1-16,0 0-5 0,-10 0-17 15,10 0-15-15,-18-3-1 0,18 3 0 16</inkml:trace>
  <inkml:trace contextRef="#ctx0" brushRef="#br0" timeOffset="554088.355">20856 12035 35 0,'13'-17'34'15,"-13"17"-7"-15,0 0-6 0,9 39-5 16,-9 9-4-16,4 18-4 15,-4 6-3-15,0 7 0 0,0 1-2 16,0-1-3-16,0-13-2 16,0-12-2-16,4-16-3 15,-4-18-4-15,10-6-3 16,-10-14-3-16,21-15-2 16,-5-4 1-16,5-2 4 15,-3-4 2 1,2 1 7-16,-4 2 5 15,8-7 16 1,-24 29-4-16,0-9 2 16,-12 9-2-16,-3 2 0 15,-5 5-4-15,-1-2-2 16,-4 4 0-16,3-3-2 16,4 3 0-16,8 4 0 0,5-2-1 15,10 2 0-15,8-1 0 16,7 0-4-16,9 0-11 15,11 0-21-15,-8-12-1 16,9 8-1-16,-9-9 1 16</inkml:trace>
  <inkml:trace contextRef="#ctx0" brushRef="#br0" timeOffset="554558.4603">21256 12443 28 0,'0'0'33'15,"5"21"0"-15,-9-5-13 16,-1 0-6-16,5 2-4 15,-4 0-2-15,4 0-3 0,0-8-1 16,0-10-2-16,0 0-1 16,0 0 0-16,0 0-1 15,0-23 0-15,0 4 0 16,5 0-1-16,-1-3 0 0,7 3 1 16,1 1-1-16,6 4 1 31,4 2-1-31,2 3 1 0,3 2 0 15,-2 2 0-15,1 5 0 16,-4-4-1-16,-1 4 1 16,-4 0 0-16,-3 4 0 15,-4 1 1-15,-10-5-1 16,10 19 1-16,-10-6-1 16,0 6 1-16,0 5-2 0,-4 2-8 15,4-3-21-15,0 10-4 16,0-9-1-16,5 5 0 15</inkml:trace>
  <inkml:trace contextRef="#ctx0" brushRef="#br0" timeOffset="554827.6838">21787 12678 48 0,'11'22'35'0,"-11"-8"-8"0,0-2-34 15,0 8-16-15,-13-18-6 16,13-2-2-16</inkml:trace>
  <inkml:trace contextRef="#ctx0" brushRef="#br0" timeOffset="555228.7642">22548 11797 22 0,'0'0'32'16,"6"24"1"-16,-6 17-11 16,3 16-7-16,-3 17-5 15,0 9-2-15,0 6-3 16,0-4-3-16,-3-6-3 15,0-11-5-15,-1-17-6 16,4-14-10-16,0-9-12 16,0-28-1-16,0 0 1 0</inkml:trace>
  <inkml:trace contextRef="#ctx0" brushRef="#br0" timeOffset="555491.8088">22739 12340 29 0,'-12'6'27'0,"-21"-2"-7"16,1 2-5-16,-4 4-5 0,-2 2-3 16,6 0 0-16,6 0-3 15,15 3-1-15,11-3-1 16,16 2 0-16,10 1-2 16,7-6-6-16,10-4-20 31,9 8-5-31,-6-13-1 0,9 9 2 15</inkml:trace>
  <inkml:trace contextRef="#ctx0" brushRef="#br0" timeOffset="555776.9926">23288 12248 43 0,'-27'-13'28'0,"-3"13"-7"16,5 5-5-16,1 9-4 15,6 13-4-15,-5 7-2 16,8 4 0-16,6 2-2 16,13 1 0-16,8-6-1 0,12-3-1 15,4-1-4-15,-4-16-8 16,10-7-17-16,8 1-8 16,-11-16 1-16,0 1-1 15</inkml:trace>
  <inkml:trace contextRef="#ctx0" brushRef="#br0" timeOffset="556046.5539">23116 12371 6 0,'10'9'26'0,"18"1"-5"0,-5-7-8 16,13 2-14-16,15 5-19 15,-5-16-3-15,7 11 2 0</inkml:trace>
  <inkml:trace contextRef="#ctx0" brushRef="#br0" timeOffset="556594.782">23726 12025 8 0,'0'0'26'0,"23"11"-9"16,0-11-2-16,16 7-2 16,11-5-2-16,8 1-4 15,18 0-2-15,1-3-2 16,1 3 0-16,-20-3-1 31,0 0-1-31,-14 0 0 0,-44 0 0 16,56 0 1-16,-56 0 0 15,0 0-1-15,-16 12 0 16,5-5 0-16,-5 5 0 16,-7 1 1-16,-7 3-1 15,-2 3-1-15,-14 3 1 16,3 10 0-16,-14 3 0 0,-6 5 0 15,-8 3 1-15,-2 3 0 16,0 0-1-16,8-4 0 16,11-3 2-16,15-7 0 15,10-5 0-15,24-14 1 0,18-1 0 16,22-10 0-16,24-2 0 16,13 0-1-16,8 0 0 15,7-7-1-15,10 5-2 0,-10 2-2 16,-8-5-3-16,-16 5-7 15,-14 2-21-15,-49-2-3 16,59-7 0-16,-59 7 0 16</inkml:trace>
  <inkml:trace contextRef="#ctx0" brushRef="#br0" timeOffset="557117.7296">24457 12146 21 0,'0'0'22'16,"-20"11"-3"-16,-8 3-2 16,4 6-2-1,-14 10-1-15,-3 1-1 16,-7 8-2-16,-5 2-2 15,-5 0-2-15,10-2-2 16,3-2-1-16,12-6-4 0,4-10-6 16,12-4-15-1,5-2-14-15,2-15 0 0,10 0-1 16</inkml:trace>
  <inkml:trace contextRef="#ctx0" brushRef="#br0" timeOffset="564261.2685">594 14005 8 0,'0'0'33'0,"46"33"-2"16,-46-33-7-16,50-3-3 16,-50 3-4-16,59-43-4 15,-59 43-2-15,54-80-4 0,-28 24-2 16,-6-9-2-16,3-4-1 15,-10 2-1-15,-3 9 0 16,-5 2 0-16,-5 11-1 16,0 45 0-16,0-54-1 15,0 54 1-15,0 0 0 32,0 0 0-32,-16 46-1 0,16-46 1 15,11 87 0-15,3-35 0 16,-1 5 1-16,2 6 0 15,8-2-1-15,-2-5 0 16,4-8-1-16,0-5-2 16,-25-43-5-16,25 58-8 15,-25-58-18-15,0 0-3 0,0 0 0 16,0 0 0-16</inkml:trace>
  <inkml:trace contextRef="#ctx0" brushRef="#br0" timeOffset="564531.2818">833 13914 22 0,'0'0'28'0,"64"20"-2"15,-64-20-18-15,73 16-12 16,-73-16-19-16,55 5-2 15,-55-5-1-15,0 0 21 0</inkml:trace>
  <inkml:trace contextRef="#ctx0" brushRef="#br0" timeOffset="564794.3358">609 13761 31 0,'0'0'29'0,"-49"-18"-3"0,49 18-17 15,0 0-12-15,0 0-21 16,0 0-3-16,43-2-2 16,-43 2 18-16</inkml:trace>
  <inkml:trace contextRef="#ctx0" brushRef="#br0" timeOffset="565063.8982">1056 13890 8 0,'25'39'27'0,"-8"-30"0"15,5-6-8-15,9-3-8 16,-3 0-1 0,6-5-4-16,-8 0-3 15,5-7-1-15,-15-3 0 16,0-2 0-16,-13-2 0 0,-6-3 0 16,-8 1 1-16,-3 4-1 15,14 17 2-15,-47-24-1 16,47 24 0-16,-53 5 0 15,53-5-1-15,0 0 1 0,-50 71-2 16,50-71 2-16,-7 83-4 16,14-36 2-16,2 1-2 15,4-1 2-15,-2-6-4 16,5-2-7-16,-7-4-17 16,-2-18-7-16,9-2 1 15,-3-18 0-15</inkml:trace>
  <inkml:trace contextRef="#ctx0" brushRef="#br0" timeOffset="565612.1306">1734 13834 41 0,'0'0'23'15,"0"0"-3"-15,-8 22-4 16,2-5-3-16,-8 1-2 16,-4 3-2-16,-9-2-3 15,-1 0-3-15,-5-5 0 0,4-1-2 16,0-9-1-1,-1-4 1-15,6-8-2 0,3-1 0 16,7-4 0-16,8-2 1 16,2-1-2-16,4-1 1 0,7 5 0 15,10 4 1-15,4 3 1 16,3 5 1-16,4 9 2 16,0 7 0-16,2 0 2 15,1 6-1 1,-5 1 0-16,-3 0-1 15,-4 1 0-15,-5-5-5 16,-2-2-5-16,-4-2-23 16,-8-15-8-16,11 9 0 15,-11-9 0-15</inkml:trace>
  <inkml:trace contextRef="#ctx0" brushRef="#br0" timeOffset="570087.3017">3103 13983 25 0,'0'0'16'15,"-9"13"-2"-15,6 6-1 16,0 3-4-16,3 7-2 16,0 3-1-16,5 9 0 31,3 0-1-31,-1-4-1 0,7-1 0 16,3-9-2-16,3-10 0 15,2-7-1-15,-1-10 0 16,0-13 0-16,-1-11 0 15,-5-3 0-15,-3-7-1 16,-8-1 1-16,-1 3 1 16,-3 0 1-16,0 7 0 0,-3 2-1 15,-1 11 1-15,4 12-1 16,0 0 1-16,0 0-1 16,0 16-1-16,6 6 0 0,1 4-1 15,8 6 1-15,1 2 0 16,6 0 0-16,5-4-1 31,1-4 1-31,0-9 0 0,-1-5 0 16,2-12 0-16,-7-10 0 15,-1-9 0-15,-5-4 0 16,-10-8 1-16,-6-2-1 16,0-3 0-16,-9 0 1 15,0 6-1-15,-4 3-1 16,0 6-4-16,1 4-14 0,12 17-17 15,-9-11-1-15,9 11 1 16,0 0 6-16</inkml:trace>
  <inkml:trace contextRef="#ctx0" brushRef="#br0" timeOffset="570437.3082">3865 14059 20 0,'22'-5'29'15,"12"10"0"-15,-2-5-14 16,5-4-5-16,-1 4-6 16,1 0-9-16,-6 0-8 15,-6-5-14-15,1 8-2 16,-14-9-1-16</inkml:trace>
  <inkml:trace contextRef="#ctx0" brushRef="#br0" timeOffset="570704.3609">3868 14222 33 0,'13'7'27'16,"9"-7"-4"-16,13 0-5 16,1-4-4-16,5 0-3 0,3 4-7 15,-5-4-7-15,-5 4-23 16,-6-5-5-16,-3 5-1 15,-16-12-1-15</inkml:trace>
  <inkml:trace contextRef="#ctx0" brushRef="#br0" timeOffset="573044.3539">4736 14159 17 0,'41'0'10'0,"42"3"2"15,34-3 2 1,36 0 0-16,30 0 0 16,28-4-2-16,18 4-2 15,12-6-1-15,3 4-3 16,-5-3-4-16,-19-3-8 0,-21-4-18 16,-22 7-7-1,-44-14 0-15,-22 7 4 0</inkml:trace>
  <inkml:trace contextRef="#ctx0" brushRef="#br0" timeOffset="573660.3391">5583 13759 4 0,'-27'-24'26'0,"15"2"-10"0,-2-9-2 15,10 1-2-15,11-2-1 16,7 0-1-16,12 7-1 31,7 2-1-31,7 12 0 0,4 7-1 16,2 13-1-16,-10 7 0 15,-10 9-2-15,-13 5-1 16,-13 5-1-16,-15 2-1 16,-14-1 1-16,-11-1-1 15,-10-4-1-15,-2-9-1 16,2-5 0-16,8-6-1 0,7-8-1 15,11-3 0-15,10-10 0 16,17-1 1-16,12 1 0 16,11 0 0-16,9 5 1 15,6 5 1-15,1 0-1 0,4 4-9 16,1 9-17 0,-15-6-5-1,4 5 0-15,-15-5 5 16</inkml:trace>
  <inkml:trace contextRef="#ctx0" brushRef="#br0" timeOffset="573961.6454">6003 13443 24 0,'0'0'32'15,"14"11"-3"-15,-14 9-7 16,3 7-8-16,2 12-5 16,-5 6-2-16,0 7-1 15,-7 0-4-15,4-2-4 16,0-6-4-16,0-7-6 15,3-13-6-15,0-6-7 0,0-18-2 16,13 4 0-16</inkml:trace>
  <inkml:trace contextRef="#ctx0" brushRef="#br0" timeOffset="574224.6841">6136 13767 29 0,'0'0'20'15,"0"0"-1"-15,-9 3-3 0,-3 3-4 16,-2 0-4-16,0 3-1 0,-2-2-2 15,7 3-1-15,9-10 0 16,-3 17-1-16,3-17 0 16,18 16 0-16,1-10-1 15,2-1-4-15,4 1-12 16,6 2-19-16,-9-8 1 31,6 7-1-31,-9-7 13 0</inkml:trace>
  <inkml:trace contextRef="#ctx0" brushRef="#br0" timeOffset="574694.7889">6318 13728 4 0,'0'0'30'16,"10"4"0"-16,-10-4-9 31,12 18-6-31,-8-4-3 0,-1 4-4 16,3 3-1-16,-6-2-2 16,6-1-1-16,-6-4-2 15,0-2-1-15,0-12-2 16,0 9-2-16,0-9-2 15,-3-11-1-15,3 1 0 16,-9-7-1-16,6 5 1 0,-5-10-1 16,4 5 3-16,0-2 0 15,4 2 3-15,0 0 0 16,4 3 0-16,4 5 1 16,3 3-1-16,4 1 1 15,3 2 0-15,1 3-1 16,3 0 1-16,2 0 1 0,-1 0 1 15,-2 3 0-15,-2-3 0 0,-1 0 1 16,-6 0 0-16,0 0 2 16,-12 0-1-16,16 9 2 15,-16-9-1-15,7 20 1 16,-7-7 0-16,0 8 0 31,0 0 0-31,0 6-2 0,0 0-3 16,-4 2-23-16,-2-8-11 15,9 4-1-15,-7-11-1 16</inkml:trace>
  <inkml:trace contextRef="#ctx0" brushRef="#br0" timeOffset="575595.5965">5237 14532 15 0,'-3'16'28'0,"8"11"-7"16,-5 6-7-16,-2 4-3 15,2 1-1-15,0-3-2 0,0-3-2 16,-3-14-1-16,6-3-1 0,-3-15-1 16,0 0-1-16,14-32 1 15,-9 3-1-15,-2-10-2 16,-3-5 1-16,3-4-1 15,-3-2 0-15,0 4-1 16,-3 2 1-16,3 10-1 16,0 8 0-1,0 12 1-15,0 14-1 16,13 2 1-16,-5 15 0 16,5 7 0-16,-1 6 0 15,7 5 2-15,-1-1-1 16,4-2 1-16,1-5-1 15,4-8 1-15,-1-9-1 16,0-10 0-16,1-9 0 0,-5-10-1 16,-4-6 0-16,-4-7 0 15,-1 2-1-15,-7 1 1 16,-3 3-1-16,-3 7 1 16,0 9-1-16,0 10 2 0,0 12-1 15,0 14 1 1,0 8 0-16,0 3 0 15,4 8-1 1,1 3-5-16,1 0-21 0,0-11-7 16,6 5 0-16,-8-22-1 15</inkml:trace>
  <inkml:trace contextRef="#ctx0" brushRef="#br0" timeOffset="576027.1137">5698 14775 14 0,'0'0'31'15,"4"-18"0"-15,5 7-11 16,5 4-6-16,7-1-2 15,3 8-3-15,-2 0-1 0,3 6-2 16,-5 7-2 0,-3 5 0-1,-8 4-2-15,-9 3 0 16,-9 3 0-16,-6-2 0 16,-4-3-1-16,-3-4-1 0,1-4 1 15,0-8-2-15,1-7 1 16,11 0-1-16,9 0 0 15,0-21-1-15,11 10 1 16,7 0 0-16,3 2 0 0,3 5 1 16,4 4-3-16,-4 0-8 15,0 0-21-15,0 13-3 16,-12-10 0-16,5 5 0 16</inkml:trace>
  <inkml:trace contextRef="#ctx0" brushRef="#br0" timeOffset="576381.3097">6332 14470 33 0,'0'0'32'0,"0"0"-4"16,4 19-9-16,1 1-6 15,-5 3-4-15,6 8-3 16,-2 3 0-16,1 2-1 15,2 0-3-15,-1-2-2 16,0-5-6-16,-6-10-6 31,5-4-17-31,2-1-5 0,-7-14-2 16,0 0 1-16</inkml:trace>
  <inkml:trace contextRef="#ctx0" brushRef="#br0" timeOffset="576682.1232">6215 14629 35 0,'10'-4'32'0,"16"6"0"16,1-2-16-16,7 0-9 15,7 3-10-15,-3-3-22 16,5 6-5-1,-9-6-2-15,6 0 1 16</inkml:trace>
  <inkml:trace contextRef="#ctx0" brushRef="#br0" timeOffset="577130.0889">6812 14470 22 0,'6'-16'26'0,"-6"-2"-2"15,0 2-5-15,0 6-4 0,0 10-4 16,0 0-2-16,0 0-3 15,-3 15-1-15,3 1-3 16,3 9 0-16,0 4 0 31,3 5 0-31,-6 0 0 0,6 0-1 16,-3-4 1-16,0 0-1 16,-3-7 0-16,3-2 0 15,-3-6 0-15,0-6 0 16,0-9-1-16,-9 14 1 15,1-12 0-15,-2-2-1 16,-5 0 1-16,2 0-1 0,-2 0 0 16,2 0 0-16,3 0 0 15,-1 0 0-15,11 0 0 16,0 0-1-16,0 0 0 16,21-8 1-16,-2 8-1 15,3-2 1-15,5 2-1 16,2 0 0-1,1 0 1-15,-2 0-1 16,-3 0 1-16,-4 0 0 0,-4 0-1 16,-3 0-6-1,-4-6-24-15,-10 6-4 0,0 0 1 16,0 0 0-16</inkml:trace>
  <inkml:trace contextRef="#ctx0" brushRef="#br0" timeOffset="578486.4142">2951 13285 10 0,'-19'17'18'16,"13"17"-1"-16,-6 21-2 15,5 28-2-15,7 22-1 0,0 22 0 16,4 18-3-16,8 12-1 16,7 6-2-16,-5-4-1 15,10 0 0-15,-10-15-1 16,1-11 0-16,-8-21-1 15,-1-16-2-15,-3-13-13 16,0-11-19 0,-6-29-2-16,3-13-1 15,-9-30 3-15</inkml:trace>
  <inkml:trace contextRef="#ctx0" brushRef="#br0" timeOffset="579052.7439">2740 13367 2 0,'48'0'5'0,"32"0"1"16,30-4-1-16,40 0 1 15,27 0 0-15,36-1 0 0,20 1 0 16,28 1 0-16,11 3-1 15,18 0-1-15,-2 4-3 32,3-4 0-32,-1 4 0 0,-6-4 0 15,0 0-1-15,-13 0 1 16,-5-3-1-16,-12 1 0 16,-8-3-5-16,-17 0-8 15,-2 5-10-15,-38-7 3 16,-12 4 20-16</inkml:trace>
  <inkml:trace contextRef="#ctx0" brushRef="#br0" timeOffset="579519.8319">7758 13370 14 0,'0'56'14'16,"9"27"-1"-16,-3 19-3 15,1 20 0-15,-1 16 0 16,-1 12-2-16,2 2-1 15,-4-7-1-15,4-4 0 16,-7-11-2 0,6-10 1-16,-6-12 0 15,0-14-4-15,0-15-6 0,0-10-13 16,-7-21-11 0,7-9-1-16,-6-22 0 15</inkml:trace>
  <inkml:trace contextRef="#ctx0" brushRef="#br0" timeOffset="580158.1952">3193 15326 17 0,'201'3'9'15,"35"1"0"-15,25-1 0 16,28 1 0-16,14-4-1 15,19 0 0-15,14 2-2 0,1-2 1 16,2 0-1-16,-1 0 1 16,-6 0-2-16,-10 0-1 15,-16 0-1-15,-26 4-3 0,-29 0-8 16,-38-4-21 0,-26 7 1-16,-57-7-2 0,-31 8 19 31</inkml:trace>
  <inkml:trace contextRef="#ctx0" brushRef="#br0" timeOffset="593717.9066">8379 14165 23 0,'15'22'32'0,"-15"-2"-1"16,0 9-17-16,-14 2-13 15,-7-11-25-15,8 8-4 16,-11-22-2-16,14-2 12 0</inkml:trace>
  <inkml:trace contextRef="#ctx0" brushRef="#br0" timeOffset="594066.0769">8952 13646 4 0,'0'0'28'0,"7"9"1"15,-4 16-10-15,-3 14-4 16,0 12-6 0,0 13-4-16,0 2-4 15,0 4-5-15,-3-5-5 16,3-6-8-16,-6-12-5 15,6-8-5-15,0-22-3 0</inkml:trace>
  <inkml:trace contextRef="#ctx0" brushRef="#br0" timeOffset="594351.263">9114 14008 15 0,'0'0'23'0,"-16"-4"-5"16,-5 8-3-16,-2 3-6 15,0 0-3-15,0 5-1 16,8 1 0-16,2 2 1 0,13 2 1 16,7-2-1-16,10 2 2 15,6-2-1-15,8 0-3 16,0-5-10-16,5 3-24 16,-7-13-1-16,5 0-2 15,-11-12 0-15</inkml:trace>
  <inkml:trace contextRef="#ctx0" brushRef="#br0" timeOffset="594821.3627">9917 13922 14 0,'-16'-8'23'0,"-11"3"-3"15,2 5-4-15,-6 5-4 16,3 4-3 0,-1 6-2-16,6 5-2 15,7 5-2-15,9 3 1 16,7 4-1-16,13-3 0 16,9 0-1-16,4-3 1 15,4-3-2-15,4-7-5 16,0-6-6-16,-4-10-10 15,1 0-9-15,-15-14-2 0,-1 4 1 16</inkml:trace>
  <inkml:trace contextRef="#ctx0" brushRef="#br0" timeOffset="595106.0482">9687 14015 37 0,'0'0'27'15,"19"7"-4"-15,3-3-5 0,9 0-6 16,3-1-5-16,3-3-11 16,-3-3-25-16,13 3-2 15,-16-6-1-15,7 10 5 32</inkml:trace>
  <inkml:trace contextRef="#ctx0" brushRef="#br0" timeOffset="595739.2189">10519 13659 5 0,'9'3'25'16,"6"-6"-5"-16,17 3-2 16,17 0-2-16,10 0-2 15,10 0-1-15,5 0-3 0,6 0-1 16,-6-4-3-16,1 4-2 15,-13-5-1-15,-10 3-2 16,-14 2 0-16,-9-5 0 16,-12 5-1-16,-8 9 0 15,-9 1 1-15,-9 5-1 32,-13 5 0-32,-9 5 0 0,-9 5 1 15,-9 7-1-15,-10 3 1 0,-4 4-1 16,-5 3-1-16,-2 1 0 15,5 0-1 1,3-2 0-16,9-4 1 0,9-5-1 16,10-10-1-16,15-3 3 15,12-10-1-15,15-5 2 0,17-9 0 16,17 0 1-16,15-12-1 16,13 2 1-16,9-3 0 15,8 1-1-15,-1 2 1 16,-9-1-1-16,-9 1-1 15,-15 6-3-15,-13 4-8 32,-16 3-19-32,-24-3-4 0,12 0 0 15,-24-6-1-15</inkml:trace>
  <inkml:trace contextRef="#ctx0" brushRef="#br0" timeOffset="596187.1819">11355 13708 30 0,'0'0'18'0,"0"0"-2"16,0 0-3-16,-3 17-3 15,-9-4-3-15,-7 6-1 16,-7 3-2-16,-7 4 2 16,-7 8-2-16,-6 5 0 15,-8-1 0-15,1 1-2 0,-2-1 1 16,6-1-2-16,7-3-1 16,6-7-5-16,11-8-8 15,13-3-14-15,0-16-5 16,12 0 1-16,9-11 12 0</inkml:trace>
  <inkml:trace contextRef="#ctx0" brushRef="#br0" timeOffset="596872.6196">11569 14127 34 0,'10'14'30'0,"-10"-14"-6"0,0 0-36 16,6 13-8-16,-15-20-6 15,9 7-3-15</inkml:trace>
  <inkml:trace contextRef="#ctx0" brushRef="#br0" timeOffset="625356.1989">659 16518 30 0,'0'0'34'15,"0"65"-5"-15,5-7-11 16,2 15-4-16,-1 4-2 16,1 3-3-16,2-4-4 0,-5-7-2 15,1-17-2-15,2-5 2 16,-7-47 0-16,0 0 0 15,0 0 0-15,0 0 0 16,0 0 0-16,-12-70-2 16,1 12 2-16,-1-12-3 15,0-4 1 1,0 1-1-16,5 2 0 16,1 11-1-16,6 13 2 15,9 4-1-15,-9 43 0 0,43-47 0 16,-43 47-1-1,85-21-3-15,-39 21-5 0,10-5-12 16,0-6-15-16,0 11-2 16,-4-8 0-16,-7 8 8 0</inkml:trace>
  <inkml:trace contextRef="#ctx0" brushRef="#br0" timeOffset="625657.0125">932 16946 48 0,'0'0'33'15,"0"0"-4"-15,0 0-13 16,12 52-6-16,-12-52-4 16,13 57-2-16,-13-57-5 0,7 63-12 15,-7-63-12-15,11 42-8 16,-11-42-1-16,0 0 0 16</inkml:trace>
  <inkml:trace contextRef="#ctx0" brushRef="#br0" timeOffset="625957.8221">1394 17029 23 0,'7'19'33'0,"-7"12"-1"0,-13-7-9 16,-5-4-7-16,-6 2-5 15,-10-11-6-15,34-11-1 16,-73 17-2-16,73-17-2 15,-65-18 0-15,65 18 0 16,-50-35-1-16,50 35 0 16,-10-43 1-16,14 15-2 0,14 6 2 15,4 6 0-15,9 9 1 16,6 9 2-16,4 8 0 16,-3 7 1-16,-1 3-1 0,-3 9-2 15,-3 5-13-15,-9 2-24 16,-8-21 1-16,3 4-1 31,-8-19-1-31</inkml:trace>
  <inkml:trace contextRef="#ctx0" brushRef="#br0" timeOffset="626722.2417">2418 16716 16 0,'-10'17'32'0,"10"24"0"15,-4 5-2-15,-1 5-18 16,5 7-2-16,0 1-3 16,0 3-2-16,6-12-2 0,1-8-1 15,-4-17 1-15,5-9 0 16,-8-16-1-16,9-13 1 16,-9-11-2-16,0-18 1 15,-2-13-1-15,-2-9 1 16,-1-2-2-16,-4-1 0 15,-2 4 0 1,5 10-1-16,1 7 1 16,5 19-1-16,6 16 1 0,2 22 0 15,3 16 0 1,4 8 0-16,5 12-1 16,0-1 1-16,5 5 0 0,0-3 0 15,2-7 0-15,1-12 1 16,1-14-2-16,-1-15 1 0,-3-12 1 15,-1-12 0-15,-8-11-1 16,-1-10-1-16,-2-6 1 16,-6 0-1-16,-3 3 1 15,-4 11 0-15,0 8 1 16,0 17 0-16,0 12 0 16,0 27 1-1,0 13 0-15,4 17 0 16,-1 7 0-16,7 5-2 15,2 3-5-15,-6 1-22 16,6-13-9-16,10-9-4 16,-3-15 3-16</inkml:trace>
  <inkml:trace contextRef="#ctx0" brushRef="#br0" timeOffset="627207.9695">2895 17215 20 0,'6'-17'31'15,"15"10"-8"-15,-2-1-3 16,0 1-6-16,9 10 0 16,-9 4-3-16,2 9-3 15,-12 1 1-15,-3 8-4 0,-12 1 1 16,-9 6-1-16,-10-5 0 15,1 3-4-15,-7-12 0 0,-3-6-1 16,5-7-1 0,2-5-1-16,5-11 0 15,12-2-3-15,10-2 2 0,3-4 0 16,10 6 1-16,8 2 1 31,2 7 2-31,5 4 0 0,0 11 0 16,-4-1 1-16,1 6-5 15,-3 6-19-15,-7-8-13 16,6-3-1-16,-8-11 0 16</inkml:trace>
  <inkml:trace contextRef="#ctx0" brushRef="#br0" timeOffset="627577.6306">3373 16953 27 0,'18'-6'34'0,"16"6"0"16,-3 7-11-16,9-7-10 16,3 0-5-16,-1-3-5 15,-3 3-8-15,-4 0-12 16,-4 5-12-16,-16-8-5 0,3 6 0 15,-18-3 12-15</inkml:trace>
  <inkml:trace contextRef="#ctx0" brushRef="#br0" timeOffset="627878.4391">3354 17118 25 0,'16'5'34'0,"11"-5"-4"0,5 0-5 15,5 0-5-15,6 0-5 16,0-6-5-16,4 6-2 0,-7 3-3 16,-6-3-3-16,-6 0-4 15,-16 0-9-15,-2 0-26 16,2 0-1-16,-12 0 0 15,0 0 0-15</inkml:trace>
  <inkml:trace contextRef="#ctx0" brushRef="#br0" timeOffset="632864.0485">4212 16737 12 0,'10'-15'33'16,"9"12"2"-16,-19 3-6 16,0 0-11-16,6 17-5 15,-15 3-2-15,-4 8-3 16,-5-1-3-16,-2 8-1 0,5 0-2 16,3 1-1-16,5-4 0 15,11-5 0-15,6-5-1 16,8-1 1-16,7-6-2 15,5-6-3-15,4 1-6 16,-5-6-14-16,-4-9-14 16,3 5 0-1,-10-15 1-15</inkml:trace>
  <inkml:trace contextRef="#ctx0" brushRef="#br0" timeOffset="633180.9772">4427 16793 28 0,'0'15'35'0,"-4"4"2"15,-1 9-12-15,5 14-8 16,-3-1-5-16,3 11-1 16,-8-1-5-16,8 7-6 15,0-3-5-15,-5-12-18 16,5-10-14-1,6-13-2-15,0-11 1 16</inkml:trace>
  <inkml:trace contextRef="#ctx0" brushRef="#br0" timeOffset="633466.177">4981 17234 35 0,'8'16'37'15,"3"11"2"-15,-7-6-1 16,-7-2-24-16,1 9-5 15,-8-5-16-15,-1 6-28 16,-15-15-2-16,4-6-1 31,-9-16 0-31</inkml:trace>
  <inkml:trace contextRef="#ctx0" brushRef="#br0" timeOffset="637028.4962">5913 16815 27 0,'0'0'20'0,"-9"12"-1"16,1 10-3-16,0 10-3 15,4 6-4-15,0 4-1 16,4 8-1-16,8-6-1 0,5 1-1 16,3-9-2-16,5-6-2 15,1-13 2-15,6-7-2 16,-1-10 1-16,1-15-1 16,-4-4 1-16,-4-8-1 0,-8-8 0 15,-3-3 2 1,-6 2-2-16,-3 3-1 0,-2 8 1 15,-5 5-1-15,1 10 0 16,6 10 0-16,-9 13 1 16,9 9-1-16,6 3 0 0,3 3 0 15,6-1 0-15,7 4 1 16,3-6-1-16,5-8 0 31,2-5 1-31,-1-7 0 0,3-5 0 16,-7-15 1-16,-5-4 0 15,-6-6 1-15,-13-6 0 16,-3-1-1-16,-12-3 0 16,-3 3 0-16,-4 4-2 15,-3 3-5-15,4 8-16 16,4 7-16-16,-3 1-1 0,17 9 1 16,0 0 5-16</inkml:trace>
  <inkml:trace contextRef="#ctx0" brushRef="#br0" timeOffset="637429.5819">6681 16908 10 0,'18'7'31'0,"1"-10"1"16,19 3-10-16,-1 3-9 15,6-3-3-15,5 0-4 16,-6 3-4-16,-4-3-4 31,-4-3-5-31,-9 3-6 0,-6-3-11 16,-4 8-7-16,-15-5-1 15,0 0 16-15</inkml:trace>
  <inkml:trace contextRef="#ctx0" brushRef="#br0" timeOffset="637746.0175">6746 17039 24 0,'10'0'25'0,"15"4"-2"15,3-4-3-15,9 4-2 16,1-2-6-16,2-2-9 31,-6 6-24-31,-7-12-9 0,2 12-2 16,-16-16-1-16</inkml:trace>
  <inkml:trace contextRef="#ctx0" brushRef="#br0" timeOffset="638200.0978">7485 17025 19 0,'16'11'15'0,"18"-11"0"15,30 7 0-15,20-3-1 16,34-4 0-16,24 6-4 31,26-6-1-31,19 7-3 16,9-5 0-16,5 3 0 0,-9-2-2 16,-9 6-2-16,-25-3-5 15,-21 0-11-15,-35-9-18 16,-14 6-1-16,-34-10 1 15,-10 2 12-15</inkml:trace>
  <inkml:trace contextRef="#ctx0" brushRef="#br0" timeOffset="638847.9719">8192 16494 31 0,'-38'-22'18'15,"17"2"-3"-15,6-8-1 16,11 1-1-16,16-4-3 31,8 6-1-31,14 4-2 0,3 5 0 16,6 12 0-16,-2 7-1 16,-3 16-1-16,-15 9-1 0,-13 6-2 15,-16 7 0 1,-16 6-1-16,-15-1 0 15,-10 0 0-15,-2-9-1 0,-2-7 0 16,2-10-2-16,9-9 1 0,9-11-1 16,12-10 0-16,13-3 1 15,6-6-1-15,12 3 1 16,4 0 0-16,8 9 1 16,5 7 0-16,2 7 1 15,2 9 0-15,-1 2-1 16,-2 8-1-1,-1 3-7-15,-5 1-10 16,-5-6-16-16,8 0 1 16,-13-10-2-16</inkml:trace>
  <inkml:trace contextRef="#ctx0" brushRef="#br0" timeOffset="639449.4047">8559 16292 21 0,'0'0'32'0,"0"0"-2"0,6 12-9 16,-6 18-6-16,0 9-4 15,4 9-4-15,-4 3-2 16,3 5-1-16,-3-1-3 16,3-9-3-16,0-7-4 15,-3-12-3-15,0-9-9 0,0-18-2 16,12 3-4-16,-3-14 0 15,0-8 4-15</inkml:trace>
  <inkml:trace contextRef="#ctx0" brushRef="#br0" timeOffset="639750.2138">8687 16556 33 0,'8'-11'17'16,"-8"11"-1"0,0 0-3-16,0 0-3 15,-22 4-3-15,4 6-1 16,-1 4-3-16,-3-3 0 15,1 4-1-15,3-2 1 0,6 1 2 16,5-5-2 0,7 4 2-16,12-9-2 0,7 5 1 15,5-4-3-15,4-5-5 16,3 2-16-16,6 5-12 0,-9-10-2 16,7 6 1-16</inkml:trace>
  <inkml:trace contextRef="#ctx0" brushRef="#br0" timeOffset="640104.4053">8928 16581 23 0,'7'12'30'0,"-7"-12"-3"15,0 20-10-15,0 0-5 31,-3-5-4-31,3 9 1 0,0-6-5 16,0-4 0-16,0-3-1 16,0-11-2-16,0 0-1 0,0 0 0 15,-7-16 1-15,3-1-2 16,-1-4 1 0,-1-1-1-16,2-2 0 0,4 7 0 15,0-2 1-15,4 5 0 16,7 5-1-16,1 2-1 0,7 1 1 15,1 6 0-15,5 0 0 16,-3-3 0-16,1 3-1 16,-3 0 1-16,-2-3 1 15,-3 3 2-15,-3 0-1 16,-1 0 2 0,-11 0 1-16,6 8 0 15,-6 3 1-15,0 8 0 16,-4 4 0-16,4 3 0 15,-6 4-2-15,3 1-8 16,3-3-30-16,0 6-1 16,-6-16 0-16,12 8-1 15</inkml:trace>
  <inkml:trace contextRef="#ctx0" brushRef="#br0" timeOffset="641021.5159">8631 17311 5 0,'0'0'20'0,"0"0"-1"16,0 0-4-16,-16 0-3 15,-6 0-4-15,-5-4-2 0,-7-1-2 16,-4 5-2-16,0-4-1 16,1 4 0-16,2 0 0 15,4 0-1-15,6 0 0 16,7 6 0-16,6 2 1 15,12-8-2-15,-13 16 1 16,13-8 0 0,-4 4 2-16,4-12-2 15,4 14 0-15,-4-14 0 16,3 10 1-16,-3-10-1 16,0 0 1-16,0 0 0 0,13 0-2 15,-13 0 2 1,12 0-1-16,0 0 1 15,3 5 1-15,4-2-1 0,2 7 1 16,5-1-1-16,2-2 3 0,3 7 0 16,1 4-1-16,-1 0 0 15,-3 5 0-15,-7-4 1 16,-5 0 1-16,-12 1-1 16,-14 4-1-16,-14-12-2 15,-11 5 3-15,-6-6-1 0,-6-3-1 16,0-1 0-16,0-7-1 15,7-2-1-15,7-5 0 16,12 4 0-16,8-8-1 16,9 1-2-16,4-3-4 15,12 5-12-15,7 2-15 32,-10-2 0-32,14 1 0 0</inkml:trace>
  <inkml:trace contextRef="#ctx0" brushRef="#br0" timeOffset="641522.7128">9983 17027 16 0,'17'17'32'0,"-17"-3"1"0,0 5-13 16,-5 7-8-16,-8 1-9 15,0-3-22-15,-7-17-10 32,13 8-3-32,-5-15 0 0</inkml:trace>
  <inkml:trace contextRef="#ctx0" brushRef="#br0" timeOffset="642455.4824">10611 16276 15 0,'-5'-10'29'0,"10"25"-4"0,-9 11-8 16,4 10-4-16,0 12-4 16,-5 6-2-16,5 9-1 15,-6-2-2-15,6 1-1 16,-6-6 0-16,6-6-1 15,-4-8-3-15,4-10 1 16,0-7-3 0,0-9-1-16,10-6-1 15,-1-13 0-15,7-4 0 16,1-5-1-16,6-8 1 16,2 1 1-16,0 1 2 15,-1 0 2-15,-2 0 1 16,-5 5 2-16,-6 3-1 15,-11 10 0-15,0 0 2 0,0 0-1 16,-30 0 1-16,10 5-1 0,-4-1-1 16,-1 4 1-1,0 1 0-15,4-2 1 16,5-2-1-16,6 7 1 0,7 1 1 16,10 1-1-16,6-2 0 15,9 1 1 1,4-4-4-16,3-1-5 15,8-8-27-15,4 11-4 16,-8-16 0-16,5 1 0 16</inkml:trace>
  <inkml:trace contextRef="#ctx0" brushRef="#br0" timeOffset="642909.9473">11582 16584 12 0,'-13'-5'29'0,"-18"-5"-3"16,4 10-6-16,-6 4-4 15,-3-1-6-15,4 13-1 16,2-1-3-16,7 7-1 15,6 2-1-15,14 5 0 0,3-2-1 16,17 2 0-16,6 2 0 16,8-4-2-16,3-5-3 15,0-6-2-15,3-4-9 16,-5-9-12-16,-9-8-10 16,2-2 1-16,-18-10-1 15</inkml:trace>
  <inkml:trace contextRef="#ctx0" brushRef="#br0" timeOffset="643210.7608">11324 16709 34 0,'0'0'32'16,"13"10"-9"-16,5-10-5 0,10 5-5 15,6-5-12-15,7 7-22 16,-2-12-10-16,10 5 0 15,-10-7-2-15</inkml:trace>
  <inkml:trace contextRef="#ctx0" brushRef="#br0" timeOffset="643774.5417">12042 16373 12 0,'-14'-7'26'16,"14"7"-6"-16,0 0-4 31,27 4-4-31,7-4-2 0,11 0-2 15,18 0 0-15,8-4-1 16,13 0-2-16,-3-3-1 16,2 0 0-16,-11-2-1 15,-8 1-1-15,-14 4-1 16,-10 4-1-16,-18 0 1 16,-10 7-1-16,-12-7 0 0,-7 20 0 15,-4-4 1-15,-9 4-1 16,-7 3 0-16,-6 2 1 15,-11 8-1-15,-6 4 0 0,-11 4 0 16,-4 2 0-16,-4 4 0 16,1-3 0-16,6-2-1 31,3-2 1-31,13-9 0 0,18-7 0 16,12-8 0-16,16-16 1 15,28 4-1-15,15-12 0 16,19-4 1-16,12 0-1 15,13-2 1-15,3-1-1 16,0 1 0-16,-3 5 0 16,-13 3-1-16,-12 1-1 0,-15 5-6 15,-15-8-8-15,-15 2-15 16,-3 6-3-16,-18-7 1 16,4 7 16-16</inkml:trace>
  <inkml:trace contextRef="#ctx0" brushRef="#br0" timeOffset="644213.2537">12923 16364 20 0,'0'0'20'15,"0"0"-1"-15,-10 14-4 16,-9 1-1-16,-6 4-4 16,-9 7 0-16,-9 3-1 15,-7 7-2 1,-5-2-2-16,2 2-1 16,0-2-2-16,4-2-1 15,8-1-1-15,6-7-3 16,14-2-3-16,7-7-6 15,4-10-19-15,19 4-2 0,-9-9 1 16,15-4 14-16</inkml:trace>
  <inkml:trace contextRef="#ctx0" brushRef="#br0" timeOffset="646515.6194">13524 16802 28 0,'9'25'30'0,"-3"13"-9"16,-6 3-5-16,0-1-6 15,-15-3-10-15,-1-15-12 16,1-3-13-16,-10-19-5 16,10 0-1-16</inkml:trace>
  <inkml:trace contextRef="#ctx0" brushRef="#br0" timeOffset="647217.2663">14209 16012 25 0,'6'15'23'0,"-2"12"0"31,-4 10-3-31,0 14-5 0,0 13-2 16,0 8-1-16,0 8-3 15,-2-5-4-15,2 3 0 16,0-14-5-16,-4-6-3 15,4-10-6-15,5-13-15 0,-5-18-11 16,13 0 0 0,-13-17 0-16</inkml:trace>
  <inkml:trace contextRef="#ctx0" brushRef="#br0" timeOffset="647549.411">14569 16102 3 0,'12'0'30'0,"-12"0"2"15,11 11-9-15,-6 17-5 16,-5 6-3-16,7 14-4 16,-4 5-2-16,2 7-1 15,-5 4-2-15,5-1-1 0,-5-4-4 16,0-8-4 0,0-8-7-1,0-8-14-15,-8-13-12 0,13-1 0 16,-5-21-1-1</inkml:trace>
  <inkml:trace contextRef="#ctx0" brushRef="#br0" timeOffset="647850.2139">14792 16242 2 0,'4'-24'31'0,"10"14"2"15,-14 10-3-15,10-5-11 16,-1 22-5-16,-6 3-3 16,5 10-4-16,-3 4-2 0,5 7 0 15,-3-1-3-15,2 3 1 16,-1-6-3-16,0-3 0 16,-1-3-4-16,-4-9-3 15,2-1-5-15,-5-8-9 16,0-13-5-16,-11 13-7 15,-3-20 1 1</inkml:trace>
  <inkml:trace contextRef="#ctx0" brushRef="#br0" timeOffset="648166.6511">14655 16474 28 0,'0'0'27'0,"-10"-12"-1"15,23 7-5-15,7 5-4 16,7 0-8-16,7 0-7 0,2 0-16 15,7 3-17-15,-14-10-2 16,9 11 0-16</inkml:trace>
  <inkml:trace contextRef="#ctx0" brushRef="#br0" timeOffset="648467.4635">15336 16025 6 0,'-17'0'31'0,"-16"0"-3"0,1 19-7 15,-9 7-2-15,1 17-5 16,9 13-2-16,6 4-4 16,11 9 0-16,11 5-3 15,11-2 0-15,8-5-3 16,13-7-3-16,7-8-12 31,1-8-19-31,-6-17-3 0,6-6-2 16,-12-21 1-16</inkml:trace>
  <inkml:trace contextRef="#ctx0" brushRef="#br0" timeOffset="648768.2687">15365 16520 14 0,'24'17'28'0,"-11"-17"-3"16,9 3-13-16,1-3-1 31,1 0-3-31,1-7-3 0,-6-4-2 16,-1-3-1-16,-9-3-1 15,-3 2 0-15,-6-3 0 16,-9 5-1-16,-7 2 1 16,-2 5 0-16,-7 6 1 15,-3 0 0-15,0 10 0 16,4 6 2-16,3 7 0 0,7 6 1 16,8-2-1-16,12 6 0 15,8-6 0-15,9 3 0 16,5-5-2-16,2-6-2 15,3-5-7-15,-4-10-10 16,-6-8-18-16,5-2 1 16,-12-15-1-1,2 2 14-15</inkml:trace>
  <inkml:trace contextRef="#ctx0" brushRef="#br0" timeOffset="649069.0754">15651 16044 28 0,'0'0'34'0,"3"-14"0"16,-3 14-7-1,0 0-19-15,9-5-15 16,-9 5-18-16,0 0-8 15,5 13-1-15,-5-13 3 0</inkml:trace>
  <inkml:trace contextRef="#ctx0" brushRef="#br0" timeOffset="649385.507">15688 16124 24 0,'6'24'36'15,"-6"-5"-2"-15,-10 2-7 16,2 3-6-16,-8-7-7 15,0 2-6-15,-5-10-7 16,-1-9-12-16,2-13-25 16,9 2-1-1,2-14 0-15,11 4-1 16</inkml:trace>
  <inkml:trace contextRef="#ctx0" brushRef="#br0" timeOffset="650087.0928">15879 16075 7 0,'-13'7'27'0,"10"6"-5"16,-6 4-6-16,3 4-3 0,2 4-1 15,4 0-1-15,3 0-2 16,4-4-2-16,5-2 0 31,3-10-1-31,3-9-1 0,1-3-1 16,0-8-2-16,-1-5 0 16,-1-3-1-16,-6-3 0 15,2 1-1-15,-7 1 0 16,0 6-1-16,-6 14 0 15,0 0 0-15,0 0 1 16,0 12-1-16,4 6 0 0,-4 1 1 16,2 2 0-16,8-2 1 15,2-8-1-15,0-7 1 16,4-8-1-16,0-7 0 16,3-6 1-16,-1-4-1 15,0-4 1-15,-2 4-1 16,-4-2 1-1,0 10 0-15,1 7 0 16,-1 12 1-16,1 7-1 16,2 12 1-16,-2 11 0 0,-3 10 1 15,-7 5-1-15,-3 7 1 16,-17 0-1-16,-4 0 0 16,-10-4 0-16,-6-8-2 15,-4-8-3-15,1-13-2 0,6-6-5 16,3-19-8-16,18-10-14 15,13-3-5-15,4-10 0 16,15 1 5-16</inkml:trace>
  <inkml:trace contextRef="#ctx0" brushRef="#br0" timeOffset="650425.2766">16476 15913 38 0,'7'10'33'0,"-7"8"-3"15,-3 19-9-15,9 19-6 16,-3 10-5-16,4 13-1 0,-7 8-3 16,5 6-1-16,-5-2-2 15,0-1 0-15,-5-10-3 16,1-10-1-16,-2-10-3 16,-1-14-5-16,7-16-22 15,0-2-6-15,0-28 0 16,0 0 0-1</inkml:trace>
  <inkml:trace contextRef="#ctx0" brushRef="#br0" timeOffset="651126.223">16879 16428 28 0,'14'-6'32'0,"17"6"-6"0,3 0-9 16,3-3-4-16,6 3-4 15,0-3-6-15,-3 3-5 16,0-6-6-16,-9 6-6 16,-9-6-8-16,-3 6-7 15,-19 0-3-15,13 0 12 0</inkml:trace>
  <inkml:trace contextRef="#ctx0" brushRef="#br0" timeOffset="651427.5786">16917 16512 48 0,'13'0'27'0,"12"0"-4"16,6 0-2-16,5 0-6 15,8 0-4-15,-1 0-4 16,4 0-2-16,-4 0-4 0,-6 0-6 16,-8-7-25-16,-6 7-6 15,-23 0 0-15,18-6 0 16</inkml:trace>
  <inkml:trace contextRef="#ctx0" brushRef="#br0" timeOffset="654570.7651">17639 16482 17 0,'0'0'23'16,"21"8"-4"-16,15-8-2 15,24 4-2-15,21 1-1 16,23-5-3-16,12 0-2 16,9 0-3-16,2 0-1 15,-8 0-4-15,-13 0-3 16,-18 4-8-16,-24 1-11 15,-27-5-11-15,-9 4-2 0,-28-4 1 16</inkml:trace>
  <inkml:trace contextRef="#ctx0" brushRef="#br0" timeOffset="654902.8248">18188 16261 4 0,'-4'-48'27'15,"4"2"-8"-15,0-2-1 16,0-1-1-16,0 8-1 15,0 4-3-15,0 14-3 16,0 4-1-16,0 19-2 16,0 0-2-16,4 33-1 15,-4 9-3-15,3 5-5 0,0 9-15 16,5 10-15-16,-14-9 0 16,9 7 0-16</inkml:trace>
  <inkml:trace contextRef="#ctx0" brushRef="#br0" timeOffset="655535.6892">18304 16654 26 0,'23'4'24'0,"-10"-4"-3"16,-5 0-3-16,-8 0-4 0,-12 6-4 15,-8-6-3-15,-10 0-2 16,-4 0-1-16,-5-6-2 15,-1 6-1-15,3-7 0 16,4 4-1-16,5-4 0 0,8 7 0 16,5-5-1-16,15 5 1 15,-13 5-1-15,13-5 1 32,-7 12 0-32,7-12 0 0,-9 20 0 15,2-6 0-15,-1 3 0 16,-1-2 0-16,2 0 0 15,1-1 1-15,2-2-1 16,4-2 0-16,0-10 0 16,17 9 1-16,3-9 0 15,7 4 1-15,7 2 0 0,6 4 1 16,2 2 1-16,1 7 0 16,-6 0 0-16,-6 10 1 15,-14-1-1-15,-12 7-1 16,-16-8 0-16,-15 0-1 15,-12-10 0-15,-5-6-1 16,-5-7-1 0,3-10-1-16,6-4 0 15,5-15-3-15,13 2-2 16,8-6-4-16,13 8-6 0,7 5-16 16,3-7-4-1,7 15 0-15,-4-6 6 0</inkml:trace>
  <inkml:trace contextRef="#ctx0" brushRef="#br0" timeOffset="656274.9385">19104 15598 16 0,'-13'29'23'0,"11"30"-1"0,-7 23-3 31,2 27-2-31,1 24-1 0,0 12-4 15,6 17-3-15,-3-2-4 16,3 2 0-16,-2-10-3 16,2-14-1-16,-6-22 1 15,6-16 0-15,-4-18-2 16,1-19-5-16,3-17-22 16,3-13-7-16,-3-33 0 0,0 0 1 15</inkml:trace>
  <inkml:trace contextRef="#ctx0" brushRef="#br0" timeOffset="656838.7764">19338 16495 26 0,'99'0'15'0,"22"4"1"16,27-4 0-1,26 6 0-15,28 0-2 16,17-3-2-16,23 1-3 0,15 1-3 16,11-5-2-16,2 4 0 0,1 0-2 15,-8-4 0-15,-19 6-2 16,-15-6-2-16,-29 6-5 15,-28 0-15-15,-43-6-10 16,-21 6-2-16,-42-6 1 16</inkml:trace>
  <inkml:trace contextRef="#ctx0" brushRef="#br0" timeOffset="657540.0163">20047 15827 23 0,'-27'0'19'0,"1"6"-3"0,-4-6-2 31,4 10-4-31,2 0-2 0,9 4-1 16,9 4-2-16,11 1 1 15,10 2 0-15,8-1-1 16,8 4 1-16,-2-2-1 15,1 4 1-15,-9-3 0 16,-8-1-2-16,-13-7 1 16,-13 0-2-16,-10-5 0 0,-6-3-1 15,-3-3-2-15,1-4-4 16,6-4-8-16,6 4-15 16,5-10-9-16,14 10 1 15,6-22-1-15</inkml:trace>
  <inkml:trace contextRef="#ctx0" brushRef="#br0" timeOffset="657877.8265">20216 15833 24 0,'0'0'33'16,"21"6"1"-16,-18 7-13 15,1 5-7-15,0 9-4 16,-4 3-9-16,-5 2-13 0,-8-8-20 16,9 9-1-16,-13-19-1 15,7 5 9-15</inkml:trace>
  <inkml:trace contextRef="#ctx0" brushRef="#br0" timeOffset="657940.3277">20214 15683 13 0,'6'-25'23'15,"6"17"-5"1,-12 8-23-16,0 0-11 16,0 0-7-16,-6 16 14 15</inkml:trace>
  <inkml:trace contextRef="#ctx0" brushRef="#br0" timeOffset="658260.2158">20338 15932 33 0,'22'39'32'0,"-13"-7"-4"15,4 1-7-15,-6-6-5 0,-7-10-7 16,4-6-4-16,-4-11-1 16,0-9-2-16,7-8 0 15,6-2 0-15,1-5-1 16,6 0 0-16,2 4 0 15,4 3 1-15,-3 7-1 0,-2 10 1 16,-4 5 0-16,-5 9 0 16,-6 4-2-16,-6 4-4 15,0 2-16-15,0 4-16 16,-13-10 0-16,13-1-1 16,0-17 5-16</inkml:trace>
  <inkml:trace contextRef="#ctx0" brushRef="#br0" timeOffset="658610.9144">21038 15326 16 0,'-37'4'32'0,"-3"25"-3"16,-10 21-7-16,-7 21-3 16,6 22-4-16,6 14-2 15,15 18-2-15,15 3-3 16,15 2-2-16,16-7-4 0,13-11-9 15,9-23-30-15,11-10 1 16,-9-23-2-16,5-16 0 16</inkml:trace>
  <inkml:trace contextRef="#ctx0" brushRef="#br0" timeOffset="660197.2516">21106 15746 18 0,'-24'5'21'0,"17"9"-5"0,-5 1-3 16,5 9-3-16,1 1-1 15,6-2-1-15,7 2-2 16,5-3-1-16,8-2 0 15,0-7-1-15,4-9 0 16,2-8-2-16,1-5-1 16,-1-8 0-16,-5-3 1 0,-4-4-1 15,-6-2 0-15,-2 1-1 16,-6 4 1-16,-3 4-1 16,-5 6 0-16,5 11 1 15,-16 0-1-15,8 11 1 16,4 6-1-16,4 8 2 15,0 1-1 1,11 1 0-16,6-1 1 16,5-4 0-16,4-2 0 15,3-8 1-15,1-6-1 16,-2-10 0-16,-1-9 1 16,-9-4-1-16,-5-2 0 0,-8-3-1 15,-9-2-1 1,-4 2-5-16,-6 0-11 0,-7 3-18 15,9 10-1-15,-3-6 1 16,15 15 4-16</inkml:trace>
  <inkml:trace contextRef="#ctx0" brushRef="#br0" timeOffset="661265.0627">21933 15550 18 0,'7'-12'17'0,"-7"12"-2"15,0 0-1-15,0 0-4 16,0 0-2-16,-12-9-3 16,-1 9-1-16,-7-4-1 0,-1 4-2 15,-3 0-1-15,-2-4-1 16,0 4 0-16,3 8 0 16,5-1 0-16,1 2-1 15,7 5 1-15,0 1 1 16,4 2 1-16,3 5 0 15,3-2 2 1,0 1 0-16,0-5 0 16,3 1 1-16,6-6-1 15,4-4 0-15,2-7 0 16,3-5 0-16,1 0-1 0,7-4 1 16,0 3 0-16,0 6-1 15,0 0 1-15,-3 9-1 16,-5 4 2-16,-6 7-1 0,-8-1 0 15,-7 5 0-15,-12-3-1 16,-3-3-1-16,-9-2-3 16,-2-3-7-16,1-8-15 15,6 5-9-15,-6-10-1 16,15 0 0-16</inkml:trace>
  <inkml:trace contextRef="#ctx0" brushRef="#br0" timeOffset="661600.1768">21568 15959 30 0,'10'4'34'0,"7"-4"-7"16,14 0-4-16,9 7-6 0,5-7-5 15,8 0-3-15,0 4-4 16,1-4-4-16,-5 5-5 16,-8-5-6-16,-4 0-12 15,-8 0-12-15,-13 0-2 16,0 0 1-16</inkml:trace>
  <inkml:trace contextRef="#ctx0" brushRef="#br0" timeOffset="661969.9942">21618 16139 8 0,'-3'-12'31'15,"18"12"1"-15,5-9-11 16,8 3-6-16,5 6-3 31,0 0-3-31,2 8-3 0,-7 1-2 16,-3 4-1-16,-14 4-1 15,-11 3 0-15,-10-3 0 16,-10 0 0-16,-8-1-1 16,-3-1 1-16,0-2-1 15,4-4-1-15,6-2 1 16,7-1-1-16,14-6 1 0,14 10-1 16,7-4 0-16,9 0 0 15,5 4-1-15,9-2-3 16,5 2-10-16,-1 2-17 15,-7-12-3-15,5 4-1 16,-11-13 0-16</inkml:trace>
  <inkml:trace contextRef="#ctx0" brushRef="#br0" timeOffset="662371.0756">22179 15350 6 0,'9'-9'33'16,"13"29"0"-16,-2 14-2 0,8 24-12 31,4 19-3-31,-6 18-7 16,-5 13-2-16,-8 11-2 15,-7 0-3-15,-12-7-1 16,-7-12-2-16,-12-14 0 0,-6-19-4 16,0-10-8-16,0-17-12 15,-3-21-11-15,17-8 1 16,-3-11 1-16</inkml:trace>
  <inkml:trace contextRef="#ctx0" brushRef="#br0" timeOffset="663150.9916">20236 16858 6 0,'-25'0'17'0,"9"4"-1"16,-3 0-1-16,8 6-2 16,4 1-1-16,10 5-1 15,10 5-1-15,6 4 0 16,4 4 0-16,-1 0-2 15,1 3 0-15,-10-4-3 16,-5 4 0-16,-13-11-1 0,-8-4-2 16,-12-7-2-16,-3-10-2 15,-1 0-7-15,1-9-8 16,7-4-12-16,13 1-6 16,0-12-1-16,16 12 13 15</inkml:trace>
  <inkml:trace contextRef="#ctx0" brushRef="#br0" timeOffset="663474.1869">20438 16966 7 0,'0'0'31'16,"15"11"0"-16,-10-1-9 31,-2 8-7-31,1 8-5 0,-4 1-6 16,3 3-10-16,-3-5-18 15,0 2-7-15,-9-13 0 16,9 3 4-16</inkml:trace>
  <inkml:trace contextRef="#ctx0" brushRef="#br0" timeOffset="663552.3216">20499 16745 8 0,'3'-17'29'16,"7"13"0"-16,-10 4-6 16,0 0-20-1,-9 9-10-15,5 3-10 16,4 12-3-16,0 3-2 16,7 11 2-16</inkml:trace>
  <inkml:trace contextRef="#ctx0" brushRef="#br0" timeOffset="663875.2738">20602 17067 22 0,'20'29'21'0,"-9"-10"0"16,0-6-3-16,-11-13-5 0,15 0-4 16,-15 0-2-16,19-22-1 15,-2 2-1-15,-2-1-1 16,6 1 0-16,1 5 1 16,-1 10 0-16,-2 5 0 15,-1 8 1-15,-8 4 0 16,0 11-1-1,-7 0-1-15,-3 6-1 16,0-1-5-16,-5 0-17 16,-5-11-17-16,10 5-1 15,0-22-1-15,7 14 2 16</inkml:trace>
  <inkml:trace contextRef="#ctx0" brushRef="#br0" timeOffset="664191.7254">21213 16722 8 0,'-36'23'32'16,"3"26"-2"-16,-10 11-7 0,5 13-5 0,8 19-2 16,7 0-5-1,17 12-2-15,10-10-3 16,11 0-3-16,12-16-5 0,5-13-9 16,5-21-23-16,7-8-1 15,-10-20-1-15,6-10 1 31</inkml:trace>
  <inkml:trace contextRef="#ctx0" brushRef="#br0" timeOffset="664655.313">21440 16824 23 0,'-14'23'30'16,"11"8"-3"-16,-1 8-13 0,4-1-2 16,7 2-3-16,2-8-2 15,10-4-1-15,1-14-2 0,3-2 0 16,-1-12-2-16,-1-9-1 15,-4-7 0-15,-2-7 0 16,-7-4 0-16,-3 3-1 31,-5 3 0-31,0 4 0 0,0 17 1 16,-10-6-1-16,10 15 0 16,0 10 0-16,7 5 1 15,4 1 0-15,7-2 0 16,4-3 1-16,6-6-2 15,-1-7 2-15,1-7-1 16,-3-9 1-16,-5-8-1 0,-5-7-1 16,-9-3-2-16,-6-5-2 15,-3 6-6-15,-10-5-9 16,-6 1-13-16,5 13-3 16,-8 5 0-16,4 12 19 15</inkml:trace>
  <inkml:trace contextRef="#ctx0" brushRef="#br0" timeOffset="664978.1741">21340 17154 25 0,'20'17'34'0,"5"-14"1"15,16-3-12-15,9 0-7 0,3 0-7 16,4-4-7-16,-1 4-13 15,-8 0-16-15,-15 0-6 16,1 0-2-16,-17 0 0 16</inkml:trace>
  <inkml:trace contextRef="#ctx0" brushRef="#br0" timeOffset="665294.6234">21506 17309 31 0,'10'0'30'0,"6"-7"-7"0,4 2-6 16,6 5-3-16,2 4-3 16,-1 4-1-16,-9-1-3 0,-3 8-1 15,-15 2-1-15,-5 0 0 16,-9 7-2-16,-5-7 1 15,-7 0-2-15,2 0 0 16,2-5-2-16,6-2 1 0,9 0-1 16,7-10 0-16,14 5-2 15,5-2-1-15,10-3-4 16,2 6-3-16,7-1-12 16,9-8-14-16,-11-4-1 15,9 7 1-15</inkml:trace>
  <inkml:trace contextRef="#ctx0" brushRef="#br0" timeOffset="665626.6784">21968 16836 27 0,'19'7'35'0,"8"21"2"16,2 13-4-16,-11 8-19 0,0 21-3 16,-14 5-3-16,-4 10-3 15,-19 0-2-15,-5-8-4 32,-4-7-9-32,-7-5-22 0,-2-19-4 15,12-10-1-15,2-24-1 16</inkml:trace>
  <inkml:trace contextRef="#ctx0" brushRef="#br0" timeOffset="665958.737">23237 15466 61 0,'0'55'32'0,"-7"35"-10"16,2 32-5-16,-8 30-4 15,10 28-3-15,-3 16-3 0,2 8-2 16,-3-6-1-16,7-5 1 15,0-15-3-15,10-22 0 16,0-26-5-16,-6-22-18 16,-4-31-16-16,13-16 1 15,-13-32-4-15,0-12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3:39:43.47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15213 3517 7 0,'0'0'28'15,"10"14"-4"-15,15-8-5 16,26-2-1-16,22-2-3 16,26-2-1-16,26-3-4 15,23-3-2-15,14 0-4 16,-1 0-3-16,-9 4-5 15,-22 2-3 1,-31 4-10-16,-33 1-16 16,-29 12 0-16,-40-8-1 15,-15 7 15-15</inkml:trace>
  <inkml:trace contextRef="#ctx0" brushRef="#br0" timeOffset="484.5256">15665 3727 17 0,'0'0'28'0,"0"-18"-4"31,12 12-4-31,4 6-4 0,4 0-4 16,8 6-3-16,-3 2-1 15,0 8-1-15,-9 6-2 16,-7 6-2-16,-15 2 0 15,-10 0-2-15,-6-5 0 16,-6 2-1-16,1-7 1 16,-2-2-1-16,10-6 0 0,19-12 1 15,0 0-1-15,34 8 1 16,4-11 0-16,8-2 0 16,5 1-1-16,4 1 1 0,-9-2 0 15,-2 5 0 1,-15-5 0-16,-11 5-1 0,-18 0-4 31,0 0-17-31,0 0-12 16,-13 10-3-16,1-10 3 0</inkml:trace>
  <inkml:trace contextRef="#ctx0" brushRef="#br0" timeOffset="2084.983">6477 5698 8 0,'22'6'32'16,"12"-6"-1"-16,24 0-8 15,20 0-3-15,19-4-2 16,14 4-5-16,9-8-4 0,4 5-3 16,-3-1-6-16,-15 1-3 15,-22 7-4-15,-28-4-7 16,-26 6-15-16,-17 6-6 0,-28-4 0 15,-10 8 0-15</inkml:trace>
  <inkml:trace contextRef="#ctx0" brushRef="#br0" timeOffset="2471.3753">6833 5886 5 0,'-15'-9'29'0,"15"9"2"16,10-9-6-16,8 2-6 0,16 5-4 15,0-3-4-15,6 5-1 16,-3 5-2-16,-3 4-1 15,-14 6-3-15,-11 7-1 16,-13 5-1-16,-14 2-1 16,-6-2 0-16,1 1 0 0,2-6 0 15,9-2-1-15,14-8 1 16,14-5 0-16,12-7 0 16,12 0 1-16,0-5 0 15,1 5-1-15,-1-4-3 16,-9 4-28-16,-6-3-7 15,-1 3 0 1,-14-6-1-16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4:17.72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15314 2626 30 0,'0'0'19'0,"0"0"1"16,5-12-2-16,-5 12-3 16,0 0-1-16,0 0-2 15,0 0-1-15,0 0-1 16,0 0-2-16,0 0-2 16,0 0-1-16,-12 8 0 0,12-8-1 15,-10 13-2-15,4 4 1 16,-2-1-2-16,1 2-1 15,0-3 1-15,1-1 0 16,1-3 0-16,1 6-1 16,1-4 0-16,3 2 0 31,-3-2 0-31,3-1 1 0,0 2 0 16,-4 6-1-16,4-5 0 15,0 2 1-15,0-6-1 0,0 3 1 16,0-1 0-16,0 6-1 15,0 0 1-15,0-7-1 16,4 6 2-16,-4 1-1 16,3-2-1-16,-3 3 0 0,4 1 1 15,-4-4-1-15,5-1 1 16,-2 2 1-16,0-1-2 16,0 2 0-16,2 0 1 15,0-2-1-15,-1-2 1 16,1 2 0-16,1 0-1 15,0-3 0 1,-1 3 1-16,0-8-1 16,-1 2 1-16,1 1-2 15,-3-3 2-15,5 1-2 16,-4 1 2-16,-3-11-2 16,10 18 2-16,-4-5-1 15,-6-13 1-15,9 11-1 16,-9-11 1-16,8 11 1 0,-8-11-1 15,0 0 1-15,0 0 0 0,0 0 0 16,-10-13-1 0,10 13 1-16,-13-12-1 0,13 12-1 15,-16-17 0-15,7 9 0 16,9 8 0-16,-14-19 1 16,6 7 0-16,0 0 0 0,1-5-2 15,-1-5 2-15,0 1 0 16,2-6-1-16,1-5 0 15,1 0 0-15,0 0 0 16,4 0 0-16,0-2 1 16,0-5-1-16,4-2 0 31,0 5 0-31,1-1 0 0,-2-1 0 16,3-8 1-16,-1 5-1 15,-2 4 1-15,-3 11-2 16,4 4 2-16,-4-1-2 15,-4 4 1-15,-1 6 0 16,5 13-1-16,-12 14 1 0,3 0-1 16,-1 6 1-16,1 1 0 15,0 8 0-15,-1 4 0 16,4 8 0-16,2 6 1 16,4-3-1-16,0 4 0 0,4-2 1 15,2 6-2-15,1-2 1 16,2-3 0-16,0-9 1 31,-1-2-1-31,1-8 0 16,-1-5-1-16,-3-6 0 0,-1-5 1 15,-4-12 0-15,7 12 1 16,-7-12-2-16,0 0 1 16,0 0 0-16,0 0 0 15,0 0 1-15,0-12 0 16,-5-3 0-16,-3-9-1 0,0-7 0 15,-2-6 1-15,3-9 0 16,-4-1-1-16,2 1 1 16,1 3-1-16,2 3 0 15,2 6 0-15,-1 5 1 16,5 5-2-16,-2 11 2 16,2 13-2-1,0-14 0-15,0 14 1 16,0 0 0-16,0 0-1 15,-4 16 1-15,4 7-1 0,0 5 0 16,0 7 1 0,0 2 1-16,0 8-2 15,4 6 1-15,0-3-1 0,3-5 1 16,-1-2 0-16,4-7 0 0,1-6 1 16,-1-2-2-16,0-9 1 15,-3-4-1-15,-7-13 2 16,10 15-1-16,-10-15 0 15,0 0 0-15,0-13-1 16,-3-3 2-16,-2-3 0 16,-1-13 0-16,0-2-1 0,-2-8 1 15,-1 5-1-15,1-6 1 16,0 9 0-16,2 3-1 16,0 4 0-16,1 10 0 15,5 17 0-15,-9-18-1 16,9 18 2-16,0 0-1 15,-8 17-1 1,8 5 1-16,0 3 0 16,0 3-1-16,0 1 0 15,3 6 1-15,2 1 0 16,-1-5 0-16,3 0-1 16,-2-8 1-16,2-6 0 0,-1-2 1 15,-1-6-1-15,-5-9-1 16,6 10 0-16,-6-10 1 0,0 0 0 15,0-12-4-15,6 2-32 16,-6-4-7-16,0-1 2 16,3-5 0-16</inkml:trace>
  <inkml:trace contextRef="#ctx0" brushRef="#br0" timeOffset="4563.1925">16093 2929 37 0,'-7'-20'36'15,"7"20"0"-15,0 0-1 16,-10 5-19-16,10 26-6 0,-5 4-4 15,5 9-4-15,6 3-1 16,3-2 1-16,-2-2-1 16,2-5 0-16,-1-11 1 15,2-11 1-15,-10-16 0 0,0 0 1 16,6-32 0 0,-12 4 0-1,-4-14-1-15,-2-2 0 16,-4-12 0-16,1 3-1 15,0 5-1-15,0 11-1 0,5 5 0 16,0 16-1-16,10 16 1 16,0 0 0-16,16 24-1 15,-4 9 1-15,3 4-1 16,2 2 1-16,1 1 1 0,-6-6 1 16,-2 3-1-16,-4-10 1 15,-6-8-2-15,0-19 1 16,-18 10 1-16,6-20-1 15,-8-10 0-15,2-3-1 16,2-5 1-16,1-9-2 16,3 5 2-16,6-2-1 0,6 3-1 15,0 8 1-15,12 7-1 16,4 8 0-16,2 8 1 16,0 10 0-16,1 9 0 15,-1 12 1-15,-5 6-1 16,-3 1 1-16,-5 4-1 15,-5-6 2 1,-2-3-1-16,-8-1-1 16,-5-16 1-16,2-11-1 0,-2-10 1 15,0-8 0 1,-1-16-1-16,3 0 0 16,4-8 0-16,2-5 0 0,4 2 1 15,3 5-1-15,10 5 0 16,5 6-1-16,5 15 1 0,4 5 0 15,3 12 0-15,1 6 1 16,-2 13-2-16,-1 7 1 16,-7 6 0-16,-3 0 1 15,-9 1-1-15,-6-1 1 16,-6-8-1-16,-3-8 0 16,-9-11 1-1,-1-16 0-15,-3-16-2 16,-2-8 2-16,2-11-2 15,4-5 0-15,4-1 2 16,5-2-1-16,9 2-1 16,6 8 0-16,11 14 1 15,3 5-2-15,6 17 3 0,4 5-1 16,-1 12 0-16,-2 14 0 0,-2 7 0 16,-7 6 0-1,-2 0 1-15,-6 1-1 16,-7-8 0-16,-3 0 0 0,0-13 0 15,-7-15-1-15,7-9 2 16,-14-33-1-16,7-6 0 16,3-6 0-1,-2-10 1-15,6-5-2 16,0 2 2-16,8 5-1 16,0 9-1-16,4 22 1 15,1 13 0-15,-1 12 0 16,0 18 0-16,1 15 1 15,-8 10-1-15,-1 15 0 16,-4 0 1-16,3-1-1 0,-3-9 1 16,-3-3-1-16,3-17-1 15,-4-11 2-15,4-20-1 16,-5-24 1-16,5-10-2 16,-6-9 3-16,2-14-3 15,1-4 2-15,3 1 0 16,0-2-2-16,0 8 2 0,0 20-2 15,7 12 1-15,-7 22-1 16,15 11 1-16,-6 15-1 0,1 18 1 16,0 14-1-16,-3 7 1 15,4 0 1-15,-8-1-1 16,4-8 1-16,-5-12-1 31,-2-5 1-31,0-20-2 0,0-19 1 16,-2-11 1-16,-2-25-1 15,4-10 0-15,-6-9 1 16,6-7-2-16,0-5 0 16,0 4 2-16,6 8-1 15,3 6 0-15,1 22-1 16,3 20 1-16,2 17 0 0,0 17 1 16,-3 16 0-16,1 17-2 15,-3 13 2-15,-5 4-1 16,1-4 0-16,-3-5 1 15,-3-11-2-15,0-14 2 16,0-16-2-16,0-27 1 0,0-16-1 31,0-23 2-31,0-17-1 16,-7-15 0-16,3-8 0 0,1-3 0 16,-1-2 0-16,1 10 1 15,-3 13-2-15,3 10 1 16,3 28 0-16,0 23-1 15,9 18 2-15,0 19-1 16,0 23 0-16,1 12 0 0,2 10 0 16,1 6 0-16,2-8 0 15,-2-8 1-15,-1-9-1 16,-5-13 0-16,1-16 0 16,-5-19 1-16,-3-15-1 15,0-20-1-15,0-11 3 16,-9-15-2-16,2-8-1 0,-1-15 1 15,1-5 0-15,2 5 0 16,1 5 1-16,-1 11-2 16,1 15 0-16,4 17 1 15,0 21 0-15,16 16 0 16,-8 27 0-16,5 15-1 16,-4 13 0-1,1 12 2-15,0-3 0 0,-2-1-1 16,-2-4 0-1,-2-11 1-15,-4-16-1 16,0-16 1-16,0-32 0 0,0 0-1 16,0-34 1-16,0-13-2 15,-4-12 1-15,-2-16-1 16,3-14 1-16,-6 2 0 0,3 2 0 16,-1 16 0-16,1 8-1 15,1 15 2-15,5 12-1 16,0 34 0-16,0 0 0 15,12 38 0-15,0 8-1 16,0 8 1-16,-2 16 0 16,-1 7 0-1,-2 8-1-15,-3-7 2 16,-4-8-1-16,0-8 0 16,-4-13 1-16,-3-18-1 15,-2-16 1-15,0-18-1 16,-2-15 0-16,3-13-1 15,-5-8 2-15,-2-8-2 16,5 5 1-16,-2-1-1 0,6 7 1 16,3 12-1-16,3 13 2 0,0 11-1 15,6 25-2-15,3 7 3 16,0-3-1-16,1 12 1 16,0 1-2-16,-1-4 2 15,-3-3-2-15,-3-6 2 16,-3-11 0-1,-3-6-1-15,3-12 0 16,-19 7 1-16,3-14-1 16,-2-8 0-16,-6-9 0 15,-3-8-1-15,0 1 1 16,-1-3-1-16,4 1 1 16,5 5-1-16,3 6 0 15,7 11 1-15,9 11-1 0,9 15 1 16,7 7 0-16,6 3 0 15,2 6 0-15,1-2 1 16,6 2-1-16,-4-7 1 16,-4 0 0-16,-5-10-1 15,-5-10 0-15,-13-4 1 0,0 0-1 16,-9-8 0-16,-7-6 1 16,-13-11-1-16,-3-8 0 15,-8-7 0-15,-4-2 0 16,3 0 0-16,-2-4-1 0,6 9 1 15,5-1 0-15,8 14 0 16,8 6-1-16,16 18 1 31,0 0-1-31,0 0 1 0,12 27 0 16,7-7-2-16,1 6 1 16,4 3 1-16,-2 0-1 15,0-5 1-15,-4 3 0 16,-5-10 1-16,-6-2-1 15,-7-15 0-15,0 0 1 16,-20-10-1-16,0-9 1 0,-7-9-1 16,-7-8 1-16,-3 2-1 15,-1-11 1-15,1 11-1 16,6 3 0-16,3 3 0 16,7 9-2-16,11 14 2 15,10 5-1-15,7 9 1 16,7 7 0-1,9 3-1-15,-1 1 0 16,2 4 1-16,-1-5 1 16,-2-6-1-16,-6 2 1 0,-2-9-2 15,-13-6 1-15,0 0 2 16,-13-7-2-16,-2-7 0 16,-9-1 1-16,-2-2-1 15,-1-5-1-15,2 9 1 0,3-7 0 16,3 5-1-16,4 7 1 15,15 8 0-15,-9-1-2 16,9 1 3-16,16 15-1 16,-3-5-1-16,5 9 1 15,-1-1 0-15,6-5 0 16,-5 3 0-16,1-3 1 0,-3-2-2 16,-4 2 2-16,-12-13-1 15,0 0 0-15,0 0 1 16,-22-7 0-16,3-10 0 15,-5 2-1-15,-5-4 0 16,1-4-1-16,1 5 2 31,5 2-1-31,9 3-1 0,13 13 0 16,-12-4 1-16,12 4-1 0,15 13 1 16,-1-1 1-1,3 0-2-15,2 5 0 0,0-5 1 16,-1 5-1-16,-2-11 1 15,-1 3 1-15,-6-3-1 16,-9-6 0-16,0 0 0 0,0 0 0 16,-9-9 1-16,-6 2 1 15,-5-3-2-15,-1-2 0 16,0 5 0-16,0-1 0 16,2-1 0-16,7 8 0 15,12 1 0-15,0 0-2 16,0 0 2-1,3 10 0-15,8-4-1 16,3 3 1-16,0 3-1 16,2-1 1-16,-3-2 1 15,-1 1-2-15,-1-6 1 16,-1 5 1-16,-10-9 0 16,10 4-2-16,-10-4 3 0,-5-13-2 15,-3 5 1-15,-3-1 0 16,-3-3-1-16,-4-3 0 15,2 6 0-15,-1-2 1 16,3 2-2-16,2 9 1 0,12 0-1 16,-9 0 0-16,9 0 0 15,10 0 1-15,-1 0 0 16,3 3 0 0,3-3-1-16,1 0 1 15,2 0 1-15,-1-1 0 16,-2-4-1-16,0 8 0 15,3-3-1-15,-2 3 2 16,0-3-1-16,-4 8 1 16,3-8-1-16,-2 5-1 15,-1 1 2-15,0-6 0 0,-2 5 0 16,-10-5-1-16,10 0 1 16,-10 0 0-16,0 0 0 15,-13 7 0-15,0-7 0 16,1 0 0-16,-6 0-2 15,2 0 1-15,-3-5 0 16,4-2-1-16,2 3 1 0,13 4 1 16,-15-9-2-16,15 9 0 15,0 0 1-15,0 0 0 0,0 0 0 16,0 0 0-16,0 0-2 16,0 0 3-16,0 0-1 15,0 0 0-15,0 0 1 31,0 0-1-31,-12 6 0 0,12-6-1 16,-16-6 2-16,0 4-1 16,2-7 0-16,1 5 0 15,0-3-1-15,1 7 1 16,2-6 1-16,10 6-2 16,-9-3 1-16,9 3 0 15,0 0 0-15,-6 9-1 0,6-9 2 16,0 0-1-16,0 0-1 15,0 0 1-15,-8 11 0 16,8-11 0-16,0 13 1 16,0-13-1-16,6 10-1 15,-1 0 1-15,2 3 0 16,-4 1 0 0,3 1 0-16,-6-15 0 15,15 14-1-15,-9-4 1 0,-6-10-1 16,0 0 1-1,13 9 1-15,-13-9-1 0,0 0 0 16,0 0 1-16,0 0-1 16,-10-16 0-16,10 16 1 15,-18-17 0-15,5 7-2 0,1 1 1 16,-1 3 0-16,2-3-1 16,11 9 2-16,-13-9-1 15,13 9-2-15,0 0 2 16,0 0-2-16,0 0 1 15,0 0 1-15,14 5-1 16,-3-5 0-16,1 9 1 0,0-5 0 16,1-4 0-16,-3 0 1 15,1 5 0-15,-11-5-1 16,12 5 0-16,-12-5 1 16,0 0 0-16,0 0 1 15,0 0-1-15,0 0-1 0,-15-5 0 31,15 5 1-31,-15-9-1 16,15 9 1-16,-16 0-1 16,16 0-2-16,0 0 2 15,0 12 0-15,0-12-1 0,17 9 0 16,-6-1-3-16,12 5-13 16,1-9-27-16,-3-7 1 15,-1-4-1-15,-6-23-1 0</inkml:trace>
  <inkml:trace contextRef="#ctx0" brushRef="#br0" timeOffset="7720.4415">6703 4914 32 0,'0'0'26'0,"0"0"-1"16,3-9-2-1,-3 9-3 1,0 0-3-16,0 0-3 15,0 0-2-15,0 0-3 16,0 0-1-16,0 0-3 0,-12 9-1 16,12-9-1-16,-7 11 0 15,7-11-1-15,-12 8 0 16,12-8 0-16,-15 5 0 16,15-5-1-16,0 0 1 0,-9 4-1 15,9-4 0-15,0 0 0 16,0 0 0-16,0 0-1 15,0 0 1-15,0 0-1 16,-10 10 1-16,10-10-1 16,-8 14 0-16,1 0 1 15,3-1-1 1,-1 1 1-16,-1 0-1 16,-1 5 1-16,1-3-1 15,1 1 0-15,0 5 1 16,0-7 0-16,-2 3-1 15,1 0 1-15,-1 0-1 16,-1 2 1-16,2-1-1 16,-1-1 1-16,1-4-2 0,0 5 1 15,3-2-1-15,0 0 1 16,-3-2 0-16,6-1 0 16,-3-2 0-16,3 2 0 15,0-1 0-15,0-3 0 0,0 2 0 16,0-12 1-16,3 17-1 15,-3-8 0-15,0-9-1 0,6 17 1 16,0-7 1-16,-6-10-1 16,6 13 0-16,0-3 0 15,-6-10 1-15,13 16-1 16,-13-16 0-16,9 12 1 16,-9-12-1-16,9 10 0 31,-9-10 0-31,0 0 0 0,9 9 1 15,-9-9-1-15,0 0 0 16,0 0 0-16,0 0 0 16,0 0 1-16,0 0-2 15,0 0 2-15,0 0-1 16,7 12 0-16,-7-12 1 0,0 0-1 16,0 0 1-16,0-10 0 15,0 10 0-15,-12-18-1 16,5 8 1-16,-5-6-1 15,0 1 1-15,-1-1-1 0,0 0 0 16,5 1 0-16,-2-2 0 16,4-2 0-16,0-1 0 31,2-6 0-31,4 2 0 0,0-5 0 16,0-2 0-16,4-1 0 15,2 0 0-15,2-1 0 16,0 2 0-16,3 6-1 15,-1-4 1-15,3 5 0 16,-1 1 0-16,0 4 0 16,0-1 0-16,0 4-1 0,-2 6 2 15,0-5-1-15,-2 6 0 16,-8 9 0-16,11-13 0 16,-11 13 0-16,0 0 0 15,0 0 1-15,0 0-1 16,0 0 1-16,0 0-1 15,0 0 1-15,-8 11 0 0,8-11-1 16,-21 22 0-16,10-1 0 16,-2 5 0-16,-3 1 0 15,0 0 0-15,0 2 0 16,2 0-1-16,1 3 1 16,3-2 0-16,2-5 0 0,1 4-1 31,1-2 1-31,6 0 0 0,0 2-1 15,0 0 2-15,6-6-2 16,1 2 1-16,1-1 0 16,-1-4 0-16,6 3 0 15,-1-4 0-15,-1 0-1 16,2-6 1-16,-4 2 0 16,1-3 1-16,0-2-1 0,-2-1 0 15,-8-9 0-15,9 8 0 16,-9-8 1-16,0 0-1 15,7 10 0-15,-7-10 1 16,0 0-1-16,0 0 0 16,0 0 1-16,0 0-1 15,0 0 0 1,0 0 1-16,-11-10-1 16,11 10 1-16,-20-17-1 15,5 7 0-15,2 1 0 16,-2-1 0-16,-1-2 0 15,-1-2 1-15,6 4-2 0,-1 0 1 16,3 0-1 0,5-2 1-16,-1-5 0 0,5-5 0 15,-3 1 0-15,3-8 0 16,0-3 0-16,3-2 0 0,6-4 0 16,0-2 0-16,1 1 0 15,2 5 0-15,0 1 0 16,0 5 0-16,0 5 0 15,-2 4 0-15,-6 10 0 0,-4 9-1 16,8-10 1-16,-8 10 0 16,0 0 0-16,0 0 0 15,0 0 0-15,0 0 0 16,-5 14 1-16,-2 1-1 16,1-3 1-16,0 8-1 31,-4 3 0-31,1 5 0 0,-3 0-1 15,3 4 2-15,-1-3-2 16,7 3 1-16,0 3 0 16,3-5-1-16,6 3 1 15,1-1 0-15,3-5 0 16,1-3 0-16,1 2 0 16,1-6-1-16,0-8 1 0,-2-3-3 15,-11-9-3-15,21-4-37 0,-11-7-1 16,-3-12-1-1,9-1 1-15</inkml:trace>
  <inkml:trace contextRef="#ctx0" brushRef="#br0" timeOffset="10194.6495">7438 5157 65 0,'0'0'36'16,"-13"7"0"-16,7 4-18 15,1 13-7-15,-1 2-5 16,2 6-2-16,1-1-1 16,3-2 0-16,0-4 1 0,0-3 0 15,-4-11 0-15,4-11-1 16,-9-1 1-16,3-12 0 15,-6-11-1-15,3 2 1 16,-3-5-2-16,2-7 0 16,1 2-1-16,6 3 0 15,3 3-1 1,0 9 0-16,8 8 1 16,5 2 0-16,0 14-1 15,3 9 0-15,-1 6 0 16,1 12 1-16,-5 6 1 15,-4-2-1-15,-7 0 0 0,-3-3 0 16,-6-6 0-16,-4-7-1 16,-3-11 2-16,-5-16-2 0,-1-10 0 15,0-9 0-15,3-4 0 16,5-2 0-16,4-3 0 16,4-4 1-16,9 5-1 15,10 4 1-15,4 9-1 16,6 6 1-16,7 9 0 15,3 4 0 1,-3 9 0-16,1 8 0 16,-1 12 0-16,-7 3 0 15,-9 6 0-15,-4-1 0 16,-10-1-1-16,-6 0 1 16,-5-7-1-16,-9-9 0 15,-5-13 0-15,-3-14 0 16,1-9-1-16,-2-10 1 0,2-7 0 15,4-6 0-15,2 0 0 16,6-6 0-16,8 5 0 16,7 7-1-16,7 6 1 0,12 10 0 15,5 8 0-15,4 9 0 16,2 4 0-16,8 16-1 16,-3 6 2-16,-2 9-1 0,-8 8 1 15,-4 0 0-15,-8-2-1 16,-6 1-1-16,-7-4 1 15,-13-13 1-15,-1-9-1 16,-10-16 0-16,3-6 0 16,-1-17 0-16,0-5-1 31,1-13 1-31,8-3 0 0,7-1 0 16,6-4-1-16,9 8 0 15,7 2 1-15,6 9 0 16,6 13 1-16,2 8-1 15,3 9 0-15,-6 14 1 16,4 11-1-16,-7 6 1 16,-5 10 0-16,-1 5 0 0,-8 4-1 15,0-1-1-15,-7-5 2 16,-3-10-1-16,-6-5 0 0,-4-13 0 16,-3-16 0-1,-2-7-1-15,0-19 0 0,-4-8 2 16,3-13-2-16,1-2 1 31,5-3 0-31,5 3-1 0,8 4 2 16,3 6-1-16,6 12 0 15,7 18 0-15,2 14 1 16,4 13-1-16,-3 19 0 16,-3 9 1-16,-4 6-1 15,0 8 0-15,-8 5 0 16,-4-9 0-16,-3-2 1 0,-3-15-1 15,-4-14 0-15,-5-13 0 16,2-16 0-16,-1-13-1 16,-2-18 1-16,3-10 0 15,1-13 0-15,4-1 0 16,5 1-1-16,3 3 1 16,5 8 0-1,2 7 0-15,3 19 0 16,2 13 0-16,4 23 0 0,-4 8 1 15,1 19-1 1,-4 5 1-16,-2 10-1 16,-2 2 0-16,-5 2 1 0,-3-10-1 15,0-14 0-15,-5-8 0 16,-1-20-1-16,6-9 1 0,-16-22 0 16,6-15 0-16,2-10 0 15,-2-6 1-15,4-5-2 16,2 4 1-16,4 8 0 15,0 2 0-15,0 9 0 16,7 18 0-16,-7 17-1 16,18 0 1-16,-8 24 0 0,-1 7 0 15,-3 8 0-15,-2 7 1 16,-4 5-1-16,0-2 0 16,-10-4 0-16,-2-8 0 15,-7-12 0-15,-3-8 0 16,-2-17 0-16,-5-10 0 15,1-15 0 1,-2-13 0-16,9-4-1 16,2-6 1-16,9-6-1 15,10 1 1-15,9 4 0 16,7 6 0-16,5 11-1 0,10 16 1 16,-2 9 0-1,-1 14-1-15,-1 17 2 0,-5 6 0 16,-7 11-1-16,-2 6 0 15,-10 7 0-15,-6-3 0 0,-6-5 0 16,-10-9 0-16,-6-12-1 16,-3-5 0-16,-12-16 0 15,-4-13 0-15,1-15 1 16,-2-10 0-16,-3-3-1 16,11-4 1-1,3 4 0-15,9-1-1 16,10 9 1-16,8 0-1 15,7 14 1-15,10 5-2 16,5 9 2-16,1 1-1 16,2 9 1-16,1 2 0 15,-1 3 0-15,-3 10 0 16,-5 2 0-16,-4-2 1 0,-9-4 0 16,-6 2-1-16,-6-13 0 15,-5-4 1-15,-4-5-1 0,-4-5 1 16,3-9-1-1,-2-3 0-15,2-3 0 16,6-4 0-16,4 7 0 0,2-2 0 16,6 5-1-16,4 6 1 0,3 8-1 15,10-6 0-15,0 15 1 16,2 5 0-16,4 4-1 16,-1 9 1-16,0 1 0 15,-2 1 0-15,-1 0 1 16,-3-6-1-16,-5-4 1 31,-4-2-1-31,-3-7 1 0,3-10-1 16,-17-6 1-16,3-9 0 15,-2-3-1-15,1-1 0 16,-1-3 0-16,1 0 0 16,5 2 0-16,1 1 0 15,9 10 0-15,0 9 1 16,0 0-2-16,9-3 1 0,-2 17 0 15,2 4 0-15,-1 2 1 16,-1 4-1-16,2-2 0 16,-4 0 0-16,0-3 1 15,-2-6-1-15,-3-13 1 0,0 0-1 16,0 0-1-16,0-22-4 31,6 4-38-31,-12-1-2 16,-3-7 0-16,-1 2-1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0T14:07:25.82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16420 3551 21 0,'-24'0'30'0,"8"5"-3"16,4-5-3-16,12 0-4 16,0 0-6-16,12 0-3 15,11 0-3-15,4 0-2 16,6 0-1-16,0 0 0 16,3 4-2-16,-7-4-1 15,-1 3 1 1,-10-3-2-16,-18 0 1 0,0 0-1 15,-13 12 1 1,-14-12-1-16,-7 0 0 16,-3 0 0-16,-4 0 0 0,3-4-1 15,1 2 0-15,9 2 1 16,7-9-1-16,8 4 0 16,13 5 1-16,16-12 0 0,8 7 0 15,8-2 1-15,11-1-1 16,-2-1 1-16,2 5 0 15,-3-1 0-15,-8 5 0 16,-14 5-1-16,-18-5 1 16,-3 22-1-16,-17-5 0 15,-10-3 0-15,-4-2 0 0,-4 0 0 16,-2-10-1-16,3-2 0 16,7 0 0-16,7-5 0 15,8-4-1-15,15 9 2 16,0-12-1-16,13 9 0 15,14-1 1-15,11 0-1 16,2 1 2 0,8-3-1-16,-2 1 0 15,-4-1 0-15,-5 6 0 16,-15-3 0-16,-22 3 0 0,0 0 0 16,-31 8-1-16,-9-4 0 15,-6 1 1-15,-5-1-1 16,2-4 0-16,2 0-1 15,11-4 1-15,10 1-1 0,14 1 1 16,12 2 0-16,15-7 0 16,10 2 0-16,5 3 0 15,8 2 1-15,5 0-1 16,-3-4 1-16,-2 4 0 16,-7 0 0-16,-12 0 0 15,-19 0 0 1,0 11-1-16,-22-4 1 15,-11-2-1-15,-5-1 0 16,-5-4 0-16,-1 0 0 16,5 2 0-16,4-2 0 15,11-6 0-15,13-2 0 16,11 8-1-16,7-17 1 16,11 14 0-16,10-3 0 0,6-1 0 15,4 1 0-15,-2 2 1 16,-1 0-1-16,-3 4 1 15,-11 0 0-15,-11 0-1 16,-10 0 1-16,-17 9-1 0,-10-4 0 16,-4 0 0-1,-7-2 1-15,2-6-2 0,2-2 1 16,5-1 0-16,7-5 0 0,10-1 0 16,12-1-1-16,12-1 1 15,9 3 0-15,6 4 0 16,3 1 1-16,4 6-1 15,0 0 0-15,-5 6 1 32,-4 1-1-32,-11 5 0 0,-11 1 1 15,-13 0-1-15,-7 2 0 16,-8-6 0-16,-6 0 0 16,-6-4-1-16,2-5 1 15,4-4 0-15,7-6-1 16,8-2 0-16,11-5 1 15,7 5 0-15,11 3 0 0,11 0 0 16,6 3-1-16,5 6 2 16,-1 0-1-16,1 0 1 15,-4 6-1-15,-6-6 1 0,-6 8-1 16,-10-1 0 0,-9-7 1-16,-13 17-1 0,-5-5 0 31,-8-4 0-31,-1-1 0 15,-1 1 0-15,3-6 0 0,0-2 0 16,13 0 0-16,12 0-1 16,0-10 1-16,19 6-1 15,5 3 1-15,7 1 0 16,6 0 0-16,4 0 0 16,-1 4 1-16,-6-4-1 0,-8 6 0 15,-9 1 1-15,-10 2-1 16,-7-9 0-16,-22 16 0 15,-6-10 0-15,-10-6 1 16,-5 3-1-16,0-3 0 16,3-4-1-16,2-4 1 15,11 5 0-15,9-5 0 0,18 8 0 16,0 0 0-16,21-9 1 16,6 5 0-16,8 4-1 15,3 0 0-15,-4 0-2 16,3 4-7-16,-16 2-34 15,-8-12-1-15,-13 6 0 0,0 0 0 32</inkml:trace>
  <inkml:trace contextRef="#ctx0" brushRef="#br0" timeOffset="1099.1498">15134 3510 12 0,'0'-19'33'0,"0"19"2"15,5-18-1-15,-5 18-13 16,16-14-5-16,-2 9-5 15,7 5-2-15,-4-4-3 32,5 4 0-32,-6 0-2 0,1 6 0 15,-6-3-2-15,-11-3 0 16,-5 14 0-16,-6-6-1 16,-8 0 1-16,-1-1-1 15,-5 2-1-15,-1-9 1 16,1 5-1-16,5-5 0 15,5 0-1-15,4 4 1 0,11-4-1 16,0 0 1-16,21 0 1 16,1 0-1-16,6 0 1 15,0 6 0-15,3-6 0 16,-2 0 1-16,-6 0 0 0,-5 0 0 16,-18 0-1-16,9 8 1 31,-18-4-1-31,-6 1 0 15,-4-1 0-15,-3-2 0 0,0 1-1 16,1-3 0-16,3 6 0 16,6-6-1-16,12 0 1 15,0 0-1-15,0 0 1 16,22-6 0-16,-2 3 0 16,4-2 0-16,-3-1 0 0,3 6 0 15,-5-5 1-15,-3 5 0 16,-16 0-1-16,8 0 1 15,-8 0 0-15,-19 4-1 16,3-1 1-16,-1 1-1 16,-1 0 0-16,2-4 0 15,4 0 0-15,1 4-1 0,11-4 1 16,0 0 0-16,0 0-1 16,14 0 1-16,-2 0 0 15,-2 0 0-15,-1-4 1 16,0 4 0-16,-9 0-1 15,13 0 1-15,-13 0 0 32,0 0-1-32,0 10-2 0,0-10-23 15,0 0-17-15,0 0 0 0,0 0 0 16,0-21-1-16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5:15:23.0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895 3718 26 0,'0'0'20'16,"0"0"-1"-16,0 0-2 0,-14 70-2 16,14-23-2-1,0 13-2-15,4 1-1 0,-4 10-5 16,6-3-2-16,-2-6-5 15,1-7-6-15,-1-12-8 16,-4-43-14-16,18 45-2 16,-18-45 0-16,0 0 14 15</inkml:trace>
  <inkml:trace contextRef="#ctx0" brushRef="#br0" timeOffset="215.9566">1081 3779 43 0,'0'0'32'16,"0"0"-7"-16,0 0-6 15,4 60-5-15,-4-13-6 16,11 5-2-16,-5 9 0 0,4-1-2 16,2 3-2-16,-3-2-7 15,0-9-8-15,-9-52-15 16,19 75-7-16,-19-75 1 15,0 0-1-15</inkml:trace>
  <inkml:trace contextRef="#ctx0" brushRef="#br0" timeOffset="353.6204">944 4098 16 0,'0'0'31'0,"0"0"-1"16,0 0-9-16,53 2-37 15,-10-2-7 1,8 5-3-16,7-14-3 16</inkml:trace>
  <inkml:trace contextRef="#ctx0" brushRef="#br0" timeOffset="915.9091">2387 3977 7 0,'-8'16'30'15,"0"15"0"-15,-14-3-7 16,-4 5-7-16,0 2-3 16,-5-4-5-16,1-4-4 0,2-10-4 15,-1-12-3-15,4-5-1 16,10-11 0-16,4-5 0 16,0-6-1-16,11 0 0 15,0-2 2-15,6 2 1 16,5 3 3-16,7 10 1 31,1 6 1-31,5 8 0 0,4 9 1 16,-4 6-1-16,7 7-1 15,-3 3-6-15,-2 4-13 16,-6-10-11-16,12 5-1 16,-17-19-1-16</inkml:trace>
  <inkml:trace contextRef="#ctx0" brushRef="#br0" timeOffset="1215.5663">2578 4100 4 0,'0'17'30'16,"-9"-5"0"-16,9 10-6 0,-12-3-8 16,6-2-4-16,1-4-4 0,5-13-4 15,-14 4-2 1,11-13-2-16,0-6-1 15,3-6 0-15,5-3-1 0,0-1 0 16,1-2 0-16,2 6 2 16,5 4 0-16,2 6 1 31,5 7 0-31,-6 8 2 0,0 5-1 16,1 7 0-16,0 6 0 15,-2 2-4-15,-1 3-6 16,-2-5-16-16,8 6-6 15,-8-12-1-15,11 3-1 16</inkml:trace>
  <inkml:trace contextRef="#ctx0" brushRef="#br0" timeOffset="1515.5991">3050 4148 60 0,'-6'-19'34'16,"-1"3"-7"-16,1-1-6 16,-9-2-5-16,3 6-6 15,-8-2-3-15,-1 5-3 0,0 6-1 16,-1 4-2 0,6 4 0-16,-2 4-2 0,8 4 1 15,1 5-1-15,9 2 0 16,3 0 1-16,10 4 0 0,3-6 1 15,1-1-2-15,8-4-2 16,1-2-9-16,-2-7-24 16,-3-11-1-16,-2-4 1 15,-13-12-2-15</inkml:trace>
  <inkml:trace contextRef="#ctx0" brushRef="#br0" timeOffset="1653.3527">2970 3720 17 0,'-19'-24'65'16,"19"24"-36"-1,-15 0-20-15,15 0-22 16,5 14-16-16,-5-14-2 0,8 32-2 16</inkml:trace>
  <inkml:trace contextRef="#ctx0" brushRef="#br0" timeOffset="2037.4067">3141 4025 33 0,'0'0'32'0,"8"20"-3"0,-4-8-9 16,4 2-7-16,-1 3-2 15,-1 2-4-15,1 1-2 16,-4-5-3-16,-3 3 0 31,3-4-1-31,-3-14-2 0,0 0 0 16,0 0-1-16,9-10 0 15,0-6-2-15,4-3 2 16,-2-3 0-16,3 0 1 16,-2 1 1-16,-4 6 1 15,2 5 1-15,-10 10 1 16,7-9 0-16,-7 9 0 0,-4 9 0 15,-2 1 0-15,6 5-2 16,0 0 0-16,0 1-2 16,10 2-6-16,-3-4-6 15,10-3-14-15,8 2-7 16,-4-13 0-16,8 8-1 16</inkml:trace>
  <inkml:trace contextRef="#ctx0" brushRef="#br0" timeOffset="2439.1891">3487 4137 25 0,'18'13'31'16,"-5"-8"-4"-16,6-3-10 15,0 1-1-15,2-3-6 16,1-3-2-16,-3-3-2 0,2-4-3 31,-8-4 0-31,-4-3-3 0,-5-1 1 16,-4-3-2-16,-10-1 0 16,-6 3 0-16,-6 3-1 15,-5 3 0-15,-1 8 1 16,-1 10 0-16,2 10 1 15,8 12 1-15,1 11 2 16,11 10 1-16,4 7 0 0,9 8 1 16,0-5 1-16,7 3-1 15,0-10-2-15,-2-5-3 16,3-9-17-16,1-4-18 16,-6-24 0-16,7-4-2 15,-7-19 0-15</inkml:trace>
  <inkml:trace contextRef="#ctx0" brushRef="#br0" timeOffset="2657.3765">3788 4003 36 0,'13'22'31'0,"-8"-2"-1"0,2 3-15 16,-1 3-8-16,0-6-25 15,7 8-11-15,-13-16-1 16,9 4-1-16</inkml:trace>
  <inkml:trace contextRef="#ctx0" brushRef="#br0" timeOffset="3059.5374">4187 3970 24 0,'-24'-11'29'0,"8"16"1"16,-6-2-12-16,-2 9-7 15,7 5-4-15,3 3-2 16,5 3-2-16,7 1 0 0,2 0-1 15,5-4-1-15,5-1 1 16,-1-7 1-16,0-4-1 16,0-4 1-16,-9-4-3 15,0 0-5-15,6-18-9 16,-12-1-18-16,6 6 1 31,-2-11-2-31,8 10 6 0</inkml:trace>
  <inkml:trace contextRef="#ctx0" brushRef="#br0" timeOffset="3321.7643">4287 4068 46 0,'14'23'35'16,"-10"-9"-4"-16,-4-2-9 0,7 0-7 16,-7-12-6-16,0 0-4 0,0 0-1 15,13-2-2-15,-7-11-1 16,6-1-1-16,0-1 0 15,1-3-1-15,3 4 0 16,-1-1 1-16,1 7 0 31,-2 8 1-31,3 6 2 0,-5 7 0 16,-6 6 1-16,0 7-1 16,-6 3-5-16,-3 5-32 15,-2-11-2-15,5 1-1 16,-7-10-2-16</inkml:trace>
  <inkml:trace contextRef="#ctx0" brushRef="#br0" timeOffset="4124.3528">5333 4085 46 0,'3'29'28'15,"-9"2"-14"-15,6-2-2 16,-5-5-4-1,2-4-1-15,3-7-3 16,0-13-2-16,0 0-1 16,0-14-1-16,0-8-1 15,0-7 0-15,3-3 0 16,2-4-2-16,3 0 2 16,3 4 0-16,0 5 1 15,2 8 1-15,7 10 1 0,1 9 0 16,-2 14 0-16,1 10 0 15,-5 2-7-15,-2 3-17 16,7 13-7-16,-12-15 0 0,8 6-1 16</inkml:trace>
  <inkml:trace contextRef="#ctx0" brushRef="#br0" timeOffset="4493.1712">5562 3909 32 0,'19'-24'32'31,"-3"-5"0"-31,12 4-13 0,1 14-6 16,2 4-3-16,6 14-2 16,-3 7-1-16,-1 14-2 15,-8 5 1-15,0 10-1 16,-8-2 0-16,0 1-1 15,-6 0-1-15,-2-5-1 16,-5-3 0-16,-4-11-1 0,4-6-1 16,-4-17 0-16,0 0-1 15,0 0-1-15,-10-20 0 16,-1 3-1-16,-3 0 1 16,-4 2-1-16,-2 10 0 0,-5 5 1 15,2 5-1 1,-4 4-4-1,9 11-8-15,4 0-17 0,0-8-2 16,14-3 0 0,0-9-1-16</inkml:trace>
  <inkml:trace contextRef="#ctx0" brushRef="#br0" timeOffset="4824.4425">6251 4020 16 0,'0'10'34'16,"-9"9"0"-16,-10-1-4 15,0-4-10-15,-1 5-5 16,-3-9-6-16,1 3-2 0,0-7-4 16,1-1-2-16,5-5-2 15,5-2-2-15,11 2 0 16,-16-19-1-16,16 6-1 15,0-2 1-15,6 4-1 16,4-1 2-16,8 3 1 0,-1 5 1 31,6 8 0-31,4 6 2 16,-1 4-1-16,-2 7 2 0,-2 4-3 16,-3-2-9-1,-8-5-21-15,6 6 0 0,-17-24-1 16,11 18 0-16</inkml:trace>
  <inkml:trace contextRef="#ctx0" brushRef="#br0" timeOffset="4979.8034">6115 3783 55 0,'-16'-21'36'15,"16"21"-2"-15,-9-8-8 16,9 8-35-1,12 20-22-15,-3-10-4 16,13 8-1-16,-3-3 0 16</inkml:trace>
  <inkml:trace contextRef="#ctx0" brushRef="#br0" timeOffset="5411.2993">6462 3989 48 0,'25'0'11'0,"0"0"-2"16,-1 4-1-16,0-4-2 15,-1 3 0-15,-5-3 0 0,-8-3-1 16,-10 3-1-16,0 0 0 16,-4-9-1-16,-6 9 1 15,-1 0-1-15,-5 0-2 0,0 9-1 16,1 3 0-1,0 4 0-15,6 2 1 0,6 5 0 16,3-2-1-16,12 5-2 16,3-3-3-16,10-1-4 0,5-1-4 15,8-1-4-15,-4-8-1 16,10-2 0-16,-1-6 2 16</inkml:trace>
  <inkml:trace contextRef="#ctx0" brushRef="#br0" timeOffset="5927.7866">6967 4142 65 0,'6'-20'22'0,"-6"-4"-1"16,-12-3-3-16,0 5-3 15,-8-2-4-15,-1 5-3 16,-3 2-4-16,-2 8-1 16,-1 9-1-16,5 4-1 15,3 11-1-15,7 7 0 0,3 2 0 16,5 2 0-16,4-1 1 15,4 1 0-15,4-6 0 16,8-5-1-16,3-6 2 16,0-7-1-16,3-7-1 0,-2-7 1 15,3-1 0-15,-1-5-1 32,-5-2 0-32,-3-3 1 15,-9 8-1-15,2-2-1 16,-4 7 0-16,-3 10 0 0,0 0 0 15,0 0 0-15,0 0 0 16,0 19 0-16,0-6 1 16,6 3 0-16,3-1 1 15,3-3 0-15,1-2 1 0,6-3-1 16,0-7 1-16,2 0-1 16,1-7 1-16,1-3 0 15,-3 0 0-15,1-2-1 16,2 5 0-16,1 1 1 15,5 6-1-15,-2 0 0 16,-5 8-1-16,2 5 1 0,-5 1 1 16,-6 8-1-16,-13-3 1 15,-7 5-2-15,-15 3-13 16,-8-5-25-16,-14-8-1 16,1 3 0-16,-9-17-1 15</inkml:trace>
  <inkml:trace contextRef="#ctx0" brushRef="#br0" timeOffset="7318.9984">8328 3546 21 0,'0'0'28'0,"0"0"1"16,-6 29-13-16,6 13-3 16,0 13-4-16,0 11-4 15,0 7 1 1,0 7-3-16,6-1-6 16,-6-11-10-16,4-18-15 15,4-4-3-15,-8-23 0 16,10-5 8-16</inkml:trace>
  <inkml:trace contextRef="#ctx0" brushRef="#br0" timeOffset="7554.3078">8611 3645 12 0,'0'0'30'0,"16"7"0"15,-16 13-4-15,0 9-11 0,6 12-4 16,-6 5-1-16,7 11-1 16,-2 4-2-16,-1 0-6 15,2-3-6-15,-3-7-12 16,-3-13-15-16,12-1-2 16,-9-22-1-16,7-6 8 15</inkml:trace>
  <inkml:trace contextRef="#ctx0" brushRef="#br0" timeOffset="7770.5102">8832 3703 39 0,'15'14'30'0,"-15"6"-2"15,9 9-14-15,-2 8-5 16,2 6 0-16,0 11-1 15,-2-1-2-15,5-3-3 16,-6-1-6-16,-2-7-10 0,-4-12-18 16,6 3-2-1,-13-20 0-15,7-3 1 0</inkml:trace>
  <inkml:trace contextRef="#ctx0" brushRef="#br0" timeOffset="7917.6712">8633 3993 24 0,'12'6'28'0,"2"-6"0"0,17 4-12 15,3 1-21-15,8-5-13 16,12 8-6-16,-5-17-2 16,10 9 4-16</inkml:trace>
  <inkml:trace contextRef="#ctx0" brushRef="#br0" timeOffset="8186.0801">9294 3538 34 0,'-31'-10'30'0,"9"19"1"15,-8 4-13-15,5 12-8 16,5 12-3-16,2 10-3 0,5 7 0 16,8 8 0-16,5 4-2 15,8-2-2-15,5-5-3 16,6-2-3-16,5-14-4 16,3-11-15-16,8-5-7 0,-9-21-1 15,11-1 1-15</inkml:trace>
  <inkml:trace contextRef="#ctx0" brushRef="#br0" timeOffset="8554.9157">9483 3909 15 0,'15'17'22'0,"-6"-9"-5"15,10-1-5-15,0-2-1 16,2-1-3 0,2-4-1-16,-3-8-2 15,-1-1-1-15,-3-6-2 16,-7 3 0-16,-5-7-1 16,-4 5 1-16,-10-1-1 0,-6 6 0 15,-2 3 1-15,-9 6-1 16,2 10 0-16,-1 4 0 15,2 8 1-15,7 6 0 0,6 0 1 16,8 2 1-16,9-2 0 16,7-1 0-16,6-4 1 15,6-5-2-15,1-8-3 16,2-6-9-16,-3-13-22 16,8 4 0-16,-13-17-2 15,5 3 0 1</inkml:trace>
  <inkml:trace contextRef="#ctx0" brushRef="#br0" timeOffset="8749.2378">9750 3505 57 0,'-3'-10'20'0,"3"-1"-27"16,0 11-14-16,0 0-4 16,0 0 2-16</inkml:trace>
  <inkml:trace contextRef="#ctx0" brushRef="#br0" timeOffset="8904.9308">9790 3621 43 0,'3'36'34'16,"-6"-6"-3"-16,-4 0-8 15,4-1-6-15,-12-9-6 32,3-2-4-32,-4-9-6 0,-3-9-14 15,-2-10-21-15,11-2-1 16,-4-13-1-16,7 4 0 16</inkml:trace>
  <inkml:trace contextRef="#ctx0" brushRef="#br0" timeOffset="9605.787">9922 3517 10 0,'-8'23'23'16,"1"-11"-6"-16,7 11-5 0,-3 1-3 15,3 2-1-15,3 2 1 16,7-1-1-16,2-6-1 15,4-5 0-15,1-9-1 16,3-7-1-16,-1-6-1 0,2-7 0 16,-5-5 0-1,-1-5-2 1,-6-2 1-16,-5 0-2 16,-4 3 0-16,0 5-1 15,0 2-1-15,-6 5 0 0,6 10 0 16,-10-4 1-16,10 4-2 15,-7 22 2-15,7-6-1 16,0 1 1-16,4 2 0 16,2-4 0-16,3 3 1 0,2-4-1 15,3-8 1-15,-1-2 0 16,3-9-1-16,-1-3 1 16,-2-4 0-16,2-6-1 15,-3 0 1-15,0-5 0 16,-2 7 0-16,0 1 0 15,-2 5-1-15,-8 10 0 0,22 0 0 16,-9 16 1-16,3 5-1 16,2 11-1-16,0 8 1 15,-2 4 0-15,-1 5 1 16,-9 4 0-16,-9 2 1 16,-11-4-1-16,-6-2 2 31,-5-9-3-31,-6-9-4 0,3-9-11 15,1-3-16-15,-1-22-1 0,19-4-2 16,3-14 1 0</inkml:trace>
  <inkml:trace contextRef="#ctx0" brushRef="#br0" timeOffset="10037.5595">10565 3471 22 0,'-6'-21'62'16,"6"12"-36"-16,0 20-9 16,0 15-4-16,6 16-5 0,-2 18-3 15,1 12-1-15,4 11 0 16,-2 4 1-16,0 4-2 15,-1-8 0-15,0-3-1 0,-1-19-1 32,-1-11 0-32,-4-16-3 15,3-5-1-15,0-12-15 16,4-6-18-16,-7-11 0 16,0-11 1-16,0-6-1 15</inkml:trace>
  <inkml:trace contextRef="#ctx0" brushRef="#br0" timeOffset="11611.435">11650 3974 9 0,'6'-27'50'16,"-6"14"-32"-1,-6 3-3-15,-3 3-1 0,-3 3-5 16,-4 4-3-16,0 0-3 16,-2 5-2-16,2 9-1 15,2-3 0-15,5 8 0 0,4-2-1 16,5 0 1-16,10 0-1 16,-1-5 1-16,5-1-2 15,0-4 0-15,-2-1-2 16,1-6 0-16,-13 0 0 31,0 0-1-31,3-11 0 0,-3 11 2 16,-21-5 0-16,-9 8 2 15,16 3 2 1,1 4 1-16,7 1 2 0,6 3-1 16,3 1 1-1,10-2 0-15,1 0-1 16,12-3-3-16,-1-4-10 0,9-3-16 15,-9-14-2-15,12-1 1 0,-12-11 8 16</inkml:trace>
  <inkml:trace contextRef="#ctx0" brushRef="#br0" timeOffset="12162.4728">11676 3575 6 0,'0'0'24'0,"0"0"0"16,21 5-12-16,-1-5-4 0,11-5-3 16,0 5-1-16,3-7 1 15,-2 2-1-15,-3-2-1 16,-2 0-2-16,-11 0 0 15,-7-1-1-15,-9 8 0 16,0 0-1-16,0 0 1 16,-15 0-1-16,4 7 0 0,1 3 1 15,3 2 0-15,0 5-1 16,4 0 1-16,3 2 0 16,3-5 0-16,4-2 0 0,-3-2 0 15,-1 0 1 1,-3-1-1-16,0-9 0 0,-3 13 0 31,3-13 0-31,-11 21 0 16,4-4 0-16,2 3 0 0,5 9 1 15,0 2-1-15,9 6 1 16,1 1 2-16,0 3 0 16,1 0 2-16,-1-4-1 15,-5-3 2-15,-1-2 0 16,-10-7 0-16,-2-3 0 0,-6-9-1 15,-2-3-1-15,1-5-1 16,-4-5-4-16,7-3-6 16,0-7-6-16,5-4-13 15,7 14-6-15,13-27 0 16,2 15-1-16</inkml:trace>
  <inkml:trace contextRef="#ctx0" brushRef="#br0" timeOffset="12466.2401">12321 3993 52 0,'0'20'25'16,"-7"-6"-4"-16,-5 2-5 0,-6 0-3 15,-4-8-3 1,-3 0-3-16,0-8-4 0,-2 0-2 15,1-7-2-15,5-2 0 16,2-8-2-16,7 0 0 16,9 0-2-1,3 2 2-15,10 2 0 16,4 4 1-16,6 9 2 16,4 4 0-16,4 8 1 15,-3 4 1-15,-1 6-1 16,-2 2-7-16,-6-5-20 15,5 7-3-15,-12-15-1 16,9 2 0-16</inkml:trace>
  <inkml:trace contextRef="#ctx0" brushRef="#br0" timeOffset="12814.3745">12479 4059 14 0,'15'5'32'16,"-15"-5"1"-16,13 13-1 0,-1-7-16 15,0-4-3-15,4-2-2 16,-4 0-3-16,5 0-2 16,-3-10-2-16,2-1-1 15,-7-4-1-15,-3-4-2 16,-6 2 0-16,0-3-1 31,-8 1-2-31,-2 1 1 0,-3 8-1 16,-5 5 0-16,3 11 1 15,-1 6 1-15,1 8 0 16,6 7 0-16,3 9 2 16,6 7 0-16,0 9 1 15,5 3 1-15,2 3-1 16,5-3-2-16,0 1-4 0,-3-9-15 16,-2-10-14-16,9-4-2 15,-5-22 0-15,11-4-1 16</inkml:trace>
  <inkml:trace contextRef="#ctx0" brushRef="#br0" timeOffset="13229.4082">12784 3923 14 0,'0'0'25'15,"0"0"1"-15,21 0-9 16,-3 0-9-16,1 0-4 16,5 0-2-16,-2 1 0 15,0-1 0-15,-3 0-2 16,-3-1 1-16,-16 1-1 0,0 0 0 15,0 0 0-15,-20 1 0 16,2 6 0-16,-4 0 0 16,-2 5 0-16,1 5 1 15,4 4 1-15,8 3 0 16,8 0 1-16,8 3 0 16,8-3 0-1,9-1-1-15,2-5-2 16,8-8-4-16,5-2-10 15,4-4-11-15,-9-16-3 0,9 6 0 16,-12-17 11 0</inkml:trace>
  <inkml:trace contextRef="#ctx0" brushRef="#br0" timeOffset="13531.0398">13286 3973 36 0,'15'11'30'15,"-15"1"-1"-15,-4 5-11 16,0 0-3-16,-7 2-3 15,-2 0-3-15,-8-4-1 16,3-4-3-16,-5-5-2 16,2-1-1-1,0-5-2-15,-1-7 0 16,9-3-2-16,0-4 1 16,8-5-2-16,5-1 0 0,2 1 0 15,8 2 1 1,2 2 0-16,4 4 1 15,-1 11 0-15,4 4 1 0,-3 8 0 16,2 9 0-16,-5 4 1 0,-1 3-4 16,2 4-6-1,-4 1-15-15,-6-13-8 0,5 2-1 16,-9-22 0-16</inkml:trace>
  <inkml:trace contextRef="#ctx0" brushRef="#br0" timeOffset="13685.4264">13217 3732 50 0,'0'-9'29'16,"0"9"-4"-16,0 0-31 15,0 9-18-15,0-9-5 0,12 28-2 16</inkml:trace>
  <inkml:trace contextRef="#ctx0" brushRef="#br0" timeOffset="14085.1695">13465 3980 33 0,'0'0'26'0,"22"4"-2"0,-1-8-17 16,10 1-2-16,-2-3 0 16,2 2-3-16,-3-3-1 15,-4 3-2-15,-6-2 1 16,-8 1 0-16,-10 5-1 15,0 0 2-15,-13-4 0 16,-1 4 0-16,-2 9 1 0,3 0 0 16,0 3 1-16,4 9-1 15,4 0 0-15,5 5 0 16,6 3 0-16,6-1-3 16,3-2-4-16,3-3-7 15,7-11-7-15,10 1-7 0,-4-17-2 31,14-2 1-31</inkml:trace>
  <inkml:trace contextRef="#ctx0" brushRef="#br0" timeOffset="14503.0067">14042 4020 47 0,'0'0'31'16,"-12"14"-7"-16,-8-1-8 15,-1-1-5-15,-1 0-3 0,-6-6-3 16,3 2-2-16,0-8-3 15,5 0-1-15,3-10 1 16,6-3-1-16,4-2-1 16,4-2 1-16,6 3-1 15,4 0 0-15,5 5 2 16,3 9 1-16,4 8 0 0,0 5 0 16,4 3 1-16,0 8-1 15,-4-2 2-15,2 2-1 16,1-6 0-16,-4-4 0 15,0-9-1-15,1-5 1 0,-3-5-1 16,-1-7 0 0,-2-5 0-1,-1-5 0-15,1 3-1 16,-4-4 1-16,0 8 0 16,0 1 0-16,-9 14 1 0,19-7 0 15,-19 7 0-15,16 24 1 16,-9-8 0-16,1 5 0 15,-2 0-1-15,-3 3-7 16,4-9-23-16,-1 3-7 0,-6-18-1 16,0 0 0-16</inkml:trace>
  <inkml:trace contextRef="#ctx0" brushRef="#br0" timeOffset="15471.0276">15148 3956 64 0,'-19'-15'23'0,"4"2"-6"16,-6 9-5-16,-3-2-6 16,1 11-3-16,1 6-1 15,6 5-1-15,1 5 0 16,9 1 0-16,6 2 0 16,0-2 0-16,16-2 0 15,4-4 0-15,3-8-1 0,5-4 1 16,0-8-1-16,1-8 1 15,-3-2-1-15,-4-7 0 16,-6 1 0-16,-7-3 0 0,-4 3 0 16,-5 2 0-1,-4 4-1-15,4 14 1 16,-10-8 0 0,10 8 1-16,-14 17 0 15,14 4 0-15,0 1 1 0,8 5 0 16,3-2 1-1,4-2-1-15,5-4 0 0,2-3 1 16,2-10 0-16,2-6 0 16,-3-4 0-16,-2-6 0 15,0-8 1-15,-3-2-1 0,-6-7-2 16,-2 4 0-16,-10-4 0 16,0 3-3-16,-10 9-5 15,-2-2-11-15,-5 2-17 16,3 15-1-16,-1-4 1 15,15 4-1-15</inkml:trace>
  <inkml:trace contextRef="#ctx0" brushRef="#br0" timeOffset="15806.1804">15738 3877 54 0,'-12'0'28'0,"-9"0"-11"16,4 9-6-16,1 1-3 16,4 9-4-16,3 4-3 15,6 1 1-15,3 2-1 0,10-1 0 16,4-2 1-16,3-4 0 15,4-3-1-15,1-6 0 16,-2-6 1-16,-5-4-2 16,-4-4 1-16,-11 4-1 15,-6-14-1-15,-9 4-5 16,-7-2-11 0,-7-6-13-16,11 8-1 15,-8-8 1-15,12 11 10 16</inkml:trace>
  <inkml:trace contextRef="#ctx0" brushRef="#br0" timeOffset="16005.5861">15891 3924 31 0,'0'0'29'16,"15"26"-5"-16,-9-10-7 15,-2 6-6-15,-4-2-10 16,5-4-21-16,1 5-7 0,-6-21-2 16,7 19 0-16</inkml:trace>
  <inkml:trace contextRef="#ctx0" brushRef="#br0" timeOffset="16338.6514">16362 3996 19 0,'-14'20'29'0,"-13"-11"1"16,3 4-10-16,-1-2-4 15,0-5-7-15,-1-2-3 0,2-4-3 16,2-5-1-16,4-6-1 15,2-5-1-15,5-3-2 16,4-1 1-16,7-2-1 16,0 3 1-16,12 5 1 0,1 5 1 15,5 3 0-15,4 12 1 32,0 5 2-32,4 9 0 0,-2 0-1 15,0 6-3-15,-2 0-13 16,3 2-18-16,-14-12 0 15,12 1-1-15,-11-13 0 16</inkml:trace>
  <inkml:trace contextRef="#ctx0" brushRef="#br0" timeOffset="16677.0938">16672 3906 38 0,'-24'-19'28'0,"13"17"-9"16,-6 2-6-16,1 0-5 0,4 11-3 15,2 2-2-15,7 4 0 16,3 2-1-16,9 2-1 15,6-3 1-15,2 0-1 0,0-4 1 16,3-3 0-16,-5-5-1 16,-5-6 1-16,-10 0-1 15,0 0 1-15,-25-13-3 16,5 3-5-16,-4-2-20 16,8 7-4-16,-2-9 0 15,18 14-1-15</inkml:trace>
  <inkml:trace contextRef="#ctx0" brushRef="#br0" timeOffset="17193.0694">16877 3909 4 0,'24'0'22'0,"-12"0"-3"15,11 0-9-15,0-5-2 0,2 5-2 16,-3-4-2-16,-3 0-2 16,-4 4 0-16,-4-4 0 15,-11 4 0-15,0 0-1 16,-11 0 1-16,-1 8-1 15,-1 1 0-15,-2 10 2 16,5 0 0 0,1 5 0-16,9 1 1 15,0 0 0-15,9-1 0 16,4-3 0-16,8-4-1 16,-1-9 0-16,4-8 0 0,1-6-2 15,0-5 1 1,-1-8-1-16,-1-1-1 15,-2-3 0-15,-5-2 1 0,-1 0 2 16,-5 5 1-16,-2 2-1 0,-2 9 1 16,-6 9 0-1,0 0 1-15,0 13 0 0,-5 5-3 16,2 6-9-16,3 2-14 16,-6-5-11-16,18 4-1 15,0-12 0-15</inkml:trace>
  <inkml:trace contextRef="#ctx0" brushRef="#br0" timeOffset="17592.794">17469 3915 26 0,'0'0'30'0,"0"0"1"16,0 23-10-16,-4-6-9 16,-2-1-3-16,1 5-2 15,-3-3-2-15,0-1-1 0,2-5-1 16,2-2-1-16,4-10-1 16,0 0 0-16,13-16-2 0,0-1 2 15,2-1-1-15,3-5-1 16,0 3 1-1,-3-2 0-15,-2 3-1 0,-2 5 1 32,-11 14 1-32,14-9-1 15,-14 9 1-15,0 9 0 0,0 6 1 16,0 2 0-16,2 1 0 16,2 3-1-16,0 1-1 15,4-2-4-15,5-3-5 16,-3-4-9-16,6-7-12 15,9 2-3-15,-4-13-1 0,12 5 3 16</inkml:trace>
  <inkml:trace contextRef="#ctx0" brushRef="#br0" timeOffset="17908.3739">18027 3938 22 0,'-12'12'27'16,"-7"-3"0"-16,-2 5-14 15,-5 1-4-15,-2 0-4 16,0-1-2-16,0-1-3 16,6-4-1-16,4-5-2 15,3-8 0-15,15 4-1 16,-9-18 1 0,14 2 1-16,2-1 0 0,17-15 7 31,-9 21 1-31,1 4 0 0,0 7 1 15,1 5 1-15,-2 8 0 16,2 5-2-16,-3 1-2 16,0 4-2-16,-3 0-7 15,-1 0-11-15,-10-14-16 0,10 7 1 16,-10-16-2-16,0 0 11 16</inkml:trace>
  <inkml:trace contextRef="#ctx0" brushRef="#br0" timeOffset="18077.3487">17820 3549 60 0,'-3'-20'35'16,"-4"11"-1"-16,12 18-13 15,1 8-21-15,-6 6-30 16,12 11-4-16,-12-6 0 15,10 5-1-15</inkml:trace>
  <inkml:trace contextRef="#ctx0" brushRef="#br0" timeOffset="19312.6581">19116 3932 38 0,'0'0'31'0,"0"18"-11"16,-17 2-5-16,-4 2-4 15,-3 3-2-15,-5 0-3 16,0-3-3-16,-2-3-3 16,3-8-2-16,3-11-1 15,2-3 0-15,9-9-1 0,3-5-1 16,4-6 0-16,3-2 1 16,4 3 1-16,6 0 1 15,1 7 1-15,5 3 2 16,4 12 1-16,3 7 0 15,2 5 1-15,3 6-1 32,3 3 1-32,1 2-2 0,2-2-2 15,0-3-2-15,1-7-1 0,-1-4-1 16,-3-7-1-16,0-4 2 16,-8-2-1-16,-3-6 2 15,-4-2 4-15,-5 3 5 16,-2-2-2-1,-5 13 1-15,0 0 0 0,0 0 0 16,-9 17-2-16,6-6-1 16,3-1 0-16,0-10-1 15,-6 12 0-15,6-12 0 16,0 0-1-16,0-12 0 16,8-4 1-16,2-2-2 15,2-4 1 1,4-1 1-16,5 3 1 15,2 1-1-15,1 6 1 16,-2 3 1-16,-1 10-1 16,-1 3 2-16,-5 9-1 15,-3 5 0-15,-5 7-2 16,-3 1-4-16,-4 3-6 0,5-1-13 16,5 4-9-16,-10-16 0 0,16 9-1 15</inkml:trace>
  <inkml:trace contextRef="#ctx0" brushRef="#br0" timeOffset="19598.6678">19731 4039 45 0,'-7'-18'23'16,"-8"-5"-2"-16,0 2-4 15,-2 4-4-15,-3 0-2 16,3 12-3-16,-3-2-2 0,6 10-2 16,0 6 0-16,7 8-1 15,4-2-1-15,9 6 0 16,4-1 0-16,8-1 0 16,4-2 0-16,4-3-1 0,0-5-2 15,-2-9-6-15,-1 0-12 16,-1 0-14-16,-16-16-2 15,4 0 0-15,-15-10 0 16</inkml:trace>
  <inkml:trace contextRef="#ctx0" brushRef="#br0" timeOffset="19730.2725">19668 3672 30 0,'-9'-20'33'31,"9"20"-1"-31,-6-11-5 0,6 11-20 15,5 11-22-15,-5-11-14 16,17 19-3-16,-8-8-1 16</inkml:trace>
  <inkml:trace contextRef="#ctx0" brushRef="#br0" timeOffset="30038.9432">20347 3928 11 0,'0'0'28'15,"25"6"-1"-15,-6-6-11 16,7 7-5-16,3-7-1 16,3 2-3-16,3-2-3 0,-4 0-1 15,-3-5-1-15,-5-2-1 16,-7 0 1-16,-5-2-2 0,-11 9 1 16,-5-15 0-16,-8 11-1 15,-5 4 1-15,-1 4-1 16,-5 2 1-16,2 6-1 31,2 8 1-31,6-2 0 0,7 5-1 16,7 0-1-1,11 0-3-15,6-3-2 0,6 2-6 16,5-2-4-16,5-9-2 16,1 0 0-16,2-6 0 15</inkml:trace>
  <inkml:trace contextRef="#ctx0" brushRef="#br0" timeOffset="30277.3642">20862 4054 27 0,'0'-18'17'16,"-16"-10"17"-1,1 16-18-15,-4 0-3 16,-4 2-3-16,-1 6-3 16,2 4-2-16,1 4-2 0,5 6-1 15,7 2-1-15,9 5 1 16,4 0-2-16,11-2 2 15,4 2-1-15,4-8-1 16,2 1 0-16,3-6-3 0,-6-4-16 16,-7-9-12-16,4 4-1 31,-15-14 1-31</inkml:trace>
  <inkml:trace contextRef="#ctx0" brushRef="#br0" timeOffset="30624.1991">21361 3866 24 0,'10'7'33'16,"-10"12"2"-16,11 15-12 0,-4 14-6 16,-1 5-3-1,4 16-2-15,-4 1-4 0,5 5-3 16,-4-7-5-16,-1-6-5 15,3-7-8-15,1-10-22 0,-5-20-2 16,3-7 1-16,-8-18 0 16</inkml:trace>
  <inkml:trace contextRef="#ctx0" brushRef="#br0" timeOffset="30777.5184">21409 4114 31 0,'13'-9'27'16,"15"9"-1"-16,0-5-16 16,6 5-9-16,1 0-13 31,-2-9-14-31,11 9 0 0,-14-14-2 16</inkml:trace>
  <inkml:trace contextRef="#ctx0" brushRef="#br0" timeOffset="31193.6494">21841 3889 32 0,'0'0'25'0,"-15"-5"-5"0,5 5-7 15,-1 3-4-15,0 2-3 16,11-5-2-16,-12 14-2 31,12-5-1-31,10 0-1 0,1 1 0 16,7-1-2-16,1-2 0 15,2-2-1-15,-4-4 0 16,-3-1 1-16,-14 0-1 16,10 0 1-16,-10 0 2 15,-17-3 1-15,0 3 3 16,-1 0 0-16,-2 6 1 0,-1 1 2 15,6 6 0-15,3 1 1 16,7 6-1-16,5-3 0 16,8 7-1-16,2-7-1 15,5 3-1-15,3-8-2 16,0-2-4-16,2-6-7 16,-1-4-19-16,-7-8-6 0,8-1-1 15,-10-15 0-15</inkml:trace>
  <inkml:trace contextRef="#ctx0" brushRef="#br0" timeOffset="31325.1679">21865 3768 60 0,'-18'-12'32'16,"18"12"-6"-16,-15 0-28 15,5-5-24-15,10 5-5 16,0 0 0-16,4 14 4 15</inkml:trace>
  <inkml:trace contextRef="#ctx0" brushRef="#br0" timeOffset="31726.1384">22092 3923 13 0,'9'12'30'0,"-9"-12"0"15,34 3-10-15,-7-3-6 0,3 0-3 16,4 0-3-16,0 0-5 16,-3-6-2-1,-5-2-4-15,-6-1-3 0,-6 3-2 16,-11-4-2-16,-3 10 0 0,-14-14-1 15,-2 11 2-15,-2 3 0 16,0 0 3-16,1 7 3 16,2 3 5-16,-1 19 10 15,16-7-3 1,0-1 0-16,8 4 1 16,-3 0 0-1,2-1-1-15,-1-1-3 16,2 0-5-16,-2-9-13 15,4 4-17-15,-10-18-1 16,13 6 0-16,-13-6 9 16</inkml:trace>
  <inkml:trace contextRef="#ctx0" brushRef="#br0" timeOffset="32110.7523">22460 4081 17 0,'25'17'26'16,"-13"-17"0"-16,10 7-11 0,-3-3-5 15,5-4-4-15,-2-4-2 16,-3-1 0-16,1-4-2 16,-5-5-1-16,-6-1 1 15,-9-2-1-15,-7-1-1 16,-6-1 1-16,-3 4-1 31,-7 1 0-31,-2 5 1 0,0 9 0 16,0 0 0-16,7 10 0 15,3 9 2-15,7 6-1 16,4 6 1-16,4 6 0 16,5 5-1-16,0-1 1 15,3 1 0-15,-1-1-3 16,-2-3-2-16,-1-1-10 0,3-6-19 15,-7-20-1-15,4 2 1 16,-4-13 2-16</inkml:trace>
  <inkml:trace contextRef="#ctx0" brushRef="#br0" timeOffset="32511.8286">22916 3979 52 0,'-21'-12'18'0,"4"9"-2"16,-6 3-5-16,4 3-4 0,4 9-2 15,0 2-1-15,11 3 0 16,4 3 0-16,6-1 0 16,7-1 0-16,9-2-1 15,-1-4 1-15,7-7-1 0,-1-5 1 16,-4 0-2-16,-4-8 1 31,-11-3-3-31,-8-4-6 16,0-2-20-16,-10-7-6 0,1 6-1 15,-9-9-1-15</inkml:trace>
  <inkml:trace contextRef="#ctx0" brushRef="#br0" timeOffset="33499.2852">23560 3913 21 0,'25'0'23'0,"-2"-4"-6"15,10 4-5-15,-1 0-3 16,1 0-3-16,4-3-1 16,-9 3-2-1,1-6 1-15,-5 6-3 16,-11-4 0-16,-13 4 0 16,0 0-1-16,-13 4 1 15,-2 5 0-15,4-3-1 16,-1 7 0-16,1 4 1 15,3 2-3-15,8 1 0 16,4 1-1-16,11 1 0 0,8-2-1 16,-1-1-2-16,11-4-1 15,-2-4-2-15,45-3-11 16,-38-8 10-16,-6-5 1 16,0-3 2-16,-5-2 4 15,-6-3 4-15,2 2 3 16,-5-25 15-16,-18 18-7 15,-5-1 0-15,-2 1-1 16,-6-1-3-16,-5 7-1 16,-8-1-2-16,2 8-1 15,2 5-2-15,4 5-1 16,8 5 0-16,-6 5 0 31,13 4 0-31,3 1-1 0,6 0 1 16,9-1 0-16,6-4 0 15,0-2 0-15,0-7-1 16,7-2-1-16,-9-4 1 16,0-12-1-16,5 1 0 15,-10-1 0-15,-7-4 0 16,-2 0 1-16,-5 3 0 0,0 0 1 16,5 3-1-16,-5 10 2 15,-16-6-1-15,16 6 0 16,0 12 1-16,0 1-2 15,11 1 2-15,-11 4-2 16,12 0 2-16,-12-18-1 16,46 30 1-1,-46-30 0-15,46 16-1 16,-46-16 1-16,44-5 0 16,-44 5 1-16,0 0-1 0,59-50 1 15,-59 50-2-15,0-49 2 16,0 49-2-16,0-44 1 15,0 44-5-15,0 0-11 16,-20-48-19-16,2 48 0 0,2-9 0 16,0 9 5-16</inkml:trace>
  <inkml:trace contextRef="#ctx0" brushRef="#br0" timeOffset="34748.2348">10586 5840 14 0,'-43'14'12'31,"34"-7"1"-31,46 3 0 0,35-4 0 16,48-2-2 0,38 1 0-16,41-5 0 15,33 5-2-15,35-5-1 0,21 0-1 16,12 0-1-16,9-5-3 16,-11 3-1-16,-16-4-1 15,-27 4 0-15,-27-6 1 0,-39 4-2 16,-30-1-1-16,-38 5-3 15,-33-5-12-15,-37 0-15 16,-17 5 0-16,-40-7 0 16,-13 7 9-16</inkml:trace>
  <inkml:trace contextRef="#ctx0" brushRef="#br0" timeOffset="35503.6181">11228 5283 27 0,'-25'0'15'0,"-9"-2"-3"15,3 6-3-15,3-1-3 16,0 5-3 0,8 0 0-16,7 5-1 15,8-1 0-15,10 4 1 16,10 0 1-16,7 1 0 15,6 4 2-15,8-3 0 16,4 1 0-16,-2-2 0 16,3 2-1-16,-7 0 0 15,-6-1 0-15,-12-2-1 0,-11 1 0 16,-10-2 0-16,-8-1 0 16,-12-5-1-16,-3-1 0 15,-6-3-1-15,0-5-3 16,3-5-3-16,4-4-4 15,4 4-5-15,5-8-5 16,7 2-9-16,11 11-6 0,0-20 0 16,14 17 18-16</inkml:trace>
  <inkml:trace contextRef="#ctx0" brushRef="#br0" timeOffset="35704.2924">11428 5409 18 0,'11'0'29'16,"-11"0"0"-16,0 0-11 15,11-6-5-15,-11 6-4 16,5 22-4-16,-5-2-3 16,0 2-2-16,4 7-4 15,-4 3-9-15,0-8-16 0,3 3 0 16,-9-12-1-16,14 6 13 15</inkml:trace>
  <inkml:trace contextRef="#ctx0" brushRef="#br0" timeOffset="35873.576">11417 5221 21 0,'-3'-16'30'15,"3"16"-1"-15,0-11-5 16,0 11-22-16,0 0-17 16,0 0-12-16,0 0-1 15,0 0-1-15</inkml:trace>
  <inkml:trace contextRef="#ctx0" brushRef="#br0" timeOffset="36174.1482">11604 5441 29 0,'13'23'30'0,"7"5"-4"0,-7-6-8 16,-5-3-3-16,1-5-3 15,-9-14-2-15,7 14-2 16,-7-14-2-16,7-11-2 16,-2-6-1-16,2 2-1 15,3-4 0-15,4-3-2 16,4 3 1-1,2 4-2-15,2 1 1 16,-1 6-1-16,2 8 1 16,-6 7-1-16,1 6 1 0,-3 4 0 15,-10 3 0-15,2 3-1 16,-3 1-11-16,2 1-21 16,-6-10-2-16,0 3 1 15,0-18-1-15</inkml:trace>
  <inkml:trace contextRef="#ctx0" brushRef="#br0" timeOffset="36822.9189">12321 4886 23 0,'-31'28'23'15,"3"21"-4"1,1 9-3-16,5 13-2 0,6 10-1 16,6 3-3-16,10 5 0 15,13-6-2-15,6-1-1 32,9-10-7-32,0-10-9 0,8-17-19 15,8-2-3-15,-10-26-2 16,8-4-1-16</inkml:trace>
  <inkml:trace contextRef="#ctx0" brushRef="#br0" timeOffset="38378.9591">12525 4975 13 0,'0'21'23'16,"-11"0"-5"-16,8 8-5 15,3-2-3-15,0 3-1 16,5 0-3-16,2-6-1 15,5-2 0-15,0-7-1 0,3-3-1 16,0-7 1-16,1-5-2 16,1-8 1-16,-2-3-2 15,3-7 0-15,-5-3 0 16,2 0-1-16,-5-5 0 16,-4 4 0-16,0 1-1 15,-6 7 1-15,0 2-1 0,0 12 1 16,0 0-1-16,-12 12 1 15,6 2-1-15,6 3 1 16,0 3-1-16,8 0 2 16,6-2 1-16,0-6 1 15,11 0 0-15,1-7 2 16,-2-2 0 0,0-6 0-16,-2-6 1 0,-4-4-2 15,-5 0 1-15,-9-5-3 16,-4-3-1-16,-6 6-6 15,-5-7-8-15,-4-2-20 16,7 13-1-16,-8-7 0 16,13 8-1-16</inkml:trace>
  <inkml:trace contextRef="#ctx0" brushRef="#br0" timeOffset="38641.7578">13140 4743 47 0,'-26'9'26'16,"12"8"-9"-1,-2 6-5-15,0 11-2 0,4 7-2 16,2 10 0-16,5 4-1 15,5-1-2-15,3 0 1 0,8-4-4 16,5-7-2-16,3-6-9 16,2-7-16-16,-2-14-7 15,6 0 0-15,-8-16-1 16</inkml:trace>
  <inkml:trace contextRef="#ctx0" brushRef="#br0" timeOffset="39227.2048">13293 4919 26 0,'-7'19'30'0,"7"14"-1"15,-7-4-11-15,1 5-4 16,6 0-4-16,-4-6-2 15,4 0-3-15,3-10-1 16,4-5-2-16,-7-13 1 0,9 0 0 16,-4-14-1-16,2-7-1 15,-3-7 0-15,0-6 0 0,-4-7-1 16,0-2 0-16,0-1-1 16,0 4 0-16,0 5 0 15,0 5 0-15,0 12 1 16,0 18-1-16,0 0 1 15,11 9 0-15,-4 11-1 32,2 8 1-32,1 4 1 0,4 0-1 15,-1 1 1-15,2-5 0 16,1-5-1-16,-1-8 1 16,1-6-1-16,-3-9 1 15,2-7-1-15,-2-5 0 16,2-7-1-16,-6-4 0 15,0-5 1-15,1-3-1 0,-1 1 0 16,-3 7 0-16,-4 3 1 16,2 3-1-16,-4 7 1 15,0 10 0-15,0 0 1 16,0 25-1-16,3-2 1 16,-3 7 0-16,6 1-1 15,-2 4 0 1,5 1-5-16,-4-3-15 15,2-12-13-15,6 2 1 0,-13-23-1 16</inkml:trace>
  <inkml:trace contextRef="#ctx0" brushRef="#br0" timeOffset="39580.6852">13658 5063 23 0,'11'-7'55'16,"5"7"-39"0,-3 0-4-16,5 5-1 15,-2 5-2-15,-1 0-2 16,-5 8 0-16,-7-2-2 15,-3 7-1-15,-7-4 0 16,-2-1 0 0,-4-1-1-16,4-1-1 15,-3-7-1-15,5 3 0 16,7-12 1-16,0 0-1 0,10 9-1 16,4-9-2-16,4 0-4 15,-1-4-10-15,2-5-17 16,6 9-2-16,-7-11 0 15,6 8 0-15</inkml:trace>
  <inkml:trace contextRef="#ctx0" brushRef="#br0" timeOffset="39844.0966">13969 4913 7 0,'0'0'32'16,"5"10"1"-16,0 9 0 15,-5 5-13-15,0-1-6 16,7 10-3-16,-7-1-3 16,6 4-2-16,-6-7-4 0,4-3-2 15,2-4-8-15,-6-10-15 16,0-12-11-16,0 14 0 0,0-14-1 15</inkml:trace>
  <inkml:trace contextRef="#ctx0" brushRef="#br0" timeOffset="40014.4858">13869 5043 52 0,'20'6'24'0,"-9"-6"-8"16,10 0-8-16,0 0-4 16,2 4-8-16,1-4-10 0,-5-4-7 15,8 4-6-15,-14-8 0 16</inkml:trace>
  <inkml:trace contextRef="#ctx0" brushRef="#br0" timeOffset="40183.1841">14165 4971 52 0,'0'0'32'15,"0"0"-3"-15,0 0-4 0,6 9-8 16,-1 13-4-16,-5-3-5 16,0 6-2-16,0 1-1 15,5 1-2-15,-5-3-4 16,0-5-7-16,3 0-16 16,3-3-14-16,-6-16 0 31,0 16 0-31</inkml:trace>
  <inkml:trace contextRef="#ctx0" brushRef="#br0" timeOffset="40561.6173">14327 4751 39 0,'9'5'34'0,"10"14"-1"16,-2 7-11-16,7 4-5 16,0 11-4-16,-6 5-6 0,2 5-1 15,-6 0-3-15,-3 0-1 16,-8-8-4-16,-3-7-10 16,-7-7-23-16,0-6-1 15,-5-12 1-15,6 0-2 16</inkml:trace>
  <inkml:trace contextRef="#ctx0" brushRef="#br0" timeOffset="41132.7469">12588 5338 27 0,'27'0'17'0,"23"0"1"16,16 0-2-16,22-3-1 16,27 3-1-16,22-3-2 15,16 0-3-15,14-2 0 16,12 1-3-16,-5-1-3 15,-4 0-3 1,-15 0-5-16,-17 0-8 16,-21-4-13-16,-12 9-7 15,-37-6 1-15,-15 6-1 16</inkml:trace>
  <inkml:trace contextRef="#ctx0" brushRef="#br0" timeOffset="41665.7905">13447 5533 19 0,'15'-17'48'15,"3"10"-30"-15,4 1-4 16,6 2-2-16,4 4-3 15,5 6-1-15,-4 3-2 16,-8 4-2-16,-3 5-1 16,-12 3-1-16,-10 1 1 0,-10 2-1 15,-9-2 1-15,-12-3-2 16,1 1 1-16,-5-4 0 16,1-7-1-16,6-1 0 15,4-5 0-15,8-3-1 0,16 0 0 16,0 0 1-16,0 0-1 31,25-10 0-31,2 10 0 16,1-3 0-16,7 3-1 0,8 4-4 15,-3-4-10-15,-2-8-19 16,14 8 0-16,-5-10 1 16,15 1-1-16</inkml:trace>
  <inkml:trace contextRef="#ctx0" brushRef="#br0" timeOffset="42087.7388">14700 4918 9 0,'14'2'29'15,"-4"3"3"-15,11 20-2 16,0 4-11-16,7 9-5 16,2 13-3-16,-3 10-1 0,-3 9-2 15,-12 5 0-15,-2 2-3 16,-10-7-1-16,-4-5-3 16,-7-9-4-16,-5-5-7 15,5-15-26-15,7-6 0 16,-2-16-1-16,8-5 0 31</inkml:trace>
  <inkml:trace contextRef="#ctx0" brushRef="#br0" timeOffset="42969.0849">14076 5883 10 0,'0'0'15'0,"12"-5"0"16,-12 5-1-16,15 0-1 0,2 0-1 31,10 0 0-31,7 0 0 0,12 0-1 16,13 5 1-1,10-5-1-15,14 0-1 0,7-3-2 16,11 3-1-16,-2-6-1 16,-1 3 0-16,-11-2-3 15,-8 1-1-15,-16-1 0 16,-6 2-1-16,-19 3 0 0,-12-6-1 16,-12 3-1-16,-14 3-3 15,10 0-6-15,-10 0-21 16,-10-9-5-16,10 9 0 15,-15-6-2-15</inkml:trace>
  <inkml:trace contextRef="#ctx0" brushRef="#br0" timeOffset="43922.344">11752 6326 20 0,'-14'0'17'0,"-7"-2"-2"15,-3 2-3-15,-3 5-1 16,2 2-3-16,-2-1-1 16,7 2-3-16,5 3-2 0,5 2-1 15,10 2 0-15,7-2 0 16,7 5 0-16,7-3 0 31,5 4 0-31,6-1 2 0,-3 5-1 16,1-3 3-16,-8 2 0 15,-10-3 0-15,-8 3 1 16,-13-4-1-16,-5-2 0 16,-12-4 0-16,2-5-1 15,-4-7-5-15,0 0-4 16,7-9-6-16,5-1-11 0,5-9-10 16,11 6-2-16,0-11 1 15</inkml:trace>
  <inkml:trace contextRef="#ctx0" brushRef="#br0" timeOffset="44154.0266">11923 6431 7 0,'18'16'25'0,"-18"-6"-2"15,11 8-5-15,-9 2-2 0,3-1-3 16,-2 4-3-16,-3-4-4 0,0 0-6 16,0-6-13-16,4 2-16 15,-4-15 0-15,0 0-1 16,-18 0 14-16</inkml:trace>
  <inkml:trace contextRef="#ctx0" brushRef="#br0" timeOffset="44307.6802">11901 6217 39 0,'10'-10'32'15,"-10"-6"0"-15,0 16-15 16,0-12-17-16,0 12-21 31,0 0-9-31,0 0-1 0,0 0-1 16</inkml:trace>
  <inkml:trace contextRef="#ctx0" brushRef="#br0" timeOffset="44608.5766">12022 6434 22 0,'17'33'34'0,"-8"-5"0"16,4 1-4-1,-5-7-12-15,-5-5-6 0,4-2-3 16,-7-15-3-16,11 7-2 15,-1-12-2-15,3-5-1 16,0-6 0-16,2-6 0 16,7 1-1-1,2-4-1-15,-1 6 0 16,-2 2 0-16,0 8 1 16,-2 6-1-16,-3 8 1 15,-3 9 1-15,-5 3-1 16,-4 7 0-16,1 7-9 15,-1 1-25-15,-4-13-1 16,7 7 0-16,-2-16-1 0</inkml:trace>
  <inkml:trace contextRef="#ctx0" brushRef="#br0" timeOffset="45170.9972">12771 6133 9 0,'-23'24'25'0,"-14"8"-7"16,7 18-2-16,1 10-3 15,8 8-2-15,5 8-2 16,7 3-1-16,9-1-2 0,4-6-1 16,5-6-3-16,9-7-3 15,0-11-7-15,4-16-10 16,9-3-11-16,-6-20-1 16,11 0 0-16</inkml:trace>
  <inkml:trace contextRef="#ctx0" brushRef="#br0" timeOffset="45687.9292">13065 6261 25 0,'0'0'28'16,"0"0"-6"-16,0 0-7 0,-13 12-4 16,13 7-3-16,0 3-1 15,7 5-2-15,2 2-1 16,3 0 0-16,4-6-1 0,2-4-1 16,4-6 0-16,-3-6 0 15,0-7-2-15,-3-7 1 16,-1-7-2-16,-3-5 0 15,-5-6-1-15,-1-1 0 16,-6-3-1-16,5 4 1 16,-5 1 0-1,0 5 0-15,-6 5 2 16,6 14-1-16,0 0 1 16,0 0-1-16,0 23 1 15,0-1 0-15,10 3 0 16,4 0 0-16,2 2 1 15,6-3-1-15,1-5 2 16,2-9-1-16,-1-3 1 0,0-7 0 16,-2-8-1-16,-6-4 0 15,-3-7-2-15,-7-4-3 16,-6-1-8-16,-6 1-10 16,2 7-8-16,-12-8-1 15,5 12 0-15</inkml:trace>
  <inkml:trace contextRef="#ctx0" brushRef="#br0" timeOffset="45924.4152">12894 6616 35 0,'31'5'30'0,"3"-9"-1"16,16-1-14-16,9 2-3 16,3-3-4-16,10 3-2 15,2-2-2-15,-3 2-4 16,-6-1-7-16,-9 4-12 0,-16-6-11 16,0 8-2-16,-15-4 0 15</inkml:trace>
  <inkml:trace contextRef="#ctx0" brushRef="#br0" timeOffset="46328.2448">13099 6783 22 0,'18'-6'30'0,"-4"-5"-5"16,10 6-7-16,8 5-3 15,-2 0-4-15,1 4-2 16,-7 5-3-16,-4 3 0 0,-9 2-2 16,-11 6-1-16,-6-1 0 15,-12 0-1-15,-8-3 0 31,-4 0-1-31,-3-3 1 16,2-4-2-16,4-2 1 0,9-7-1 16,9 0 0-16,9 0 1 15,0 0-1-15,25-10 0 16,-3 8 0-16,9 2-1 16,6 0 0-16,3 0-3 15,7 2-10-15,0 3-17 0,-5-10-2 16,9 0-1-16,-14-7-1 15</inkml:trace>
  <inkml:trace contextRef="#ctx0" brushRef="#br0" timeOffset="46675.1648">13651 6193 8 0,'21'3'33'15,"-4"9"2"-15,4 21 0 0,3 14-14 16,-8 7-5-16,6 20-4 15,-10 2-1-15,1 10-4 16,-7-1-1-16,-6-6-3 0,-7-8 0 16,-2-7-3-16,-3-5-2 15,-6-16-8-15,5-7-17 16,0-6-11-16,-5-18 0 16,2-2-1-16</inkml:trace>
  <inkml:trace contextRef="#ctx0" brushRef="#br0" timeOffset="48766.8728">662 8424 19 0,'0'0'29'0,"0"0"2"16,-22 58-15-16,25-4-3 0,3 3-1 16,-2 4-3-16,2-2-2 15,6-2-2-15,-6-12-1 16,-6-45-1-16,15 65-1 15,-15-65 0-15,0 0-1 16,0 0 0-16,0 0 0 31,0-64 1-31,0 19-2 0,-6-7 1 16,-3-10 0-16,6-4 0 16,-3-5 0-16,9 1 1 15,7-1 0-15,-2 7 0 16,5 6 0-16,9 7-1 15,9 10 0-15,-31 41-5 16,78-55-6-16,-78 55-9 0,74-20-11 16,-24 33-5-16,-8-2 0 15,-42-11 0-15</inkml:trace>
  <inkml:trace contextRef="#ctx0" brushRef="#br0" timeOffset="49018.3416">937 8627 32 0,'0'0'32'0,"0"0"0"16,0 51-12-16,0-51-5 15,13 55-4-15,-13-55-10 16,20 56-15-16,-20-56-17 16,0 0-1-16,0 0-1 15,0 0 1-15</inkml:trace>
  <inkml:trace contextRef="#ctx0" brushRef="#br0" timeOffset="49317.7971">1429 8652 32 0,'0'24'37'16,"-13"0"0"-1,-5 2-3-15,-3-1-15 0,-5-6-6 16,-5-4-7-16,3-7-4 16,-3-8-3-16,31 0-1 15,-51-13-1-15,51 13-1 16,0 0 0-16,-49-54 0 15,45 31 0-15,4 5 1 16,14 1 3-16,4 9 1 0,1 8 1 16,14 4 0-16,-3 10 2 15,2 3-1-15,4 10-1 16,-7 4-6-16,-4 6-30 16,-2-12-1-16,-5 3-1 15,-5-8 0-15</inkml:trace>
  <inkml:trace contextRef="#ctx0" brushRef="#br0" timeOffset="49823.687">2105 8690 19 0,'26'2'34'0,"-18"11"2"16,10 18-2-16,-1 3-15 15,-1-2-4-15,7 6-5 16,-3-6-3-16,-1-5-2 0,-1-13-2 16,4-9 0-16,-5-13-2 15,6-7 0-15,-5-8-2 16,-1-6-2-16,-3 1-7 16,-4-5-8-16,-2 5-15 15,3 6-4-15,-2 2 0 31,2 8 0-31</inkml:trace>
  <inkml:trace contextRef="#ctx0" brushRef="#br0" timeOffset="50122.3229">2700 8783 48 0,'12'28'37'0,"-17"-5"-3"15,-6-2-10-15,2 4-8 0,-11-11-7 16,0-4-4-16,-1-3-3 0,-4-7-3 15,3-10-3-15,0-5-1 16,6 1 0-16,-2-10-1 16,15 4-1-16,-4-2 2 15,11 3 0-15,5 2 3 16,4 7 4 0,8 10 1-16,3 0 2 15,4 15 2-15,-6 4 0 16,7 9-1-16,-8 3 0 15,2-2-4-15,-2 2-24 16,-2 0-13-16,-11-11-1 16,17-2-1-16</inkml:trace>
  <inkml:trace contextRef="#ctx0" brushRef="#br0" timeOffset="50826.9062">3753 8660 36 0,'-24'-3'27'0,"6"3"-4"16,-8 4-7-16,2 1-3 0,6 5-4 15,2-1-4-15,12 6-2 16,7-5-1-16,7-1-1 16,8-1-1-16,5-1 0 15,1-1 0-15,-2-3-1 0,1-3-1 16,-12 0 0-16,-11 0-1 16,0 0 0-16,0 0 1 15,-28 3 1-15,6 2 1 16,-2 0 1-16,-2 4 2 15,1 4 0-15,7 2 1 16,9 3 1 0,6-1 0-16,9 3 0 15,4-1 0-15,4 0-2 16,6-4 0-16,5-1-1 16,-1-6-6-16,-2-8-13 15,-6-10-18-15,5 0 1 16,-12-12-1-16,3-2 1 15</inkml:trace>
  <inkml:trace contextRef="#ctx0" brushRef="#br0" timeOffset="50958.4448">3701 8448 46 0,'-15'-24'34'16,"15"24"-2"-16,-19-17-13 15,19 17-19-15,-13 0-15 0,13 0-16 16,-4 19-2-16,4-19 0 15</inkml:trace>
  <inkml:trace contextRef="#ctx0" brushRef="#br0" timeOffset="51105.4843">3825 8649 46 0,'43'46'37'0,"7"10"-3"0,-3 4-8 15,0 1-8-15,-4 3-9 16,-6-7-8-16,-7-6-7 15,-5-8-17-15,-2-7-14 16,-17-21 0-16,3-7-1 16</inkml:trace>
  <inkml:trace contextRef="#ctx0" brushRef="#br0" timeOffset="51290.4008">4101 8746 52 0,'-21'18'37'0,"-8"5"0"15,-2 15-11-15,0 9-12 16,-9 3-7 0,3 4-4-16,3-1-7 15,3 0-15-15,3-10-17 16,13-2-1-16,-5-14 0 16,15-5-1-16</inkml:trace>
  <inkml:trace contextRef="#ctx0" brushRef="#br0" timeOffset="51960.1045">4389 8824 28 0,'0'-18'29'0,"-8"-7"-8"16,-3 4-5-16,-6 2-3 15,-2 2-2-15,-3 10-4 16,0 0-1-16,-3 7-2 16,1 10-2-16,5 4 0 0,7 6-1 15,9 1 0-15,3 3-1 16,9-2 1-16,7-3-1 15,5-7-1-15,6-4-1 16,-1-8-2-16,2 0-1 16,-3-15-1-16,-3 1 0 15,-7-6 0-15,0 2 1 0,-6-2 2 16,-5 3 1-16,-4 4 3 16,-6 3 2-16,6 10 2 15,-19 0-1-15,13 8 2 16,-1 2-1-16,4 9-1 15,3-4 0-15,6 6-1 16,1-3 0 0,5-2-1-16,7-3 0 15,0-4 0-15,2-9-1 0,1 0 0 16,-1-10 0 0,-2-4-1-16,2-3 0 0,-4-5 0 15,-3-3 0-15,-1 2 0 16,-4 3 2-16,0 2-1 15,-5 5 2-15,-4 13 0 0,0 0 1 16,0 0 0-16,6 15 1 16,0 12 0-16,-3 9-1 15,1 7-1-15,2 7 0 16,-1 2-1-16,-1 3-1 16,6-4-2-16,-4-2-3 15,-3-12-10 1,-3-9-25-16,9-7 1 15,-9-21 0-15,11 0-1 16</inkml:trace>
  <inkml:trace contextRef="#ctx0" brushRef="#br0" timeOffset="52128.6262">4666 8872 26 0,'9'0'31'16,"9"8"-1"-1,-3-8-7-15,6-5-29 16,12 5-20-16,-6-13-2 0,11 5-2 16,-6-12 11-16</inkml:trace>
  <inkml:trace contextRef="#ctx0" brushRef="#br0" timeOffset="52508.4863">5141 8657 34 0,'-28'-8'28'16,"2"8"-8"-16,6 4-4 16,-1 2-5-16,11 7-4 15,3-3-2-15,7 5-1 16,7-2 0-16,3-1-1 15,4-3-3-15,1-4-2 0,-3-2-2 0,-1-3-3 16,-11 0 0 0,9-5-1-16,-9 5 0 15,-13-3 3-15,-1 3 2 0,-1 3 4 16,-1 3 3-16,3 4 5 16,-3 0 1-16,10 4 2 31,3-1 0-31,12 6-1 0,2-4-2 15,7 2-1-15,4-5-2 16,6-2-4-16,0-3-10 16,3-2-27-16,-9-14-2 15,1 1 1-15,-9-12-1 16</inkml:trace>
  <inkml:trace contextRef="#ctx0" brushRef="#br0" timeOffset="53062.8148">5969 8601 41 0,'0'0'35'16,"0"26"-1"-16,0 4-13 16,0 17-6-16,0 5-6 15,6 13-2-15,-6 0-4 0,3 1-5 16,3-3-11 0,-2-8-22-16,-4-16 0 0,3-8-1 15,-6-18 0-15</inkml:trace>
  <inkml:trace contextRef="#ctx0" brushRef="#br0" timeOffset="53362.9435">5963 8803 25 0,'14'-6'27'15,"12"8"1"-15,-1-2-14 16,3-2-11-16,3-3-4 15,3-5-4-15,-3-2 0 16,0-5 0-16,-3-4 2 16,-4-1 1-16,-8 0 4 0,-4-2 3 15,-2 5 3-15,-10 4 4 16,0 15 0-16,0 0 1 16,0 0-2-16,-4 17-2 15,4 8-2-15,0 1-3 16,0 5-4-16,7 1-8 15,2 0-20-15,0-18-7 0,10 1 0 16,-4-15 0-16</inkml:trace>
  <inkml:trace contextRef="#ctx0" brushRef="#br0" timeOffset="53647.5398">6685 8731 59 0,'-9'22'35'0,"-10"-5"-3"16,-6-2-13-16,-3 1-7 16,-3-10-5-16,3-2-3 15,0-8-3-15,3-4-1 16,5-8-1-16,7-2 0 16,7-1-1-16,6-3 0 0,9 2 1 15,3 1-1-15,7 5 2 16,6 7 1-16,-1 7 1 15,7 9 1-15,-3 6-1 16,-1 10 2-16,-4 2-2 16,-1 3-3-16,-1-1-31 15,1 3-3 1,-10-15-2-16,9 6 0 16</inkml:trace>
  <inkml:trace contextRef="#ctx0" brushRef="#br0" timeOffset="54331.9796">7501 8650 19 0,'10'26'31'16,"7"11"-1"-16,-7-2-11 15,1-3-5 1,2-1-4-16,-6-11-4 16,-5-8-3-16,-2-12-4 15,0 0 0-15,-5-19-2 16,-2-3 0-16,1-6 0 15,-1-4-2-15,4 0 2 16,3 0 2-16,0 3 1 16,8 5 1-16,4 10 0 0,3 4 2 15,6 10 0-15,5 14 0 16,-5 3 1-16,3 8-2 16,-4 8-1-16,-2-4-3 15,0 5-6-15,-2 0-10 16,-9-15-13-16,11 6 0 15,-18-25 0-15</inkml:trace>
  <inkml:trace contextRef="#ctx0" brushRef="#br0" timeOffset="54612.1249">8062 8719 40 0,'-19'-21'31'0,"0"9"-10"16,-5-1-5-16,-4 6-3 16,2 2-4-16,-2 5-3 15,4 7-2-15,6 6-1 16,8 1-1-16,4 4-1 16,10 5 0-16,4-3 0 0,8-3 0 15,6-3-2-15,2-2-4 16,1-5-7-16,3-4-10 15,-6-11-9-15,6 0 0 16,-9-7 1-16</inkml:trace>
  <inkml:trace contextRef="#ctx0" brushRef="#br0" timeOffset="54752.0912">8148 8639 56 0,'9'-4'33'0,"-9"4"-5"15,10 10-4-15,-4 11-8 16,0-2-6-16,2 8-3 15,-4 0-6-15,-1-1-7 16,7-1-22-16,3 0-8 16,-7-12-1-16,13 2 1 0</inkml:trace>
  <inkml:trace contextRef="#ctx0" brushRef="#br0" timeOffset="55036.6065">8485 8713 45 0,'-21'-18'32'0,"3"8"-7"16,-3 1-7-16,-1 5-5 16,3 8-3-16,1 1-3 15,2 9-2-15,9 4-2 16,7 5-1-16,0 1 1 0,13-3-1 15,4-3 0-15,9-2 0 16,2-6 0-16,3-4-1 16,-4-6-3-16,-3-12-2 15,-1 2-11-15,-5 0-19 16,-12-11-2-16,3 4 0 16,-15-5 0-16</inkml:trace>
  <inkml:trace contextRef="#ctx0" brushRef="#br0" timeOffset="55500.7495">8563 8647 61 0,'24'7'31'0,"-6"-7"-10"16,10 0-9-16,3-2-5 0,3-1-4 15,0-6-2-15,0 4-3 16,-2-3 0-16,-5 1-2 15,-5 2 0-15,-6 1 1 16,-16 4 0-16,0 0 3 16,0 0 1-16,-18 19 3 0,1-4 0 15,-4 3 2-15,5 7 1 16,-2-1-1-16,11 5-1 16,5-5-1-16,4 1 0 15,11-4-2-15,5-4 1 16,7-5-2-16,3-5 0 15,3-7-2 1,0-4 0-16,0-8-1 16,-3-4-1-16,-2-2 0 15,-5-1 0-15,-2 0 0 16,-7-1 1-16,-5 3 2 16,-2 5 0-16,-5 0 1 15,0 12 1-15,0 0 0 0,0 0 1 16,-3 12-1-16,3-2-1 0,3 6-4 15,-3-2-7 1,9 1-13-16,4 3-11 0,-13-18 0 16,18 23 0-16</inkml:trace>
  <inkml:trace contextRef="#ctx0" brushRef="#br0" timeOffset="56185.0073">9241 8644 56 0,'10'6'33'0,"-10"-6"-9"0,21 18-7 16,-8-1-6-16,-1-5-2 15,-3 10-3-15,-6-7-1 16,-3 2-2-16,-3-3-1 0,-3-1-1 15,-4-8-2 1,10-5-3-16,-11 0 0 16,11-10-2-16,5-1-2 0,-1-5-2 15,8 2 1-15,-3-8 1 0,3 7 1 16,-2 1 3-16,-1 2 1 16,-5 0 6-1,-4 12 2-15,0 0 1 16,0 16 1-16,0-3 0 31,0 8-1-31,0-1 0 0,5 4-1 16,5-4-1-16,2-1-1 15,4-6-2-15,4-5 0 16,6-4-2-16,-1-8-1 16,0-4-1-16,0-5 1 15,2-3 0-15,-5 2 1 16,0-3 1-16,-3 6 1 0,-3 3 2 15,-2 6 2-15,-4 2-1 16,-10 0 1-16,11 14 0 16,-5-2-1-16,-6 0-1 15,0-1-1-15,0-11 0 16,0 12-1-16,0-12-1 16,0 0 0-1,11-13-1-15,-2-1 0 16,4-1 0-16,5-4 0 15,1 7-1-15,2-1 2 16,-2 4-1-16,3 9 2 0,-6 0 0 16,2 9 0-1,-5 4 0-15,-4 9 1 0,-3 2 0 16,-6 1-1-16,2 5-4 16,-7-7-7-16,5-3-22 0,0 0-4 15,0-20-2-15,-12 7 2 16</inkml:trace>
  <inkml:trace contextRef="#ctx0" brushRef="#br0" timeOffset="56354.7425">9697 8371 61 0,'0'0'35'15,"0"0"0"-15,-7 19-14 16,7 3-27-16,-5 2-26 15,14 8-2 1,-9-5 0-16,9 2-1 16</inkml:trace>
  <inkml:trace contextRef="#ctx0" brushRef="#br0" timeOffset="57303.6228">10822 8499 41 0,'-22'-13'20'0,"4"9"-5"16,-6 4-4-16,1 0-2 16,2 10-1-16,5 2-3 15,4 2-1-15,12 4-1 16,9-2-1-16,7 2 0 0,5-2-1 15,5-3 1-15,1-4-1 16,-2-2-2-16,-7-2 0 0,-4-1-2 16,-14-4-1-1,0 0 1-15,-20 0-1 0,-2 0 1 16,-4 0-1-16,-3 6 2 31,3 0 1-31,5 2 2 0,2 5 1 16,11-4 2-16,8 7-1 15,3-3 1-15,12 2 0 16,7-6 0-16,1-1 0 16,2-8-1-16,5 0-1 15,0-5-1-15,-1-5 1 16,-2-5-1-16,-4-4 0 0,-3 0-1 16,2-1 0-16,-7 1 0 15,3 2 1-15,-5 7 0 16,0 6 1-16,-2 4 1 15,0 10-1-15,-3 3 2 16,-1 8-1-16,-1 0 1 16,-2 3-1-1,0-1 0-15,-1-2-2 16,-3-2-5-16,0-6-9 16,0-13-20-16,0 0-1 15,0 0-1-15,17 0 1 16</inkml:trace>
  <inkml:trace contextRef="#ctx0" brushRef="#br0" timeOffset="57988.8241">11242 8532 44 0,'0'0'33'15,"5"13"0"-15,-5 2-14 16,6 8-5-16,-6 2-5 16,0 6-2-16,0-4-2 15,0 2-2-15,0-9-1 16,0-2-4-16,0-8 0 31,0-10-2-31,0 0 0 0,14-11 0 16,0-2-1-16,-3-9 2 15,6 1-1-15,-2-6 2 16,1 5 0-16,-2 1 3 16,-4 1 0-16,0 5 2 0,-5 4-1 15,-5 11 1 1,0 0 0-16,0 0 0 0,-8 10 0 16,8 3-1-16,0 5-1 15,6 1 0-15,4 0 0 0,3 1-1 16,4-1-1-16,5-2-2 15,5-2-1-15,-3-6-1 16,6-4 0-16,-2-5 0 16,4 0-1-1,-1-2 1-15,5-6 1 16,-2-1 1-16,-1-1 1 16,-2-4 2-16,-5 2 0 15,-4 0 2-15,-7-2 1 16,-6 1 2-16,-26-18 8 15,-3 15-5 1,-2 7-1-16,-5-5 0 0,-1 5-1 16,-1 3-2-16,5 6-1 15,5 0 0-15,10 12-2 16,3 5 1-16,6 1 0 16,8 2-1-16,4 3 0 15,4-1 0-15,2-3-2 16,5-3-2-16,-4-7-7 0,4-9-20 15,0 4-7-15,-7-14 0 0,3 0-1 16</inkml:trace>
  <inkml:trace contextRef="#ctx0" brushRef="#br0" timeOffset="58139.351">11768 8354 36 0,'-6'-16'33'15,"-4"0"0"-15,10 16-6 16,-6-16-25-16,6 16-27 16,0 0-7-16,0 0-1 15,0 0 0-15</inkml:trace>
  <inkml:trace contextRef="#ctx0" brushRef="#br0" timeOffset="58439.2602">11909 8548 39 0,'12'12'35'0,"-2"-7"1"15,11 13-4-15,-2 0-16 16,0-4-6-16,4 6-4 15,-8-3 0-15,4-3-3 16,-5-4 1-16,0-1-1 0,0-9-2 16,1-7 1-16,0-5-1 15,0-1-1-15,1-4-4 16,-7-7-5-16,4 1-23 16,-4 3-7-16,-9-6 1 15,6 7 0-15</inkml:trace>
  <inkml:trace contextRef="#ctx0" brushRef="#br0" timeOffset="58857.893">12610 8589 38 0,'0'0'24'15,"-7"14"-4"-15,-3-5-1 16,-6 0-4-16,-2 3-1 0,-6-5-4 16,-1 2-4-16,-3-9-2 15,0 0-1-15,0 0-2 16,6-8 0-16,1-2-1 15,6-3-2-15,5-2 0 16,7 1 0-16,6 1-1 31,3 1 1-31,7 5 0 0,5 2 1 16,3 8 2-16,1 6 1 16,4 6 2-16,2 4-1 15,-1 3 0-15,-1 2 1 16,-5-2-3-16,-2-2-5 15,-1-2-17-15,-2 0-12 16,-16-18-2-16,15 11 1 0</inkml:trace>
  <inkml:trace contextRef="#ctx0" brushRef="#br0" timeOffset="60249.9168">13195 8705 15 0,'4'27'27'15,"-17"-8"-3"-15,1 4-15 16,-1 2-27-16,-12-13-4 16,13 1-3-16,-4-16 16 15</inkml:trace>
  <inkml:trace contextRef="#ctx0" brushRef="#br0" timeOffset="63463.1531">13850 8504 30 0,'-9'16'29'15,"9"14"-7"-15,0-1-6 32,2 2-2-32,11-2-4 0,8-5-2 15,7-6-2-15,3-9-1 16,6-4-1-16,-3-10 0 16,1-9-2-16,-10-9-2 15,-4-1 2-15,-12-7-2 16,-9-3 0-16,-9-8 0 15,-12-7 0-15,-8-2 0 0,-7-1-1 16,-4 4 1-16,-1 6 0 16,-3 9 0-16,5 9 0 15,4 12 0-15,10 12 0 0,7 20 0 16,8 6-1 0,17 5-3-16,11 3-6 0,10-4-13 31,15 6-9-31,0-14-1 15,20 7 0-15</inkml:trace>
  <inkml:trace contextRef="#ctx0" brushRef="#br0" timeOffset="63832.6272">14472 8444 31 0,'-21'0'29'15,"-10"-5"0"-15,3 5-13 16,-1 4-5-16,8 2-3 16,9 4-3-16,3-1-1 15,9 5 0 1,15-2-2-16,1-2 1 16,3-3-2-16,6 0-1 15,-7-5-1-15,4-2-1 16,-10 0 0-16,-12 0 0 15,0 0 0-15,0 0-1 0,-22 0 2 16,-1 4 0-16,0 4 0 16,-2 2 2-16,2 5 1 15,8 2 0-15,3 1 0 16,12 1 0-16,3 0 1 0,9 0-1 16,7-5 0-16,5-1-4 15,2-4-6-15,-1 1-20 16,-3-10-4-16,-1-5 0 15,-6-7 1-15</inkml:trace>
  <inkml:trace contextRef="#ctx0" brushRef="#br0" timeOffset="63979.7629">14460 8260 6 0,'-3'-10'22'0,"-10"-1"-7"15,13 11-20-15,0 0-13 16,-8 0-1-16,16 18 19 16</inkml:trace>
  <inkml:trace contextRef="#ctx0" brushRef="#br0" timeOffset="64364.9324">14773 8458 23 0,'-15'5'25'15,"-10"0"-7"-15,0 8-2 16,2 1-3-16,4 5-3 16,8 3-1-16,6 6 0 0,10 0-2 15,2-5-2-15,11 2-1 16,1-6-1-16,2-2 0 16,0-8-1-16,-4 1 0 0,-9-10-1 15,-8 0-1 1,-2-13-3-16,-15 3-8 0,-4-5-17 15,3 2-5-15,-10-6 0 16,13 7 0-16</inkml:trace>
  <inkml:trace contextRef="#ctx0" brushRef="#br0" timeOffset="64712.6162">15088 8557 20 0,'11'19'27'15,"-11"-6"-7"-15,-10 4-3 16,-3-2-4-16,-5 0-3 16,-3-2-2-16,-4-5-4 0,5-5-2 15,-4-3-1-15,6-10-2 16,2-1 0-16,5-6 0 15,8 1-1-15,3-1 0 16,5 2 2-16,4 5 1 16,7 1 1-16,2 9 3 0,1 0 0 31,0 12 1-31,1 4 0 0,-3 7-1 16,-2 1 0-1,1 0-5-15,-4 3-7 0,-1-7-8 16,-3-7-18-16,11-1 0 15,-1-16-1-15,12 4 7 16</inkml:trace>
  <inkml:trace contextRef="#ctx0" brushRef="#br0" timeOffset="64950.9337">15310 8398 43 0,'0'10'35'15,"-7"8"2"1,7 14-8-16,10 10-12 16,-10 8-5-16,11 12-4 15,-9 2 0-15,3 6-3 16,-5-3-1-16,3-4-4 16,-3-7-4-16,-3-10-8 0,6-12-19 15,1-11-8-15,-4-23 0 16,9 0 0-16</inkml:trace>
  <inkml:trace contextRef="#ctx0" brushRef="#br0" timeOffset="65098.0779">15313 8685 30 0,'0'0'27'0,"28"0"1"15,-15 0-14-15,12 0-16 16,8 0-14-16,-5-4-10 15,14 4-1-15,-9-15 0 16</inkml:trace>
  <inkml:trace contextRef="#ctx0" brushRef="#br0" timeOffset="65483.5603">15833 8481 26 0,'-8'-20'30'15,"8"20"-1"-15,-28-8-8 0,9 8-9 16,4 0-4 0,-4 6-4-16,7 3 0 0,12-9-2 15,-13 17 0-15,13-17-1 0,14 14 0 16,0-7 0-16,2-3-1 16,3-4-1-16,-1 0 0 15,-5 0 0-15,-4-2-1 16,-9 2 0-16,0 0 0 31,-16-9 0-31,-3 9 1 0,-2 4 2 16,-3 1 1-16,1 5 2 15,3 4 1-15,3-1 2 16,11 9 0-16,2-3 2 16,14 5-2-16,2-7 1 15,11 1-2-15,-2-6-1 16,7-3-3-16,1-3-6 0,-2-6-32 15,-2-15-2-15,3 2 0 16,0-11-1-16</inkml:trace>
  <inkml:trace contextRef="#ctx0" brushRef="#br0" timeOffset="66285.8418">16839 8417 21 0,'0'29'29'16,"0"20"2"-16,-6-1-5 15,0 3-16-15,-3 0-1 16,2-8-2-16,5-9-1 16,-4-16-1-16,6-8-1 15,0-10 0-15,8-28-1 16,-5-4-1-16,1-8 0 0,-4-9-1 15,0-4-1-15,-4-3 0 16,-1 0 0-16,-5 5 0 16,4 6-1-16,-1 11 1 15,2 9-1-15,5 25 1 16,0 0 0-16,8 25-1 0,2 6 2 31,0 10-2-31,5 2 2 16,0 1 0-16,7-6 0 15,0-9-1-15,5-9 1 16,-2-12 0-16,3-8-1 0,0-15 0 16,-2-7 0-1,-2-10 0-15,-4-6-1 0,-5-8 1 16,-2 0 0-16,-3 0 0 16,-3 3 0-16,-3 6 0 0,-4 10 0 15,2 13 1-15,-2 14 0 16,0 17-1-16,0 17 2 15,-2 7-1-15,2 13 1 16,0 7-1-16,4 1-1 16,0 3-7-16,-1-7-13 0,0-11-14 15,7-2-2-15,-1-16 2 16,5-3-2-16</inkml:trace>
  <inkml:trace contextRef="#ctx0" brushRef="#br0" timeOffset="66538.9894">17272 8853 35 0,'0'0'34'0,"0"0"0"16,0 0-3-16,17-17-17 0,-10-1-4 16,4 1-4-1,-2-6-2-15,-1 6-2 16,-1 1 1-16,-7 16-1 0,15-6 0 15,-10 15 0-15,-5 8-1 0,5 11 1 16,-5 5-1-16,5 5-1 16,-5 2-4-16,0-5-11 15,0-8-22-15,12 0 0 16,-3-22 0-16,10 0-1 16</inkml:trace>
  <inkml:trace contextRef="#ctx0" brushRef="#br0" timeOffset="66755.0803">17537 8547 17 0,'11'-8'31'15,"14"8"0"-15,-5-3 1 16,16 3-19-16,1 0-7 15,1 0-8-15,-1 0-12 16,-8-7-16-16,5 7 0 16,-13-6-2-16,2 6 11 0</inkml:trace>
  <inkml:trace contextRef="#ctx0" brushRef="#br0" timeOffset="66939.9811">17568 8631 63 0,'0'0'29'0,"12"13"-9"15,10-5-5-15,7-6-6 16,8-2-8-16,5 0-12 16,9 3-19-16,-6-11-2 15,10 0 0-15,-10-8 1 16</inkml:trace>
  <inkml:trace contextRef="#ctx0" brushRef="#br0" timeOffset="67287.6784">18265 8429 45 0,'-38'-7'29'16,"8"11"-11"-16,1 9-2 16,4 6-6-16,5 8-1 15,7 2-2-15,13 8 0 16,0-5 0-16,21 5-1 0,3-8-1 16,11-6-1-16,5-10 0 15,5-3-1-15,-4-15-1 16,3-4 0-16,-9-12-1 15,-7-6 1-15,-8-5-2 16,-12-2 1-16,-8-1-4 16,-13 0-3-1,-2 6-12-15,-1 10-18 16,-8-4 0-16,6 18 0 16,-4-1 0-16</inkml:trace>
  <inkml:trace contextRef="#ctx0" brushRef="#br0" timeOffset="67488.2224">18652 8676 47 0,'30'16'36'0,"-14"-3"0"15,-4 6 0-15,-12 5-25 16,0-1-9-16,-15 3-18 0,-8-8-19 15,6 0 0-15,-8-11-1 16,7 0 0-16</inkml:trace>
  <inkml:trace contextRef="#ctx0" brushRef="#br0" timeOffset="68341.9807">19237 8306 3 0,'0'14'30'15,"0"22"1"-15,-5 3-2 16,2 15-10-16,-1 5-6 0,-1 3-4 15,5-3-2-15,-3-12-2 16,3-6-1-16,0-13-1 16,0-12-2-16,0-16 1 15,0-15 0-15,6-11-1 0,-6-8 0 16,4-8-1-16,-4-9 1 31,3-2-2-31,-3-5 2 16,0 6-2-16,0 5 1 0,0 11-1 15,0 4 1-15,0 17 0 16,0 15 0-16,10 15-1 16,-3 12 2-16,5 7-1 15,1 5 0-15,3-1 1 16,3 4 0-16,6-9 0 0,1-11 0 16,2-12 0-16,1-10-1 15,-1-8 1-15,2-8-1 16,-4-12 0-16,-3-7 0 15,-5-2 0-15,-4-7 0 16,-3 2 0-16,-3 5 0 16,-3 5-1-1,-5 12 1-15,0 20 0 16,0 0 1-16,-3 28-1 16,3 10 1-16,0 8-1 15,0 7 1-15,3 6-2 0,1-4-5 16,6-3-15-16,7-3-14 15,-6-14 0-15,10-7 0 16</inkml:trace>
  <inkml:trace contextRef="#ctx0" brushRef="#br0" timeOffset="68643.2994">19742 8707 35 0,'7'-12'34'16,"15"12"1"-16,-4-5-3 16,-1 5-18-16,6 5-4 15,-8 3-3-15,-1 6-2 16,-11 1-1-16,-3 4 0 16,-7 0-2-1,-1 0 1-15,-2-2-1 16,3 2-1-16,3-6 0 15,9-4-1-15,7-2-1 16,6-4-3-16,7 4-6 0,0-7-16 16,3-7-12-1,9 4 0-15,-6-8 0 0</inkml:trace>
  <inkml:trace contextRef="#ctx0" brushRef="#br0" timeOffset="68859.4749">20201 8482 25 0,'13'-10'31'15,"6"10"0"-15,2-4-3 16,10 1-20-16,3 3-7 15,1 0-10-15,2 3-14 16,-10-6-7-16,4 9 0 0,-15-12-1 16</inkml:trace>
  <inkml:trace contextRef="#ctx0" brushRef="#br0" timeOffset="69043.8808">20232 8560 45 0,'0'11'33'16,"0"-11"-3"-16,22 5-11 16,4-1-6-16,7-4-8 15,1 0-10-15,4 0-21 16,4 0-6-16,-11-6-2 16,6 6 1-16</inkml:trace>
  <inkml:trace contextRef="#ctx0" brushRef="#br0" timeOffset="69344.9623">20846 8245 44 0,'0'0'33'0,"0"0"1"15,0 24-13-15,-8-5-8 0,0 8-3 16,-5-1-2-16,5 6-1 31,1-4-2-31,7 1-1 0,0-3-2 16,15-5 0-16,5-6-1 16,4-1-1-16,1-5-2 15,3-5-4-15,2 1-9 16,-3-5-17-16,-6-6-5 15,3-2 0-15,-11-8 0 16</inkml:trace>
  <inkml:trace contextRef="#ctx0" brushRef="#br0" timeOffset="69560.6917">21064 8264 40 0,'-13'0'33'16,"9"17"-1"-1,-5 10-8-15,0 6-8 16,5 15-3-16,-1 2-2 16,8 8-2-16,-3-3-3 15,7 1 0-15,-2-7-3 16,1-6-3-16,3-7-4 0,-9-7-14 16,-5-13-20-16,5-5 0 15,0-11-1-15,-7 0 0 16</inkml:trace>
  <inkml:trace contextRef="#ctx0" brushRef="#br0" timeOffset="71247.8735">21664 8681 59 0,'16'20'36'0,"-13"-6"-2"15,-3 7-14-15,-5-1-11 16,-5 2-22-16,0-1-19 16,-12-14-2-16,6 2-2 15,-2-13 0-15</inkml:trace>
  <inkml:trace contextRef="#ctx0" brushRef="#br0" timeOffset="72664.4221">22339 8446 8 0,'-25'-7'23'0,"13"11"-6"16,-6 2-4-16,0 8-3 15,2 4-1-15,10 5-2 16,2 2 1-16,10 1-1 16,11 2 1-16,10-10 0 15,9-1 0-15,2-11-1 0,3-3 0 16,-6-15-2-16,0 0 0 15,-13-9-1-15,-11-1-1 16,-16-6-1-16,-10 6-1 16,-7 3-3-16,-6 0-6 15,-1 5-13-15,3 9-14 16,-4-2 1 0,16 7 0-16</inkml:trace>
  <inkml:trace contextRef="#ctx0" brushRef="#br0" timeOffset="73080.4926">22654 8599 22 0,'14'21'21'0,"-7"-8"-3"15,1 3-2-15,-4-5-3 16,-4-11-3-16,0 0-2 16,0 0-2-16,0 0-1 15,-9-21-1-15,9 3-1 31,0 0-2-31,4-2-1 0,1 1 1 16,3 3-1-16,9 4-1 16,1 4 2-16,0 8-1 15,2 0 1-15,-5 8-1 16,4 1 1-16,-5 10 0 16,-4 0-3-16,-1 4-5 0,-6 0-9 15,-3-8-14-15,7 9 0 0,-3-11-1 16</inkml:trace>
  <inkml:trace contextRef="#ctx0" brushRef="#br0" timeOffset="73365.6066">23185 8649 28 0,'-9'-20'25'15,"1"2"-4"-15,-9 0-3 16,-5 4-4-16,-3 4-3 16,2 1-2-16,-1 6-2 15,6 3-1-15,0 7-1 0,8 5 0 16,4 4-2-16,6-2 1 16,15 5 0-16,0-1-1 15,11 0 0-15,-6-3-2 16,7-3-4-16,-2-5-8 15,0-2-17-15,-10-10-6 0,0-5-2 16,-8-9 1-16</inkml:trace>
  <inkml:trace contextRef="#ctx0" brushRef="#br0" timeOffset="73497.1216">23144 8393 20 0,'-17'-22'30'0,"17"22"1"31,-16-15-4-31,16 15-18 0,0 0-15 16,0 0-21-16,0 14-3 16,0-14 0-16,18 19 7 15</inkml:trace>
  <inkml:trace contextRef="#ctx0" brushRef="#br0" timeOffset="73898.1918">23282 8533 15 0,'-12'0'27'15,"27"0"-2"-15,5 0-8 0,10 5-6 16,3-1-4-16,5-1-4 15,-1-3-1-15,-3 0-1 16,3 0 0-16,-6 0-1 16,-7 0 1-16,-11 0 0 15,-13 0 0-15,0 0 0 0,0 0 1 16,-16-6 0-16,-3 12 0 16,1 0 1-16,-7 7 0 15,2 2 1-15,10 7 0 16,6-1-1-16,1 6 0 15,6-4-1-15,11 0-1 16,1-1-2 0,15-5-4-16,8-5-11 15,-1 2-14-15,-5-14-2 16,15 0 1-16,-6-9 5 16</inkml:trace>
  <inkml:trace contextRef="#ctx0" brushRef="#br0" timeOffset="74329.7161">23953 8528 18 0,'-23'-15'27'0,"7"15"-2"16,-5-7-9-16,-1 7-5 15,1 7-3-15,3 0-3 0,13 4-1 16,9 0-1-16,8 2 1 15,6-1-2-15,1 0 1 16,3-5-2-16,0-1-1 16,2-6-1-16,-8 2 0 15,-5-2-1-15,-11 0 1 32,0 0-1-32,-14-11 1 0,-2 11 0 15,-3 0 2-15,-7 0 0 16,0 6 0-16,-3 3 3 15,8 4 0-15,3 0 1 16,10 6 2-16,8-5 0 16,4 7-1-16,8-7 1 0,17 1-1 15,-1-5-1-15,6-1-1 16,4-4-2-16,-7-5-5 16,-3 2-7-16,-1-2-20 15,-5-11-7-15,-22 11 0 0,16-15 0 16</inkml:trace>
  <inkml:trace contextRef="#ctx0" brushRef="#br0" timeOffset="79695.151">690 9617 58 0,'-3'-53'29'16,"3"53"-12"-1,28-54-2-15,-28 54-3 16,59-22-1-16,-59 22-1 15,75 44 0-15,-39 7-1 16,-5 12-1-16,-3 15-1 0,-4 4-2 16,-8 2 0-1,-6-9-3-15,1-14 0 0,-1-15-2 16,-10-46-2-16,0 0 0 0,0 0-1 16,0 0 0-16,0 0 0 15,28-51 0-15,-28 51 0 16,-22-80 1-16,22 80 0 15,-33-56 1-15,33 56 1 16,0 0 0-16,-57-13 1 31,57 13 0-31,-34 50 0 0,34-50 0 16,-24 71-2-16,24-71-6 16,-24 67-10-16,24-67-19 15,0 0 0-15,-23 41-1 16,23-41 1-16</inkml:trace>
  <inkml:trace contextRef="#ctx0" brushRef="#br0" timeOffset="80018.1124">1429 9873 48 0,'-13'21'29'0,"-12"4"-7"0,-3-3-4 15,-2-7-9-15,30-15-4 16,-76 23-3-16,76-23-3 16,-66-4 0-16,66 4-1 15,-45-25 0-15,38 7-1 16,7 1 0-16,12 3 2 31,4 3 1-31,6 11 2 0,4 0 1 16,3 14 2-16,7 4 0 15,-6 6 2-15,-1 1 0 16,-5 6-2-16,-1-2-4 16,-8-7-7-16,-3-11-24 15,-3 1-3-15,-9-12-1 16,0 0-1-16</inkml:trace>
  <inkml:trace contextRef="#ctx0" brushRef="#br0" timeOffset="80149.6416">1280 9764 28 0,'-16'-22'33'16,"4"-2"0"-16,9 15-5 31,3 9-17-31,6-10-25 16,10 20-15-16,-7-10-3 0,8 9-2 16</inkml:trace>
  <inkml:trace contextRef="#ctx0" brushRef="#br0" timeOffset="80365.8064">1519 9630 38 0,'3'16'36'0,"3"15"1"16,0 6-4-16,2 6-16 16,4 13-3-16,-4 7-5 15,1 2-4-15,1 1-5 16,-3-1-7-1,-3-2-18-15,-1-5-13 16,-5-16-1-16,2-5 1 16</inkml:trace>
  <inkml:trace contextRef="#ctx0" brushRef="#br0" timeOffset="80582.0064">1534 9546 28 0,'25'-33'28'0,"-7"2"1"16,5 21-15-16,-5 10-5 15,-8 9-4-15,-10 10-3 16,-7 8-3-16,-10 1 0 0,-2 0-3 16,-1 0-5-16,-2-5-5 15,7 0-5-15,-1-12-6 16,12 3-3-16,4-14 15 15</inkml:trace>
  <inkml:trace contextRef="#ctx0" brushRef="#br0" timeOffset="81150.8679">1626 9751 36 0,'20'-4'23'15,"-3"4"-1"-15,4 10-3 0,0 7-4 16,-5 7-3-16,-3 3-2 15,-7 5-2-15,-6-1-5 16,-7-4-8-16,-6 1-20 31,-7-15-7-31,8-4-2 0,-7-12 1 16</inkml:trace>
  <inkml:trace contextRef="#ctx0" brushRef="#br0" timeOffset="81551.419">2109 9936 34 0,'-21'14'30'16,"4"1"-8"-1,-8 1-5-15,-2 0-6 0,1-6-3 16,-7-5-4-16,7-5-2 16,2-5-2-16,2-5 0 15,9-7-2-15,4-2 1 0,9 0 0 16,4-1-1-16,7 6 1 15,5 3 2-15,2 4 0 16,7 11 2-16,-1 6 1 16,3 8-1-16,-5 2 1 15,-2 6-3-15,0 3-12 16,4 5-20-16,-12-17 0 0,4 9 0 16,-12-14-2-16</inkml:trace>
  <inkml:trace contextRef="#ctx0" brushRef="#br0" timeOffset="81767.5895">2163 9791 41 0,'0'0'35'0,"18"30"2"0,-8-1-9 16,-3 6-14-16,8 16-1 15,-5 1-3-15,2 4-3 16,-8 4-4-16,-4 0-6 0,4 1-7 16,-9-13-17-16,-2-7-11 15,5-12-1-15,-9-12 0 16</inkml:trace>
  <inkml:trace contextRef="#ctx0" brushRef="#br0" timeOffset="81968.1274">2246 10026 3 0,'14'-8'17'0,"14"2"-13"16,4 6-17-16,-6-11 3 15,18 11 10-15</inkml:trace>
  <inkml:trace contextRef="#ctx0" brushRef="#br0" timeOffset="82400.5159">2712 9821 12 0,'-18'4'28'31,"-9"-8"2"-31,7 10-6 0,2-2-12 16,-1 3-5-16,7-1-2 16,2 3-3-16,8 2 0 15,2-2-1-15,11-1-1 16,2 1 1-16,3-5-2 15,4 1 0-15,-3-5-2 16,1 2 1-16,-2-2-2 0,-4 0 1 16,-12 0 0-16,0 0 2 15,0 0 0-15,-19 4 3 16,3 3 1-16,2 0 1 16,-2 6 1-16,1-4 2 0,5 6 0 15,6-2-1-15,8 1 1 31,2 0-1-31,6-4-1 0,1-3 0 16,6 0-3-16,2-2-4 16,1-5-12-16,-3-14-21 15,9 9 0-15,-13-12 0 16,13 5-1-16</inkml:trace>
  <inkml:trace contextRef="#ctx0" brushRef="#br0" timeOffset="82553.7937">3095 9803 50 0,'0'0'23'16,"11"-2"-16"-16,-11 2-29 15,0 0-3-15,0 0-3 16</inkml:trace>
  <inkml:trace contextRef="#ctx0" brushRef="#br0" timeOffset="82700.9334">3103 9965 49 0,'0'10'39'0,"0"3"1"16,0-13-5-16,0 0-20 15,0 0-33-15,0 0-17 16,0 0-1-16,-4-18-2 15</inkml:trace>
  <inkml:trace contextRef="#ctx0" brushRef="#br0" timeOffset="83501.688">6749 10676 30 0,'16'38'34'15,"-16"-3"0"-15,0 18-13 0,0 12-5 16,-3 5-3-16,3 6-5 15,-6 1-7-15,4-11-8 16,4-5-16-16,4-16-12 16,-6-21 0-16,12-2-1 15</inkml:trace>
  <inkml:trace contextRef="#ctx0" brushRef="#br0" timeOffset="83724.3734">7001 10735 40 0,'10'-12'34'15,"-1"16"-1"-15,-2 11-12 0,-5 11-5 16,4 14-4-16,-2 9-4 16,2 8-1-16,-6 0-4 15,3 2-5-15,0 1-7 16,-3-11-12-16,0-10-15 15,-3-5-1-15,-6-16 0 16,5-4 6-16</inkml:trace>
  <inkml:trace contextRef="#ctx0" brushRef="#br0" timeOffset="83887.1502">6738 11054 24 0,'12'-5'31'31,"4"-6"1"-31,18 5-5 0,5 4-19 16,6 2-15 0,7 2-22-16,-5-9-1 15,9 7-1-15,-10-8 7 0</inkml:trace>
  <inkml:trace contextRef="#ctx0" brushRef="#br0" timeOffset="84256.7834">6446 10483 22 0,'-9'15'31'16,"9"23"-1"-16,-3 15-10 15,3 22-4-15,0 16-4 16,-2 11-3-16,2 6-3 15,2 3-7-15,1-12-9 16,3-12-15 0,8-8-9-16,-10-27 0 15,9-13-1-15</inkml:trace>
  <inkml:trace contextRef="#ctx0" brushRef="#br0" timeOffset="84657.2527">7432 10701 42 0,'-35'26'34'0,"-5"3"-4"0,0 12-10 16,12 15-5-16,1 0-6 15,14 6-1-15,10-3-4 16,11 1-1-16,12-4-5 16,10-9-17-16,2-14-15 15,12-2-2-15,-4-20 1 0,6 2-2 16</inkml:trace>
  <inkml:trace contextRef="#ctx0" brushRef="#br0" timeOffset="85025.3566">7755 11103 10 0,'0'0'27'0,"6"19"1"0,-6-19-9 16,22 3-10-16,-4-3-5 15,1-10-3-15,3 0-4 0,-7-7 0 16,0-3-2-16,-8 2 1 16,-7-2 0-16,-7 5 2 15,-11 1 2-15,-4 10 3 16,-3 4 3-16,-5 9 2 16,1 6 2-16,2 5 1 15,10 8 1-15,3-1-2 0,14 4 0 16,6-7-1-16,12 4-2 15,4-10-1-15,9-3-2 16,0-4-3-16,3-8-7 16,0-3-14-16,0-5-16 15,-15-9-1-15,7-4 0 32,-19-10 0-32</inkml:trace>
  <inkml:trace contextRef="#ctx0" brushRef="#br0" timeOffset="85204.0807">7894 10675 39 0,'0'0'30'0,"0"0"-2"0,0 0-23 15,0 0-14-15,0 0-18 16,0 0-1-16,-10-8-2 15</inkml:trace>
  <inkml:trace contextRef="#ctx0" brushRef="#br0" timeOffset="85358.9399">7949 10808 62 0,'0'31'34'15,"-8"-2"-8"-15,-1 0-8 16,-11-9-6-16,2-8-7 15,-6-3-12-15,-2-9-22 0,-1-10-5 16,8-4-1-16,4-9 0 16</inkml:trace>
  <inkml:trace contextRef="#ctx0" brushRef="#br0" timeOffset="86027.6137">8080 10709 32 0,'-10'14'28'16,"10"9"-5"-16,-3-2-5 16,3 0-4-16,10 1-4 15,0-3-3-15,5-8-1 0,1-3-3 16,2-8 0-16,-2-4-1 16,2-5-2-16,-3-4 1 15,-6-6-2-15,1 1 1 16,-6 0-1-16,-4 0 0 0,0 4-1 15,0 2 1-15,0 12-1 32,-7-5 1-32,7 5 1 15,-9 14 0-15,9 3 0 16,0 3 0-16,0-1 0 0,6 3 1 16,4-3 0-16,2-4 0 15,7-6-1-15,-2-3 1 16,0-6-1-16,0-10 0 15,0 0 1-15,-2-5-1 0,-2-2 0 16,0-3 0-16,-5 0 0 16,2 0 0-16,-3 8 1 15,1 0 0-15,4 11 1 16,-2 2 1-16,2 13 1 16,7 9 0-16,3 10 0 15,-2 13-1-15,-2 7 1 0,-6 5-2 16,-6 0 0-16,-12 5-2 15,-6-5 0-15,-10-5-4 16,-14-9-5-16,3-10-12 16,1-9-15-16,-4-16 0 15,11-3-1-15,3-16 8 32</inkml:trace>
  <inkml:trace contextRef="#ctx0" brushRef="#br0" timeOffset="86391.8238">8671 10510 62 0,'0'0'33'0,"6"18"-11"15,0 19-6-15,-2 9-5 0,6 19-3 16,-1 11-1-16,5 16-2 15,-5 4-1-15,4 4-1 16,-4-3-2-16,0-8-4 16,-2-2-11-16,-4-12-19 0,-3-24-3 15,0-10-1-15,-4-18 0 16</inkml:trace>
  <inkml:trace contextRef="#ctx0" brushRef="#br0" timeOffset="86862.6252">9238 10926 28 0,'0'0'31'0,"12"7"0"15,17-7-9-15,1 0-11 16,5-2-7-16,4-1-9 15,5-5-16-15,2 8-9 0,-12-10-1 16,1 10 0-16</inkml:trace>
  <inkml:trace contextRef="#ctx0" brushRef="#br0" timeOffset="87031.8901">9257 11039 62 0,'9'4'33'0,"19"2"-11"16,9-3-7-16,6-1-8 15,5-2-13-15,0-4-25 16,14 4-1-16,-9-6-2 16,9 3 1-16</inkml:trace>
  <inkml:trace contextRef="#ctx0" brushRef="#br0" timeOffset="87310.565">9911 10960 14 0,'0'0'30'16,"0"0"2"-16,40-5-7 0,9 5-9 16,14 0-5-16,17 0-2 0,8 0-2 15,8 2-1-15,-1-2-4 16,-4 0-5-16,-11 0-8 16,-15-5-8-16,-19-4-15 15,-5 4 0-15,-23-13-1 16</inkml:trace>
  <inkml:trace contextRef="#ctx0" brushRef="#br0" timeOffset="87611.1143">10255 10768 14 0,'-6'-26'30'0,"9"9"3"16,-3-8-11-16,4-7-5 15,4 2-3-15,-2-6-2 0,1 8-2 16,-7 0-2-16,6 4-3 16,-6 7-1-16,0 17-1 15,0 0-2-15,0 0-1 0,-9 31-4 16,9-2-7-16,0 8-16 15,11 18-9-15,-11 1 0 16,10 9-1-16</inkml:trace>
  <inkml:trace contextRef="#ctx0" brushRef="#br0" timeOffset="88164.9331">10426 11197 16 0,'0'0'28'15,"0"0"-3"-15,0 0-6 0,-15-5-8 16,-4 5-3-16,-6-4-5 16,-2 1-3-16,-2-2-1 15,1 5 0-15,4-1 0 16,2 1 0-16,6 1 0 16,3 4 0-16,2 3 2 31,1 6 1-31,6 0 2 0,1 8 0 15,0-3 2-15,3 2-1 16,0-3 0-16,6-1 0 16,1-3-1-16,5-5-2 15,4-9 1-15,5 3-2 16,2-6 1-16,8 3 0 16,1 0 0-16,6 3 0 0,-3 5 1 15,-5 5 0-15,-6 5 1 16,-7 4 1-16,-11 3 0 15,-9 3-1-15,-16-3 1 16,-12-2-2-16,-9-6 0 16,-10-4-1-16,1-7-3 15,-4-12-6 1,10-5-11-16,5-5-20 16,2-13-1-16,20 0 0 15,2-7 0-15</inkml:trace>
  <inkml:trace contextRef="#ctx0" brushRef="#br0" timeOffset="88996.1773">11076 10263 31 0,'-2'-28'29'0,"2"14"-7"16,0 14-1-16,-13 39-4 0,13 19-3 16,-3 23-3-16,3 30-1 15,0 13-4-15,3 18 1 16,-3 2-3-16,9 0-1 16,-5-11-1-16,-4-12-1 31,2-18-1-31,-2-24-4 0,0-15-8 15,-2-13-22-15,-5-22-3 16,7-9 0-16,0-20 0 16</inkml:trace>
  <inkml:trace contextRef="#ctx0" brushRef="#br0" timeOffset="89414.9776">11352 10928 38 0,'43'0'19'0,"18"-4"-2"15,38-2-3 1,38-3-2-16,42-1-1 15,37 2-2 1,37-1-2-16,35 4 0 16,22-1-2-16,18 2-3 0,5 4-4 15,-11-4-1 1,-12 4-6-16,-24 1-17 0,-37-7-7 16,-22 6 1-16,-51-9-1 15</inkml:trace>
  <inkml:trace contextRef="#ctx0" brushRef="#br0" timeOffset="90117.3164">11886 10342 21 0,'-25'-10'26'0,"0"10"-8"15,-1 0-3-15,2 2-3 16,3 6-3-16,4 1-1 0,9 5 0 15,11 2-2-15,12 4-1 16,10-1 0-16,8 5-1 16,3 0-1-16,1 2 1 15,-7-1 0-15,-1 1-2 0,-15-2 2 16,-10 1-1-16,-15-5 0 16,-7-4 0-1,-8-7-1-15,-6-5-1 16,1-4-4-16,4-9-2 15,6-2-6-15,4-6-6 16,11-2-10-16,9 6-7 16,0-7-1-16,12 5 2 15</inkml:trace>
  <inkml:trace contextRef="#ctx0" brushRef="#br0" timeOffset="90317.5347">12063 10424 27 0,'0'0'25'0,"12"20"-4"16,-7-5-1-16,2 7-4 0,3 2-2 15,-7 3-3-15,1 2-3 0,-4-2-6 16,0-1-10-16,0-10-23 16,0 2-1-16,-7-11-1 15,7-7 0-15</inkml:trace>
  <inkml:trace contextRef="#ctx0" brushRef="#br0" timeOffset="90486.822">12047 10166 25 0,'0'-10'24'16,"8"10"-4"-16,-8 0-15 0,17 20-6 15,-5 2-10-15,-1 2-8 16,13 17-5-16,-8-7 6 16</inkml:trace>
  <inkml:trace contextRef="#ctx0" brushRef="#br0" timeOffset="90718.6164">12243 10583 29 0,'-6'10'31'0,"6"-10"-6"16,0 0-3-1,0 0-8-15,0 0-5 0,12-25-3 16,4 8-2-16,-1 2-2 16,5 1-1-16,1 2 1 15,0 7 1-15,-5 5 1 16,2 8 0-16,-8 1 1 0,2 8-1 16,-6 1 1-16,-2 7-2 15,-4-5-1-15,0-1-10 16,0-4-27-16,3 2 0 15,-3-17-2-15,9 14 0 16</inkml:trace>
  <inkml:trace contextRef="#ctx0" brushRef="#br0" timeOffset="91072.8826">12956 9801 14 0,'-22'11'30'0,"-12"9"3"15,3 20-3-15,-3 17-15 16,1 16-2-16,7 17-2 16,5 8-2-16,11 6 0 15,13-2-3-15,18-3-1 16,12-9-4-16,7-17-4 31,15-13-16-31,5-18-17 0,-6-24-1 16,9-7 0-16,-16-21 0 15</inkml:trace>
  <inkml:trace contextRef="#ctx0" brushRef="#br0" timeOffset="91605.3541">13487 9965 41 0,'0'0'19'0,"-12"-9"-4"15,-4 4-4-15,-9 2-3 16,-2 3-4-16,1-6 0 0,-4 6-2 16,5 0 0-16,2 4-1 15,2 6-1-15,2-1 1 16,4 7 1-16,5 0 1 16,1 3-1-16,0-2 1 15,6 3 0-15,-4-4 1 16,7-3 0-16,0-3 0 0,0-10-2 15,14 12 0-15,3-12 0 0,5 0-1 16,6 0 0 0,7 0 0-16,2 5 1 15,0 4-1-15,-3 1 2 0,-13 5 0 16,-8 2 1-16,-13 1 0 31,-9 2-1-31,-16-5 0 0,-6-2-2 16,0 0-5-16,-7-13-9 15,8 0-12-15,9 5-10 16,-2-14 0-16,14 4-1 16</inkml:trace>
  <inkml:trace contextRef="#ctx0" brushRef="#br0" timeOffset="92091.0192">13576 10072 20 0,'0'0'30'16,"7"10"1"-16,-14-1-7 0,4 6-8 16,3 3-4-1,-5 2-3-15,10 5-2 0,1-1-2 16,7-4-1-16,-1-1-1 15,7-6-1-15,-1-5 0 16,3-8-1-16,-4-8-1 0,4-2 1 16,-4-8-1-16,-3-1 0 15,-1-1 1-15,-7-2-1 16,0 3 0-16,-6 5-1 16,4 4 1-16,-4 10-1 15,-4-10 1-15,4 10 0 16,-3 10 0-1,6 0 0-15,1 4 0 16,4 1 1-16,-1 2 0 16,6-3 0-16,2-4-1 15,3-1 1-15,2-9 0 16,-2 0 0-16,1-12-1 16,-1-2 0-16,-3-5-2 0,-5-1-3 15,0 1-5-15,-10-4-7 0,0 0-17 16,0 8-1-1,-10 1 0-15,10 14 2 16</inkml:trace>
  <inkml:trace contextRef="#ctx0" brushRef="#br0" timeOffset="92344.936">13183 10342 11 0,'0'0'29'15,"27"-4"0"-15,14 2-10 16,11-3-4-16,14 0-5 16,9 5-1-16,11 0-4 15,4 5-1-15,-3 1-3 16,-7 0-6-16,-9 1-13 0,-5 5-12 15,-25-12-1 1,-2 12-1-16</inkml:trace>
  <inkml:trace contextRef="#ctx0" brushRef="#br0" timeOffset="92761.6496">13535 10500 38 0,'26'-5'31'0,"2"0"-11"15,-3 5-3-15,3 4-3 0,-7 2-1 16,-5 9-1-16,-13 4-3 15,-6 3-3-15,-12 1-1 16,-4 0-2-16,-12-4 0 16,-6 0-1-16,-1-6 0 15,1-2-3-15,3-8 1 0,7-3-2 16,7-5 1-16,8-2-1 0,12 7 0 16,7-19 0-1,15 13 0-15,5 1 1 0,4 5 0 16,6 0 0-16,6 1-3 15,-5 7-1-15,8 1-7 16,-2 5-19-16,-7-11-3 31,3 9-1-31,-13-12 1 0</inkml:trace>
  <inkml:trace contextRef="#ctx0" brushRef="#br0" timeOffset="93077.7211">14156 9956 55 0,'22'22'35'0,"-4"7"-1"0,-3 24-15 15,5 15-4-15,-11 11-5 16,0 6-2-16,-12 2-3 16,-9-2-3-16,-7-6-6 15,-9-11-10-15,0-17-22 0,-3-7-2 16,-5-15 0-16,7-5 0 15</inkml:trace>
  <inkml:trace contextRef="#ctx0" brushRef="#br0" timeOffset="93894.6131">12262 11257 23 0,'-13'4'30'0,"-15"-10"1"16,4 9-12-16,1 3-5 16,3 2-5-16,7 6-2 15,10 0-3-15,10 1 0 0,10 2-1 16,11 1 0-16,-2-1-1 16,5 4 1-16,-9-2-1 15,-1 4 1-15,-18 0-1 16,-12-5 0-16,-13-3 0 15,-6-1-1-15,-6-4-1 16,0-6-3-16,3-4-7 0,4-10-5 16,12-3-10-16,15 4-7 15,0-9-3-15,17 2 1 0</inkml:trace>
  <inkml:trace contextRef="#ctx0" brushRef="#br0" timeOffset="94079.6546">12435 11314 14 0,'17'8'33'0,"-9"2"1"15,1 5-4-15,-5 7-11 16,-4-2-6-16,0 10-5 16,0-4-3-16,0-3-5 15,-2 0-11-15,2-4-22 0,0-19-2 16,0 0 1-16,0 0-1 15</inkml:trace>
  <inkml:trace contextRef="#ctx0" brushRef="#br0" timeOffset="94248.9321">12462 11146 26 0,'0'-19'32'16,"0"19"-1"-16,0-22-5 0,0 22-22 15,0 0-14 1,0 0-19-16,0 0-2 0,0 14 0 16,4 0 14-16</inkml:trace>
  <inkml:trace contextRef="#ctx0" brushRef="#br0" timeOffset="94496.3562">12583 11354 32 0,'20'31'32'0,"-11"-9"0"16,0-3-10-16,-2-3-5 15,-7-16-6-15,0 0-4 16,13 0-1-16,-7-8-3 0,2-5-1 16,8-3-1-16,0 3 0 15,3-4-1-15,6 6 0 16,-1 2 0-16,0 9 0 16,-1 5 0-16,-6 4 0 15,-4 7 0-15,-3 4 0 31,-4 5-3-31,-4 5-14 0,2-3-18 16,-10-5 0-16,12 1 0 0,-6-12-1 16</inkml:trace>
  <inkml:trace contextRef="#ctx0" brushRef="#br0" timeOffset="94843.8255">13266 11035 16 0,'-15'23'32'16,"-13"1"2"-16,0 21-2 15,-2 10-14-15,-3 11-5 0,15 14-3 16,4 2-2-16,14 2-1 16,8-1-5-16,11-6-5 15,12-8-15-15,12-7-18 16,-6-22-1-16,11-8 1 0,-12-20-1 15</inkml:trace>
  <inkml:trace contextRef="#ctx0" brushRef="#br0" timeOffset="95351.3173">13407 11142 18 0,'6'20'30'16,"-9"-7"0"-16,9 9-11 15,-1 7-6-15,-1-5-3 0,9 2-3 16,1-4-1-16,5-5-2 15,3-6-1-15,3-11 0 0,-6-4-2 16,3-7 0 0,-4-4 0-16,-3-5-1 15,-6-3 0-15,-3-4 0 0,-6 7 0 32,0 2-1-32,-6 1 1 0,0 6 0 15,6 11 0-15,-12-4 1 16,12 4 0-16,-7 22 0 15,7-3 2-15,7 1-2 16,3 2 2-16,4 1-1 16,3-4 0-16,6-4 0 15,-1-2 0-15,3-9 0 0,-2-7-1 16,-2-6 0-16,-3-2-1 16,-2-7-1-16,-7 1-4 15,-3-3-5-15,-3 2-11 16,-3 4-15-16,-3-2 1 15,3 16 0-15,-15-16 12 16</inkml:trace>
  <inkml:trace contextRef="#ctx0" brushRef="#br0" timeOffset="95583.6461">13322 11477 13 0,'4'13'34'0,"9"-13"0"16,17 6-1-16,15-6-16 15,6-4-5-15,11 4-4 16,0-6-3-16,6 5-4 16,-5 1-6-16,-11-7-9 15,-11 7-17-15,-6 0-3 0,-15 4 0 16,-7 4-1-16</inkml:trace>
  <inkml:trace contextRef="#ctx0" brushRef="#br0" timeOffset="95969.1084">13474 11682 5 0,'13'-9'30'16,"-5"-7"3"-16,21 6-7 15,-1 7-8-15,-1 3-4 0,2 3-3 16,-8 7-2-16,-2 6-1 16,-10 4-3-16,-9 4-1 15,-10-2 0-15,-5 3-2 16,-7-6-1-16,-2-5 0 15,-1 1-1-15,3-8-1 32,10-7 0-32,12 0 0 0,0 0 0 15,15-7-1-15,4 1 2 16,6 3-1-16,5 3 0 16,1 0 1-16,1 5 0 15,-1 1-2-15,-3 2-9 16,-3 4-21-16,-4-12-3 15,3 0 0-15,-7-5 1 0</inkml:trace>
  <inkml:trace contextRef="#ctx0" brushRef="#br0" timeOffset="96250.283">13909 11127 28 0,'20'0'37'16,"6"20"1"-16,-5 15 0 16,-1 12-19-16,1 18-5 0,-9 8-5 15,1 8-3-15,-13 0-1 16,0-2-3-16,-15-7-4 15,-5-10-7-15,-1-15-29 16,-3-6-1-16,-5-21 0 16,2-7-1-16</inkml:trace>
  <inkml:trace contextRef="#ctx0" brushRef="#br0" timeOffset="96800.7067">15227 9919 52 0,'0'-26'19'0,"0"26"-7"15,0 0 2-15,11 41-2 16,-11 31-1-16,-9 25-1 0,6 31-2 15,-5 25-1-15,5 18 1 16,3 16-2-16,-5 8-2 16,5-5-2-16,0-17-3 15,0-22-2-15,0-23-7 0,7-21-19 16,-3-8-7-16,-10-31 1 16,6-13 0-16</inkml:trace>
  <inkml:trace contextRef="#ctx0" brushRef="#br0" timeOffset="98397.4567">510 13029 22 0,'0'0'34'0,"0"0"1"16,12 43 1-16,-12 6-17 15,6 17-5-15,2 2-5 16,-3 14-2-16,1 0-4 15,0 0-2-15,1-5-4 16,1-12-6-16,-4-4-16 16,0-13-12-1,-4-48-1-15,0 56 0 16</inkml:trace>
  <inkml:trace contextRef="#ctx0" brushRef="#br0" timeOffset="98566.7347">526 13389 20 0,'0'0'31'15,"0"0"0"-15,62-39-5 0,-62 39-17 16,49-4-13 0,-49 4-16-16,62 0-9 15,-62 0 0-15,61-10-1 0</inkml:trace>
  <inkml:trace contextRef="#ctx0" brushRef="#br0" timeOffset="98964.9427">944 13091 16 0,'0'0'57'16,"-44"-34"-36"-16,44 34-6 16,0 0-6-16,0 0-4 15,0 0-1-15,0 0-2 16,0 0-1-16,-27 44-1 0,27-44 0 16,0 0-1-16,43 17-1 15,-43-17 0-15,0 0-1 16,0 0 0-16,0 0 1 0,0 0-1 15,0 0 2-15,0 0 1 16,-47 47 2-16,47-47 3 31,0 0 1-31,-33 50 1 16,33-50 2-16,0 0 0 0,24 51 0 16,-24-51-1-16,50 30-3 15,-50-30-7-15,60 4-29 16,-60-4-4-16,55-8-1 15,-55 8 0-15</inkml:trace>
  <inkml:trace contextRef="#ctx0" brushRef="#br0" timeOffset="99567.4654">2119 13050 37 0,'-12'8'31'16,"-12"-4"-2"-16,2 12-15 15,7 10-3-15,2 3-4 16,9 6-2-16,7 1-1 0,12-1-1 15,5-6 1 1,5-2 0-16,5-10 1 0,0-5-1 16,-8-12 1-16,-1-5-1 15,-9-6-1-15,-12-2 0 0,-12-2-3 16,-9-2-3-16,-5 2-6 16,-3-3-12-16,-1 3-15 15,5 4-1-15,-1-5 1 16,15 7 6-16</inkml:trace>
  <inkml:trace contextRef="#ctx0" brushRef="#br0" timeOffset="99868.5679">2226 13104 35 0,'31'14'35'0,"-5"1"2"31,0 7-8-31,-6 1-10 0,-7 0-6 16,-4 1-5-16,-9-5-3 15,5-2-2-15,-5-5-1 16,0-12-3-16,0 0-1 16,0 0-1-16,0-24-1 15,6 4 1-15,6 1-1 0,3-4 0 16,4 4 1-16,0 6 2 16,3 4 0-16,-4 9 2 15,1 4-1-15,-4 8 1 16,-3 9 0-16,-8 3 1 0,-1 3-3 15,-3 2-6-15,0-3-19 16,6-1-9-16,-12-11 0 31,12 1 0-31</inkml:trace>
  <inkml:trace contextRef="#ctx0" brushRef="#br0" timeOffset="100099.9111">2628 13019 46 0,'0'0'37'16,"10"22"1"-16,-2 4-10 15,-1 22-10-15,-7 1-6 16,10 13-3-16,-5 5-3 16,1 3-1-16,1 0-2 15,-1-4-5-15,-1-2-4 16,0-16-10-16,1-10-24 0,-1-7-1 15,-5-17 1-15,0-14-1 0</inkml:trace>
  <inkml:trace contextRef="#ctx0" brushRef="#br0" timeOffset="100269.6924">2684 13309 25 0,'19'0'31'0,"-7"-11"-2"16,16 11-9-16,-3 0-31 16,0-12-15-16,11 12-3 15,-7-15 0-15</inkml:trace>
  <inkml:trace contextRef="#ctx0" brushRef="#br0" timeOffset="100801.6297">3122 13094 25 0,'-14'0'30'16,"-10"-10"-3"0,8 10-9-16,-2 0-6 15,5 7-5-15,13-7-3 0,-9 15-2 16,16-3-1-16,1-3 0 15,5 0 0-15,6-2-1 16,0 0-1-16,-1-5-1 0,-2 2-1 16,-7-4 0-16,-9 0 0 15,0 0-1-15,0 0 2 16,-15 9 0-16,-1-3 2 16,-2 1 1-16,2 0 1 15,4 5 2-15,2 1 0 16,4 2 1-1,6-1-1-15,9 1 0 16,6-1 0-16,5-4-1 16,0-3-1-16,5-7-1 15,1 0-2-15,-1-12-1 16,-1-3 0-16,1-1-1 16,-4-4 1-16,-5-3-1 15,-6 3 2-15,-4 0 0 0,-1 1 2 16,-5 4 0-16,-4 4 1 15,4 11 0-15,-7-8 0 0,7 8 0 16,-7 15 0-16,7 1 0 16,0 4-1-16,7 6 0 15,-5 1-4-15,2 2-9 16,4-2-19-16,-8-13-2 0,8 4 0 16,-8-18 3-16</inkml:trace>
  <inkml:trace contextRef="#ctx0" brushRef="#br0" timeOffset="100968.4117">3301 12886 43 0,'-6'-20'36'16,"-3"1"-2"-16,9 19-7 15,-6-9-23-15,6 9-26 16,0 0-11-16,0 0-2 15,2 14 0-15</inkml:trace>
  <inkml:trace contextRef="#ctx0" brushRef="#br0" timeOffset="101271.7233">3680 13133 31 0,'-7'38'36'0,"-1"1"1"0,-11-8-2 16,-6-8-17-16,-1 0-7 16,-7-10-6-16,2-9-2 15,4-10-3-15,-2-7-1 16,10-6 0-16,4-5 0 16,9-1-2-16,6 1 2 15,9-1 0-15,6 7 2 0,1 8 1 16,9 6 1-16,0 4-1 15,2 14 1-15,2 5 1 16,-5 5-2-16,-4 5-5 16,-2 0-20-16,-9-3-14 15,2 3-1-15,-7-6 0 16</inkml:trace>
  <inkml:trace contextRef="#ctx0" brushRef="#br0" timeOffset="101735.3394">4514 12941 25 0,'0'0'34'0,"15"39"1"15,-8 10-9-15,-7 16-8 16,6 19-5-16,-6 6-4 16,5 9-3-16,-8-4-2 15,-5-3-3-15,0-13-4 0,-3-13-5 16,7-14-9-16,-4-12-19 15,-4-21-1-15,12-19 0 16,-13-5 5-16</inkml:trace>
  <inkml:trace contextRef="#ctx0" brushRef="#br0" timeOffset="102151.1821">4498 13338 25 0,'28'0'29'16,"-6"-9"-1"-16,8 6-13 16,0 3-9-16,0-7-2 15,1-3-2-15,-3-2-1 0,-3-5 0 16,-7-2-1-16,-2 0 1 16,-4 2-1-16,-3 0 1 15,-3 6 1-15,-6 11 2 16,10 0 1-16,-5 13 0 0,-5 4 1 15,7 7 0-15,-7-4 0 16,3 6-1-16,-3-8-1 0,0 0-2 16,0-18-2-16,0 0-1 15,0 0-1-15,0-12 0 16,9-5-1-16,-3-4 1 16,11 2-2-16,-4-1 2 15,4 3 1-15,-1 6 1 31,0 3 0-31,3 8 2 0,-8 10-1 16,3 2 1-16,-5 6-1 16,0 0-4-16,-1 3-10 15,1 4-20-15,-6-8 1 16,5 4-2-16,-8-21 3 16</inkml:trace>
  <inkml:trace contextRef="#ctx0" brushRef="#br0" timeOffset="102505.8837">5265 13179 25 0,'-19'-5'32'32,"-9"-5"1"-32,4 10-13 0,2 4-4 15,1 7-6-15,8 7-3 16,10 3-1-16,10 5-2 15,9-4 1-15,6 4-1 16,1-9 0-16,6 3-1 16,-2-12 0-16,-2-4 0 15,-7-8-1-15,-5-7 0 0,-6-9-2 16,-7-6 1-16,0-9 0 16,-14-11-1-16,-1-6-1 15,-4-11-1-15,1-2 0 16,-1 0-1-16,5 0-2 15,3 6-1-15,7 6-3 0,4 9-6 16,17 14-12-16,1 19-8 16,1 4-1-16,9 19 2 15</inkml:trace>
  <inkml:trace contextRef="#ctx0" brushRef="#br0" timeOffset="103291.4859">5566 13094 37 0,'-22'-5'30'0,"22"5"-6"16,-12 15-10-16,12-4-4 15,7 4-4-15,4 1 0 16,5 0-1-16,-1-3 0 16,5 0-2-16,-3-4-2 15,-3-2-1-15,-14-7-1 16,10 4-1 0,-10-4 0-16,-14 0-1 15,-3 0 1-15,-7-3-1 16,-1 3 1-16,-2 0 0 0,2 7 3 15,3 1-1 1,5 6 3-16,6 1-1 16,5 2 0-16,9 3 1 0,6-1 1 15,4 1-1-15,7-7 0 16,3-1-1-16,2-12 0 0,5 0-1 16,-3-7 1-16,4-7-1 15,-4-3-1-15,-4-5 1 16,-3 0 0-16,-3 0-1 15,-4 2 0-15,-2 4 1 16,-4 3-1 0,-7 13 1-16,10-4 0 15,-10 4 1-15,7 20-1 16,1-1 1-16,1 0 0 16,2 3 0-16,-3-3 0 15,4-2-1-15,2-4 1 16,-2-4-1-16,1-9 0 15,0 0 0-15,-13 0 0 0,17-19 0 16,-10 4-1-16,0-2-3 16,0 2-5-16,-5-4-6 15,5 3-9-15,-4 2-6 16,6-3-1-16,-3 2 3 0,7 2 9 16,-8-2 7-16,7 2 11 15,0 3 10-15,-5 0 39 16,9 5-19-16,-16 5-1 15,8 15-7-15,-1 2-6 16,-7 1-5-16,7 7-4 16,-4-2-2-16,0 2-6 15,3 0-10-15,-6-2-27 32,2-8-1-32,7 0-1 0,-5-5 0 15</inkml:trace>
  <inkml:trace contextRef="#ctx0" brushRef="#br0" timeOffset="103676.61">6418 13166 10 0,'-12'-2'29'15,"-10"-5"1"-15,4 12-12 0,-4 4-3 16,3 7-3-16,9 7-4 16,1 1 0-16,9 3-2 15,5-3 0-15,6 0-1 16,8-5 0-16,6-1-1 15,-1-9-1-15,1-7 0 0,-6-2-1 16,-7-7 0-16,-5-4 0 16,-7-2-2-16,-14-1-1 15,-7-1-4-15,-1 1-9 16,-5 2-18-16,-7-4-4 16,12 7 0-16,-3-3 0 15</inkml:trace>
  <inkml:trace contextRef="#ctx0" brushRef="#br0" timeOffset="103877.1395">6546 13130 31 0,'12'3'37'0,"3"16"0"15,-8 3-1-15,-1 3-18 16,5 15-5-16,-7-3-5 0,3 8-3 15,-2-1-2-15,-1 1-4 16,-1-1-9-16,-3-10-17 16,-9-9-12-16,9-1 0 15,-10-15-1-15</inkml:trace>
  <inkml:trace contextRef="#ctx0" brushRef="#br0" timeOffset="104456.6213">6633 13308 28 0,'15'-8'30'15,"13"8"0"-15,-7 0-8 16,10 0-17-16,3 0-3 16,4 0-2-16,1 0 0 15,-1 0 0-15,3-2 0 0,-1-1 0 16,-4-6-1-16,-2-1 3 15,-5-1 1-15,-4-3 1 16,-6 2 1-16,-7-2 0 16,-4-1 0-16,-8 1 1 0,-8 1 0 15,-11-2-2-15,4 4-1 16,-10 1-1-16,3 5-1 16,-2 5 0-16,-1 0 0 15,6 8-1-15,3 6 2 0,7 5-1 16,3-1 1-16,6 3-1 15,6-2 1-15,7-3 0 16,2 0 0-16,6-6 0 16,-1-4-1-16,1-6-1 15,1-6 0-15,-1-4-1 32,-5 1 1-32,0-1-1 0,-2-2 0 15,-4 4 0-15,-10 8 0 16,12-8 1-16,-12 8 0 15,4 11 0-15,0-2 0 16,-2 3 1-16,4 1 0 16,1 1 0-16,5-1 0 15,0-2 0-15,3-2 0 0,-2-5-1 16,2-4 1-16,-2-5-1 0,3-6-1 16,-1-2-4-16,-9-9-6 15,4-1-20-15,-4 1-7 16,-6-8 1-16,0 2-1 15</inkml:trace>
  <inkml:trace contextRef="#ctx0" brushRef="#br0" timeOffset="104625.4527">7196 12850 68 0,'-8'2'38'0,"8"13"-4"16,2 9-13-16,-2-1-14 15,6 8-24-15,-6-3-17 0,10 2-2 16,-10-7-1-16,8 1-1 16</inkml:trace>
  <inkml:trace contextRef="#ctx0" brushRef="#br0" timeOffset="108151.0174">8000 13108 34 0,'12'7'29'0,"3"-7"-7"0,10 3-10 15,10-3-3-15,2 0-3 16,5 0 0-16,0 0-3 16,-3 0 0-16,-7 0-1 15,-5-5-1-15,-14 0 0 0,-13 5 0 16,0 0-1-16,-15 0 0 16,-4 10 1-16,-7 2-1 15,-1 1-1-15,3 6 2 16,5 2-1-16,6 4 0 15,7 1 0-15,6 1-1 32,13-2-3-32,5-2-4 0,8-3-9 15,4 1-8-15,1-14-5 16,13 1 0-16</inkml:trace>
  <inkml:trace contextRef="#ctx0" brushRef="#br0" timeOffset="108451.8472">8680 13193 22 0,'0'0'33'16,"0"0"-2"0,-9 12-5-16,-10 5-6 0,-8 0-6 15,-1 1-5-15,-6-4-3 16,1-2-3-16,3-8-1 16,5-4-1-16,2-10-2 15,5-4 0 1,11-4 0-16,7-5-1 15,3 0 0-15,3 3 1 16,10 5-1-16,2 7 2 16,6 8 0-16,4 8 1 15,-1 7 1-15,2 9-1 16,-1 2 1-16,5 2-2 16,-5 2-5-16,-5-5-14 0,-6-6-16 15,2 3 0-15,-10-16-1 16,4 4 4-16</inkml:trace>
  <inkml:trace contextRef="#ctx0" brushRef="#br0" timeOffset="109405.5005">9914 13059 38 0,'-10'13'31'0,"3"2"-8"15,-4 12-7-15,-1 6-4 16,8 5-4-16,1 2-2 15,7 1-1-15,5-5-2 16,10-7 0-16,4-5-1 0,6-10 0 16,2-14-1-16,0-4 0 15,-2-10 0-15,-2-8 0 16,-3-3-1-16,-5-3 1 16,-10-3-1-16,-2 4 0 0,-7 2 0 15,0 6 0 1,-7 4-1-16,7 15 1 15,-15-7 0-15,9 19 0 0,0 7 0 16,6 6 0-16,6 4 1 0,3 0 0 16,10 1 0-16,5-4-1 15,4-2 2-15,3-11-1 16,1-7 1-16,2-6 1 16,-7-12-1-16,0-5 1 31,-10-7 0-31,-2-3 1 0,-11-4-2 15,-4-1 1-15,-4 0-3 16,-1 1-2-16,-5 8-4 16,-6-2-12-16,2 3-18 15,7 13-2-15,-3 1 1 16,10 8-1-16</inkml:trace>
  <inkml:trace contextRef="#ctx0" brushRef="#br0" timeOffset="109840.8382">10398 13474 38 0,'0'0'35'0,"0"0"0"15,9 16-11-15,-3-1-8 16,-6 5-7-16,6 6-3 16,-6 2-2-16,0 0 0 0,0-5-3 15,0-4 0-15,0-7-2 16,0-12 0-16,0 0-1 16,12-9 1-16,-2-7-1 15,1-6 1-15,0 1-1 16,5 1 2-16,-7 1 0 15,3 6 1-15,-12 13 0 0,0 0 1 16,0 0-1-16,0 0 1 16,-19 23 0-16,7-7-1 15,2 1 0-15,4 0 1 16,3 0-1-16,6-2-1 0,6-3 1 16,8-5-2-16,1-1-3 31,4-6-9-31,2-4-16 15,8-1-8-15,-4-9 0 0,6-3 0 16</inkml:trace>
  <inkml:trace contextRef="#ctx0" brushRef="#br0" timeOffset="110126.0265">10825 13220 24 0,'0'0'33'16,"13"-5"0"-16,4 2-4 15,1-1-15-15,15 4-5 16,-1 0-5-16,4 0-3 15,-2 0-5-15,-5 0-7 0,-4-3-11 16,0 8-11-16,-15-8 0 16,3 6-1-16</inkml:trace>
  <inkml:trace contextRef="#ctx0" brushRef="#br0" timeOffset="110310.9324">10866 13315 54 0,'7'14'33'16,"0"-7"-7"-16,13-2-6 15,5 0-5-15,3-5-5 16,5 7-4-16,-2-7-8 16,-3 5-22-16,-3-12-11 15,2 7-1-15,-13-13 0 16</inkml:trace>
  <inkml:trace contextRef="#ctx0" brushRef="#br0" timeOffset="110912.5869">11340 13384 14 0,'28'-12'30'16,"37"6"2"-16,20-10-1 15,36 2-18-15,33 4-4 16,26-1-1-16,29 5-1 0,23-1-1 15,19 3-2-15,9 4-2 16,2-3-5-16,-9 3-7 16,-21-9-2-16,-15 6 0 15,-23-3-9-15,-36-3-13 16,-25 5-1-16,-44-9 7 16</inkml:trace>
  <inkml:trace contextRef="#ctx0" brushRef="#br0" timeOffset="111560.2718">12621 12874 3 0,'-28'5'24'0,"-15"-15"-3"16,0-5-9-16,5-6-3 16,7-7-2-16,7-5 0 15,8-5 0-15,11-1 0 0,13-1 0 16,14 7 0-16,6 4 0 15,10 12 0-15,-1 10 0 0,6 12 0 16,-9 9 0-16,-3 13-1 16,-22 8-1-16,-9 10-1 15,-15 3-1-15,-16 5 0 16,-10-3-1-16,-8-2-1 16,-2-6-1-1,5-10 0-15,6-7 0 16,5-11 0-16,11-7-1 15,15-7 0-15,9 0 0 16,10-14 1-16,12 11 0 16,6 3 1-16,5 0-1 15,7 10 1-15,4 4 0 16,-1 0-1-16,-3 5-5 0,-5-5-9 16,-4-4-20-16,0 4-2 15,-9-10 0-15,-1-1 0 16</inkml:trace>
  <inkml:trace contextRef="#ctx0" brushRef="#br0" timeOffset="111892.6539">12767 12983 23 0,'0'12'35'16,"9"12"-1"-16,-9-5-2 15,-3 5-18-15,3 1-3 16,-4-7-5-16,4-2-1 31,0-16-2-31,-14 12-2 0,14-12 0 16,-9-15-2-16,9-4 1 15,0-5-2-15,6-4 1 16,1 0-1-16,7-3 0 16,5 2 1-16,3 6 0 15,2 4 1-15,1 7 1 16,2 8 1-16,-4 11 0 0,2 5 0 15,-7 7 0-15,-3 6 1 16,-4 1-2-16,-5 3-4 16,-1 2-10-16,-5-1-22 15,0-11 0-15,0 3-2 16,-3-13 1-16</inkml:trace>
  <inkml:trace contextRef="#ctx0" brushRef="#br0" timeOffset="112177.8372">13145 12593 30 0,'10'-29'34'0,"3"12"1"15,-5 7-7-15,-8 10-10 16,16 18-6-16,-16 10-4 15,3 11-2-15,-3 11-1 16,-3 10-1-16,3 5-1 16,-3 2-3-16,0-5-4 0,-3-10-6 15,6-4-9-15,0-8-14 16,3-20-4-16,6-7-1 16,-9-13 1-16</inkml:trace>
  <inkml:trace contextRef="#ctx0" brushRef="#br0" timeOffset="112413.1348">13326 12951 26 0,'8'0'30'0,"-8"0"0"15,-11 0-9-15,1 4-5 16,-10 0-6-16,3 5-3 16,-2-1-1-16,0 4 0 15,4-3-1-15,2 3 0 16,13-12-1-16,-5 20-1 0,5-20 1 15,27 17-1-15,-2-10 0 16,4-2-1-16,-2 0-3 16,1-5-6-16,3 0-23 15,0 6-7-15,-16-9-1 16,1 3 1-16</inkml:trace>
  <inkml:trace contextRef="#ctx0" brushRef="#br0" timeOffset="113180.1061">12892 13588 17 0,'3'-8'53'16,"-15"6"-38"-16,-10-3-5 15,-7-2-6-15,-1 0-3 0,-8-1-1 16,-2-1 0-16,3 4-1 0,3-5-1 15,6 3 0 1,6 0 1-16,7 7-1 16,4-3 2-16,11 3 0 0,-11 12 2 15,7 0 2-15,4 5 1 16,-5 5 0-16,5 5 2 31,-7-1 0-31,5 1-1 0,-2-3-1 16,4 0 0-16,0-9-1 15,3-3-1-15,-3-12-1 16,19 4 0-16,0-10-1 16,8 3 1-16,5-1 0 15,5 4 0-15,3 0 1 16,4 13 1-16,-7 0-1 0,0 9 2 16,-13 1-1-16,-8 7 0 15,-16 2 1-15,-10 1-2 16,-17-1 1-16,-11-3-2 15,-8-7 0-15,-7-3-1 0,0-10 0 16,-2-4-2 0,8-12-1-1,4-7 0-15,15-2-5 16,3-7-3-16,16 4-10 16,9 0-17-16,6-5-2 0,10 5 1 15,6-4 1-15</inkml:trace>
  <inkml:trace contextRef="#ctx0" brushRef="#br0" timeOffset="113766.109">14882 13325 40 0,'7'11'34'0,"1"11"0"15,-14 2-12-15,-5 4-13 16,-4 0-11-16,-3-7-23 16,2 4-7-16,-8-16-2 15,11-3 0-15</inkml:trace>
  <inkml:trace contextRef="#ctx0" brushRef="#br0" timeOffset="114066.3732">15404 12871 28 0,'0'-33'32'15,"0"25"1"-15,0 8-12 16,-14 22-5-16,10 19-4 16,-3 11-5-16,7 17-1 0,-4 4-2 15,4 8-2 1,6 2-5-16,-6-9-6 0,9-10-8 16,-4-10-10-16,-5-17-9 15,11-12 1-15,-11-25 2 0</inkml:trace>
  <inkml:trace contextRef="#ctx0" brushRef="#br0" timeOffset="114282.5319">15555 13298 20 0,'-10'-11'27'0,"1"11"-2"16,-12 0-8-16,-8 6-5 15,5 5-4-15,-4-6-1 16,4 10 1-16,6-6-1 15,12 4 0-15,6-13-1 16,23 17 0-16,2-8-2 0,7-2-1 16,4 1-5-16,1-3-15 15,-3-5-18-15,10 5 1 16,-13-11-2-16,4 6 4 16</inkml:trace>
  <inkml:trace contextRef="#ctx0" brushRef="#br0" timeOffset="114635.9664">16382 13086 36 0,'-20'-13'32'0,"2"6"-6"16,-11 7-8-16,-2 9-5 0,3 7-2 16,-1 6-3-16,8 5-2 15,7 4 0-15,11 5-2 16,8-2 0-16,11-1-1 15,6-2-1-15,5-7-4 16,8-5-8-16,-5-4-16 31,-5-15-10-31,3 0 0 0,-15-17-1 16</inkml:trace>
  <inkml:trace contextRef="#ctx0" brushRef="#br0" timeOffset="114820.8958">16135 13198 27 0,'-12'3'33'0,"22"6"0"16,2-9-8-16,16 3-12 15,5-3-6-15,11 5-9 16,0-5-14-16,-4 0-16 16,8 0-1-16,-12-6 0 15,7 6 12-15</inkml:trace>
  <inkml:trace contextRef="#ctx0" brushRef="#br0" timeOffset="115399.9195">17028 12792 45 0,'0'0'25'16,"15"-5"-9"-16,7 5-4 15,9-4-4-15,12 1 0 16,10 3 0-16,10-5-2 15,11 5-1-15,3-3-1 16,-1 3-1-16,-6 5-1 31,-7-2 0-31,-14 6 0 0,-11 1-1 16,-23 3 0-16,-15 5 0 16,-15 4 0-16,-15 5 0 15,-12 4 1-15,-10 10-1 16,-11 0 0-16,-6 3 0 15,-2 2 0-15,2-1 0 16,6-3-1-16,5-3 0 0,9-5 1 16,10-3-1-16,17-8 1 15,12-5 0-15,14-6-1 16,15-2 1-16,12-5 0 0,15-5-1 16,15 0 1-1,12 0 0-15,10-7-1 0,9 2 1 31,2 2-1-31,2-1 0 16,-11 4-1-16,-12-5-2 0,-13 5-4 16,-18 0-12-16,-17-5-16 15,-4 5-1-15,-21-10 0 16,0 10 8-16</inkml:trace>
  <inkml:trace contextRef="#ctx0" brushRef="#br0" timeOffset="115754.1245">17942 12830 43 0,'14'-12'27'0,"-5"2"-4"15,-9 10-4-15,0 0-5 0,-11 10-2 16,-3 10-2-16,-13 4-4 16,-3 10 0-16,-12 6-1 15,-7 4 0-15,-5 2-1 16,-2 0-1-16,1 0-2 15,0-2-2-15,8-7-6 16,1-6-13-16,8-10-17 0,17-1-1 16,2-11 1-16,19-9 0 15</inkml:trace>
  <inkml:trace contextRef="#ctx0" brushRef="#br0" timeOffset="116185.8741">17730 12780 19 0,'0'0'29'0,"0"0"-7"0,26 12-4 16,-3-10-8-16,5-2-17 16,13 10-17-16,-14-17-4 15,15 7 0-15</inkml:trace>
  <inkml:trace contextRef="#ctx0" brushRef="#br0" timeOffset="116639.4414">18299 13318 62 0,'0'10'36'0,"0"-10"0"16,0 10-13-16,0-10-52 16,0 0-4-16,0 0-4 15,-5-12 2-15</inkml:trace>
  <inkml:trace contextRef="#ctx0" brushRef="#br0" timeOffset="123404.4924">513 15642 40 0,'50'-45'18'0,"-50"45"-2"16,49-74-3-16,-25 24-4 15,4-7 0-15,1-5-2 16,0 1 0-16,-3-3 0 16,-11 8 0-1,-4 3 0-15,-11 53-1 16,6-74 0-16,-6 74-2 16,0 0 0-16,0 0-1 15,0 0-2-15,0 0 0 16,-25 86-1-16,31-28 1 15,9 9-1-15,0 3 1 16,7 5 0-16,1-2 0 0,-2-3 0 16,4-14-2-16,0-3-5 15,-25-53-7-15,22 68-19 16,-22-68-3-16,0 0-1 16,0 0 0-16</inkml:trace>
  <inkml:trace contextRef="#ctx0" brushRef="#br0" timeOffset="123589.4061">652 15519 31 0,'0'0'32'0,"0"0"1"16,0 0-3-16,41 2-22 31,-41-2-6-31,62 0-13 0,-62 0-18 16,77-5-1-16,-33 1-2 15,-1-13 0-15</inkml:trace>
  <inkml:trace contextRef="#ctx0" brushRef="#br0" timeOffset="123959.0215">1171 15397 52 0,'-50'-10'30'0,"50"10"-9"15,-47 0-6-15,47 0-4 16,0 0-6-16,0 0-1 15,-16 45 0-15,35-23-1 16,12 6 1-16,7 1 2 0,-2 7 1 16,-3-4 0-16,-6 6-1 15,-5-9 1-15,-15-1-1 16,-11-9-1-16,4-19 1 16,-43 19-4-16,43-19-4 15,-57-9-7-15,57 9-22 16,-51-35-8-16,51 35 0 0,0 0-1 15</inkml:trace>
  <inkml:trace contextRef="#ctx0" brushRef="#br0" timeOffset="124591.2379">2460 15405 48 0,'-21'0'32'0,"-13"3"-10"0,2 5-4 16,3 8-6-16,1 0-5 15,10 6-2-15,6 8-1 16,12 0-1-16,11-1-1 16,8-1 1-16,9-4 0 15,-1-7 0-15,6-7 0 16,-5-6 0-16,-5-10-1 0,-5-10 1 31,-8-7-1-31,-10-9-1 16,-10-9 0-16,-3-6 0 15,-11-8 0-15,0-6-1 16,2-7-1-16,0-4 1 16,10 2-1-16,6 3-1 15,6 8-1-15,9 7-3 0,9 21-6 16,2 15-13-16,1 12-11 15,10 24-1-15,-7 7 1 16</inkml:trace>
  <inkml:trace contextRef="#ctx0" brushRef="#br0" timeOffset="125123.8315">2818 15555 21 0,'-17'-29'30'0,"9"10"-3"0,-8-4-8 16,-6 0-4-16,1 6-4 16,-6-2-2-16,1 9-3 15,-2 4-2-15,7 6-2 16,1 10 1-16,5 3-2 15,2 3-1-15,7 6 0 16,6 2 0-16,8-5 0 0,6 1 1 16,2-5 0-16,6-8-1 15,0-3 1-15,2-4 0 16,0-9-1-16,-1-1 0 16,-8-3 1-16,-6 1-2 15,-5 1 1-15,-4 11-1 0,0 0 1 31,0 0-1-31,0 0 1 0,-10 22 0 16,10-3 0-16,4 2 1 16,8 1 0-16,4-2 1 15,5-1 0-15,5-8 1 16,4-1-1-16,0-10 1 16,2-7 0-16,-3-6 0 15,-8-4-1-15,-3-3 0 0,-5-3-1 16,-7 0 0-16,-6 1-2 15,0 3-5-15,-16 1-9 16,1-1-21-16,6 13-1 16,-9-7 0-16,8 10 0 15</inkml:trace>
  <inkml:trace contextRef="#ctx0" brushRef="#br0" timeOffset="125324.3705">2911 15124 29 0,'-7'-17'32'0,"7"17"0"16,0 0-6-16,-3 22-30 15,3 7-20-15,0-4-7 16,10 13 0-16,-7-7 3 15</inkml:trace>
  <inkml:trace contextRef="#ctx0" brushRef="#br0" timeOffset="125562.6812">3128 15296 23 0,'0'0'36'0,"-6"12"2"16,3 7 0-16,3 13-15 16,2 21-9-16,-4 3-5 15,5 14-1-15,-3 3-3 0,9 2-3 16,1-2-3 0,-2-3-5-16,5-5-9 0,-4-14-13 15,-6-13-12-15,7-9 0 16,-10-14 1-16</inkml:trace>
  <inkml:trace contextRef="#ctx0" brushRef="#br0" timeOffset="125763.2359">3121 15686 13 0,'16'-6'29'0,"-7"-12"-1"15,16 13-4-15,0-3-16 16,3 3-6-16,3 2-10 16,-3-6-16-16,9 11-5 15,-12-11 1-15,8 9 14 0</inkml:trace>
  <inkml:trace contextRef="#ctx0" brushRef="#br0" timeOffset="126126.5477">3590 15412 2 0,'-22'-25'61'16,"0"11"-31"-16,1 7-15 16,0 4-5-16,-2 3-4 15,8 3-3-15,2 1-2 16,13-4 0-16,0 13-1 16,0-13-1-16,18 15-3 15,-2-11-2-15,1 2-2 31,-3-6-1-31,-4 7 0 0,-10-7-1 16,0 0 1-16,-10 7 1 16,-4-3 2-16,-3 3 4 15,-4-2 7-15,-20 15 14 16,26-5-6 0,6-4 2-16,12 7 2 15,1-7-1-15,13 6-2 0,2-3-3 16,11 1-3-16,0-6-4 15,2-2-6-15,3-7-20 16,-1 0-15-16,-9-16-1 0,3 2 0 16</inkml:trace>
  <inkml:trace contextRef="#ctx0" brushRef="#br0" timeOffset="127044.7677">4405 15370 41 0,'24'0'25'0,"-7"0"-8"16,7 5-5-16,4-5-3 0,0 0-2 16,3 0-2-16,-4-6-2 15,-3 3-1-15,-7-2 0 16,-4 2-1-16,-13 3 0 16,0 0 0-16,-13 7 0 15,2 3-1-15,-5 6 1 0,-1 0-1 16,4 6 0-16,5 2 0 15,4 0 0-15,11 3 0 16,11-1 0-16,7 0 0 16,6-5 0-16,3-4 1 15,10-4-2-15,-3-8 1 16,1-5 0 0,-1-7 0-16,-6-10 0 15,-7-3 0-15,-4-7 0 16,-8 1-1-16,-6-5 2 15,-10 2-1-15,-11 0 1 16,-6 7-1-16,-6 5 0 16,-2 10 1-16,-3 7-1 0,1 6 0 15,5 8 1-15,3 2-1 0,10 6 0 16,9 1 0 0,6-1 0-16,7-6 1 0,5-3-1 15,7-5 0-15,1-8 1 16,1 0-1-16,1-11 1 15,-6-1-1-15,1-3 2 16,-5 1-1-16,-4 1 2 0,-1 5 0 31,-3 4 2-31,1 6-1 0,-1 5 1 0,0 11-1 16,-2-1 0-16,2 5 0 16,-2 2-2-16,3-3 0 15,-2-5 0-15,1-3-1 31,0-9 0-31,0-7 0 0,1-6 1 16,1-7-1-16,0-5 0 16,-1-1 0-16,0 0-4 15,-2-2-5-15,0 1-29 16,-2 8-1-16,-7-4 0 0,0 19 0 16</inkml:trace>
  <inkml:trace contextRef="#ctx0" brushRef="#br0" timeOffset="127597.9886">6173 15412 49 0,'-24'-12'32'0,"-2"6"-11"16,-1 6-5-16,0 0-5 15,3 10-2-15,1 3-3 0,6 8-1 16,7 4-2-16,10 4 1 16,3-1-1-16,8 0 0 15,5-6 1-15,8-1-1 16,1-7-1-16,9-7 0 16,-3-7-3-16,-3-7-4 15,2-4-6-15,-8-7-10 0,-6-6-16 16,2 2 1-16,-15-6-1 15,1 2 13-15</inkml:trace>
  <inkml:trace contextRef="#ctx0" brushRef="#br0" timeOffset="127782.9001">6183 15241 25 0,'-10'-20'31'0,"-6"-4"-1"15,5 9-11-15,-2 6-10 0,4 4-11 16,9 5-17-16,-10 14-10 15,13 5-1-15,-3-5-2 16</inkml:trace>
  <inkml:trace contextRef="#ctx0" brushRef="#br0" timeOffset="128052.4457">6288 15497 14 0,'16'23'34'15,"5"5"1"-15,-3-11-3 16,1-3-13-16,3 1-6 15,0-10-5-15,4 0-4 16,-5-10 0 0,-2 0-2-16,-4-7-1 15,-3-2 0-15,-3-4-1 16,-9-2 0-16,0-2-1 16,-12 1 0-16,-4 1 0 15,-3 1 0-15,-3 9 0 16,-2 1-1-16,2 9 1 15,-2 12 1-15,2 8-1 0,3 6 1 16,7 12 0-16,2 5 0 16,5 4 0-16,5 4 1 0,0 1 0 15,8 3-2-15,1-1-2 16,1-5-8-16,-2-9-23 16,9 5-1-16,-11-14 0 15,10-2-1-15</inkml:trace>
  <inkml:trace contextRef="#ctx0" brushRef="#br0" timeOffset="128484.7971">6797 15499 9 0,'-19'-17'29'16,"9"10"1"-16,-13-2-12 16,0 4-4-16,-2 5-4 15,1 7-2-15,5 8-2 0,0 2 0 16,12 7-1-16,2 2 0 15,8 3 0-15,6-4-1 32,7 0 0-32,6-9-1 0,2-5-1 15,4-8 0-15,0-8 0 16,-4-12-1-16,-2 0 1 16,-6-9 0-16,-7-2 0 15,-9 0 0-15,-9 3-1 16,-4 4-4-16,-8 4-10 15,-4 0-23-15,1 12-1 0,-4-4 0 16,11 9 0-16</inkml:trace>
  <inkml:trace contextRef="#ctx0" brushRef="#br0" timeOffset="129191.0782">8108 15194 5 0,'3'-39'28'16,"13"4"-2"-16,-10-9-5 15,0 1-2-15,1 5-3 0,-7 1-3 16,3 11-1-16,-3 2-3 15,0 10-2-15,0 14-1 16,0 0-3-16,-7 17-1 16,7 12 0-16,4 11-2 15,1 12 0-15,-2 10 2 16,7 2-2-16,-1 4-3 0,1-3-5 16,4-7-14-16,3-9-14 0,-11-18 0 15,9-11-1 1</inkml:trace>
  <inkml:trace contextRef="#ctx0" brushRef="#br0" timeOffset="129423.0755">7872 15502 14 0,'7'9'34'0,"5"-9"1"16,19 0-5-16,10-7-11 0,11-2-8 16,13 4-3-16,9-5-5 15,7 0-7-15,-3 2-18 16,-1 8-12-16,-24 0-1 16,-2 8 0-16</inkml:trace>
  <inkml:trace contextRef="#ctx0" brushRef="#br0" timeOffset="130062.8657">8412 15687 35 0,'24'0'25'16,"-11"-7"-3"-16,-13 7-4 15,0 0-5-15,-18 0-3 16,-5 0-4-16,-10 0-2 15,-3-3-3-15,-6 3-2 16,1-4 0-16,2 4-1 0,5-3 0 31,5 3 1-31,5 3-1 16,8 4 0-16,3 2 1 0,5 5 1 16,2 2 0-16,6 3 1 15,-4 1 1-15,4 0-1 16,0 0 0-16,0-2 0 15,0-5 1-15,4-4-1 16,-4-9-1-16,12 5 1 0,0-5-1 16,7-5 1-16,3 0 1 15,9 5-1-15,3 0 2 16,3 6 0-16,2 8 1 16,-4 3 1-16,0 7 0 15,-14 2 0-15,-5 5 0 16,-16 1-1-1,-10 0-1-15,-12-2 1 16,-11-6-2-16,-11-8-1 16,-2-7 0-16,-1-4-1 15,1-12-1-15,5-5 0 16,3-6-3-16,14 0-2 16,6-8-6-16,11 5-16 15,10 2-10-15,1-7 1 0,11 8 0 0</inkml:trace>
  <inkml:trace contextRef="#ctx0" brushRef="#br0" timeOffset="130779.5303">8852 15524 2 0,'0'0'21'16,"26"-5"-7"-16,21 5-3 15,36 0 2-15,30 0-1 16,32 0 0-16,37 0-1 15,25 0-1-15,25 0-2 0,21 0-1 16,13 0-1-16,1 0-3 16,-3 0-1-16,-15 0-1 15,-18-4-7-15,-21-3-16 0,-21 7-9 16,-46-14-1-16,-15 7 0 16</inkml:trace>
  <inkml:trace contextRef="#ctx0" brushRef="#br0" timeOffset="131670.5397">9303 14938 20 0,'0'-10'28'16,"-9"10"-7"-16,-4-8-3 15,-5 8-6-15,-3 0-2 0,0 0-3 16,0 3-2-16,3 4-2 16,5 1-1-16,4 4 0 0,9 3-2 15,7 0 1 1,8 6 0-16,7-2 0 0,6 7 1 16,3-2 0-16,0 3 2 15,-6-1 1-15,-6 3 0 0,-8-4 0 16,-8 3 0-16,-13-5 0 15,-7-4-2-15,-8-4-1 16,-3-8-2-16,1-3-4 16,-2-7-3-16,11-4-7 15,-1-4-12-15,1-9-10 32,15 1 0-32,-1-7 0 0</inkml:trace>
  <inkml:trace contextRef="#ctx0" brushRef="#br0" timeOffset="132070.3923">9458 14990 14 0,'12'35'32'0,"-9"-13"-2"16,1 10-10-16,2 2-1 15,-1 4-4-15,5 1-4 16,-10-7-4-16,5-4-5 16,-1-5-10-16,-4-8-14 0,0-15-12 31,0 0 0-31,-6-15-1 0</inkml:trace>
  <inkml:trace contextRef="#ctx0" brushRef="#br0" timeOffset="132255.8191">9452 14789 32 0,'0'-16'32'0,"0"16"-1"15,6-13-8-15,-6 13-29 16,0 0-19-16,0 0-6 16,0 13-1-16,0-13 9 15</inkml:trace>
  <inkml:trace contextRef="#ctx0" brushRef="#br0" timeOffset="132572.244">9591 15037 25 0,'28'35'34'32,"-12"-4"2"-32,5 2-5 0,-8 1-13 15,-4-8-8 1,0-2-3-16,-9-8-3 0,3-7-1 16,-3-9-1-16,0 0-1 15,0-20 0-15,7-1-1 16,-1-4 0-16,6-1-1 15,4-1 0-15,6 4 0 0,2 7 0 16,0 4 1-16,-1 8-1 16,-2 11 1-16,-2 6 0 15,-3 7 1-15,-7 7-1 16,-5 3-4-16,0 3-7 16,-4 0-19-16,0-8-5 15,0 0-1 1,0-11 0-16</inkml:trace>
  <inkml:trace contextRef="#ctx0" brushRef="#br0" timeOffset="132889.3203">10379 14425 38 0,'-34'29'34'16,"-10"9"1"-16,5 16-16 15,4 23-5-15,1 7-4 16,13 10-3-16,11 4 0 15,14 2-2-15,10-9-3 16,9-9-3-16,13-7-7 16,2-17-22-16,5-21-7 0,3-10 1 15,-5-21-2-15</inkml:trace>
  <inkml:trace contextRef="#ctx0" brushRef="#br0" timeOffset="133436.7992">10879 14512 20 0,'0'0'24'0,"-17"0"-8"16,-1-3-4-16,-7 3-6 0,-6-5-3 15,0 5-2-15,0-4 0 16,1 4-1-16,5 0 0 15,6 4 0-15,1 1 1 16,8 8 0-16,0 2 1 0,3 3 1 16,3 5 0-16,1-3 0 31,3 0 1-31,0-2 0 16,0-4 0-16,0-14-1 15,18 14-1-15,-3-14 0 0,5 0 1 16,6 0 0-16,6 0 0 15,2 0 1-15,1 10 1 16,-5 2 1-16,-8 6 0 16,-12 3 0-16,-7 5-1 0,-13 1-1 15,-9-4-2-15,-9 0-5 16,-5-11-6-16,1-5-15 16,7 2-11-16,0-16-1 15,10-1 0-15</inkml:trace>
  <inkml:trace contextRef="#ctx0" brushRef="#br0" timeOffset="133907.3424">10955 14616 24 0,'0'17'31'16,"-9"-5"1"-16,3 7-12 0,6 7-5 16,-3-4-4-16,8 5-2 15,-1-4-3-15,9 1 0 16,-1-9-2-16,7-1-1 16,-1-10-1-16,1-7 0 0,-1-8-1 15,1-2-1-15,-3-9 1 16,-4 2-2-16,-3-5 1 15,-3 3 0-15,-2 2-1 16,-4 4 0-16,-4 7 0 16,4 9 0-16,-9 0 1 15,9 0 0 1,-11 18-1-16,11 1 1 16,0 4 0-16,5-1 0 15,4 0 1-15,4-1 0 16,4-6 0-16,3-2 0 15,2-9 0-15,0-4 0 0,-3-10 0 16,3-3 0 0,-5-6-2-16,-1-3-2 0,-6 0-5 15,-6-4-6-15,-4 3-13 0,0 9-9 16,-10-5 0-16,10 19 0 16</inkml:trace>
  <inkml:trace contextRef="#ctx0" brushRef="#br0" timeOffset="134161.7617">10613 14996 25 0,'0'0'32'15,"27"0"1"-15,7-5-9 16,18 1-13-16,11 4-3 16,7-4-2-16,8 8-2 0,1 2-9 15,-6 4-22 1,-11-8-6-16,-3 9 0 0,-21-11 0 16</inkml:trace>
  <inkml:trace contextRef="#ctx0" brushRef="#br0" timeOffset="134625.3408">10866 15150 49 0,'27'-7'22'0,"4"5"-1"16,0 6-5-16,0 9-2 15,-12 6-3-15,-3 9-2 0,-13 0-2 16,-8 4-1-16,-13-6-2 31,-4 0-2-31,-8-6-1 0,-6-6-3 16,-2-7 0-16,-2-7 0 15,12-8-1-15,3-2 0 16,12-3 0-16,7 1 1 16,12 2 2-16,10 1 1 15,10 6 0-15,7 3 1 16,2 8 0-16,4 3 0 0,2 3 0 15,-4 1-3-15,-2 2-7 16,0 1-22-16,-9-11-4 16,4-3 0-16,-7-8-1 15</inkml:trace>
  <inkml:trace contextRef="#ctx0" brushRef="#br0" timeOffset="134894.3455">11435 14545 39 0,'18'14'37'0,"-3"16"0"16,4 17-3-16,-2 20-20 15,-6 9-5-15,2 12-1 16,-13 3-4-16,0 0-3 16,-14-4-7-16,-10-7-28 0,-8-14-4 15,-1-12 0-15,-5-16-1 16</inkml:trace>
  <inkml:trace contextRef="#ctx0" brushRef="#br0" timeOffset="135562.0255">9490 15913 25 0,'-27'0'25'0,"7"3"-8"16,1 6-3-16,1-2-5 15,12 5-1-15,2-2-2 0,13 5 1 16,7-1 0-16,11 3 1 16,1-1-1-16,7 6 1 15,-7 2 0-15,2 5-2 16,-11 0 0-16,-12 1-1 31,-13-3-1-31,-10-1-1 0,-9-4-2 16,-9-9-1-16,3-7-2 15,-4-10-4-15,5-3-4 16,2-8-7-16,12-2-9 16,7-2-7-16,0-4-3 15,12 6 2-15</inkml:trace>
  <inkml:trace contextRef="#ctx0" brushRef="#br0" timeOffset="135764.1329">9688 16015 37 0,'12'6'33'0,"1"10"-5"31,-7 5-7-31,0 2-6 0,-3 6-4 16,-3 1-7-16,0 0-6 15,-6 1-13-15,6-5-18 16,-9-16-3-16,9-2 1 16,-10-15 8-16</inkml:trace>
  <inkml:trace contextRef="#ctx0" brushRef="#br0" timeOffset="135961.165">9703 15792 30 0,'10'-6'27'16,"-10"-4"-6"-16,0 10-28 16,12 10-16-1,-12-10-4-15,0 19 7 16</inkml:trace>
  <inkml:trace contextRef="#ctx0" brushRef="#br0" timeOffset="136146.0909">9801 16062 25 0,'10'33'35'0,"6"8"0"16,-9-12-3-16,-1-4-14 0,5-7-8 16,-11-18-4-16,16 7-3 15,-7-19-1-15,8-4 0 16,4-6-1-16,0-4 1 16,4 0-1-16,3 7 0 15,-2 5 0-15,1 9 1 16,-6 10 0-16,-2 9 0 0,-10 5 0 15,1 8-2-15,-6 7-7 16,-4 3-30-16,-4-13 0 16,10 3-2-16,-6-16 0 15</inkml:trace>
  <inkml:trace contextRef="#ctx0" brushRef="#br0" timeOffset="136668.2187">10519 15776 23 0,'-22'11'32'15,"-9"6"2"-15,0 12-14 16,2 17-3-16,5 9-4 0,11 14-3 15,4 6-2-15,9 6-1 16,7 0-2-16,5 3-4 16,7-6-6-16,-4-11-11 15,3-16-21-15,4-7 1 16,-6-22-1-16,8-5-1 31</inkml:trace>
  <inkml:trace contextRef="#ctx0" brushRef="#br0" timeOffset="137131.813">10773 15918 37 0,'-16'5'31'0,"13"5"-1"15,-6 11-13-15,3-2-6 16,6 6-3-16,6-1-1 31,4 1-2-31,5-6-1 0,7-5 0 16,2-4-1-16,0-10-2 16,2-9 1-16,-3-4-2 15,-3-8 0-15,-1-4 0 16,-7 0-2-16,-3-2 1 15,-5 2-1-15,-4 6 0 16,0 6 0-16,0 13 1 0,0 0 0 16,-13 4 0-16,13 11 1 15,0 5-1-15,5 2 1 16,3 2 0-16,4-5 1 16,3-2 0-16,4-6-1 15,3-7 1-15,-1-4 0 16,-1-8 0-1,-1-4 0-15,-5-2-3 16,-2-3-6-16,-5-2-8 16,-7-1-12-16,3 11-5 15,-14-7-1-15,11 16 3 16</inkml:trace>
  <inkml:trace contextRef="#ctx0" brushRef="#br0" timeOffset="137364.6082">10638 16283 33 0,'-11'0'34'16,"21"9"-2"-16,11-9-11 0,11-3-6 16,13 3-5-16,6-3-2 15,10 3-4-15,5 0-5 16,-2 3-6-16,0 3-16 15,-1 2-12-15,-15-11 0 16,0 10 0-16</inkml:trace>
  <inkml:trace contextRef="#ctx0" brushRef="#br0" timeOffset="137817.8523">10792 16465 11 0,'15'-12'31'16,"13"12"-1"-1,-1-3-10-15,4 8-6 16,0 6-2-16,-6 6-3 16,-9 6-2-16,-13 2-1 15,-8 3-2-15,-12-1-2 16,-11-1-1-16,-6-7-1 16,-3-6-2-16,-3-8 0 15,3-6 0-15,9-8 0 0,5-6-2 16,12-2 3-16,8-4 1 15,12 0 1-15,7 5 2 0,9 4-1 16,5 9 1 0,4 3 0-16,0 11 0 15,-2 1 0-15,1 5-2 0,-5 3-3 16,-3-3-5-16,0 1-14 0,0-3-14 16,-12-11 0-16,8 0 1 15</inkml:trace>
  <inkml:trace contextRef="#ctx0" brushRef="#br0" timeOffset="138171.1452">11362 15804 31 0,'17'16'35'0,"-6"7"2"16,1 13-11-16,0 22-9 0,-7 11-5 15,4 12-3-15,-9 0-2 31,0 5-2-31,-6-1-2 0,-5-8 0 16,-5-3-3-16,-3-15-2 16,-2-7-3-16,1-14-3 15,8-4-9-15,-2-12-20 16,-2-15-2-16,16-7 0 16,-14 0 2-16</inkml:trace>
  <inkml:trace contextRef="#ctx0" brushRef="#br0" timeOffset="140334.2384">12885 15190 33 0,'20'-11'31'0,"3"7"-8"16,5 13-3-16,-6 8-4 15,-7 12-2-15,-8 7-5 16,-7 9-2-16,-9-2-2 16,-4 1-2-16,-2-7 0 31,-4-10-2-31,6-10-2 0,13-17 1 15,0 0-1-15,3-22 0 16,13-3 0-16,3-7-1 16,2-2 1-16,0 1 0 0,5 1 0 15,-4 5 0 1,-4 5 1-16,-5 4-1 0,-4 8 0 16,-9 10 1-16,0 0 1 0,9 13-1 15,-9 7 2-15,0 2-2 16,6 7 2-16,1 0-1 15,6 3 1-15,8-3-2 16,0-3-2-16,8-9 0 16,1-3-2-16,1-11-1 31,4-3 0-31,-2-9-1 0,2-4 0 16,-4-8 2-16,0-3 0 15,-7-1 2-15,-1 1 1 16,-6 0 3-16,-1 6 1 15,-3 3-1-15,-10 4 2 16,-3 11 0-16,0 0 0 16,-13 10 1-16,-5 4-1 0,0 5-2 15,-8 1 1-15,1 0 0 16,-6-3-1-16,7-3-1 16,-1-5 0-16,6-6-1 15,4-8-1-15,5-7 0 16,6-5 0-16,4-7 0 0,8-1 0 31,-1 1-1-31,7 4 1 0,-1 5 1 16,5 9 0-1,1 9 1-15,-1 8 0 0,4 9 0 16,-2 6 1-16,2 5 0 16,-2-1 0-16,3 0-1 15,-2-7 0-15,3-5 1 16,-6-9-2-16,5-9 1 0,-5-6 0 15,1-8-1-15,-4-7 1 16,-1-4-1-16,-2-3 0 16,0 0 1-16,-4 5-1 15,-1 0 0-15,-1 11 1 16,-6 12 0-16,0 0 0 16,13 3 0-16,-10 15 0 0,-3 3-5 15,4 4-21-15,1 8-11 16,-8-11-1-16,10 6 0 15</inkml:trace>
  <inkml:trace contextRef="#ctx0" brushRef="#br0" timeOffset="141019.6217">14569 15270 2 0,'3'-16'29'16,"15"14"-1"-16,-3-12-2 15,14 4-15-15,2 2-4 16,3-1-3-16,0 2-2 16,-3-3-1-16,-5 3-1 0,-9 1 1 15,-6 2 0 1,-11 4 0-16,-11 6 1 0,-6 4-1 15,-3 6 1-15,-2 3 0 16,4 5 1-16,4 3-1 0,9 2 0 16,8 3 0-16,13-3-1 15,9-5 1-15,10-2-2 16,6-8 1-16,3-5-2 16,1-9 1-1,-3-6-1-15,-1-9 1 16,-6-2-1-16,-8-4 0 15,-8-3 0-15,-7 0 1 16,-12 1 0-16,-8 2 1 16,-4 4 0-16,-12 9 0 15,-4 3 0-15,0 5 0 16,0 6 1-16,4 7 0 0,5 7 0 16,10 2 0-16,9 5 1 15,6-3 0-15,10-2 1 16,7-4-1-16,8-3 1 15,1-10-1-15,1-5-1 16,-4-10 0-16,-3-5-3 16,-7-2-7-16,-8 0-24 0,-14-8-4 15,0 0 1-15,-16-4-1 0</inkml:trace>
  <inkml:trace contextRef="#ctx0" brushRef="#br0" timeOffset="141436.0114">15885 15075 28 0,'15'5'34'0,"-9"15"1"15,3 18-11 1,-5 26-7-16,-4 13-7 0,2 10 0 16,-4 8-5-16,2-2-1 15,-7-5-1-15,1-8-4 16,-1-10-3-16,-1-17-3 0,1-17-11 16,1-9-17-16,-3-20-2 15,9-7 1-15,-7-21 5 16</inkml:trace>
  <inkml:trace contextRef="#ctx0" brushRef="#br0" timeOffset="141651.8901">15944 15458 22 0,'35'6'26'0,"-6"-12"-4"16,9 3-26-16,5 3-14 15,-6-11-6 1,7 11 1-16</inkml:trace>
  <inkml:trace contextRef="#ctx0" brushRef="#br0" timeOffset="142006.0967">16408 15187 17 0,'-19'0'29'16,"-5"-10"0"-16,3 10-11 16,4 4-6-16,5 6-5 15,7 6-2-15,10 1-1 16,11 2-2-16,3 0 1 16,6-2-2-1,2-2-1-15,-1-4 0 16,-3-3-1-16,-3-4-1 15,-8-4 0-15,-12 0-1 16,0 0 1-16,-16-9 1 16,-5 4 1-16,-5 5 1 15,-4-3 1-15,2 6 1 16,0 2 2-16,7 4 1 0,4 1 1 16,8 8-1-16,6 0 1 15,7 2-1-15,4 1 0 16,5 1-1-16,2-3-2 15,3-2-2-15,2-3-4 0,-2-10-11 16,1-11-18-16,2 0-4 16,-8-14-1-16,5-4 0 0</inkml:trace>
  <inkml:trace contextRef="#ctx0" brushRef="#br0" timeOffset="142222.261">16503 15046 36 0,'-2'-26'36'0,"4"11"-2"31,-2 5-10-31,0 10-14 0,0 0-21 16,-11-4-21-16,11 14-2 15,0-10 0-15,0 19 6 16</inkml:trace>
  <inkml:trace contextRef="#ctx0" brushRef="#br0" timeOffset="142823.8862">16569 15225 20 0,'0'0'30'0,"15"-9"0"31,1 9-8-31,4-1-12 0,4 1-3 16,4 0-3-16,-3 0-1 15,2 0 0-15,-5-6-1 16,-3 6-2-16,-8-8 1 16,-11 8-1-16,0 0 0 15,-11-4 1-15,-8 12-1 16,-3 3 0-16,-3 3 1 0,-2 6 0 16,3 4 1-16,2 4 0 15,6 1-1-15,7 2 1 16,9-3 0-16,12-5-1 15,5-3 1-15,8-9-1 16,4-3-1-16,5-8 0 16,1-7 1-1,-4-5-1-15,-1-2 0 16,-5-2 0-16,-2 1 0 16,-6 5 0-16,-4 2 0 15,-1 4 1-15,-2 4 0 16,2 8 0-16,-3 1 0 0,4 3-1 15,-2 1 1-15,2-2 1 16,4-1-2-16,0-5 1 0,1-5 0 16,-2 0-1-16,0-5 1 15,-3-5-1-15,-3-6 0 16,-4 0 0-16,-6-2 0 16,-10-1-1-16,-1 1 1 15,-9 3-1-15,0 1 1 16,-6 6-1-16,1 8 1 0,0 5 1 15,3 7 0-15,3 7 0 16,4 8 1-16,0 6 0 16,5 8 0-16,0 6 0 15,4 1 0-15,4 2 0 16,-2 0-3-16,-2-2-7 16,6-8-24-1,6-2-5-15,-6-16 1 16,12 0-1-16</inkml:trace>
  <inkml:trace contextRef="#ctx0" brushRef="#br0" timeOffset="143240.1715">17381 15362 3 0,'-8'-17'28'15,"8"17"0"-15,-22-19-9 16,4 15-4-16,-4 0-5 15,0 4-3-15,-1 7-1 16,2 4 0-16,8 4-1 0,5 4 0 16,8 2 0-16,9 0-1 0,10-4 1 15,2 1-1-15,8-8-1 16,0-6 0 0,2-8-1-16,-5-9-1 0,-4-2 0 15,-10-7 0-15,-7-1-3 16,-5 1-13-16,0 1-19 0,-11-5-1 15,4 12 0-15,-8-5-1 16</inkml:trace>
  <inkml:trace contextRef="#ctx0" brushRef="#br0" timeOffset="144193.9653">17978 15262 17 0,'31'0'25'16,"0"-9"-11"-16,9 6-3 15,0-3-5-15,-2 3-1 16,0 0-2-16,-9 3 0 0,-5 0 0 16,-14 0-1-16,-10 0 0 15,-13 9 0-15,-6 2 0 16,-2 1 1-16,-2 6-2 16,2 2 1-16,5 5 0 15,7 1 0-15,9 1-1 16,9 0 1-16,10 1 0 0,7-3-1 15,8-5 1-15,6-4-1 16,2-10 0-16,-1-6 0 16,3-4-1-16,-8-8 1 15,-1-5-1-15,-7-5 1 0,-6-2-1 16,-9-2 1 0,-8 1-1-1,-8 1 1-15,-6 0 0 16,-11 2 0-16,-3 5 1 15,-5 5-1-15,0 2 0 0,0 6 0 16,1 4 0-16,5 5 0 16,6 7-1-16,7 1 1 15,9 6 0-15,5-1 0 16,10 0 1-16,4 1-1 0,4-5 1 16,1-6 0-16,4-1 0 15,-1-7-1-15,-1 0-1 16,-4-11 0-16,-3-1 1 15,-4-4-1-15,-3 0-1 16,-6 2 1-16,-3-1-1 31,-3 4 1-31,0 11-1 0,-10-10 1 16,10 10-1-16,-11 10 1 16,7 2 0-16,4 5 0 15,4 1 1-15,6 2 0 16,5 0 0-16,5-2 0 15,5-3 1-15,1-6-1 16,1-5 1-16,-1-7 1 0,1-4-1 16,-5-7 0-16,-3-5 0 0,-7-4 0 15,-3-4 1 1,-5-2-2-16,-4 1-2 16,0 4-7-16,-6 3-17 0,-3-4-11 15,9 11 0-15,-7-1 1 16</inkml:trace>
  <inkml:trace contextRef="#ctx0" brushRef="#br0" timeOffset="147161.7029">19119 15505 40 0,'0'0'36'0,"0"0"0"16,10-9-11-16,-10 9-11 16,0 0-7-16,0 0-13 0,0 0-28 15,0 0-1-15,-14-14 0 0,14 14-1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24/10/2019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14.emf"/><Relationship Id="rId4" Type="http://schemas.openxmlformats.org/officeDocument/2006/relationships/customXml" Target="../ink/ink12.xml"/><Relationship Id="rId9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customXml" Target="../ink/ink15.xm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8.png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customXml" Target="../ink/ink16.xm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../media/image10.png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5" Type="http://schemas.openxmlformats.org/officeDocument/2006/relationships/image" Target="../media/image22.emf"/><Relationship Id="rId4" Type="http://schemas.openxmlformats.org/officeDocument/2006/relationships/customXml" Target="../ink/ink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2.xml"/><Relationship Id="rId10" Type="http://schemas.openxmlformats.org/officeDocument/2006/relationships/image" Target="../media/image5.emf"/><Relationship Id="rId4" Type="http://schemas.openxmlformats.org/officeDocument/2006/relationships/image" Target="../media/image8.emf"/><Relationship Id="rId9" Type="http://schemas.openxmlformats.org/officeDocument/2006/relationships/customXml" Target="../ink/ink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9.emf"/><Relationship Id="rId7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6.emf"/><Relationship Id="rId4" Type="http://schemas.openxmlformats.org/officeDocument/2006/relationships/customXml" Target="../ink/ink6.xml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6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Απόκριση σε Συχνότητα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" y="822702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7668" y="3328547"/>
            <a:ext cx="8009635" cy="2962889"/>
            <a:chOff x="797668" y="3328547"/>
            <a:chExt cx="8009635" cy="2962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4682160" y="394920"/>
              <a:ext cx="2510640" cy="3416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6040" y="390240"/>
                <a:ext cx="252684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96560" y="366120"/>
              <a:ext cx="8630280" cy="6249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840" y="356040"/>
                <a:ext cx="8643960" cy="626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098440" y="1350000"/>
              <a:ext cx="3446640" cy="2832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5200" y="1344600"/>
                <a:ext cx="3456360" cy="28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046600" y="1011600"/>
              <a:ext cx="3505320" cy="30747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1120" y="995400"/>
                <a:ext cx="3537000" cy="31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733280" y="1343520"/>
              <a:ext cx="858960" cy="69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0320" y="1333440"/>
                <a:ext cx="880920" cy="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93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" y="822702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500968" y="3945458"/>
            <a:ext cx="8269611" cy="1785667"/>
            <a:chOff x="500968" y="4618286"/>
            <a:chExt cx="8269611" cy="178566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/>
                <p14:cNvContentPartPr/>
                <p14:nvPr/>
              </p14:nvContentPartPr>
              <p14:xfrm>
                <a:off x="4803840" y="5909760"/>
                <a:ext cx="111240" cy="90720"/>
              </p14:xfrm>
            </p:contentPart>
          </mc:Choice>
          <mc:Fallback xmlns="">
            <p:pic>
              <p:nvPicPr>
                <p:cNvPr id="11" name="Ink 10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00240" y="5900040"/>
                  <a:ext cx="1267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/>
                <p14:cNvContentPartPr/>
                <p14:nvPr/>
              </p14:nvContentPartPr>
              <p14:xfrm>
                <a:off x="4771800" y="5866200"/>
                <a:ext cx="177840" cy="1796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57760" y="5852160"/>
                  <a:ext cx="206280" cy="208080"/>
                </a:xfrm>
                <a:prstGeom prst="rect">
                  <a:avLst/>
                </a:prstGeom>
              </p:spPr>
            </p:pic>
          </mc:Fallback>
        </mc:AlternateContent>
        <p:cxnSp>
          <p:nvCxnSpPr>
            <p:cNvPr id="9" name="Straight Arrow Connector 8"/>
            <p:cNvCxnSpPr/>
            <p:nvPr/>
          </p:nvCxnSpPr>
          <p:spPr>
            <a:xfrm>
              <a:off x="500968" y="5434642"/>
              <a:ext cx="8030557" cy="1725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4549551" y="4618286"/>
              <a:ext cx="8626" cy="178566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47381" y="5434629"/>
              <a:ext cx="138022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227608" y="4974550"/>
              <a:ext cx="681486" cy="28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909094" y="5446195"/>
              <a:ext cx="681486" cy="28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587704" y="4986125"/>
              <a:ext cx="681486" cy="28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269190" y="5447555"/>
              <a:ext cx="681486" cy="28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 rot="10800000">
              <a:off x="1120903" y="5434629"/>
              <a:ext cx="2723068" cy="475894"/>
              <a:chOff x="5380008" y="5126950"/>
              <a:chExt cx="2723068" cy="47589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5380008" y="5126950"/>
                <a:ext cx="681486" cy="28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061494" y="5598595"/>
                <a:ext cx="681486" cy="28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740104" y="5138525"/>
                <a:ext cx="681486" cy="28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421590" y="5599955"/>
                <a:ext cx="681486" cy="288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Connector 28"/>
            <p:cNvCxnSpPr/>
            <p:nvPr/>
          </p:nvCxnSpPr>
          <p:spPr>
            <a:xfrm>
              <a:off x="5227608" y="4974550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909094" y="4974549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587704" y="4974548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269190" y="4983189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858348" y="5446366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62485" y="5450444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474713" y="5450444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802389" y="5446366"/>
              <a:ext cx="0" cy="4600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545902" y="5399406"/>
                  <a:ext cx="2246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5902" y="5399406"/>
                  <a:ext cx="22467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216" r="-135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60519" y="5448843"/>
                  <a:ext cx="18113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0519" y="5448843"/>
                  <a:ext cx="18113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064098" y="5493230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4098" y="5493230"/>
                  <a:ext cx="392498" cy="34689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350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5709924" y="5493551"/>
                  <a:ext cx="392498" cy="3462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24" y="5493551"/>
                  <a:ext cx="392498" cy="34624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350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391455" y="5493230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1455" y="5493230"/>
                  <a:ext cx="392498" cy="34689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350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7075696" y="5493230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696" y="5493230"/>
                  <a:ext cx="392498" cy="34689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3509" b="-1403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1650501" y="5051390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0501" y="5051390"/>
                  <a:ext cx="392498" cy="34689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296327" y="5051711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6327" y="5051711"/>
                  <a:ext cx="392498" cy="34689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977858" y="5051390"/>
                  <a:ext cx="392498" cy="3462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7858" y="5051390"/>
                  <a:ext cx="392498" cy="34624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62099" y="5051390"/>
                  <a:ext cx="392498" cy="3468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l-GR" sz="1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099" y="5051390"/>
                  <a:ext cx="392498" cy="34689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t="-1754" b="-157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450511" y="4818973"/>
                  <a:ext cx="39249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0511" y="4818973"/>
                  <a:ext cx="392498" cy="184666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541527" y="5878696"/>
                  <a:ext cx="39249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el-GR" sz="12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527" y="5878696"/>
                  <a:ext cx="392498" cy="184666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8013940" y="4983189"/>
              <a:ext cx="4054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…</a:t>
              </a:r>
              <a:endParaRPr lang="el-GR" dirty="0">
                <a:solidFill>
                  <a:srgbClr val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5372" y="5003639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0000"/>
                  </a:solidFill>
                </a:rPr>
                <a:t>…</a:t>
              </a:r>
              <a:endParaRPr lang="el-GR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827195" y="2631057"/>
            <a:ext cx="5450621" cy="1685129"/>
            <a:chOff x="1827195" y="2631057"/>
            <a:chExt cx="5450621" cy="2420333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227608" y="2631057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09094" y="2631057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587704" y="2631057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277816" y="2631057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194114" y="2678808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875600" y="2678808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7195" y="2670182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508681" y="2670182"/>
              <a:ext cx="0" cy="237258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5370"/>
          <a:stretch/>
        </p:blipFill>
        <p:spPr>
          <a:xfrm>
            <a:off x="282560" y="5736403"/>
            <a:ext cx="7565792" cy="7913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9"/>
          <a:srcRect b="50671"/>
          <a:stretch/>
        </p:blipFill>
        <p:spPr>
          <a:xfrm>
            <a:off x="216524" y="1210735"/>
            <a:ext cx="7565792" cy="158486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9"/>
          <a:srcRect t="52014" b="22479"/>
          <a:stretch/>
        </p:blipFill>
        <p:spPr>
          <a:xfrm>
            <a:off x="238709" y="2879546"/>
            <a:ext cx="7565792" cy="8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29320" y="1091160"/>
              <a:ext cx="6692040" cy="5409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9240" y="1081440"/>
                <a:ext cx="6711840" cy="54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14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0876" y="621227"/>
            <a:ext cx="8009635" cy="2962889"/>
            <a:chOff x="797668" y="3328547"/>
            <a:chExt cx="8009635" cy="296288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7" y="3759677"/>
            <a:ext cx="8188804" cy="258045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90758" y="3576119"/>
            <a:ext cx="8188804" cy="2994053"/>
            <a:chOff x="472401" y="1083791"/>
            <a:chExt cx="8188804" cy="29940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01" y="1242814"/>
              <a:ext cx="8188804" cy="25804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75" t="3703" r="37206" b="53375"/>
            <a:stretch/>
          </p:blipFill>
          <p:spPr>
            <a:xfrm>
              <a:off x="4309448" y="1083791"/>
              <a:ext cx="1303700" cy="110757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32" t="70482" r="50582" b="47"/>
            <a:stretch/>
          </p:blipFill>
          <p:spPr>
            <a:xfrm>
              <a:off x="3928153" y="3317353"/>
              <a:ext cx="588475" cy="7604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042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59120" y="1367280"/>
              <a:ext cx="6845760" cy="5158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6880" y="1363320"/>
                <a:ext cx="6869520" cy="51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4011480" y="1276560"/>
              <a:ext cx="1346400" cy="2548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8600" y="1265760"/>
                <a:ext cx="1360800" cy="25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7084080" y="5521320"/>
              <a:ext cx="284760" cy="393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3280" y="5515200"/>
                <a:ext cx="306360" cy="4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51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Ως τώρα μελετήσαμε την είσοδο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σε ένα ΓΧΑ σύστημα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τέτοια σήματα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−∞&lt;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l-GR" dirty="0" smtClean="0"/>
                  <a:t>) δεν υπάρχουν στην πραγματικότητα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η ιδιότητα της </a:t>
                </a:r>
                <a:r>
                  <a:rPr lang="el-GR" dirty="0" err="1" smtClean="0"/>
                  <a:t>ιδιοσυνάρτησης</a:t>
                </a:r>
                <a:r>
                  <a:rPr lang="el-GR" dirty="0" smtClean="0"/>
                  <a:t> + </a:t>
                </a:r>
                <a:r>
                  <a:rPr lang="el-GR" dirty="0" err="1" smtClean="0"/>
                  <a:t>ιδιοτιμής</a:t>
                </a:r>
                <a:r>
                  <a:rPr lang="el-GR" dirty="0" smtClean="0"/>
                  <a:t> δεν ισχύει ακριβώς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κάνουμε τα πράγματα πιο κοντά στην πραγματικότητα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ότι έχουμε ένα σήμα που εφαρμόζεται σε μια τυχαία χρονική στιγμή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ένα αιτιατό ΓΧΑ σύστημα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b="0" dirty="0" smtClean="0"/>
                  <a:t>Για λόγους ευκολίας έστω ότι η στιγμή αυτή είναι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b="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σήμα αυτό θα είναι το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72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Εφαρμόζοντας το άθροισμα της συνέλιξης θα έχουμε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                                         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&lt;0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l-GR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</m:e>
                                    </m:nary>
                                  </m:e>
                                </m:d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  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απόκριση σταθερής κατάστασης (</a:t>
                </a:r>
                <a:r>
                  <a:rPr lang="en-US" b="1" dirty="0" smtClean="0"/>
                  <a:t>steady state response)</a:t>
                </a:r>
                <a:r>
                  <a:rPr lang="el-GR" dirty="0" smtClean="0"/>
                  <a:t> ενώ 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ονομάζεται </a:t>
                </a:r>
                <a:r>
                  <a:rPr lang="el-GR" b="1" dirty="0" smtClean="0"/>
                  <a:t>μεταβατική απόκριση </a:t>
                </a:r>
                <a:r>
                  <a:rPr lang="en-US" b="1" dirty="0" smtClean="0"/>
                  <a:t>(transient response)</a:t>
                </a: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436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απόκριση σταθερής κατάστασης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ακριβώς το αποτέλεσμα που θα λαμβάναμε από την ιδιότητα της </a:t>
                </a:r>
                <a:r>
                  <a:rPr lang="el-GR" dirty="0" err="1" smtClean="0"/>
                  <a:t>ιδιοσυνάρτησης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μεταβατική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μπορεί κανείς να τη δει ως το «πόσο απέχει» η έξοδός μας από το αποτέλεσμα της </a:t>
                </a:r>
                <a:r>
                  <a:rPr lang="el-GR" dirty="0" err="1" smtClean="0"/>
                  <a:t>ιδιοσυνάρτησης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Άραγε πως συμπεριφέρεται η μεταβατική απόκριση;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Μήπως μπορεί να εξαφανίζεται σε κάποιες περιπτώσεις και να καταλήγουμε μόνο με την απόκριση σταθερής κατάστασης;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πότε – και αν – συμβαίνει αυτό…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70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22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+∞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Από το παραπάνω μπορούμε να συμπεράνουμε δυο πράγματα: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Αν η κρουστική απόκριση είναι πεπερασμένης διάρκειας έτσι ώστε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≠0,   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     </a:t>
                </a:r>
                <a:r>
                  <a:rPr lang="el-GR" dirty="0" smtClean="0"/>
                  <a:t> τότε ο παραπάνω όρος είναι μηδέν 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Οπότε θα έχουμε μόνο την απόκριση </a:t>
                </a: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  σταθερής κατάστασης στην έξοδο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 startAt="2"/>
                </a:pPr>
                <a:r>
                  <a:rPr lang="el-GR" dirty="0" smtClean="0"/>
                  <a:t>Αν η κρουστική απόκριση έχει άπειρη διάρκεια, τότε η μεταβατική απόκριση δεν εξαφανίζεται ακαριαία αλλά φθίνει στο μηδέν </a:t>
                </a:r>
                <a:r>
                  <a:rPr lang="el-GR" b="1" dirty="0" smtClean="0"/>
                  <a:t>αν</a:t>
                </a:r>
                <a:r>
                  <a:rPr lang="el-GR" dirty="0" smtClean="0"/>
                  <a:t> οι τιμές της κρουστικής απόκρισης πλησιάζουν το μηδέν όταν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</a:pPr>
                <a:r>
                  <a:rPr lang="el-GR" sz="1600" dirty="0" smtClean="0"/>
                  <a:t>Πότε συμβαίνει αυτό? Όταν το σύστημα είναι ευσταθές, όπως βλέπουμε από την τελευταία ανίσωση!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430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Ιδιοσυνάρτηση και Ιδιοτιμή ΓΧΑ συστήματος (επανάληψη…)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τότε θα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να είναι αριθμός (εν γένει μιγαδικός)</a:t>
                </a:r>
                <a:r>
                  <a:rPr lang="en-US" dirty="0" smtClean="0"/>
                  <a:t>: </a:t>
                </a:r>
                <a:r>
                  <a:rPr lang="el-GR" b="1" dirty="0"/>
                  <a:t>Απόκριση σε Συχνότητα (</a:t>
                </a:r>
                <a:r>
                  <a:rPr lang="en-US" b="1" dirty="0"/>
                  <a:t>frequency response</a:t>
                </a:r>
                <a:r>
                  <a:rPr lang="en-US" b="1" dirty="0" smtClean="0"/>
                  <a:t>)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Ξαφνική είσοδος σε ΓΧΑ συστήματα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26"/>
          <a:stretch/>
        </p:blipFill>
        <p:spPr>
          <a:xfrm>
            <a:off x="682551" y="914400"/>
            <a:ext cx="7634597" cy="2776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50956" r="-109" b="-430"/>
          <a:stretch/>
        </p:blipFill>
        <p:spPr>
          <a:xfrm>
            <a:off x="682550" y="3763068"/>
            <a:ext cx="7634597" cy="27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Ξαφνική είσοδος σε ΓΧΑ συστήματα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υλοποιήσουμε στο </a:t>
                </a:r>
                <a:r>
                  <a:rPr lang="en-US" dirty="0" smtClean="0"/>
                  <a:t>Octave/MATLAB </a:t>
                </a:r>
                <a:r>
                  <a:rPr lang="el-GR" dirty="0" smtClean="0"/>
                  <a:t>το σύστημα του προηγούμενου παραδείγματος για μια συχνότητα εισόδου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δηλ. για το ΓΧΑ σύστημα με κρουστική απόκριση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𝛼𝜆𝜆𝜊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ύ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  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Αναμένουμε από την προηγούμενη ανάλυση μας ότι η έξοδος θα είναι μηδενική!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Επίσης αναμένουμε να δούμε τη μεταβατική απόκριση και την απόκριση σταθερής κατάστασης, αφού το ημίτονο ξεκινά «ξαφνικά» για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4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03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Ξαφνική είσοδος σε ΓΧΑ συστήματα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2" y="985014"/>
            <a:ext cx="2828027" cy="3403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8330" t="5751" r="8330" b="7100"/>
          <a:stretch/>
        </p:blipFill>
        <p:spPr>
          <a:xfrm>
            <a:off x="3510303" y="2090438"/>
            <a:ext cx="5633697" cy="44184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988526" y="5225143"/>
            <a:ext cx="204855" cy="11495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638697" y="5799908"/>
            <a:ext cx="134982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20040" y="5538298"/>
            <a:ext cx="141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Transient Response</a:t>
            </a:r>
            <a:endParaRPr lang="el-GR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193381" y="5895703"/>
            <a:ext cx="4950619" cy="2960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Straight Arrow Connector 19"/>
          <p:cNvCxnSpPr>
            <a:endCxn id="16" idx="0"/>
          </p:cNvCxnSpPr>
          <p:nvPr/>
        </p:nvCxnSpPr>
        <p:spPr>
          <a:xfrm flipH="1">
            <a:off x="6668691" y="5538298"/>
            <a:ext cx="2075" cy="35740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05316" y="5283424"/>
            <a:ext cx="1611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Steady State Response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6858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Ιδιοσυνάρτηση και Ιδιοτιμή ΓΧΑ </a:t>
                </a:r>
                <a:r>
                  <a:rPr lang="el-GR" b="1" dirty="0"/>
                  <a:t>συστήματος (επανάληψη</a:t>
                </a:r>
                <a:r>
                  <a:rPr lang="el-GR" b="1" dirty="0" smtClean="0"/>
                  <a:t>…)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 γένει, έχουμε την συνάρτηση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η οποία ως μιγαδική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b="0" i="1" dirty="0" smtClean="0"/>
                  <a:t/>
                </a:r>
                <a:br>
                  <a:rPr lang="el-GR" b="0" i="1" dirty="0" smtClean="0"/>
                </a:br>
                <a:endParaRPr lang="el-GR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Απόκριση σε Συχνότητα (επανάληψη</a:t>
                </a:r>
                <a:r>
                  <a:rPr lang="el-GR" b="1" dirty="0" smtClean="0"/>
                  <a:t>…)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πραγματική συνάρτηση του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</a:t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sup>
                          </m:sSup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sup>
                      </m:sSup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δυο τελευταίες συναρτήσεις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ονομάζονται </a:t>
                </a:r>
                <a:r>
                  <a:rPr lang="el-GR" b="1" dirty="0" smtClean="0"/>
                  <a:t>απόκριση πλάτους </a:t>
                </a:r>
                <a:r>
                  <a:rPr lang="el-GR" dirty="0" smtClean="0"/>
                  <a:t>και </a:t>
                </a:r>
                <a:r>
                  <a:rPr lang="el-GR" b="1" dirty="0" smtClean="0"/>
                  <a:t>απόκριση φάσης</a:t>
                </a:r>
                <a:r>
                  <a:rPr lang="el-GR" dirty="0" smtClean="0"/>
                  <a:t>, αντίστοιχα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3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</a:t>
                </a:r>
                <a:r>
                  <a:rPr lang="el-GR" b="1" dirty="0"/>
                  <a:t>Συχνότητα (επανάληψη</a:t>
                </a:r>
                <a:r>
                  <a:rPr lang="el-GR" b="1" dirty="0" smtClean="0"/>
                  <a:t>…)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l-GR" dirty="0" smtClean="0"/>
                  <a:t> γράψουμε την έξοδο του ΓΧΑ συστήματος αναλυτικότερα, 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επηρεάζει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πολλαπλασιαστικά</a:t>
                </a:r>
                <a:r>
                  <a:rPr lang="el-GR" dirty="0" smtClean="0"/>
                  <a:t> το πλάτος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επηρεάζει </a:t>
                </a:r>
                <a:r>
                  <a:rPr lang="el-GR" b="1" dirty="0" smtClean="0"/>
                  <a:t>αθροιστικά</a:t>
                </a:r>
                <a:r>
                  <a:rPr lang="el-GR" dirty="0" smtClean="0"/>
                  <a:t> τη φάση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405" y="3284482"/>
            <a:ext cx="8560340" cy="885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</a:t>
                </a:r>
                <a:r>
                  <a:rPr lang="el-GR" b="1" dirty="0"/>
                  <a:t>Συχνότητα (επανάληψη</a:t>
                </a:r>
                <a:r>
                  <a:rPr lang="el-GR" b="1" dirty="0" smtClean="0"/>
                  <a:t>…)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Έτσι, δεδομένου ότι τα συστήματα που μελετάμε είναι ΓΧΑ, μπορούμε εύκολα να δείξουμε ότι: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ένα ΓΧΑ σύστημα έχει πραγματική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, με απόκριση σε συχνότητα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η είσοδος είναι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έξοδος θα είναι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319" y="1934885"/>
            <a:ext cx="8959042" cy="3249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4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ένα ΓΧΑ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</m:t>
                              </m:r>
                              <m:r>
                                <m:rPr>
                                  <m:nor/>
                                </m:rPr>
                                <a:rPr lang="el-GR" b="0" smtClean="0">
                                  <a:latin typeface="Cambria Math" panose="02040503050406030204" pitchFamily="18" charset="0"/>
                                </a:rPr>
                                <m:t>αλλ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Μελετήστε την απόκριση σε συχνότητα του συστήματος αυτού.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0280" y="18720"/>
              <a:ext cx="8825760" cy="642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40" y="14040"/>
                <a:ext cx="8838000" cy="64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897920" y="5207760"/>
              <a:ext cx="5182920" cy="287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92880" y="5204520"/>
                <a:ext cx="519120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2138760" y="4955760"/>
              <a:ext cx="4959720" cy="322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4720" y="4941720"/>
                <a:ext cx="4988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2324160" y="5021280"/>
              <a:ext cx="4887000" cy="3218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2280" y="5009400"/>
                <a:ext cx="4914000" cy="3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8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1600" y="978480"/>
              <a:ext cx="8603280" cy="537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40" y="972720"/>
                <a:ext cx="8617320" cy="53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331720" y="1266120"/>
              <a:ext cx="3627000" cy="9219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28840" y="1256760"/>
                <a:ext cx="363528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323080" y="937080"/>
              <a:ext cx="3673080" cy="106128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240" y="921960"/>
                <a:ext cx="370476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434560" y="1233000"/>
              <a:ext cx="567720" cy="59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0880" y="1217520"/>
                <a:ext cx="596880" cy="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8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600" y="1238760"/>
              <a:ext cx="8603280" cy="477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040" y="1230120"/>
                <a:ext cx="8621280" cy="47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4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2502</TotalTime>
  <Words>423</Words>
  <Application>Microsoft Office PowerPoint</Application>
  <PresentationFormat>On-screen Show (4:3)</PresentationFormat>
  <Paragraphs>250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217</cp:revision>
  <dcterms:created xsi:type="dcterms:W3CDTF">2018-08-17T16:23:20Z</dcterms:created>
  <dcterms:modified xsi:type="dcterms:W3CDTF">2019-10-24T13:31:14Z</dcterms:modified>
</cp:coreProperties>
</file>