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4"/>
  </p:notesMasterIdLst>
  <p:sldIdLst>
    <p:sldId id="256" r:id="rId2"/>
    <p:sldId id="286" r:id="rId3"/>
    <p:sldId id="287" r:id="rId4"/>
    <p:sldId id="257" r:id="rId5"/>
    <p:sldId id="258" r:id="rId6"/>
    <p:sldId id="259" r:id="rId7"/>
    <p:sldId id="260" r:id="rId8"/>
    <p:sldId id="284" r:id="rId9"/>
    <p:sldId id="261" r:id="rId10"/>
    <p:sldId id="262" r:id="rId11"/>
    <p:sldId id="263" r:id="rId12"/>
    <p:sldId id="265" r:id="rId13"/>
    <p:sldId id="266" r:id="rId14"/>
    <p:sldId id="264" r:id="rId15"/>
    <p:sldId id="267" r:id="rId16"/>
    <p:sldId id="268" r:id="rId17"/>
    <p:sldId id="278" r:id="rId18"/>
    <p:sldId id="277" r:id="rId19"/>
    <p:sldId id="269" r:id="rId20"/>
    <p:sldId id="273" r:id="rId21"/>
    <p:sldId id="270" r:id="rId22"/>
    <p:sldId id="285" r:id="rId2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1194" y="-4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8-10-11T13:43:47.3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6623 6662 7,'0'0'1,"0"0"-8,-6 10 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8T15:15:23.09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895 3718 26 0,'0'0'20'16,"0"0"-1"-16,0 0-2 0,-14 70-2 16,14-23-2-1,0 13-2-15,4 1-1 0,-4 10-5 16,6-3-2-16,-2-6-5 15,1-7-6-15,-1-12-8 16,-4-43-14-16,18 45-2 16,-18-45 0-16,0 0 14 15</inkml:trace>
  <inkml:trace contextRef="#ctx0" brushRef="#br0" timeOffset="215.9566">1081 3779 43 0,'0'0'32'16,"0"0"-7"-16,0 0-6 15,4 60-5-15,-4-13-6 16,11 5-2-16,-5 9 0 0,4-1-2 16,2 3-2-16,-3-2-7 15,0-9-8-15,-9-52-15 16,19 75-7-16,-19-75 1 15,0 0-1-15</inkml:trace>
  <inkml:trace contextRef="#ctx0" brushRef="#br0" timeOffset="353.6204">944 4098 16 0,'0'0'31'0,"0"0"-1"16,0 0-9-16,53 2-37 15,-10-2-7 1,8 5-3-16,7-14-3 16</inkml:trace>
  <inkml:trace contextRef="#ctx0" brushRef="#br0" timeOffset="915.9091">2387 3977 7 0,'-8'16'30'15,"0"15"0"-15,-14-3-7 16,-4 5-7-16,0 2-3 16,-5-4-5-16,1-4-4 0,2-10-4 15,-1-12-3-15,4-5-1 16,10-11 0-16,4-5 0 16,0-6-1-16,11 0 0 15,0-2 2-15,6 2 1 16,5 3 3-16,7 10 1 31,1 6 1-31,5 8 0 0,4 9 1 16,-4 6-1-16,7 7-1 15,-3 3-6-15,-2 4-13 16,-6-10-11-16,12 5-1 16,-17-19-1-16</inkml:trace>
  <inkml:trace contextRef="#ctx0" brushRef="#br0" timeOffset="1215.5663">2578 4100 4 0,'0'17'30'16,"-9"-5"0"-16,9 10-6 0,-12-3-8 16,6-2-4-16,1-4-4 0,5-13-4 15,-14 4-2 1,11-13-2-16,0-6-1 15,3-6 0-15,5-3-1 0,0-1 0 16,1-2 0-16,2 6 2 16,5 4 0-16,2 6 1 31,5 7 0-31,-6 8 2 0,0 5-1 16,1 7 0-16,0 6 0 15,-2 2-4-15,-1 3-6 16,-2-5-16-16,8 6-6 15,-8-12-1-15,11 3-1 16</inkml:trace>
  <inkml:trace contextRef="#ctx0" brushRef="#br0" timeOffset="1515.5991">3050 4148 60 0,'-6'-19'34'16,"-1"3"-7"-16,1-1-6 16,-9-2-5-16,3 6-6 15,-8-2-3-15,-1 5-3 0,0 6-1 16,-1 4-2 0,6 4 0-16,-2 4-2 0,8 4 1 15,1 5-1-15,9 2 0 16,3 0 1-16,10 4 0 0,3-6 1 15,1-1-2-15,8-4-2 16,1-2-9-16,-2-7-24 16,-3-11-1-16,-2-4 1 15,-13-12-2-15</inkml:trace>
  <inkml:trace contextRef="#ctx0" brushRef="#br0" timeOffset="1653.3527">2970 3720 17 0,'-19'-24'65'16,"19"24"-36"-1,-15 0-20-15,15 0-22 16,5 14-16-16,-5-14-2 0,8 32-2 16</inkml:trace>
  <inkml:trace contextRef="#ctx0" brushRef="#br0" timeOffset="2037.4067">3141 4025 33 0,'0'0'32'0,"8"20"-3"0,-4-8-9 16,4 2-7-16,-1 3-2 15,-1 2-4-15,1 1-2 16,-4-5-3-16,-3 3 0 31,3-4-1-31,-3-14-2 0,0 0 0 16,0 0-1-16,9-10 0 15,0-6-2-15,4-3 2 16,-2-3 0-16,3 0 1 16,-2 1 1-16,-4 6 1 15,2 5 1-15,-10 10 1 16,7-9 0-16,-7 9 0 0,-4 9 0 15,-2 1 0-15,6 5-2 16,0 0 0-16,0 1-2 16,10 2-6-16,-3-4-6 15,10-3-14-15,8 2-7 16,-4-13 0-16,8 8-1 16</inkml:trace>
  <inkml:trace contextRef="#ctx0" brushRef="#br0" timeOffset="2439.1891">3487 4137 25 0,'18'13'31'16,"-5"-8"-4"-16,6-3-10 15,0 1-1-15,2-3-6 16,1-3-2-16,-3-3-2 0,2-4-3 31,-8-4 0-31,-4-3-3 0,-5-1 1 16,-4-3-2-16,-10-1 0 16,-6 3 0-16,-6 3-1 15,-5 3 0-15,-1 8 1 16,-1 10 0-16,2 10 1 15,8 12 1-15,1 11 2 16,11 10 1-16,4 7 0 0,9 8 1 16,0-5 1-16,7 3-1 15,0-10-2-15,-2-5-3 16,3-9-17-16,1-4-18 16,-6-24 0-16,7-4-2 15,-7-19 0-15</inkml:trace>
  <inkml:trace contextRef="#ctx0" brushRef="#br0" timeOffset="2657.3765">3788 4003 36 0,'13'22'31'0,"-8"-2"-1"0,2 3-15 16,-1 3-8-16,0-6-25 15,7 8-11-15,-13-16-1 16,9 4-1-16</inkml:trace>
  <inkml:trace contextRef="#ctx0" brushRef="#br0" timeOffset="3059.5374">4187 3970 24 0,'-24'-11'29'0,"8"16"1"16,-6-2-12-16,-2 9-7 15,7 5-4-15,3 3-2 16,5 3-2-16,7 1 0 0,2 0-1 15,5-4-1-15,5-1 1 16,-1-7 1-16,0-4-1 16,0-4 1-16,-9-4-3 15,0 0-5-15,6-18-9 16,-12-1-18-16,6 6 1 31,-2-11-2-31,8 10 6 0</inkml:trace>
  <inkml:trace contextRef="#ctx0" brushRef="#br0" timeOffset="3321.7643">4287 4068 46 0,'14'23'35'16,"-10"-9"-4"-16,-4-2-9 0,7 0-7 16,-7-12-6-16,0 0-4 0,0 0-1 15,13-2-2-15,-7-11-1 16,6-1-1-16,0-1 0 15,1-3-1-15,3 4 0 16,-1-1 1-16,1 7 0 31,-2 8 1-31,3 6 2 0,-5 7 0 16,-6 6 1-16,0 7-1 16,-6 3-5-16,-3 5-32 15,-2-11-2-15,5 1-1 16,-7-10-2-16</inkml:trace>
  <inkml:trace contextRef="#ctx0" brushRef="#br0" timeOffset="4124.3528">5333 4085 46 0,'3'29'28'15,"-9"2"-14"-15,6-2-2 16,-5-5-4-1,2-4-1-15,3-7-3 16,0-13-2-16,0 0-1 16,0-14-1-16,0-8-1 15,0-7 0-15,3-3 0 16,2-4-2-16,3 0 2 16,3 4 0-16,0 5 1 15,2 8 1-15,7 10 1 0,1 9 0 16,-2 14 0-16,1 10 0 15,-5 2-7-15,-2 3-17 16,7 13-7-16,-12-15 0 0,8 6-1 16</inkml:trace>
  <inkml:trace contextRef="#ctx0" brushRef="#br0" timeOffset="4493.1712">5562 3909 32 0,'19'-24'32'31,"-3"-5"0"-31,12 4-13 0,1 14-6 16,2 4-3-16,6 14-2 16,-3 7-1-16,-1 14-2 15,-8 5 1-15,0 10-1 16,-8-2 0-16,0 1-1 15,-6 0-1-15,-2-5-1 16,-5-3 0-16,-4-11-1 0,4-6-1 16,-4-17 0-16,0 0-1 15,0 0-1-15,-10-20 0 16,-1 3-1-16,-3 0 1 16,-4 2-1-16,-2 10 0 0,-5 5 1 15,2 5-1 1,-4 4-4-1,9 11-8-15,4 0-17 0,0-8-2 16,14-3 0 0,0-9-1-16</inkml:trace>
  <inkml:trace contextRef="#ctx0" brushRef="#br0" timeOffset="4824.4425">6251 4020 16 0,'0'10'34'16,"-9"9"0"-16,-10-1-4 15,0-4-10-15,-1 5-5 16,-3-9-6-16,1 3-2 0,0-7-4 16,1-1-2-16,5-5-2 15,5-2-2-15,11 2 0 16,-16-19-1-16,16 6-1 15,0-2 1-15,6 4-1 16,4-1 2-16,8 3 1 0,-1 5 1 31,6 8 0-31,4 6 2 16,-1 4-1-16,-2 7 2 0,-2 4-3 16,-3-2-9-1,-8-5-21-15,6 6 0 0,-17-24-1 16,11 18 0-16</inkml:trace>
  <inkml:trace contextRef="#ctx0" brushRef="#br0" timeOffset="4979.8034">6115 3783 55 0,'-16'-21'36'15,"16"21"-2"-15,-9-8-8 16,9 8-35-1,12 20-22-15,-3-10-4 16,13 8-1-16,-3-3 0 16</inkml:trace>
  <inkml:trace contextRef="#ctx0" brushRef="#br0" timeOffset="5411.2993">6462 3989 48 0,'25'0'11'0,"0"0"-2"16,-1 4-1-16,0-4-2 15,-1 3 0-15,-5-3 0 0,-8-3-1 16,-10 3-1-16,0 0 0 16,-4-9-1-16,-6 9 1 15,-1 0-1-15,-5 0-2 0,0 9-1 16,1 3 0-1,0 4 0-15,6 2 1 0,6 5 0 16,3-2-1-16,12 5-2 16,3-3-3-16,10-1-4 0,5-1-4 15,8-1-4-15,-4-8-1 16,10-2 0-16,-1-6 2 16</inkml:trace>
  <inkml:trace contextRef="#ctx0" brushRef="#br0" timeOffset="5927.7866">6967 4142 65 0,'6'-20'22'0,"-6"-4"-1"16,-12-3-3-16,0 5-3 15,-8-2-4-15,-1 5-3 16,-3 2-4-16,-2 8-1 16,-1 9-1-16,5 4-1 15,3 11-1-15,7 7 0 0,3 2 0 16,5 2 0-16,4-1 1 15,4 1 0-15,4-6 0 16,8-5-1-16,3-6 2 16,0-7-1-16,3-7-1 0,-2-7 1 15,3-1 0-15,-1-5-1 32,-5-2 0-32,-3-3 1 15,-9 8-1-15,2-2-1 16,-4 7 0-16,-3 10 0 0,0 0 0 15,0 0 0-15,0 0 0 16,0 19 0-16,0-6 1 16,6 3 0-16,3-1 1 15,3-3 0-15,1-2 1 0,6-3-1 16,0-7 1-16,2 0-1 16,1-7 1-16,1-3 0 15,-3 0 0-15,1-2-1 16,2 5 0-16,1 1 1 15,5 6-1-15,-2 0 0 16,-5 8-1-16,2 5 1 0,-5 1 1 16,-6 8-1-16,-13-3 1 15,-7 5-2-15,-15 3-13 16,-8-5-25-16,-14-8-1 16,1 3 0-16,-9-17-1 15</inkml:trace>
  <inkml:trace contextRef="#ctx0" brushRef="#br0" timeOffset="7318.9984">8328 3546 21 0,'0'0'28'0,"0"0"1"16,-6 29-13-16,6 13-3 16,0 13-4-16,0 11-4 15,0 7 1 1,0 7-3-16,6-1-6 16,-6-11-10-16,4-18-15 15,4-4-3-15,-8-23 0 16,10-5 8-16</inkml:trace>
  <inkml:trace contextRef="#ctx0" brushRef="#br0" timeOffset="7554.3078">8611 3645 12 0,'0'0'30'0,"16"7"0"15,-16 13-4-15,0 9-11 0,6 12-4 16,-6 5-1-16,7 11-1 16,-2 4-2-16,-1 0-6 15,2-3-6-15,-3-7-12 16,-3-13-15-16,12-1-2 16,-9-22-1-16,7-6 8 15</inkml:trace>
  <inkml:trace contextRef="#ctx0" brushRef="#br0" timeOffset="7770.5102">8832 3703 39 0,'15'14'30'0,"-15"6"-2"15,9 9-14-15,-2 8-5 16,2 6 0-16,0 11-1 15,-2-1-2-15,5-3-3 16,-6-1-6-16,-2-7-10 0,-4-12-18 16,6 3-2-1,-13-20 0-15,7-3 1 0</inkml:trace>
  <inkml:trace contextRef="#ctx0" brushRef="#br0" timeOffset="7917.6712">8633 3993 24 0,'12'6'28'0,"2"-6"0"0,17 4-12 15,3 1-21-15,8-5-13 16,12 8-6-16,-5-17-2 16,10 9 4-16</inkml:trace>
  <inkml:trace contextRef="#ctx0" brushRef="#br0" timeOffset="8186.0801">9294 3538 34 0,'-31'-10'30'0,"9"19"1"15,-8 4-13-15,5 12-8 16,5 12-3-16,2 10-3 0,5 7 0 16,8 8 0-16,5 4-2 15,8-2-2-15,5-5-3 16,6-2-3-16,5-14-4 16,3-11-15-16,8-5-7 0,-9-21-1 15,11-1 1-15</inkml:trace>
  <inkml:trace contextRef="#ctx0" brushRef="#br0" timeOffset="8554.9157">9483 3909 15 0,'15'17'22'0,"-6"-9"-5"15,10-1-5-15,0-2-1 16,2-1-3 0,2-4-1-16,-3-8-2 15,-1-1-1-15,-3-6-2 16,-7 3 0-16,-5-7-1 16,-4 5 1-16,-10-1-1 0,-6 6 0 15,-2 3 1-15,-9 6-1 16,2 10 0-16,-1 4 0 15,2 8 1-15,7 6 0 0,6 0 1 16,8 2 1-16,9-2 0 16,7-1 0-16,6-4 1 15,6-5-2-15,1-8-3 16,2-6-9-16,-3-13-22 16,8 4 0-16,-13-17-2 15,5 3 0 1</inkml:trace>
  <inkml:trace contextRef="#ctx0" brushRef="#br0" timeOffset="8749.2378">9750 3505 57 0,'-3'-10'20'0,"3"-1"-27"16,0 11-14-16,0 0-4 16,0 0 2-16</inkml:trace>
  <inkml:trace contextRef="#ctx0" brushRef="#br0" timeOffset="8904.9308">9790 3621 43 0,'3'36'34'16,"-6"-6"-3"-16,-4 0-8 15,4-1-6-15,-12-9-6 32,3-2-4-32,-4-9-6 0,-3-9-14 15,-2-10-21-15,11-2-1 16,-4-13-1-16,7 4 0 16</inkml:trace>
  <inkml:trace contextRef="#ctx0" brushRef="#br0" timeOffset="9605.787">9922 3517 10 0,'-8'23'23'16,"1"-11"-6"-16,7 11-5 0,-3 1-3 15,3 2-1-15,3 2 1 16,7-1-1-16,2-6-1 15,4-5 0-15,1-9-1 16,3-7-1-16,-1-6-1 0,2-7 0 16,-5-5 0-1,-1-5-2 1,-6-2 1-16,-5 0-2 16,-4 3 0-16,0 5-1 15,0 2-1-15,-6 5 0 0,6 10 0 16,-10-4 1-16,10 4-2 15,-7 22 2-15,7-6-1 16,0 1 1-16,4 2 0 16,2-4 0-16,3 3 1 0,2-4-1 15,3-8 1-15,-1-2 0 16,3-9-1-16,-1-3 1 16,-2-4 0-16,2-6-1 15,-3 0 1-15,0-5 0 16,-2 7 0-16,0 1 0 15,-2 5-1-15,-8 10 0 0,22 0 0 16,-9 16 1-16,3 5-1 16,2 11-1-16,0 8 1 15,-2 4 0-15,-1 5 1 16,-9 4 0-16,-9 2 1 16,-11-4-1-16,-6-2 2 31,-5-9-3-31,-6-9-4 0,3-9-11 15,1-3-16-15,-1-22-1 0,19-4-2 16,3-14 1 0</inkml:trace>
  <inkml:trace contextRef="#ctx0" brushRef="#br0" timeOffset="10037.5595">10565 3471 22 0,'-6'-21'62'16,"6"12"-36"-16,0 20-9 16,0 15-4-16,6 16-5 0,-2 18-3 15,1 12-1-15,4 11 0 16,-2 4 1-16,0 4-2 15,-1-8 0-15,0-3-1 0,-1-19-1 32,-1-11 0-32,-4-16-3 15,3-5-1-15,0-12-15 16,4-6-18-16,-7-11 0 16,0-11 1-16,0-6-1 15</inkml:trace>
  <inkml:trace contextRef="#ctx0" brushRef="#br0" timeOffset="11611.435">11650 3974 9 0,'6'-27'50'16,"-6"14"-32"-1,-6 3-3-15,-3 3-1 0,-3 3-5 16,-4 4-3-16,0 0-3 16,-2 5-2-16,2 9-1 15,2-3 0-15,5 8 0 0,4-2-1 16,5 0 1-16,10 0-1 16,-1-5 1-16,5-1-2 15,0-4 0-15,-2-1-2 16,1-6 0-16,-13 0 0 31,0 0-1-31,3-11 0 0,-3 11 2 16,-21-5 0-16,-9 8 2 15,16 3 2 1,1 4 1-16,7 1 2 0,6 3-1 16,3 1 1-1,10-2 0-15,1 0-1 16,12-3-3-16,-1-4-10 0,9-3-16 15,-9-14-2-15,12-1 1 0,-12-11 8 16</inkml:trace>
  <inkml:trace contextRef="#ctx0" brushRef="#br0" timeOffset="12162.4728">11676 3575 6 0,'0'0'24'0,"0"0"0"16,21 5-12-16,-1-5-4 0,11-5-3 16,0 5-1-16,3-7 1 15,-2 2-1-15,-3-2-1 16,-2 0-2-16,-11 0 0 15,-7-1-1-15,-9 8 0 16,0 0-1-16,0 0 1 16,-15 0-1-16,4 7 0 0,1 3 1 15,3 2 0-15,0 5-1 16,4 0 1-16,3 2 0 16,3-5 0-16,4-2 0 0,-3-2 0 15,-1 0 1 1,-3-1-1-16,0-9 0 0,-3 13 0 31,3-13 0-31,-11 21 0 16,4-4 0-16,2 3 0 0,5 9 1 15,0 2-1-15,9 6 1 16,1 1 2-16,0 3 0 16,1 0 2-16,-1-4-1 15,-5-3 2-15,-1-2 0 16,-10-7 0-16,-2-3 0 0,-6-9-1 15,-2-3-1-15,1-5-1 16,-4-5-4-16,7-3-6 16,0-7-6-16,5-4-13 15,7 14-6-15,13-27 0 16,2 15-1-16</inkml:trace>
  <inkml:trace contextRef="#ctx0" brushRef="#br0" timeOffset="12466.2401">12321 3993 52 0,'0'20'25'16,"-7"-6"-4"-16,-5 2-5 0,-6 0-3 15,-4-8-3 1,-3 0-3-16,0-8-4 0,-2 0-2 15,1-7-2-15,5-2 0 16,2-8-2-16,7 0 0 16,9 0-2-1,3 2 2-15,10 2 0 16,4 4 1-16,6 9 2 16,4 4 0-16,4 8 1 15,-3 4 1-15,-1 6-1 16,-2 2-7-16,-6-5-20 15,5 7-3-15,-12-15-1 16,9 2 0-16</inkml:trace>
  <inkml:trace contextRef="#ctx0" brushRef="#br0" timeOffset="12814.3745">12479 4059 14 0,'15'5'32'16,"-15"-5"1"-16,13 13-1 0,-1-7-16 15,0-4-3-15,4-2-2 16,-4 0-3-16,5 0-2 16,-3-10-2-16,2-1-1 15,-7-4-1-15,-3-4-2 16,-6 2 0-16,0-3-1 31,-8 1-2-31,-2 1 1 0,-3 8-1 16,-5 5 0-16,3 11 1 15,-1 6 1-15,1 8 0 16,6 7 0-16,3 9 2 16,6 7 0-16,0 9 1 15,5 3 1-15,2 3-1 16,5-3-2-16,0 1-4 0,-3-9-15 16,-2-10-14-16,9-4-2 15,-5-22 0-15,11-4-1 16</inkml:trace>
  <inkml:trace contextRef="#ctx0" brushRef="#br0" timeOffset="13229.4082">12784 3923 14 0,'0'0'25'15,"0"0"1"-15,21 0-9 16,-3 0-9-16,1 0-4 16,5 0-2-16,-2 1 0 15,0-1 0-15,-3 0-2 16,-3-1 1-16,-16 1-1 0,0 0 0 15,0 0 0-15,-20 1 0 16,2 6 0-16,-4 0 0 16,-2 5 0-16,1 5 1 15,4 4 1-15,8 3 0 16,8 0 1-16,8 3 0 16,8-3 0-1,9-1-1-15,2-5-2 16,8-8-4-16,5-2-10 15,4-4-11-15,-9-16-3 0,9 6 0 16,-12-17 11 0</inkml:trace>
  <inkml:trace contextRef="#ctx0" brushRef="#br0" timeOffset="13531.0398">13286 3973 36 0,'15'11'30'15,"-15"1"-1"-15,-4 5-11 16,0 0-3-16,-7 2-3 15,-2 0-3-15,-8-4-1 16,3-4-3-16,-5-5-2 16,2-1-1-1,0-5-2-15,-1-7 0 16,9-3-2-16,0-4 1 16,8-5-2-16,5-1 0 0,2 1 0 15,8 2 1 1,2 2 0-16,4 4 1 15,-1 11 0-15,4 4 1 0,-3 8 0 16,2 9 0-16,-5 4 1 0,-1 3-4 16,2 4-6-1,-4 1-15-15,-6-13-8 0,5 2-1 16,-9-22 0-16</inkml:trace>
  <inkml:trace contextRef="#ctx0" brushRef="#br0" timeOffset="13685.4264">13217 3732 50 0,'0'-9'29'16,"0"9"-4"-16,0 0-31 15,0 9-18-15,0-9-5 0,12 28-2 16</inkml:trace>
  <inkml:trace contextRef="#ctx0" brushRef="#br0" timeOffset="14085.1695">13465 3980 33 0,'0'0'26'0,"22"4"-2"0,-1-8-17 16,10 1-2-16,-2-3 0 16,2 2-3-16,-3-3-1 15,-4 3-2-15,-6-2 1 16,-8 1 0-16,-10 5-1 15,0 0 2-15,-13-4 0 16,-1 4 0-16,-2 9 1 0,3 0 0 16,0 3 1-16,4 9-1 15,4 0 0-15,5 5 0 16,6 3 0-16,6-1-3 16,3-2-4-16,3-3-7 15,7-11-7-15,10 1-7 0,-4-17-2 31,14-2 1-31</inkml:trace>
  <inkml:trace contextRef="#ctx0" brushRef="#br0" timeOffset="14503.0067">14042 4020 47 0,'0'0'31'16,"-12"14"-7"-16,-8-1-8 15,-1-1-5-15,-1 0-3 0,-6-6-3 16,3 2-2-16,0-8-3 15,5 0-1-15,3-10 1 16,6-3-1-16,4-2-1 16,4-2 1-16,6 3-1 15,4 0 0-15,5 5 2 16,3 9 1-16,4 8 0 0,0 5 0 16,4 3 1-16,0 8-1 15,-4-2 2-15,2 2-1 16,1-6 0-16,-4-4 0 15,0-9-1-15,1-5 1 0,-3-5-1 16,-1-7 0 0,-2-5 0-1,-1-5 0-15,1 3-1 16,-4-4 1-16,0 8 0 16,0 1 0-16,-9 14 1 0,19-7 0 15,-19 7 0-15,16 24 1 16,-9-8 0-16,1 5 0 15,-2 0-1-15,-3 3-7 16,4-9-23-16,-1 3-7 0,-6-18-1 16,0 0 0-16</inkml:trace>
  <inkml:trace contextRef="#ctx0" brushRef="#br0" timeOffset="15471.0276">15148 3956 64 0,'-19'-15'23'0,"4"2"-6"16,-6 9-5-16,-3-2-6 16,1 11-3-16,1 6-1 15,6 5-1-15,1 5 0 16,9 1 0-16,6 2 0 16,0-2 0-16,16-2 0 15,4-4 0-15,3-8-1 0,5-4 1 16,0-8-1-16,1-8 1 15,-3-2-1-15,-4-7 0 16,-6 1 0-16,-7-3 0 0,-4 3 0 16,-5 2 0-1,-4 4-1-15,4 14 1 16,-10-8 0 0,10 8 1-16,-14 17 0 15,14 4 0-15,0 1 1 0,8 5 0 16,3-2 1-1,4-2-1-15,5-4 0 0,2-3 1 16,2-10 0-16,2-6 0 16,-3-4 0-16,-2-6 0 15,0-8 1-15,-3-2-1 0,-6-7-2 16,-2 4 0-16,-10-4 0 16,0 3-3-16,-10 9-5 15,-2-2-11-15,-5 2-17 16,3 15-1-16,-1-4 1 15,15 4-1-15</inkml:trace>
  <inkml:trace contextRef="#ctx0" brushRef="#br0" timeOffset="15806.1804">15738 3877 54 0,'-12'0'28'0,"-9"0"-11"16,4 9-6-16,1 1-3 16,4 9-4-16,3 4-3 15,6 1 1-15,3 2-1 0,10-1 0 16,4-2 1-16,3-4 0 15,4-3-1-15,1-6 0 16,-2-6 1-16,-5-4-2 16,-4-4 1-16,-11 4-1 15,-6-14-1-15,-9 4-5 16,-7-2-11 0,-7-6-13-16,11 8-1 15,-8-8 1-15,12 11 10 16</inkml:trace>
  <inkml:trace contextRef="#ctx0" brushRef="#br0" timeOffset="16005.5861">15891 3924 31 0,'0'0'29'16,"15"26"-5"-16,-9-10-7 15,-2 6-6-15,-4-2-10 16,5-4-21-16,1 5-7 0,-6-21-2 16,7 19 0-16</inkml:trace>
  <inkml:trace contextRef="#ctx0" brushRef="#br0" timeOffset="16338.6514">16362 3996 19 0,'-14'20'29'0,"-13"-11"1"16,3 4-10-16,-1-2-4 15,0-5-7-15,-1-2-3 0,2-4-3 16,2-5-1-16,4-6-1 15,2-5-1-15,5-3-2 16,4-1 1-16,7-2-1 16,0 3 1-16,12 5 1 0,1 5 1 15,5 3 0-15,4 12 1 32,0 5 2-32,4 9 0 0,-2 0-1 15,0 6-3-15,-2 0-13 16,3 2-18-16,-14-12 0 15,12 1-1-15,-11-13 0 16</inkml:trace>
  <inkml:trace contextRef="#ctx0" brushRef="#br0" timeOffset="16677.0938">16672 3906 38 0,'-24'-19'28'0,"13"17"-9"16,-6 2-6-16,1 0-5 0,4 11-3 15,2 2-2-15,7 4 0 16,3 2-1-16,9 2-1 15,6-3 1-15,2 0-1 0,0-4 1 16,3-3 0-16,-5-5-1 16,-5-6 1-16,-10 0-1 15,0 0 1-15,-25-13-3 16,5 3-5-16,-4-2-20 16,8 7-4-16,-2-9 0 15,18 14-1-15</inkml:trace>
  <inkml:trace contextRef="#ctx0" brushRef="#br0" timeOffset="17193.0694">16877 3909 4 0,'24'0'22'0,"-12"0"-3"15,11 0-9-15,0-5-2 0,2 5-2 16,-3-4-2-16,-3 0-2 16,-4 4 0-16,-4-4 0 15,-11 4 0-15,0 0-1 16,-11 0 1-16,-1 8-1 15,-1 1 0-15,-2 10 2 16,5 0 0 0,1 5 0-16,9 1 1 15,0 0 0-15,9-1 0 16,4-3 0-16,8-4-1 16,-1-9 0-16,4-8 0 0,1-6-2 15,0-5 1 1,-1-8-1-16,-1-1-1 15,-2-3 0-15,-5-2 1 0,-1 0 2 16,-5 5 1-16,-2 2-1 0,-2 9 1 16,-6 9 0-1,0 0 1-15,0 13 0 0,-5 5-3 16,2 6-9-16,3 2-14 16,-6-5-11-16,18 4-1 15,0-12 0-15</inkml:trace>
  <inkml:trace contextRef="#ctx0" brushRef="#br0" timeOffset="17592.794">17469 3915 26 0,'0'0'30'0,"0"0"1"16,0 23-10-16,-4-6-9 16,-2-1-3-16,1 5-2 15,-3-3-2-15,0-1-1 0,2-5-1 16,2-2-1-16,4-10-1 16,0 0 0-16,13-16-2 0,0-1 2 15,2-1-1-15,3-5-1 16,0 3 1-1,-3-2 0-15,-2 3-1 0,-2 5 1 32,-11 14 1-32,14-9-1 15,-14 9 1-15,0 9 0 0,0 6 1 16,0 2 0-16,2 1 0 16,2 3-1-16,0 1-1 15,4-2-4-15,5-3-5 16,-3-4-9-16,6-7-12 15,9 2-3-15,-4-13-1 0,12 5 3 16</inkml:trace>
  <inkml:trace contextRef="#ctx0" brushRef="#br0" timeOffset="17908.3739">18027 3938 22 0,'-12'12'27'16,"-7"-3"0"-16,-2 5-14 15,-5 1-4-15,-2 0-4 16,0-1-2-16,0-1-3 16,6-4-1-16,4-5-2 15,3-8 0-15,15 4-1 16,-9-18 1 0,14 2 1-16,2-1 0 0,17-15 7 31,-9 21 1-31,1 4 0 0,0 7 1 15,1 5 1-15,-2 8 0 16,2 5-2-16,-3 1-2 16,0 4-2-16,-3 0-7 15,-1 0-11-15,-10-14-16 0,10 7 1 16,-10-16-2-16,0 0 11 16</inkml:trace>
  <inkml:trace contextRef="#ctx0" brushRef="#br0" timeOffset="18077.3487">17820 3549 60 0,'-3'-20'35'16,"-4"11"-1"-16,12 18-13 15,1 8-21-15,-6 6-30 16,12 11-4-16,-12-6 0 15,10 5-1-15</inkml:trace>
  <inkml:trace contextRef="#ctx0" brushRef="#br0" timeOffset="19312.6581">19116 3932 38 0,'0'0'31'0,"0"18"-11"16,-17 2-5-16,-4 2-4 15,-3 3-2-15,-5 0-3 16,0-3-3-16,-2-3-3 16,3-8-2-16,3-11-1 15,2-3 0-15,9-9-1 0,3-5-1 16,4-6 0-16,3-2 1 16,4 3 1-16,6 0 1 15,1 7 1-15,5 3 2 16,4 12 1-16,3 7 0 15,2 5 1-15,3 6-1 32,3 3 1-32,1 2-2 0,2-2-2 15,0-3-2-15,1-7-1 0,-1-4-1 16,-3-7-1-16,0-4 2 16,-8-2-1-16,-3-6 2 15,-4-2 4-15,-5 3 5 16,-2-2-2-1,-5 13 1-15,0 0 0 0,0 0 0 16,-9 17-2-16,6-6-1 16,3-1 0-16,0-10-1 15,-6 12 0-15,6-12 0 16,0 0-1-16,0-12 0 16,8-4 1-16,2-2-2 15,2-4 1 1,4-1 1-16,5 3 1 15,2 1-1-15,1 6 1 16,-2 3 1-16,-1 10-1 16,-1 3 2-16,-5 9-1 15,-3 5 0-15,-5 7-2 16,-3 1-4-16,-4 3-6 0,5-1-13 16,5 4-9-16,-10-16 0 0,16 9-1 15</inkml:trace>
  <inkml:trace contextRef="#ctx0" brushRef="#br0" timeOffset="19598.6678">19731 4039 45 0,'-7'-18'23'16,"-8"-5"-2"-16,0 2-4 15,-2 4-4-15,-3 0-2 16,3 12-3-16,-3-2-2 0,6 10-2 16,0 6 0-16,7 8-1 15,4-2-1-15,9 6 0 16,4-1 0-16,8-1 0 16,4-2 0-16,4-3-1 0,0-5-2 15,-2-9-6-15,-1 0-12 16,-1 0-14-16,-16-16-2 15,4 0 0-15,-15-10 0 16</inkml:trace>
  <inkml:trace contextRef="#ctx0" brushRef="#br0" timeOffset="19730.2725">19668 3672 30 0,'-9'-20'33'31,"9"20"-1"-31,-6-11-5 0,6 11-20 15,5 11-22-15,-5-11-14 16,17 19-3-16,-8-8-1 16</inkml:trace>
  <inkml:trace contextRef="#ctx0" brushRef="#br0" timeOffset="30038.9432">20347 3928 11 0,'0'0'28'15,"25"6"-1"-15,-6-6-11 16,7 7-5-16,3-7-1 16,3 2-3-16,3-2-3 0,-4 0-1 15,-3-5-1-15,-5-2-1 16,-7 0 1-16,-5-2-2 0,-11 9 1 16,-5-15 0-16,-8 11-1 15,-5 4 1-15,-1 4-1 16,-5 2 1-16,2 6-1 31,2 8 1-31,6-2 0 0,7 5-1 16,7 0-1-1,11 0-3-15,6-3-2 0,6 2-6 16,5-2-4-16,5-9-2 16,1 0 0-16,2-6 0 15</inkml:trace>
  <inkml:trace contextRef="#ctx0" brushRef="#br0" timeOffset="30277.3642">20862 4054 27 0,'0'-18'17'16,"-16"-10"17"-1,1 16-18-15,-4 0-3 16,-4 2-3-16,-1 6-3 16,2 4-2-16,1 4-2 0,5 6-1 15,7 2-1-15,9 5 1 16,4 0-2-16,11-2 2 15,4 2-1-15,4-8-1 16,2 1 0-16,3-6-3 0,-6-4-16 16,-7-9-12-16,4 4-1 31,-15-14 1-31</inkml:trace>
  <inkml:trace contextRef="#ctx0" brushRef="#br0" timeOffset="30624.1991">21361 3866 24 0,'10'7'33'16,"-10"12"2"-16,11 15-12 0,-4 14-6 16,-1 5-3-1,4 16-2-15,-4 1-4 0,5 5-3 16,-4-7-5-16,-1-6-5 15,3-7-8-15,1-10-22 0,-5-20-2 16,3-7 1-16,-8-18 0 16</inkml:trace>
  <inkml:trace contextRef="#ctx0" brushRef="#br0" timeOffset="30777.5184">21409 4114 31 0,'13'-9'27'16,"15"9"-1"-16,0-5-16 16,6 5-9-16,1 0-13 31,-2-9-14-31,11 9 0 0,-14-14-2 16</inkml:trace>
  <inkml:trace contextRef="#ctx0" brushRef="#br0" timeOffset="31193.6494">21841 3889 32 0,'0'0'25'0,"-15"-5"-5"0,5 5-7 15,-1 3-4-15,0 2-3 16,11-5-2-16,-12 14-2 31,12-5-1-31,10 0-1 0,1 1 0 16,7-1-2-16,1-2 0 15,2-2-1-15,-4-4 0 16,-3-1 1-16,-14 0-1 16,10 0 1-16,-10 0 2 15,-17-3 1-15,0 3 3 16,-1 0 0-16,-2 6 1 0,-1 1 2 15,6 6 0-15,3 1 1 16,7 6-1-16,5-3 0 16,8 7-1-16,2-7-1 15,5 3-1-15,3-8-2 16,0-2-4-16,2-6-7 16,-1-4-19-16,-7-8-6 0,8-1-1 15,-10-15 0-15</inkml:trace>
  <inkml:trace contextRef="#ctx0" brushRef="#br0" timeOffset="31325.1679">21865 3768 60 0,'-18'-12'32'16,"18"12"-6"-16,-15 0-28 15,5-5-24-15,10 5-5 16,0 0 0-16,4 14 4 15</inkml:trace>
  <inkml:trace contextRef="#ctx0" brushRef="#br0" timeOffset="31726.1384">22092 3923 13 0,'9'12'30'0,"-9"-12"0"15,34 3-10-15,-7-3-6 0,3 0-3 16,4 0-3-16,0 0-5 16,-3-6-2-1,-5-2-4-15,-6-1-3 0,-6 3-2 16,-11-4-2-16,-3 10 0 0,-14-14-1 15,-2 11 2-15,-2 3 0 16,0 0 3-16,1 7 3 16,2 3 5-16,-1 19 10 15,16-7-3 1,0-1 0-16,8 4 1 16,-3 0 0-1,2-1-1-15,-1-1-3 16,2 0-5-16,-2-9-13 15,4 4-17-15,-10-18-1 16,13 6 0-16,-13-6 9 16</inkml:trace>
  <inkml:trace contextRef="#ctx0" brushRef="#br0" timeOffset="32110.7523">22460 4081 17 0,'25'17'26'16,"-13"-17"0"-16,10 7-11 0,-3-3-5 15,5-4-4-15,-2-4-2 16,-3-1 0-16,1-4-2 16,-5-5-1-16,-6-1 1 15,-9-2-1-15,-7-1-1 16,-6-1 1-16,-3 4-1 31,-7 1 0-31,-2 5 1 0,0 9 0 16,0 0 0-16,7 10 0 15,3 9 2-15,7 6-1 16,4 6 1-16,4 6 0 16,5 5-1-16,0-1 1 15,3 1 0-15,-1-1-3 16,-2-3-2-16,-1-1-10 0,3-6-19 15,-7-20-1-15,4 2 1 16,-4-13 2-16</inkml:trace>
  <inkml:trace contextRef="#ctx0" brushRef="#br0" timeOffset="32511.8286">22916 3979 52 0,'-21'-12'18'0,"4"9"-2"16,-6 3-5-16,4 3-4 0,4 9-2 15,0 2-1-15,11 3 0 16,4 3 0-16,6-1 0 16,7-1 0-16,9-2-1 15,-1-4 1-15,7-7-1 0,-1-5 1 16,-4 0-2-16,-4-8 1 31,-11-3-3-31,-8-4-6 16,0-2-20-16,-10-7-6 0,1 6-1 15,-9-9-1-15</inkml:trace>
  <inkml:trace contextRef="#ctx0" brushRef="#br0" timeOffset="33499.2852">23560 3913 21 0,'25'0'23'0,"-2"-4"-6"15,10 4-5-15,-1 0-3 16,1 0-3-16,4-3-1 16,-9 3-2-1,1-6 1-15,-5 6-3 16,-11-4 0-16,-13 4 0 16,0 0-1-16,-13 4 1 15,-2 5 0-15,4-3-1 16,-1 7 0-16,1 4 1 15,3 2-3-15,8 1 0 16,4 1-1-16,11 1 0 0,8-2-1 16,-1-1-2-16,11-4-1 15,-2-4-2-15,45-3-11 16,-38-8 10-16,-6-5 1 16,0-3 2-16,-5-2 4 15,-6-3 4-15,2 2 3 16,-5-25 15-16,-18 18-7 15,-5-1 0-15,-2 1-1 16,-6-1-3-16,-5 7-1 16,-8-1-2-16,2 8-1 15,2 5-2-15,4 5-1 16,8 5 0-16,-6 5 0 31,13 4 0-31,3 1-1 0,6 0 1 16,9-1 0-16,6-4 0 15,0-2 0-15,0-7-1 16,7-2-1-16,-9-4 1 16,0-12-1-16,5 1 0 15,-10-1 0-15,-7-4 0 16,-2 0 1-16,-5 3 0 0,0 0 1 16,5 3-1-16,-5 10 2 15,-16-6-1-15,16 6 0 16,0 12 1-16,0 1-2 15,11 1 2-15,-11 4-2 16,12 0 2-16,-12-18-1 16,46 30 1-1,-46-30 0-15,46 16-1 16,-46-16 1-16,44-5 0 16,-44 5 1-16,0 0-1 0,59-50 1 15,-59 50-2-15,0-49 2 16,0 49-2-16,0-44 1 15,0 44-5-15,0 0-11 16,-20-48-19-16,2 48 0 0,2-9 0 16,0 9 5-16</inkml:trace>
  <inkml:trace contextRef="#ctx0" brushRef="#br0" timeOffset="34748.2348">10586 5840 14 0,'-43'14'12'31,"34"-7"1"-31,46 3 0 0,35-4 0 16,48-2-2 0,38 1 0-16,41-5 0 15,33 5-2-15,35-5-1 0,21 0-1 16,12 0-1-16,9-5-3 16,-11 3-1-16,-16-4-1 15,-27 4 0-15,-27-6 1 0,-39 4-2 16,-30-1-1-16,-38 5-3 15,-33-5-12-15,-37 0-15 16,-17 5 0-16,-40-7 0 16,-13 7 9-16</inkml:trace>
  <inkml:trace contextRef="#ctx0" brushRef="#br0" timeOffset="35503.6181">11228 5283 27 0,'-25'0'15'0,"-9"-2"-3"15,3 6-3-15,3-1-3 16,0 5-3 0,8 0 0-16,7 5-1 15,8-1 0-15,10 4 1 16,10 0 1-16,7 1 0 15,6 4 2-15,8-3 0 16,4 1 0-16,-2-2 0 16,3 2-1-16,-7 0 0 15,-6-1 0-15,-12-2-1 0,-11 1 0 16,-10-2 0-16,-8-1 0 16,-12-5-1-16,-3-1 0 15,-6-3-1-15,0-5-3 16,3-5-3-16,4-4-4 15,4 4-5-15,5-8-5 16,7 2-9-16,11 11-6 0,0-20 0 16,14 17 18-16</inkml:trace>
  <inkml:trace contextRef="#ctx0" brushRef="#br0" timeOffset="35704.2929">11428 5409 18 0,'11'0'29'16,"-11"0"0"-16,0 0-11 15,11-6-5-15,-11 6-4 16,5 22-4-16,-5-2-3 16,0 2-2-16,4 7-4 15,-4 3-9-15,0-8-16 0,3 3 0 16,-9-12-1-16,14 6 13 15</inkml:trace>
  <inkml:trace contextRef="#ctx0" brushRef="#br0" timeOffset="35873.576">11417 5221 21 0,'-3'-16'30'15,"3"16"-1"-15,0-11-5 16,0 11-22-16,0 0-17 16,0 0-12-16,0 0-1 15,0 0-1-15</inkml:trace>
  <inkml:trace contextRef="#ctx0" brushRef="#br0" timeOffset="36174.1482">11604 5441 29 0,'13'23'30'0,"7"5"-4"0,-7-6-8 16,-5-3-3-16,1-5-3 15,-9-14-2-15,7 14-2 16,-7-14-2-16,7-11-2 16,-2-6-1-16,2 2-1 15,3-4 0-15,4-3-2 16,4 3 1-1,2 4-2-15,2 1 1 16,-1 6-1-16,2 8 1 16,-6 7-1-16,1 6 1 0,-3 4 0 15,-10 3 0-15,2 3-1 16,-3 1-11-16,2 1-21 16,-6-10-2-16,0 3 1 15,0-18-1-15</inkml:trace>
  <inkml:trace contextRef="#ctx0" brushRef="#br0" timeOffset="36822.9189">12321 4886 23 0,'-31'28'23'15,"3"21"-4"1,1 9-3-16,5 13-2 0,6 10-1 16,6 3-3-16,10 5 0 15,13-6-2-15,6-1-1 32,9-10-7-32,0-10-9 0,8-17-19 15,8-2-3-15,-10-26-2 16,8-4-1-16</inkml:trace>
  <inkml:trace contextRef="#ctx0" brushRef="#br0" timeOffset="38378.9591">12525 4975 13 0,'0'21'23'16,"-11"0"-5"-16,8 8-5 15,3-2-3-15,0 3-1 16,5 0-3-16,2-6-1 15,5-2 0-15,0-7-1 0,3-3-1 16,0-7 1-16,1-5-2 16,1-8 1-16,-2-3-2 15,3-7 0-15,-5-3 0 16,2 0-1-16,-5-5 0 16,-4 4 0-16,0 1-1 15,-6 7 1-15,0 2-1 0,0 12 1 16,0 0-1-16,-12 12 1 15,6 2-1-15,6 3 1 16,0 3-1-16,8 0 2 16,6-2 1-16,0-6 1 15,11 0 0-15,1-7 2 16,-2-2 0 0,0-6 0-16,-2-6 1 0,-4-4-2 15,-5 0 1-15,-9-5-3 16,-4-3-1-16,-6 6-6 15,-5-7-8-15,-4-2-20 16,7 13-1-16,-8-7 0 16,13 8-1-16</inkml:trace>
  <inkml:trace contextRef="#ctx0" brushRef="#br0" timeOffset="38641.7578">13140 4743 47 0,'-26'9'26'16,"12"8"-9"-1,-2 6-5-15,0 11-2 0,4 7-2 16,2 10 0-16,5 4-1 15,5-1-2-15,3 0 1 0,8-4-4 16,5-7-2-16,3-6-9 16,2-7-16-16,-2-14-7 15,6 0 0-15,-8-16-1 16</inkml:trace>
  <inkml:trace contextRef="#ctx0" brushRef="#br0" timeOffset="39227.205">13293 4919 26 0,'-7'19'30'0,"7"14"-1"15,-7-4-11-15,1 5-4 16,6 0-4-16,-4-6-2 15,4 0-3-15,3-10-1 16,4-5-2-16,-7-13 1 0,9 0 0 16,-4-14-1-16,2-7-1 15,-3-7 0-15,0-6 0 0,-4-7-1 16,0-2 0-16,0-1-1 16,0 4 0-16,0 5 0 15,0 5 0-15,0 12 1 16,0 18-1-16,0 0 1 15,11 9 0-15,-4 11-1 32,2 8 1-32,1 4 1 0,4 0-1 15,-1 1 1-15,2-5 0 16,1-5-1-16,-1-8 1 16,1-6-1-16,-3-9 1 15,2-7-1-15,-2-5 0 16,2-7-1-16,-6-4 0 15,0-5 1-15,1-3-1 0,-1 1 0 16,-3 7 0-16,-4 3 1 16,2 3-1-16,-4 7 1 15,0 10 0-15,0 0 1 16,0 25-1-16,3-2 1 16,-3 7 0-16,6 1-1 15,-2 4 0 1,5 1-5-16,-4-3-15 15,2-12-13-15,6 2 1 0,-13-23-1 16</inkml:trace>
  <inkml:trace contextRef="#ctx0" brushRef="#br0" timeOffset="39580.6852">13658 5063 23 0,'11'-7'55'16,"5"7"-39"0,-3 0-4-16,5 5-1 15,-2 5-2-15,-1 0-2 16,-5 8 0-16,-7-2-2 15,-3 7-1-15,-7-4 0 16,-2-1 0 0,-4-1-1-16,4-1-1 15,-3-7-1-15,5 3 0 16,7-12 1-16,0 0-1 0,10 9-1 16,4-9-2-16,4 0-4 15,-1-4-10-15,2-5-17 16,6 9-2-16,-7-11 0 15,6 8 0-15</inkml:trace>
  <inkml:trace contextRef="#ctx0" brushRef="#br0" timeOffset="39844.0966">13969 4913 7 0,'0'0'32'16,"5"10"1"-16,0 9 0 15,-5 5-13-15,0-1-6 16,7 10-3-16,-7-1-3 16,6 4-2-16,-6-7-4 0,4-3-2 15,2-4-8-15,-6-10-15 16,0-12-11-16,0 14 0 0,0-14-1 15</inkml:trace>
  <inkml:trace contextRef="#ctx0" brushRef="#br0" timeOffset="40014.4858">13869 5043 52 0,'20'6'24'0,"-9"-6"-8"16,10 0-8-16,0 0-4 16,2 4-8-16,1-4-10 0,-5-4-7 15,8 4-6-15,-14-8 0 16</inkml:trace>
  <inkml:trace contextRef="#ctx0" brushRef="#br0" timeOffset="40183.1841">14165 4971 52 0,'0'0'32'15,"0"0"-3"-15,0 0-4 0,6 9-8 16,-1 13-4-16,-5-3-5 16,0 6-2-16,0 1-1 15,5 1-2-15,-5-3-4 16,0-5-7-16,3 0-16 16,3-3-14-16,-6-16 0 31,0 16 0-31</inkml:trace>
  <inkml:trace contextRef="#ctx0" brushRef="#br0" timeOffset="40561.6173">14327 4751 39 0,'9'5'34'0,"10"14"-1"16,-2 7-11-16,7 4-5 16,0 11-4-16,-6 5-6 0,2 5-1 15,-6 0-3-15,-3 0-1 16,-8-8-4-16,-3-7-10 16,-7-7-23-16,0-6-1 15,-5-12 1-15,6 0-2 16</inkml:trace>
  <inkml:trace contextRef="#ctx0" brushRef="#br0" timeOffset="41132.7469">12588 5338 27 0,'27'0'17'0,"23"0"1"16,16 0-2-16,22-3-1 16,27 3-1-16,22-3-2 15,16 0-3-15,14-2 0 16,12 1-3-16,-5-1-3 15,-4 0-3 1,-15 0-5-16,-17 0-8 16,-21-4-13-16,-12 9-7 15,-37-6 1-15,-15 6-1 16</inkml:trace>
  <inkml:trace contextRef="#ctx0" brushRef="#br0" timeOffset="41665.791">13447 5533 19 0,'15'-17'48'15,"3"10"-30"-15,4 1-4 16,6 2-2-16,4 4-3 15,5 6-1-15,-4 3-2 16,-8 4-2-16,-3 5-1 16,-12 3-1-16,-10 1 1 0,-10 2-1 15,-9-2 1-15,-12-3-2 16,1 1 1-16,-5-4 0 16,1-7-1-16,6-1 0 15,4-5 0-15,8-3-1 0,16 0 0 16,0 0 1-16,0 0-1 31,25-10 0-31,2 10 0 16,1-3 0-16,7 3-1 0,8 4-4 15,-3-4-10-15,-2-8-19 16,14 8 0-16,-5-10 1 16,15 1-1-16</inkml:trace>
  <inkml:trace contextRef="#ctx0" brushRef="#br0" timeOffset="42087.7393">14700 4918 9 0,'14'2'29'15,"-4"3"3"-15,11 20-2 16,0 4-11-16,7 9-5 16,2 13-3-16,-3 10-1 0,-3 9-2 15,-12 5 0-15,-2 2-3 16,-10-7-1-16,-4-5-3 16,-7-9-4-16,-5-5-7 15,5-15-26-15,7-6 0 16,-2-16-1-16,8-5 0 31</inkml:trace>
  <inkml:trace contextRef="#ctx0" brushRef="#br0" timeOffset="42969.0849">14076 5883 10 0,'0'0'15'0,"12"-5"0"16,-12 5-1-16,15 0-1 0,2 0-1 31,10 0 0-31,7 0 0 0,12 0-1 16,13 5 1-1,10-5-1-15,14 0-1 0,7-3-2 16,11 3-1-16,-2-6-1 16,-1 3 0-16,-11-2-3 15,-8 1-1-15,-16-1 0 16,-6 2-1-16,-19 3 0 0,-12-6-1 16,-12 3-1-16,-14 3-3 15,10 0-6-15,-10 0-21 16,-10-9-5-16,10 9 0 15,-15-6-2-15</inkml:trace>
  <inkml:trace contextRef="#ctx0" brushRef="#br0" timeOffset="43922.344">11752 6326 20 0,'-14'0'17'0,"-7"-2"-2"15,-3 2-3-15,-3 5-1 16,2 2-3-16,-2-1-1 16,7 2-3-16,5 3-2 0,5 2-1 15,10 2 0-15,7-2 0 16,7 5 0-16,7-3 0 31,5 4 0-31,6-1 2 0,-3 5-1 16,1-3 3-16,-8 2 0 15,-10-3 0-15,-8 3 1 16,-13-4-1-16,-5-2 0 16,-12-4 0-16,2-5-1 15,-4-7-5-15,0 0-4 16,7-9-6-16,5-1-11 0,5-9-10 16,11 6-2-16,0-11 1 15</inkml:trace>
  <inkml:trace contextRef="#ctx0" brushRef="#br0" timeOffset="44154.0266">11923 6431 7 0,'18'16'25'0,"-18"-6"-2"15,11 8-5-15,-9 2-2 0,3-1-3 16,-2 4-3-16,-3-4-4 0,0 0-6 16,0-6-13-16,4 2-16 15,-4-15 0-15,0 0-1 16,-18 0 14-16</inkml:trace>
  <inkml:trace contextRef="#ctx0" brushRef="#br0" timeOffset="44307.6802">11901 6217 39 0,'10'-10'32'15,"-10"-6"0"-15,0 16-15 16,0-12-17-16,0 12-21 31,0 0-9-31,0 0-1 0,0 0-1 16</inkml:trace>
  <inkml:trace contextRef="#ctx0" brushRef="#br0" timeOffset="44608.5766">12022 6434 22 0,'17'33'34'0,"-8"-5"0"16,4 1-4-1,-5-7-12-15,-5-5-6 0,4-2-3 16,-7-15-3-16,11 7-2 15,-1-12-2-15,3-5-1 16,0-6 0-16,2-6 0 16,7 1-1-1,2-4-1-15,-1 6 0 16,-2 2 0-16,0 8 1 16,-2 6-1-16,-3 8 1 15,-3 9 1-15,-5 3-1 16,-4 7 0-16,1 7-9 15,-1 1-25-15,-4-13-1 16,7 7 0-16,-2-16-1 0</inkml:trace>
  <inkml:trace contextRef="#ctx0" brushRef="#br0" timeOffset="45170.9972">12771 6133 9 0,'-23'24'25'0,"-14"8"-7"16,7 18-2-16,1 10-3 15,8 8-2-15,5 8-2 16,7 3-1-16,9-1-2 0,4-6-1 16,5-6-3-16,9-7-3 15,0-11-7-15,4-16-10 16,9-3-11-16,-6-20-1 16,11 0 0-16</inkml:trace>
  <inkml:trace contextRef="#ctx0" brushRef="#br0" timeOffset="45687.9292">13065 6261 25 0,'0'0'28'16,"0"0"-6"-16,0 0-7 0,-13 12-4 16,13 7-3-16,0 3-1 15,7 5-2-15,2 2-1 16,3 0 0-16,4-6-1 0,2-4-1 16,4-6 0-16,-3-6 0 15,0-7-2-15,-3-7 1 16,-1-7-2-16,-3-5 0 15,-5-6-1-15,-1-1 0 16,-6-3-1-16,5 4 1 16,-5 1 0-1,0 5 0-15,-6 5 2 16,6 14-1-16,0 0 1 16,0 0-1-16,0 23 1 15,0-1 0-15,10 3 0 16,4 0 0-16,2 2 1 15,6-3-1-15,1-5 2 16,2-9-1-16,-1-3 1 0,0-7 0 16,-2-8-1-16,-6-4 0 15,-3-7-2-15,-7-4-3 16,-6-1-8-16,-6 1-10 16,2 7-8-16,-12-8-1 15,5 12 0-15</inkml:trace>
  <inkml:trace contextRef="#ctx0" brushRef="#br0" timeOffset="45924.4152">12894 6616 35 0,'31'5'30'0,"3"-9"-1"16,16-1-14-16,9 2-3 16,3-3-4-16,10 3-2 15,2-2-2-15,-3 2-4 16,-6-1-7-16,-9 4-12 0,-16-6-11 16,0 8-2-16,-15-4 0 15</inkml:trace>
  <inkml:trace contextRef="#ctx0" brushRef="#br0" timeOffset="46328.2448">13099 6783 22 0,'18'-6'30'0,"-4"-5"-5"16,10 6-7-16,8 5-3 15,-2 0-4-15,1 4-2 16,-7 5-3-16,-4 3 0 0,-9 2-2 16,-11 6-1-16,-6-1 0 15,-12 0-1-15,-8-3 0 31,-4 0-1-31,-3-3 1 16,2-4-2-16,4-2 1 0,9-7-1 16,9 0 0-16,9 0 1 15,0 0-1-15,25-10 0 16,-3 8 0-16,9 2-1 16,6 0 0-16,3 0-3 15,7 2-10-15,0 3-17 0,-5-10-2 16,9 0-1-16,-14-7-1 15</inkml:trace>
  <inkml:trace contextRef="#ctx0" brushRef="#br0" timeOffset="46675.1648">13651 6193 8 0,'21'3'33'15,"-4"9"2"-15,4 21 0 0,3 14-14 16,-8 7-5-16,6 20-4 15,-10 2-1-15,1 10-4 16,-7-1-1-16,-6-6-3 0,-7-8 0 16,-2-7-3-16,-3-5-2 15,-6-16-8-15,5-7-17 16,0-6-11-16,-5-18 0 16,2-2-1-16</inkml:trace>
  <inkml:trace contextRef="#ctx0" brushRef="#br0" timeOffset="48766.8728">662 8424 19 0,'0'0'29'0,"0"0"2"16,-22 58-15-16,25-4-3 0,3 3-1 16,-2 4-3-16,2-2-2 15,6-2-2-15,-6-12-1 16,-6-45-1-16,15 65-1 15,-15-65 0-15,0 0-1 16,0 0 0-16,0 0 0 31,0-64 1-31,0 19-2 0,-6-7 1 16,-3-10 0-16,6-4 0 16,-3-5 0-16,9 1 1 15,7-1 0-15,-2 7 0 16,5 6 0-16,9 7-1 15,9 10 0-15,-31 41-5 16,78-55-6-16,-78 55-9 0,74-20-11 16,-24 33-5-16,-8-2 0 15,-42-11 0-15</inkml:trace>
  <inkml:trace contextRef="#ctx0" brushRef="#br0" timeOffset="49018.3416">937 8627 32 0,'0'0'32'0,"0"0"0"16,0 51-12-16,0-51-5 15,13 55-4-15,-13-55-10 16,20 56-15-16,-20-56-17 16,0 0-1-16,0 0-1 15,0 0 1-15</inkml:trace>
  <inkml:trace contextRef="#ctx0" brushRef="#br0" timeOffset="49317.7976">1429 8652 32 0,'0'24'37'16,"-13"0"0"-1,-5 2-3-15,-3-1-15 0,-5-6-6 16,-5-4-7-16,3-7-4 16,-3-8-3-16,31 0-1 15,-51-13-1-15,51 13-1 16,0 0 0-16,-49-54 0 15,45 31 0-15,4 5 1 16,14 1 3-16,4 9 1 0,1 8 1 16,14 4 0-16,-3 10 2 15,2 3-1-15,4 10-1 16,-7 4-6-16,-4 6-30 16,-2-12-1-16,-5 3-1 15,-5-8 0-15</inkml:trace>
  <inkml:trace contextRef="#ctx0" brushRef="#br0" timeOffset="49823.687">2105 8690 19 0,'26'2'34'0,"-18"11"2"16,10 18-2-16,-1 3-15 15,-1-2-4-15,7 6-5 16,-3-6-3-16,-1-5-2 0,-1-13-2 16,4-9 0-16,-5-13-2 15,6-7 0-15,-5-8-2 16,-1-6-2-16,-3 1-7 16,-4-5-8-16,-2 5-15 15,3 6-4-15,-2 2 0 31,2 8 0-31</inkml:trace>
  <inkml:trace contextRef="#ctx0" brushRef="#br0" timeOffset="50122.3229">2700 8783 48 0,'12'28'37'0,"-17"-5"-3"15,-6-2-10-15,2 4-8 0,-11-11-7 16,0-4-4-16,-1-3-3 0,-4-7-3 15,3-10-3-15,0-5-1 16,6 1 0-16,-2-10-1 16,15 4-1-16,-4-2 2 15,11 3 0-15,5 2 3 16,4 7 4 0,8 10 1-16,3 0 2 15,4 15 2-15,-6 4 0 16,7 9-1-16,-8 3 0 15,2-2-4-15,-2 2-24 16,-2 0-13-16,-11-11-1 16,17-2-1-16</inkml:trace>
  <inkml:trace contextRef="#ctx0" brushRef="#br0" timeOffset="50826.9062">3753 8660 36 0,'-24'-3'27'0,"6"3"-4"16,-8 4-7-16,2 1-3 0,6 5-4 15,2-1-4-15,12 6-2 16,7-5-1-16,7-1-1 16,8-1-1-16,5-1 0 15,1-1 0-15,-2-3-1 0,1-3-1 16,-12 0 0-16,-11 0-1 16,0 0 0-16,0 0 1 15,-28 3 1-15,6 2 1 16,-2 0 1-16,-2 4 2 15,1 4 0-15,7 2 1 16,9 3 1 0,6-1 0-16,9 3 0 15,4-1 0-15,4 0-2 16,6-4 0-16,5-1-1 16,-1-6-6-16,-2-8-13 15,-6-10-18-15,5 0 1 16,-12-12-1-16,3-2 1 15</inkml:trace>
  <inkml:trace contextRef="#ctx0" brushRef="#br0" timeOffset="50958.4448">3701 8448 46 0,'-15'-24'34'16,"15"24"-2"-16,-19-17-13 15,19 17-19-15,-13 0-15 0,13 0-16 16,-4 19-2-16,4-19 0 15</inkml:trace>
  <inkml:trace contextRef="#ctx0" brushRef="#br0" timeOffset="51105.4843">3825 8649 46 0,'43'46'37'0,"7"10"-3"0,-3 4-8 15,0 1-8-15,-4 3-9 16,-6-7-8-16,-7-6-7 15,-5-8-17-15,-2-7-14 16,-17-21 0-16,3-7-1 16</inkml:trace>
  <inkml:trace contextRef="#ctx0" brushRef="#br0" timeOffset="51290.4008">4101 8746 52 0,'-21'18'37'0,"-8"5"0"15,-2 15-11-15,0 9-12 16,-9 3-7 0,3 4-4-16,3-1-7 15,3 0-15-15,3-10-17 16,13-2-1-16,-5-14 0 16,15-5-1-16</inkml:trace>
  <inkml:trace contextRef="#ctx0" brushRef="#br0" timeOffset="51960.1045">4389 8824 28 0,'0'-18'29'0,"-8"-7"-8"16,-3 4-5-16,-6 2-3 15,-2 2-2-15,-3 10-4 16,0 0-1-16,-3 7-2 16,1 10-2-16,5 4 0 0,7 6-1 15,9 1 0-15,3 3-1 16,9-2 1-16,7-3-1 15,5-7-1-15,6-4-1 16,-1-8-2-16,2 0-1 16,-3-15-1-16,-3 1 0 15,-7-6 0-15,0 2 1 0,-6-2 2 16,-5 3 1-16,-4 4 3 16,-6 3 2-16,6 10 2 15,-19 0-1-15,13 8 2 16,-1 2-1-16,4 9-1 15,3-4 0-15,6 6-1 16,1-3 0 0,5-2-1-16,7-3 0 15,0-4 0-15,2-9-1 0,1 0 0 16,-1-10 0 0,-2-4-1-16,2-3 0 0,-4-5 0 15,-3-3 0-15,-1 2 0 16,-4 3 2-16,0 2-1 15,-5 5 2-15,-4 13 0 0,0 0 1 16,0 0 0-16,6 15 1 16,0 12 0-16,-3 9-1 15,1 7-1-15,2 7 0 16,-1 2-1-16,-1 3-1 16,6-4-2-16,-4-2-3 15,-3-12-10 1,-3-9-25-16,9-7 1 15,-9-21 0-15,11 0-1 16</inkml:trace>
  <inkml:trace contextRef="#ctx0" brushRef="#br0" timeOffset="52128.6262">4666 8872 26 0,'9'0'31'16,"9"8"-1"-1,-3-8-7-15,6-5-29 16,12 5-20-16,-6-13-2 0,11 5-2 16,-6-12 11-16</inkml:trace>
  <inkml:trace contextRef="#ctx0" brushRef="#br0" timeOffset="52508.4863">5141 8657 34 0,'-28'-8'28'16,"2"8"-8"-16,6 4-4 16,-1 2-5-16,11 7-4 15,3-3-2-15,7 5-1 16,7-2 0-16,3-1-1 15,4-3-3-15,1-4-2 0,-3-2-2 0,-1-3-3 16,-11 0 0 0,9-5-1-16,-9 5 0 15,-13-3 3-15,-1 3 2 0,-1 3 4 16,-1 3 3-16,3 4 5 16,-3 0 1-16,10 4 2 31,3-1 0-31,12 6-1 0,2-4-2 15,7 2-1-15,4-5-2 16,6-2-4-16,0-3-10 16,3-2-27-16,-9-14-2 15,1 1 1-15,-9-12-1 16</inkml:trace>
  <inkml:trace contextRef="#ctx0" brushRef="#br0" timeOffset="53062.8148">5969 8601 41 0,'0'0'35'16,"0"26"-1"-16,0 4-13 16,0 17-6-16,0 5-6 15,6 13-2-15,-6 0-4 0,3 1-5 16,3-3-11 0,-2-8-22-16,-4-16 0 0,3-8-1 15,-6-18 0-15</inkml:trace>
  <inkml:trace contextRef="#ctx0" brushRef="#br0" timeOffset="53362.9435">5963 8803 25 0,'14'-6'27'15,"12"8"1"-15,-1-2-14 16,3-2-11-16,3-3-4 15,3-5-4-15,-3-2 0 16,0-5 0-16,-3-4 2 16,-4-1 1-16,-8 0 4 0,-4-2 3 15,-2 5 3-15,-10 4 4 16,0 15 0-16,0 0 1 16,0 0-2-16,-4 17-2 15,4 8-2-15,0 1-3 16,0 5-4-16,7 1-8 15,2 0-20-15,0-18-7 0,10 1 0 16,-4-15 0-16</inkml:trace>
  <inkml:trace contextRef="#ctx0" brushRef="#br0" timeOffset="53647.5398">6685 8731 59 0,'-9'22'35'0,"-10"-5"-3"16,-6-2-13-16,-3 1-7 16,-3-10-5-16,3-2-3 15,0-8-3-15,3-4-1 16,5-8-1-16,7-2 0 16,7-1-1-16,6-3 0 0,9 2 1 15,3 1-1-15,7 5 2 16,6 7 1-16,-1 7 1 15,7 9 1-15,-3 6-1 16,-1 10 2-16,-4 2-2 16,-1 3-3-16,-1-1-31 15,1 3-3 1,-10-15-2-16,9 6 0 16</inkml:trace>
  <inkml:trace contextRef="#ctx0" brushRef="#br0" timeOffset="54331.9796">7501 8650 19 0,'10'26'31'16,"7"11"-1"-16,-7-2-11 15,1-3-5 1,2-1-4-16,-6-11-4 16,-5-8-3-16,-2-12-4 15,0 0 0-15,-5-19-2 16,-2-3 0-16,1-6 0 15,-1-4-2-15,4 0 2 16,3 0 2-16,0 3 1 16,8 5 1-16,4 10 0 0,3 4 2 15,6 10 0-15,5 14 0 16,-5 3 1-16,3 8-2 16,-4 8-1-16,-2-4-3 15,0 5-6-15,-2 0-10 16,-9-15-13-16,11 6 0 15,-18-25 0-15</inkml:trace>
  <inkml:trace contextRef="#ctx0" brushRef="#br0" timeOffset="54612.1249">8062 8719 40 0,'-19'-21'31'0,"0"9"-10"16,-5-1-5-16,-4 6-3 16,2 2-4-16,-2 5-3 15,4 7-2-15,6 6-1 16,8 1-1-16,4 4-1 16,10 5 0-16,4-3 0 0,8-3 0 15,6-3-2-15,2-2-4 16,1-5-7-16,3-4-10 15,-6-11-9-15,6 0 0 16,-9-7 1-16</inkml:trace>
  <inkml:trace contextRef="#ctx0" brushRef="#br0" timeOffset="54752.0912">8148 8639 56 0,'9'-4'33'0,"-9"4"-5"15,10 10-4-15,-4 11-8 16,0-2-6-16,2 8-3 15,-4 0-6-15,-1-1-7 16,7-1-22-16,3 0-8 16,-7-12-1-16,13 2 1 0</inkml:trace>
  <inkml:trace contextRef="#ctx0" brushRef="#br0" timeOffset="55036.6065">8485 8713 45 0,'-21'-18'32'0,"3"8"-7"16,-3 1-7-16,-1 5-5 16,3 8-3-16,1 1-3 15,2 9-2-15,9 4-2 16,7 5-1-16,0 1 1 0,13-3-1 15,4-3 0-15,9-2 0 16,2-6 0-16,3-4-1 16,-4-6-3-16,-3-12-2 15,-1 2-11-15,-5 0-19 16,-12-11-2-16,3 4 0 16,-15-5 0-16</inkml:trace>
  <inkml:trace contextRef="#ctx0" brushRef="#br0" timeOffset="55500.7495">8563 8647 61 0,'24'7'31'0,"-6"-7"-10"16,10 0-9-16,3-2-5 0,3-1-4 15,0-6-2-15,0 4-3 16,-2-3 0-16,-5 1-2 15,-5 2 0-15,-6 1 1 16,-16 4 0-16,0 0 3 16,0 0 1-16,-18 19 3 0,1-4 0 15,-4 3 2-15,5 7 1 16,-2-1-1-16,11 5-1 16,5-5-1-16,4 1 0 15,11-4-2-15,5-4 1 16,7-5-2-16,3-5 0 15,3-7-2 1,0-4 0-16,0-8-1 16,-3-4-1-16,-2-2 0 15,-5-1 0-15,-2 0 0 16,-7-1 1-16,-5 3 2 16,-2 5 0-16,-5 0 1 15,0 12 1-15,0 0 0 0,0 0 1 16,-3 12-1-16,3-2-1 0,3 6-4 15,-3-2-7 1,9 1-13-16,4 3-11 0,-13-18 0 16,18 23 0-16</inkml:trace>
  <inkml:trace contextRef="#ctx0" brushRef="#br0" timeOffset="56185.0073">9241 8644 56 0,'10'6'33'0,"-10"-6"-9"0,21 18-7 16,-8-1-6-16,-1-5-2 15,-3 10-3-15,-6-7-1 16,-3 2-2-16,-3-3-1 0,-3-1-1 15,-4-8-2 1,10-5-3-16,-11 0 0 16,11-10-2-16,5-1-2 0,-1-5-2 15,8 2 1-15,-3-8 1 0,3 7 1 16,-2 1 3-16,-1 2 1 16,-5 0 6-1,-4 12 2-15,0 0 1 16,0 16 1-16,0-3 0 31,0 8-1-31,0-1 0 0,5 4-1 16,5-4-1-16,2-1-1 15,4-6-2-15,4-5 0 16,6-4-2-16,-1-8-1 16,0-4-1-16,0-5 1 15,2-3 0-15,-5 2 1 16,0-3 1-16,-3 6 1 0,-3 3 2 15,-2 6 2-15,-4 2-1 16,-10 0 1-16,11 14 0 16,-5-2-1-16,-6 0-1 15,0-1-1-15,0-11 0 16,0 12-1-16,0-12-1 16,0 0 0-1,11-13-1-15,-2-1 0 16,4-1 0-16,5-4 0 15,1 7-1-15,2-1 2 16,-2 4-1-16,3 9 2 0,-6 0 0 16,2 9 0-1,-5 4 0-15,-4 9 1 0,-3 2 0 16,-6 1-1-16,2 5-4 16,-7-7-7-16,5-3-22 0,0 0-4 15,0-20-2-15,-12 7 2 16</inkml:trace>
  <inkml:trace contextRef="#ctx0" brushRef="#br0" timeOffset="56354.7425">9697 8371 61 0,'0'0'35'15,"0"0"0"-15,-7 19-14 16,7 3-27-16,-5 2-26 15,14 8-2 1,-9-5 0-16,9 2-1 16</inkml:trace>
  <inkml:trace contextRef="#ctx0" brushRef="#br0" timeOffset="57303.6228">10822 8499 41 0,'-22'-13'20'0,"4"9"-5"16,-6 4-4-16,1 0-2 16,2 10-1-16,5 2-3 15,4 2-1-15,12 4-1 16,9-2-1-16,7 2 0 0,5-2-1 15,5-3 1-15,1-4-1 16,-2-2-2-16,-7-2 0 0,-4-1-2 16,-14-4-1-1,0 0 1-15,-20 0-1 0,-2 0 1 16,-4 0-1-16,-3 6 2 31,3 0 1-31,5 2 2 0,2 5 1 16,11-4 2-16,8 7-1 15,3-3 1-15,12 2 0 16,7-6 0-16,1-1 0 16,2-8-1-16,5 0-1 15,0-5-1-15,-1-5 1 16,-2-5-1-16,-4-4 0 0,-3 0-1 16,2-1 0-16,-7 1 0 15,3 2 1-15,-5 7 0 16,0 6 1-16,-2 4 1 15,0 10-1-15,-3 3 2 16,-1 8-1-16,-1 0 1 16,-2 3-1-1,0-1 0-15,-1-2-2 16,-3-2-5-16,0-6-9 16,0-13-20-16,0 0-1 15,0 0-1-15,17 0 1 16</inkml:trace>
  <inkml:trace contextRef="#ctx0" brushRef="#br0" timeOffset="57988.8241">11242 8532 44 0,'0'0'33'15,"5"13"0"-15,-5 2-14 16,6 8-5-16,-6 2-5 16,0 6-2-16,0-4-2 15,0 2-2-15,0-9-1 16,0-2-4-16,0-8 0 31,0-10-2-31,0 0 0 0,14-11 0 16,0-2-1-16,-3-9 2 15,6 1-1-15,-2-6 2 16,1 5 0-16,-2 1 3 16,-4 1 0-16,0 5 2 0,-5 4-1 15,-5 11 1 1,0 0 0-16,0 0 0 0,-8 10 0 16,8 3-1-16,0 5-1 15,6 1 0-15,4 0 0 0,3 1-1 16,4-1-1-16,5-2-2 15,5-2-1-15,-3-6-1 16,6-4 0-16,-2-5 0 16,4 0-1-1,-1-2 1-15,5-6 1 16,-2-1 1-16,-1-1 1 16,-2-4 2-16,-5 2 0 15,-4 0 2-15,-7-2 1 16,-6 1 2-16,-26-18 8 15,-3 15-5 1,-2 7-1-16,-5-5 0 0,-1 5-1 16,-1 3-2-16,5 6-1 15,5 0 0-15,10 12-2 16,3 5 1-16,6 1 0 16,8 2-1-16,4 3 0 15,4-1 0-15,2-3-2 16,5-3-2-16,-4-7-7 0,4-9-20 15,0 4-7-15,-7-14 0 0,3 0-1 16</inkml:trace>
  <inkml:trace contextRef="#ctx0" brushRef="#br0" timeOffset="58139.351">11768 8354 36 0,'-6'-16'33'15,"-4"0"0"-15,10 16-6 16,-6-16-25-16,6 16-27 16,0 0-7-16,0 0-1 15,0 0 0-15</inkml:trace>
  <inkml:trace contextRef="#ctx0" brushRef="#br0" timeOffset="58439.2602">11909 8548 39 0,'12'12'35'0,"-2"-7"1"15,11 13-4-15,-2 0-16 16,0-4-6-16,4 6-4 15,-8-3 0-15,4-3-3 16,-5-4 1-16,0-1-1 0,0-9-2 16,1-7 1-16,0-5-1 15,0-1-1-15,1-4-4 16,-7-7-5-16,4 1-23 16,-4 3-7-16,-9-6 1 15,6 7 0-15</inkml:trace>
  <inkml:trace contextRef="#ctx0" brushRef="#br0" timeOffset="58857.893">12610 8589 38 0,'0'0'24'15,"-7"14"-4"-15,-3-5-1 16,-6 0-4-16,-2 3-1 0,-6-5-4 16,-1 2-4-16,-3-9-2 15,0 0-1-15,0 0-2 16,6-8 0-16,1-2-1 15,6-3-2-15,5-2 0 16,7 1 0-16,6 1-1 31,3 1 1-31,7 5 0 0,5 2 1 16,3 8 2-16,1 6 1 16,4 6 2-16,2 4-1 15,-1 3 0-15,-1 2 1 16,-5-2-3-16,-2-2-5 15,-1-2-17-15,-2 0-12 16,-16-18-2-16,15 11 1 0</inkml:trace>
  <inkml:trace contextRef="#ctx0" brushRef="#br0" timeOffset="60249.9168">13195 8705 15 0,'4'27'27'15,"-17"-8"-3"-15,1 4-15 16,-1 2-27-16,-12-13-4 16,13 1-3-16,-4-16 16 15</inkml:trace>
  <inkml:trace contextRef="#ctx0" brushRef="#br0" timeOffset="63463.1531">13850 8504 30 0,'-9'16'29'15,"9"14"-7"-15,0-1-6 32,2 2-2-32,11-2-4 0,8-5-2 15,7-6-2-15,3-9-1 16,6-4-1-16,-3-10 0 16,1-9-2-16,-10-9-2 15,-4-1 2-15,-12-7-2 16,-9-3 0-16,-9-8 0 15,-12-7 0-15,-8-2 0 0,-7-1-1 16,-4 4 1-16,-1 6 0 16,-3 9 0-16,5 9 0 15,4 12 0-15,10 12 0 0,7 20 0 16,8 6-1 0,17 5-3-16,11 3-6 0,10-4-13 31,15 6-9-31,0-14-1 15,20 7 0-15</inkml:trace>
  <inkml:trace contextRef="#ctx0" brushRef="#br0" timeOffset="63832.6272">14472 8444 31 0,'-21'0'29'15,"-10"-5"0"-15,3 5-13 16,-1 4-5-16,8 2-3 16,9 4-3-16,3-1-1 15,9 5 0 1,15-2-2-16,1-2 1 16,3-3-2-16,6 0-1 15,-7-5-1-15,4-2-1 16,-10 0 0-16,-12 0 0 15,0 0 0-15,0 0-1 0,-22 0 2 16,-1 4 0-16,0 4 0 16,-2 2 2-16,2 5 1 15,8 2 0-15,3 1 0 16,12 1 0-16,3 0 1 0,9 0-1 16,7-5 0-16,5-1-4 15,2-4-6-15,-1 1-20 16,-3-10-4-16,-1-5 0 15,-6-7 1-15</inkml:trace>
  <inkml:trace contextRef="#ctx0" brushRef="#br0" timeOffset="63979.7633">14460 8260 6 0,'-3'-10'22'0,"-10"-1"-7"15,13 11-20-15,0 0-13 16,-8 0-1-16,16 18 19 16</inkml:trace>
  <inkml:trace contextRef="#ctx0" brushRef="#br0" timeOffset="64364.9324">14773 8458 23 0,'-15'5'25'15,"-10"0"-7"-15,0 8-2 16,2 1-3-16,4 5-3 16,8 3-1-16,6 6 0 0,10 0-2 15,2-5-2-15,11 2-1 16,1-6-1-16,2-2 0 16,0-8-1-16,-4 1 0 0,-9-10-1 15,-8 0-1 1,-2-13-3-16,-15 3-8 0,-4-5-17 15,3 2-5-15,-10-6 0 16,13 7 0-16</inkml:trace>
  <inkml:trace contextRef="#ctx0" brushRef="#br0" timeOffset="64712.6162">15088 8557 20 0,'11'19'27'15,"-11"-6"-7"-15,-10 4-3 16,-3-2-4-16,-5 0-3 16,-3-2-2-16,-4-5-4 0,5-5-2 15,-4-3-1-15,6-10-2 16,2-1 0-16,5-6 0 15,8 1-1-15,3-1 0 16,5 2 2-16,4 5 1 16,7 1 1-16,2 9 3 0,1 0 0 31,0 12 1-31,1 4 0 0,-3 7-1 16,-2 1 0-1,1 0-5-15,-4 3-7 0,-1-7-8 16,-3-7-18-16,11-1 0 15,-1-16-1-15,12 4 7 16</inkml:trace>
  <inkml:trace contextRef="#ctx0" brushRef="#br0" timeOffset="64950.9337">15310 8398 43 0,'0'10'35'15,"-7"8"2"1,7 14-8-16,10 10-12 16,-10 8-5-16,11 12-4 15,-9 2 0-15,3 6-3 16,-5-3-1-16,3-4-4 16,-3-7-4-16,-3-10-8 0,6-12-19 15,1-11-8-15,-4-23 0 16,9 0 0-16</inkml:trace>
  <inkml:trace contextRef="#ctx0" brushRef="#br0" timeOffset="65098.0779">15313 8685 30 0,'0'0'27'0,"28"0"1"15,-15 0-14-15,12 0-16 16,8 0-14-16,-5-4-10 15,14 4-1-15,-9-15 0 16</inkml:trace>
  <inkml:trace contextRef="#ctx0" brushRef="#br0" timeOffset="65483.5603">15833 8481 26 0,'-8'-20'30'15,"8"20"-1"-15,-28-8-8 0,9 8-9 16,4 0-4 0,-4 6-4-16,7 3 0 0,12-9-2 15,-13 17 0-15,13-17-1 0,14 14 0 16,0-7 0-16,2-3-1 16,3-4-1-16,-1 0 0 15,-5 0 0-15,-4-2-1 16,-9 2 0-16,0 0 0 31,-16-9 0-31,-3 9 1 0,-2 4 2 16,-3 1 1-16,1 5 2 15,3 4 1-15,3-1 2 16,11 9 0-16,2-3 2 16,14 5-2-16,2-7 1 15,11 1-2-15,-2-6-1 16,7-3-3-16,1-3-6 0,-2-6-32 15,-2-15-2-15,3 2 0 16,0-11-1-16</inkml:trace>
  <inkml:trace contextRef="#ctx0" brushRef="#br0" timeOffset="66285.8418">16839 8417 21 0,'0'29'29'16,"0"20"2"-16,-6-1-5 15,0 3-16-15,-3 0-1 16,2-8-2-16,5-9-1 16,-4-16-1-16,6-8-1 15,0-10 0-15,8-28-1 16,-5-4-1-16,1-8 0 0,-4-9-1 15,0-4-1-15,-4-3 0 16,-1 0 0-16,-5 5 0 16,4 6-1-16,-1 11 1 15,2 9-1-15,5 25 1 16,0 0 0-16,8 25-1 0,2 6 2 31,0 10-2-31,5 2 2 16,0 1 0-16,7-6 0 15,0-9-1-15,5-9 1 16,-2-12 0-16,3-8-1 0,0-15 0 16,-2-7 0-1,-2-10 0-15,-4-6-1 0,-5-8 1 16,-2 0 0-16,-3 0 0 16,-3 3 0-16,-3 6 0 0,-4 10 0 15,2 13 1-15,-2 14 0 16,0 17-1-16,0 17 2 15,-2 7-1-15,2 13 1 16,0 7-1-16,4 1-1 16,0 3-7-16,-1-7-13 0,0-11-14 15,7-2-2-15,-1-16 2 16,5-3-2-16</inkml:trace>
  <inkml:trace contextRef="#ctx0" brushRef="#br0" timeOffset="66538.9894">17272 8853 35 0,'0'0'34'0,"0"0"0"16,0 0-3-16,17-17-17 0,-10-1-4 16,4 1-4-1,-2-6-2-15,-1 6-2 16,-1 1 1-16,-7 16-1 0,15-6 0 15,-10 15 0-15,-5 8-1 0,5 11 1 16,-5 5-1-16,5 5-1 16,-5 2-4-16,0-5-11 15,0-8-22-15,12 0 0 16,-3-22 0-16,10 0-1 16</inkml:trace>
  <inkml:trace contextRef="#ctx0" brushRef="#br0" timeOffset="66755.0803">17537 8547 17 0,'11'-8'31'15,"14"8"0"-15,-5-3 1 16,16 3-19-16,1 0-7 15,1 0-8-15,-1 0-12 16,-8-7-16-16,5 7 0 16,-13-6-2-16,2 6 11 0</inkml:trace>
  <inkml:trace contextRef="#ctx0" brushRef="#br0" timeOffset="66939.9811">17568 8631 63 0,'0'0'29'0,"12"13"-9"15,10-5-5-15,7-6-6 16,8-2-8-16,5 0-12 16,9 3-19-16,-6-11-2 15,10 0 0-15,-10-8 1 16</inkml:trace>
  <inkml:trace contextRef="#ctx0" brushRef="#br0" timeOffset="67287.6784">18265 8429 45 0,'-38'-7'29'16,"8"11"-11"-16,1 9-2 16,4 6-6-16,5 8-1 15,7 2-2-15,13 8 0 16,0-5 0-16,21 5-1 0,3-8-1 16,11-6-1-16,5-10 0 15,5-3-1-15,-4-15-1 16,3-4 0-16,-9-12-1 15,-7-6 1-15,-8-5-2 16,-12-2 1-16,-8-1-4 16,-13 0-3-1,-2 6-12-15,-1 10-18 16,-8-4 0-16,6 18 0 16,-4-1 0-16</inkml:trace>
  <inkml:trace contextRef="#ctx0" brushRef="#br0" timeOffset="67488.2224">18652 8676 47 0,'30'16'36'0,"-14"-3"0"15,-4 6 0-15,-12 5-25 16,0-1-9-16,-15 3-18 0,-8-8-19 15,6 0 0-15,-8-11-1 16,7 0 0-16</inkml:trace>
  <inkml:trace contextRef="#ctx0" brushRef="#br0" timeOffset="68341.9807">19237 8306 3 0,'0'14'30'15,"0"22"1"-15,-5 3-2 16,2 15-10-16,-1 5-6 0,-1 3-4 15,5-3-2-15,-3-12-2 16,3-6-1-16,0-13-1 16,0-12-2-16,0-16 1 15,0-15 0-15,6-11-1 0,-6-8 0 16,4-8-1-16,-4-9 1 31,3-2-2-31,-3-5 2 16,0 6-2-16,0 5 1 0,0 11-1 15,0 4 1-15,0 17 0 16,0 15 0-16,10 15-1 16,-3 12 2-16,5 7-1 15,1 5 0-15,3-1 1 16,3 4 0-16,6-9 0 0,1-11 0 16,2-12 0-16,1-10-1 15,-1-8 1-15,2-8-1 16,-4-12 0-16,-3-7 0 15,-5-2 0-15,-4-7 0 16,-3 2 0-16,-3 5 0 16,-3 5-1-1,-5 12 1-15,0 20 0 16,0 0 1-16,-3 28-1 16,3 10 1-16,0 8-1 15,0 7 1-15,3 6-2 0,1-4-5 16,6-3-15-16,7-3-14 15,-6-14 0-15,10-7 0 16</inkml:trace>
  <inkml:trace contextRef="#ctx0" brushRef="#br0" timeOffset="68643.2994">19742 8707 35 0,'7'-12'34'16,"15"12"1"-16,-4-5-3 16,-1 5-18-16,6 5-4 15,-8 3-3-15,-1 6-2 16,-11 1-1-16,-3 4 0 16,-7 0-2-1,-1 0 1-15,-2-2-1 16,3 2-1-16,3-6 0 15,9-4-1-15,7-2-1 16,6-4-3-16,7 4-6 0,0-7-16 16,3-7-12-1,9 4 0-15,-6-8 0 0</inkml:trace>
  <inkml:trace contextRef="#ctx0" brushRef="#br0" timeOffset="68859.4749">20201 8482 25 0,'13'-10'31'15,"6"10"0"-15,2-4-3 16,10 1-20-16,3 3-7 15,1 0-10-15,2 3-14 16,-10-6-7-16,4 9 0 0,-15-12-1 16</inkml:trace>
  <inkml:trace contextRef="#ctx0" brushRef="#br0" timeOffset="69043.8808">20232 8560 45 0,'0'11'33'16,"0"-11"-3"-16,22 5-11 16,4-1-6-16,7-4-8 15,1 0-10-15,4 0-21 16,4 0-6-16,-11-6-2 16,6 6 1-16</inkml:trace>
  <inkml:trace contextRef="#ctx0" brushRef="#br0" timeOffset="69344.9628">20846 8245 44 0,'0'0'33'0,"0"0"1"15,0 24-13-15,-8-5-8 0,0 8-3 16,-5-1-2-16,5 6-1 31,1-4-2-31,7 1-1 0,0-3-2 16,15-5 0-16,5-6-1 16,4-1-1-16,1-5-2 15,3-5-4-15,2 1-9 16,-3-5-17-16,-6-6-5 15,3-2 0-15,-11-8 0 16</inkml:trace>
  <inkml:trace contextRef="#ctx0" brushRef="#br0" timeOffset="69560.6917">21064 8264 40 0,'-13'0'33'16,"9"17"-1"-1,-5 10-8-15,0 6-8 16,5 15-3-16,-1 2-2 16,8 8-2-16,-3-3-3 15,7 1 0-15,-2-7-3 16,1-6-3-16,3-7-4 0,-9-7-14 16,-5-13-20-16,5-5 0 15,0-11-1-15,-7 0 0 16</inkml:trace>
  <inkml:trace contextRef="#ctx0" brushRef="#br0" timeOffset="71247.8735">21664 8681 59 0,'16'20'36'0,"-13"-6"-2"15,-3 7-14-15,-5-1-11 16,-5 2-22-16,0-1-19 16,-12-14-2-16,6 2-2 15,-2-13 0-15</inkml:trace>
  <inkml:trace contextRef="#ctx0" brushRef="#br0" timeOffset="72664.4221">22339 8446 8 0,'-25'-7'23'0,"13"11"-6"16,-6 2-4-16,0 8-3 15,2 4-1-15,10 5-2 16,2 2 1-16,10 1-1 16,11 2 1-16,10-10 0 15,9-1 0-15,2-11-1 0,3-3 0 16,-6-15-2-16,0 0 0 15,-13-9-1-15,-11-1-1 16,-16-6-1-16,-10 6-1 16,-7 3-3-16,-6 0-6 15,-1 5-13-15,3 9-14 16,-4-2 1 0,16 7 0-16</inkml:trace>
  <inkml:trace contextRef="#ctx0" brushRef="#br0" timeOffset="73080.4931">22654 8599 22 0,'14'21'21'0,"-7"-8"-3"15,1 3-2-15,-4-5-3 16,-4-11-3-16,0 0-2 16,0 0-2-16,0 0-1 15,-9-21-1-15,9 3-1 31,0 0-2-31,4-2-1 0,1 1 1 16,3 3-1-16,9 4-1 16,1 4 2-16,0 8-1 15,2 0 1-15,-5 8-1 16,4 1 1-16,-5 10 0 16,-4 0-3-16,-1 4-5 0,-6 0-9 15,-3-8-14-15,7 9 0 0,-3-11-1 16</inkml:trace>
  <inkml:trace contextRef="#ctx0" brushRef="#br0" timeOffset="73365.6066">23185 8649 28 0,'-9'-20'25'15,"1"2"-4"-15,-9 0-3 16,-5 4-4-16,-3 4-3 16,2 1-2-16,-1 6-2 15,6 3-1-15,0 7-1 0,8 5 0 16,4 4-2-16,6-2 1 16,15 5 0-16,0-1-1 15,11 0 0-15,-6-3-2 16,7-3-4-16,-2-5-8 15,0-2-17-15,-10-10-6 0,0-5-2 16,-8-9 1-16</inkml:trace>
  <inkml:trace contextRef="#ctx0" brushRef="#br0" timeOffset="73497.1216">23144 8393 20 0,'-17'-22'30'0,"17"22"1"31,-16-15-4-31,16 15-18 0,0 0-15 16,0 0-21-16,0 14-3 16,0-14 0-16,18 19 7 15</inkml:trace>
  <inkml:trace contextRef="#ctx0" brushRef="#br0" timeOffset="73898.1918">23282 8533 15 0,'-12'0'27'15,"27"0"-2"-15,5 0-8 0,10 5-6 16,3-1-4-16,5-1-4 15,-1-3-1-15,-3 0-1 16,3 0 0-16,-6 0-1 16,-7 0 1-16,-11 0 0 15,-13 0 0-15,0 0 0 0,0 0 1 16,-16-6 0-16,-3 12 0 16,1 0 1-16,-7 7 0 15,2 2 1-15,10 7 0 16,6-1-1-16,1 6 0 15,6-4-1-15,11 0-1 16,1-1-2 0,15-5-4-16,8-5-11 15,-1 2-14-15,-5-14-2 16,15 0 1-16,-6-9 5 16</inkml:trace>
  <inkml:trace contextRef="#ctx0" brushRef="#br0" timeOffset="74329.7166">23953 8528 18 0,'-23'-15'27'0,"7"15"-2"16,-5-7-9-16,-1 7-5 15,1 7-3-15,3 0-3 0,13 4-1 16,9 0-1-16,8 2 1 15,6-1-2-15,1 0 1 16,3-5-2-16,0-1-1 16,2-6-1-16,-8 2 0 15,-5-2-1-15,-11 0 1 32,0 0-1-32,-14-11 1 0,-2 11 0 15,-3 0 2-15,-7 0 0 16,0 6 0-16,-3 3 3 15,8 4 0-15,3 0 1 16,10 6 2-16,8-5 0 16,4 7-1-16,8-7 1 0,17 1-1 15,-1-5-1-15,6-1-1 16,4-4-2-16,-7-5-5 16,-3 2-7-16,-1-2-20 15,-5-11-7-15,-22 11 0 0,16-15 0 16</inkml:trace>
  <inkml:trace contextRef="#ctx0" brushRef="#br0" timeOffset="79695.151">690 9617 58 0,'-3'-53'29'16,"3"53"-12"-1,28-54-2-15,-28 54-3 16,59-22-1-16,-59 22-1 15,75 44 0-15,-39 7-1 16,-5 12-1-16,-3 15-1 0,-4 4-2 16,-8 2 0-1,-6-9-3-15,1-14 0 0,-1-15-2 16,-10-46-2-16,0 0 0 0,0 0-1 16,0 0 0-16,0 0 0 15,28-51 0-15,-28 51 0 16,-22-80 1-16,22 80 0 15,-33-56 1-15,33 56 1 16,0 0 0-16,-57-13 1 31,57 13 0-31,-34 50 0 0,34-50 0 16,-24 71-2-16,24-71-6 16,-24 67-10-16,24-67-19 15,0 0 0-15,-23 41-1 16,23-41 1-16</inkml:trace>
  <inkml:trace contextRef="#ctx0" brushRef="#br0" timeOffset="80018.1124">1429 9873 48 0,'-13'21'29'0,"-12"4"-7"0,-3-3-4 15,-2-7-9-15,30-15-4 16,-76 23-3-16,76-23-3 16,-66-4 0-16,66 4-1 15,-45-25 0-15,38 7-1 16,7 1 0-16,12 3 2 31,4 3 1-31,6 11 2 0,4 0 1 16,3 14 2-16,7 4 0 15,-6 6 2-15,-1 1 0 16,-5 6-2-16,-1-2-4 16,-8-7-7-16,-3-11-24 15,-3 1-3-15,-9-12-1 16,0 0-1-16</inkml:trace>
  <inkml:trace contextRef="#ctx0" brushRef="#br0" timeOffset="80149.6416">1280 9764 28 0,'-16'-22'33'16,"4"-2"0"-16,9 15-5 31,3 9-17-31,6-10-25 16,10 20-15-16,-7-10-3 0,8 9-2 16</inkml:trace>
  <inkml:trace contextRef="#ctx0" brushRef="#br0" timeOffset="80365.8064">1519 9630 38 0,'3'16'36'0,"3"15"1"16,0 6-4-16,2 6-16 16,4 13-3-16,-4 7-5 15,1 2-4-15,1 1-5 16,-3-1-7-1,-3-2-18-15,-1-5-13 16,-5-16-1-16,2-5 1 16</inkml:trace>
  <inkml:trace contextRef="#ctx0" brushRef="#br0" timeOffset="80582.0064">1534 9546 28 0,'25'-33'28'0,"-7"2"1"16,5 21-15-16,-5 10-5 15,-8 9-4-15,-10 10-3 16,-7 8-3-16,-10 1 0 0,-2 0-3 16,-1 0-5-16,-2-5-5 15,7 0-5-15,-1-12-6 16,12 3-3-16,4-14 15 15</inkml:trace>
  <inkml:trace contextRef="#ctx0" brushRef="#br0" timeOffset="81150.8679">1626 9751 36 0,'20'-4'23'15,"-3"4"-1"-15,4 10-3 0,0 7-4 16,-5 7-3-16,-3 3-2 15,-7 5-2-15,-6-1-5 16,-7-4-8-16,-6 1-20 31,-7-15-7-31,8-4-2 0,-7-12 1 16</inkml:trace>
  <inkml:trace contextRef="#ctx0" brushRef="#br0" timeOffset="81551.419">2109 9936 34 0,'-21'14'30'16,"4"1"-8"-1,-8 1-5-15,-2 0-6 0,1-6-3 16,-7-5-4-16,7-5-2 16,2-5-2-16,2-5 0 15,9-7-2-15,4-2 1 0,9 0 0 16,4-1-1-16,7 6 1 15,5 3 2-15,2 4 0 16,7 11 2-16,-1 6 1 16,3 8-1-16,-5 2 1 15,-2 6-3-15,0 3-12 16,4 5-20-16,-12-17 0 0,4 9 0 16,-12-14-2-16</inkml:trace>
  <inkml:trace contextRef="#ctx0" brushRef="#br0" timeOffset="81767.5895">2163 9791 41 0,'0'0'35'0,"18"30"2"0,-8-1-9 16,-3 6-14-16,8 16-1 15,-5 1-3-15,2 4-3 16,-8 4-4-16,-4 0-6 0,4 1-7 16,-9-13-17-16,-2-7-11 15,5-12-1-15,-9-12 0 16</inkml:trace>
  <inkml:trace contextRef="#ctx0" brushRef="#br0" timeOffset="81968.1274">2246 10026 3 0,'14'-8'17'0,"14"2"-13"16,4 6-17-16,-6-11 3 15,18 11 10-15</inkml:trace>
  <inkml:trace contextRef="#ctx0" brushRef="#br0" timeOffset="82400.5159">2712 9821 12 0,'-18'4'28'31,"-9"-8"2"-31,7 10-6 0,2-2-12 16,-1 3-5-16,7-1-2 16,2 3-3-16,8 2 0 15,2-2-1-15,11-1-1 16,2 1 1-16,3-5-2 15,4 1 0-15,-3-5-2 16,1 2 1-16,-2-2-2 0,-4 0 1 16,-12 0 0-16,0 0 2 15,0 0 0-15,-19 4 3 16,3 3 1-16,2 0 1 16,-2 6 1-16,1-4 2 0,5 6 0 15,6-2-1-15,8 1 1 31,2 0-1-31,6-4-1 0,1-3 0 16,6 0-3-16,2-2-4 16,1-5-12-16,-3-14-21 15,9 9 0-15,-13-12 0 16,13 5-1-16</inkml:trace>
  <inkml:trace contextRef="#ctx0" brushRef="#br0" timeOffset="82553.7937">3095 9803 50 0,'0'0'23'16,"11"-2"-16"-16,-11 2-29 15,0 0-3-15,0 0-3 16</inkml:trace>
  <inkml:trace contextRef="#ctx0" brushRef="#br0" timeOffset="82700.9334">3103 9965 49 0,'0'10'39'0,"0"3"1"16,0-13-5-16,0 0-20 15,0 0-33-15,0 0-17 16,0 0-1-16,-4-18-2 15</inkml:trace>
  <inkml:trace contextRef="#ctx0" brushRef="#br0" timeOffset="83501.688">6749 10676 30 0,'16'38'34'15,"-16"-3"0"-15,0 18-13 0,0 12-5 16,-3 5-3-16,3 6-5 15,-6 1-7-15,4-11-8 16,4-5-16-16,4-16-12 16,-6-21 0-16,12-2-1 15</inkml:trace>
  <inkml:trace contextRef="#ctx0" brushRef="#br0" timeOffset="83724.3734">7001 10735 40 0,'10'-12'34'15,"-1"16"-1"-15,-2 11-12 0,-5 11-5 16,4 14-4-16,-2 9-4 16,2 8-1-16,-6 0-4 15,3 2-5-15,0 1-7 16,-3-11-12-16,0-10-15 15,-3-5-1-15,-6-16 0 16,5-4 6-16</inkml:trace>
  <inkml:trace contextRef="#ctx0" brushRef="#br0" timeOffset="83887.1502">6738 11054 24 0,'12'-5'31'31,"4"-6"1"-31,18 5-5 0,5 4-19 16,6 2-15 0,7 2-22-16,-5-9-1 15,9 7-1-15,-10-8 7 0</inkml:trace>
  <inkml:trace contextRef="#ctx0" brushRef="#br0" timeOffset="84256.7834">6446 10483 22 0,'-9'15'31'16,"9"23"-1"-16,-3 15-10 15,3 22-4-15,0 16-4 16,-2 11-3-16,2 6-3 15,2 3-7-15,1-12-9 16,3-12-15 0,8-8-9-16,-10-27 0 15,9-13-1-15</inkml:trace>
  <inkml:trace contextRef="#ctx0" brushRef="#br0" timeOffset="84657.2527">7432 10701 42 0,'-35'26'34'0,"-5"3"-4"0,0 12-10 16,12 15-5-16,1 0-6 15,14 6-1-15,10-3-4 16,11 1-1-16,12-4-5 16,10-9-17-16,2-14-15 15,12-2-2-15,-4-20 1 0,6 2-2 16</inkml:trace>
  <inkml:trace contextRef="#ctx0" brushRef="#br0" timeOffset="85025.3566">7755 11103 10 0,'0'0'27'0,"6"19"1"0,-6-19-9 16,22 3-10-16,-4-3-5 15,1-10-3-15,3 0-4 0,-7-7 0 16,0-3-2-16,-8 2 1 16,-7-2 0-16,-7 5 2 15,-11 1 2-15,-4 10 3 16,-3 4 3-16,-5 9 2 16,1 6 2-16,2 5 1 15,10 8 1-15,3-1-2 0,14 4 0 16,6-7-1-16,12 4-2 15,4-10-1-15,9-3-2 16,0-4-3-16,3-8-7 16,0-3-14-16,0-5-16 15,-15-9-1-15,7-4 0 32,-19-10 0-32</inkml:trace>
  <inkml:trace contextRef="#ctx0" brushRef="#br0" timeOffset="85204.0807">7894 10675 39 0,'0'0'30'0,"0"0"-2"0,0 0-23 15,0 0-14-15,0 0-18 16,0 0-1-16,-10-8-2 15</inkml:trace>
  <inkml:trace contextRef="#ctx0" brushRef="#br0" timeOffset="85358.9401">7949 10808 62 0,'0'31'34'15,"-8"-2"-8"-15,-1 0-8 16,-11-9-6-16,2-8-7 15,-6-3-12-15,-2-9-22 0,-1-10-5 16,8-4-1-16,4-9 0 16</inkml:trace>
  <inkml:trace contextRef="#ctx0" brushRef="#br0" timeOffset="86027.6137">8080 10709 32 0,'-10'14'28'16,"10"9"-5"-16,-3-2-5 16,3 0-4-16,10 1-4 15,0-3-3-15,5-8-1 0,1-3-3 16,2-8 0-16,-2-4-1 16,2-5-2-16,-3-4 1 15,-6-6-2-15,1 1 1 16,-6 0-1-16,-4 0 0 0,0 4-1 15,0 2 1-15,0 12-1 32,-7-5 1-32,7 5 1 15,-9 14 0-15,9 3 0 16,0 3 0-16,0-1 0 0,6 3 1 16,4-3 0-16,2-4 0 15,7-6-1-15,-2-3 1 16,0-6-1-16,0-10 0 15,0 0 1-15,-2-5-1 0,-2-2 0 16,0-3 0-16,-5 0 0 16,2 0 0-16,-3 8 1 15,1 0 0-15,4 11 1 16,-2 2 1-16,2 13 1 16,7 9 0-16,3 10 0 15,-2 13-1-15,-2 7 1 0,-6 5-2 16,-6 0 0-16,-12 5-2 15,-6-5 0-15,-10-5-4 16,-14-9-5-16,3-10-12 16,1-9-15-16,-4-16 0 15,11-3-1-15,3-16 8 32</inkml:trace>
  <inkml:trace contextRef="#ctx0" brushRef="#br0" timeOffset="86391.8238">8671 10510 62 0,'0'0'33'0,"6"18"-11"15,0 19-6-15,-2 9-5 0,6 19-3 16,-1 11-1-16,5 16-2 15,-5 4-1-15,4 4-1 16,-4-3-2-16,0-8-4 16,-2-2-11-16,-4-12-19 0,-3-24-3 15,0-10-1-15,-4-18 0 16</inkml:trace>
  <inkml:trace contextRef="#ctx0" brushRef="#br0" timeOffset="86862.6252">9238 10926 28 0,'0'0'31'0,"12"7"0"15,17-7-9-15,1 0-11 16,5-2-7-16,4-1-9 15,5-5-16-15,2 8-9 0,-12-10-1 16,1 10 0-16</inkml:trace>
  <inkml:trace contextRef="#ctx0" brushRef="#br0" timeOffset="87031.8901">9257 11039 62 0,'9'4'33'0,"19"2"-11"16,9-3-7-16,6-1-8 15,5-2-13-15,0-4-25 16,14 4-1-16,-9-6-2 16,9 3 1-16</inkml:trace>
  <inkml:trace contextRef="#ctx0" brushRef="#br0" timeOffset="87310.565">9911 10960 14 0,'0'0'30'16,"0"0"2"-16,40-5-7 0,9 5-9 16,14 0-5-16,17 0-2 0,8 0-2 15,8 2-1-15,-1-2-4 16,-4 0-5-16,-11 0-8 16,-15-5-8-16,-19-4-15 15,-5 4 0-15,-23-13-1 16</inkml:trace>
  <inkml:trace contextRef="#ctx0" brushRef="#br0" timeOffset="87611.1143">10255 10768 14 0,'-6'-26'30'0,"9"9"3"16,-3-8-11-16,4-7-5 15,4 2-3-15,-2-6-2 0,1 8-2 16,-7 0-2-16,6 4-3 16,-6 7-1-16,0 17-1 15,0 0-2-15,0 0-1 0,-9 31-4 16,9-2-7-16,0 8-16 15,11 18-9-15,-11 1 0 16,10 9-1-16</inkml:trace>
  <inkml:trace contextRef="#ctx0" brushRef="#br0" timeOffset="88164.9331">10426 11197 16 0,'0'0'28'15,"0"0"-3"-15,0 0-6 0,-15-5-8 16,-4 5-3-16,-6-4-5 16,-2 1-3-16,-2-2-1 15,1 5 0-15,4-1 0 16,2 1 0-16,6 1 0 16,3 4 0-16,2 3 2 31,1 6 1-31,6 0 2 0,1 8 0 15,0-3 2-15,3 2-1 16,0-3 0-16,6-1 0 16,1-3-1-16,5-5-2 15,4-9 1-15,5 3-2 16,2-6 1-16,8 3 0 16,1 0 0-16,6 3 0 0,-3 5 1 15,-5 5 0-15,-6 5 1 16,-7 4 1-16,-11 3 0 15,-9 3-1-15,-16-3 1 16,-12-2-2-16,-9-6 0 16,-10-4-1-16,1-7-3 15,-4-12-6 1,10-5-11-16,5-5-20 16,2-13-1-16,20 0 0 15,2-7 0-15</inkml:trace>
  <inkml:trace contextRef="#ctx0" brushRef="#br0" timeOffset="88996.1773">11076 10263 31 0,'-2'-28'29'0,"2"14"-7"16,0 14-1-16,-13 39-4 0,13 19-3 16,-3 23-3-16,3 30-1 15,0 13-4-15,3 18 1 16,-3 2-3-16,9 0-1 16,-5-11-1-16,-4-12-1 31,2-18-1-31,-2-24-4 0,0-15-8 15,-2-13-22-15,-5-22-3 16,7-9 0-16,0-20 0 16</inkml:trace>
  <inkml:trace contextRef="#ctx0" brushRef="#br0" timeOffset="89414.9776">11352 10928 38 0,'43'0'19'0,"18"-4"-2"15,38-2-3 1,38-3-2-16,42-1-1 15,37 2-2 1,37-1-2-16,35 4 0 16,22-1-2-16,18 2-3 0,5 4-4 15,-11-4-1 1,-12 4-6-16,-24 1-17 0,-37-7-7 16,-22 6 1-16,-51-9-1 15</inkml:trace>
  <inkml:trace contextRef="#ctx0" brushRef="#br0" timeOffset="90117.3164">11886 10342 21 0,'-25'-10'26'0,"0"10"-8"15,-1 0-3-15,2 2-3 16,3 6-3-16,4 1-1 0,9 5 0 15,11 2-2-15,12 4-1 16,10-1 0-16,8 5-1 16,3 0-1-16,1 2 1 15,-7-1 0-15,-1 1-2 0,-15-2 2 16,-10 1-1-16,-15-5 0 16,-7-4 0-1,-8-7-1-15,-6-5-1 16,1-4-4-16,4-9-2 15,6-2-6-15,4-6-6 16,11-2-10-16,9 6-7 16,0-7-1-16,12 5 2 15</inkml:trace>
  <inkml:trace contextRef="#ctx0" brushRef="#br0" timeOffset="90317.5347">12063 10424 27 0,'0'0'25'0,"12"20"-4"16,-7-5-1-16,2 7-4 0,3 2-2 15,-7 3-3-15,1 2-3 0,-4-2-6 16,0-1-10-16,0-10-23 16,0 2-1-16,-7-11-1 15,7-7 0-15</inkml:trace>
  <inkml:trace contextRef="#ctx0" brushRef="#br0" timeOffset="90486.822">12047 10166 25 0,'0'-10'24'16,"8"10"-4"-16,-8 0-15 0,17 20-6 15,-5 2-10-15,-1 2-8 16,13 17-5-16,-8-7 6 16</inkml:trace>
  <inkml:trace contextRef="#ctx0" brushRef="#br0" timeOffset="90718.6164">12243 10583 29 0,'-6'10'31'0,"6"-10"-6"16,0 0-3-1,0 0-8-15,0 0-5 0,12-25-3 16,4 8-2-16,-1 2-2 16,5 1-1-16,1 2 1 15,0 7 1-15,-5 5 1 16,2 8 0-16,-8 1 1 0,2 8-1 16,-6 1 1-16,-2 7-2 15,-4-5-1-15,0-1-10 16,0-4-27-16,3 2 0 15,-3-17-2-15,9 14 0 16</inkml:trace>
  <inkml:trace contextRef="#ctx0" brushRef="#br0" timeOffset="91072.8826">12956 9801 14 0,'-22'11'30'0,"-12"9"3"15,3 20-3-15,-3 17-15 16,1 16-2-16,7 17-2 16,5 8-2-16,11 6 0 15,13-2-3-15,18-3-1 16,12-9-4-16,7-17-4 31,15-13-16-31,5-18-17 0,-6-24-1 16,9-7 0-16,-16-21 0 15</inkml:trace>
  <inkml:trace contextRef="#ctx0" brushRef="#br0" timeOffset="91605.3541">13487 9965 41 0,'0'0'19'0,"-12"-9"-4"15,-4 4-4-15,-9 2-3 16,-2 3-4-16,1-6 0 0,-4 6-2 16,5 0 0-16,2 4-1 15,2 6-1-15,2-1 1 16,4 7 1-16,5 0 1 16,1 3-1-16,0-2 1 15,6 3 0-15,-4-4 1 16,7-3 0-16,0-3 0 0,0-10-2 15,14 12 0-15,3-12 0 0,5 0-1 16,6 0 0 0,7 0 0-16,2 5 1 15,0 4-1-15,-3 1 2 0,-13 5 0 16,-8 2 1-16,-13 1 0 31,-9 2-1-31,-16-5 0 0,-6-2-2 16,0 0-5-16,-7-13-9 15,8 0-12-15,9 5-10 16,-2-14 0-16,14 4-1 16</inkml:trace>
  <inkml:trace contextRef="#ctx0" brushRef="#br0" timeOffset="92091.0192">13576 10072 20 0,'0'0'30'16,"7"10"1"-16,-14-1-7 0,4 6-8 16,3 3-4-1,-5 2-3-15,10 5-2 0,1-1-2 16,7-4-1-16,-1-1-1 15,7-6-1-15,-1-5 0 16,3-8-1-16,-4-8-1 0,4-2 1 16,-4-8-1-16,-3-1 0 15,-1-1 1-15,-7-2-1 16,0 3 0-16,-6 5-1 16,4 4 1-16,-4 10-1 15,-4-10 1-15,4 10 0 16,-3 10 0-1,6 0 0-15,1 4 0 16,4 1 1-16,-1 2 0 16,6-3 0-16,2-4-1 15,3-1 1-15,2-9 0 16,-2 0 0-16,1-12-1 16,-1-2 0-16,-3-5-2 0,-5-1-3 15,0 1-5-15,-10-4-7 0,0 0-17 16,0 8-1-1,-10 1 0-15,10 14 2 16</inkml:trace>
  <inkml:trace contextRef="#ctx0" brushRef="#br0" timeOffset="92344.9365">13183 10342 11 0,'0'0'29'15,"27"-4"0"-15,14 2-10 16,11-3-4-16,14 0-5 16,9 5-1-16,11 0-4 15,4 5-1-15,-3 1-3 16,-7 0-6-16,-9 1-13 0,-5 5-12 15,-25-12-1 1,-2 12-1-16</inkml:trace>
  <inkml:trace contextRef="#ctx0" brushRef="#br0" timeOffset="92761.6496">13535 10500 38 0,'26'-5'31'0,"2"0"-11"15,-3 5-3-15,3 4-3 0,-7 2-1 16,-5 9-1-16,-13 4-3 15,-6 3-3-15,-12 1-1 16,-4 0-2-16,-12-4 0 16,-6 0-1-16,-1-6 0 15,1-2-3-15,3-8 1 0,7-3-2 16,7-5 1-16,8-2-1 0,12 7 0 16,7-19 0-1,15 13 0-15,5 1 1 0,4 5 0 16,6 0 0-16,6 1-3 15,-5 7-1-15,8 1-7 16,-2 5-19-16,-7-11-3 31,3 9-1-31,-13-12 1 0</inkml:trace>
  <inkml:trace contextRef="#ctx0" brushRef="#br0" timeOffset="93077.7211">14156 9956 55 0,'22'22'35'0,"-4"7"-1"0,-3 24-15 15,5 15-4-15,-11 11-5 16,0 6-2-16,-12 2-3 16,-9-2-3-16,-7-6-6 15,-9-11-10-15,0-17-22 0,-3-7-2 16,-5-15 0-16,7-5 0 15</inkml:trace>
  <inkml:trace contextRef="#ctx0" brushRef="#br0" timeOffset="93894.6131">12262 11257 23 0,'-13'4'30'0,"-15"-10"1"16,4 9-12-16,1 3-5 16,3 2-5-16,7 6-2 15,10 0-3-15,10 1 0 0,10 2-1 16,11 1 0-16,-2-1-1 16,5 4 1-16,-9-2-1 15,-1 4 1-15,-18 0-1 16,-12-5 0-16,-13-3 0 15,-6-1-1-15,-6-4-1 16,0-6-3-16,3-4-7 0,4-10-5 16,12-3-10-16,15 4-7 15,0-9-3-15,17 2 1 0</inkml:trace>
  <inkml:trace contextRef="#ctx0" brushRef="#br0" timeOffset="94079.6546">12435 11314 14 0,'17'8'33'0,"-9"2"1"15,1 5-4-15,-5 7-11 16,-4-2-6-16,0 10-5 16,0-4-3-16,0-3-5 15,-2 0-11-15,2-4-22 0,0-19-2 16,0 0 1-16,0 0-1 15</inkml:trace>
  <inkml:trace contextRef="#ctx0" brushRef="#br0" timeOffset="94248.9326">12462 11146 26 0,'0'-19'32'16,"0"19"-1"-16,0-22-5 0,0 22-22 15,0 0-14 1,0 0-19-16,0 0-2 0,0 14 0 16,4 0 14-16</inkml:trace>
  <inkml:trace contextRef="#ctx0" brushRef="#br0" timeOffset="94496.3562">12583 11354 32 0,'20'31'32'0,"-11"-9"0"16,0-3-10-16,-2-3-5 15,-7-16-6-15,0 0-4 16,13 0-1-16,-7-8-3 0,2-5-1 16,8-3-1-16,0 3 0 15,3-4-1-15,6 6 0 16,-1 2 0-16,0 9 0 16,-1 5 0-16,-6 4 0 15,-4 7 0-15,-3 4 0 31,-4 5-3-31,-4 5-14 0,2-3-18 16,-10-5 0-16,12 1 0 0,-6-12-1 16</inkml:trace>
  <inkml:trace contextRef="#ctx0" brushRef="#br0" timeOffset="94843.8255">13266 11035 16 0,'-15'23'32'16,"-13"1"2"-16,0 21-2 15,-2 10-14-15,-3 11-5 0,15 14-3 16,4 2-2-16,14 2-1 16,8-1-5-16,11-6-5 15,12-8-15-15,12-7-18 16,-6-22-1-16,11-8 1 0,-12-20-1 15</inkml:trace>
  <inkml:trace contextRef="#ctx0" brushRef="#br0" timeOffset="95351.3173">13407 11142 18 0,'6'20'30'16,"-9"-7"0"-16,9 9-11 15,-1 7-6-15,-1-5-3 0,9 2-3 16,1-4-1-16,5-5-2 15,3-6-1-15,3-11 0 0,-6-4-2 16,3-7 0 0,-4-4 0-16,-3-5-1 15,-6-3 0-15,-3-4 0 0,-6 7 0 32,0 2-1-32,-6 1 1 0,0 6 0 15,6 11 0-15,-12-4 1 16,12 4 0-16,-7 22 0 15,7-3 2-15,7 1-2 16,3 2 2-16,4 1-1 16,3-4 0-16,6-4 0 15,-1-2 0-15,3-9 0 0,-2-7-1 16,-2-6 0-16,-3-2-1 16,-2-7-1-16,-7 1-4 15,-3-3-5-15,-3 2-11 16,-3 4-15-16,-3-2 1 15,3 16 0-15,-15-16 12 16</inkml:trace>
  <inkml:trace contextRef="#ctx0" brushRef="#br0" timeOffset="95583.6461">13322 11477 13 0,'4'13'34'0,"9"-13"0"16,17 6-1-16,15-6-16 15,6-4-5-15,11 4-4 16,0-6-3-16,6 5-4 16,-5 1-6-16,-11-7-9 15,-11 7-17-15,-6 0-3 0,-15 4 0 16,-7 4-1-16</inkml:trace>
  <inkml:trace contextRef="#ctx0" brushRef="#br0" timeOffset="95969.1084">13474 11682 5 0,'13'-9'30'16,"-5"-7"3"-16,21 6-7 15,-1 7-8-15,-1 3-4 0,2 3-3 16,-8 7-2-16,-2 6-1 16,-10 4-3-16,-9 4-1 15,-10-2 0-15,-5 3-2 16,-7-6-1-16,-2-5 0 15,-1 1-1-15,3-8-1 32,10-7 0-32,12 0 0 0,0 0 0 15,15-7-1-15,4 1 2 16,6 3-1-16,5 3 0 16,1 0 1-16,1 5 0 15,-1 1-2-15,-3 2-9 16,-3 4-21-16,-4-12-3 15,3 0 0-15,-7-5 1 0</inkml:trace>
  <inkml:trace contextRef="#ctx0" brushRef="#br0" timeOffset="96250.283">13909 11127 28 0,'20'0'37'16,"6"20"1"-16,-5 15 0 16,-1 12-19-16,1 18-5 0,-9 8-5 15,1 8-3-15,-13 0-1 16,0-2-3-16,-15-7-4 15,-5-10-7-15,-1-15-29 16,-3-6-1-16,-5-21 0 16,2-7-1-16</inkml:trace>
  <inkml:trace contextRef="#ctx0" brushRef="#br0" timeOffset="96800.7067">15227 9919 52 0,'0'-26'19'0,"0"26"-7"15,0 0 2-15,11 41-2 16,-11 31-1-16,-9 25-1 0,6 31-2 15,-5 25-1-15,5 18 1 16,3 16-2-16,-5 8-2 16,5-5-2-16,0-17-3 15,0-22-2-15,0-23-7 0,7-21-19 16,-3-8-7-16,-10-31 1 16,6-13 0-16</inkml:trace>
  <inkml:trace contextRef="#ctx0" brushRef="#br0" timeOffset="98397.4567">510 13029 22 0,'0'0'34'0,"0"0"1"16,12 43 1-16,-12 6-17 15,6 17-5-15,2 2-5 16,-3 14-2-16,1 0-4 15,0 0-2-15,1-5-4 16,1-12-6-16,-4-4-16 16,0-13-12-1,-4-48-1-15,0 56 0 16</inkml:trace>
  <inkml:trace contextRef="#ctx0" brushRef="#br0" timeOffset="98566.7347">526 13389 20 0,'0'0'31'15,"0"0"0"-15,62-39-5 0,-62 39-17 16,49-4-13 0,-49 4-16-16,62 0-9 15,-62 0 0-15,61-10-1 0</inkml:trace>
  <inkml:trace contextRef="#ctx0" brushRef="#br0" timeOffset="98964.9432">944 13091 16 0,'0'0'57'16,"-44"-34"-36"-16,44 34-6 16,0 0-6-16,0 0-4 15,0 0-1-15,0 0-2 16,0 0-1-16,-27 44-1 0,27-44 0 16,0 0-1-16,43 17-1 15,-43-17 0-15,0 0-1 16,0 0 0-16,0 0 1 0,0 0-1 15,0 0 2-15,0 0 1 16,-47 47 2-16,47-47 3 31,0 0 1-31,-33 50 1 16,33-50 2-16,0 0 0 0,24 51 0 16,-24-51-1-16,50 30-3 15,-50-30-7-15,60 4-29 16,-60-4-4-16,55-8-1 15,-55 8 0-15</inkml:trace>
  <inkml:trace contextRef="#ctx0" brushRef="#br0" timeOffset="99567.4654">2119 13050 37 0,'-12'8'31'16,"-12"-4"-2"-16,2 12-15 15,7 10-3-15,2 3-4 16,9 6-2-16,7 1-1 0,12-1-1 15,5-6 1 1,5-2 0-16,5-10 1 0,0-5-1 16,-8-12 1-16,-1-5-1 15,-9-6-1-15,-12-2 0 0,-12-2-3 16,-9-2-3-16,-5 2-6 16,-3-3-12-16,-1 3-15 15,5 4-1-15,-1-5 1 16,15 7 6-16</inkml:trace>
  <inkml:trace contextRef="#ctx0" brushRef="#br0" timeOffset="99868.5679">2226 13104 35 0,'31'14'35'0,"-5"1"2"31,0 7-8-31,-6 1-10 0,-7 0-6 16,-4 1-5-16,-9-5-3 15,5-2-2-15,-5-5-1 16,0-12-3-16,0 0-1 16,0 0-1-16,0-24-1 15,6 4 1-15,6 1-1 0,3-4 0 16,4 4 1-16,0 6 2 16,3 4 0-16,-4 9 2 15,1 4-1-15,-4 8 1 16,-3 9 0-16,-8 3 1 0,-1 3-3 15,-3 2-6-15,0-3-19 16,6-1-9-16,-12-11 0 31,12 1 0-31</inkml:trace>
  <inkml:trace contextRef="#ctx0" brushRef="#br0" timeOffset="100099.9111">2628 13019 46 0,'0'0'37'16,"10"22"1"-16,-2 4-10 15,-1 22-10-15,-7 1-6 16,10 13-3-16,-5 5-3 16,1 3-1-16,1 0-2 15,-1-4-5-15,-1-2-4 16,0-16-10-16,1-10-24 0,-1-7-1 15,-5-17 1-15,0-14-1 0</inkml:trace>
  <inkml:trace contextRef="#ctx0" brushRef="#br0" timeOffset="100269.6924">2684 13309 25 0,'19'0'31'0,"-7"-11"-2"16,16 11-9-16,-3 0-31 16,0-12-15-16,11 12-3 15,-7-15 0-15</inkml:trace>
  <inkml:trace contextRef="#ctx0" brushRef="#br0" timeOffset="100801.6297">3122 13094 25 0,'-14'0'30'16,"-10"-10"-3"0,8 10-9-16,-2 0-6 15,5 7-5-15,13-7-3 0,-9 15-2 16,16-3-1-16,1-3 0 15,5 0 0-15,6-2-1 16,0 0-1-16,-1-5-1 0,-2 2-1 16,-7-4 0-16,-9 0 0 15,0 0-1-15,0 0 2 16,-15 9 0-16,-1-3 2 16,-2 1 1-16,2 0 1 15,4 5 2-15,2 1 0 16,4 2 1-1,6-1-1-15,9 1 0 16,6-1 0-16,5-4-1 16,0-3-1-16,5-7-1 15,1 0-2-15,-1-12-1 16,-1-3 0-16,1-1-1 16,-4-4 1-16,-5-3-1 15,-6 3 2-15,-4 0 0 0,-1 1 2 16,-5 4 0-16,-4 4 1 15,4 11 0-15,-7-8 0 0,7 8 0 16,-7 15 0-16,7 1 0 16,0 4-1-16,7 6 0 15,-5 1-4-15,2 2-9 16,4-2-19-16,-8-13-2 0,8 4 0 16,-8-18 3-16</inkml:trace>
  <inkml:trace contextRef="#ctx0" brushRef="#br0" timeOffset="100968.4117">3301 12886 43 0,'-6'-20'36'16,"-3"1"-2"-16,9 19-7 15,-6-9-23-15,6 9-26 16,0 0-11-16,0 0-2 15,2 14 0-15</inkml:trace>
  <inkml:trace contextRef="#ctx0" brushRef="#br0" timeOffset="101271.7233">3680 13133 31 0,'-7'38'36'0,"-1"1"1"0,-11-8-2 16,-6-8-17-16,-1 0-7 16,-7-10-6-16,2-9-2 15,4-10-3-15,-2-7-1 16,10-6 0-16,4-5 0 16,9-1-2-16,6 1 2 15,9-1 0-15,6 7 2 0,1 8 1 16,9 6 1-16,0 4-1 15,2 14 1-15,2 5 1 16,-5 5-2-16,-4 5-5 16,-2 0-20-16,-9-3-14 15,2 3-1-15,-7-6 0 16</inkml:trace>
  <inkml:trace contextRef="#ctx0" brushRef="#br0" timeOffset="101735.3394">4514 12941 25 0,'0'0'34'0,"15"39"1"15,-8 10-9-15,-7 16-8 16,6 19-5-16,-6 6-4 16,5 9-3-16,-8-4-2 15,-5-3-3-15,0-13-4 0,-3-13-5 16,7-14-9-16,-4-12-19 15,-4-21-1-15,12-19 0 16,-13-5 5-16</inkml:trace>
  <inkml:trace contextRef="#ctx0" brushRef="#br0" timeOffset="102151.1821">4498 13338 25 0,'28'0'29'16,"-6"-9"-1"-16,8 6-13 16,0 3-9-16,0-7-2 15,1-3-2-15,-3-2-1 0,-3-5 0 16,-7-2-1-16,-2 0 1 16,-4 2-1-16,-3 0 1 15,-3 6 1-15,-6 11 2 16,10 0 1-16,-5 13 0 0,-5 4 1 15,7 7 0-15,-7-4 0 16,3 6-1-16,-3-8-1 0,0 0-2 16,0-18-2-16,0 0-1 15,0 0-1-15,0-12 0 16,9-5-1-16,-3-4 1 16,11 2-2-16,-4-1 2 15,4 3 1-15,-1 6 1 31,0 3 0-31,3 8 2 0,-8 10-1 16,3 2 1-16,-5 6-1 16,0 0-4-16,-1 3-10 15,1 4-20-15,-6-8 1 16,5 4-2-16,-8-21 3 16</inkml:trace>
  <inkml:trace contextRef="#ctx0" brushRef="#br0" timeOffset="102505.8837">5265 13179 25 0,'-19'-5'32'32,"-9"-5"1"-32,4 10-13 0,2 4-4 15,1 7-6-15,8 7-3 16,10 3-1-16,10 5-2 15,9-4 1-15,6 4-1 16,1-9 0-16,6 3-1 16,-2-12 0-16,-2-4 0 15,-7-8-1-15,-5-7 0 0,-6-9-2 16,-7-6 1-16,0-9 0 16,-14-11-1-16,-1-6-1 15,-4-11-1-15,1-2 0 16,-1 0-1-16,5 0-2 15,3 6-1-15,7 6-3 0,4 9-6 16,17 14-12-16,1 19-8 16,1 4-1-16,9 19 2 15</inkml:trace>
  <inkml:trace contextRef="#ctx0" brushRef="#br0" timeOffset="103291.4859">5566 13094 37 0,'-22'-5'30'0,"22"5"-6"16,-12 15-10-16,12-4-4 15,7 4-4-15,4 1 0 16,5 0-1-16,-1-3 0 16,5 0-2-16,-3-4-2 15,-3-2-1-15,-14-7-1 16,10 4-1 0,-10-4 0-16,-14 0-1 15,-3 0 1-15,-7-3-1 16,-1 3 1-16,-2 0 0 0,2 7 3 15,3 1-1 1,5 6 3-16,6 1-1 16,5 2 0-16,9 3 1 0,6-1 1 15,4 1-1-15,7-7 0 16,3-1-1-16,2-12 0 0,5 0-1 16,-3-7 1-16,4-7-1 15,-4-3-1-15,-4-5 1 16,-3 0 0-16,-3 0-1 15,-4 2 0-15,-2 4 1 16,-4 3-1 0,-7 13 1-16,10-4 0 15,-10 4 1-15,7 20-1 16,1-1 1-16,1 0 0 16,2 3 0-16,-3-3 0 15,4-2-1-15,2-4 1 16,-2-4-1-16,1-9 0 15,0 0 0-15,-13 0 0 0,17-19 0 16,-10 4-1-16,0-2-3 16,0 2-5-16,-5-4-6 15,5 3-9-15,-4 2-6 16,6-3-1-16,-3 2 3 0,7 2 9 16,-8-2 7-16,7 2 11 15,0 3 10-15,-5 0 39 16,9 5-19-16,-16 5-1 15,8 15-7-15,-1 2-6 16,-7 1-5-16,7 7-4 16,-4-2-2-16,0 2-6 15,3 0-10-15,-6-2-27 32,2-8-1-32,7 0-1 0,-5-5 0 15</inkml:trace>
  <inkml:trace contextRef="#ctx0" brushRef="#br0" timeOffset="103676.61">6418 13166 10 0,'-12'-2'29'15,"-10"-5"1"-15,4 12-12 0,-4 4-3 16,3 7-3-16,9 7-4 16,1 1 0-16,9 3-2 15,5-3 0-15,6 0-1 16,8-5 0-16,6-1-1 15,-1-9-1-15,1-7 0 0,-6-2-1 16,-7-7 0-16,-5-4 0 16,-7-2-2-16,-14-1-1 15,-7-1-4-15,-1 1-9 16,-5 2-18-16,-7-4-4 16,12 7 0-16,-3-3 0 15</inkml:trace>
  <inkml:trace contextRef="#ctx0" brushRef="#br0" timeOffset="103877.1395">6546 13130 31 0,'12'3'37'0,"3"16"0"15,-8 3-1-15,-1 3-18 16,5 15-5-16,-7-3-5 0,3 8-3 15,-2-1-2-15,-1 1-4 16,-1-1-9-16,-3-10-17 16,-9-9-12-16,9-1 0 15,-10-15-1-15</inkml:trace>
  <inkml:trace contextRef="#ctx0" brushRef="#br0" timeOffset="104456.6213">6633 13308 28 0,'15'-8'30'15,"13"8"0"-15,-7 0-8 16,10 0-17-16,3 0-3 16,4 0-2-16,1 0 0 15,-1 0 0-15,3-2 0 0,-1-1 0 16,-4-6-1-16,-2-1 3 15,-5-1 1-15,-4-3 1 16,-6 2 1-16,-7-2 0 16,-4-1 0-16,-8 1 1 0,-8 1 0 15,-11-2-2-15,4 4-1 16,-10 1-1-16,3 5-1 16,-2 5 0-16,-1 0 0 15,6 8-1-15,3 6 2 0,7 5-1 16,3-1 1-16,6 3-1 15,6-2 1-15,7-3 0 16,2 0 0-16,6-6 0 16,-1-4-1-16,1-6-1 15,1-6 0-15,-1-4-1 32,-5 1 1-32,0-1-1 0,-2-2 0 15,-4 4 0-15,-10 8 0 16,12-8 1-16,-12 8 0 15,4 11 0-15,0-2 0 16,-2 3 1-16,4 1 0 16,1 1 0-16,5-1 0 15,0-2 0-15,3-2 0 0,-2-5-1 16,2-4 1-16,-2-5-1 0,3-6-1 16,-1-2-4-16,-9-9-6 15,4-1-20-15,-4 1-7 16,-6-8 1-16,0 2-1 15</inkml:trace>
  <inkml:trace contextRef="#ctx0" brushRef="#br0" timeOffset="104625.4527">7196 12850 68 0,'-8'2'38'0,"8"13"-4"16,2 9-13-16,-2-1-14 15,6 8-24-15,-6-3-17 0,10 2-2 16,-10-7-1-16,8 1-1 16</inkml:trace>
  <inkml:trace contextRef="#ctx0" brushRef="#br0" timeOffset="108151.0174">8000 13108 34 0,'12'7'29'0,"3"-7"-7"0,10 3-10 15,10-3-3-15,2 0-3 16,5 0 0-16,0 0-3 16,-3 0 0-16,-7 0-1 15,-5-5-1-15,-14 0 0 0,-13 5 0 16,0 0-1-16,-15 0 0 16,-4 10 1-16,-7 2-1 15,-1 1-1-15,3 6 2 16,5 2-1-16,6 4 0 15,7 1 0-15,6 1-1 32,13-2-3-32,5-2-4 0,8-3-9 15,4 1-8-15,1-14-5 16,13 1 0-16</inkml:trace>
  <inkml:trace contextRef="#ctx0" brushRef="#br0" timeOffset="108451.8472">8680 13193 22 0,'0'0'33'16,"0"0"-2"0,-9 12-5-16,-10 5-6 0,-8 0-6 15,-1 1-5-15,-6-4-3 16,1-2-3-16,3-8-1 16,5-4-1-16,2-10-2 15,5-4 0 1,11-4 0-16,7-5-1 15,3 0 0-15,3 3 1 16,10 5-1-16,2 7 2 16,6 8 0-16,4 8 1 15,-1 7 1-15,2 9-1 16,-1 2 1-16,5 2-2 16,-5 2-5-16,-5-5-14 0,-6-6-16 15,2 3 0-15,-10-16-1 16,4 4 4-16</inkml:trace>
  <inkml:trace contextRef="#ctx0" brushRef="#br0" timeOffset="109405.5005">9914 13059 38 0,'-10'13'31'0,"3"2"-8"15,-4 12-7-15,-1 6-4 16,8 5-4-16,1 2-2 15,7 1-1-15,5-5-2 16,10-7 0-16,4-5-1 0,6-10 0 16,2-14-1-16,0-4 0 15,-2-10 0-15,-2-8 0 16,-3-3-1-16,-5-3 1 16,-10-3-1-16,-2 4 0 0,-7 2 0 15,0 6 0 1,-7 4-1-16,7 15 1 15,-15-7 0-15,9 19 0 0,0 7 0 16,6 6 0-16,6 4 1 0,3 0 0 16,10 1 0-16,5-4-1 15,4-2 2-15,3-11-1 16,1-7 1-16,2-6 1 16,-7-12-1-16,0-5 1 31,-10-7 0-31,-2-3 1 0,-11-4-2 15,-4-1 1-15,-4 0-3 16,-1 1-2-16,-5 8-4 16,-6-2-12-16,2 3-18 15,7 13-2-15,-3 1 1 16,10 8-1-16</inkml:trace>
  <inkml:trace contextRef="#ctx0" brushRef="#br0" timeOffset="109840.8382">10398 13474 38 0,'0'0'35'0,"0"0"0"15,9 16-11-15,-3-1-8 16,-6 5-7-16,6 6-3 16,-6 2-2-16,0 0 0 0,0-5-3 15,0-4 0-15,0-7-2 16,0-12 0-16,0 0-1 16,12-9 1-16,-2-7-1 15,1-6 1-15,0 1-1 16,5 1 2-16,-7 1 0 15,3 6 1-15,-12 13 0 0,0 0 1 16,0 0-1-16,0 0 1 16,-19 23 0-16,7-7-1 15,2 1 0-15,4 0 1 16,3 0-1-16,6-2-1 0,6-3 1 16,8-5-2-16,1-1-3 31,4-6-9-31,2-4-16 15,8-1-8-15,-4-9 0 0,6-3 0 16</inkml:trace>
  <inkml:trace contextRef="#ctx0" brushRef="#br0" timeOffset="110126.0265">10825 13220 24 0,'0'0'33'16,"13"-5"0"-16,4 2-4 15,1-1-15-15,15 4-5 16,-1 0-5-16,4 0-3 15,-2 0-5-15,-5 0-7 0,-4-3-11 16,0 8-11-16,-15-8 0 16,3 6-1-16</inkml:trace>
  <inkml:trace contextRef="#ctx0" brushRef="#br0" timeOffset="110310.9324">10866 13315 54 0,'7'14'33'16,"0"-7"-7"-16,13-2-6 15,5 0-5-15,3-5-5 16,5 7-4-16,-2-7-8 16,-3 5-22-16,-3-12-11 15,2 7-1-15,-13-13 0 16</inkml:trace>
  <inkml:trace contextRef="#ctx0" brushRef="#br0" timeOffset="110912.5869">11340 13384 14 0,'28'-12'30'16,"37"6"2"-16,20-10-1 15,36 2-18-15,33 4-4 16,26-1-1-16,29 5-1 0,23-1-1 15,19 3-2-15,9 4-2 16,2-3-5-16,-9 3-7 16,-21-9-2-16,-15 6 0 15,-23-3-9-15,-36-3-13 16,-25 5-1-16,-44-9 7 16</inkml:trace>
  <inkml:trace contextRef="#ctx0" brushRef="#br0" timeOffset="111560.2718">12621 12874 3 0,'-28'5'24'0,"-15"-15"-3"16,0-5-9-16,5-6-3 16,7-7-2-16,7-5 0 15,8-5 0-15,11-1 0 0,13-1 0 16,14 7 0-16,6 4 0 15,10 12 0-15,-1 10 0 0,6 12 0 16,-9 9 0-16,-3 13-1 16,-22 8-1-16,-9 10-1 15,-15 3-1-15,-16 5 0 16,-10-3-1-16,-8-2-1 16,-2-6-1-1,5-10 0-15,6-7 0 16,5-11 0-16,11-7-1 15,15-7 0-15,9 0 0 16,10-14 1-16,12 11 0 16,6 3 1-16,5 0-1 15,7 10 1-15,4 4 0 16,-1 0-1-16,-3 5-5 0,-5-5-9 16,-4-4-20-16,0 4-2 15,-9-10 0-15,-1-1 0 16</inkml:trace>
  <inkml:trace contextRef="#ctx0" brushRef="#br0" timeOffset="111892.6539">12767 12983 23 0,'0'12'35'16,"9"12"-1"-16,-9-5-2 15,-3 5-18-15,3 1-3 16,-4-7-5-16,4-2-1 31,0-16-2-31,-14 12-2 0,14-12 0 16,-9-15-2-16,9-4 1 15,0-5-2-15,6-4 1 16,1 0-1-16,7-3 0 16,5 2 1-16,3 6 0 15,2 4 1-15,1 7 1 16,2 8 1-16,-4 11 0 0,2 5 0 15,-7 7 0-15,-3 6 1 16,-4 1-2-16,-5 3-4 16,-1 2-10-16,-5-1-22 15,0-11 0-15,0 3-2 16,-3-13 1-16</inkml:trace>
  <inkml:trace contextRef="#ctx0" brushRef="#br0" timeOffset="112177.8372">13145 12593 30 0,'10'-29'34'0,"3"12"1"15,-5 7-7-15,-8 10-10 16,16 18-6-16,-16 10-4 15,3 11-2-15,-3 11-1 16,-3 10-1-16,3 5-1 16,-3 2-3-16,0-5-4 0,-3-10-6 15,6-4-9-15,0-8-14 16,3-20-4-16,6-7-1 16,-9-13 1-16</inkml:trace>
  <inkml:trace contextRef="#ctx0" brushRef="#br0" timeOffset="112413.1348">13326 12951 26 0,'8'0'30'0,"-8"0"0"15,-11 0-9-15,1 4-5 16,-10 0-6-16,3 5-3 16,-2-1-1-16,0 4 0 15,4-3-1-15,2 3 0 16,13-12-1-16,-5 20-1 0,5-20 1 15,27 17-1-15,-2-10 0 16,4-2-1-16,-2 0-3 16,1-5-6-16,3 0-23 15,0 6-7-15,-16-9-1 16,1 3 1-16</inkml:trace>
  <inkml:trace contextRef="#ctx0" brushRef="#br0" timeOffset="113180.1061">12892 13588 17 0,'3'-8'53'16,"-15"6"-38"-16,-10-3-5 15,-7-2-6-15,-1 0-3 0,-8-1-1 16,-2-1 0-16,3 4-1 0,3-5-1 15,6 3 0 1,6 0 1-16,7 7-1 16,4-3 2-16,11 3 0 0,-11 12 2 15,7 0 2-15,4 5 1 16,-5 5 0-16,5 5 2 31,-7-1 0-31,5 1-1 0,-2-3-1 16,4 0 0-16,0-9-1 15,3-3-1-15,-3-12-1 16,19 4 0-16,0-10-1 16,8 3 1-16,5-1 0 15,5 4 0-15,3 0 1 16,4 13 1-16,-7 0-1 0,0 9 2 16,-13 1-1-16,-8 7 0 15,-16 2 1-15,-10 1-2 16,-17-1 1-16,-11-3-2 15,-8-7 0-15,-7-3-1 0,0-10 0 16,-2-4-2 0,8-12-1-1,4-7 0-15,15-2-5 16,3-7-3-16,16 4-10 16,9 0-17-16,6-5-2 0,10 5 1 15,6-4 1-15</inkml:trace>
  <inkml:trace contextRef="#ctx0" brushRef="#br0" timeOffset="113766.109">14882 13325 40 0,'7'11'34'0,"1"11"0"15,-14 2-12-15,-5 4-13 16,-4 0-11-16,-3-7-23 16,2 4-7-16,-8-16-2 15,11-3 0-15</inkml:trace>
  <inkml:trace contextRef="#ctx0" brushRef="#br0" timeOffset="114066.3732">15404 12871 28 0,'0'-33'32'15,"0"25"1"-15,0 8-12 16,-14 22-5-16,10 19-4 16,-3 11-5-16,7 17-1 0,-4 4-2 15,4 8-2 1,6 2-5-16,-6-9-6 0,9-10-8 16,-4-10-10-16,-5-17-9 15,11-12 1-15,-11-25 2 0</inkml:trace>
  <inkml:trace contextRef="#ctx0" brushRef="#br0" timeOffset="114282.5319">15555 13298 20 0,'-10'-11'27'0,"1"11"-2"16,-12 0-8-16,-8 6-5 15,5 5-4-15,-4-6-1 16,4 10 1-16,6-6-1 15,12 4 0-15,6-13-1 16,23 17 0-16,2-8-2 0,7-2-1 16,4 1-5-16,1-3-15 15,-3-5-18-15,10 5 1 16,-13-11-2-16,4 6 4 16</inkml:trace>
  <inkml:trace contextRef="#ctx0" brushRef="#br0" timeOffset="114635.9664">16382 13086 36 0,'-20'-13'32'0,"2"6"-6"16,-11 7-8-16,-2 9-5 0,3 7-2 16,-1 6-3-16,8 5-2 15,7 4 0-15,11 5-2 16,8-2 0-16,11-1-1 15,6-2-1-15,5-7-4 16,8-5-8-16,-5-4-16 31,-5-15-10-31,3 0 0 0,-15-17-1 16</inkml:trace>
  <inkml:trace contextRef="#ctx0" brushRef="#br0" timeOffset="114820.8958">16135 13198 27 0,'-12'3'33'0,"22"6"0"16,2-9-8-16,16 3-12 15,5-3-6-15,11 5-9 16,0-5-14-16,-4 0-16 16,8 0-1-16,-12-6 0 15,7 6 12-15</inkml:trace>
  <inkml:trace contextRef="#ctx0" brushRef="#br0" timeOffset="115399.9195">17028 12792 45 0,'0'0'25'16,"15"-5"-9"-16,7 5-4 15,9-4-4-15,12 1 0 16,10 3 0-16,10-5-2 15,11 5-1-15,3-3-1 16,-1 3-1-16,-6 5-1 31,-7-2 0-31,-14 6 0 0,-11 1-1 16,-23 3 0-16,-15 5 0 16,-15 4 0-16,-15 5 0 15,-12 4 1-15,-10 10-1 16,-11 0 0-16,-6 3 0 15,-2 2 0-15,2-1 0 16,6-3-1-16,5-3 0 0,9-5 1 16,10-3-1-16,17-8 1 15,12-5 0-15,14-6-1 16,15-2 1-16,12-5 0 0,15-5-1 16,15 0 1-1,12 0 0-15,10-7-1 0,9 2 1 31,2 2-1-31,2-1 0 16,-11 4-1-16,-12-5-2 0,-13 5-4 16,-18 0-12-16,-17-5-16 15,-4 5-1-15,-21-10 0 16,0 10 8-16</inkml:trace>
  <inkml:trace contextRef="#ctx0" brushRef="#br0" timeOffset="115754.1245">17942 12830 43 0,'14'-12'27'0,"-5"2"-4"15,-9 10-4-15,0 0-5 0,-11 10-2 16,-3 10-2-16,-13 4-4 16,-3 10 0-16,-12 6-1 15,-7 4 0-15,-5 2-1 16,-2 0-1-16,1 0-2 15,0-2-2-15,8-7-6 16,1-6-13-16,8-10-17 0,17-1-1 16,2-11 1-16,19-9 0 15</inkml:trace>
  <inkml:trace contextRef="#ctx0" brushRef="#br0" timeOffset="116185.8741">17730 12780 19 0,'0'0'29'0,"0"0"-7"0,26 12-4 16,-3-10-8-16,5-2-17 16,13 10-17-16,-14-17-4 15,15 7 0-15</inkml:trace>
  <inkml:trace contextRef="#ctx0" brushRef="#br0" timeOffset="116639.4414">18299 13318 62 0,'0'10'36'0,"0"-10"0"16,0 10-13-16,0-10-52 16,0 0-4-16,0 0-4 15,-5-12 2-15</inkml:trace>
  <inkml:trace contextRef="#ctx0" brushRef="#br0" timeOffset="123404.4924">513 15642 40 0,'50'-45'18'0,"-50"45"-2"16,49-74-3-16,-25 24-4 15,4-7 0-15,1-5-2 16,0 1 0-16,-3-3 0 16,-11 8 0-1,-4 3 0-15,-11 53-1 16,6-74 0-16,-6 74-2 16,0 0 0-16,0 0-1 15,0 0-2-15,0 0 0 16,-25 86-1-16,31-28 1 15,9 9-1-15,0 3 1 16,7 5 0-16,1-2 0 0,-2-3 0 16,4-14-2-16,0-3-5 15,-25-53-7-15,22 68-19 16,-22-68-3-16,0 0-1 16,0 0 0-16</inkml:trace>
  <inkml:trace contextRef="#ctx0" brushRef="#br0" timeOffset="123589.4061">652 15519 31 0,'0'0'32'0,"0"0"1"16,0 0-3-16,41 2-22 31,-41-2-6-31,62 0-13 0,-62 0-18 16,77-5-1-16,-33 1-2 15,-1-13 0-15</inkml:trace>
  <inkml:trace contextRef="#ctx0" brushRef="#br0" timeOffset="123959.0215">1171 15397 52 0,'-50'-10'30'0,"50"10"-9"15,-47 0-6-15,47 0-4 16,0 0-6-16,0 0-1 15,-16 45 0-15,35-23-1 16,12 6 1-16,7 1 2 0,-2 7 1 16,-3-4 0-16,-6 6-1 15,-5-9 1-15,-15-1-1 16,-11-9-1-16,4-19 1 16,-43 19-4-16,43-19-4 15,-57-9-7-15,57 9-22 16,-51-35-8-16,51 35 0 0,0 0-1 15</inkml:trace>
  <inkml:trace contextRef="#ctx0" brushRef="#br0" timeOffset="124591.2379">2460 15405 48 0,'-21'0'32'0,"-13"3"-10"0,2 5-4 16,3 8-6-16,1 0-5 15,10 6-2-15,6 8-1 16,12 0-1-16,11-1-1 16,8-1 1-16,9-4 0 15,-1-7 0-15,6-7 0 16,-5-6 0-16,-5-10-1 0,-5-10 1 31,-8-7-1-31,-10-9-1 16,-10-9 0-16,-3-6 0 15,-11-8 0-15,0-6-1 16,2-7-1-16,0-4 1 16,10 2-1-16,6 3-1 15,6 8-1-15,9 7-3 0,9 21-6 16,2 15-13-16,1 12-11 15,10 24-1-15,-7 7 1 16</inkml:trace>
  <inkml:trace contextRef="#ctx0" brushRef="#br0" timeOffset="125123.8315">2818 15555 21 0,'-17'-29'30'0,"9"10"-3"0,-8-4-8 16,-6 0-4-16,1 6-4 16,-6-2-2-16,1 9-3 15,-2 4-2-15,7 6-2 16,1 10 1-16,5 3-2 15,2 3-1-15,7 6 0 16,6 2 0-16,8-5 0 0,6 1 1 16,2-5 0-16,6-8-1 15,0-3 1-15,2-4 0 16,0-9-1-16,-1-1 0 16,-8-3 1-16,-6 1-2 15,-5 1 1-15,-4 11-1 0,0 0 1 31,0 0-1-31,0 0 1 0,-10 22 0 16,10-3 0-16,4 2 1 16,8 1 0-16,4-2 1 15,5-1 0-15,5-8 1 16,4-1-1-16,0-10 1 16,2-7 0-16,-3-6 0 15,-8-4-1-15,-3-3 0 0,-5-3-1 16,-7 0 0-16,-6 1-2 15,0 3-5-15,-16 1-9 16,1-1-21-16,6 13-1 16,-9-7 0-16,8 10 0 15</inkml:trace>
  <inkml:trace contextRef="#ctx0" brushRef="#br0" timeOffset="125324.3705">2911 15124 29 0,'-7'-17'32'0,"7"17"0"16,0 0-6-16,-3 22-30 15,3 7-20-15,0-4-7 16,10 13 0-16,-7-7 3 15</inkml:trace>
  <inkml:trace contextRef="#ctx0" brushRef="#br0" timeOffset="125562.6812">3128 15296 23 0,'0'0'36'0,"-6"12"2"16,3 7 0-16,3 13-15 16,2 21-9-16,-4 3-5 15,5 14-1-15,-3 3-3 0,9 2-3 16,1-2-3 0,-2-3-5-16,5-5-9 0,-4-14-13 15,-6-13-12-15,7-9 0 16,-10-14 1-16</inkml:trace>
  <inkml:trace contextRef="#ctx0" brushRef="#br0" timeOffset="125763.2359">3121 15686 13 0,'16'-6'29'0,"-7"-12"-1"15,16 13-4-15,0-3-16 16,3 3-6-16,3 2-10 16,-3-6-16-16,9 11-5 15,-12-11 1-15,8 9 14 0</inkml:trace>
  <inkml:trace contextRef="#ctx0" brushRef="#br0" timeOffset="126126.5477">3590 15412 2 0,'-22'-25'61'16,"0"11"-31"-16,1 7-15 16,0 4-5-16,-2 3-4 15,8 3-3-15,2 1-2 16,13-4 0-16,0 13-1 16,0-13-1-16,18 15-3 15,-2-11-2-15,1 2-2 31,-3-6-1-31,-4 7 0 0,-10-7-1 16,0 0 1-16,-10 7 1 16,-4-3 2-16,-3 3 4 15,-4-2 7-15,-20 15 14 16,26-5-6 0,6-4 2-16,12 7 2 15,1-7-1-15,13 6-2 0,2-3-3 16,11 1-3-16,0-6-4 15,2-2-6-15,3-7-20 16,-1 0-15-16,-9-16-1 0,3 2 0 16</inkml:trace>
  <inkml:trace contextRef="#ctx0" brushRef="#br0" timeOffset="127044.7677">4405 15370 41 0,'24'0'25'0,"-7"0"-8"16,7 5-5-16,4-5-3 0,0 0-2 16,3 0-2-16,-4-6-2 15,-3 3-1-15,-7-2 0 16,-4 2-1-16,-13 3 0 16,0 0 0-16,-13 7 0 15,2 3-1-15,-5 6 1 0,-1 0-1 16,4 6 0-16,5 2 0 15,4 0 0-15,11 3 0 16,11-1 0-16,7 0 0 16,6-5 0-16,3-4 1 15,10-4-2-15,-3-8 1 16,1-5 0 0,-1-7 0-16,-6-10 0 15,-7-3 0-15,-4-7 0 16,-8 1-1-16,-6-5 2 15,-10 2-1-15,-11 0 1 16,-6 7-1-16,-6 5 0 16,-2 10 1-16,-3 7-1 0,1 6 0 15,5 8 1-15,3 2-1 0,10 6 0 16,9 1 0 0,6-1 0-16,7-6 1 0,5-3-1 15,7-5 0-15,1-8 1 16,1 0-1-16,1-11 1 15,-6-1-1-15,1-3 2 16,-5 1-1-16,-4 1 2 0,-1 5 0 31,-3 4 2-31,1 6-1 0,-1 5 1 0,0 11-1 16,-2-1 0-16,2 5 0 16,-2 2-2-16,3-3 0 15,-2-5 0-15,1-3-1 31,0-9 0-31,0-7 0 0,1-6 1 16,1-7-1-16,0-5 0 16,-1-1 0-16,0 0-4 15,-2-2-5-15,0 1-29 16,-2 8-1-16,-7-4 0 0,0 19 0 16</inkml:trace>
  <inkml:trace contextRef="#ctx0" brushRef="#br0" timeOffset="127597.9886">6173 15412 49 0,'-24'-12'32'0,"-2"6"-11"16,-1 6-5-16,0 0-5 15,3 10-2-15,1 3-3 0,6 8-1 16,7 4-2-16,10 4 1 16,3-1-1-16,8 0 0 15,5-6 1-15,8-1-1 16,1-7-1-16,9-7 0 16,-3-7-3-16,-3-7-4 15,2-4-6-15,-8-7-10 0,-6-6-16 16,2 2 1-16,-15-6-1 15,1 2 13-15</inkml:trace>
  <inkml:trace contextRef="#ctx0" brushRef="#br0" timeOffset="127782.9001">6183 15241 25 0,'-10'-20'31'0,"-6"-4"-1"15,5 9-11-15,-2 6-10 0,4 4-11 16,9 5-17-16,-10 14-10 15,13 5-1-15,-3-5-2 16</inkml:trace>
  <inkml:trace contextRef="#ctx0" brushRef="#br0" timeOffset="128052.4457">6288 15497 14 0,'16'23'34'15,"5"5"1"-15,-3-11-3 16,1-3-13-16,3 1-6 15,0-10-5-15,4 0-4 16,-5-10 0 0,-2 0-2-16,-4-7-1 15,-3-2 0-15,-3-4-1 16,-9-2 0-16,0-2-1 16,-12 1 0-16,-4 1 0 15,-3 1 0-15,-3 9 0 16,-2 1-1-16,2 9 1 15,-2 12 1-15,2 8-1 0,3 6 1 16,7 12 0-16,2 5 0 16,5 4 0-16,5 4 1 0,0 1 0 15,8 3-2-15,1-1-2 16,1-5-8-16,-2-9-23 16,9 5-1-16,-11-14 0 15,10-2-1-15</inkml:trace>
  <inkml:trace contextRef="#ctx0" brushRef="#br0" timeOffset="128484.7971">6797 15499 9 0,'-19'-17'29'16,"9"10"1"-16,-13-2-12 16,0 4-4-16,-2 5-4 15,1 7-2-15,5 8-2 0,0 2 0 16,12 7-1-16,2 2 0 15,8 3 0-15,6-4-1 32,7 0 0-32,6-9-1 0,2-5-1 15,4-8 0-15,0-8 0 16,-4-12-1-16,-2 0 1 16,-6-9 0-16,-7-2 0 15,-9 0 0-15,-9 3-1 16,-4 4-4-16,-8 4-10 15,-4 0-23-15,1 12-1 0,-4-4 0 16,11 9 0-16</inkml:trace>
  <inkml:trace contextRef="#ctx0" brushRef="#br0" timeOffset="129191.0782">8108 15194 5 0,'3'-39'28'16,"13"4"-2"-16,-10-9-5 15,0 1-2-15,1 5-3 0,-7 1-3 16,3 11-1-16,-3 2-3 15,0 10-2-15,0 14-1 16,0 0-3-16,-7 17-1 16,7 12 0-16,4 11-2 15,1 12 0-15,-2 10 2 16,7 2-2-16,-1 4-3 0,1-3-5 16,4-7-14-16,3-9-14 0,-11-18 0 15,9-11-1 1</inkml:trace>
  <inkml:trace contextRef="#ctx0" brushRef="#br0" timeOffset="129423.0755">7872 15502 14 0,'7'9'34'0,"5"-9"1"16,19 0-5-16,10-7-11 0,11-2-8 16,13 4-3-16,9-5-5 15,7 0-7-15,-3 2-18 16,-1 8-12-16,-24 0-1 16,-2 8 0-16</inkml:trace>
  <inkml:trace contextRef="#ctx0" brushRef="#br0" timeOffset="130062.8657">8412 15687 35 0,'24'0'25'16,"-11"-7"-3"-16,-13 7-4 15,0 0-5-15,-18 0-3 16,-5 0-4-16,-10 0-2 15,-3-3-3-15,-6 3-2 16,1-4 0-16,2 4-1 0,5-3 0 31,5 3 1-31,5 3-1 16,8 4 0-16,3 2 1 0,5 5 1 16,2 2 0-16,6 3 1 15,-4 1 1-15,4 0-1 16,0 0 0-16,0-2 0 15,0-5 1-15,4-4-1 16,-4-9-1-16,12 5 1 0,0-5-1 16,7-5 1-16,3 0 1 15,9 5-1-15,3 0 2 16,3 6 0-16,2 8 1 16,-4 3 1-16,0 7 0 15,-14 2 0-15,-5 5 0 16,-16 1-1-1,-10 0-1-15,-12-2 1 16,-11-6-2-16,-11-8-1 16,-2-7 0-16,-1-4-1 15,1-12-1-15,5-5 0 16,3-6-3-16,14 0-2 16,6-8-6-16,11 5-16 15,10 2-10-15,1-7 1 0,11 8 0 0</inkml:trace>
  <inkml:trace contextRef="#ctx0" brushRef="#br0" timeOffset="130779.5303">8852 15524 2 0,'0'0'21'16,"26"-5"-7"-16,21 5-3 15,36 0 2-15,30 0-1 16,32 0 0-16,37 0-1 15,25 0-1-15,25 0-2 0,21 0-1 16,13 0-1-16,1 0-3 16,-3 0-1-16,-15 0-1 15,-18-4-7-15,-21-3-16 0,-21 7-9 16,-46-14-1-16,-15 7 0 16</inkml:trace>
  <inkml:trace contextRef="#ctx0" brushRef="#br0" timeOffset="131670.5397">9303 14938 20 0,'0'-10'28'16,"-9"10"-7"-16,-4-8-3 15,-5 8-6-15,-3 0-2 0,0 0-3 16,0 3-2-16,3 4-2 16,5 1-1-16,4 4 0 0,9 3-2 15,7 0 1 1,8 6 0-16,7-2 0 0,6 7 1 16,3-2 0-16,0 3 2 15,-6-1 1-15,-6 3 0 0,-8-4 0 16,-8 3 0-16,-13-5 0 15,-7-4-2-15,-8-4-1 16,-3-8-2-16,1-3-4 16,-2-7-3-16,11-4-7 15,-1-4-12-15,1-9-10 32,15 1 0-32,-1-7 0 0</inkml:trace>
  <inkml:trace contextRef="#ctx0" brushRef="#br0" timeOffset="132070.3923">9458 14990 14 0,'12'35'32'0,"-9"-13"-2"16,1 10-10-16,2 2-1 15,-1 4-4-15,5 1-4 16,-10-7-4-16,5-4-5 16,-1-5-10-16,-4-8-14 0,0-15-12 31,0 0 0-31,-6-15-1 0</inkml:trace>
  <inkml:trace contextRef="#ctx0" brushRef="#br0" timeOffset="132255.8191">9452 14789 32 0,'0'-16'32'0,"0"16"-1"15,6-13-8-15,-6 13-29 16,0 0-19-16,0 0-6 16,0 13-1-16,0-13 9 15</inkml:trace>
  <inkml:trace contextRef="#ctx0" brushRef="#br0" timeOffset="132572.244">9591 15037 25 0,'28'35'34'32,"-12"-4"2"-32,5 2-5 0,-8 1-13 15,-4-8-8 1,0-2-3-16,-9-8-3 0,3-7-1 16,-3-9-1-16,0 0-1 15,0-20 0-15,7-1-1 16,-1-4 0-16,6-1-1 15,4-1 0-15,6 4 0 0,2 7 0 16,0 4 1-16,-1 8-1 16,-2 11 1-16,-2 6 0 15,-3 7 1-15,-7 7-1 16,-5 3-4-16,0 3-7 16,-4 0-19-16,0-8-5 15,0 0-1 1,0-11 0-16</inkml:trace>
  <inkml:trace contextRef="#ctx0" brushRef="#br0" timeOffset="132889.3203">10379 14425 38 0,'-34'29'34'16,"-10"9"1"-16,5 16-16 15,4 23-5-15,1 7-4 16,13 10-3-16,11 4 0 15,14 2-2-15,10-9-3 16,9-9-3-16,13-7-7 16,2-17-22-16,5-21-7 0,3-10 1 15,-5-21-2-15</inkml:trace>
  <inkml:trace contextRef="#ctx0" brushRef="#br0" timeOffset="133436.7992">10879 14512 20 0,'0'0'24'0,"-17"0"-8"16,-1-3-4-16,-7 3-6 0,-6-5-3 15,0 5-2-15,0-4 0 16,1 4-1-16,5 0 0 15,6 4 0-15,1 1 1 16,8 8 0-16,0 2 1 0,3 3 1 16,3 5 0-16,1-3 0 31,3 0 1-31,0-2 0 16,0-4 0-16,0-14-1 15,18 14-1-15,-3-14 0 0,5 0 1 16,6 0 0-16,6 0 0 15,2 0 1-15,1 10 1 16,-5 2 1-16,-8 6 0 16,-12 3 0-16,-7 5-1 0,-13 1-1 15,-9-4-2-15,-9 0-5 16,-5-11-6-16,1-5-15 16,7 2-11-16,0-16-1 15,10-1 0-15</inkml:trace>
  <inkml:trace contextRef="#ctx0" brushRef="#br0" timeOffset="133907.3424">10955 14616 24 0,'0'17'31'16,"-9"-5"1"-16,3 7-12 0,6 7-5 16,-3-4-4-16,8 5-2 15,-1-4-3-15,9 1 0 16,-1-9-2-16,7-1-1 16,-1-10-1-16,1-7 0 0,-1-8-1 15,1-2-1-15,-3-9 1 16,-4 2-2-16,-3-5 1 15,-3 3 0-15,-2 2-1 16,-4 4 0-16,-4 7 0 16,4 9 0-16,-9 0 1 15,9 0 0 1,-11 18-1-16,11 1 1 16,0 4 0-16,5-1 0 15,4 0 1-15,4-1 0 16,4-6 0-16,3-2 0 15,2-9 0-15,0-4 0 0,-3-10 0 16,3-3 0 0,-5-6-2-16,-1-3-2 0,-6 0-5 15,-6-4-6-15,-4 3-13 0,0 9-9 16,-10-5 0-16,10 19 0 16</inkml:trace>
  <inkml:trace contextRef="#ctx0" brushRef="#br0" timeOffset="134161.7617">10613 14996 25 0,'0'0'32'15,"27"0"1"-15,7-5-9 16,18 1-13-16,11 4-3 16,7-4-2-16,8 8-2 0,1 2-9 15,-6 4-22 1,-11-8-6-16,-3 9 0 0,-21-11 0 16</inkml:trace>
  <inkml:trace contextRef="#ctx0" brushRef="#br0" timeOffset="134625.3408">10866 15150 49 0,'27'-7'22'0,"4"5"-1"16,0 6-5-16,0 9-2 15,-12 6-3-15,-3 9-2 0,-13 0-2 16,-8 4-1-16,-13-6-2 31,-4 0-2-31,-8-6-1 0,-6-6-3 16,-2-7 0-16,-2-7 0 15,12-8-1-15,3-2 0 16,12-3 0-16,7 1 1 16,12 2 2-16,10 1 1 15,10 6 0-15,7 3 1 16,2 8 0-16,4 3 0 0,2 3 0 15,-4 1-3-15,-2 2-7 16,0 1-22-16,-9-11-4 16,4-3 0-16,-7-8-1 15</inkml:trace>
  <inkml:trace contextRef="#ctx0" brushRef="#br0" timeOffset="134894.3455">11435 14545 39 0,'18'14'37'0,"-3"16"0"16,4 17-3-16,-2 20-20 15,-6 9-5-15,2 12-1 16,-13 3-4-16,0 0-3 16,-14-4-7-16,-10-7-28 0,-8-14-4 15,-1-12 0-15,-5-16-1 16</inkml:trace>
  <inkml:trace contextRef="#ctx0" brushRef="#br0" timeOffset="135562.0255">9490 15913 25 0,'-27'0'25'0,"7"3"-8"16,1 6-3-16,1-2-5 15,12 5-1-15,2-2-2 0,13 5 1 16,7-1 0-16,11 3 1 16,1-1-1-16,7 6 1 15,-7 2 0-15,2 5-2 16,-11 0 0-16,-12 1-1 31,-13-3-1-31,-10-1-1 0,-9-4-2 16,-9-9-1-16,3-7-2 15,-4-10-4-15,5-3-4 16,2-8-7-16,12-2-9 16,7-2-7-16,0-4-3 15,12 6 2-15</inkml:trace>
  <inkml:trace contextRef="#ctx0" brushRef="#br0" timeOffset="135764.1329">9688 16015 37 0,'12'6'33'0,"1"10"-5"31,-7 5-7-31,0 2-6 0,-3 6-4 16,-3 1-7-16,0 0-6 15,-6 1-13-15,6-5-18 16,-9-16-3-16,9-2 1 16,-10-15 8-16</inkml:trace>
  <inkml:trace contextRef="#ctx0" brushRef="#br0" timeOffset="135961.165">9703 15792 30 0,'10'-6'27'16,"-10"-4"-6"-16,0 10-28 16,12 10-16-1,-12-10-4-15,0 19 7 16</inkml:trace>
  <inkml:trace contextRef="#ctx0" brushRef="#br0" timeOffset="136146.0909">9801 16062 25 0,'10'33'35'0,"6"8"0"16,-9-12-3-16,-1-4-14 0,5-7-8 16,-11-18-4-16,16 7-3 15,-7-19-1-15,8-4 0 16,4-6-1-16,0-4 1 16,4 0-1-16,3 7 0 15,-2 5 0-15,1 9 1 16,-6 10 0-16,-2 9 0 0,-10 5 0 15,1 8-2-15,-6 7-7 16,-4 3-30-16,-4-13 0 16,10 3-2-16,-6-16 0 15</inkml:trace>
  <inkml:trace contextRef="#ctx0" brushRef="#br0" timeOffset="136668.2187">10519 15776 23 0,'-22'11'32'15,"-9"6"2"-15,0 12-14 16,2 17-3-16,5 9-4 0,11 14-3 15,4 6-2-15,9 6-1 16,7 0-2-16,5 3-4 16,7-6-6-16,-4-11-11 15,3-16-21-15,4-7 1 16,-6-22-1-16,8-5-1 31</inkml:trace>
  <inkml:trace contextRef="#ctx0" brushRef="#br0" timeOffset="137131.813">10773 15918 37 0,'-16'5'31'0,"13"5"-1"15,-6 11-13-15,3-2-6 16,6 6-3-16,6-1-1 31,4 1-2-31,5-6-1 0,7-5 0 16,2-4-1-16,0-10-2 16,2-9 1-16,-3-4-2 15,-3-8 0-15,-1-4 0 16,-7 0-2-16,-3-2 1 15,-5 2-1-15,-4 6 0 16,0 6 0-16,0 13 1 0,0 0 0 16,-13 4 0-16,13 11 1 15,0 5-1-15,5 2 1 16,3 2 0-16,4-5 1 16,3-2 0-16,4-6-1 15,3-7 1-15,-1-4 0 16,-1-8 0-1,-1-4 0-15,-5-2-3 16,-2-3-6-16,-5-2-8 16,-7-1-12-16,3 11-5 15,-14-7-1-15,11 16 3 16</inkml:trace>
  <inkml:trace contextRef="#ctx0" brushRef="#br0" timeOffset="137364.6082">10638 16283 33 0,'-11'0'34'16,"21"9"-2"-16,11-9-11 0,11-3-6 16,13 3-5-16,6-3-2 15,10 3-4-15,5 0-5 16,-2 3-6-16,0 3-16 15,-1 2-12-15,-15-11 0 16,0 10 0-16</inkml:trace>
  <inkml:trace contextRef="#ctx0" brushRef="#br0" timeOffset="137817.8523">10792 16465 11 0,'15'-12'31'16,"13"12"-1"-1,-1-3-10-15,4 8-6 16,0 6-2-16,-6 6-3 16,-9 6-2-16,-13 2-1 15,-8 3-2-15,-12-1-2 16,-11-1-1-16,-6-7-1 16,-3-6-2-16,-3-8 0 15,3-6 0-15,9-8 0 0,5-6-2 16,12-2 3-16,8-4 1 15,12 0 1-15,7 5 2 0,9 4-1 16,5 9 1 0,4 3 0-16,0 11 0 15,-2 1 0-15,1 5-2 0,-5 3-3 16,-3-3-5-16,0 1-14 0,0-3-14 16,-12-11 0-16,8 0 1 15</inkml:trace>
  <inkml:trace contextRef="#ctx0" brushRef="#br0" timeOffset="138171.1452">11362 15804 31 0,'17'16'35'0,"-6"7"2"16,1 13-11-16,0 22-9 0,-7 11-5 15,4 12-3-15,-9 0-2 31,0 5-2-31,-6-1-2 0,-5-8 0 16,-5-3-3-16,-3-15-2 16,-2-7-3-16,1-14-3 15,8-4-9-15,-2-12-20 16,-2-15-2-16,16-7 0 16,-14 0 2-16</inkml:trace>
  <inkml:trace contextRef="#ctx0" brushRef="#br0" timeOffset="140334.2384">12885 15190 33 0,'20'-11'31'0,"3"7"-8"16,5 13-3-16,-6 8-4 15,-7 12-2-15,-8 7-5 16,-7 9-2-16,-9-2-2 16,-4 1-2-16,-2-7 0 31,-4-10-2-31,6-10-2 0,13-17 1 15,0 0-1-15,3-22 0 16,13-3 0-16,3-7-1 16,2-2 1-16,0 1 0 0,5 1 0 15,-4 5 0 1,-4 5 1-16,-5 4-1 0,-4 8 0 16,-9 10 1-16,0 0 1 0,9 13-1 15,-9 7 2-15,0 2-2 16,6 7 2-16,1 0-1 15,6 3 1-15,8-3-2 16,0-3-2-16,8-9 0 16,1-3-2-16,1-11-1 31,4-3 0-31,-2-9-1 0,2-4 0 16,-4-8 2-16,0-3 0 15,-7-1 2-15,-1 1 1 16,-6 0 3-16,-1 6 1 15,-3 3-1-15,-10 4 2 16,-3 11 0-16,0 0 0 16,-13 10 1-16,-5 4-1 0,0 5-2 15,-8 1 1-15,1 0 0 16,-6-3-1-16,7-3-1 16,-1-5 0-16,6-6-1 15,4-8-1-15,5-7 0 16,6-5 0-16,4-7 0 0,8-1 0 31,-1 1-1-31,7 4 1 0,-1 5 1 16,5 9 0-1,1 9 1-15,-1 8 0 0,4 9 0 16,-2 6 1-16,2 5 0 16,-2-1 0-16,3 0-1 15,-2-7 0-15,3-5 1 16,-6-9-2-16,5-9 1 0,-5-6 0 15,1-8-1-15,-4-7 1 16,-1-4-1-16,-2-3 0 16,0 0 1-16,-4 5-1 15,-1 0 0-15,-1 11 1 16,-6 12 0-16,0 0 0 16,13 3 0-16,-10 15 0 0,-3 3-5 15,4 4-21-15,1 8-11 16,-8-11-1-16,10 6 0 15</inkml:trace>
  <inkml:trace contextRef="#ctx0" brushRef="#br0" timeOffset="141019.6217">14569 15270 2 0,'3'-16'29'16,"15"14"-1"-16,-3-12-2 15,14 4-15-15,2 2-4 16,3-1-3-16,0 2-2 16,-3-3-1-16,-5 3-1 0,-9 1 1 15,-6 2 0 1,-11 4 0-16,-11 6 1 0,-6 4-1 15,-3 6 1-15,-2 3 0 16,4 5 1-16,4 3-1 0,9 2 0 16,8 3 0-16,13-3-1 15,9-5 1-15,10-2-2 16,6-8 1-16,3-5-2 16,1-9 1-1,-3-6-1-15,-1-9 1 16,-6-2-1-16,-8-4 0 15,-8-3 0-15,-7 0 1 16,-12 1 0-16,-8 2 1 16,-4 4 0-16,-12 9 0 15,-4 3 0-15,0 5 0 16,0 6 1-16,4 7 0 0,5 7 0 16,10 2 0-16,9 5 1 15,6-3 0-15,10-2 1 16,7-4-1-16,8-3 1 15,1-10-1-15,1-5-1 16,-4-10 0-16,-3-5-3 16,-7-2-7-16,-8 0-24 0,-14-8-4 15,0 0 1-15,-16-4-1 0</inkml:trace>
  <inkml:trace contextRef="#ctx0" brushRef="#br0" timeOffset="141436.0114">15885 15075 28 0,'15'5'34'0,"-9"15"1"15,3 18-11 1,-5 26-7-16,-4 13-7 0,2 10 0 16,-4 8-5-16,2-2-1 15,-7-5-1-15,1-8-4 16,-1-10-3-16,-1-17-3 0,1-17-11 16,1-9-17-16,-3-20-2 15,9-7 1-15,-7-21 5 16</inkml:trace>
  <inkml:trace contextRef="#ctx0" brushRef="#br0" timeOffset="141651.8901">15944 15458 22 0,'35'6'26'0,"-6"-12"-4"16,9 3-26-16,5 3-14 15,-6-11-6 1,7 11 1-16</inkml:trace>
  <inkml:trace contextRef="#ctx0" brushRef="#br0" timeOffset="142006.0967">16408 15187 17 0,'-19'0'29'16,"-5"-10"0"-16,3 10-11 16,4 4-6-16,5 6-5 15,7 6-2-15,10 1-1 16,11 2-2-16,3 0 1 16,6-2-2-1,2-2-1-15,-1-4 0 16,-3-3-1-16,-3-4-1 15,-8-4 0-15,-12 0-1 16,0 0 1-16,-16-9 1 16,-5 4 1-16,-5 5 1 15,-4-3 1-15,2 6 1 16,0 2 2-16,7 4 1 0,4 1 1 16,8 8-1-16,6 0 1 15,7 2-1-15,4 1 0 16,5 1-1-16,2-3-2 15,3-2-2-15,2-3-4 0,-2-10-11 16,1-11-18-16,2 0-4 16,-8-14-1-16,5-4 0 0</inkml:trace>
  <inkml:trace contextRef="#ctx0" brushRef="#br0" timeOffset="142222.261">16503 15046 36 0,'-2'-26'36'0,"4"11"-2"31,-2 5-10-31,0 10-14 0,0 0-21 16,-11-4-21-16,11 14-2 15,0-10 0-15,0 19 6 16</inkml:trace>
  <inkml:trace contextRef="#ctx0" brushRef="#br0" timeOffset="142823.8867">16569 15225 20 0,'0'0'30'0,"15"-9"0"31,1 9-8-31,4-1-12 0,4 1-3 16,4 0-3-16,-3 0-1 15,2 0 0-15,-5-6-1 16,-3 6-2-16,-8-8 1 16,-11 8-1-16,0 0 0 15,-11-4 1-15,-8 12-1 16,-3 3 0-16,-3 3 1 0,-2 6 0 16,3 4 1-16,2 4 0 15,6 1-1-15,7 2 1 16,9-3 0-16,12-5-1 15,5-3 1-15,8-9-1 16,4-3-1-16,5-8 0 16,1-7 1-1,-4-5-1-15,-1-2 0 16,-5-2 0-16,-2 1 0 16,-6 5 0-16,-4 2 0 15,-1 4 1-15,-2 4 0 16,2 8 0-16,-3 1 0 0,4 3-1 15,-2 1 1-15,2-2 1 16,4-1-2-16,0-5 1 0,1-5 0 16,-2 0-1-16,0-5 1 15,-3-5-1-15,-3-6 0 16,-4 0 0-16,-6-2 0 16,-10-1-1-16,-1 1 1 15,-9 3-1-15,0 1 1 16,-6 6-1-16,1 8 1 0,0 5 1 15,3 7 0-15,3 7 0 16,4 8 1-16,0 6 0 16,5 8 0-16,0 6 0 15,4 1 0-15,4 2 0 16,-2 0-3-16,-2-2-7 16,6-8-24-1,6-2-5-15,-6-16 1 16,12 0-1-16</inkml:trace>
  <inkml:trace contextRef="#ctx0" brushRef="#br0" timeOffset="143240.1715">17381 15362 3 0,'-8'-17'28'15,"8"17"0"-15,-22-19-9 16,4 15-4-16,-4 0-5 15,0 4-3-15,-1 7-1 16,2 4 0-16,8 4-1 0,5 4 0 16,8 2 0-16,9 0-1 0,10-4 1 15,2 1-1-15,8-8-1 16,0-6 0 0,2-8-1-16,-5-9-1 0,-4-2 0 15,-10-7 0-15,-7-1-3 16,-5 1-13-16,0 1-19 0,-11-5-1 15,4 12 0-15,-8-5-1 16</inkml:trace>
  <inkml:trace contextRef="#ctx0" brushRef="#br0" timeOffset="144193.9653">17978 15262 17 0,'31'0'25'16,"0"-9"-11"-16,9 6-3 15,0-3-5-15,-2 3-1 16,0 0-2-16,-9 3 0 0,-5 0 0 16,-14 0-1-16,-10 0 0 15,-13 9 0-15,-6 2 0 16,-2 1 1-16,-2 6-2 16,2 2 1-16,5 5 0 15,7 1 0-15,9 1-1 16,9 0 1-16,10 1 0 0,7-3-1 15,8-5 1-15,6-4-1 16,2-10 0-16,-1-6 0 16,3-4-1-16,-8-8 1 15,-1-5-1-15,-7-5 1 0,-6-2-1 16,-9-2 1 0,-8 1-1-1,-8 1 1-15,-6 0 0 16,-11 2 0-16,-3 5 1 15,-5 5-1-15,0 2 0 0,0 6 0 16,1 4 0-16,5 5 0 16,6 7-1-16,7 1 1 15,9 6 0-15,5-1 0 16,10 0 1-16,4 1-1 0,4-5 1 16,1-6 0-16,4-1 0 15,-1-7-1-15,-1 0-1 16,-4-11 0-16,-3-1 1 15,-4-4-1-15,-3 0-1 16,-6 2 1-16,-3-1-1 31,-3 4 1-31,0 11-1 0,-10-10 1 16,10 10-1-16,-11 10 1 16,7 2 0-16,4 5 0 15,4 1 1-15,6 2 0 16,5 0 0-16,5-2 0 15,5-3 1-15,1-6-1 16,1-5 1-16,-1-7 1 0,1-4-1 16,-5-7 0-16,-3-5 0 0,-7-4 0 15,-3-4 1 1,-5-2-2-16,-4 1-2 16,0 4-7-16,-6 3-17 0,-3-4-11 15,9 11 0-15,-7-1 1 16</inkml:trace>
  <inkml:trace contextRef="#ctx0" brushRef="#br0" timeOffset="147161.7029">19119 15505 40 0,'0'0'36'0,"0"0"0"16,10-9-11-16,-10 9-11 16,0 0-7-16,0 0-13 0,0 0-28 15,0 0-1-15,-14-14 0 0,14 14-1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8T15:18:10.93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13239 1547 18 0,'6'-24'27'0,"-6"-3"-3"0,0 4-4 15,0 23-2-15,0-63-4 0,0 63-3 16,-4-51-2-16,4 51-2 15,-6-17-1-15,6 17-3 16,0-27-1-16,0 27-1 16,0 27-1-16,4 8-1 15,-4 7 0-15,0-6 0 32,6 15 0-32,0 5 2 0,-2 1-4 15,0-3-5-15,1-10-13 16,7-10-11-16,-9-12-1 15,9 1 0-15</inkml:trace>
  <inkml:trace contextRef="#ctx0" brushRef="#br0" timeOffset="338.4022">13006 1886 4 0,'0'0'30'0,"0"0"2"15,25 5-9-15,9-5-3 0,15-10-6 16,13 10 0-16,10-6-3 16,8 0-4-16,1-1-5 15,-7 1-8-15,-5 0-11 16,-14 14-15-16,-26-4 0 16,-5 0 0-16,-24-4-2 15</inkml:trace>
  <inkml:trace contextRef="#ctx0" brushRef="#br0" timeOffset="1039.4168">13407 2101 27 0,'17'-7'28'0,"-17"7"-7"15,0 0-3-15,-17 0-6 16,-3 0-4-16,2 0-3 16,-7-3-3-16,-3 3-2 15,0 0 1-15,1 0-1 16,1 0 0-16,5 0-1 0,8-6 0 15,1 10 0-15,12-4 0 0,-15 11 0 16,15-11 0-16,-4 13 1 16,4 0 0-16,0-1 0 15,0 5 1-15,0-2 1 16,6-1-1-16,-3-4 0 16,-3 2 1-16,0-12 0 15,8 11 1 1,-8-11 1-16,11-4-1 15,-11 4-1-15,19-7 0 16,-1 7 0-16,2 4 0 16,7-4-1-16,1 5-1 15,3 7-1-15,-6-4 0 16,-4 11 2-16,-5 5 0 16,-5-2 2-16,-13-1-1 0,-14 4 0 15,-8-7 1-15,-7 2 0 16,-7-3 0-16,-2-12-3 15,3-5-2-15,-3-10-6 16,9-2-11-16,6 1-16 0,6-11 1 16,19 0 0-1,3-10 7-15</inkml:trace>
  <inkml:trace contextRef="#ctx0" brushRef="#br0" timeOffset="1686.3564">13850 1893 17 0,'21'0'24'0,"29"0"-6"0,21-12 1 16,40 2-1-16,30 6-2 16,29-8-5-16,30 3 0 15,21 0-2-15,18-5 1 16,6 2-5-16,-3 5-2 15,-16-5-2-15,-20 2-2 32,-26 1-6-32,-31-4-7 0,-35 1-15 15,-30 12-5-15,-44-7 1 16,-27 7-2-16</inkml:trace>
  <inkml:trace contextRef="#ctx0" brushRef="#br0" timeOffset="2421.7084">14300 1349 14 0,'0'0'17'0,"-25"-10"-2"15,12 10-2-15,-5-6-3 16,1 6-2-16,1 14-1 15,5 7-1-15,4-4 0 0,7 5 0 0,7-7 1 16,4 1-1-16,9 12 0 16,-2-5 2-16,5-3-1 15,-6-1 0-15,2-5 0 16,-12-1-3-16,-7 4 0 16,-6-2 0-16,-7-6-1 31,-6-2-1-31,-5-7 0 0,2 0-4 15,0 5-3-15,4 0-5 16,5-10-8-16,13 5-9 16,0 0-8-16,0 0 1 15,10 0-1-15</inkml:trace>
  <inkml:trace contextRef="#ctx0" brushRef="#br0" timeOffset="2923.676">14436 1456 28 0,'0'0'26'16,"0"0"0"-16,6-10-8 0,-6 19-4 15,0-9-3 1,9 13-5-16,-3 11 0 0,-6-3 0 0,6 0-1 15,-6 4 0-15,0-3-4 16,3-9-5-16,-3 0-8 16,0-3-17-16,0-10-3 15,0 0 0-15,16-16-1 16</inkml:trace>
  <inkml:trace contextRef="#ctx0" brushRef="#br0" timeOffset="3107.6445">14454 1243 24 0,'0'0'15'15,"0"0"-14"-15,0 0-18 16,0-42-2-16,0 42 16 15</inkml:trace>
  <inkml:trace contextRef="#ctx0" brushRef="#br0" timeOffset="3407.808">14564 1506 24 0,'11'32'29'0,"-11"-13"2"15,8-7-8-15,-8-12-2 16,0 0-9-16,0 0-2 15,0 0-3 1,9-2-1-16,-6-8-1 16,5-9-1-16,1-2-3 15,3 7-1-15,4 0 0 16,2 2 0-16,2 3 1 16,-4 1-1-16,1-4-1 15,-2 18 1-15,0 5 1 16,-5 6-2-16,-3-1 2 0,-4-2-1 15,-3 2-3-15,0 6-6 16,0 3-21-16,3-6-5 16,-3-19 0-16,2 14 1 15</inkml:trace>
  <inkml:trace contextRef="#ctx0" brushRef="#br0" timeOffset="3807.9459">15089 1097 10 0,'0'0'30'16,"-45"18"2"-16,45-18-3 15,-41 56-10-15,25-11-4 16,2 12-4-16,8 9-2 15,6 7-2 1,14-12-2-16,5 1-3 16,5-1-8-16,4-13-27 15,6-5-1-15,-10-13 0 0,5-18 0 16</inkml:trace>
  <inkml:trace contextRef="#ctx0" brushRef="#br0" timeOffset="4409.2924">15361 1167 11 0,'0'0'27'16,"0"0"-1"-16,0 0-9 15,0 0-5-15,0 0-3 16,0 0-3-16,0 0-4 16,-54-15 0-16,54 15-2 0,0 0-1 15,-56 0 1-15,56 0 0 16,0 0 0-16,0 0 1 16,-47 23-2-16,47-23 0 15,0 0 2-15,-15 46 1 16,15-46 0-16,0 0 1 31,0 0 1-31,0 0 1 0,11 50 0 16,2-38 0-16,-13-12-1 15,0 0 1-15,61 0-3 16,-61 0-1-16,51 18 1 16,-28-1-3-16,-2-13 3 15,-8 9 0-15,-1 7 1 16,-12 9-1-16,-7-10 2 0,-7 9 0 15,-4-20-2-15,-4 4-3 16,-3-3-8-16,2-9-15 16,1 5-10-16,0-19-2 15,7 8 1-15</inkml:trace>
  <inkml:trace contextRef="#ctx0" brushRef="#br0" timeOffset="4993.8658">15518 1310 47 0,'0'0'28'0,"-19"-4"-12"0,13 20-5 15,2-4-4-15,-3-2-2 16,7 2 2-16,0 9-3 16,0-2 3-16,7 4-2 15,3-8 0-15,-1-8 1 16,5 3-1-16,-3-1 1 15,4-4-2 1,-1-7 0-16,2-13-1 16,-2-6-2-16,-14 21 1 15,21-45-1-15,-14 27 0 16,-1 0-1-16,-3 2 0 0,-3 16-1 16,0-17 0-16,0 17 0 15,-9 12 0-15,6 2 0 16,3-14 1-16,0 20-1 0,0-3 1 15,0 3 1-15,6 1 1 16,3 0 0-16,2-21 2 16,1 0-2-16,2 7 0 15,1-11 1-15,3 1-1 16,-3-4 1-16,-15 7-3 16,24-55-7-16,-24 55-16 0,0-23-13 15,0 23-1-15,0 0 1 16,-3-52-1-16</inkml:trace>
  <inkml:trace contextRef="#ctx0" brushRef="#br0" timeOffset="5328.8988">15946 1122 26 0,'0'0'34'0,"0"0"1"16,0 0-4-16,0 0-12 15,-7 45-4-15,-1 6-4 0,-7 4-3 16,5 2-3 15,-5 2-1-31,5-4-2 0,1-5-2 16,0 3 1-16,4-6-4 15,0-31-3-15,5-3-22 0,3-1-9 16,-3-12-1-16,0 0 0 16</inkml:trace>
  <inkml:trace contextRef="#ctx0" brushRef="#br0" timeOffset="5797.523">16058 1344 19 0,'24'-34'62'31,"-24"34"-38"-31,0 0-6 15,56-2-5-15,-40 18-4 0,0-1-2 16,-7 2-2-16,-6-4 0 16,-9 6-2-16,-7 3 1 0,-6 6-1 15,1-3 0-15,-4-8 0 16,4-1-1-16,2-9-1 16,4 9 0-16,6-4 2 15,6-1-2-15,0-11 1 16,18 0 2-16,1 0-3 31,0 0 0-31,6 6-1 0,-4-6-7 16,6 0-18-16,2-5-12 15,-11 2-1-15,4 8-1 16</inkml:trace>
  <inkml:trace contextRef="#ctx0" brushRef="#br0" timeOffset="6128.6425">16288 1115 59 0,'0'0'35'16,"0"0"-1"-16,0 0-13 15,54 37-5-15,-41-12-7 16,7 21-2-16,-9 8-3 0,2 5 0 16,-13-1-1-16,0-11-2 15,-6-2-5-15,-7 2-13 16,-2-5-20-16,0-19-2 15,-4-8 3-15,7-6-2 16</inkml:trace>
  <inkml:trace contextRef="#ctx0" brushRef="#br0" timeOffset="7186.6098">14386 2189 51 0,'0'-10'20'16,"0"10"-4"-16,-12-6-3 15,0 6-5-15,2 0-3 16,-3 0-1-16,1 0-2 16,0 8 0-16,2 0-2 15,4 6 1-15,0-2 0 16,6 3-1-16,6 2 0 0,3 2 1 0,3 3 1 16,4-5 2-16,0 7 0 15,-5-7 1-15,4 5 1 16,-7-7-1-16,-5 3 0 15,-9-4-1-15,6-14-3 16,-22 16-5-16,4-16-9 31,2-5-14-31,4 0-8 0,-10-7 1 16,13 2-1-16</inkml:trace>
  <inkml:trace contextRef="#ctx0" brushRef="#br0" timeOffset="7455.4219">14524 2212 31 0,'10'5'32'15,"-10"-5"-7"-15,17 14-4 16,-6 7-4-16,-6 0-4 16,3 6-3-16,-4 0-3 15,1-2-2-15,-5-2-6 0,0 1-9 16,-6-8-17-16,6-5-7 16,-14-11 0-16,14 0-1 15</inkml:trace>
  <inkml:trace contextRef="#ctx0" brushRef="#br0" timeOffset="7617.9467">14544 2123 28 0,'0'-14'31'16,"0"14"-2"-16,0 0-6 15,9-10-35-15,-9 10-14 16,0 0-3-16,0 0-1 15</inkml:trace>
  <inkml:trace contextRef="#ctx0" brushRef="#br0" timeOffset="7951.4057">14683 2256 33 0,'16'29'34'15,"-8"-9"2"-15,-1 4-7 0,-1-2-11 16,-6-10-6-16,4 7-4 0,-4-9-3 16,0-10-2-1,0 0 0-15,9 0-2 0,-1-17 1 16,1 4-1-16,5-9 0 16,1-1 0-16,6 0-1 15,-1 2 0-15,0 0-1 31,0 11 1-31,-3 7-1 0,-1 6 1 16,-2 11 0-16,-6 1 0 16,-3 5-1-16,-2 6-2 15,1 6-11-15,3-8-22 16,-7-13-1-16,11 4 0 16,-11-15 0-16</inkml:trace>
  <inkml:trace contextRef="#ctx0" brushRef="#br0" timeOffset="8419.5545">15326 1961 44 0,'0'0'32'0,"-29"-13"0"16,8 21-14-16,-1 16-5 16,1 10-4-16,3 12-3 15,3 17-1-15,8 7-1 31,4 3 0-31,10-7-2 0,5-6-3 16,5-7-5-16,6-12-16 16,7-7-14-16,-9-24 1 15,9-1-1-15</inkml:trace>
  <inkml:trace contextRef="#ctx0" brushRef="#br0" timeOffset="8906.2382">15412 2150 20 0,'-3'26'28'15,"3"-26"0"-15,-3 25-15 16,3-9-2-16,4 2-1 16,4-3 0-16,1-2-2 0,6 0 0 15,0-4-2-15,3-9-1 16,0-9-1-16,0-4 0 0,-2-3-2 16,-1 3 0-1,-4-9-1-15,-1 4 0 0,-3 3-1 16,-4 3-1-16,-3 12 0 15,0-10 0-15,0 10 1 16,-5 13-1 0,2 1 0-16,3 3 1 15,0-3-1-15,0 9 3 16,7-5 1-16,3 2 0 16,1-18 0-16,6 2 2 15,-1-8-1-15,1 4 0 16,-3-9 1-16,1-7-3 15,-5-3-2-15,-6-2-4 0,3 9-13 16,-4 0-20-16,-8-7-1 0,5 4 1 16,-3 2-1-1</inkml:trace>
  <inkml:trace contextRef="#ctx0" brushRef="#br0" timeOffset="9274.8937">15865 2049 49 0,'7'-10'31'16,"-7"10"-2"-16,0 0-9 15,0 0-7-15,0 16-4 0,-7-3-3 16,4 13-2-16,-3 6 1 16,1 11-1-16,-5 1 0 0,3 2-1 15,-2 4-2 1,1 0-1-16,1-3-5 15,-3-15-11-15,4-6-19 0,6-1-2 16,0-25 0-16,-7 9 0 0</inkml:trace>
  <inkml:trace contextRef="#ctx0" brushRef="#br0" timeOffset="9705.7652">16002 2193 24 0,'22'-15'65'15,"-9"7"-40"-15,2 2-7 16,1 6-4-16,-5 5-5 16,3 7-3-16,-11 5-2 15,0-2-1-15,-6 3 0 16,0 0 0 0,-8 1-1-16,2 2-1 15,-6-5 2-15,3-2-2 16,2-2 0-16,1-1 0 0,9-11 0 15,-7 10 0-15,7-10 0 16,13 3 0-16,2-3 0 16,2-3 0-16,0 6 0 15,5 2-4-15,0-2-7 0,-6-3-19 16,-3-3-9-16,1 6-1 16,-14-3 2-16</inkml:trace>
  <inkml:trace contextRef="#ctx0" brushRef="#br0" timeOffset="10123.3113">16259 1919 57 0,'13'6'36'16,"6"10"-1"-16,0 10-11 15,-5 0-10-15,2 17-4 16,-7 9-2-16,-3 2-2 16,-6 7-1-16,-5-3-1 15,-5-6-2-15,-3 0-1 32,1-3-2-32,-3-10-1 0,5-3-3 15,-4-20-7-15,14-16-26 16,-16 19-2-16,6-16 1 15,10-3 0-15</inkml:trace>
  <inkml:trace contextRef="#ctx0" brushRef="#br0" timeOffset="16790.5803">15279 9736 32 0,'9'4'31'0,"6"-4"-6"15,10 0-6-15,5 0-5 16,6 0-2-16,1-4-3 15,3 4-6-15,-3 4-5 0,-6-4-9 16,-3 0-15 0,-4 8-6-16,-14-8-1 0,2 7-1 0</inkml:trace>
  <inkml:trace contextRef="#ctx0" brushRef="#br0" timeOffset="17036.7756">15325 9835 15 0,'0'0'30'0,"0"0"-4"16,25 4-4-16,3-4-5 15,4-4-3-15,7 4-2 16,1-4-4-16,2 4-4 0,-3 0-6 15,-8 0-13-15,-11 0-17 16,2 4-1-16,-13-4 0 16,5 4 1-16</inkml:trace>
  <inkml:trace contextRef="#ctx0" brushRef="#br0" timeOffset="17611.5885">15909 9774 22 0,'9'9'32'16,"16"-1"-2"-16,7-6-9 15,13-2-6-15,11 8-3 16,6-8-3-16,7 5-5 0,0-5-8 31,-5 0-10-31,-11-5-14 0,-4 5-5 16,-20-9 1-16,-2 9-1 15</inkml:trace>
  <inkml:trace contextRef="#ctx0" brushRef="#br0" timeOffset="17942.5501">16151 9615 36 0,'9'-26'31'0,"-9"-12"-3"15,0 5-8-15,3 3-5 0,-3-1-3 16,4 9-3-1,-4 1-1-15,-4 6-2 16,4 15-2-16,0 0-2 0,0 0-1 16,-6 17-1-16,10 14-6 0,-4 3-8 15,8 4-21-15,5 14 0 16,-4-5 0-16,3 6-1 16</inkml:trace>
  <inkml:trace contextRef="#ctx0" brushRef="#br0" timeOffset="18514.7694">16259 9965 43 0,'16'0'22'15,"-16"0"-3"1,12 0-4-16,-12 0-4 0,-12 0-3 16,-3 0-1-16,-4 0-1 15,-6 0-2-15,-2 0-2 0,1 0 0 16,-2-3-1-16,3 3-1 15,4 0 0-15,8 7 0 16,1-2-1-16,3 2 1 31,2 2-1-31,1 3 0 0,6 0 1 16,-3 3 0-16,3-4 0 16,0 2 0-16,0-4 0 15,3 1 0-15,-3-10 0 16,18 9 1-16,-2-9 1 15,4 5 0-15,7-5 0 0,1 4 1 16,6 2 0-16,-3 6 1 16,-3 0 0-16,-4 7 1 15,-8 2-2-15,-9 4 1 16,-14 1 0-16,-9-3-1 0,-14-4 0 16,-2-4 0-16,-8-6-2 15,-3-5-2-15,2-4-3 31,1-16-6-31,12-1-16 0,10-1-12 16,1-10 1-16,17 7-1 16</inkml:trace>
  <inkml:trace contextRef="#ctx0" brushRef="#br0" timeOffset="19078.4064">16793 9146 37 0,'-15'10'31'0,"9"22"-8"16,2 19-4-16,4 24-4 16,6 22-4-16,-4 11 0 15,8 16-3-15,-3 2-1 31,6 2-2-31,-5-11-2 0,2-9-2 16,-4-23 1-16,-3-15-1 0,1-19-3 16,-4-10-2-1,6-12-17-15,0-12-15 16,-6-17 1-16,0 0-1 0,-4-26 0 16</inkml:trace>
  <inkml:trace contextRef="#ctx0" brushRef="#br0" timeOffset="19601.2318">16997 9811 19 0,'33'0'18'0,"9"0"0"15,23 0 0-15,25-5 0 31,31-2-2-31,30 0-2 0,24-2-3 16,29-2-2-16,15-1-4 16,13-1-2-16,4 2-1 15,1 1-1-15,-14 1-2 16,-19 1-3-16,-27 8-5 16,-32-3-9-16,-33 3-9 15,-23 4-6-15,-45-8-1 0,-22 8 9 16</inkml:trace>
  <inkml:trace contextRef="#ctx0" brushRef="#br0" timeOffset="20203.4496">17434 9310 15 0,'-34'-3'26'0,"7"10"3"0,-7-3-11 16,6 2-4-16,5 6-4 15,5-3-2-15,11 6-2 16,11-5 0-16,12 8-1 16,7-5 0-16,7 6 0 15,0-1-1-15,1 1 0 0,-6-1 1 16,-4 1-1-16,-14-3 1 15,-7 2-1-15,-16-5 0 16,-6-2-1-16,-4-2 0 16,-2-4-4-16,3-2-4 15,-2-3-8-15,10-5-16 16,5 5-8 0,3-14-1-16,9 14 1 15</inkml:trace>
  <inkml:trace contextRef="#ctx0" brushRef="#br0" timeOffset="20388.2569">17586 9373 34 0,'0'0'31'16,"6"28"0"-16,-2-9-15 15,-4 1-5-15,3 7-5 16,-3-3-13-16,5 3-19 15,-13-13-5-15,11 1 1 32,-3-15-2-32</inkml:trace>
  <inkml:trace contextRef="#ctx0" brushRef="#br0" timeOffset="20767.1093">17561 9206 48 0,'0'-13'28'16,"9"13"-7"-16,-9 0-16 16,13 18-10-16,-6 1-7 15,2 3-3-15,4 7 1 16,-2 0-1-16,2 7 3 0,0 0 6 16,-1-1 6-16,9 29 20 31,-11-42-2-31,-6-3 1 15,-1-5 1-15,-3-14-2 16,10 0-5-16,0-4-3 16,-2-13-3-16,6 5-2 15,-1-5-2-15,8 3-2 16,0 0 0-16,1 9 0 16,-5 5 0-16,0 2 1 0,-6 9 0 15,-1 5 0-15,-5 3-1 16,-5 2-4-16,5-1-18 15,0 4-14-15,-9-12 0 16,8 3-1-16</inkml:trace>
  <inkml:trace contextRef="#ctx0" brushRef="#br0" timeOffset="21151.8124">18268 8889 42 0,'-34'15'32'0,"6"24"-7"16,-6 14-3-16,3 14-5 16,13 10-5-16,5 7-3 15,17 2-2 1,5-4-1-16,14-6-5 15,6-8-3-15,2-17-14 16,2-17-20-16,4-6 0 16,-10-20-1-16,6-8 1 0</inkml:trace>
  <inkml:trace contextRef="#ctx0" brushRef="#br0" timeOffset="21721.7724">18650 9056 10 0,'0'0'25'0,"0"0"-6"0,-22 5-4 15,6-2-4-15,-2-3-3 16,-4 0-3-16,-1 0-2 0,1 0-1 16,2 0 0-1,2-4-1-15,4 4-1 16,3 0 0-16,11 0 1 0,-16 4 1 15,12 5 1-15,4 3 0 0,-3 2 1 16,3 5 0-16,0-1 1 16,0-1-1-16,0-1 0 15,0 0 0-15,0-5-1 16,0-11-1-16,13 7 0 16,-13-7-1-16,21-6 1 31,-7 2-1-31,4-1 0 0,4 5-1 15,-2 0 0-15,-1 4 0 16,-4 3 0-16,-9 7 0 16,-6-2 1-16,-7 6 0 15,-10-2-1-15,-7 1-2 16,-7-3-6-16,3-5-9 16,1 2-14-16,-1-11-1 0,14 0-1 15,0-10 8-15</inkml:trace>
  <inkml:trace contextRef="#ctx0" brushRef="#br0" timeOffset="22221.9648">18714 9101 36 0,'-4'18'30'0,"-5"-6"-5"0,4 3-8 15,1 4-3-15,-1-1-4 16,5 2-1-16,0-3-3 16,9-2-1-16,0-6-2 15,3-1 0-15,1-8-1 16,1 0 0-16,0-8 0 15,0-1-1-15,-1-6 0 0,0-2 0 16,-4-2-1-16,0 4 0 16,-3 1 0-16,-2-1 0 15,-4 15-1-15,3-12 1 16,-3 12 0-16,-3 12-1 16,3 1 1-16,0 3 0 15,0 0 0 1,5 2 0-16,2-1 1 15,3 2-1-15,3-6 1 16,1-1-1-16,0-8 1 0,1-4-1 16,-2 0 1-16,0-7-2 15,0-2-1-15,-5-7-4 16,1 0-4-16,-4-1-9 16,-5-2-13-16,7 9-2 0,-11-4-1 15,4 14 6-15</inkml:trace>
  <inkml:trace contextRef="#ctx0" brushRef="#br0" timeOffset="22522.1089">18432 9385 27 0,'0'0'32'0,"29"3"-2"15,-2-3-8-15,12 0-6 16,10 0-5-16,5-6-3 0,3 6-3 16,-1-2-2-1,-3 2-2-15,-5 0-2 16,-10-2-3-16,-4 2-7 0,-10 4-9 15,-10-4-14-15,0 5 1 0,-14-5-1 16</inkml:trace>
  <inkml:trace contextRef="#ctx0" brushRef="#br0" timeOffset="22890.3861">18640 9513 23 0,'7'-12'28'16,"16"8"-9"-16,-1-3-3 0,3 7-3 15,3 0-3-15,-5 7 0 16,1 4-1-16,-10-1-2 15,-3 7 0-15,-11-2-1 16,-9 5 0-16,-7-2-2 0,-1 1 1 16,-6-2-1-16,1-2-2 15,4-1-1 1,4-5 0-16,4-1-1 16,10-8 0-16,7 11 0 15,5-11-2-15,11 4-2 16,2-4-5-16,11-4-18 15,7 4-9-15,-5-9 1 16,10 7-1-16</inkml:trace>
  <inkml:trace contextRef="#ctx0" brushRef="#br0" timeOffset="23193.9837">19107 9157 46 0,'10'-7'36'31,"10"14"-1"-31,-6 10-8 0,2 7-9 15,2 14-6-15,-7 7-5 16,-2 3-1-16,-7 5-3 16,-2 0-6-16,-6 0-11 15,-1-1-24-15,-8-18 0 16,3-1-1-16,-3-11 0 16</inkml:trace>
  <inkml:trace contextRef="#ctx0" brushRef="#br0" timeOffset="23842.7336">17660 10109 21 0,'-8'-10'29'16,"8"10"-2"0,-22-13-9-16,3 9-3 0,-3 4-5 15,-3 0-3-15,2 0-1 16,-1 4-1-16,6 5-2 16,7 0-1-16,8 5 0 0,7 1-1 15,10 3 1-15,3 0-1 16,6 5 0-16,2-2 1 15,-1 1-1-15,-3-4 1 16,-5 2 0-16,-9-6-1 16,-7 2 0-16,-10-5-2 31,-7-7-1-31,-3 1-3 0,-4-5-7 16,2-5-10-16,4 5-10 15,-1-15-2-15,19 15 1 16</inkml:trace>
  <inkml:trace contextRef="#ctx0" brushRef="#br0" timeOffset="24043.9552">17796 10151 51 0,'0'13'28'16,"0"7"-4"-16,0 3-4 31,0 2-7-31,0 1-6 0,-4-3-11 16,4 0-16-16,-5-13-12 15,5-1-1-15,0-9-1 16</inkml:trace>
  <inkml:trace contextRef="#ctx0" brushRef="#br0" timeOffset="24213.1943">17810 9951 70 0,'0'0'33'0,"-6"-19"-7"15,6 19-18-15,0 0-15 16,0 0-17-16,-4 14-8 0,4-14-1 31,4 19 0-31</inkml:trace>
  <inkml:trace contextRef="#ctx0" brushRef="#br0" timeOffset="24459.9182">17899 10164 55 0,'14'34'35'0,"-9"-6"0"15,2-1-12-15,-2 1-8 16,-5-15-7-16,0 2-3 0,0-15-2 16,0 0-1-16,0 0 0 15,18-24-1-15,-8 7 0 16,5 0-1-16,1 0 0 15,1 0 0-15,4 7 0 16,-5 6 0-16,1 4-1 16,-3 8 1-16,-3 6 0 0,-4 0-2 15,2 10-9-15,-6 3-26 16,-3-12-1-16,0 6 1 16,0-5 0-16</inkml:trace>
  <inkml:trace contextRef="#ctx0" brushRef="#br0" timeOffset="24898.2752">18399 9974 28 0,'-23'19'29'16,"4"19"-2"-16,-2 0 0 0,3 11-7 16,9 11-6-16,-1-3-5 15,10 2-3-15,5-2-3 0,3-7-4 16,7-4-4-16,-2-12-10 15,2-13-18-15,7-4-2 16,-5-14 0-16,8-3 0 16</inkml:trace>
  <inkml:trace contextRef="#ctx0" brushRef="#br0" timeOffset="25377.6514">18616 10040 34 0,'0'0'30'16,"0"0"0"-16,-7 14-13 15,7-1-7-15,5 6-3 16,1-1-2-16,5 5 0 0,3-7 0 15,3-2-1-15,2-6-2 0,3-4 0 16,-2-8-1-16,0-1-1 16,-2-8 0-16,-6-6-1 15,0 1 1-15,-3 2-1 16,-4-1-1-16,-5 7 2 16,0 0-1-1,0 10 1-15,0 0 1 16,-13 5-1-16,9 5 1 15,4 4 0-15,0 3 1 16,3 0-1-16,4 0 1 16,5 0 1-16,0-7 0 15,5 0-1-15,1-10 1 16,1 0-1-16,-2-9 0 0,0 0-1 16,-3-5-3-16,-4-1-3 15,-1-2-8-15,-6 2-13 16,-9 0-10-16,6 15 1 15,-11-20-1-15</inkml:trace>
  <inkml:trace contextRef="#ctx0" brushRef="#br0" timeOffset="25597.2713">18541 10304 38 0,'8'20'33'0,"9"-20"1"0,20 4-13 16,2 0-7-16,5-4-6 15,3 0-5-15,3 0-2 16,-4-4-8-16,-3-1-16 16,0 10-10-16,-20-10 0 15,1 10-1-15</inkml:trace>
  <inkml:trace contextRef="#ctx0" brushRef="#br0" timeOffset="25963.5358">18636 10474 40 0,'14'-12'31'16,"11"5"-6"-16,3 4-8 16,-3 3-5-16,5 2-2 15,-5 3-1-15,-4 8-1 16,-12 0-3-16,-2 2 0 0,-14 2-2 16,-5-2 0-16,-6-1-1 15,-2 0 0-15,1-6-1 16,2-2-1-16,2-6 0 15,15 0 0-15,0 0 0 16,0 0-1-16,15 0 0 16,4 0-1-1,3 0-2-15,4 0-4 16,6 5-11-16,1 3-16 16,-5-8 0-16,7 0 0 15,-10-8 3-15</inkml:trace>
  <inkml:trace contextRef="#ctx0" brushRef="#br0" timeOffset="26248.5706">19146 10057 35 0,'21'6'37'16,"-9"12"-1"-16,5 10-4 16,-3 7-13-16,-5 4-7 15,0 4-3-15,-9 3-4 16,0 1-1-16,-11-6-3 16,-2-3-1-1,-3-6-7-15,-6-8-20 16,-1-11-10-16,10-4-2 15,-4-12 0-15</inkml:trace>
  <inkml:trace contextRef="#ctx0" brushRef="#br0" timeOffset="26702.3204">19970 9080 29 0,'0'-22'26'15,"0"22"-5"-15,0 0-1 16,9 31-4-16,-9 20-2 16,0 20-2-16,-3 28-3 15,-5 16 0-15,8 12-1 0,-6 11-1 16,6 2-3-16,-11-5 0 15,5-4-2-15,-1-20-1 16,-1-19-1-16,1-12-3 16,0-15-4-16,4-14-13 0,3-10-16 15,-7-22-1-15,7-5-1 16,0-14 2-16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</inkml:channelProperties>
      </inkml:inkSource>
      <inkml:timestamp xml:id="ts0" timeString="2019-10-08T15:42:59.196"/>
    </inkml:context>
    <inkml:brush xml:id="br0">
      <inkml:brushProperty name="width" value="0.05292" units="cm"/>
      <inkml:brushProperty name="height" value="0.05292" units="cm"/>
      <inkml:brushProperty name="color" value="#003300"/>
    </inkml:brush>
  </inkml:definitions>
  <inkml:trace contextRef="#ctx0" brushRef="#br0">22269 2415 36,'0'0'21,"9"-9"0,-9 9-3,6 24-2,-6-1-2,0 16-3,-6 2-1,6 9 0,-6-8-2,2 4-2,-2-11-2,3-6-1,-1-12 0,4-17-1,0 0 1,6-26-3,1-5 1,5-2-1,4-7 1,4-4-2,1 5 1,-1 5-1,2 19 1,1 6 1,-6 17 1,-3 8 0,-5 12 0,-3 10 1,-2 2-2,-1 0-2,5-2-13,-3 0-23,-5-15-1,10-2 0,-5-10-1</inkml:trace>
  <inkml:trace contextRef="#ctx0" brushRef="#br0" timeOffset="1">22693 2927 45,'9'-3'22,"-9"-7"-2,7 1-4,-7 9-3,-7-20-3,1 11-2,-6-1-2,-1 0-2,-4 2-2,-2 8-1,-2 0-1,3 7 0,3 6 0,2 2 0,5 2 0,2 5 0,6 1 0,12-5 1,0-1 0,6-8 2,-2-9 0,2 0 1,-1-15 0,1-5 0,-3-12 1,-1-5-1,-3-12-1,-2 1-2,0 0 1,-2 2-3,0 5 2,-7 5-2,3 10 1,-3 15-1,0 11 1,-7 17 1,7 8 1,-8 9 0,8 4 0,0 9 0,3 1-1,3-2 1,5-5-4,-6-10-8,-1-9-28,10-5 0,-14-17 1,9-5-1</inkml:trace>
  <inkml:trace contextRef="#ctx0" brushRef="#br0" timeOffset="2">23012 2498 29,'0'0'30,"0"0"0,15 12-14,-3-4-7,8 0-3,4 3-1,1-2 0,-4 1-2,5 3-1,-3-2 0,1-3-1,-7-4 2,-7 2 0,-10-6 1,-12 9 0,-3 3 1,-9-2 1,-8 0-1,-3 5 1,-2-2-3,5 5-1,9 0-5,6-7-8,17-11-21,9 17-3,7-17-1,11 0 0</inkml:trace>
  <inkml:trace contextRef="#ctx0" brushRef="#br0" timeOffset="3">23585 2544 21,'0'0'29,"-16"-11"-3,1 11-5,0 4-7,-1 3-4,-5 8-4,6 6-3,-1 11 1,4 2-2,9 5 1,9-1 0,3-1 1,8-5-2,8-4 3,1-12 0,15-10 2,-2-13 1,5-6 1,-19-16 1,8-4-1,-21-8 0,1 2-1,-19-6-2,-16 13-3,-8 0-4,-17 7-19,6 16-22,-9 9-1,-1-4 0,3 21-2</inkml:trace>
  <inkml:trace contextRef="#ctx0" brushRef="#br0" timeOffset="4">1300 5588 7,'-23'6'24,"4"22"-2,3 4-6,1 13-3,9 9-2,6 1 1,18 6 0,7-6 2,16-6-1,9-18-1,8-9 1,1-18-2,3-8-2,-8-20-1,-9-10-1,-10-14-3,-14-8 0,-21-5-3,-9-1-2,-16 3-1,-8 4-3,-5 14-7,-9 2-6,1 20-10,2 9-5,4 10 1,0 10 1</inkml:trace>
  <inkml:trace contextRef="#ctx0" brushRef="#br0" timeOffset="5">1230 5687 55,'12'27'26,"10"0"-2,9-2-3,7-2-5,5-1-13,3-12-24,10 8-9,-3-15-2,6 4-1</inkml:trace>
  <inkml:trace contextRef="#ctx0" brushRef="#br0" timeOffset="6">1918 5753 16,'-15'0'25,"-8"-8"0,10 11-13,-2 5-6,5 6-1,10 0-2,0 5-1,11-2-1,2-4 0,2 1 1,1-7-1,-1 0 1,-2-7 0,-13 0-1,9-4 1,-9 4 0,-16 0 0,1 0 0,-2 9-2,-3 1 1,1 5-1,2 9 1,5-1 1,7 2-1,8-1 1,7-7 2,5-4-1,7-4 1,-1-14 0,6 1 1,-4-12-1,0-5 0,-6-3 0,2 0-1,-11-3 0,-1 6 1,-3 3-1,-4 1-2,0 8 0,0 9 0,0 0 0,-14 14-1,14 1-1,0 4 0,0 3 0,7 5 1,3-3 1,4-3-1,0-5 1,0-7 1,3-9-1,-3 0 1,1-12 0,1-5 0,-4-2-1,-3-3 0,-4 1 0,-2 5-1,-3 4-1,0 12 1,0 0-1,0 0 0,0 0 0,-5 20 0,12-1 1,-2-4-1,3 3 2,5-5 0,2-3 1,7-4 1,-2-6 1,2-9-1,-2-5 0,-1-3 1,-5-8-1,0 1-2,-7-2-2,-2 1-5,0 11-9,-12 4-19,-2 1-3,9 9-2,-11 5 0</inkml:trace>
  <inkml:trace contextRef="#ctx0" brushRef="#br0" timeOffset="7">2374 5953 47,'13'22'35,"-13"-22"-2,18 15-9,2-6-8,-2-4-5,6-5-4,3 0-3,-2-9-1,-3-3-3,-3 0 0,-1-3-1,-5-9 0,-10 2 0,-9-2 1,-9 2-1,-1 0 0,-3 9 0,-2 5 0,-4 8 1,0 9 0,7 15 1,5 10-1,2 10 1,4 3-1,4 10 2,3 1-1,0 7-8,8-3-28,-1-14-1,9-4 1,-4-19-1</inkml:trace>
  <inkml:trace contextRef="#ctx0" brushRef="#br0" timeOffset="8">2883 5903 18,'-15'-14'27,"-14"-4"-2,7 9-9,-5 4-5,2 7-4,3 7-3,4 6-2,5 2-1,1 4 0,12 4-1,7-5 1,7 1 1,5-7 0,3-6 1,5-8 1,1 0 0,1-12-1,-8-6 0,-5-1 0,-7-3 0,-3 0-1,-3 5 0,-6-1-1,-6 5 1,9 13-1,-15-7 0,15 7 0,-6 15-1,8 2 1,7 0 0,3 5 1,5 0 0,1-1 1,10-1-1,0-5 2,-1-4 0,-4-6-1,0-2 1,-7-6-2,-3-7-4,-2-2-7,-11-7-13,-4-5-13,4 4-1,-10-9 0</inkml:trace>
  <inkml:trace contextRef="#ctx0" brushRef="#br0" timeOffset="9">3032 5709 40,'0'-20'32,"-12"1"1,8 8-12,4 11-22,-22-14-25,22 14-5,-9 6-1,15 10-1</inkml:trace>
  <inkml:trace contextRef="#ctx0" brushRef="#br0" timeOffset="10">3205 5661 44,'0'0'30,"0"0"0,0 21-9,6 11-17,1 7-9,2 11-10,0 9-1,-2 7 0,1 1 1,-1 1 1,-1-6-1,-3-11-4,4 4 6,-7 13 13</inkml:trace>
  <inkml:trace contextRef="#ctx0" brushRef="#br0" timeOffset="11">3320 5980 37,'0'0'35,"0"0"0,19-2 1,-1 6-20,3-4-10,2 0-14,1-3-25,14 3-2,-4-4 0,9-1 0</inkml:trace>
  <inkml:trace contextRef="#ctx0" brushRef="#br0" timeOffset="12">3784 5789 45,'-28'-5'29,"10"10"-4,3 2-13,5 5-6,10 1-2,3 5-2,4-3-1,6 2 0,-1-4 0,0-2 0,-2-3 0,-10-8 0,0 0 0,0 0 0,0 0-1,-20 5 0,2-5 1,3 0 0,-1 7 1,1-2 1,5 4 0,4 4 1,6 6 0,10-2 0,4 0 0,3-5-4,4 1-22,4-12-11,15-1-1,-9-11 0</inkml:trace>
  <inkml:trace contextRef="#ctx0" brushRef="#br0" timeOffset="13">4601 5849 51,'15'5'34,"7"17"-1,6 5-16,0 4-5,3 6-6,-1 4-5,-5-3-11,3-10-18,-3 0-6,-17-18-1,5-6 1</inkml:trace>
  <inkml:trace contextRef="#ctx0" brushRef="#br0" timeOffset="14">4881 5854 48,'-13'3'31,"-19"1"1,-2 16-15,0 7-7,-6 1-3,6 4-6,0-2-8,5 2-16,2-12-9,14 7-1,0-18-1</inkml:trace>
  <inkml:trace contextRef="#ctx0" brushRef="#br0" timeOffset="15">4999 6021 33,'8'31'31,"-8"-11"-2,0 4-11,0-1-5,0-9-2,0 0-3,0-14-1,0 0-2,4-16 1,-4-6-1,-4-13-1,4-3 0,-7-9-2,2-4-1,-1-1-1,0-1 1,3 2-1,3 10 0,0 4 1,4 3-2,7 8 1,5 4-4,12 12-5,0 1-14,3 4-13,9 7 0,-3-2 0</inkml:trace>
  <inkml:trace contextRef="#ctx0" brushRef="#br0" timeOffset="16">5093 6116 24,'11'13'25,"1"-13"-2,10 6-17,1-2-17,-6-8-11,11 4-1,-14-7 2</inkml:trace>
  <inkml:trace contextRef="#ctx0" brushRef="#br0" timeOffset="17">5234 5859 38,'0'0'32,"10"18"1,-10-4-14,5 5-7,-5 3-3,0-3-3,0 0-1,0-4-1,0-15-2,0 0 1,10 0-2,-1-14 1,3 0-1,2-6 0,0 3 0,3 0-1,-3 7 0,0 10 0,-3 0 0,0 10-1,-2 3 0,5 8-6,-8 2-20,1-8-8,5 5 0,-2-11 1</inkml:trace>
  <inkml:trace contextRef="#ctx0" brushRef="#br0" timeOffset="18">5457 5634 11,'0'0'27,"6"-21"1,15 21-4,2-8-12,3 3-5,2 2-3,2 0-1,-1 3-1,-7 6 0,-1 1-1,-7 8 0,-4 1 0,-7 5 0,0 7 0,-3 5 0,0 6 0,0 5 1,0 2-1,0 0 1,0 1 0,0 0 2,0-5-1,0-3 2,-6-5-2,-1-10 1,-2-5 0,-3-7 0,-2-5 0,-3-7-1,0-6-2,0-3-3,0-4-7,4 0-18,9 1-8,-1-7 0,12 7-1</inkml:trace>
  <inkml:trace contextRef="#ctx0" brushRef="#br0" timeOffset="19">5938 5874 30,'17'-6'29,"8"9"-1,-4-3-12,7 0-8,4 0-3,-1 6-6,-6-2-12,-9-8-15,6 11 0,-22-7-1,15 2 13</inkml:trace>
  <inkml:trace contextRef="#ctx0" brushRef="#br0" timeOffset="20">5978 6009 44,'0'0'33,"30"12"-7,-7-6-5,2-2-10,-1 1-25,0-11-14,8 6-3,-8-13-1</inkml:trace>
  <inkml:trace contextRef="#ctx0" brushRef="#br0" timeOffset="21">6524 5880 6,'-12'6'27,"12"-6"-1,11 17-6,-1-8-5,11 0-2,1-1-1,3-3-1,2-5-3,1 0-1,-3-5-2,-2-4-1,-5-5-1,-8-3-1,-10-4 0,-7 1 0,-4-1-2,-6 4 0,-7 3 0,-4 6 0,-3 8-1,-1 4 0,3 11 0,0 5 0,7 10 0,6 1 0,7 3 1,9 1 0,13-2 1,8-5 0,10-4 0,5-7-1,8-5-8,0-4-21,-1-15-5,4-4 0,-10-14 0</inkml:trace>
  <inkml:trace contextRef="#ctx0" brushRef="#br0" timeOffset="22">6884 5252 57,'3'-10'37,"-3"10"-2,9-11-7,-9 11-15,0-10-7,0 10-8,0 0-11,0 0-20,-12 0-3,1 0 0,11 0-1</inkml:trace>
  <inkml:trace contextRef="#ctx0" brushRef="#br0" timeOffset="23">6877 5375 24,'12'27'29,"-12"-8"-2,4 7-6,-2 0-5,-2 2-4,-2-1-4,-7-5-1,-2-3-1,-7-9-2,-1-1-1,-2-9-3,-4-3-4,7-5-9,-4 0-17,4-9-5,8 3 2,2-4-1</inkml:trace>
  <inkml:trace contextRef="#ctx0" brushRef="#br0" timeOffset="24">7012 5286 15,'-8'12'23,"-4"-2"-4,9 6-6,-3 5-4,6 0-2,0 6 0,6-1 0,6 0 0,1-7 0,5-1 0,1-11 0,2-2 0,-2-5-1,2-10 0,-5-7-1,0 3-1,-4-8 0,-5-3-2,-1 1 1,-3 3-2,-3 1 0,0 3 0,-3 8-1,3 9 0,0 0-1,-13 5 1,13 10-1,0 4 0,7 2 1,2 3-1,-1 1 1,6 1 0,1-9 1,4-2 0,-1-6 1,1-9 0,-1-5 1,-2-5-1,-1-8 1,-8-5-1,-1-5 1,-6-1-3,0 3-4,-4 0-8,-2 5-16,4 11-9,-11-2 1,13 12-1</inkml:trace>
  <inkml:trace contextRef="#ctx0" brushRef="#br0" timeOffset="25">7547 5578 58,'-11'-13'21,"-3"-5"-2,-4 4-5,-1 6-3,-3 0-2,1 8-4,-1 7-1,6 6-3,6 2 1,2 4 0,5 1 0,6 4 2,5-7-1,6 0 2,1-5-1,4-5 0,-1-7-5,0 0-18,-2-14-15,3 4-1,-7-14-1,12 11 0</inkml:trace>
  <inkml:trace contextRef="#ctx0" brushRef="#br0" timeOffset="26">7606 5313 27,'18'0'30,"-18"0"0,13 22-8,-4-5-6,-3 2-6,1 3-2,-2-4-3,-1 2 0,-4-4-2,5-4 1,-5-12-2,0 0 1,0 0 0,0 0-1,7-18 1,0 1-2,2-1 1,0-4-3,7 6 1,-2 0 0,2 7 0,6 3 1,-6 6 0,3 12 1,-5 0 0,2 7 1,-7 1-1,-2 1 1,-4 2-2,-3-4-8,0-5-30,0 3 0,-9-12 0,9-5-1</inkml:trace>
  <inkml:trace contextRef="#ctx0" brushRef="#br0" timeOffset="27">8006 6034 37,'27'8'34,"-5"0"-1,-4 9-8,-4 8-9,-14 6-7,-4 3-12,-8-12-28,0 2-1,-11-19-2,11-1-1</inkml:trace>
  <inkml:trace contextRef="#ctx0" brushRef="#br0" timeOffset="28">8433 5838 29,'19'0'32,"-9"0"0,10 0-10,-1 2-10,5-2-3,0 0-2,1-2-2,0 2-2,-9 0-1,-4-3-1,-12 3 0,0 0 0,-13 7-1,2 5-1,-7 2 1,1 1 0,1 7 1,4 2-2,12 1 3,7 0-3,12 0 2,8-3-3,7-5-1,3-2 0,10-6-2,2-9 1,-2 0-2,-4-14 2,-8 6 1,18-25 4,-35 16 3,-18-7 1,-6 4 1,-13 1 1,-3 5 0,-8-1-1,2 11-2,-1 4 0,1 4-1,6 8 0,14 5-3,8 2 1,8 5-1,11-4 1,2-3 0,5-2 0,5-3-2,-2-6-5,-6-6-12,-7-14-18,3 4 1,-11-9-1,1 2-1</inkml:trace>
  <inkml:trace contextRef="#ctx0" brushRef="#br0" timeOffset="29">8906 5753 25,'-18'-20'27,"18"20"-9,-12-12-21,2 3-17,22 17-5,-12-8 4</inkml:trace>
  <inkml:trace contextRef="#ctx0" brushRef="#br0" timeOffset="30">9033 5836 66,'19'6'34,"2"-3"-3,7-3-17,6 0-4,0 0-3,3 4-2,-5-8-3,-4 4 0,-13-6-2,-5 0 0,-10 6-1,-4-12 0,-8 8 0,-4 4 0,-1 4-1,-2 3 2,2 7 0,5 3 1,1 2 1,8 8-1,8-3 2,8 0-2,5-2-2,4-7-9,6-3-18,7 0-8,-2-12 1,7-7 0</inkml:trace>
  <inkml:trace contextRef="#ctx0" brushRef="#br0" timeOffset="31">9573 5789 54,'-22'-10'31,"22"10"-1,-16 5-17,7 0-7,9-5-2,-5 15-2,10-3 0,4-1-1,7-2 0,-1 0 0,4 0 0,-3-4 1,2 0-2,-6-1 2,-12-4-2,0 0 0,0 0 1,-17 3-1,-3 0 1,0 3 0,-3 2 1,2 3 0,8 7 3,7 2 0,9 2 0,9-3 0,10-2 0,4-3-3,4 1-31,-3-15-5,8 0-3,-7-14 0</inkml:trace>
  <inkml:trace contextRef="#ctx0" brushRef="#br0" timeOffset="32">10385 5854 10,'0'0'26,"9"5"0,-9-5-2,0 27-13,0-7-6,7 5-1,5 3 0,3-4 1,5 0-2,1-11 1,7-6-1,-1-13 0,1-3 0,-6-8-1,-3-3 0,-7-9 0,-3 1 0,-5 1 0,-4 5 0,0 7-2,0 15 1,-13-9-1,10 25 1,3 14 0,0 11-1,3 17 1,1 5 0,-4 12 1,0 0-1,-4 3 1,-5-4 0,-9-8-1,-7-11 2,-7-11-2,-5-10 0,-1-15-2,-1-17-4,8-9-5,3-16-10,7-19-14,21-4 0,4-12 0</inkml:trace>
  <inkml:trace contextRef="#ctx0" brushRef="#br0" timeOffset="33">10856 5792 40,'0'15'29,"6"13"-3,-2-2-15,-4 8-1,7 0-2,-7-3-2,3-1-3,-3-8 1,4-3 0,-4-9 0,0-10 0,0 0-1,-7-20 2,0-3-3,0-6 2,-2-8-2,-3-4-1,0-5-1,3 2 0,-1-1 1,3 1-2,4 3 1,3 2 0,3 4 0,10 6-1,6 6 0,5 5-4,10 5-8,7 7-15,2 3-6,8 7 1,-6 0-1</inkml:trace>
  <inkml:trace contextRef="#ctx0" brushRef="#br0" timeOffset="34">10932 6014 38,'13'16'25,"1"-10"-7,6 3-3,0-4-8,5-5-18,7 3-14,-12-8-1,8 5-2</inkml:trace>
  <inkml:trace contextRef="#ctx0" brushRef="#br0" timeOffset="35">11080 5821 68,'0'0'33,"15"0"-10,-15 0-11,16 19-5,-10-2-1,-2-6-2,1 4 0,-5-5-1,0 0 0,0-10-1,0 0-1,0 0 0,6-14-1,-1 2 0,4-3-1,2 2 0,1-1 0,4 6 0,1 1 1,0 7 0,-1 7 0,-1 2 0,-1 4 1,-2 2-1,-5-2-7,0 1-22,3 4-5,-10-18 0,3 16 0</inkml:trace>
  <inkml:trace contextRef="#ctx0" brushRef="#br0" timeOffset="36">11316 5566 50,'21'-5'32,"1"-4"-1,4-1-16,5 10-5,-2-5-2,2 5-3,-6-5-2,-3 5-2,-5 1 0,-3 6 0,-5 0-1,-3 5 1,1 0-1,-3 5 0,1 5 0,1 6 0,0 2 0,2 6 1,0 1-1,1 1 1,-1 2-1,-1 0 1,0-2 0,-4-3-1,-3-1 1,-5-5-1,-2-6 2,-6 0-2,-4-5 2,-3-5-1,-2-3 0,2-5 0,1-2-7,-1-7-11,0-7-17,15 3-1,1-11 1,12 7-1</inkml:trace>
  <inkml:trace contextRef="#ctx0" brushRef="#br0" timeOffset="37">11895 5808 10,'28'0'64,"-6"-5"-32,9 5-14,3 0-6,3 0-7,3 0-6,-1 0-10,-5 5-16,-12-10-5,3 8 0,-18-10-1</inkml:trace>
  <inkml:trace contextRef="#ctx0" brushRef="#br0" timeOffset="38">11968 5897 16,'9'11'32,"8"-11"2,14 4-1,5-4-14,3 0-7,2 3-15,-8-8-25,3 11-4,-12-9 0,-5 8-2</inkml:trace>
  <inkml:trace contextRef="#ctx0" brushRef="#br0" timeOffset="39">12545 5685 30,'0'-17'32,"9"22"2,-9-5-2,22 22-18,-1 4-4,3 6-4,5 4-1,-2 2-2,-1-1-4,2 2-9,-7-4-15,-6-12-9,4-1-1,-19-22 0</inkml:trace>
  <inkml:trace contextRef="#ctx0" brushRef="#br0" timeOffset="40">12835 5719 24,'0'0'31,"-25"0"-1,7 9-9,-10 10-8,-8 2-5,1 10-3,0-2-1,5 2-3,2-4-6,5-8-5,5-4-15,12-3-6,-3-12 1,9 0-1</inkml:trace>
  <inkml:trace contextRef="#ctx0" brushRef="#br0" timeOffset="41">12978 5734 17,'12'13'31,"-12"2"1,7 11 1,-7 3-18,0-1-6,6 3 0,-2 1-2,4-2-2,-4-8-1,3-3-1,-7-6 2,0-13-2,0 0 0,5-14 1,-10-13-2,0-2 1,-3-9-1,1-10 0,-2 0-3,-1 1 1,2 1 0,4 0 0,4 5 0,0 7 0,7 5-1,4 8-1,12 5-2,2 4-6,12 3-15,9 9-11,-5-3 0,7 6-1</inkml:trace>
  <inkml:trace contextRef="#ctx0" brushRef="#br0" timeOffset="42">13062 6029 29,'0'0'31,"24"7"0,-8-7-3,6 0-18,6 0-14,-6 0-24,11 5-1,-11-10-2,4 10 0</inkml:trace>
  <inkml:trace contextRef="#ctx0" brushRef="#br0" timeOffset="43">13228 5747 48,'13'-4'31,"-3"-1"-1,5 5-14,5 12-6,-5 0-2,3 5-2,-6 3-1,-2-2-2,-4 0 0,-3-3 0,-3-3 0,0-12 0,0 0-1,0 0 1,0-10-2,9-2 1,-2-5-1,5 0-1,1 0 0,3 2-2,1 4 2,2 5-1,0 6 1,-3 9-1,-1 0 1,-5 10 0,-2 0 0,2 1-4,-4 4-11,1-1-19,-7-12-1,7 4 0,-7-15 0</inkml:trace>
  <inkml:trace contextRef="#ctx0" brushRef="#br0" timeOffset="44">13707 5794 40,'10'-3'33,"0"3"1,13 0-5,-1 5-17,6-2-10,-1 1-17,1-4-15,6 4-3,-9-12 0,9 8-1</inkml:trace>
  <inkml:trace contextRef="#ctx0" brushRef="#br0" timeOffset="45">14002 5687 43,'3'9'34,"-3"-9"1,21 21-8,-5-4-13,-6-4-5,4 8-1,-8-5-2,5 1-2,-8-5-1,-3-12 1,0 10-2,0-10 0,8-10-1,-4-4 1,5-3-1,1-3 0,4-1-1,2-1 0,2 7-1,1 1 1,0 6-1,-3 8 1,-1 5-1,-2 8 1,-3 6 0,-2 3-1,-1 3-1,-7-3-11,0-2-23,5 5-1,-5-9 0,7 3-1</inkml:trace>
  <inkml:trace contextRef="#ctx0" brushRef="#br0" timeOffset="46">14522 6024 46,'0'0'31,"0"-17"-2,-3 2-15,-3 2-5,-6 3-3,-1 0-1,-6 2-3,-2 4-1,-1 4-1,-1 9-1,6 4 2,-1 3-2,8 3 1,4 1 0,6-1 1,3 1 0,7-8 2,4-3 0,3-9 0,5-5 0,-2-7 0,2-5 1,-3-9-2,1-3 0,-9-7 0,-2-3-1,-6-4-1,-3 4 1,0 5 0,0 9-2,-3 6 1,3 19 1,0 0-1,-6 14 0,6 12 1,4 6 1,0 4-1,-1 4 0,1-1 0,-1-6-4,5-1-13,3-6-19,-8-14-1,11-1 0,-3-17 0</inkml:trace>
  <inkml:trace contextRef="#ctx0" brushRef="#br0" timeOffset="47">14707 5496 25,'17'0'30,"-3"-7"0,12 4-7,2 3-12,3-4-2,0 4-3,0 4-2,0-1-1,-9 0-1,-2 1-1,-6-1-1,-14-3 1,10 9-1,-10-9 1,0 12-1,0-12 1,-4 22-1,1-5 0,0 8 1,3 4-1,0 6 2,0 4-1,0 1 1,6 3-1,0 0 1,0-2 0,0-4 0,1-1 0,-7-10 1,0 0 0,-10-6 0,-2-1 1,-9-7 0,-5-1-1,-5-9 0,3 1-4,-1 1-14,7-4-20,-3-8-2,8 8-1,0-9 0</inkml:trace>
  <inkml:trace contextRef="#ctx0" brushRef="#br0" timeOffset="48">15358 5728 27,'11'0'32,"-11"0"1,31 0-3,-7 0-15,4 0-6,6 0-5,2 5-5,-2-2-7,-1 2-9,-2 2-14,-15-7-2,2 8 0,-18-8 7</inkml:trace>
  <inkml:trace contextRef="#ctx0" brushRef="#br0" timeOffset="49">15361 5838 26,'9'7'34,"13"-2"0,1-5 1,11 0-18,6 0-7,1 0-18,8 4-22,-11-9-2,5 5-2,-12-7 0</inkml:trace>
  <inkml:trace contextRef="#ctx0" brushRef="#br0" timeOffset="50">16082 5704 23,'7'15'29,"-7"-15"-1,6 19-10,10-9-5,3-2-3,6 4 1,1-6-2,6-5-2,-1-6-2,0-3-2,-6-8 0,-6-4-1,-7-2 0,-6-4-1,-6-3 0,-10 6 0,-7 0-1,-6 8-1,-5 6 1,-3 9-1,-3 9 0,3 10 0,1 9 0,7 5 0,6 8 1,10 0 1,7 0 0,16-2 0,8-7 1,7-6 0,6-8 0,1-8-4,6-10-14,2-6-18,-13-13 0,2-4-1,-14-15 0</inkml:trace>
  <inkml:trace contextRef="#ctx0" brushRef="#br0" timeOffset="51">16448 5113 55,'0'0'36,"10"-12"1,-10 12-4,7-9-20,-7 9-9,0 0-12,-4-14-25,4 14-3,-12 4 0,12-4-1</inkml:trace>
  <inkml:trace contextRef="#ctx0" brushRef="#br0" timeOffset="52">16476 5222 19,'13'30'30,"-4"-6"0,2 5-8,-3 3-4,-5-3-5,1 2-2,-11-7-4,-1 2-2,-9-11-5,-7-9-8,-1-6-19,5-2-5,-7-14-1,12 4-1</inkml:trace>
  <inkml:trace contextRef="#ctx0" brushRef="#br0" timeOffset="53">16710 5046 42,'0'0'11,"-11"15"-3,5-1 0,6 4-1,-5 4 0,5 5 1,6 1 0,3-2 0,4 0 0,2-7-1,6-1-1,-2-11-2,1-2 0,0-7 0,-4-6-1,-4-4 0,0-6-1,-8 0 0,2-1-1,-6-1 0,0 3-1,-6 1 1,2 4-2,2 3 1,2 9-1,0 0 0,-13 6 1,13 6 0,0 3-1,3 2 1,3 5 0,6-1 0,5-3 1,2-4 0,5 0 1,0-9 0,1-5 1,0-3 2,-3-6-1,-4-9 0,-3 0 0,-6-5 0,-3 0-2,-6 3 0,-3-1-1,-4 6-6,-4 2-8,0 4-19,11 9-5,-16 3 1,16 11 0</inkml:trace>
  <inkml:trace contextRef="#ctx0" brushRef="#br0" timeOffset="54">17165 5269 27,'-4'-10'27,"4"10"-6,-12-10-5,12 10-5,-21 0-3,9 10-2,-1 0-4,3 4 0,0 3-1,7 5 0,6-1 2,3-3 1,9-4 1,-2-6 0,7-1 2,-2-10 0,4-6 0,-9-5-1,-2-4 0,-11-2-4,0-2-4,-11 6-13,0 1-21,-13-4 1,8 10 0,-8-1-1</inkml:trace>
  <inkml:trace contextRef="#ctx0" brushRef="#br0" timeOffset="55">17573 4833 45,'-13'-7'29,"13"7"-3,-27 17-11,4 3-6,2 11-2,-3 8-1,3 12 0,2 4 0,9 5 0,5 1 0,10 1-2,5-6 1,6-8-4,6-10-5,0-7-22,1-15-8,9-3-1,-7-16 0</inkml:trace>
  <inkml:trace contextRef="#ctx0" brushRef="#br0" timeOffset="56">17642 5117 42,'0'0'29,"0"0"-3,10 12-10,-4-3-4,1 5-4,0 1-1,-3 0-1,2 4-1,-2-4-1,-1 0 0,-3-5 0,0-10-1,0 9 0,0-9 0,0-9-1,3-1 0,4-5 0,4 0-1,1-2-1,2 0 0,1 2 0,1 4-1,2 3 0,-4 8 1,0 0-1,-2 8 1,-3 5 0,-2 3 1,1 0 0,-2 6 0,0-1 0,-1-1-4,1 2-12,5-7-20,-11-15-1,13 14 1,-13-14-1</inkml:trace>
  <inkml:trace contextRef="#ctx0" brushRef="#br0" timeOffset="57">18040 5208 45,'0'0'35,"0"0"3,15 9-3,5-2-19,1-7-7,8 3-3,1-3-4,0 0-8,1 0-24,0 0-7,-13-5 0,3 5-1</inkml:trace>
  <inkml:trace contextRef="#ctx0" brushRef="#br0" timeOffset="58">18293 5075 20,'13'0'62,"8"12"-34,-8 5-10,-2 3-6,-1 6-3,-3-1-3,0 3 0,-2-6-2,-5-2-1,0-6 0,0-14 0,0 10 0,0-10-1,6-10 0,2-4 0,-1-2 0,5-5-1,0 2-1,2 0 0,0 1 0,-2 4-1,2 5 1,-3 4 0,0 10 0,-3 4 1,2 6 0,-5 2-1,1 5 2,0-1-1,1 1-4,-4-3-15,-3-2-18,8 0-1,-8-17 0,11 19 0</inkml:trace>
  <inkml:trace contextRef="#ctx0" brushRef="#br0" timeOffset="59">18798 5402 31,'3'-12'18,"-3"12"-3,-7-15-1,-4 6-2,-4-3-2,1 3-2,-7 0 0,0 5-2,-3 4-1,3 0-1,1 6-2,6 8 0,3 0 0,7 3 1,4-1 0,5 0 1,3-6-1,8 1 1,2-9 0,2-2-1,1-3 1,1-11-2,-3-4 0,-1-5-1,-1-8-1,-5-1 1,-5-3-1,-1 3 1,-6-1-1,0 9 0,0 5-1,0 9 1,0 10 1,0 0-1,-12 20 1,12 1 1,0 3-1,6 6 1,-3-3 0,6-3-1,-2 1-2,0-8-8,0-5-25,0-1-2,-7-11 0,0 0 0</inkml:trace>
  <inkml:trace contextRef="#ctx0" brushRef="#br0" timeOffset="60">18917 4910 38,'20'4'34,"8"24"2,-4 9-8,-3 5-12,5 19-4,-10 3-3,0 6-2,-13-7-2,-3-4-1,-12-7-3,-3-14-5,-4-12-32,0-2-1,-9-16-1,8 0 1</inkml:trace>
  <inkml:trace contextRef="#ctx0" brushRef="#br0" timeOffset="61">19149 5789 45,'18'-2'31,"13"2"-4,-4 0-12,8 0-9,-3 0-10,2-3-15,4 8-10,-18-10-1,5 9 0</inkml:trace>
  <inkml:trace contextRef="#ctx0" brushRef="#br0" timeOffset="62">19198 5880 20,'15'11'30,"3"-11"0,15 0-9,-1 0-27,0-8-15,13 8-5,-14-15-3</inkml:trace>
  <inkml:trace contextRef="#ctx0" brushRef="#br0" timeOffset="63">19892 5794 20,'9'9'29,"13"7"0,-1-6-11,9 3-4,2-5-4,0-1-3,2-5-3,-6-7-1,-1 0-1,-11-8 0,-3-4-1,-13-5 0,-3-1-1,-13-1 1,-6 3 0,-7 7 1,-5 5-1,-4 9 0,0 3 1,1 12 0,5 11 0,5 3 1,9 5 1,7-2 0,14 6 0,8-4 1,15-1-2,6-5 1,9-8-4,5-4-12,4-3-23,-8-19-1,5-1 0,-7-15-1</inkml:trace>
  <inkml:trace contextRef="#ctx0" brushRef="#br0" timeOffset="64">20282 5201 39,'15'-5'33,"-15"5"2,16-17-8,-16 17-12,0 0-12,0 0-15,0 0-20,-10 10-1,10-10-1,-11 10-1</inkml:trace>
  <inkml:trace contextRef="#ctx0" brushRef="#br0" timeOffset="65">20292 5322 27,'10'23'31,"-10"-2"1,9 3-10,-4 5-4,-5-4-4,0 1-3,-6-5-4,-5-4-3,-6-5-4,-7-8-7,3-4-12,2-8-14,-3-12-2,12 6-1,0-12 1</inkml:trace>
  <inkml:trace contextRef="#ctx0" brushRef="#br0" timeOffset="66">20518 5202 22,'12'-8'27,"-12"8"-5,0 0-4,-10 5-3,6 4-5,-1 7-2,0 1-2,5 5-1,0 3-1,8 2 0,1-5 0,5 2-1,2-10 0,2 1-1,3-10 0,-3-5 0,1-5 0,-1-10-2,-3-4 1,-2-2 0,-4 0-1,-1-2 0,-5 5 0,-3-1 0,0 6-1,0 13 1,0 0 0,-13 0 0,9 13 0,4 6 0,0-1 1,0 6-1,9 2 1,2-4 1,4-5-1,5 2 1,2-11 1,1-4 0,-2-9 0,2-8 0,-6-5-1,-5-5 0,-7-5-1,-5-2-2,-8 3-6,-11-2-11,-9 4-19,4 11 0,-10-1 1,4 15-1</inkml:trace>
  <inkml:trace contextRef="#ctx0" brushRef="#br0" timeOffset="67">19878 5310 62,'18'0'34,"14"5"-3,2-5-23,3-5-31,10 9-5,-9-11-3,9 7-2</inkml:trace>
  <inkml:trace contextRef="#ctx0" brushRef="#br0" timeOffset="68">20944 5487 30,'0'0'19,"-14"-2"-4,4 2-3,-2 2-3,0 5-2,0 0-2,3 6-2,3 1 0,1 0 0,5 5 1,10-5 1,-1 5-1,4-10 1,6 1 0,3-10 1,-4 0-1,1-8 0,-5-3-2,-4-4 0,-6-3-6,-4-1-19,0 5-10,-12-8-1,12 12 0</inkml:trace>
  <inkml:trace contextRef="#ctx0" brushRef="#br0" timeOffset="69">21092 5278 51,'14'-4'30,"-14"4"-5,12 14-11,-5 1-5,-1 2-2,0 4-2,-3-1-1,3 1 0,-6-4-1,3-1 1,-3-16-2,0 11 0,0-11 1,4-14-1,-1 1-1,3-6 0,4-5 0,2 2 0,3-4-1,1 6 0,2 1-1,-1 9 2,1 3-1,-4 7 1,-1 11 0,-6 8 0,-1 2 1,-1 5-1,-5-3 1,2 5-1,-2-4-1,0-4-4,8-3-14,2-5-18,-10-12 1,15 4-1,-15-4-1</inkml:trace>
  <inkml:trace contextRef="#ctx0" brushRef="#br0" timeOffset="70">21602 5521 49,'-12'-18'20,"4"0"-3,-6 1-3,-1 3-3,-1 4-3,-4 2-2,4 8-1,0 2-2,3 8 0,3 6 1,2 2-1,5-1 1,6 4 0,4-3 0,3-2 0,1-4-1,6-4 0,-1-8-1,3-8 0,-2-6 0,0-5-1,-5-9 1,1-5-2,-1-8 0,-4 2 0,-2-7 0,-3 8 0,-3 3-1,0 4 1,0 5 0,0 13 0,0 13-1,-11 0 1,6 18 1,1 4 0,-1 9 1,5 5-1,-2 6 0,2 3 0,3 1-5,1 0-29,-1-17-3,7 0 0,-6-12 0</inkml:trace>
  <inkml:trace contextRef="#ctx0" brushRef="#br0" timeOffset="71">21815 5854 64,'10'0'38,"-10"0"1,0 0-1,0 0-28,9-4-10,-9 4-16,0 0-21,12 0-1,-12 0 0,22-8-1</inkml:trace>
  <inkml:trace contextRef="#ctx0" brushRef="#br0" timeOffset="72">22133 5820 18,'18'7'31,"-18"-7"1,30 3-2,-14 3-15,9-6-4,3 0-2,0-4-2,0 1-1,-3-5-3,-5 0 0,-7-2-1,-6-4-1,-7 0-1,-6 1 1,-7 1-2,-6 3 1,-5 4 0,-1 5-1,-5 5 1,2 7 0,-1 5 0,7 7 0,6 1 1,7 4 0,9 0 1,11 3 0,7-3 1,9-1-1,7-6 1,7-6-1,2-6-8,-6-3-26,-3-19-4,9-5-1,-7-15 0</inkml:trace>
  <inkml:trace contextRef="#ctx0" brushRef="#br0" timeOffset="73">22508 5217 43,'0'0'35,"6"-9"-2,-6 9-5,0 0-15,0 0-8,0 0-10,0 0-14,0 0-14,0 0-1,-11 8-1</inkml:trace>
  <inkml:trace contextRef="#ctx0" brushRef="#br0" timeOffset="74">22509 5334 58,'0'0'34,"10"23"-5,-3-2-12,-7 0-5,7 6-1,-7 1-4,0 0-2,-5-1-2,-1-3-1,-8 0 0,-4-10-3,-1-2-6,-2-12-12,1-12-17,6 0 0,-1-10 0,10-1 0</inkml:trace>
  <inkml:trace contextRef="#ctx0" brushRef="#br0" timeOffset="75">22775 5250 10,'0'0'25,"-11"-7"0,11 7-10,-11 16-3,5-2-3,6 4-2,-4 1-1,4 5 1,0-4-1,12 0-1,1-6-1,6 0 0,-2-7 0,0-7-1,2-5-1,2-6 0,-4-4-1,-4-2 0,-5-7 0,-3 2 0,0-2-1,-1 0 0,-4 4 0,-5 6 0,5 14 0,-12-9 0,12 9 0,-8 16 0,8-2 1,0 8-1,0 2 1,8-2-1,4-2 2,3-1 0,9-6 1,-1-3 1,-3-10-1,6 0 1,-5-13 0,-1 3 0,-3-8-1,-4 2-1,-13-1-2,-3 1-1,0 4-6,-5 1-10,-4 3-19,12 8-1,-16-4 2,16 4-2</inkml:trace>
  <inkml:trace contextRef="#ctx0" brushRef="#br0" timeOffset="76">23265 5473 34,'4'-11'22,"-4"11"-1,-9-17-3,-4 10-1,-5 0-4,-5 1-2,9 6-3,-3-4-3,-3 12-1,3 4-1,2 3-1,7 4 0,8 2 1,3 1-1,8 2 1,3-5 0,7-5 0,-3-5-1,7-9 1,-8-5-2,6-5-3,-9-3-14,-3-5-19,-11-9-1,0 3-1,-5 1 1</inkml:trace>
  <inkml:trace contextRef="#ctx0" brushRef="#br0" timeOffset="77">23399 5288 17,'0'0'31,"19"6"0,-19-6-8,11 21-6,0-4-4,-11-1-5,11 7-1,-11-6-1,0 4-2,-3-9 1,3-2-1,0-10 0,0 0 0,0 0-1,13-12 0,-6-1-1,7-5 0,-1-2-2,3 0 1,5 1-1,-5 5 1,0 3 0,5 3 0,-5 3 1,2 14 1,-2 1 1,0 9-1,-7-2 1,3 5-1,1 0-1,-8 0 0,1 2 0,-10-3-4,-1 1-21,-4 0-17,3-9 0,2 9 0,-13-12-2</inkml:trace>
  <inkml:trace contextRef="#ctx0" brushRef="#br0" timeOffset="78">22013 6227 6,'0'0'9,"0"0"-1,0 0-1,0 0 0,0 0-1,-6 13-1,6-13 0,0 16 0,0-6 0,0 2 0,0 2 0,4-2-1,-1 4 1,3-2-1,4 2 0,1-4 1,2 1 0,5 1-1,2-4 1,-1 0-1,2-3 0,-2 2 0,0-4 0,3-1-1,-1-4 0,-1 0-1,5 0 0,2-9 0,0 4 0,4-4-1,2 1 0,0 4-1,3-2 1,-1 0-1,-3 6 1,3 0-2,-1 0 2,-3 5-1,0-1 0,-3 2 1,-3 1 0,0 4-1,-3-3 0,-4 4 1,0-3 0,-2-1-1,-6 2 1,-1-1 0,1-2 0,-10-7 0,11 15 0,-11-15 0,0 0 0,10 12 0,-10-12 1,0 0-1,0 0 0,11 0 1,-11 0-1,0 0 1,5-8-1,-5 8 0,0-11 0,0 11 0,-4-15-1,4 15 1,6-15-1,-6 15 0,3-16 0,-3 16 0,12-20 0,1 13 0,5 0 0,-1-2 0,0 3 0,9-1 1,2 2-1,8 0 1,2 3-1,10-1 0,-3 3 0,10 0 1,0 0-2,-2 0 1,3 3-1,-9-1 1,-4-2-1,-7 5 1,-2-5 1,-10 5-2,1-5 2,-8 0-1,1-5 1,8-4 0,0 4-1,4-4 1,-4 1-1,1-3 1,-2 2-1,0 0 1,-5-1 0,-7 3 0,-7-1 0,-6 8 1,9-18-1,-9 18 1,7-18-2,-7 18 1,0-14 0,4 4-1,-4 10 0,7-14 0,-7 14 0,0 0-1,-11-8 1,11 8 0,0 0-1,0 0 1,0 0 0,-6 10 0,6-10 0,0 0 0,0 0 0,0 9 0,0-9 1,0 0-1,0 0 1,0 0 0,0 0-1,0 0 0,0 0 1,0 0-1,0 0 0,0 0 1,0 0-1,9 0 0,-9 0 0,0 0 0,0 0 0,0 0 0,0 0 0,0 0 0,0 0 0,0 0 0,0 0 0,0 0 0,0 0-1,0 0 1,0 0 0,0 0 0,10 0 0,-10 0 0,0 0 0,0 0-2,0 0-5,-13 7-23,3-7-7,-4 0 0,-8-3 0</inkml:trace>
  <inkml:trace contextRef="#ctx0" brushRef="#br0" timeOffset="79">19796 6240 7,'0'0'9,"0"0"0,0 0-2,0 0-1,9 13 0,-9-13-1,6 19 2,0-7 0,0 5 0,1-1 0,3 3 0,-3-1 0,7-1-1,-3 1-1,2-2-2,0-3 1,-1-6-2,3 1 1,-1-6-1,1-2 1,-1 0 0,3-4 0,-1-2 0,2-1-1,0-2 0,4-1 0,2 0-1,2-4 0,7 3 0,5 0 0,5 3 0,2 4 0,3 4 0,-2 0 0,1 0-1,-6 7 1,-4 0 0,-7 3-1,-8 0 1,-5 2 0,-3-3-1,-4 4 1,-2-1 1,-1-3-1,-1 1 0,1-1 0,-7-9 1,9 14-1,-9-14 1,10 4-1,-10-4 1,0 0-1,7-18 1,-7 9-1,3-6 0,0 1 0,1-1-1,0 3 0,2-1-1,2 4 1,5 2 0,2 4-1,2 3 1,5 0 0,4 0 0,5 3 0,4 2 0,5-1 0,3 2 1,4-1-1,-3 2 0,-2 0 0,-1-2 0,-6 0 0,-2-2 0,-8 1 0,-4-4 0,-4-5 1,1-2-1,1-3 1,-1-3 0,1-1-1,3-2 1,0-1-1,-1 3 2,-1 1-1,-5 0 0,-3 7 0,-3-4 1,-9 10-1,0 0 1,0-14-1,0 14 0,-9-4-1,9 4 0,-10 0 0,10 0 0,-11 0-6,11 0-30,-9 11-1,-1-11 1,10 0-1</inkml:trace>
  <inkml:trace contextRef="#ctx0" brushRef="#br0" timeOffset="80">19961 6798 39,'13'-5'31,"-13"5"-4,8-5-5,-2 16-5,-6 7-5,0 19-3,-3 1-2,3 15-1,-7-2-1,7 5 0,-7-2-4,3-6-4,4-1-6,-3-15-13,0-12-14,10-5 0,-7-15-1,0 0 0</inkml:trace>
  <inkml:trace contextRef="#ctx0" brushRef="#br0" timeOffset="81">20159 6815 55,'0'0'20,"9"-5"-4,-9 5-3,12 22-3,-9-1-2,3 8-1,-2 8-1,1 4 0,-5 6-1,7 3-1,-7-7-1,4-1-1,-4-5-4,0-9-4,5-8-8,1-8-13,-6-12-6,0 0-1,0-12 1</inkml:trace>
  <inkml:trace contextRef="#ctx0" brushRef="#br0" timeOffset="82">19957 7057 26,'0'0'29,"17"0"-2,-6 0-8,13 2-10,2 3-17,-2-8-17,8 11-2,-9-8-1,9 5 7</inkml:trace>
  <inkml:trace contextRef="#ctx0" brushRef="#br0" timeOffset="83">20521 6797 11,'-10'6'26,"-18"3"-1,4 11-6,-5 9-4,-1 10-2,5 9-2,1 7-1,11 4-1,7 1-1,12 1 0,7-8-2,11-7-4,3-9-10,2-5-21,-1-19-4,6-3-1,-9-18-1</inkml:trace>
  <inkml:trace contextRef="#ctx0" brushRef="#br0" timeOffset="84">20641 7147 34,'15'0'19,"8"5"-3,-2-5-4,4-3-4,-4-1-1,-2-3-2,-4-2-1,-4-2-1,-3-1 1,-8-3-1,0 2 0,-12 1 0,0-1-1,-4 2-1,-3 4 0,-4 3 0,-1 8 0,-1 3 0,1 8 1,2 5 0,6 3 2,4 5 0,7 4 0,5-2 2,14 1 0,2-3 0,9-3-1,4-8-1,4-5-1,1-5-4,-2-11-9,-4-7-25,3 2-1,-8-12 0,5 2 0</inkml:trace>
  <inkml:trace contextRef="#ctx0" brushRef="#br0" timeOffset="85">21059 6727 6,'12'-3'27,"-12"3"-1,0 0-8,4-13-7,-4 13-6,0 0-9,0 0-16,0 0-5,0 0-2,0 0 11</inkml:trace>
  <inkml:trace contextRef="#ctx0" brushRef="#br0" timeOffset="86">21091 6791 26,'0'0'15,"0"0"-4,0 0-4,0 0-3,0 0-2,0 0-2,0 0 0,0 0 0,0 0-1,0 14 1,0 8 2,0-4 0,-2 4 1,2 1 0,-11 5 0,5-1 2,-4-4-1,-4-3-1,1-6 0,-2-6-3,-3-8-2,4-7-7,4-2-10,-6-15-6,16 10-1,-8-14 16</inkml:trace>
  <inkml:trace contextRef="#ctx0" brushRef="#br0" timeOffset="87">21206 6737 6,'0'0'22,"0"0"-6,-10 8-4,6 3-4,-3 3-3,4 4-1,3 1-1,3 3 0,5 2 0,3-6 0,4-2 1,3-3 1,1-6 0,-2-7 0,2-4 1,-5-9-1,-2 1-1,-6-5 1,0 1-1,-6-3 0,0 3-2,0 2 0,0 14 0,-13-17 0,13 17-1,-9 0-1,9 0 1,-6 19-1,6-7 0,0 4 0,11-1 2,0 1-1,6 0 2,2-7-1,1-1 1,1-8 1,0 0-1,-2-8 0,-3-1 0,-4-7-1,-6 0-1,-2-3-4,-4 2-4,0 2-14,0 15-13,-12-20-1,12 20 0,-19-4 2</inkml:trace>
  <inkml:trace contextRef="#ctx0" brushRef="#br0" timeOffset="88">21602 6978 13,'0'0'26,"-6"-13"-5,6 13-4,-14-15-4,3 8-4,-3 2-2,0 5-1,0 0-3,-1 3-1,2 9 0,2 3-1,3 4 0,3 1 0,5 1 1,7-1-1,3 0 2,5-10-1,3 0 2,-1-10-1,4 0 0,-3-11 0,-4 1 0,-3-7-3,-6 0-6,-5-5-21,0 8-5,-14-4-1,14 18 0</inkml:trace>
  <inkml:trace contextRef="#ctx0" brushRef="#br0" timeOffset="89">21631 6727 27,'15'0'31,"-15"0"-3,22 1-4,-1 16-4,3 8-5,10 17-3,-5 9-3,4 14-1,-13 10-2,-2 6-1,-11-4-1,-7-2-2,-7-11 0,-10-7-1,-4-11 0,-4-10 0,2-12-1,3-9 1,2-3-1,2-2 1,2-6-1,2 2 0,12-6-2,-15 0-5,15 0-23,0 0-8,0 0-1,-5-11 1</inkml:trace>
  <inkml:trace contextRef="#ctx0" brushRef="#br0" timeOffset="90">1205 7342 54,'3'28'35,"-3"5"-2,0 18-15,0 19-5,7 2-3,-3 4-4,-4-2-4,0-8-8,0-10-8,0-10-17,0-27-4,0-6-1,0-13 0</inkml:trace>
  <inkml:trace contextRef="#ctx0" brushRef="#br0" timeOffset="91">1149 7357 37,'15'-12'28,"10"-4"-4,10 7-8,12 2-5,15 5-14,-1 11-21,8-13-3,-7 13 0,-10-9-1</inkml:trace>
  <inkml:trace contextRef="#ctx0" brushRef="#br0" timeOffset="92">1592 7647 50,'-10'0'29,"-8"-9"-10,-1 9-5,2 0-6,-2 9-3,8 7-2,4 2-1,7 0-1,6 3 0,6-1 0,7-4 0,3-1 0,-1-5 1,1-7 0,-3-3-1,-5-6 1,-14 6-1,7-14 0,-7 14 0,-21-18-1,4 14 0,-4 4-1,0 0 1,2 10-1,4-1 0,3 8 1,5-2 0,7 5 0,9 0 0,4 0 0,8-5 1,1-1 0,3-7-1,1-2 1,2-5 0,-2-8 0,-4-5 0,-3-2 0,-4-7 1,-4 1 1,-3-1 0,-4 4-1,-2 4 0,-2 14 0,0 0 0,0 0 0,0 14-1,0 6-1,6 2 0,1 2 1,-4-2-1,6 0 2,2-11 0,-2-5 1,2-9 0,0-6 1,1-6-2,0-6 2,1-1-2,-2-3-2,0 6-7,-8-1-15,-3 4-15,0 16-1,8-12 0,-8 12-1</inkml:trace>
  <inkml:trace contextRef="#ctx0" brushRef="#br0" timeOffset="93">2083 7663 72,'0'-13'36,"0"13"0,0 24-14,0-7-12,0 12-5,0 3-6,0 0-8,8 1-25,-4 3-3,-4-13 1,14 0-1</inkml:trace>
  <inkml:trace contextRef="#ctx0" brushRef="#br0" timeOffset="94">2292 7715 35,'9'11'32,"10"12"0,-5 1-6,-4-2-16,-2 5-3,-1-2-5,-4-4-2,-3-4-3,0-17-1,0 0-1,12-3-1,-4-14 0,1-5 0,5-4 3,0-1 3,13-20 10,-23 28-3,4 10 0,-8 9 2,0 0-2,-9 5 0,3 7-2,-5 2-2,9 4-2,2 1 1,0 1-1,13-3-5,-6-2-6,13-1-14,5 2-11,-3-9 1,9 3-2</inkml:trace>
  <inkml:trace contextRef="#ctx0" brushRef="#br0" timeOffset="95">2874 7816 52,'-14'-23'34,"3"1"-6,-5 3-7,-5 0-8,7 12-4,-7 1-3,3 10-2,2 7-1,1 6 0,2 5-2,13 3 0,0 0 0,10-1 0,4-4 1,2-2 0,3-7-1,2-3 0,5-8-4,-8-6-7,1-6-18,-3-2-9,-11-12 1,2-5-2</inkml:trace>
  <inkml:trace contextRef="#ctx0" brushRef="#br0" timeOffset="96">2759 7486 69,'-7'-14'37,"-5"3"-2,12 11-12,0 0-12,6 11-13,0 7-32,1-4-2,8 6-1,-3-3 0</inkml:trace>
  <inkml:trace contextRef="#ctx0" brushRef="#br0" timeOffset="97">2934 7704 6,'13'0'27,"16"13"-1,4-7-10,8 0-4,3 1-1,-4-3-3,0-1-2,-7-3-2,-4-4-2,-10-2 0,-19 6 0,0-10 0,-16 7 1,-5 3-1,-1 6-1,-3 1 0,-3 6 0,4 6 0,6 4 1,5 1-1,13 0 0,9 0-1,9-2 1,6-1-5,5-6-12,4-5-6,11 5-10,-7-15 1,7 0 0</inkml:trace>
  <inkml:trace contextRef="#ctx0" brushRef="#br0" timeOffset="98">3568 7728 20,'-16'-11'31,"-11"-6"1,7 13-3,-1 4-14,6 4-7,5 10-4,4 0-2,6 4 0,13 0-1,2-1 0,4-3 0,3-2 0,-4-6 0,1-3-1,-7-3 1,-2-4-1,-10 4 0,-11-9-1,-4 3 1,-6 4 0,-1 2 0,-1 2 1,-1 5-1,3 5 1,6 1 0,9 2 1,6 1-1,2 1 1,10-4 0,7 2 0,3-6 0,6-4-1,3 0-3,-3-5-4,3-6-1,-6-1-1,0 4 1,-8-6 0,-3 6 2,-14 3 3,14-7 3,-14 7 4,10 6 1,-10-6 1,15 13 0,0-4 1,5-2-2,11 2-2,-1-5 0,2 2-1,1-6 0,-1-5 0,-2-5-1,-4 0-2,-8-5 1,-11-6 0,-11-4 0,-4-1-1,-9-2 0,-5 3 0,-5 8 0,-1 2 0,-3 6-1,6 9 1,3 12 0,4 5 0,8 10 0,2 2 1,4 10 0,1 4 0,3 3 0,3 3 0,1 1 1,1-3-3,1 1-6,-3-7-15,7-12-15,5-4 0,-2-16-2,5-5 2</inkml:trace>
  <inkml:trace contextRef="#ctx0" brushRef="#br0" timeOffset="99">4389 7785 31,'0'0'30,"0"0"-2,-3 21-8,-9-7-5,-9 1-5,-1 3-1,-10-1-3,1-2-2,-5-5-2,2-6 0,1-4-1,4 0 0,6-5 0,9-4 0,7-3-1,7 0 1,6 0-1,3 4 1,10 2-1,5 2 1,2 4 0,2 7-1,-4 3-1,1 2-6,0 3-20,-2 9-7,-9-8-1,4 7 0</inkml:trace>
  <inkml:trace contextRef="#ctx0" brushRef="#br0" timeOffset="100">4687 8017 48,'12'9'38,"1"10"0,-7 0-4,-9-1-18,3 4-10,-3 1-23,-9-3-18,-13-14-3,-3 8 0,-9-14 0</inkml:trace>
  <inkml:trace contextRef="#ctx0" brushRef="#br0" timeOffset="101">5529 7431 21,'3'-16'32,"6"16"1,-9 0-6,0 29-8,3 13-5,-6 8-6,3 13-2,0 4-2,-3 2 0,3 2-5,-8-10-6,8-13-18,0-6-10,-6-21 0,6-3-1</inkml:trace>
  <inkml:trace contextRef="#ctx0" brushRef="#br0" timeOffset="102">5751 7445 27,'12'-13'34,"-5"3"0,3 13-2,-7 15-13,1 7-6,5 14-5,-6 11-4,4 9 1,-1 2-1,2-1-2,-2-4-2,0-5-3,-1-8-8,-5-9-14,-5-18-11,5-1-2,0-15 1</inkml:trace>
  <inkml:trace contextRef="#ctx0" brushRef="#br0" timeOffset="103">5509 7757 20,'0'0'34,"0"-11"-1,23 11-3,11 0-11,0 0-11,8 0-22,4 0-16,8 8-2,-10-8-1,2 3-1</inkml:trace>
  <inkml:trace contextRef="#ctx0" brushRef="#br0" timeOffset="104">6294 7392 40,'-24'-3'30,"-1"12"-2,-6 8-11,-1 12-4,-1 13-4,1 12-1,7 9-2,6 5-1,13 4-1,10-3 0,12-5-3,8-12-4,7-10-11,4-15-20,11-7-1,-6-20 1,10-2-1</inkml:trace>
  <inkml:trace contextRef="#ctx0" brushRef="#br0" timeOffset="105">6502 7813 31,'12'8'31,"7"6"0,2-6-11,1-4-7,3-2-4,-3-4-4,0-5-1,-1-5-1,-6-1-1,-2-5-1,-6 3-1,-7-1 0,-4 2 0,-9 4 0,-2 3 0,-7 7-1,-2 0 1,-1 11 0,0 1 0,-2 5-1,5 4 2,9 2-1,1 2 1,9 3 2,8-1-1,5-2 1,9-2 0,5-1 0,5-6-1,2-4-5,0-10-16,-3-10-15,8-1-1,-6-12 0,8-3 0</inkml:trace>
  <inkml:trace contextRef="#ctx0" brushRef="#br0" timeOffset="106">6846 7322 47,'0'0'36,"13"-15"0,-13 15-3,11-7-18,-11 7-9,0 0-5,0 0-9,0 0-20,0 13-8,0-4-1,0-9 1</inkml:trace>
  <inkml:trace contextRef="#ctx0" brushRef="#br0" timeOffset="107">6873 7437 43,'0'12'32,"11"8"0,-8-1-11,-3 0-8,3 7-4,-6-5-3,-4 3-2,-5-3-1,-3-9-2,-7-1-2,-1-11-7,0 0-19,7-4-7,-4-12-1,10 4 0</inkml:trace>
  <inkml:trace contextRef="#ctx0" brushRef="#br0" timeOffset="108">7029 7366 17,'0'0'27,"3"13"0,-3-13-10,-5 20-6,5-4-5,0 2-1,0 3-1,5 0 0,2-1 0,2-1-1,3-4 0,3-8 0,1-1 0,2-9 0,-2-5 0,0-8-1,-1 1 0,-3-7-1,-2 2 0,-4 2 0,-2 0-1,-4 4 0,0 5 0,0 9 0,-11-3-1,11 3 2,-11 16-1,11-3 0,-3 6 1,3 0 0,9 3 0,0-3 0,6 1 1,-2-2-1,6-4 0,-1-6 1,5-7 0,-3-4 1,-1-3-1,-4-10 1,-2 0-1,-1-4 1,-5 0-2,-7-1-4,-3 2-14,-7 0-19,4 7 1,-3 2-1,9 10 0</inkml:trace>
  <inkml:trace contextRef="#ctx0" brushRef="#br0" timeOffset="109">7577 7389 62,'17'14'35,"7"12"-4,-3 10-13,-1 11-7,-2 11-4,-5 6-3,-10 10-1,-9 3-1,-7-1-1,-6-6 0,-8-8 0,-2-10-2,-1-11-1,7-10-5,-1-19-9,6-12-20,18 0 0,-10-14 0,20 3 0</inkml:trace>
  <inkml:trace contextRef="#ctx0" brushRef="#br0" timeOffset="110">8018 7761 40,'15'0'32,"18"3"-5,-1-3-9,3 0-6,8 0-4,-5 0-4,-1 0-6,-1 0-7,-10 0-11,-8-3-11,1 6-1,-19-3 1</inkml:trace>
  <inkml:trace contextRef="#ctx0" brushRef="#br0" timeOffset="111">8093 7872 28,'21'5'30,"4"-5"-3,6 0-6,3 0-3,1 0-6,1 2-2,-7-2-4,2 0-2,-10 0-4,-8-3-18,-13 3-15,11-6 0,-11 6 0,0 0-2</inkml:trace>
  <inkml:trace contextRef="#ctx0" brushRef="#br0" timeOffset="112">8804 7838 10,'0'0'26,"21"15"-2,-5-7-9,9-1-3,0-3-1,5-4-2,-1 0-2,-4-7-1,-1-4 0,-9-3-2,-8-5 1,-7 0-1,-3 0 0,-13 0 0,-3 7-1,-5 2 0,-7 5 0,-4 10-2,2 5 1,2 7-1,3 9 1,7 4 0,7 5 1,5 1 1,16 5-1,5-4 1,13-1 0,6-7 1,10-2-2,2-11-2,0-8-5,6-8-20,-3-5-13,-10-16 0,1-4-1</inkml:trace>
  <inkml:trace contextRef="#ctx0" brushRef="#br0" timeOffset="113">9033 7369 15,'0'0'63,"19"0"-35,0 0-10,5 0-6,5 2-3,5-2-5,-1 0-8,2 0-21,5 0-7,-15-5-1,6 5 0</inkml:trace>
  <inkml:trace contextRef="#ctx0" brushRef="#br0" timeOffset="114">9495 7233 36,'0'0'36,"16"-12"-1,-16 12-2,0 0-16,0-10-10,0 10-13,0 0-24,0 0-4,0 0-2,-10 7 1</inkml:trace>
  <inkml:trace contextRef="#ctx0" brushRef="#br0" timeOffset="115">9523 7389 28,'12'31'30,"-9"-8"0,4 6-10,-1 3-5,-6 0-4,-3-1-3,-10-2-1,2-1-1,-10-7-1,-5-3 0,-3-9-2,2-9-1,-1-2-2,4-7-5,8-3-9,3-2-20,1-10-1,12 3 0,0-4 0</inkml:trace>
  <inkml:trace contextRef="#ctx0" brushRef="#br0" timeOffset="116">9728 7259 23,'0'0'27,"0"0"0,-10 4-10,5 5-6,-5 6-4,7 5-3,3 1 1,0 5-2,6-1 2,4 2-1,4-8 0,6 0-1,0-7 1,3-4-1,0-8 0,0-4 0,-4-7-1,-1-3 0,-5-6 0,-1-3-1,-5 0 0,-1-1-1,-6 2 0,0 3 0,-3 6 0,-1 4-1,4 9 1,-12 0 0,6 9 1,3 4-1,3 6 0,0 0 0,3 5 1,3-1-1,6-4 0,3 4 0,5-5 0,-2-6 1,4-4-1,0-8 1,-1 0 0,-1-9 0,-6-7 0,-1-6 0,-9-2 0,-4-4-1,-7 0-1,-3 4-4,1 6-8,-6 8-20,-1-3-2,16 13 0,-21 9 0</inkml:trace>
  <inkml:trace contextRef="#ctx0" brushRef="#br0" timeOffset="117">10193 7282 6,'0'0'16,"0"0"-3,0-11-2,0 11-2,0 0-3,0 0-1,0 0-3,0 0 0,0 0-1,0 0 1,0 0 1,0 0 0,10 11 2,-10-11 0,6 18 2,-6-5-1,9 2 1,-6 2-2,0 4 0,-3-4-1,6 2-1,-6-6 0,3-4-1,-3-9 1,0 0-2,9 0 2,-5-12-2,2-2 1,3-5 0,0 0-2,1-3 0,2 3 0,3 4 0,1 3-1,3 6 1,-1 6 0,-2 5 1,2 6 1,-2 2 1,-4 3 0,-2 3-1,-1 1 2,-6-1-1,-1 0 0,-2-2-1,0 1 0,-2-1-1,-1-4 0,3 0 1,-6-4-2,6-9-4,0 0-31,6 9 1,-6-9-1,0 0 0</inkml:trace>
  <inkml:trace contextRef="#ctx0" brushRef="#br0" timeOffset="118">10659 7613 30,'8'-11'22,"-8"11"-2,0-20-3,-8 11-3,1-2-2,-7 1-3,7 4-2,-10 0-2,1 2-1,1 4-2,-1 7-1,4 3 0,1 2-1,5 6 0,3 1 1,3-1-1,8-2 0,2 0 1,4-6-1,3-5 1,1-5 0,1-10 1,2 2-1,-2-10 2,-3-6-1,-1-5 1,-6-3 0,-2-2-1,-1 3 1,-6-1 0,0 4-2,0 2 1,-7 3-1,-1 8 0,8 15-1,-10-12 0,10 12-1,-13 6 2,10 6-1,3 5 0,0 11 0,0 4-1,3 3 3,1 3-2,5 1 1,0-2-1,0-5-1,5-3-16,-1-7-18,-13-22-1,14 13 0,-17-24 0</inkml:trace>
  <inkml:trace contextRef="#ctx0" brushRef="#br0" timeOffset="119">5142 6788 17,'0'24'19,"-4"16"-4,7 22-4,-3 21-4,6 23-1,-2 21-3,1 15-3,0 10-1,0 3 0,-5 1 2,-3-3-1,-4-9 3,-5-14 0,-4-13 3,-1-15-1,-3-9-21,-4-32-7,11-11-3,-2-31 0</inkml:trace>
  <inkml:trace contextRef="#ctx0" brushRef="#br0" timeOffset="120">5422 6774 8,'175'-5'7,"22"-3"-1,40 0-3,20-2 2,33 3 1,12-1 1,24 3 2,11 0 0,8 5 0,12 0 0,1 7 0,8-2-3,-4 3-1,1 0-3,-16-1-4,-15 1-10,-26-8-13,-17 4-2,-50-13 1,-27 9 19</inkml:trace>
  <inkml:trace contextRef="#ctx0" brushRef="#br0" timeOffset="121">11380 6950 7,'0'97'10,"3"17"1,-3 25 0,0 10-1,7 10 1,-3 1-1,4 0-1,-6-6-3,-2-13-4,0-15-1,4-19-1,-4-18-5,-9-21-20,14-8 0,-14-29 0,16-3 18</inkml:trace>
  <inkml:trace contextRef="#ctx0" brushRef="#br0" timeOffset="122">5062 8606 13,'65'0'9,"31"0"-1,22 0 1,39 0-1,28-5-1,40 2-1,30-3-3,35-4-1,23 2-1,27-5 1,20 3 1,16-2-1,14 1 2,11-2 0,3 2 0,-5 4 0,1 0 0,-15 3 0,-16 4 0,-24 0 0,-30 0-4,-42-4-19,-38 9-8,-58-15 1,-37 6-2</inkml:trace>
  <inkml:trace contextRef="#ctx0" brushRef="#br0" timeOffset="123">1136 9308 24,'0'0'34,"0"0"-1,10 57-8,-13-11-4,-4 7-5,-5 15-4,0-2-4,-2 4-2,-1-5-4,-3-6-1,8-11 0,10-48-1,-18 60 0,18-60 1,0 0-1,0 0 0,6-43 1,4-2-2,-5-12 2,13-8-1,-1-6-1,2-1 0,-4 7 0,4 6 0,2 14 0,-9 13 0,7 18 0,-4 14 1,-1 19 1,0 15-1,8 15 2,-3 7-1,1 9 0,3 1 1,0 2-3,-8-7-4,8-1-11,-11-13-17,-5-19-3,-2-3-2,-5-25 2</inkml:trace>
  <inkml:trace contextRef="#ctx0" brushRef="#br0" timeOffset="124">1112 9723 10,'0'0'29,"0"0"-1,-10-9-1,34 9-17,14 6-16,5-6-19,3 12-1,3-12-2,-5 15 10</inkml:trace>
  <inkml:trace contextRef="#ctx0" brushRef="#br0" timeOffset="125">1478 9740 38,'10'5'34,"4"11"-2,-1 6-8,-3-2-8,-1 8-4,-1-9-3,-2 2-3,-6-11-3,0-10-1,0 0 0,0 0-2,4-21 0,-2 0-1,6-5 1,4 2-2,2 2 2,2 0-1,2 8 1,6 3 0,-2 11 0,1 0 0,0 12-1,-4 1-2,-1 7-6,-8 4-9,-1-5-15,0 8-2,-6-5 1,5 6 0</inkml:trace>
  <inkml:trace contextRef="#ctx0" brushRef="#br0" timeOffset="126">2049 9910 30,'-3'-28'33,"-4"6"-4,-1-3-4,-7-2-4,1 8-5,-7-3-6,2 10-1,-3 4-4,7 12-1,2 5-2,4 5 0,3 5-1,9 6 0,3 1 0,10-4-1,2 0 0,4-6-3,3-1-9,-4-5-24,-2-10-1,0-7-1,-8-10 1</inkml:trace>
  <inkml:trace contextRef="#ctx0" brushRef="#br0" timeOffset="127">1973 9518 32,'-15'-24'34,"0"8"-1,15 16-6,-12 22-44,6-13-9,15 17-5,0-11-3</inkml:trace>
  <inkml:trace contextRef="#ctx0" brushRef="#br0" timeOffset="128">2191 9704 34,'11'5'29,"6"15"-4,-10 6-11,-7 1-4,-7 3-3,0 2-2,-3-4-3,-1-5 0,8-5-2,3-18 1,3 11 0,10-17-1,2-8 1,1-5 0,2-4 0,-1-4 0,-1 3 1,-7-1 0,-9 3 0,0 3 0,-6 10-1,-3 2 1,-2 7-1,2 11 0,-2 4 0,6 6 0,13 4-2,1-1-2,5-2-3,6 2-6,5-7-7,-1-5-4,3-2-3,-2-10 0</inkml:trace>
  <inkml:trace contextRef="#ctx0" brushRef="#br0" timeOffset="129">2473 9890 61,'0'0'25,"10"10"-1,-2 0-7,6-1-5,1 3-4,7-2-1,-1-1-2,4-3-2,2-6-2,-1-8 1,-4-4-2,-4-2 1,-7-4-1,-3-5 1,-8-6-2,-9-1 1,-4 6-1,-6 0 1,-6 10-1,0 2 1,-2 12 0,2 7 0,7 12-1,2 8 2,9 10-1,4 6 0,3 3 0,7 6-1,2-2-1,1-3-6,-1 0-8,3-6-14,-5-12-4,5-6-1,-12-23 1</inkml:trace>
  <inkml:trace contextRef="#ctx0" brushRef="#br0" timeOffset="130">2768 9765 22,'0'0'31,"6"17"0,-6-2-2,0 13-23,7 6-26,-7-7-7,17 11-2,-13-11-1</inkml:trace>
  <inkml:trace contextRef="#ctx0" brushRef="#br0" timeOffset="131">3119 9789 36,'-13'0'29,"-12"0"-2,4 3-11,2 8-5,3 4-5,3 2-3,4 1-1,6 2 0,3 0 0,9-3 0,2-5 1,4-2-1,-3-6 0,3-4 0,-5 0 0,-10 0-5,12-14-7,-12 14-16,-7-18-6,7 18-1,-11-23 1</inkml:trace>
  <inkml:trace contextRef="#ctx0" brushRef="#br0" timeOffset="132">3149 9819 19,'28'6'33,"-6"0"2,2 7-7,-5 0-6,-9 6-6,5 5-5,-12-5-3,4 4-3,-7-5-2,0-4-1,0-14-3,0 0 0,0 0-1,15-18 0,-2 2 0,-1-5 0,7 2 1,-1 1 0,1 7 2,-1 6 0,-2 5 2,-1 7-1,-6 10 1,1 3-1,-4 6-2,-6-2-21,-6-1-15,9 5-1,-6-8-1,12 1 0</inkml:trace>
  <inkml:trace contextRef="#ctx0" brushRef="#br0" timeOffset="133">4286 9764 9,'15'33'26,"-15"-10"1,0 7-12,0-4-2,0-8-6,-4-2-3,4-16-1,-13 0-1,7-20 0,0-4-1,2-7 0,4 2 1,3-3 1,7 3 1,5 7 0,4 5 1,3 10 0,6 12 1,-6 8-1,2 6 0,-6 5-2,-1 5-3,-1 4-9,-8 5-24,-8-17 0,10 8 0,-10-17-1</inkml:trace>
  <inkml:trace contextRef="#ctx0" brushRef="#br0" timeOffset="134">4487 9658 9,'17'-56'32,"-7"-9"1,15 14-6,6 12-8,5 13-4,8 24-4,-3 12-3,1 19-1,-5 14-3,-2 13 0,-10 6-1,-2 4 1,-9 1-2,-7-4 0,-3-7 0,-4-9-1,0-14 0,0-10-1,0-23-1,-13 5-2,2-19-1,-3-9 0,0 3-1,-7-8 1,2 10-1,-8-1 1,4 15 1,-1 4 1,5 13-1,-3-1-9,7 0-20,9 6-1,6-18 1,0 14-2</inkml:trace>
  <inkml:trace contextRef="#ctx0" brushRef="#br0" timeOffset="135">5254 9780 46,'0'23'34,"-15"-6"0,-2 2-13,-6 1-6,-1-7-7,0 0-4,-4-10-2,6-6-1,1-6-1,4-8-1,8-3 1,6-4-2,6 1 2,3 0-1,7 4 1,1 7 0,6 10 1,3 8-1,0 7 1,-1 10 0,-3 2 0,-5 7-2,3 4-13,-5-1-20,-12-10-1,6 0 0,-6-25 0</inkml:trace>
  <inkml:trace contextRef="#ctx0" brushRef="#br0" timeOffset="136">5130 9525 33,'0'-12'34,"-8"-1"0,8 13-5,5 13-37,-5-13-21,20 27-4,-7-10 0</inkml:trace>
  <inkml:trace contextRef="#ctx0" brushRef="#br0" timeOffset="137">5349 9682 20,'18'8'27,"1"-4"-1,12 3-14,3 1-3,0 0-1,3-2-2,-5-3-2,-5-3-1,-8 0-1,-19 0 0,0 0-1,0 0 0,-22 0 0,4 6-1,-3 4 0,1 5 1,2 4-2,7 6 1,11 9 1,4-7-2,12 5 2,7-2-2,6-4 1,6-7-2,8-5 0,-3-10 0,3-10-1,-3-6 0,-4-7 0,-3-9 0,-11-2 2,-3-5 2,-15 3 2,-4-1 1,-9 5 0,-3 6 1,-5 4 0,-4 8 0,1 10-1,2 4-1,-1 9-1,7 3 0,2 4 0,7 2-1,3 0 1,6 2 0,8-12 0,3-2 0,4-6 0,2-4 0,2-12 0,-1-2-1,-3-3 0,-3-3 0,-4 0 0,-6 2-1,-3 1 0,-5 6 0,0 11 0,0 0 0,-8 10 0,3 5 0,3 4 1,4 4-1,4 0 1,4-1 0,5-2 1,4-3 1,1-8-1,3-5 1,0-6 0,-2-5-2,-3-6-2,-8-9-11,-1-3-22,0 3-3,-12-1 0,3 7 0</inkml:trace>
  <inkml:trace contextRef="#ctx0" brushRef="#br0" timeOffset="138">6160 9700 32,'20'14'37,"-6"-5"2,6 8-1,1 4-18,-3-3-7,2 9-5,-12-2-3,-5 1-2,-11-5-1,-9-2-4,-7-4-6,-7-8-18,2-7-12,8-6-1,-1-8 0</inkml:trace>
  <inkml:trace contextRef="#ctx0" brushRef="#br0" timeOffset="139">6753 9667 63,'16'0'35,"-16"0"-1,16 0-19,-16 0-32,0 0-15,15 13-2,-15-13-1</inkml:trace>
  <inkml:trace contextRef="#ctx0" brushRef="#br0" timeOffset="140">6775 9864 75,'0'0'42,"18"-3"-1,-18-8-14,0-1-56,0 12-9,6-26-2,10 15-1</inkml:trace>
  <inkml:trace contextRef="#ctx0" brushRef="#br0" timeOffset="141">7683 9322 45,'0'0'32,"0"0"-5,0 29-8,0 21-6,-3 11-5,0 17-3,-4 3 0,2 4-2,-1-5-3,3-9-8,3-16-18,0-11-7,3-25-1,8-4 0</inkml:trace>
  <inkml:trace contextRef="#ctx0" brushRef="#br0" timeOffset="142">7969 9360 38,'16'1'32,"-11"13"-6,4 12-4,-2 16-6,-4 9-4,2 15-3,-8 1-3,3 5-5,0 1-14,0-5-21,-5-18-1,11-8 0,0-23 0</inkml:trace>
  <inkml:trace contextRef="#ctx0" brushRef="#br0" timeOffset="143">8256 9420 30,'17'6'35,"-15"16"1,8 18-3,-2 10-17,-4 5-5,2 10-2,-3 0-6,0-8-4,-3-2-6,0-14-14,-5-12-14,5-10-2,-11-19 1,11 0 1</inkml:trace>
  <inkml:trace contextRef="#ctx0" brushRef="#br0" timeOffset="144">8040 9681 40,'19'0'31,"12"9"-2,-3-9-25,6 0-27,12 7-3,-2-12-3,14 12 4</inkml:trace>
  <inkml:trace contextRef="#ctx0" brushRef="#br0" timeOffset="145">8748 9356 30,'-21'13'33,"-11"6"-2,-1 13-7,-1 16-7,-1 11-4,8 7-4,7 4-2,14 5-2,9-7-2,13-2-2,15-11-4,9-14-18,6-19-14,11-5-1,-5-17 1,8-10-2</inkml:trace>
  <inkml:trace contextRef="#ctx0" brushRef="#br0" timeOffset="146">8932 9743 21,'-7'9'31,"15"3"0,-8-12-5,19 8-13,0-1-3,0-7-3,2 0-3,-2-5-2,-3-5-1,-6-3 0,-5-2-1,-5-2 0,-15 2-1,-1 5 1,-8 6-1,-3 4 1,-3 11-1,3 6 3,5 7 0,3 3 0,14 3 2,5-2 0,11 2 1,8-5-1,12-3 1,0-7-2,4-5-3,5-5-9,-3-5-24,-6-12-3,0-4 0,-10-14-1</inkml:trace>
  <inkml:trace contextRef="#ctx0" brushRef="#br0" timeOffset="147">9188 9306 33,'6'-11'33,"-6"-8"0,0 19-7,10-17-21,-10 17-18,9 0-16,-9 0-2,0 0-2</inkml:trace>
  <inkml:trace contextRef="#ctx0" brushRef="#br0" timeOffset="148">9225 9425 28,'0'23'34,"0"10"-1,-8-6-7,-5-7-7,-3-2-8,-6-9-8,-2-7-18,-4-12-17,10 0-2,2-14-1,10 2 0</inkml:trace>
  <inkml:trace contextRef="#ctx0" brushRef="#br0" timeOffset="149">9415 9334 16,'-15'2'27,"9"13"-1,-5-5-8,6 8-7,5 4-3,4-2-4,4-1 0,7-1-1,1-4-1,3-5-1,0-9 1,-1 0-1,-3-13 0,-3 0 0,-5-2 0,-4 0 0,-3 1-1,0 4 0,0 10 1,0 0-1,-11 0 1,11 10-1,0 4 1,5 1 1,8 3 2,-4-1 1,12-2 1,-3-8 0,7-1 1,-8-9 0,1-6 0,-3-6-2,-3-3-1,-6-4-4,-6 0-8,0-3-26,-5 9-3,-5 0 0,10 16-1</inkml:trace>
  <inkml:trace contextRef="#ctx0" brushRef="#br0" timeOffset="150">9762 9421 54,'28'32'35,"-9"5"0,6 8-13,-7 8-11,-6 3-5,-9 4-2,-15 0-2,-6 1-1,-8-10-2,-9-15-9,-1-15-24,2 2 0,-3-20-1,15-1-1</inkml:trace>
  <inkml:trace contextRef="#ctx0" brushRef="#br0" timeOffset="151">10058 9327 20,'0'-22'35,"0"22"0,0 0-1,8 0-13,2 29-7,-10 7-5,5 20-4,-1 12-2,4 8-1,-3 7 0,0 0 0,-5-4-1,0-4 0,0-14 0,0-9-2,0-12-2,-9-14-21,5-15-14,4-11 1,0 0 0</inkml:trace>
  <inkml:trace contextRef="#ctx0" brushRef="#br0" timeOffset="152">10569 9624 14,'0'0'32,"29"15"-1,-6-15 0,8 0-16,6 0-8,4 0-12,3 0-15,-5-5-10,1 5-1,-15-10-1</inkml:trace>
  <inkml:trace contextRef="#ctx0" brushRef="#br0" timeOffset="153">10605 9779 46,'16'4'35,"9"2"-2,8-4-11,2-2-8,5 0-16,-8-7-28,10 7-2,-14-8-2,0 8-1</inkml:trace>
  <inkml:trace contextRef="#ctx0" brushRef="#br0" timeOffset="154">11276 9189 47,'3'9'30,"1"13"-10,-4 22-4,4 18-5,2 13-2,-2 10-1,2 7-1,0 1-1,3 0-2,-3-13-1,4-11-1,-4-21 0,1-12-1,-5-12 1,3-9 0,-5-15 0,0 0-3,0 0-4,0 0-18,-5-18-12,8 7 0,-3-8-1</inkml:trace>
  <inkml:trace contextRef="#ctx0" brushRef="#br0" timeOffset="155">11762 9650 11,'3'18'30,"-3"-18"1,21 14 0,0-6-16,0-4-5,6 1-3,1-5-4,-2-7-1,-4-3-1,-5-1-1,-8-7-1,-9 4 1,-5-4-1,-9 0 0,-10 8 0,-3 5 1,-5 10 0,-1 4 1,1 11 1,4 11 1,4-2 1,12 12 0,3-4 2,20 4-1,4-7 0,13-3-1,3-11-2,5-5-7,5-8-20,4-7-10,-10-13 0,0-1-2</inkml:trace>
  <inkml:trace contextRef="#ctx0" brushRef="#br0" timeOffset="156">11921 9302 51,'24'6'31,"-7"-6"2,8-4-17,4 4-11,5-6-20,3 6-15,-8-12-2,5 12 0</inkml:trace>
  <inkml:trace contextRef="#ctx0" brushRef="#br0" timeOffset="157">12321 9186 8,'0'0'24,"7"-14"1,-7 14-8,0 0-19,5-16-15,-5 16-7,0 0 0,0 0 18</inkml:trace>
  <inkml:trace contextRef="#ctx0" brushRef="#br0" timeOffset="158">12339 9313 37,'6'60'66,"-3"-26"-41,-3-1-8,-6-1-7,-1-1-3,-4-2-2,-5-9-2,-5-4-2,-4-10-3,3-6-8,-4-10-18,5-8-7,9-3 0,0-10-1</inkml:trace>
  <inkml:trace contextRef="#ctx0" brushRef="#br0" timeOffset="159">12529 9208 30,'0'0'27,"-12"0"-6,12 0-6,-10 25-4,6-9-4,4 6 0,0 2-1,4 0-2,6-2 0,4-2-1,3-5 0,1-4-1,3-11 0,2 0-1,-5-12 1,1-3 0,-1-4-2,-9-4 1,-2 0-1,-2 2 1,-5 2-1,0 4 0,0 7 0,0 8 1,-12 3 0,12 6 0,-3 8 0,3 3 0,7 1 1,2 1-1,6 0 0,4-3 0,-2-9 0,9 0-1,-4-10 2,0-6-2,-1-6 1,-5-4 0,-6-8 0,-5-1-2,-5 4-5,-6-2-14,-10 0-14,8 13 0,-8-4-1</inkml:trace>
  <inkml:trace contextRef="#ctx0" brushRef="#br0" timeOffset="160">12981 9194 36,'16'17'33,"-13"-8"-1,3 10-11,-1 1-6,-5 2-5,4-3-4,-8-1 0,4-4-1,0-14-2,-5 14-1,5-14 0,3-12 0,3-3-1,3 1 0,7-4-1,-1-1 1,4 3-1,3 0 1,-4 6-2,2 4 1,-2 6 0,-2 0 1,-5 13 0,-1 3-1,-4 2 1,-6 5 0,0-3 1,0 6-4,0 3-6,-6 0-28,0-12 0,6 1-1,0-18 0</inkml:trace>
  <inkml:trace contextRef="#ctx0" brushRef="#br0" timeOffset="161">13441 9537 23,'0'0'21,"-20"-24"-4,8 11-4,-6 1-2,-1 5-4,-2 1-1,-1 6-2,3 0 1,0 11-2,4 3 1,3 1-1,5 5 0,7-4 0,3 2 0,5-4 1,3-4-2,5-6 1,3-4-1,-1-4 0,6-8-1,-6-5 1,1-6-1,-3-3 0,-1-3-1,-5-2 0,-1-4 1,-3 4-1,-6 2 1,0 5-2,0 6 1,-6 5 0,6 13 1,-12-10-1,12 10 1,-9 22 2,9-3-1,-2 2 2,2 9-1,0-3 1,5 4 0,1-4-1,3 1 1,-2-6-4,-2-7-3,3-5-26,-8-10-6,0 0-1,12 0 0</inkml:trace>
  <inkml:trace contextRef="#ctx0" brushRef="#br0" timeOffset="162">13775 9233 37,'4'10'30,"-8"15"-6,4 24-4,3 14-5,-3 14-5,5 12-2,-3 4-2,6 4-1,-5-8-2,4-8 0,-4-9-1,-1-15 0,-2-10-1,0-7 1,0-11-1,-5-6 1,5-7 0,-3-5-2,3-11-5,0 0-25,0 0-5,8-20 0,-4-5 0</inkml:trace>
  <inkml:trace contextRef="#ctx0" brushRef="#br0" timeOffset="163">14197 9701 56,'6'-9'32,"13"7"-11,8 2-5,4-5-7,6 5-2,1 4-4,0-4-4,-2 5-5,-8-2-7,-3-1-7,-6 8-13,-19-10 2,13 0-2</inkml:trace>
  <inkml:trace contextRef="#ctx0" brushRef="#br0" timeOffset="164">14244 9791 25,'0'0'23,"15"7"-4,3-7-2,10 0-4,5 5-3,5-2-4,4 1 0,-3-2-2,-2 1 0,-9-3-1,-3 4-1,-10-4-1,-5 0-1,-10 0-4,0 0-11,0 0-14,0 0-2,-13 0 1,13 0 7</inkml:trace>
  <inkml:trace contextRef="#ctx0" brushRef="#br0" timeOffset="165">14922 9244 21,'0'0'32,"0"17"3,-2 17-9,2 17-6,0 23-6,0 9-4,2 13 0,-2 4-3,9 2-2,-2-9-2,0-9 0,-1-19-3,-1-18-6,-1-17-27,1-7-4,-5-23 0,0 0-1</inkml:trace>
  <inkml:trace contextRef="#ctx0" brushRef="#br0" timeOffset="166">15462 9649 73,'-21'-15'28,"-7"5"-7,-6 4-7,5 12-5,-5 9-3,9 8-3,5 5 0,9 5-2,11 1 0,16 0-1,8-5 0,10-5-7,8-6-13,9-2-14,-7-12 0,7-1 1</inkml:trace>
  <inkml:trace contextRef="#ctx0" brushRef="#br0" timeOffset="167">15776 9745 20,'0'-12'20,"-13"-4"-4,2 0-4,-6 0-1,-4 2-2,1 2-2,-5 6 0,0 6 0,-1 0-1,6 15-2,4-1 1,10 13-2,6-3 1,6 4 0,8-2-1,10-2 0,4-8-1,1-8 1,2-8-2,-1-5 2,-4-13-1,-3-5 0,-10-6 1,-6-3-1,-11 3-1,-4 3-2,-5 9-11,1 11-22,-7-1 0,12 17 0,-2-1 0</inkml:trace>
  <inkml:trace contextRef="#ctx0" brushRef="#br0" timeOffset="168">15989 9615 38,'0'0'35,"29"21"-2,-5 0-8,1-1-7,3 11-5,-13-6-4,-2 9-3,-13-9-1,-8-5-4,-11-3-9,-7-6-27,-8-11-1,10-5-1,-5-9 1</inkml:trace>
  <inkml:trace contextRef="#ctx0" brushRef="#br0" timeOffset="169">16527 9271 10,'-10'0'28,"-18"0"2,-3 24-8,-6 17-4,2 24-4,11 15-1,-1 8-3,19 11-1,9-7-3,18-3-3,13-11-9,8-17-10,9-28-17,11-9-3,-2-24 2,4-5-2</inkml:trace>
  <inkml:trace contextRef="#ctx0" brushRef="#br0" timeOffset="170">16538 9709 58,'16'0'34,"14"10"-2,5-6-17,8-1-15,4 3-27,-7-14-4,4 8-2,-13-10 0</inkml:trace>
  <inkml:trace contextRef="#ctx0" brushRef="#br0" timeOffset="171">16941 9542 12,'0'0'25,"0"0"-3,-14 18-5,7-4-3,-1 5-3,1 9-2,3 0-1,4 4 0,3-4-1,7-4 0,3-5-2,4-2 0,-1-12 0,6-5-2,-1-7 0,-4-5-1,-2-10 0,-2 0-1,-3-4 0,-6 3-1,0 0 0,-4 6 1,-8 5-1,8 12 0,-12 0-1,4 11 1,3 7-1,1 4 1,4 2 0,8 2 0,6-1 0,3-4 0,6-4 1,1-5 0,2-9 1,1-3-1,-3-7 1,-2-10-1,-6-3 1,-3-7-1,-7-2 1,-6-2-3,0 7-4,-8-4-11,-3 1-19,11 27-2,-18-18 1,18 18-1</inkml:trace>
  <inkml:trace contextRef="#ctx0" brushRef="#br0" timeOffset="172">17365 9540 18,'0'0'34,"20"20"1,-14-2-2,2 3-11,2 10-7,-7-4-5,2 1-3,-5-4-3,0-4 0,0-6-2,0-14 0,0 0-1,0 0 0,11-20 0,-2-2 0,-2-2 0,6-3-1,-1 1 1,4 0-1,2 7 0,-1 4 0,0 7 0,1 8 0,-3 4 1,-1 7-1,0 8 1,-4 2-1,-1 4 1,-6 1-3,1 3-2,-4-2-8,-3 5-11,0 0-15,-9-8 0,5 5 0,-6-7 0</inkml:trace>
  <inkml:trace contextRef="#ctx0" brushRef="#br0" timeOffset="173">17861 9988 20,'-8'-32'33,"-4"17"-20,-1 1-4,-5 0-1,0 5-2,-2 4-1,2 0-1,0 5 0,2 10-2,6 4 1,4-1 1,6 2-1,0-1 2,13 0-1,-3-5 1,7 0 0,2-9-1,0-5 0,-1-8-2,1-1 1,-4-7-2,-1-5 0,-4-2-1,-3-10 1,-1-1-2,-2 0 1,-4 2 0,3 2 0,-3 9 1,0 8 0,0 18 2,0 0-2,-5 17 2,5 12-1,4 4 0,-4 6 0,5 1-1,-1-4-4,6 2-10,-3-4-20,-4-19-1,8 2 0,-11-17-1</inkml:trace>
  <inkml:trace contextRef="#ctx0" brushRef="#br0" timeOffset="174">17964 9364 15,'25'11'34,"0"8"2,9 18 0,-7 10-14,5 7-8,-4 11-2,-10 8-6,-14 2-4,-8 5-10,-13-10-21,-9-12-8,5-9 1,-11-16-2</inkml:trace>
  <inkml:trace contextRef="#ctx0" brushRef="#br0" timeOffset="175">18572 9472 58,'0'0'35,"0"0"-8,8 19-6,-8 18-6,0 6-6,4 12-2,-4 0-3,5 0-3,3-2-7,-2-13-11,-2-16-18,6-8-1,-10-16 0,-6-10-1</inkml:trace>
  <inkml:trace contextRef="#ctx0" brushRef="#br0" timeOffset="176">18423 9671 19,'16'7'33,"10"2"0,0-6-3,9-3-14,8 4-10,4-7-25,5 6-10,-10-12-3,5 6-1</inkml:trace>
  <inkml:trace contextRef="#ctx0" brushRef="#br0" timeOffset="177">19049 9503 31,'-5'-17'30,"5"17"0,-3-14-5,3 14-34,0 0-17,0 0-4,0 0-1</inkml:trace>
  <inkml:trace contextRef="#ctx0" brushRef="#br0" timeOffset="178">19023 9658 7,'0'36'32,"5"15"2,-5-3 2,0 6-12,0 5-6,-9-5-5,6 2-2,-10-5-2,1-7-3,-7-8-3,1-14-4,1-7-2,-4-15-6,6-3-7,0-13-15,1-8-7,10-4 1,1-9 0</inkml:trace>
  <inkml:trace contextRef="#ctx0" brushRef="#br0" timeOffset="179">19527 9583 13,'-20'-26'29,"8"21"0,-12-3-7,4 2-6,-1 6-6,-1 0-4,6 9-1,3 1-3,6 7 0,7 2-1,11 3 0,4 2 1,2 2 0,3-1 0,-3-1 0,-2-2 1,-5-3-1,-10-5-1,-12 0 0,-9-5-4,-6-7-10,-6-7-19,10 5-1,-10-10 1,15 2-1</inkml:trace>
  <inkml:trace contextRef="#ctx0" brushRef="#br0" timeOffset="180">19612 9617 37,'0'0'34,"0"0"1,8 14-4,-8-1-15,0 11-6,-7 0-5,4 4-3,0 2-9,-4-2-11,-1-8-16,8 2-2,-10-11 1,10-11-1</inkml:trace>
  <inkml:trace contextRef="#ctx0" brushRef="#br0" timeOffset="181">19562 9326 59,'3'-18'34,"-3"18"1,11-13-15,-11 13-21,0 0-24,0 0-9,0 11 0,0-11 0</inkml:trace>
  <inkml:trace contextRef="#ctx0" brushRef="#br0" timeOffset="182">19723 9677 18,'19'37'29,"-12"-15"-2,3 2-8,-2-8-6,-4-5-3,-4-11-2,0 0-2,14-11-1,-6-5-3,5-8 0,4 2-1,2-2 1,4 2 1,1 10 1,0 4 1,1 13 1,-6 4 1,0 14 0,-7 1-1,-1 7 0,-8-2-2,-3 1-6,4-7-29,-4 2-7,-5-12 0,5-1 0</inkml:trace>
  <inkml:trace contextRef="#ctx0" brushRef="#br0" timeOffset="183">20402 9299 33,'-29'-4'30,"7"16"-6,-13 17-4,1 14-5,3 17-3,3 7-3,12 10-2,8 5-1,8-2-2,12-5-4,4-10-7,8-17-15,8-3-12,-6-22 0,9-2-1</inkml:trace>
  <inkml:trace contextRef="#ctx0" brushRef="#br0" timeOffset="184">20385 9720 16,'0'0'68,"10"6"-33,-10-6-15,21 0-7,0 3-6,4-3-10,2 0-14,-3 0-16,11 0-2,-9-5 0,3 7 0</inkml:trace>
  <inkml:trace contextRef="#ctx0" brushRef="#br0" timeOffset="185">20713 9544 38,'0'0'31,"-13"0"-2,8 12-12,5 6-6,-7 6-4,7 5-2,3 2-1,4 1-1,4-4-1,3-1 0,1-11-1,2-3 0,2-13 0,0 0-1,-1-13 0,0-3 0,-4-6 1,-1-2-2,-5-4 2,-1 3-1,-2 3 0,-5 5 0,0 8 0,0 9 0,0 0 0,-2 19 1,2 3-1,3 1 0,2 5 0,5 0 1,2-4-1,5-2 1,3-7 1,0-5 0,1-10 1,2-6 0,-5-10 0,1-6-1,-7-5 1,-1-4 0,-8 2-2,0-2-2,-3 7-4,-10 4-10,-1 3-20,11 17-2,-21-5 1,14 15-1</inkml:trace>
  <inkml:trace contextRef="#ctx0" brushRef="#br0" timeOffset="186">21192 9547 25,'10'3'33,"-10"-3"0,12 26-8,-3 0-9,-4 2-6,0 9-3,-5-7-1,7-1-3,-7-4 0,4-7-1,-4-18 0,4 10-1,-4-10 0,11-22 1,0 1-1,1-1 0,2-3-1,1-2 0,1 4 1,1 6-1,0 5 1,-2 12 0,-3 5 1,-1 10 0,-3 5 1,-1 7-1,-2 2 0,2 1-2,-1 1-9,0 0-28,-3-17 0,9 4 0,-12-18-1</inkml:trace>
  <inkml:trace contextRef="#ctx0" brushRef="#br0" timeOffset="187">21692 10002 20,'0'0'23,"-11"-40"17,-2 24-25,-4 2-5,-1 1-2,-6 7-3,5 6 0,-3 0-2,6 11-1,4 5 1,5 4-1,4-1 1,8-1 0,4-4 0,4 1 0,4-10 0,1-5-1,4-5 0,1-10 0,-3-8-1,0-3 0,-4-5-1,-3-8 1,-3-3-1,-3-2 1,-7 7 0,3 4-1,-3 6 1,-8 10 0,8 17 1,-9 8-1,5 15 1,0 11 0,4 8 0,0 3-1,6 4-1,0-6-7,4-5-21,0-5-7,-4-14-1,7-2 0</inkml:trace>
  <inkml:trace contextRef="#ctx0" brushRef="#br0" timeOffset="188">21930 9443 58,'25'33'35,"-4"9"-5,-2 8-11,2 12-5,-13 7-3,-3 4-4,-13-4-2,-2-2-2,-6-13-1,-2-10-7,7-10-15,6-12-17,5-22 0,10 9 0,-3-20-1</inkml:trace>
  <inkml:trace contextRef="#ctx0" brushRef="#br0" timeOffset="189">22281 9304 28,'-3'-23'30,"3"23"-5,0-8-4,0 16-8,-4 24 0,1 16-5,0 22-3,-2 14 0,5 12-1,-7 7-1,7-2-1,-2-3-1,2-9 0,0-19 0,0-15-1,-5-18 3,5-8-1,0-12 2,4-6 0,-4-11-2,0 0-10,-6-10-26,6 10-1,0-18-1,0 8-1</inkml:trace>
  <inkml:trace contextRef="#ctx0" brushRef="#br0" timeOffset="190">10376 11185 12,'12'5'26,"4"-5"-4,5 0-10,7 0-3,4 0-7,2 0-12,-3-5-13,5 9-2,-17-11 1</inkml:trace>
  <inkml:trace contextRef="#ctx0" brushRef="#br0" timeOffset="191">10435 11305 30,'21'0'29,"16"0"-7,2 0-5,4 5-13,6 3-25,-15-8-4,3 4-4,-18-17 3</inkml:trace>
  <inkml:trace contextRef="#ctx0" brushRef="#br0" timeOffset="192">11131 11231 22,'24'40'27,"-6"0"-8,2 18-7,-2 3-1,2 3-5,-4-3-2,1-8-1,-3-8 2,-5-15 0,1-15-1,-10-15 2,12-22 0,-9-15 0,2-10 0,-5-20 0,0-13-2,4-15-1,3-7-1,0-7 0,5 0-1,-2 1-1,1 5 1,-2 16-1,-1 13-2,-3 23-5,-10 22-24,-11 7-2,4 22-2,-5 5 1</inkml:trace>
  <inkml:trace contextRef="#ctx0" brushRef="#br0" timeOffset="193">11534 10587 9,'63'0'15,"38"10"0,32-5-1,36 1-2,34 1-1,36 3-2,34-1-2,34-4-2,18 6-3,10 1-1,-3 2 0,-6-1-1,-11 2 1,-19-1-1,-24 0 0,-32 1 0,-24-2 0,-30-5 0,-24-2 0,-28-6 0,-23 0-1,-28 0 1,-23-5 0,-24 0 0,-14 1 0,-22 4 0,9-11 0,-9 11 1,-12-7-2,12 7 2,-12-2-1,12 2 1,0 0-1,0 0 1,0 0-1,0 0 0,-10-4 1,10 4-2,0 0 2,0 0-1,0 0 0,-9-13 0,9 13 0,0 0 0,0 0 0,0 0 2,0 13 1,3 11 2,1 13-1,-4 5 0,3 13-30,-3-9-1,9 8-1,-9-23-1</inkml:trace>
  <inkml:trace contextRef="#ctx0" brushRef="#br0" timeOffset="194">11746 11365 23,'0'-18'23,"-3"-1"-1,-5 2-2,-6 4-4,-10 4-4,-3 9-3,-7 7-3,-2 10-2,2 7-1,3 4-2,10 5 0,7 3 0,14-6-1,11 0 0,13-1-6,10-9-17,4-10-9,13 3 0,-6-13 0</inkml:trace>
  <inkml:trace contextRef="#ctx0" brushRef="#br0" timeOffset="195">12004 11430 28,'-22'-17'24,"3"5"-6,-6-1-5,-1 4-5,0 6-3,1 3-2,0 7-2,6 3 1,4 8 0,9 1 0,6 2 0,6 0 1,9-3 0,4-4 0,9-4 0,0-10 0,4 0-1,-1-13 0,1-1 1,-3-2 0,-1 3 0,0-1 0,-3 9 0,-2 2 0,-2 9 0,-6 5 0,-2 4-1,-8 7 0,-7-2-3,-8 1-11,-2-1-21,-16-14 0,6 3-2,-9-15 1</inkml:trace>
  <inkml:trace contextRef="#ctx0" brushRef="#br0" timeOffset="196">12179 11068 19,'8'-19'27,"14"5"-8,-2 4-3,4 10-3,0 0-3,-8 10-1,-3 7-3,-13 3-2,-6 7-1,-11-3-1,0 4 1,-2-6-2,3-2 1,6-2-1,10-7 0,10-3-2,14-3-7,8-5-18,11 8-5,-8-8 1,8 9-2</inkml:trace>
  <inkml:trace contextRef="#ctx0" brushRef="#br0" timeOffset="197">12653 10992 26,'-29'2'25,"2"19"-4,-8 13-4,2 9-3,4 16-3,5 7-2,12 7-1,12-2-1,8 7-1,11-8-2,12-7-4,4-9-12,8-7-20,-12-19-2,4-7 1,-11-21 0</inkml:trace>
  <inkml:trace contextRef="#ctx0" brushRef="#br0" timeOffset="198">12619 11379 27,'15'9'29,"1"-9"-2,11 4-11,4-3-7,5 3-5,-1 1-18,-4-10-14,7 5 0,-19-8-2</inkml:trace>
  <inkml:trace contextRef="#ctx0" brushRef="#br0" timeOffset="199">12947 11254 8,'-6'-10'26,"6"10"-3,-16 17-6,10-2-6,0 5-4,3 5-3,3 1 0,6 0-1,6 4 0,1-7 0,6-5-1,3-4 0,-1-10 0,0-4-1,-1-9 1,-2-5-1,-6-6 0,-2-2-1,-4-2 1,-6 1 0,0 5-1,0 4 0,0 14 0,-16-13 0,16 13 0,-12 17 0,12 0 0,0 5 0,4 0 1,7 0 0,2 2 2,6-8 0,4-3 1,0-8 1,5-5 1,-10-9-1,1-3 0,-4-9 0,1-6-2,-8-3-1,-4 1-3,-1 3-10,-3 3-21,-6 5-3,6 7 0,-12 6 0</inkml:trace>
  <inkml:trace contextRef="#ctx0" brushRef="#br0" timeOffset="200">13347 11283 24,'9'-2'31,"13"11"0,-10 2-9,-2 6-7,2 6-4,-6 0-3,0 6-2,-6-7-2,0-3 0,0-5 0,-4-4-2,4-10 0,0 0-1,7-13 0,4-3 0,4-8 0,3-1 0,4 2 0,-1 1-1,-1 5 1,1 8-1,-6 4 0,1 9 1,-7 6 0,1 4-1,-4 8-1,-1-1-6,0 1-28,1 6 0,-9-5-1,3 5-1</inkml:trace>
  <inkml:trace contextRef="#ctx0" brushRef="#br0" timeOffset="201">13722 11686 14,'12'-5'23,"-12"-9"-4,10 1-3,-10-1-4,-9-2-4,0 0-3,-7 1-2,0 5-1,-6 4-1,4 6 0,-4 7 0,4 6-1,6 5 0,5 2 1,7 2 0,4-1 2,4-3-1,5-4 1,2-10 1,5-4-2,1-9 2,-3-6-1,1-8 0,-1-4-2,-5-2 0,-1-3 0,-6 4 0,0 8-1,-6 3 1,0 17 0,0 0 0,-8 0 1,8 19 0,0 5 0,0 2-1,0 2 1,2 0-6,1-5-12,-3-9-16,13 3-1,-13-17 1,18-4 3</inkml:trace>
  <inkml:trace contextRef="#ctx0" brushRef="#br0" timeOffset="202">13816 11090 17,'11'-9'33,"12"24"0,-4 3 1,1 14-16,2 15-6,-4 8-3,-2 11-3,-9 3-2,-7 2-4,-7 1-5,-9-6-13,-5-14-17,2 0 0,-8-21-1,11-3 0</inkml:trace>
  <inkml:trace contextRef="#ctx0" brushRef="#br0" timeOffset="203">14244 11240 36,'8'13'32,"-8"-2"-1,5 15-12,0 6-6,-5 2-4,6 7-2,-6-4-3,7 1-2,-7-6-8,2-7-9,-2-12-17,0-2 0,-9-14-2,9 3 1</inkml:trace>
  <inkml:trace contextRef="#ctx0" brushRef="#br0" timeOffset="204">14134 11398 20,'10'0'30,"2"0"-2,13 4-7,3-2-8,7 1-13,1 11-24,-1-14-5,8 8 0,-9-12 0</inkml:trace>
  <inkml:trace contextRef="#ctx0" brushRef="#br0" timeOffset="205">14751 11243 16,'-15'-14'27,"-11"-4"-1,4 13-11,2 5-5,4 5-4,6 10-2,10 5-1,8 6-2,4 0 2,0 4 0,-3 2 1,-4-3 0,-5-3 1,-8-2-1,-9-9-1,-3-5-4,-2-6-11,4 0-16,-1-14-4,19 10 1,-6-23 2</inkml:trace>
  <inkml:trace contextRef="#ctx0" brushRef="#br0" timeOffset="206">14831 11301 27,'15'0'32,"-15"0"0,6 17-7,-6 4-10,0 0-6,3 3-4,-3 3-5,0-2-13,-6-7-19,12 4 0,-6-22-2,-4 18 1</inkml:trace>
  <inkml:trace contextRef="#ctx0" brushRef="#br0" timeOffset="207">14847 11178 9,'0'0'26,"7"-23"0,-7 23-14,15-4-29,-19-5-5,4 9-4,0 0 19</inkml:trace>
  <inkml:trace contextRef="#ctx0" brushRef="#br0" timeOffset="208">14976 11323 17,'16'34'29,"-8"-8"2,0 2-10,-3-5-4,-5-3-6,0-2-1,0-7-2,0-11-2,0 0-2,5-10-1,4-5-1,5 0-1,0-6 1,7 2-2,0 0 0,1 8 0,-2 2 0,-1 9 1,-5 5-1,-4 5 1,1 5-1,-7 4 1,-1 4-3,-3-5-7,-3-4-22,6 0-4,-3-14 0,0 9 0</inkml:trace>
  <inkml:trace contextRef="#ctx0" brushRef="#br0" timeOffset="209">15142 10989 26,'25'0'31,"-5"-4"-2,10 12-7,-4 5-5,-6 2-6,-2 4-3,-6 2-4,-5 3-1,-7-4-1,0-3 0,-3 0-1,3-5 0,5 1-3,6-6-4,9 1-12,8 2-16,-5-6 1,8 9-1,0-8 5</inkml:trace>
  <inkml:trace contextRef="#ctx0" brushRef="#br0" timeOffset="210">15652 11015 49,'-21'20'31,"0"16"-11,-2 12-3,-1 6-3,9 12-4,3 0-2,12 2-1,0-2-2,15 0-2,7-9-9,4-7-27,1-22-1,12-6-1,-7-22 0</inkml:trace>
  <inkml:trace contextRef="#ctx0" brushRef="#br0" timeOffset="211">15747 11434 30,'0'0'33,"28"0"1,-12 5-6,6-5-13,6 0-8,0 0-22,9 4-16,-12-12-3,9 8 1</inkml:trace>
  <inkml:trace contextRef="#ctx0" brushRef="#br0" timeOffset="212">16036 11289 33,'0'0'28,"0"0"-9,0 12-5,-3 5-5,0 0-4,3 8-1,0-2 0,9 5 0,0 0-1,7-7 1,0-4-1,4-4 0,3-11 1,-2-2-1,1-12 0,-3-3-1,-4-7 0,-2 0-1,-6-5 1,-2 6-2,-5 0 1,0 6-2,-4 6 2,4 9-1,-14 0-1,8 11 1,2 6-1,4 3 1,0 6 0,3-3 1,7 0 0,1 0 1,5-7 0,6-3 1,-3-9 1,3-4-1,-1-12 0,0-2 0,-4-6-1,-4 1-2,-3-5-4,-10 1-9,0 0-21,0 9-2,-5-2 0,5 16 0</inkml:trace>
  <inkml:trace contextRef="#ctx0" brushRef="#br0" timeOffset="213">16448 11321 17,'0'0'32,"28"11"1,-18-1-5,-3 5-11,1 10-5,-6-4-5,2 2-1,-4-2-3,0-4 0,-4-5-1,4-12 0,0 0-1,11 0 0,2-14 0,-2-5 0,6-3 0,3-1-1,2 1 1,0 3-1,-4 3 1,2 7 0,-5 7 1,-2 9 0,-4 3 0,-4 7 0,-5 3 0,0 3-1,0 9-5,-6-7-12,1-3-21,5 2 0,0-5 1,15-1-2</inkml:trace>
  <inkml:trace contextRef="#ctx0" brushRef="#br0" timeOffset="214">16889 11710 19,'8'-16'15,"-8"16"0,-5-22-1,-4 7-2,-4 2-2,-2-1-2,-7 5-1,-2 1-2,2 8 0,0 5-2,1 7 0,5 5 0,6 4 0,4 1-1,6 1 1,6-4 0,6-3 1,7-8-1,0-3-1,2-5 0,1-10 0,0-5 0,-3-8-1,-1-5 0,-2-5 0,-7-6-1,0-2 1,-3-5-1,-6 5 1,0 4-1,0 6 0,-3 8 0,-3 12 0,6 11 0,-12 14 0,5 10 0,2 8 0,5 9 1,-3 1 0,3 2-1,5-3 1,2-3-2,2-8-5,-2-9-19,5-5-8,-12-16-1,16 0 1</inkml:trace>
  <inkml:trace contextRef="#ctx0" brushRef="#br0" timeOffset="215">17127 11190 19,'28'32'36,"-11"7"1,-2 14 0,-6 6-15,-9 4-7,-6 5-4,-8-7-6,-6-2-8,1-12-29,-2-8-4,-4-16-2,9-8 0</inkml:trace>
  <inkml:trace contextRef="#ctx0" brushRef="#br0" timeOffset="216">16331 10767 38,'22'0'22,"15"0"-1,16 4-3,21-4-4,19 7-1,18-7-3,17 5-3,-2-5-1,4 0-2,-15 0-2,-15 0 0,-21 0-1,-20 0-1,-23 0 0,-16 0 1,-20 0-1,0 0 0,0 0 0,0 0 0,0 0 0,0 10 0,0-10 0,0 0 0,0 0 0,0 0-1,-11 0 1,11 0-2,0 0 2,0 0-1,0 0 1,0 0-1,0 0 0,0-9 1,0 9 0,0 0 0,0 0 1,3 23 1,-3 1-1,3 8 1,-3 4-2,0 8-31,-6-9-2,13 0-1,-7-18 0</inkml:trace>
  <inkml:trace contextRef="#ctx0" brushRef="#br0" timeOffset="217">17872 11281 16,'0'0'31,"12"11"0,7-11-9,8 4-5,10 4-5,3-7-5,7 4-7,-2-2-11,-1 2-11,-15-5-11,2 4 2,-21-8-2</inkml:trace>
  <inkml:trace contextRef="#ctx0" brushRef="#br0" timeOffset="218">17968 11357 25,'14'10'29,"13"-1"1,-2-2-9,10-1-15,3 2-19,-6-8-14,10 10-2,-11-13 0</inkml:trace>
  <inkml:trace contextRef="#ctx0" brushRef="#br0" timeOffset="219">18617 11168 31,'0'0'33,"8"11"1,0 7-10,1 8-9,-4 4-5,6 6-1,-7-3-3,6 1-2,-6-2-1,3-7-2,-7-8 1,6-8-1,-6-9 1,6-9-1,-2-10 1,0-12-1,2-10 0,-2-9 0,3-10-1,0-4 1,2 2-1,-1-2 0,2 5 0,-1 7 0,0 9 0,-1 8 0,1 10 0,1 5 0,2 3 0,4 7 0,10 1 0,10 4 0,19 1 0,17 0 0,13 0 0,8 1 0,5 0 0,-1 3 0,-12-4-1,-14 4 1,-16-5 0,-18 5 0,-18 0 0,-19 0-1,0 0 1,0 0-1,0 14 1,-5 2 0,5 5 0,-4 3 0,4 8-3,0-4-7,6-3-26,3 4 0,-9-12 0,6-5 0</inkml:trace>
  <inkml:trace contextRef="#ctx0" brushRef="#br0" timeOffset="220">19054 11207 43,'0'0'31,"14"-10"0,-2-7-14,0-2-5,6 1-5,-2-2-1,2 2-1,-4 5-1,-2 7 0,-12 6 0,13 15 0,-13 6 0,6 12 0,-6 4-1,3 6 1,-3-1-1,7-1-1,-2-4 1,1-7-3,3-8-5,-5-10-16,-4-12-17,13 0 0,-7-14 0,12 2 0</inkml:trace>
  <inkml:trace contextRef="#ctx0" brushRef="#br0" timeOffset="221">19869 11164 25,'11'-8'33,"3"5"0,11 3-3,3 0-14,3 0-6,4 6-5,-2-6-8,-4 2-10,-7-2-15,-1 3-5,-21-3-1,9 0 0</inkml:trace>
  <inkml:trace contextRef="#ctx0" brushRef="#br0" timeOffset="222">19904 11248 70,'26'9'34,"-5"-5"-7,7-4-11,6 0-11,0 0-23,8 2-13,-12-10-2,9 8-2</inkml:trace>
  <inkml:trace contextRef="#ctx0" brushRef="#br0" timeOffset="223">20506 11160 18,'13'-18'31,"-7"-9"1,5 8-9,-2-1-4,-2-2-5,2 7-2,-4 1-3,-5 14-3,8-10-2,-8 10-1,0 14-1,0 0-1,0 10-1,0 5 1,0 7 0,0 3 0,0 2 0,2 1-1,-2-4 1,0-2 0,0-7 0,0-3-1,-8-11 0,-1-2 1,-4-7-1,0-2 0,-6-4 1,3-4-1,-2 0 0,3 1 0,3-2 0,12 5 0,0 0 0,0 0 0,15 0 0,4 0 0,6 0 0,4 6 0,4-6 0,0 0-2,0 4-4,-9-4-15,-6-4-16,2 4 0,-9-6 0,3 6 0</inkml:trace>
  <inkml:trace contextRef="#ctx0" brushRef="#br0" timeOffset="224">21130 11415 36,'0'0'28,"0"0"-28,-21-5 0,-3-8-20,7 8-9</inkml:trace>
  <inkml:trace contextRef="#ctx0" brushRef="#br0" timeOffset="225">21123 11357 15,'18'12'35,"-8"-2"1,1 8-2,-5 6-13,-10-2-6,4 6-6,-11-3-11,-2-2-18,-6-13-16,19-10 0,-19 0-1</inkml:trace>
  <inkml:trace contextRef="#ctx0" brushRef="#br0" timeOffset="226">21782 10931 39,'0'0'36,"19"9"0,-14 16 1,3 9-23,3 16-6,-4 9-1,4 4-2,-2-3-1,4-1-2,0-12 0,2-9-1,-3-15 0,1-14-1,5-15 1,-1-16 0,-4-10-1,1-10 1,-4-8-1,1-4 1,0 0-1,-3 4 1,-2 5-2,-2 8 0,3 15-3,-7 0-8,8 8-25,-8 14-2,0 0 0,9 15 0</inkml:trace>
  <inkml:trace contextRef="#ctx0" brushRef="#br0" timeOffset="227">21806 11164 54,'9'0'34,"19"15"-1,3-9-23,8-6-35,7 8-4,-3-8-3,12 4-2</inkml:trace>
  <inkml:trace contextRef="#ctx0" brushRef="#br0" timeOffset="228">22516 11182 29,'0'0'31,"0"0"0,-7 19-11,4 0-8,-1 0-3,4 5-3,0 2-1,9-2-1,6-5-1,0-1-1,5-11 0,3-7-1,0-5 1,5-10 1,-4-8-1,-2-1 2,-10-4-1,-3 1 1,-9-1 0,6 9 0,-6 2-1,0 17 0,-23-6-1,15 16 0,5 7-1,6 8-1,7 1 1,-1 2 0,10-3 0,6 0-1,3-7 1,3-3 0,2-9-1,-7-6 2,-3-10 0,-2-5 0,-10-7 0,1 1 0,-5-4 0,-7 1 0,-6 3-2,3 2-1,-4 8-5,-4 1-11,11 10-23,-16 3-2,16-3 2,-4 16-2</inkml:trace>
  <inkml:trace contextRef="#ctx0" brushRef="#br0" timeOffset="229">23184 11426 86,'11'0'43,"-11"0"0,0 0-3,22 4-30,-22-4-17,23 9-33,-23-9-3,23-7 0,-4-10-1</inkml:trace>
  <inkml:trace contextRef="#ctx0" brushRef="#br0" timeOffset="230">841 13326 39,'0'0'31,"0"0"1,12 58-13,-22 10-9,-1 7-4,-7 5-1,5 0-2,-3-6-2,2-13 1,7-17-1,7-44 0,0 0 1,0 0-1,0 0 1,6-86-1,0 22 1,-2-9-1,1 1 0,-1 0 1,2 6 0,0 13 0,-6 53-1,22-55 2,-22 55 0,0 0 0,59 44 0,-34 3-1,5 13 1,1 5-1,-4 5 0,0-3-3,-6-4-5,-9-5-13,-2-7-17,-10-51-1,9 50 0,-9-50-1</inkml:trace>
  <inkml:trace contextRef="#ctx0" brushRef="#br0" timeOffset="231">780 13742 25,'0'0'27,"0"0"1,0 0-8,59-12-19,-59 12-14,80 3-12,-33-6-1,2 6-1</inkml:trace>
  <inkml:trace contextRef="#ctx0" brushRef="#br0" timeOffset="232">1118 13729 12,'25'21'29,"-25"0"-1,0-21-3,0 0-9,11 60-2,-4-42-4,-4-1-1,-3-17-4,0 0 1,0 0-2,7-12-2,-4-13 0,2-3 0,7-4-1,-1-2 0,5 3-1,3 5 0,5 7 0,-1 10 1,4 9 0,-5 12 0,-4 8-1,-2 6-4,-4 7-9,-4 2-13,3-6-7,4 3-2,-2-11 1</inkml:trace>
  <inkml:trace contextRef="#ctx0" brushRef="#br0" timeOffset="233">1753 13834 45,'-9'-22'33,"-4"3"-4,-3 0-7,-5-1-6,0 7-4,-8-2-4,1 10-2,0 5-2,2 2-2,7 8-1,2 4-1,8 5 1,9 1-1,6-1 0,8 1 1,6-4 0,7-5-1,1 0-8,-1-8-5,2-7-18,-2-2-6,-7-11 1,-4-2-1</inkml:trace>
  <inkml:trace contextRef="#ctx0" brushRef="#br0" timeOffset="234">1661 13474 32,'-12'-20'27,"12"20"-10,-10 5-24,10-5-14,0 15-6,0-15 7</inkml:trace>
  <inkml:trace contextRef="#ctx0" brushRef="#br0" timeOffset="235">1812 13671 23,'0'0'30,"0"0"1,4 16-1,5-2-13,1 1-12,1 10-2,-2-2-1,1 4 1,-5-3-1,-5-2 1,0-9 0,0-13 0,0 0-1,5-16-2,4-8 2,4-6-2,-2-2 1,1 0-1,-1 5 1,1 5 0,-4 5 0,-6 8 0,-2 9 1,0 0-1,-5 21 0,5-3-1,0 6 0,5-2-3,6 6-6,-1 0-16,3-7-10,10 1 0,-1-10 0</inkml:trace>
  <inkml:trace contextRef="#ctx0" brushRef="#br0" timeOffset="236">2174 13784 15,'0'0'33,"14"12"0,-7-12 1,8 0-17,6 5-8,1-5-1,3 0-1,-5-5-3,4-1 0,-9-5-2,-1-4 0,-8-3 0,-9 0-1,-11-6 0,-3 4-1,-5 4 0,-4 3-1,-2 10 0,-1 9-1,2 8 1,9 10 1,5 9-1,5 8 1,8 7 0,3 5 0,4 2 1,4-1-2,0 0-7,-7 0-20,1-16-7,7-2-1,-9-22 1</inkml:trace>
  <inkml:trace contextRef="#ctx0" brushRef="#br0" timeOffset="237">2529 13597 45,'0'0'38,"7"15"0,-7 13 0,3 4-24,-3 4-15,12 6-34,-6-10 0,6-1-2,-6-12-1</inkml:trace>
  <inkml:trace contextRef="#ctx0" brushRef="#br0" timeOffset="238">2960 13554 47,'-16'-4'32,"-17"0"-11,2 4-5,0 14-6,2 6-3,8 11-3,12-1-1,9 4 0,12-3-1,10-2 1,2-7 0,7-5 1,-9-12 1,3-5-1,-25 0 0,3-17-1,-16 2-2,-11-3-5,-4 2-6,-7-3-10,4 0-10,7 7-4,5-2 2,17 5 1</inkml:trace>
  <inkml:trace contextRef="#ctx0" brushRef="#br0" timeOffset="239">2956 13627 41,'35'7'28,"-1"7"-3,-6 3-2,-7-1-6,-4 7-3,-11-11-5,2 7-3,-8-9-2,0-10-2,0 0-1,10-12 0,3-2-2,-4-1 1,7-2-1,2 2 0,4 5 1,0 10 1,-1 6 0,-3 10 1,-5 4 0,0 9 0,-4 2-9,-3 3-28,-6-10-1,10 6-1,-5-16 1</inkml:trace>
  <inkml:trace contextRef="#ctx0" brushRef="#br0" timeOffset="240">4250 13585 24,'-22'-25'26,"-1"12"-8,-9 6-3,0 7-4,-2 7-3,4 12-2,5 8-1,6 6-2,12 4 0,7 1-2,17 2 0,4-5 0,7-8 1,5-8 0,5-7 0,-7-6 1,0-6-1,-6-9 1,-9-4-2,-11-4 1,-10-1-1,-11 1 0,-3 5-1,-5 5 1,-2 7-1,-1 14 1,2 7 0,9 12 1,7 10 0,6 6 1,3 2-1,4-3 0,5 3 0,3-4-3,-2-10-9,4-14-19,5-3-5,-10-20-1,11 0 1</inkml:trace>
  <inkml:trace contextRef="#ctx0" brushRef="#br0" timeOffset="241">4638 13675 15,'11'15'34,"-17"1"1,-2 8-3,-8 0-13,-5-5-6,-1-1-6,-4-6-6,1-7-3,4-8-2,0-11 0,5-1 0,3-10 0,5 3 1,5 1 2,3 2 3,6 7 1,3 7 1,7 10 0,-1 7 1,6 9-1,-2 4-1,0 2-4,1 4-10,-3 3-23,-5-15-1,-1 1 0,-11-20 0</inkml:trace>
  <inkml:trace contextRef="#ctx0" brushRef="#br0" timeOffset="242">4563 13382 34,'-9'-32'35,"9"23"0,0 9-2,0 0-30,-6 22-29,6-7-7,8 11-1,-1-1-1</inkml:trace>
  <inkml:trace contextRef="#ctx0" brushRef="#br0" timeOffset="243">4922 13551 35,'-17'0'31,"-14"-5"-2,10 10-13,-2 12-8,7 7-4,7 6-1,9 1-2,9 3 0,4-5-1,8 0 1,-1-8 1,2-5 1,-4-9 1,-4-7-1,-14 0 0,4-10 0,-15-3-2,-5-2-7,-3-3-21,4 7-7,-10-7 0,11 5 0</inkml:trace>
  <inkml:trace contextRef="#ctx0" brushRef="#br0" timeOffset="244">5045 13605 44,'31'17'37,"-16"-5"2,1 4-9,-2 9-13,-10-4-5,1 5-4,-5-7-2,0-2-1,-5-6-3,5-11 0,0 0-2,14-14 0,-2-2 0,0-5 0,6 0 0,-1 1-1,0 4 1,2 7-1,-4 9 1,-2 9 0,-2 7 0,-5 6 0,-1 4-5,-5-4-10,-4 1-25,4 0 0,-6-8 0,6-2 0</inkml:trace>
  <inkml:trace contextRef="#ctx0" brushRef="#br0" timeOffset="245">5525 13525 32,'19'16'38,"14"14"0,-8 1 1,3 4-20,-5 9-7,-11-4-4,-1-3-3,-11-7-2,-11-8-2,-5-10-2,-2-9-3,2-3-3,-2-8-6,11-1-12,7 9-15,-17-25 1,17 15-1</inkml:trace>
  <inkml:trace contextRef="#ctx0" brushRef="#br0" timeOffset="246">6197 13540 41,'0'0'39,"14"0"0,-14 0 0,0 0-19,0 0-10,0 0-6,0 0-6,14-6-12,-14 6-24,0 0-1,0 0-1,0 0 1</inkml:trace>
  <inkml:trace contextRef="#ctx0" brushRef="#br0" timeOffset="247">6186 13719 33,'0'14'40,"4"0"0,-4-3-3,0-11-13,0 0-13,0 0-43,11 3-4,-11-3-2,-4-15-2</inkml:trace>
  <inkml:trace contextRef="#ctx0" brushRef="#br0" timeOffset="248">7367 13597 18,'-10'-29'29,"-5"8"-7,-12 1-3,-8 2-6,-2 9-3,-3 5-3,0 11-2,2 8-3,10 13 0,9 9-1,13 4-1,12 6 1,10-5 1,8-3 0,8-3 0,6-13 0,2-7 1,-3-11 0,-3-5-1,-6-12 0,-9-5 0,-8-4 0,-11 0-1,-5 1 0,-5 1 0,-8 10 1,-1 9-1,1 9 0,0 11 0,1 17 1,7 6 0,2 8 1,4 9 0,4 0 1,0 6 0,0-7 1,4 1-1,-4-12 0,5-4-1,-5-7 0,3-8 0,-3-8 0,0-4-2,0-17 0,4 9-1,-4-9-1,0 0-4,0-14-19,0 4-16,-6-9 0,6 6-1,-7-10 0</inkml:trace>
  <inkml:trace contextRef="#ctx0" brushRef="#br0" timeOffset="249">7423 13955 39,'9'-5'34,"-9"5"-7,12 5-5,-8 15-4,-4 4-5,0 10-4,-3-1-3,3 6-2,0-5-5,0-5-4,0-4-9,0-12-10,0-13-12,12-6 1,-6-14-2</inkml:trace>
  <inkml:trace contextRef="#ctx0" brushRef="#br0" timeOffset="250">7584 13979 29,'13'0'36,"-13"0"-1,9 8-7,-4 10-8,-5-1-7,10 8-6,-6 1-4,-1-5-6,3 5-12,-1-3-20,-10-12-1,5-11-1,-19 8 0</inkml:trace>
  <inkml:trace contextRef="#ctx0" brushRef="#br0" timeOffset="251">7420 14071 21,'10'-7'29,"13"12"-1,-3-5-20,3-7-28,13 9-4,-9-11-4</inkml:trace>
  <inkml:trace contextRef="#ctx0" brushRef="#br0" timeOffset="252">8052 13199 23,'-28'9'33,"0"17"0,-9 4-10,0 14-6,9 11-3,4 11-3,17 10-2,7-3-3,13 1-1,8-1 0,10-10-4,7-8-8,1-8-26,-1-26-4,2-6-1,-9-19 1</inkml:trace>
  <inkml:trace contextRef="#ctx0" brushRef="#br0" timeOffset="253">8270 13618 34,'0'0'30,"30"11"0,-12-7-15,4-4-7,4-4-3,-2-4-2,-3-2-3,-5-4 0,-7-4 0,-9 2-1,-2-1 1,-11-1-1,-8 6 1,-6 4 1,-2 8 0,-2 5 1,3 10 0,3 7 1,6 11 2,6 0 0,13 9 1,7-4 0,10 1 1,6-7-1,8-3 0,2-8-1,7-7-4,-4-8-9,-2-6-24,-5-22-5,-1 3-1,-9-13 1</inkml:trace>
  <inkml:trace contextRef="#ctx0" brushRef="#br0" timeOffset="254">8532 13123 33,'5'-9'35,"-8"-6"1,3 5-4,0 10-18,0-9-12,0 9-11,0 0-16,0 0-9,0 0-1,3 11 0</inkml:trace>
  <inkml:trace contextRef="#ctx0" brushRef="#br0" timeOffset="255">8563 13189 27,'7'31'33,"-7"-7"-2,-2 3-7,-3 2-5,-9-7-7,0-1-6,-6-9-10,-1-8-23,-1-13-6,8 5-2,-4-17 0</inkml:trace>
  <inkml:trace contextRef="#ctx0" brushRef="#br0" timeOffset="256">8686 13159 30,'0'0'29,"0"0"0,-9 12-11,9 2-7,0 5-5,6 4-3,-2 1 0,4 1-1,3-3-1,3-3 1,3-7-1,0-4 0,-2-11 1,1-6-1,-3-7 0,-1-3 0,-3 0 0,-6-1 0,-3 3 0,0 1 0,0 6 0,0 10 0,0 0 0,-15 12 0,15 2 0,4 3-1,3 3 1,3-2-1,4-1 2,4-2 0,0-10 1,7 0 1,-7-10 0,-1-4 0,-5-6 0,-3-2-4,-4-2-8,-5 7-26,-8-8-3,1 8 0,-5-6 0</inkml:trace>
  <inkml:trace contextRef="#ctx0" brushRef="#br0" timeOffset="257">9092 13146 60,'19'16'39,"2"5"1,5 8-5,1 16-22,-6 7-4,1 14-4,-8 6-2,-6 6-2,-8-2 0,-9-2 0,-7-3-1,-5-12-3,0-10-7,-7-13-30,5-22 0,2-7 0,5-15-1</inkml:trace>
  <inkml:trace contextRef="#ctx0" brushRef="#br0" timeOffset="258">9588 13544 59,'26'0'34,"2"0"-4,5 0-16,8-4-10,-1 4-11,3 6-20,-12-12-5,-3 6-1,-16 0-1</inkml:trace>
  <inkml:trace contextRef="#ctx0" brushRef="#br0" timeOffset="259">9642 13637 29,'11'9'36,"9"-9"0,7 2-4,8 2-20,0-8-34,7 8-8,-8-8-3,6 8-2</inkml:trace>
  <inkml:trace contextRef="#ctx0" brushRef="#br0" timeOffset="260">10373 13193 43,'6'15'36,"1"23"1,-5 16-10,-7 16-14,5 12-3,-4 0-2,4 1-3,6-10-2,9-6 0,4-14-3,6-16-1,3-12-5,-3-17-5,-1-8-17,-1-2-9,-12-17-1,-7-1 0</inkml:trace>
  <inkml:trace contextRef="#ctx0" brushRef="#br0" timeOffset="261">10280 13605 37,'0'-8'36,"15"8"0,1-9-2,8 6-20,10 3-9,1 5-15,7 3-23,-7-8-2,6 10-2,-10-10 1</inkml:trace>
  <inkml:trace contextRef="#ctx0" brushRef="#br0" timeOffset="262">10847 13684 32,'-12'17'35,"-1"8"0,-11-6-4,-5-5-16,-1 3-5,-2-11-6,1-6-3,3-3-2,7-12-1,5-6 0,7-6 0,9 2 0,9 1 0,4 3 2,8 8 1,7 9 2,3 8 0,0 9 1,3 10 0,-6-1 0,1 8-1,-7-5-2,-1 2-4,-6-4-14,-1-4-19,-14-19 0,10 17-1,-10-17 1</inkml:trace>
  <inkml:trace contextRef="#ctx0" brushRef="#br0" timeOffset="263">10966 13605 39,'16'7'36,"6"15"0,-9 5-5,-5 1-17,3 5-4,-5-4-6,1-1-1,-7-6-4,3-8-1,-3-14-1,0 0 0,15-19 0,-2-4 0,5-5 1,1-6 1,6 4 3,2 7 1,-3 4 1,2 13 2,-10 10 0,2 14-1,-9 5 0,1 10 0,-6 1-2,-1 3-1,1-4-5,0-11-8,2-7-27,5-5-2,-11-10 1,24-18-1</inkml:trace>
  <inkml:trace contextRef="#ctx0" brushRef="#br0" timeOffset="264">11208 13329 57,'11'-3'37,"17"8"-1,3-5-7,5 8-25,2-1-13,3-3-23,-1 3-3,-9-9-1,2 2 0</inkml:trace>
  <inkml:trace contextRef="#ctx0" brushRef="#br0" timeOffset="265">11565 13136 55,'-6'-21'36,"6"21"1,0-10-13,0 10-8,0 25-6,0 2-4,7 6-4,0 6-9,2 0-29,-9-9-2,9 3 0,-9-16 0</inkml:trace>
  <inkml:trace contextRef="#ctx0" brushRef="#br0" timeOffset="266">11994 13728 12,'-42'4'16,"7"-4"-2,16 6-1,19-6-2,23 3 0,25-3 0,33-4 1,31 0 0,34-3-2,29 2-1,25-5-1,17 3-2,-3 0 0,-5 1-4,-21 6-11,-20 0-25,-44-4 1,-21 4-1,-51-12-1</inkml:trace>
  <inkml:trace contextRef="#ctx0" brushRef="#br0" timeOffset="267">12181 12845 35,'0'0'33,"6"17"-3,-9 14-9,3 15-6,-10 10-6,8 12-3,-4 2-2,6 2-4,0-3-11,3-7-16,-3-20-6,9-6-2,-9-21 0</inkml:trace>
  <inkml:trace contextRef="#ctx0" brushRef="#br0" timeOffset="268">12345 12966 39,'3'-20'34,"-3"20"1,10 7-8,-10 11-12,4 14-6,-4 6-3,6 5-2,-3 6 0,2 1-2,-2-4-4,-3-7-5,7-5-14,-7-7-14,-6-10-2,3-4 0,-9-13 2</inkml:trace>
  <inkml:trace contextRef="#ctx0" brushRef="#br0" timeOffset="269">12110 13222 21,'18'8'29,"-5"-8"2,20 9-10,2-6-20,3-6-24,14 8-3,-11-10-2,11 8 3</inkml:trace>
  <inkml:trace contextRef="#ctx0" brushRef="#br0" timeOffset="270">12503 13225 24,'0'0'31,"10"-8"1,8 8-4,1 0-15,3 0-6,6 0-3,0 0-2,-4 0-1,-2 5-1,-9-5-1,-2 0 1,-11 0-1,0 0 0,0 0-1,-17-4 1,2 4 1,1 7 0,3-3 0,-2 8 0,2 2 0,4 2 0,3 6-1,4-1 1,0 2 0,0-2 0,-3-1 1,-3-4 0,-3-3 0,-3-2 0,-5-4 0,0-2 0,1-5 1,0 0-1,4 0-1,12 0 1,0 0-1,0 0 0,18 0-2,3 0-5,1 3-12,3-6-14,7 3 1,-4-5-1</inkml:trace>
  <inkml:trace contextRef="#ctx0" brushRef="#br0" timeOffset="271">13034 12815 28,'-13'6'33,"-15"3"0,1 16-8,2 16-10,0 8-3,4 15-3,9 4-3,1 11 0,11-1-2,13 0 0,5-8-1,7-12-4,10-8-6,-5-18-13,1-15-17,4-8 0,-8-20 0,1-6 0</inkml:trace>
  <inkml:trace contextRef="#ctx0" brushRef="#br0" timeOffset="272">13128 13193 27,'9'14'31,"-9"-14"1,28 8-10,-7-3-10,0-5-5,7 5-1,0-10-3,-2-3-1,-5-3-1,-3-1 0,-7-3 0,-5-2-1,-6 2 1,-7 0-1,-9 1 0,-3 5 0,-5 6 1,0 3-1,-2 10 0,-2 4 1,3 8-1,4 9 1,8 3 0,10 3 1,3 0 0,13-1 0,2-3 0,10-4 1,3-7-1,4-7-1,-1-7-4,-4-8-17,-3-13-15,4 3 0,-11-14 0,4 2 0</inkml:trace>
  <inkml:trace contextRef="#ctx0" brushRef="#br0" timeOffset="273">13421 12758 41,'0'0'33,"0"-19"-1,0 19-14,-7-13-17,7 13-21,0 0-10,-14-4-2,14 4 0</inkml:trace>
  <inkml:trace contextRef="#ctx0" brushRef="#br0" timeOffset="274">13412 12879 37,'2'34'30,"-9"-6"-6,-4-1-6,-1-1-6,-6-8-8,-3-8-14,-8-16-19,14-1-1,-4-14-1,19 7 7</inkml:trace>
  <inkml:trace contextRef="#ctx0" brushRef="#br0" timeOffset="275">13555 12843 14,'0'0'30,"0"0"0,-7 9-9,2 5-4,1 3-5,4 8-5,0-1-1,3 3-1,3-3-1,10-4-1,-3-4-2,5-6 1,1-10-1,-1-4 0,-3-9 0,-2-4-1,-4-5 1,-2 0-1,-4-3 0,-3 4-1,0 2 1,-6 9 0,6 10 0,0 0 0,-6 9 0,6 10 0,5 3 0,-1 5 0,7 0 1,2-1-1,7-3 1,5-8 1,-1-5 0,3-10 1,-2-7-1,0-6 1,-3-9 0,-4-2-3,-8 1-6,-10 1-20,-3-3-10,-6 11 0,-7-5-1</inkml:trace>
  <inkml:trace contextRef="#ctx0" brushRef="#br0" timeOffset="276">13968 12768 45,'21'9'36,"4"17"2,-7 11-4,-2 9-20,-3 19-4,-8 6-3,-5 11-1,-9-3-3,-6 3 0,-7-6-3,-2-9-2,1-4-8,-1-12-29,2-23 0,9-7 0,2-19 0</inkml:trace>
  <inkml:trace contextRef="#ctx0" brushRef="#br0" timeOffset="277">12131 13964 14,'0'-9'30,"0"9"-4,10 22-3,-10 6-3,4 19-6,-4 9-4,0 10-2,0 1-2,0 1-3,0-3-3,-4-12-4,4-4-8,-3-13-13,-3-21-9,12-1 0,-6-14 0</inkml:trace>
  <inkml:trace contextRef="#ctx0" brushRef="#br0" timeOffset="278">12364 13960 29,'13'4'34,"-7"9"0,4 14-12,-5 16-7,1 8-4,4 12-2,-7-1-4,4 2-2,-2-4-4,-5-6-6,0-9-10,0-5-18,-12-18 0,5-4-1,-11-18 6</inkml:trace>
  <inkml:trace contextRef="#ctx0" brushRef="#br0" timeOffset="279">12100 14294 30,'8'-17'31,"18"17"1,2 0-7,7 0-26,15 9-26,-4-15-2,7 12-1,-7-12 0</inkml:trace>
  <inkml:trace contextRef="#ctx0" brushRef="#br0" timeOffset="280">12516 14375 15,'0'0'34,"0"0"0,7 19-3,-7 7-12,-4 3-7,4 8-4,-9-1-2,6 1-6,-2-4-10,0-4-16,-3-12-9,8-5 0,-10-17 0</inkml:trace>
  <inkml:trace contextRef="#ctx0" brushRef="#br0" timeOffset="281">12522 14410 9,'16'-19'32,"15"16"1,-7 3-3,0 0-13,2 16-4,-7 2-4,-7 8-3,-9 2-1,-6 0-2,-12-3-1,-1-4-2,-8-4 1,5-6-2,-2-7 1,11-4-1,10 0 0,-7-15 0,7 15 1,23-8 2,-2 8-1,4 10 0,-3 3 0,2 3-8,-4-1-27,7 5-1,-15-6 0,7 1 0</inkml:trace>
  <inkml:trace contextRef="#ctx0" brushRef="#br0" timeOffset="282">13090 13901 24,'-34'11'31,"4"18"1,-6 5-13,2 19-5,6 12-3,5 6-4,12 6-1,7-4-2,11 0-1,9-10-2,5-8-6,14-15-17,7-9-11,-4-21 0,5-5-2</inkml:trace>
  <inkml:trace contextRef="#ctx0" brushRef="#br0" timeOffset="283">13179 14308 28,'0'0'28,"19"20"-3,-3-10-12,5-3-4,1-2-3,0-5-2,2 0-1,-1-10-1,-8-3 0,-6-3 0,-9-3-1,-3-1-1,-10 5 1,-5 2-1,-6 7 0,-4 6 0,-1 9 0,1 6 0,4 10 1,3 6 2,4 4 0,11 0 0,10 2 1,5-5 0,11 0 1,9-7-1,2-7-1,3-5-7,0-8-20,-5-14-10,5 4 0,-10-19 0</inkml:trace>
  <inkml:trace contextRef="#ctx0" brushRef="#br0" timeOffset="284">13462 13907 20,'9'-4'32,"-9"-9"1,0 13 0,0 0-20,3-11-16,-3 11-19,0 0-9,0 0-2,0 0 1</inkml:trace>
  <inkml:trace contextRef="#ctx0" brushRef="#br0" timeOffset="285">13515 14050 27,'0'29'31,"-13"-10"-4,-2 1-7,-7-2-7,-9-9-7,4-4-13,-8-13-22,17 5-1,-2-13-1,14 7 5</inkml:trace>
  <inkml:trace contextRef="#ctx0" brushRef="#br0" timeOffset="286">13645 13933 29,'-13'8'29,"13"9"-8,-3 4-7,3 0-4,0 3-2,6-2-3,4-1-1,2-7-1,0-6 0,1-8 0,2-4-1,1-7 0,-4-4 0,-2-3-1,-1-2 0,-9-1 0,3 4-1,-3 2 1,0 15-1,-6-10 0,6 10 1,-10 15 0,10 2 0,0 2 1,7 5 0,-1-4 2,10 1 0,-1-6 0,6 0 1,1-11-2,1-4 1,-8-3-1,3-6-4,-8-1-9,-5 0-22,-8-7-5,3 2 1,-12-4-1</inkml:trace>
  <inkml:trace contextRef="#ctx0" brushRef="#br0" timeOffset="287">13929 13862 36,'26'13'36,"-8"6"1,11 13-7,-2 17-13,-8 10-5,-1 15-3,-5 5-3,-7 6-2,-15 2 0,-6-4-1,-10-3 0,-7-10-2,-1-8-11,-1-15-28,-17-17-1,6-2 0,-13-25-2</inkml:trace>
  <inkml:trace contextRef="#ctx0" brushRef="#br0" timeOffset="288">14411 13595 34,'34'0'31,"-3"-5"-2,15 2-16,-1-1-13,-2-3-17,12 7-10,-18-12-3,3 12 0</inkml:trace>
  <inkml:trace contextRef="#ctx0" brushRef="#br0" timeOffset="289">14495 13680 37,'12'7'33,"-2"-7"0,11 0-12,6 4-14,5-8-31,11 9-4,-9-10-3,11 5-2</inkml:trace>
  <inkml:trace contextRef="#ctx0" brushRef="#br0" timeOffset="290">15342 13155 20,'12'-18'36,"-12"18"0,0 0-2,-6 34-15,-6 5-5,4 22-5,-6 5-2,7 11-2,-1 0-2,8 0-1,6-11-1,8-8 1,8-11-2,7-16-1,7-11-4,-2-14-5,5-6-13,-3-7-14,-10-15-1,-4-2 0,-15-8 3</inkml:trace>
  <inkml:trace contextRef="#ctx0" brushRef="#br0" timeOffset="291">15189 13515 16,'31'7'25,"0"-11"-3,14 4-11,0 4-19,-2-8-13,8 8-3,-11-10 4</inkml:trace>
  <inkml:trace contextRef="#ctx0" brushRef="#br0" timeOffset="292">15810 13616 44,'-4'30'33,"-16"-8"-1,-3 0-13,-2 1-7,-3-14-7,1-3-4,4-12-2,6-10 0,6-6-1,8-4 0,8-2 0,5-1 1,9 3 2,6 5 2,1 7 2,4 14 1,-4 0 0,1 20 1,-6 3-1,-1 6 0,-10 2-2,-2 1-6,1 3-11,-2-2-24,-7-15 0,9-5-1,-9-13 0</inkml:trace>
  <inkml:trace contextRef="#ctx0" brushRef="#br0" timeOffset="293">16024 13522 30,'18'5'36,"10"16"2,-12 2-4,-7-1-16,-2 11-6,-7-7-3,0 2-4,-9-8-1,5-6-2,4-14-1,0 0 0,4-13-2,7-7 1,8-3 0,2-5-1,5 3 1,1 3 0,-4 3 0,1 14 1,-6 7 0,-2 12 1,-7 8 0,-2 7 0,-4 3-3,-3-3-10,0 0-26,0 0-2,0-17 0,0-12-1</inkml:trace>
  <inkml:trace contextRef="#ctx0" brushRef="#br0" timeOffset="294">16238 13185 45,'24'4'37,"1"-4"0,12 5-1,-2 2-25,2-3-13,-2 1-24,-4-5-8,3 7-3,-13-7 1</inkml:trace>
  <inkml:trace contextRef="#ctx0" brushRef="#br0" timeOffset="295">16650 13095 22,'0'-20'35,"9"11"2,-3-3-2,-6 12-15,20 0-4,-15 9-6,5 12-2,-4 6-2,-3 5-9,-6 4-34,3 7 0,-10-11-1,10 1-1</inkml:trace>
  <inkml:trace contextRef="#ctx0" brushRef="#br0" timeOffset="296">17018 13776 23,'102'0'24,"42"0"-4,29 0 0,29 0-3,24 3-3,17-3-2,13-3-4,-4 0-2,-7-1-3,-20-1 0,-19 0-4,-25 5-7,-28 5-25,-36-15 0,-20 10-1,-46-8 1</inkml:trace>
  <inkml:trace contextRef="#ctx0" brushRef="#br0" timeOffset="297">17492 13190 25,'-17'-3'18,"-10"-6"-2,3 9-2,-2 0-4,3 9-2,4 2-2,7 7-1,12 5 0,7 2 0,10 4 0,4-3 0,2 5 1,-1-6 1,-5 4 1,-8-7-1,-9-2-1,-16-7-1,-5-4-1,-9-6-2,1-3-4,1-7-5,2-5-6,10 0-9,8 2-13,5-6-1,12 3 1</inkml:trace>
  <inkml:trace contextRef="#ctx0" brushRef="#br0" timeOffset="298">17607 13227 19,'13'10'34,"-6"-1"0,2 9-2,-1 5-15,-4 2-5,2 9-5,-2-2-7,-1-4-12,-3-11-21,6 3-1,-6-20-1,-3 9 1</inkml:trace>
  <inkml:trace contextRef="#ctx0" brushRef="#br0" timeOffset="299">17641 13019 12,'0'-17'26,"0"17"-9,10 0-20,-10 0-17,0 0-3,0 0 15</inkml:trace>
  <inkml:trace contextRef="#ctx0" brushRef="#br0" timeOffset="300">17761 13226 7,'15'33'32,"-10"-7"2,8 6-1,-10-8-14,1-7-6,1 0-4,-5-17-3,0 0-2,0 0-1,15-6-1,-5-8 0,3 0 0,5-3 0,1 1 0,1 3 1,0 8 0,-2 5 0,-2 8 1,-3 6-1,-5 10 0,-8 2-3,0 3-10,-3-4-27,3 1 0,0-9-2,13 1 0</inkml:trace>
  <inkml:trace contextRef="#ctx0" brushRef="#br0" timeOffset="301">18463 12879 11,'-13'0'32,"-18"0"0,-5 25-7,-6 12-7,-3 15-3,8 17-4,1 5-2,19 10-3,8 2-2,15-1 0,14-8-2,11-8-4,14-11-11,4-12-21,-5-25-2,7-8 0,-12-20-1</inkml:trace>
  <inkml:trace contextRef="#ctx0" brushRef="#br0" timeOffset="302">18382 13312 28,'10'5'32,"11"2"1,1-7-3,15 0-23,1 0-15,-4-9-21,14 9-1,-13-6-3,3 9 4</inkml:trace>
  <inkml:trace contextRef="#ctx0" brushRef="#br0" timeOffset="303">18761 13187 32,'0'0'31,"-14"0"-2,2 9-11,5 12-5,-1 6-3,4 9-4,4 2 0,5 3-1,4-3-2,8-2-1,4-10-1,2-9 1,-1-10 0,4-7-1,-4-16 0,-1-3 0,-6-6 0,-2-7-1,-5 0 1,-2 2-1,-3 1 0,-3 9 0,0 6 0,0 14-1,0 0 1,-12 14-1,12 4 1,0 6 0,4 4 0,2 1 0,6-4 2,3-8 0,3-5 1,4-6 0,2-9 1,1-6 0,-4-12 0,2-5-1,-5-6 0,-5-1-2,-5-2-2,-8 1-5,3 8-11,-6 7-21,-9 3-1,12 16 0,-21-2 1</inkml:trace>
  <inkml:trace contextRef="#ctx0" brushRef="#br0" timeOffset="304">19225 13210 26,'20'7'33,"-14"6"2,5 8-9,-3 8-10,-5 0-4,4 8-4,-7-11-3,2 3-1,-2-14-1,0-15-1,12 9 0,-2-18-1,2-8 0,4-7 0,3-1 0,2 0 0,-2 4 0,-1 6 1,-4 6 1,0 9-1,-8 12 1,0 8 0,-6 7-1,0 3-3,5 5-7,-5-6-21,0-5-10,10-1 0,-3-12 0</inkml:trace>
  <inkml:trace contextRef="#ctx0" brushRef="#br0" timeOffset="305">19668 13529 46,'3'-11'26,"-3"0"-11,-3-3-4,-8 1-5,0-1-2,-4 0-2,0 5-1,-3 2-1,1 7 1,1 11 0,5 1 1,4 5 0,5 3 1,2 0 1,6 1 0,2-4 1,3-5 0,1-7-1,4-3-1,-2-6 1,1-5-1,1-5-1,-2-5-1,0-5 0,0-3-1,-5-6 1,-2-3-1,-2-2 0,-2-2-1,-3 6 1,0 0 0,0 9 0,-3 9 0,3 16 1,0 0 0,0 16 1,0 6-1,0 9 1,5 2-1,-5 4 1,8-1-2,-5-2-6,-3-6-10,-5-9-19,13-2 0,-8-17-1,0 0 1</inkml:trace>
  <inkml:trace contextRef="#ctx0" brushRef="#br0" timeOffset="306">19807 12898 31,'27'7'37,"-1"14"1,6 18-2,-1 13-18,-8 6-4,-1 17-4,-12 1-3,-10 2-4,-8-7-2,-9-13-7,-2-1-18,-2-13-15,-4-19 0,7-5-1</inkml:trace>
  <inkml:trace contextRef="#ctx0" brushRef="#br0" timeOffset="307">17503 14145 26,'-9'-19'25,"2"1"-6,-8 4-3,-7 3-2,-3 7-3,-6 4-2,4 9-3,-1 5-1,6 10-1,7 8-2,10 3 0,8 1-1,13 1 1,10-3-2,7-6-2,9-3-7,1-4-17,-3-21-6,6 5-1,-9-18 1</inkml:trace>
  <inkml:trace contextRef="#ctx0" brushRef="#br0" timeOffset="308">17782 14175 33,'-14'-14'23,"-10"-5"-4,0 10-3,-2 2-3,-2 7-4,3 13-2,4 7-1,8 8-2,5 4 0,8 3-1,13-5 0,4-1 1,5-13-2,6-7 0,2-9 1,-1-13-1,0-8-1,-1-4 0,-1-4 1,0 1 0,-4 3 0,1 8 0,0 8 0,0 9 0,-3 12 0,-4 8 0,-7 6-2,-8 7 2,-2-1-2,-8 1-3,-3-5-6,-6-6-21,-4-12-6,11-6-1,-5-13 1</inkml:trace>
  <inkml:trace contextRef="#ctx0" brushRef="#br0" timeOffset="309">18472 13917 9,'-29'-8'31,"1"15"3,-7 8-7,-1 9-8,4 22-3,2 10-3,12 14-2,6 0-3,15 10-1,7-7-1,14-3-5,10-10-15,11-11-23,-6-27 0,11-8-1,-4-21 0</inkml:trace>
  <inkml:trace contextRef="#ctx0" brushRef="#br0" timeOffset="310">18476 14253 30,'12'4'31,"9"3"-1,-5-7-10,11 3-13,1 0-16,-4-7-19,12 8-2,-14-11-1</inkml:trace>
  <inkml:trace contextRef="#ctx0" brushRef="#br0" timeOffset="311">18789 14079 15,'-10'6'28,"6"13"1,-1 2-15,0 4-2,5 8-1,-4-1-3,7 6-1,4-7 0,7-1-3,5-8-1,3-8 0,0-12-1,3-7-1,-2-9 0,-1-6 0,-6-7 0,-6-2-1,-3-3 0,-7 4 0,0 2 0,0 7 0,-7 8-1,7 11 1,-15 0 0,9 13 0,3 11 0,3 2 0,0 4 1,10-1 0,3-3 0,4-2 1,4-9 0,4-6 0,-1-12 1,0-6 0,-3-9 0,-1-6 0,-6-5 0,-3-4-3,-8-3-3,-3-2-7,-3 2-20,3 14-6,-16 0-1,16 22 1</inkml:trace>
  <inkml:trace contextRef="#ctx0" brushRef="#br0" timeOffset="312">19276 14115 26,'4'10'33,"7"16"1,-8 3-8,-3 3-12,0 9-3,0-8-5,0 1-1,0-9-1,6-8-1,-6-17-1,13 0 0,-3-20-1,7-4 0,-1-5 0,5-3-1,-3 0 2,2 4 0,-1 4 0,-1 16 1,-3 8 1,1 10-1,-4 9 1,-4 10-1,-2 5-1,-1-2-3,1 8-10,-6-5-24,0-10-4,5-4-1,-5-11 0</inkml:trace>
  <inkml:trace contextRef="#ctx0" brushRef="#br0" timeOffset="313">19686 14607 11,'0'0'21,"0"-20"-3,-5 5-3,-5 0-2,-3-1-3,-1 1 0,-2 1-3,1 10-2,0 0-1,0 4 0,4 10 0,4 5-1,3 1 0,4 4 0,3-3 0,5-1-1,3-4 1,5-3-1,1-9-1,2-3 0,2-12-1,-2-3 1,0-6-1,-2-3 0,-3-7 0,-2-6 0,-7 0 1,1 1 1,-6 7 0,0 6 0,0 9 1,0 17 1,0 0-1,-7 14 1,7 12-2,0 7 1,0 2-2,0-1 0,3 3-2,1-6-5,1 0-8,-5-1-19,0-16-3,8-2 0,-8-12 0</inkml:trace>
  <inkml:trace contextRef="#ctx0" brushRef="#br0" timeOffset="314">19842 13917 35,'32'19'38,"-3"9"0,6 19-1,-5 13-16,-7 3-7,2 12-4,-15-4-4,-3-1-1,-11-5-4,-10-12-12,-13-9-29,4-8-1,-14-14 1,2-3-1</inkml:trace>
  <inkml:trace contextRef="#ctx0" brushRef="#br0" timeOffset="315">20398 13689 14,'11'0'30,"17"5"0,3-5-13,6 0-4,4 0-5,2 0-7,-3-4-10,-3-2-13,3 13-8,-21-11 0,5 9 9</inkml:trace>
  <inkml:trace contextRef="#ctx0" brushRef="#br0" timeOffset="316">20485 13784 21,'-16'7'36,"16"-7"1,24 10-5,2-10-11,16 7-7,3-3-13,7 6-31,-4-10-4,10 3-2,-5-8-1</inkml:trace>
  <inkml:trace contextRef="#ctx0" brushRef="#br0" timeOffset="317">826 15336 3,'0'0'30,"0"0"-1,0 0-6,0 0-7,56 23-3,-56-23-1,68 7-4,-68-7-5,75 0-9,-35 0-12,-7-8-12,-4 8-2,-7-4 0</inkml:trace>
  <inkml:trace contextRef="#ctx0" brushRef="#br0" timeOffset="318">870 15466 13,'0'0'31,"0"0"1,0 0-7,0 0-6,67 9-3,-67-9-5,75 2-10,-26-6-28,-8 8-5,-1-11-2,-3 10-1</inkml:trace>
  <inkml:trace contextRef="#ctx0" brushRef="#br0" timeOffset="319">1733 14892 26,'0'-17'32,"0"4"2,0 28-5,3 12-14,-3 14-4,6 18-4,-6 7-2,4 12 1,-4-1-2,7 0-1,-1-13-1,3-5 0,2-11-1,5-13-1,5-9-5,4-12-8,4-10-16,4-4-7,-10-11-1,4-1 0</inkml:trace>
  <inkml:trace contextRef="#ctx0" brushRef="#br0" timeOffset="320">1608 15308 10,'-15'-8'29,"15"8"2,0 0 0,19 5-16,8 1-6,7 0-3,4 0-8,7-2-15,7 5-13,-8-9-1,2 4-1</inkml:trace>
  <inkml:trace contextRef="#ctx0" brushRef="#br0" timeOffset="321">2154 15347 13,'13'24'32,"-13"-5"1,0 10-3,-7-4-12,-8-1-5,1-1-5,-9-7-4,1-4-3,-4-6-2,2-6-2,3-10-1,0-6 0,11-3-1,3-3-1,7 2 2,9-1 2,6 4 1,5 8 3,8 4 2,0 9 0,4 6 1,-2 7 2,-2 4-2,-5 4 1,-8 2-2,-4-1-5,1 3-11,-5-5-12,-7-11-11,4-1 0,-4-12 0</inkml:trace>
  <inkml:trace contextRef="#ctx0" brushRef="#br0" timeOffset="322">2337 15388 29,'13'0'34,"5"12"2,-2 5-2,-5 0-17,2 7-6,-5-2-3,2 5-2,-10-8-1,3-1-2,-3-18 0,0 9-2,0-18 0,3-6 0,1-5 0,12-5-2,2 2 0,-2 0-1,8 4 1,-5 8 0,2 8 0,-1 7 0,-2 11 1,-6 5 0,-5 3 0,-1 2-5,-3 6-8,-3-2-23,-3-13-1,3 3-1,0-19 1</inkml:trace>
  <inkml:trace contextRef="#ctx0" brushRef="#br0" timeOffset="323">2513 15170 44,'16'0'32,"8"0"-6,5 3-13,-4 1-7,8 0-13,-10-4-20,11 3-4,-16-10 1,7 7 5</inkml:trace>
  <inkml:trace contextRef="#ctx0" brushRef="#br0" timeOffset="324">2839 14974 40,'0'-26'35,"4"15"0,-4 11-10,0 0-7,15 22-5,-9 3-5,3 13-3,-3 1-4,3 1-15,-9 0-22,7-4 0,-7-12-2,10-1-1</inkml:trace>
  <inkml:trace contextRef="#ctx0" brushRef="#br0" timeOffset="325">3001 15638 10,'0'0'26,"24"0"-4,19 0-1,38 4-2,25 1-4,36-2-2,35 3-2,31-6-2,31 5-2,24-5-1,16 0-1,1 0-1,2 5-1,-18-5 0,-22 7-1,-30 0-5,-35 0-11,-42 1-22,-25 0-1,-41-8-1,-25 0 1</inkml:trace>
  <inkml:trace contextRef="#ctx0" brushRef="#br0" timeOffset="326">3289 15252 12,'-4'13'32,"4"-13"1,4 14-8,17-5-5,14-3-6,14 0-5,7-3-21,9 2-18,-13-5-2,2 0-2,-18 0-1</inkml:trace>
  <inkml:trace contextRef="#ctx0" brushRef="#br0" timeOffset="327">4002 15158 25,'-9'-14'20,"-10"-4"-2,4 5-5,-1 1-3,-2 5-2,5 7-1,1 0-2,10 13-1,4 0 0,10 8 0,6 3 1,1 7 1,0-2 1,-1 8-1,-6-8 1,-6 6-1,-12-7 0,-8-4-3,-8-8-4,-9-10-8,8-6-12,2-10-10,-1-10-4,14 0-1</inkml:trace>
  <inkml:trace contextRef="#ctx0" brushRef="#br0" timeOffset="328">4204 15182 9,'3'14'31,"8"14"0,-14 0-6,3 2-9,3 5-6,-3-3-6,0-3-10,-5-10-17,10 1-7,-5-20-2,0 0 1</inkml:trace>
  <inkml:trace contextRef="#ctx0" brushRef="#br0" timeOffset="329">4173 15002 20,'0'-16'29,"0"16"-2,3-10-9,-3 10-35,0 0-8,0 0-4,0 11 7</inkml:trace>
  <inkml:trace contextRef="#ctx0" brushRef="#br0" timeOffset="330">4275 15183 17,'22'45'30,"-11"-10"-2,6 0-7,-6-1-6,-4-11-3,-1 0-2,-6-23-2,7 9-1,-4-21 0,5-2-2,2-11-2,2 0 0,6-2-1,4 5 0,1 1-1,2 9 2,-7 12 0,4 8 0,-6 10 0,-2 6 0,-8 8-4,-6-3-15,-3-3-21,3 3-1,6-9-1,10-6 0</inkml:trace>
  <inkml:trace contextRef="#ctx0" brushRef="#br0" timeOffset="331">4930 14683 21,'-19'7'31,"-14"6"1,0 23-12,-4 17-5,0 13-5,8 14-2,9 4-1,16 5-2,11-6-2,14-4-1,16-12-6,1-20-16,4-17-14,11-6 0,-10-24-1</inkml:trace>
  <inkml:trace contextRef="#ctx0" brushRef="#br0" timeOffset="332">4972 15084 20,'0'-11'30,"0"11"-4,-6 18-7,-1-2-6,3 6-5,-2 4-2,6 6-2,6 0 1,3-1-2,5-8-1,5-2 0,1-7 1,2-5-2,4-14 1,-4-7 0,-1-9-1,-4-1 1,-6-6-1,-1 0 1,-7 0-1,-3 5 0,-7 5 1,1 6-1,-5 12 0,11 0 0,-14 13 0,10 4-1,1 3 1,3 6-1,9-2 1,3-1 0,2-4 1,7-5 1,-3-6 0,7-4 1,-2-8-1,0-6 1,-5-6-1,-3-1 0,-4-5-2,-3-5-2,-2 5-7,-6-5-12,-9 4-18,9 8-1,-10 2 1,10 13-1</inkml:trace>
  <inkml:trace contextRef="#ctx0" brushRef="#br0" timeOffset="333">5380 15030 21,'0'0'35,"9"4"2,2 12-3,-2 4-12,-4 2-10,4 10-3,-4-1-3,2 7-1,-1-6-1,1-2-2,-7-6 0,5-9 0,-5-15-1,0 0 0,10-3 0,-2-13 0,1-2-1,2-6 1,5-1-2,1 1 1,3 5 0,-2 4-1,4 8 1,-6 7 0,-1 8 0,-2 9 0,-6 8 0,0 4 0,-4 1-1,-3-3-4,4 2-13,3-5-19,0-13-2,12-4 0,0-12-1</inkml:trace>
  <inkml:trace contextRef="#ctx0" brushRef="#br0" timeOffset="334">5913 15412 21,'5'-26'54,"-5"11"-34,-10 1-5,-4-3-4,-3 4-5,-3 3-2,-1 1-1,0 9-1,3 0-1,4 10 0,1 4-1,6 3 0,7 0 1,10 5 0,3-3 0,4-2 0,3-6 1,0-3-1,3-8 1,-1-9-1,0-5 0,-3-6 0,-4-9 1,-2-6-2,-5-3 1,-4-3-1,-1 0 0,-3 5 1,-7 4 0,2 7 0,-5 11-1,10 14 1,-12 4 0,6 16 1,3 9-1,3 5 0,0 6-1,6 0 0,0-1-3,2 0-7,0-3-16,-5-14-10,6-2 2,-9-20-2</inkml:trace>
  <inkml:trace contextRef="#ctx0" brushRef="#br0" timeOffset="335">6059 14884 11,'0'0'35,"28"18"1,-10 10 0,7 12-15,0 15-9,-10 3-1,1 9-4,-10-2-3,-6-1-1,-15-3-2,-5-11-5,-1-6-21,-6-8-11,-8-12-2,10-2 1</inkml:trace>
  <inkml:trace contextRef="#ctx0" brushRef="#br0" timeOffset="336">3847 15993 26,'-30'-20'32,"10"20"1,-10 5-14,-1 4-5,6 7-4,2 10-4,14 7-1,9 4-2,6-3-1,10 7-4,9-11-4,9-1-12,10-5-15,-7-17 0,6 2-1,-9-16 11</inkml:trace>
  <inkml:trace contextRef="#ctx0" brushRef="#br0" timeOffset="337">4135 16080 13,'-12'-10'23,"-10"-6"-2,1 9-3,-4 4-5,0 3-3,3 5-2,0 8-2,9 5-2,5 6-1,8 5 0,9 3-1,13-6 2,0-2 0,9-9 1,-3-8 1,2-7-1,-5-7 1,-3-7-1,-11-4-1,-11-3-6,0-1-18,-5 10-15,-16-8 0,8 10-1</inkml:trace>
  <inkml:trace contextRef="#ctx0" brushRef="#br0" timeOffset="338">4359 16068 40,'21'12'34,"-6"-2"1,12 9-13,-10 8-9,-9 2-5,-3 7-3,-11-3-2,-7-5-6,-3-9-25,-2 1-6,-11-20-1,15-3-1</inkml:trace>
  <inkml:trace contextRef="#ctx0" brushRef="#br0" timeOffset="339">4808 15797 31,'-13'7'30,"-18"0"-5,-5 15-4,-1 7-5,-5 6-4,9 16-2,5 9-3,18 9-1,10 2-2,13-1-1,14-7-4,9-7-7,12-9-21,8-9-6,-6-27-1,2-4 0</inkml:trace>
  <inkml:trace contextRef="#ctx0" brushRef="#br0" timeOffset="340">4863 16027 10,'-4'-10'31,"4"10"0,-6 17 0,-1-1-17,4 6-6,3 1-2,0 3-1,7-2-2,11 0 1,0-9-1,4-5-1,2-10 1,0 0-1,-5-12-1,0-1 1,-6-6 0,-3-2-1,-7 0 0,-3 3 0,-6 3 0,6 15 0,-13-10-1,13 10 1,-15 15-1,12 2 0,3 5 1,8 1-1,3 0 0,7-6 1,2-4-1,3-5 1,5-8 1,-3-2 0,-3-12 0,-7 1 0,-2-6 0,-7 0-1,-6 1-2,-6-6-6,0 5-17,-1 6-13,-4-5-1,11 8 1</inkml:trace>
  <inkml:trace contextRef="#ctx0" brushRef="#br0" timeOffset="341">5290 16017 22,'22'12'34,"-14"-1"1,8 7-6,-3 6-11,-5-2-5,2 5-4,-7-3-3,0-2 0,-6-8-2,3 1-1,0-15 0,0 0-2,0-15 0,0-2 0,10-7 0,3 1-1,2-3 1,3 2-1,2 5 0,0 6 0,-1 6 0,3 7 0,-4 9 1,-1 3-1,-4 7 1,-4 4-1,-4 4 1,-1 0-2,1 6-8,-8-3-23,-2-10-7,8 3 0,-3-23 0</inkml:trace>
  <inkml:trace contextRef="#ctx0" brushRef="#br0" timeOffset="342">5814 16457 22,'4'-16'22,"-4"16"-2,0-12-3,-6 3-5,6 9-1,-21-16-3,8 9-2,-4 0-1,-2 4-2,0 3 0,4 4-2,3 6 1,3 2 1,5 1-2,8 5 1,2-4-1,6 1 1,4-5-1,2-3 2,4-7-2,1-9 1,-3-5-1,-1-5 0,-3-8 0,-1-7 0,-7-3-1,-2-3 1,-6-1 0,-5 4 0,2 6 0,-4 5 1,-2 9-1,9 17 0,-12-3 0,9 15 0,3 8 0,7 5 0,-4 5-1,6 6 1,-3-2-1,3-1 0,1 3-6,-4-10-12,-6-7-17,9 0-1,-9-19 0,13 5 3</inkml:trace>
  <inkml:trace contextRef="#ctx0" brushRef="#br0" timeOffset="343">6028 15923 18,'8'-17'33,"8"17"1,-1 7-8,5 5-5,8 17-4,-4 8-5,1 16-3,-9 4-1,-6 10-1,-10-4-3,-10 1-1,-7-13-5,-10-10-16,0-12-21,7-7 0,-7-16 0,10-6-1</inkml:trace>
  <inkml:trace contextRef="#ctx0" brushRef="#br0" timeOffset="344">6774 15504 22,'28'7'29,"-3"-7"-3,10 0-19,5 0-15,-3-7-14,11 7-4,-16-10-1</inkml:trace>
  <inkml:trace contextRef="#ctx0" brushRef="#br0" timeOffset="345">6815 15620 46,'0'0'36,"0"0"-2,16 0-11,12 5-6,6-5-8,6-8-12,3-1-30,9 9-2,-10-12-2,1 12 0</inkml:trace>
  <inkml:trace contextRef="#ctx0" brushRef="#br0" timeOffset="346">7551 15042 31,'8'-17'35,"-8"17"1,12 15-5,-8 25-15,-4 12-5,0 13-5,3 5 1,3 6-3,0-4-1,1-7-1,2-8-1,7-11 0,1-11-1,5-12-2,0-9-6,0-14-11,3-8-18,2-5-1,-11-13 0,0 3 1</inkml:trace>
  <inkml:trace contextRef="#ctx0" brushRef="#br0" timeOffset="347">7463 15341 31,'0'0'32,"15"8"-3,8-6-10,8 1-8,8 1-19,11 4-19,-10-11-3,13 9-1,-16-6 6</inkml:trace>
  <inkml:trace contextRef="#ctx0" brushRef="#br0" timeOffset="348">8096 15432 52,'-9'26'34,"-12"-2"0,0 1-16,-3-3-9,-4-3-6,1-8-5,2-8-1,3-11-1,9-6-1,4-7 1,9-3 1,10-1 2,5 0 3,8 9 2,2 3 2,8 13 0,0 6 2,1 10-1,-5 7-2,-2 6-1,-4 4-7,-8 3-25,-6-13-7,3 3-1,-12-14-1</inkml:trace>
  <inkml:trace contextRef="#ctx0" brushRef="#br0" timeOffset="349">8281 15391 70,'20'4'38,"-6"4"-4,-4 8-14,2 10-8,-8 2-4,3 3-2,-7-5-3,0-2-1,0-9-1,0-15-2,0 0 0,18-17 0,-9-7-1,6-4 0,4-2 1,3 3-1,1 3 2,1 9 0,-2 9 0,0 11 1,-3 11 1,-4 9 0,-6 6-1,-5 6-1,-1 6-16,2-4-22,-10-13 0,5 2-1,0-18-1</inkml:trace>
  <inkml:trace contextRef="#ctx0" brushRef="#br0" timeOffset="350">8525 15132 57,'24'4'35,"-3"-4"0,12 5-17,0 2-10,2-1-17,5 1-23,-9-13-3,6 4 0,-9-10 0</inkml:trace>
  <inkml:trace contextRef="#ctx0" brushRef="#br0" timeOffset="351">8931 15058 28,'6'-16'33,"-6"-11"0,0 0-12,3 4-5,-3-2-4,3 6-3,-3 2-3,0 17 0,0 0-1,16 16-1,-12 9 0,4 7-2,-2 6-2,0-1-7,-2 3-29,6 2-1,-10-14 0,9 3-1</inkml:trace>
  <inkml:trace contextRef="#ctx0" brushRef="#br0" timeOffset="352">9476 14676 44,'-46'42'29,"3"27"-7,-1 24-3,1 25-4,15 27-3,4 13-1,17 11-2,7-9-1,20-4-3,13-17-4,7-26-15,3-30-22,13-24-1,-2-33-1,7-17 1</inkml:trace>
  <inkml:trace contextRef="#ctx0" brushRef="#br0" timeOffset="353">9601 15540 36,'0'0'36,"28"8"2,0-4-7,5-4-14,14 5-7,-1 0-21,8-2-22,-11-9-3,3 1-1,-14-16-1</inkml:trace>
  <inkml:trace contextRef="#ctx0" brushRef="#br0" timeOffset="354">10292 15083 19,'0'-21'31,"0"21"1,12 8-11,-12 16-5,3 18-6,-3 9-3,0 17-2,0 3 0,7 3-2,-7-6-1,9-6 0,-3-10-2,1-19-1,5-11-6,-2-17-9,-2-14-14,9-1-4,-12-15 0,8 6 4</inkml:trace>
  <inkml:trace contextRef="#ctx0" brushRef="#br0" timeOffset="355">10141 15340 7,'9'5'29,"3"-5"-1,13 14-8,3 0-9,9 0-10,1 1-13,1-9-14,11 6-1,-12-12-1</inkml:trace>
  <inkml:trace contextRef="#ctx0" brushRef="#br0" timeOffset="356">10701 15391 30,'7'26'32,"-7"-2"-6,-7 1-8,-2 3-3,-10-6-5,1 0-3,-6-10-3,-2-3-1,1-9-1,3-9-1,4-4 0,6-5-1,6-2 1,6-2-1,12 3 0,4 6 0,7 6 1,0 7 0,8 3 0,-3 11 0,3 6 0,-6 4 0,0 4 0,-6-1-4,2 3-10,-5 2-21,-16-15 0,12 2-1,-12-19 0</inkml:trace>
  <inkml:trace contextRef="#ctx0" brushRef="#br0" timeOffset="357">10903 15444 23,'17'3'36,"-17"-3"0,20 15 0,-14 6-18,-6 0-6,7 8-4,-7-3-2,0 2-2,0-7-2,0-4 0,0-17-2,0 0 0,15-10 0,-6-9-1,4-5 0,-2-3 0,4-2 1,-1 7 0,1 3 0,-1 10 0,1 6 1,-3 10 0,0 7 0,0 10 0,-5 1-1,0 4-3,1 3-14,3-1-21,-11-14 0,7 2 0,-7-19 0</inkml:trace>
  <inkml:trace contextRef="#ctx0" brushRef="#br0" timeOffset="358">11473 15180 26,'-31'10'34,"5"19"0,-10 10-8,5 11-10,8 12-4,4 6-5,15 6-1,8-4-5,13-5-2,18-4-13,10-10-21,-4-18 0,15-9-1,-8-17 0</inkml:trace>
  <inkml:trace contextRef="#ctx0" brushRef="#br0" timeOffset="359">11624 15406 15,'0'0'61,"-11"0"-42,8 13-3,-2 6-4,8 9-3,0 1-3,7 5-1,3-1 0,3-1-2,8-9-1,3-4 0,1-10-1,0-9 0,-2-9 1,-4-10-2,-3-4 1,-5-5 0,-4 0-1,-6 1 0,-4 3 0,0 4 0,-8 10-1,8 10 1,-10 5-1,7 8 1,3 7 0,0 6 0,7 3 0,5 4 0,5-3 0,2-5 1,2-4-1,3-6 0,2-9 1,-1-11-1,-3-9 1,-2-10 0,-5-5 1,-2-2-1,-9-1 1,-4 3-1,-9 3 1,-3 3-4,-4 11-8,-1 9-26,-5-5 0,8 8 0,-3-6-1</inkml:trace>
  <inkml:trace contextRef="#ctx0" brushRef="#br0" timeOffset="360">12087 15366 27,'21'8'34,"-15"9"-1,6 12-10,-4 9-8,-4 4-5,5 3-3,-6-2-3,0-6 0,-3-10-3,3-11 1,-3-16-1,0 0 0,16-19 0,-7-5 0,3-4 0,4-1-1,3-1 1,0 5-1,2 8 1,1 8 1,-7 9 0,4 12 0,-9 5 0,1 8 0,-4 3 0,-1 0-4,-2 1-8,2 1-26,-4-11-1,7-3 0,-9-16-1</inkml:trace>
  <inkml:trace contextRef="#ctx0" brushRef="#br0" timeOffset="361">12619 15824 11,'0'0'26,"-9"-22"-5,-1 7-5,-7 1-4,-4-1-4,0 3-1,-3 7-1,1 5-1,-2 0 0,4 7-1,5 4-1,7 5 1,3 3 0,12 0 0,2-1-1,9-1 0,1-6 0,7-4-1,1-7 0,1 0-1,-2-14 0,-4-5-1,-1-6 0,-2-5 0,-5-3 0,-7-4 0,-3-2 0,-3 6 1,-3 5 0,-1 7 1,4 21 0,-15-5 1,8 19-1,7 10 0,0 10 0,4 1 0,5 3-3,0-3-5,6-5-17,4 1-13,-10-16 1,7-1-1</inkml:trace>
  <inkml:trace contextRef="#ctx0" brushRef="#br0" timeOffset="362">12810 15276 34,'25'8'38,"-6"9"-1,6 16-2,-3 16-18,-10 2-5,0 14-4,-12 1-3,0-3-6,-8-1-12,-2-7-24,-7-22-1,10-9-2,-4-18 1</inkml:trace>
  <inkml:trace contextRef="#ctx0" brushRef="#br0" timeOffset="363">12993 15005 20,'26'28'36,"-1"12"1,8 25-3,-2 21-13,-8 12-6,5 18-4,-15 5-3,-2 6-3,-15-2-1,-13-8-2,-8-11-1,-4-11 0,-5-13-1,4-7 1,1-11-3,4-17-4,11-13-33,7-8 0,-6-18 0,13-8-1</inkml:trace>
  <inkml:trace contextRef="#ctx0" brushRef="#br0" timeOffset="364">13601 15479 33,'13'0'35,"5"7"1,4-3-9,9-4-11,9 0-6,1-4-8,5-2-9,-2-1-18,2 4-10,-15-9 0,-6 11-1</inkml:trace>
  <inkml:trace contextRef="#ctx0" brushRef="#br0" timeOffset="365">13694 15613 40,'13'13'36,"7"-7"0,13-6-10,7 4-13,4-14-38,8 10-6,-14-6-4,4 1-1</inkml:trace>
  <inkml:trace contextRef="#ctx0" brushRef="#br0" timeOffset="366">14342 15507 55,'0'0'38,"30"9"0,0-1-13,4-11-11,14 3-4,6 0-10,1-6-25,0-10-12,4 1-1,-11-3-1</inkml:trace>
  <inkml:trace contextRef="#ctx0" brushRef="#br0" timeOffset="367">15062 15117 21,'0'-17'33,"0"17"-2,4 17-8,-4 7-5,0 14-6,0 8-3,0 13-2,6 2 0,3 6-3,-2-4 0,5-4-2,5-11-1,4-10 0,1-16 0,7-10-1,0-7-7,-6-12-10,-1-9-19,3 0 0,-16-13-1,-3 8 1</inkml:trace>
  <inkml:trace contextRef="#ctx0" brushRef="#br0" timeOffset="368">14996 15394 52,'0'0'34,"16"3"-2,6-3-14,9 5-9,4-1-16,10 5-23,-9-15-3,10 10-1,-8-10-1</inkml:trace>
  <inkml:trace contextRef="#ctx0" brushRef="#br0" timeOffset="369">15641 15470 32,'-4'24'31,"-12"-10"0,-2 5-13,-3-1-6,-3-6-4,-4-3-2,-3-9-1,4-3-2,2-10-1,8-3 0,5-7-1,12-1-1,9-2 2,10 6-1,6 3 1,6 5 0,5 12 0,1 3 0,-5 11 0,-1 10 1,-7 5-2,-4 4 0,-8 4-9,-6 2-27,-6-14 0,0 1-1,0-14 0</inkml:trace>
  <inkml:trace contextRef="#ctx0" brushRef="#br0" timeOffset="370">15791 15452 46,'22'16'34,"-10"0"0,1 4-17,0 6-5,-10-1-4,1 2-2,-4-8-2,-4-3 0,4-16-2,0 0 0,-3-20 0,9-4-2,6-5 1,4-3 0,5 4-1,1 2 0,4 6 1,-1 14 0,1 8 0,-4 11 1,-7 10-1,-2 6 1,-4 2-1,-3 4-4,0-1-10,-2-1-24,-4-17-1,6-5 1,-6-11-1</inkml:trace>
  <inkml:trace contextRef="#ctx0" brushRef="#br0" timeOffset="371">16015 15238 36,'19'-9'34,"14"9"0,-2-9-6,4 9-30,2 9-25,-7-14-4,7 14-2,-15-9-1</inkml:trace>
  <inkml:trace contextRef="#ctx0" brushRef="#br0" timeOffset="372">16337 15162 53,'11'-21'21,"0"-7"-4,1 7-1,-6-2-1,1 5-2,-7 4-2,0 14-1,0 0-1,0 0-2,9 22-2,-3 3-1,3 6-1,0 4-2,4 2-8,-4 4-29,-2-15-1,5 2-1,-9-12-1</inkml:trace>
  <inkml:trace contextRef="#ctx0" brushRef="#br0" timeOffset="373">16895 14979 25,'-31'32'32,"-13"11"1,2 23-11,5 21-4,8 8-5,20 9-2,9-6-3,21-3-4,13-5-7,10-17-22,3-27-10,12-11-1,-8-26 0</inkml:trace>
  <inkml:trace contextRef="#ctx0" brushRef="#br0" timeOffset="374">17127 15187 22,'10'-4'35,"-10"4"2,8 18 0,-8 10-17,-8 6-8,5 17-3,-1 4-1,4 5-4,4-3 0,6-3-2,5-6-2,5-8 0,7-7-3,-3-14-7,6-6-14,-1-6-15,-10-13 1,1-5-1</inkml:trace>
  <inkml:trace contextRef="#ctx0" brushRef="#br0" timeOffset="375">17034 15445 33,'0'0'33,"26"16"1,-5-16-5,12 2-21,4-2-16,-6-5-22,14 10-2,-14-11-1,3 6 0</inkml:trace>
  <inkml:trace contextRef="#ctx0" brushRef="#br0" timeOffset="376">17628 15507 26,'-11'18'34,"1"12"0,-9-6-6,-4-2-12,1 2-6,-3-8-4,1-8-4,2-8-3,2-11 0,11-7 0,3-8-1,8-3 1,8 0 1,4 1 0,8 10 1,0 4 2,7 14 0,-5 7 1,2 12-1,-5 3 0,-1 8-3,-4 4-9,-1 3-26,-9-10 0,5 1-1,-6-14 0</inkml:trace>
  <inkml:trace contextRef="#ctx0" brushRef="#br0" timeOffset="377">17737 15502 23,'0'0'35,"25"10"1,-9 3-1,-4 7-16,5 12-7,-9-4-4,3 3-3,-4-6-2,0-3-1,-4-10 0,-3-12-1,14-8 0,-3-11-1,5-7 0,2-1 0,2-4 1,4 2-1,-2 4 1,-1 14 0,-4 7 1,-3 12-1,-4 9 1,-2 6-2,-2 11-15,1 2-23,-7-8 0,0 0-1,0-8 1</inkml:trace>
  <inkml:trace contextRef="#ctx0" brushRef="#br0" timeOffset="378">18426 15022 25,'-22'29'33,"-12"14"2,0 18-13,1 21-5,3 7-4,16 8-3,7-4-3,16-5-2,14-9-8,9-16-12,6-17-20,11-14 0,-7-20-1,8-8-1</inkml:trace>
  <inkml:trace contextRef="#ctx0" brushRef="#br0" timeOffset="379">18531 15349 6,'0'0'30,"-3"14"1,3 9-5,-5 3-10,2 3-5,3 0-1,5 1-4,6-2-1,2-9-1,7-7-2,2-12 0,2-6 0,2-11-1,-5-7 0,-2-8-1,-4 3 1,-5 0-1,-6 2 0,-4 8 0,-4 6 0,4 13 0,-16 0 0,11 16 0,0 5 1,5 2-1,0 5 1,8 1 0,8-1-1,5-2 1,5-4 0,0-6-1,4-6 1,0-10 0,-2-5-1,-5-7 2,-5-8-1,-6-4 0,-6-1 0,-6-1-2,-4-1-6,-3-1-22,1 13-5,-9-2-2,15 17 1</inkml:trace>
  <inkml:trace contextRef="#ctx0" brushRef="#br0" timeOffset="380">19058 15312 34,'0'0'33,"17"25"-4,-9 3-9,-8 5-5,7 7-4,-7-2-3,3 4-2,-3-6-1,-3-8-2,3-12-1,0-16 0,0 0 0,14-22-1,-1-7 0,5-6 0,4-2 0,0 0-1,4 6 1,-1 7-1,-1 10 0,-5 14 1,-4 9-1,-5 11 1,-4 11-2,-6 3-2,5 8-5,-5-3-15,0-6-14,12 2 1,1-17-1</inkml:trace>
  <inkml:trace contextRef="#ctx0" brushRef="#br0" timeOffset="381">19565 15761 26,'0'0'28,"0"-17"-5,-3 4-7,-5 1-3,-6-1-5,-1 4-3,-4 1 0,-2 5-1,0 3-1,1 3 0,3 5 0,6 4-2,5 6 2,6-4-1,5 1 0,9-1 0,3-6 0,4-3-1,1-11 0,2-5 1,-2-9-1,1-6-1,-8-8 1,-1-7-1,-5-1 1,-4-2 0,-5 1 0,0 10 0,0 7 1,-3 13-1,3 13 1,-7 11 0,7 14-1,0 11 1,4 7-1,0 3-3,4 1-7,-2-1-17,-1-13-10,5 0 0,-4-19 1</inkml:trace>
  <inkml:trace contextRef="#ctx0" brushRef="#br0" timeOffset="382">19746 15177 36,'21'13'37,"8"17"0,-8 7 0,0 14-20,1 15-5,-12 5-4,-4 7-4,-10-7-5,-10-7-8,0-10-24,-3-8-5,-5-20-1,6-8 0</inkml:trace>
  <inkml:trace contextRef="#ctx0" brushRef="#br0" timeOffset="383">20001 14991 18,'24'0'34,"-2"10"2,15 26-2,-1 15-13,-1 11-8,-1 16-4,-11 7-3,-5 11-1,-18-3-2,-7-7 0,-17-8-1,-5-8-1,-4-12 0,1-11-1,2-11 0,4-15-6,9-4-11,10-7-20,-2-19-2,9 9 1,-3-21 0</inkml:trace>
  <inkml:trace contextRef="#ctx0" brushRef="#br0" timeOffset="384">20653 15365 50,'29'11'34,"-5"-4"-4,10 0-18,4-2-13,0-5-20,10 11-10,-16-11 0,7 0-2</inkml:trace>
  <inkml:trace contextRef="#ctx0" brushRef="#br0" timeOffset="385">20687 15516 45,'15'5'32,"16"2"-6,4 1-8,3-8-23,8 5-21,-12-18-3,9 6-2,-17-17 2</inkml:trace>
  <inkml:trace contextRef="#ctx0" brushRef="#br0" timeOffset="386">21254 15467 9,'14'3'32,"20"9"0,1-4-6,13-3-9,6-1-3,-1-4-5,-2 5-7,-6-5-11,-7 5-22,-24-12-2,1 7 0,-17-10 0</inkml:trace>
  <inkml:trace contextRef="#ctx0" brushRef="#br0" timeOffset="387">21864 15245 29,'0'0'34,"-14"14"-1,4 6-11,3 14-7,-1 2-5,8 10-1,4-3-3,10 3-1,5-7-1,9-8-1,1-15-2,5-9 1,-4-15 0,-1-11-1,-5-10 0,-6-8 0,-8-3 0,-3 0-1,-7 5 2,-5 3-2,-4 10 1,3 11 0,-4 11 0,2 11-1,4 10 1,4 8-1,3 6 0,8 3 1,7-1-1,6-1 1,4-7-1,4-10 1,-2-9-1,4-10 1,-6-10 0,-5-13-1,-5-6 1,-8-8 0,-10-4-1,0 5 1,-11 2-2,-5 5-7,2 4-29,0 15-1,-3 3-2,17 7 1</inkml:trace>
  <inkml:trace contextRef="#ctx0" brushRef="#br0" timeOffset="388">22435 15262 15,'13'-4'34,"-4"0"-1,5 12-5,0 12-6,-7 6-5,-2 11-5,-5-2-2,-4 8-3,-3-8-2,4-1 0,-2-11-2,5-11-1,0-12-1,17-15 0,1-7 0,7-7 0,3-3 0,0 1-1,0 6 0,3 6 0,-7 12 1,-5 15 1,-6 10-1,-5 12 1,-4 8 0,2 1 0,1 2-4,-7-5-12,0-5-26,11-7-1,-4-16 0,5-3-1</inkml:trace>
  <inkml:trace contextRef="#ctx0" brushRef="#br0" timeOffset="389">22947 15802 22,'0'-10'27,"0"10"-5,3-22-3,-8 10-4,-3-1-2,-9-1-3,3 5-1,-7-1-3,0 7 0,-2 3-1,0 6-2,0 6-1,12 2 0,4 3-1,7 3 0,6-1 0,7-4-1,7-4 1,7-5 0,1-6-1,-4-9 0,3-9 2,-5-9-2,-2-7 1,1-7 0,-7-4 0,-4-2-1,-5 2 2,-5 6-2,-3 7 1,3 10-1,0 22 1,-14 5-1,7 19 1,-2 13-1,4 9 0,5 6 1,9 0 0,-6-1 0,3-1 0,5-10-1,1-8-2,1-12-5,2-8-17,-3-8-14,-12-4 1,14-16-1</inkml:trace>
  <inkml:trace contextRef="#ctx0" brushRef="#br0" timeOffset="390">23393 15585 61,'0'0'38,"7"11"-36,-7-11-5,0 0-26,15-17-6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8-10-12T08:37:56.441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14424 6368 0,'0'18'344,"-18"-18"-344,-1 0 16,1 0-1,0 0 1,0 0-1,0 0 1,0 0 187,18 18-187,-18-18-16,-1 0 15,19 19-15,-18-19 16,0 0 0,0 18-16,0-18 15,0 0 1,0 18 171,-1-18-171,1 0-16,0 0 16,36 0 124,0 0-124,1 0 0,-1 0 15,-18-18-16,18 18-15,0 0 32,0 0-17,0 0 63,0 0-62,1 0 0,-19-18 171,-19 18-171,1 0 78,0 0 15,0 0-78,0 0-31,0 0 16,0 0 15,18-19-31,-19 19 109,1 0-93,-18 0 328,0 0-329,-19 0 1,-17 0-16,54 0 16,-1 0-16,1 0 15,0 0 313,-18 0-328,0 0 16,-1 0-16,19 0 16,-18-18-16,18 18 15,0 0-15,-19 0 391,1 0-391,-37 0 16,19 18-16,-19 1 15,19 17-15,0-36 16,35 18-16,1-18 375,-36 0-360,18 0 1,-19 0-16,1 0 16,-1 0-16,37 0 15,0 0-15,18-18 344,-36 18-328,-37-18-16,19 0 15,-19-1-15,37 1 16,0 18-16,17 0 16</inkml:trace>
  <inkml:trace contextRef="#ctx0" brushRef="#br0" timeOffset="5084.216">13644 6441 0,'18'0'218,"0"0"-202,18-18 0,-18 18-1,19 0-15,-19-19 16,18 19-16,0 0 15,-18-18 1,1 18-16,-1 0 16,0 0 187,0 0-188,0 0-15,0 0 16,19 0 125,-19 0-126,0 0-15,0 0 16,18 0-16,-18 0 16,1 0-16,-1 0 140,0 0-124,0 0-16,0 0 15,0 0 1,0 0 0,1 0-1,-1 0 95,0 0-48,0 0-46,-36 0 140,0 0-140,0 0-16,-1 0 15,1 0-15,0 0 0,0 0 16,0 0-16,0 0 16,0 0-1,-1 0 1,1 0-1,0 0 17,0 0-32,0 0 15,0 0 1,0 0-16,-1 0 16,1 0-16,18-18 15,-18 18-15,0 0 16,0 0-1,0 0-15,0 0 172,-1 0-172,1 0 16,-18 0-16,18-18 16,0 18-16,0 0 515,-1 0-499,1 0-16,0 18 15,0-18 173,0 18-47,0-18-141,0 18 31,-1-18-31,1 0 15,18 19 1,-18-19 265,0 0-265,0 0-16,-18 0 16,17 0-1,1 0-15,0 0 16,18 18 296,-18-18-296,0 0-16,-18 0 0,-1 18 16,1-18-16,18 0 15,0 0-15,0 0 16,-19 0 234,19 0-250,-36 0 0,-19 0 15,19-18-15,-1 18 16,37-18-16,0 18 16</inkml:trace>
  <inkml:trace contextRef="#ctx0" brushRef="#br0" timeOffset="8904.3348">12736 6332 0,'19'0'187,"-1"0"-155,-18 18 61,18-18-77,0 0-16,0 0 16,-18 18-1,18-18-15,0 0 110,1 0-95,-1 0-15,0 0 282,18 0-267,19 0-15,-19 0 16,0 0-16,-36 18 15,18-18-15,0 0 16,1 0 172,-1 0-173,0 18 1,0-18-1,0 0-15,0 0 16,0 0 78,1 0-94,-1 0 15,0 0 1,0 0-16,0 0 16,0 19-16,0-19 93,1 0-77,-1 0 0,-36 0 202,-1 0-202,1 0 0,0 0-16,0 0 15,0-19 1,0 19 0,0 0-1,-1 0 1,1 0 156,0 0-157,0 0-15,0-18 0,0 18 16,0 0-16,-1 0 16,-17 0 171,-36 0-171,35 0-16,1 0 15,0 0-15,-1 0 16,19 0 0,0 0 405,0 0-311,0 0-79,0 0-15,0 0-1,-1 0-15,38 0 344</inkml:trace>
  <inkml:trace contextRef="#ctx0" brushRef="#br0" timeOffset="11652.5126">13335 6350 0,'-18'18'110,"0"-18"-95,0 0 1,0 0-16,-1 0 16,1 0 15,0 0 78,0 0-109,0 0 16,0 0 0,0-18-16,36 18 234,0 18-218,0-18-16,0 0 15,0 0 1,0 0-1,1 18 48,-1-18-47,0 0-1,0 0-15,0 18 16,0-18-1,0 0 95,1 0-79,-1 0-15,0 0-1,0 0 95,0 0-79,0 0 78,0 0-109,-18-18 219,-18 18-203,0 0-16,0 0 15,0 0 1,0 0 0,0 0-16,-1 0 15,1 0-15,0 0 31,0 0-31,0 0 16,36 0 187,0 0-203,18 0 16,-17 18-1,-1-18-15,0 0 16,0 0 0,0 0-1</inkml:trace>
  <inkml:trace contextRef="#ctx0" brushRef="#br0" timeOffset="12955.4537">13789 6368 0</inkml:trace>
  <inkml:trace contextRef="#ctx0" brushRef="#br0" timeOffset="18280.4697">14460 6386 0,'18'0'187,"0"0"-171,0 0 15,1 0-15,-1 0-1,0 0 1,0 18 0,0-18-1,0 0 1,0 0 93,1 0-77,-1 0 108,0 0-124,-36 0 124,0 0-140,-1 0 16,1 0 0,0 0-1,0 0-15,0-18 0,0 18 16,0 0 15,-1 0 47,1 0-62,0 0 0,36 0 171,0 0-171,1 0-1,-1 0 1,0 0 0,0 0-1,0 0 16,0 0-15,0 0 0,1 0-16,-1 0 15,0 0 1,0 0 0,0 0-1,0 0-15,0 0 16,-36 0 187,0 0-203,0 0 16,0 0-1,0 0 1,0 0-16,-1 0 15,-17 0 1,18 0-16,-18 0 0,18 0 16,-1 0-16,1 0 15,0 0 1,36 0 171,0 0-171,1 0 0,-1 0 31,0 0-32,0 0-15,-18 18 16,18-18-16,0 0 15,0 0 64,1 0-64,-1 0-15,0 0 16,0 0-1,0 0 1,0 0 47,0 0-63,1 0 15,-1 0 1,0 0-1,-18 19 1,18-19-16,0 0 78,0 0-62,0 0-16,1 0 15,17 0 1,-18 18-16,0-18 16,0 0 93,0 0-93,1 0-16,-1 0 15,0 0-15,0 0 16,-36 0 125,0 0-141,0-18 15,-1 18 16,1 0-31,0 0 16,0-19-16,0 19 16,0 0-1,18-18 1,-18 18 0,18-18-1,-19 18-15,1 0 156,0 0-156,0 0 16,18-18-16,-18 18 16,0 0-16,0 0 15,-1 0-15,1 0 110,0 0-110,0 0 15,0 0 1,0 0 0,0 0-16,-1 0 15,1 0 141,0 0-156,0 0 16,0 0-16,0 0 16,0 0-16,-1 0 15,1 0 1,0 0 109,0 0-94,0 0-15,0 0-1,0 0-15</inkml:trace>
  <inkml:trace contextRef="#ctx0" brushRef="#br0" timeOffset="21082.1236">15240 6368 0,'-18'0'203,"-18"0"-187,18 0-1,-1 0-15,1 0 16,0 0-16,0 0 16,0 0 156,0 0-172,0 0 15,-1 0 1,-17 0-16,18 0 15,0 0 1,0 0-16,0 0 203,-1 0-203,1 0 16,0 0-16,0 0 15</inkml:trace>
  <inkml:trace contextRef="#ctx0" brushRef="#br0" timeOffset="22156.7426">15295 6386 0,'-19'0'78,"1"0"-78,0 0 0,-18 0 16,0 0-16,17 0 16,-17 0-16,18 0 15,0 0-15,0 0 16,0 18-16,-1-18 16,1 0-16,0 0 15,0 0-15,0 0 16,0 0-1,0 0 1</inkml:trace>
  <inkml:trace contextRef="#ctx0" brushRef="#br0" timeOffset="23465.4655">15349 6386 0,'-18'0'109,"0"0"-109,-19 0 16,19 0-16,0 0 16,-18 0-16,18 0 15,0 0 1,-1 18-16,1-18 16,-18 0-16,0 19 15,18-19 1,-1 0-16,1 0 15,0 0-15,0 0 16,0 0-16,0 0 16,0 0-16,-1 0 15,1 0 1,0 0 0,0 0-1,18 18-15,-18-18 16,0 0-16,0 0 15,-1 18 1,1-18 0,0 0-16</inkml:trace>
  <inkml:trace contextRef="#ctx0" brushRef="#br0" timeOffset="24978.1928">15567 6386 0,'-18'0'109,"-1"0"-62,1 0-31,0 0-1,0 0-15,0 0 16,0 0-16,0 0 16,-1 18-1,-17-18 1,18 0-16,0 19 0,0-19 16,0 0-16,-1 0 15,1 0-15,0 0 16,0 0-1,36 0 251</inkml:trace>
  <inkml:trace contextRef="#ctx0" brushRef="#br0" timeOffset="26245.4541">15530 6404 0,'0'-18'110,"-18"0"-95,0 18 1,0 0-1,0 0-15,0 0 16,0 0 78,-1 0-94,1 0 15,0 0-15,0 0 16,0 0 343,0 0-343,0 0 0,-1 0-16</inkml:trace>
  <inkml:trace contextRef="#ctx0" brushRef="#br0" timeOffset="27588.8678">15512 6350 0,'-18'0'125,"0"0"-110,0 0 1,0 0 0,0 0-1,-1 0-15,1 0 16,0 0 0,0 0-16,0 0 31,0 0-31,0 18 140,-1-18-124,1 0-16,-18 0 16,18 0-16,0 0 31,0 0-15,-1 0 171,1 0-187,0 0 16</inkml:trace>
  <inkml:trace contextRef="#ctx0" brushRef="#br0" timeOffset="30439.7017">16111 6350 0,'0'0'0,"-18"0"16,0 0-1,0 0 1,-1 0 0,1 0-1,0 0 1,0 0-16,-18 0 15,18 0 1,-1 0 0,1 0-16,0 0 15,0 0-15,0 0 32,0 0 93,0 0-110,-1 0 1,1 0-16,0 0 15,0 0-15,0 0 16,0 0 31,0 0 47,-1 0-79,1 0 1,0 0 0,0 0-16,0 0 171,0 0-155,0 0-16,-19 0 16,19 0-16,0 0 15</inkml:trace>
  <inkml:trace contextRef="#ctx0" brushRef="#br0" timeOffset="32298.3929">16165 6368 0,'-18'0'78,"0"0"-62,0 0 15,0 0-15,0 0-1,-19 0 1,19 0 0,0 0-16,0 0 15,0 0 1,0 0 0,0 0-1,-1 0 1,1 0-16,0 0 15,0 0 1,0 0 0,0 0-16,0 0 31,-1 0-15,1 0-1,0 0 16,0 0-15,0 0-16,0 0 16,0 0-16,-1 0 15,1 0 1,0 0 156,0 0-172,0 0 15,0 0-15</inkml:trace>
  <inkml:trace contextRef="#ctx0" brushRef="#br0" timeOffset="33970.824">16565 6368 0,'-19'0'31,"1"0"0,0 0 63,0-18-78,0 18-1,0 0 1,0 0 0,-1 0-1,1 0 1,0 0 0,0 0-16,0 0 15,0 0 1,0 0-16,-1 0 15,1 0-15,0 0 16,0 0-16,0 0 16,0 0-1,0 0 110,-1 0-109,1 0 0,0 0-1,0 0 188,18-18-187,-18 18-16,0 0 16,-19 0-16,19 0 15</inkml:trace>
  <inkml:trace contextRef="#ctx0" brushRef="#br0" timeOffset="37466.3267">17018 3175 0,'18'-18'46,"0"0"-46,-18 0 0,19 18 16,-1-37-16,0 19 16,0 18-16,-18-18 15,18 18 126,0 18-125,0 18-16,1 1 15,-19-19-15,-19-18 94,19-18-78</inkml:trace>
  <inkml:trace contextRef="#ctx0" brushRef="#br0" timeOffset="42631.8746">16655 3320 0,'18'-18'78,"1"18"-62,-1-18-16,0 0 15,-18 0-15,18-1 16,0 1-16,0 18 94,0 0-63,-18 18-31,19 1 16,-19-1-16,0 0 31,0 0-31,-19-18 16,19 18-16,-18-18 15,0 0-15,0 0 16,0 0-16,18-18 15,-18 0-15,0 18 16,18-18-16,0 0 16,0-1-16,18 1 0,18 0 15,37-18-15,-37 18 16,36 18-16,-53-18 16,-1 18-16,0 0 31,0 18-16,-18 0-15,0 0 16,0 0-16,-18 0 16,0-18-16,0 18 15,-1-18-15,1 0 16,0-18 0,0 0-16,18 0 15,-18 18 1,18-18-1,0 0-15,18 0 16,-18-1-16,36 1 16,-18 18-16,1 0 15,-1 0-15,0 0 16,0 0-16,0 0 16,-18 18-16,18-18 15,-18 19-15,0-1 16,0 0-16,0 0 15,-18-18-15,0 0 16,-18 0-16,-19 0 16,1-18-16,18 0 15,17-19 1,1 19-16,0 0 16,18 0-1,0 0 16,18 36 32,-18 36-63,-18 1 16,0-19-16,0-18 15,0 0-15,0 1 16,-1-19-1,1 0 1,0-19 31,18-17-31,36 18-1,1 0-15,-1 0 16,18 0-16,-35-1 0,-1 19 15,-18 19 48,-18 17-47,-1 0-16,1-18 0,18 0 15,-18 1-15,0-19 16,18-19 46,18 1-46,0-18-16,-18 18 16,18 0-16,1 0 15,-1-1-15,0 1 16,-18 36 46,0 19-62,-18-1 16,0-18-16,18 0 16,-37 0-16,19 1 15,18-38 63,0 1-62,0 0-16,18 0 16,0 0-1,-18 0 1,19 18-1,-19 18 17,18 0-17,-18 18-15,0 1 16,-18 17-16,-1-18 16,-17-18-16,18 1 0,18-1 15,-18-18-15,0 0 16,0 0-1,-1-18 1,19-1-16,0 1 16,0-18-1,19 36 1,-19-36-16,36 18 16,36-1-16,-35 1 15,-19 0-15,18 0 16,-36 0-16,18 18 15,-18 36 32,-36 0-31,18-17-16,-37-1 16,19 0-16,18 0 15,-18-18-15,18 0 16,18-36 31,18 18-32,0-1-15,18-17 16,-18 18-16,19 18 16,-19-18-16,0 18 15,0-18-15,0 36 47,0 0-47,-18 0 16,0 18-16,0 1 15,-18-19-15,0 0 16,18 0-16,-18 0 16,0-18-1,0 0-15,-1-18 16,19 0-1,-18-36-15,0 17 16,18 1-16,0 18 16,0 0-16,0 0 15,0-1-15,18 1 16,0 0-16,1 18 16,-1-18-16,0 18 15,0 18 1,0 0-1,0 0-15,-18 1 16,18-1-16,-18 0 16,0 0-16,0 0 0,0 0 15,-18-18-15,0 18 32,0-18-32,0 0 0,0 0 0,0-18 15,-1 18-15,1-36 16,18 18-16,-18 18 31,18-18-31,0 0 16,0-1-1,0 1-15,18 0 16,19 0-16,-19 18 16,0 0-16,0 0 15,0 0 1,0 18-16,-18 0 0,18 37 15,-18-19-15,0 37 16,-18-37-16,0 0 16,0-18-16,0 0 15,-18-18-15,17 0 16,1 0-16,0-18 16,0 0-1,0-18-15,0 18 16,18 0-16,0-1 15,0 1-15,0 0 16,18 0-16,0 0 16,18 0-16,-18 18 15,19-18-15,-19 18 16,0 0 0,0 36-1,0-18-15,0 0 16,-18 0-16,19 19 15,-19-19 1,0 0-16,-19-18 16,1 0-1,0 0-15,0 0 16,0 0 0,18-18-16,-18 0 15,0-1-15,18 1 16,0 0-1,0 0-15,0 0 16,0 0-16,18 0 16,0-1-1,0 19-15,0 0 32,0 0-17,-18 19 1,0-1-16,0 0 0,-18 0 15,0-18 1,-36 0 0,35 0-1,1 0-15,0-18 16,18 0 31,0 0-47,18-1 15,0 1-15,1 0 16,-1 18-16,-18-18 16,18 18-16,0 0 31,0 0-15,-18 18-16,0 0 15,0 0 1,0 1-16,0 17 15,-18-18-15,0-18 0,-18 18 16,17-18-16,1 0 31,0 0-31,0 0 16,0-18-16,0 0 0,18 0 16,-18 0-1,18-1-15,0 1 16,0 0-16,0 0 15,0 0 1,18 0-16,0 18 16,-18 18 46,0 0-46,0 0-1,-18-18-15,0 18 16,-1-18 15,1 0-15,18-18 15,0 0 0,-18 18 173,0 18-204,18 0 15,-18 0-15,0 1 0,18-38 156,18-35-156,0 36 16,0 0-16,-18 0 16,0 54 77,-18 0-77,18-18-16,-18 19 0,0-19 0,-19 18 16,19-18-16,18 0 15,-18-18-15,18-18 125</inkml:trace>
  <inkml:trace contextRef="#ctx0" brushRef="#br0" timeOffset="45623.6251">16891 3375 0,'0'18'31,"0"0"-15,0 0-16,0 0 16,0 0 77,-18-18-46,18-36-31,-18 18 0,18 0-16,0-19 15,-18 37-15,18-18 16,0 0-16</inkml:trace>
  <inkml:trace contextRef="#ctx0" brushRef="#br0" timeOffset="48805.6856">16782 3393 0,'18'0'125,"-18"18"-109,0 0-16,0 0 0,0 0 16,0 0-1,0 1 1,0-1-1,0 0-15,0 0 16,0 0 15,0 0-31,0 0 16,0 1 0,-18-19-16,18 18 15,0 0 298,0 0-313,-18-36 297,18 0-282,0 0-15,0-1 16,0 1-1,0 0-15,0 0 32,0 0-32,0 0 15,0 0 1,0-1 0,0 1 93,0 0-93,0 0-1,0 0 1,0 0-1,0 0 1,0-1-16,0 1 16,0 0-1,0 0-15,0 0 16,0 0 0,0 0-16,0-1 0,0 1 15,0 0 1,0 0-1,-18 18 126,18 18-141,-18 0 16,0 0-16,0 1 0,-1-1 15,19 0-15,-18-18 16,18-18 62,0-19-62,18 1-1,1-36-15,17 17 16,-18 1-16,0-1 16,0 37-16,-18 0 0,0 36 93,0 0-77,18-54 78,1 18-79,-1 0-15,0 18 16,-18-18-16,18 36 47,0 18-32,0 37-15,0-37 16,1 0-16,-1 0 16,0-17-1,0-38 63,0-35-62,-18 36-16,18 0 0,0 36 63,1 18-48,-1 0-15,0-17 16,0-1-16,0 0 15,-36-36 64,0-73-64,0 37 1,18 35-16,0 1 15,0 0-15,0 36 63,0 0-63,0 19 16,0-19-16,0 0 15,0 0-15,-18-36 78,-1-36-78,1-1 16,0 37-16,18 0 16</inkml:trace>
  <inkml:trace contextRef="#ctx0" brushRef="#br0" timeOffset="54129.0064">16782 3683 0,'18'0'47,"1"0"-16,-1 18-15,0-18 15,-18 18-31,18-18 16,-18 18-16,18-18 94,-18 19 46,18-19-140,-18 18 16,0 0-1,18-18-15,-18 18 16,-18-18 187,0-18-203,0 0 16,0 18-1,18-18-15,-18-1 16,0 1 0,18 0 62,-19 18-63,19-18 1,-18 18-16,18-18 31,0 36 141,18-18-156,-18 18-1,19 0 1,-19 0-16,0 1 16,18-19-1,-18 18-15,-18-18 407,-1-18-392,1-1 1,18 1-1,-18 18 1,18-18 78,-18 18-79,36 0 157,0 0-156,-18 18 0,18 0-16,1 1 15,-1-1-15,-18 0 16,0 0-1,18-18 126,0 18-78,-18 0-48,0-36 204,0-36-219,-36-1 16,36 1-16,0 36 15,0 0-15,0-1 16,0 1-16,0 0 15,0 0 1,18 0-16,-18 0 16,0 0-16,0-1 15,0-17 1,0 18-16,0 0 16,0 0-16,0 0 15,0-1 16,0 1-31,0 0 16,0 0 0,0 0-1,0 0-15,0 0 16,18-1 0,-18 1-16,18 0 0,-18 0 15,18 0-15,0 18 16,-18-18-16,19 0 0,-19-1 15,18 1 1,0 0 0,-18 0-16,18 0 15,-18 0-15,18 18 63,0 18-48,0 36 1,1-36 0,-1 19-16,0-19 0,-18 0 31,-18-91 63,0 37-94,18 18 15,-19-18-15,1 18 16,0-1-16,0 1 0,18 0 16,0 0-1,18 36 79</inkml:trace>
  <inkml:trace contextRef="#ctx0" brushRef="#br0" timeOffset="57242.2043">16837 3429 0,'-18'18'15,"36"-36"-15,-55 54 16,19-36-1,18 18 1,-18-18 15,0 19-15,18-38 78,18-17-94,18 18 31,-17 0-31,-1 0 16,-18 0-16,0 36 78,36-36 31,-18-1-109,0 19 16,0 0-16,-36 19 78,0-1-78,0 0 15,0 0-15,0 0 16,0 0-16,-1-18 78,19-18-62,0 0-16,0-18 15,0-1-15,0 19 16,0 0-16,0 0 16,0 0-16,0 72 62,-18 1-62,0-37 16,0 0-16,18 0 15,-18-18-15,0-18 79,-19-55-79,1 1 15,0-19-15,18 55 16,36 36 62,18 54-78,0 1 16,19-1-16,-19 1 15,0-19-15,-17 0 16,-1-18-16,-18 0 0,18-18 15,-54-72 64,-1 17-64,1-17-15,18 54 16,0 0-16,36 54 78,36 18-78,-17 1 16,-19-19-1,0-18-15,0-18 16,-36 0 46,-18-72-46,-1 35-16,1 19 16,18 0-16,18 0 15,0 36 48,18 36-63,0-17 15,0-19-15,0 0 16,1 0-16,-38-18 125,1 0-94</inkml:trace>
  <inkml:trace contextRef="#ctx0" brushRef="#br0" timeOffset="70933.3298">16528 7801 0,'0'19'156,"0"-1"-140,0 0 0,0 0-16,-18-18 15,18 18-15,0 0 16,0 0 15,0 1-15,0-1-1,0 0 1,0 0 15,-18 0 63,18 0-78,0 0-1,0 1-15,0-1 16,0 0 140,0 0-140,0 0-16,0 0 15,0 0 1,0 1 0,18-19 109,-18 18-110,18 0-15,-18 0 16,0 0 93,18-18-93,-18 18-16,0 0 31,0 1-31,0-1 31,0 0-15,0 0 109,0 0-109,0 0-16,-18 0 15,18 1 1,-18-1 0,18 0-16,0 0 46,0 0-30,0 0 31,-18-18-31,18 18-16,0 1 15,0-1-15,0 0 16,0 0 31,0 0-32,0 0 17,0 0-17,-18 1-15,18-1 16,0 0 15,0 0-31,0 0 16,0 0-1,0 0 1,0 1 0,0-1 15,0 0 0,0 0-15,0 0 31,18-18-47,-18 18 15,0 0 1,18 1-1,-18-1 1,18 0-16,-18 0 16,0 0-1,18-18 79,-18 18-78,0 0-16,0 1 15,-18-1 1,18 0 0,0 0-1,-18 0 1,18 0 93,18 0-93,-18 1-16,0-1 15,18-18 79,-18 18-78,19-18-16,-1 0 15,-18 18 220,0 0-220,0 0 1,-18 0 0,18 1-16,0-1 15,-19-18-15,19 18 16,0 0-16,0 0 16,-18-18 124,18-36-140,-18 0 16,18-1-16,0 19 15,0 0-15,0 0 0,0 0 16,0 0-16,0-1 16,0 1-16,0 0 15,0 36 95,0 37-110,0-19 15,18-36-15,-18 18 16,0-54 62,0 0-62,0-19-16,0 19 15,0 18-15,0 0 0,0-1 16,0 56 46,0 35-62,0-17 16,0-19 0,0 18-16,0-17 15,18-37-15,-18-18 78,0-37-78,0 1 0,0 17 16,0 19-16,0 0 16,0 36 93,-18-54-46,18-18-48,-18-19-15,18 55 16,-18 0-1,18 0-15,0 36 94,0 0-78,0 0-16,0-109 94,0 37-94,0 36 15,0 36 48,18 54-48,-18-17-15,18-1 16,-18 1-16,0-19 16,18-18-16,-18 0 15,0 0-15,0-72 94,0 0-94,0 35 16,19 110 46,-1-18-62,0 17 16,0 1-16,0-36 15,-18-19 1,0-18-16,-18-36 47,0-55-32,0-17-15,0-1 16,-1 0-16,19 37 16,0-1-16,0 19 0,0 18 15,0 0 1,19 0-16,-19 36 62,18 91-46,-18-19-16,0-35 16,0-1-16,0-36 15,0 0-15,0-36 47,0-36-31,-18-19-16,18 19 15,0-1-15,0 37 16,0-18-16,0 18 16,0 0-1,0 36 32,0 36-31,0-17-16,18-19 15,-18-73 79,0-35-94,0 17 16,0 19-16,0 17 15,0 19 1,0 0-16,18 18 16,-18 18 15,18 55-31,0-19 16,-18 1-16,0-37 0,0 18 15,0-18 1,0-72 62,-18 36-78,18-37 0,-18 1 16,18 36-1,0-1-15,0 1 0,0 0 16,0 91 46,0-1-62,0-17 16,-18-1-16,0-18 16,-1-17-1,1-1-15,0-18 63,18-55-63,-18-17 15,18-1-15,0 37 16,0 18-16,18 0 0,-18 54 62,18 36-46,0 1-16,-18 0 16,0-19-16,0-18 15,0-18 1,0-36 31,0-36-47,0-1 31,-18-17-31,18 17 16,0 19-16,0 18 15,18 54 48,1 19-63,-1-19 15,-18 0-15,18 1 16,-18-19-16,0 0 0,-18-91 78,0 19-62,-1-1-16,19-17 15,0 54-15,0 0 0,0-1 16,0 1 0,0 73 46,0-1-62,0-36 16,0 0-16,0 1 15,0-56 64,0-17-79,0-1 15,0 19-15,0-18 16,0-1-16,19 37 15,-19-18-15,0 18 16,0 72 31,0 1-31,0-1-16,0-18 0,0 1 15,0-19 16,0-55 32,0-35-47,0 17-16,0 19 15,0 18-15,0 72 78,0 1-78,0-1 16,0 1-16,-19-37 0,19 0 16,-18-18-16,0-36 62,18-19-62,0 19 31,0-18-31,0 17 16,0 19-16,18 0 0,-18 0 16,18 18 30,-18 72-30,0-17-16,0-1 16,0-17-16,0-1 0,-18-36 93,0-36-93,18-55 0,0 18 16,0-17-16,18 17 16,0 37-16,-18 18 15,19 18-15,-1 0 32,0 0-32,-18 18 15,18-18-15,0 36 0,-18 0 16,18 1-16,0-1 15,-18 18-15,0-36 16,0 19-16,0-19 16,0 0-1,0-72 48,-18-1-63,0 1 15,0-1-15,18 19 16,0 18-16,0 0 16,0 54 31,0 18-32,0 1-15,0 17 16,0-53-16,0 17 15,0-18-15,0-54 79,-18-37-79,-18 19 15,36 17-15,0 19 16,0 0-16,0 73 78,0 17-62,0-17-16,0-19 15,0 0 1,-19-36 46,1-54-62,0-1 0,0-17 16,0-19 0,-18 18-16,36 37 0,0 18 0,0 0 15,18 18 16,0 0-15,0 18-16,0 0 0,0 18 16,0 37-1,-18-37-15,0-18 16,0 1-16,0-38 62,-18-53-62,0-1 16,0 19 0,18 18-16,0 17 15,18 19 32,0 0-47,0 19 16,1 17-16,-1 0 0,0 19 15,-18-37-15,0 0 16,0 0 0,-18-18 31,0-36-47,-1-1 15,1-17 1,18 36-16,0 0 15,0 0 1,0-1-16,18 38 63,1 35-63,-1 0 0,18 19 15,-36-37-15,0 1 16,0-19-16,0 0 15,-18-36 48,18-55-63,0 19 16,0 17-16,0 19 15,0 0-15,0 0 16,-18 18 156,0 0-172</inkml:trace>
  <inkml:trace contextRef="#ctx0" brushRef="#br0" timeOffset="76775.4904">16492 8219 0,'0'18'94,"0"0"-78,0 0-1,0 0-15,0 0 16,0 1 0,0-38 77,0-17-77,0 18-16,0 0 16,0-18-16,0 17 15,18 1-15,-18 0 16,18 18 31,0 0-47,-18 18 15,0 0-15,19 1 16,-19-1-16,0 0 16,0 18-16,0-18 15,0 0-15,0-54 78,-19 0-62,19-19-16,-18 19 16,18 18-16,0 0 15,0 0 1,18 36 62,-18 0-62,0 0-16,19 0 0,-19 0 15,-19-72 48,1 18-63,18-1 31,-18 1-31,18 18 0,0 0 16,0 0-16,0 0 15,18 18 48,0 18-48,1 0 1,-19 0-16,0-54 94,0-1-94,-19 1 15,19 18 1,0 0 0,0 36 93,0 0-109,0 0 16,-18 0-1,18 19-15,-18-1 16,0 0-16,0 1 16,0-1-16,18 0 15,-18-18-15,18 0 16,0 1-16,0-1 250,0 0-219,18-18-31,-18-18 47,0-19-31,0 19-1,0-18-15,0 18 16,0 0-1,0 0-15,0-1 219,18 19-219,0 0 31,0 0 32,0 0-32,0 0-15,-18 19 93,19-19-93,-38 0 578,1 0-563</inkml:trace>
  <inkml:trace contextRef="#ctx0" brushRef="#br0" timeOffset="77932.5815">16510 7928 0,'18'-18'140,"0"0"-124,-18 0 0,19 0-16,-1 0 15,-18 0 1,18 18 62,-18 18-78,18 0 16,-18 0-16,0 0 15,0 0-15,18 0 16,-18 1 0,0-1 468,0 0-468,-18 0-1,0-18-15,18 18 16,0 0-16,0 0 15,0 1 1,0-1-16,0 0 16,18-18-16,18 36 15,1-18-15,35 55 0</inkml:trace>
  <inkml:trace contextRef="#ctx0" brushRef="#br0" timeOffset="95829.1807">16565 7693 0,'0'18'156,"0"0"-141,0 0 1,-19-18-16,19 18 16,0 0-1,0 0 1,-18-18 0,18 19-16,0-1 31,0 0-16,0 0-15,0 0 16,0 0 0,0-36 93,0 0-109,18 0 16,1-18-16,-1-1 0,0 19 15,0 18-15,0-18 16,-18 0-16,0 0 16,18 18-16,-18 18 109,0 0-93,0 0-16,-18 0 15,0 0-15,0 1 16,18-1-16,-18-18 15,18-37 110,0-35-125,0 17 16,0 1-16,0 0 16,0 17-16,18 19 15,0 18 17,-18 18 14,0 0-46,18 1 16,-18 35 0,0-36-16,0 0 15,0 0-15,0 1 16,0-74 78,0 1-79,0 17-15,-18 19 16,18 0-16,0 0 16,0 0-16,-18 54 93,18 37-93,-18-19 16,0 1-16,-1-19 16,1-18-16,0 0 15,0-18 1,18 18 15,0-72 0,0-19-31,0 1 16,0-1-16,0 37 16,0 0-16,0 17 0,0 1 15,18 55 48,-18 17-63,0 0 15,0 1 1,0 17-16,0-17 16,0-1-16,-18-36 15,0 1-15,18-1 16,0 0 31,0-36-47,0-37 15,0-17 1,0-1-16,0 37 0,0 18 16,0 0-16,0-1 15,0 38 63,0 53-62,0-17-16,0-19 16,0-18-16,0 0 15,0 0-15,-18-18 47,18-36-16,0-37-31,0 37 16,0 0-16,0 18 16,0 0-1,18-1-15,0 38 78,-18 53-78,0-17 16,0-1-16,0 19 0,0-37 16,0-18-16,-18 0 15,18 0-15,0-72 63,0-37-63,18 19 0,0-19 15,0 18-15,0 1 16,-18 17-16,19 19 16,-1 18-16,-18 54 93,0 37-77,-37-1-16,19 19 16,0-18-16,0-19 15,0 0-15,0-35 16,0-19 31,18-55-47,0 1 15,0-19-15,0 19 16,0-1-16,18 1 16,-18 36-1,18 0-15,0-1 16,0 74 46,0-1-46,-18 1-16,18 17 0,-18-17 16,0-19-16,0-18 15,0 0-15,-18-18 63,18-90-48,0 17-15,0 0 16,-18 19-16,18 0 16,0 17-16,0 19 0,0 0 15,0 0 1,0 54 46,18 19-46,-18 17-16,0-17 16,0-19-16,0 0 15,0-18 1,-18-18 31,18-54-32,0-19 1,18 1-16,0-19 16,1 37-1,-1 17-15,0 37 16,0-18-16,0 36 62,-18 55-46,0-37-16,0 19 0,0-1 16,0-18-16,0-18 15,-18-18 32,18-36 0,0-18-47,0 17 0,0-17 16,0 36-1,0 0-15,0 0 16,0 54 62,0 18-62,0-17-16,0-19 15,-18-18 32,18 18-47,-18-18 16,18-73-16,0 1 15,0-1-15,-18 19 16,18 17 0,0-17-16,0 36 15,0 0-15,0 36 78,0 18-78,0 0 16,0-17-16,0 17 0,0-18 16,-19-18 15,19-36 0,-18-19-15,0-17-16,18 54 15,0-37-15,0 37 16,0 0 0,18 54 46,-18 19-62,0-19 0,0 36 16,0-17-16,0-19 15,0-18 1,0 0 31,-18-18-32,0 0 1,18-54-16,0 18 16,0-1-16,0 19 15,0 0 1,0 0-16,0 0 16,18 72 46,-18 1-62,0-1 16,0 37-16,-18-37 15,0 1-15,0-37 16,18 0-16,-18-18 0,18 18 16,0-36 30,0-36-30,0-19-16,0 19 16,0-1-1,0-17-15,18 35 16,0 1-16,0 18 16,-18 0-16,18 18 78,-18 18-78,0 54 15,0-35-15,0 17 16,0-18-16,-18-17 16,18-1-16,0-73 93,0 1-93,18-37 16,-18 37-16,0 17 16,18 19-16,-18 0 15,0 0-15,0 72 78,18 19-62,-18-19 0,0 1-16,0-37 15,0 0-15,0 0 16,-18 0 46,18-54-46,0 0 0,0 18-16,0-19 15,0 19-15,18 0 16,-18 54 46,0 1-46,0 35-16,0-17 16,-18-19-16,18-18 15,-18-18-15,18 18 31,0-36 16,0-36-31,0-19-16,0 19 16,18-19-16,-18 37 15,18 0-15,1 17 16,-19 1-16,18 18 31,-18 37 32,0-1-63,0 18 15,0 19-15,0-37 16,-18 19-16,-1-37 15,19 0-15,-18 0 16,18-91 31,0 19-31,0-37-16,0 37 15,0-19-15,0 55 16,0-18-16,18 18 15,1 18 1,-19 36 47,0 18-48,0 1-15,0-19 16,0 0-1,0-17-15,-19-1 16,19 0 0,-18-18 31,18-55-32,18-17-15,-18 36 16,19-19-16,-19 19 15,18 18-15,-18 0 16,0-1-16,18 19 16,-18 19 62,0 53-63,0-17-15,0-1 16,-18 19-16,18-37 16,-18 0-16,18-18 15,-19-18-15,19 18 32,0-90-1,0-1-16,19 19-15,-1-19 32,-18 37-32,18 0 0,0-1 15,-18 19 1,0 55 62,0 17-78,0 0 16,0 1-16,0-19 15,0-18-15,0 0 16,0-72 62,0 0-62,0-1-16,0 37 15,0 0-15,0 0 16,18 54 78,-18 0-79,0 37-15,0-37 0,0 19 16,0-37-16,0 18 16,-18-18-16,0-18 62,18-18-46,0-55-1,0-17 1,-18 17-16,18 19 0,0 17 16,0 19-16,0 0 15,0 0 1,18 72 46,-18 1-62,0-1 16,0 1-16,0-1 16,0-36-16,0 0 15,-18-18-15,18 19 0,-18-19 31,-1-37 1,1-35-17,18-1-15,0 19 16,-18-1 0,18-17-16,0 54 15,0-19-15,0 19 16,36 73 62,-36-1-78,0 19 16,0-55-16,0 18 15,0-18 1,-18-18-1,0-36 48,18-19-63,0 19 16,0 0-16,0 18 15,18 0-15,-18-1 16,18 56 62,1 35-62,-19-35-16,0 17 0,0-36 15,-19 18-15,19-17 16,0-92 78,0 19-94,0-19 15,0 55-15,0 0 16,0 0-16,19 18 78,-1 54-78,-18 0 16,0 19-16,0-19 15,0 1-15,-18-19 16,-1-18-1,1-18 48,18-54-63,0-1 16,0-17-16,0-1 15,0 19-15,0 18 16,0-1-16,0 19 15,0 73 64,0 17-79,0-17 15,0-19 1,0 18-16,0-36 15,-18 1-15,18-92 79,-18 37-79,18-19 15,0 1-15,0 36 16,18-19-16,0 19 15,0 73 64,-18-1-64,0 1-15,0-19 16,0-18-16,0 0 15,-18-54 48,18-19-63,0-17 16,0 36-16,0-19 15,0 37-15,0-18 16,0 18-16,18-1 15,-18 1-15,19 18 16,-19 37 47,0 17-48,0 0 1,0 19-16,0-19 15,0-17-15,0-19 16,-19-18 15,19-91 1,0 37-32,0-1 15,0 1-15,0-19 16,0 55-16,0-18 0,0 18 15,19 18 48,-19 54-32,18 19-31,-18-1 16,0 1-16,0-37 15,-18 0-15,-1-36 16,19 19 15,0-74 16,0-17-31,0 17-16,0 1 15,19 54-15,-19-18 16,18 18 31,-18 54-31,0 0-1,0 1-15,0-19 16,-18-18-16,18 0 0,0 1 31,-19-19-15,19-55-1,0-17-15,0-19 16,0 18-16,0 19 31,0-1-31,0 19 0,0 18 16,0 0-16,0 36 78,0 36-78,0 1 16,0-1-16,0-17 15,-18-1-15,18-18 47,-18-18-16,0-73-15,18 37-16,0-36 16,0 17-16,0 19 15,0 0-15,18 90 94,-18 0-78,0 1-16,0-37 15,0 18-15,-18-36 16,18 18 31,-18-18-32,18-18 1,0 0-16,0-18 16,0 0-16,0-1 15,0 1-15,18 0 0,-18 18 16,0 90 78,0-17-79,-18-1-15,0-18 16,0-18-16,18 1 15,-19-1-15,19-73 63,0 1-63,0 18 16,0-19-16,0-17 15,19 35-15,-1 1 16,-18 0-16,18 18 15,-18 36 95,0 54-95,0-54-15,0 19 16,-18-19-16,0 0 16,18 0-16,18-36 109,0 0-109,0 0 16,0 18 46,-18 36-46,0 0-1,0 19-15,0-37 16,0 0-16,0 0 47,0-54-31,0-37-1,18 37-15,0-18 16,1 17-16,-1 1 15,0 18-15,0 0 0,-18 0 32,0 54 15,0 0-32,0 0-15,0 19 16,-18-1-16,0 1 15,0-19-15,-1-18 0,19 0 16,-18 0-16,18 1 16,0-1 62,0-36-78,0-19 15,0 1-15,0-18 16,37-19-16,-19 19 16,-18 35-16,18-17 15,0 18-15,-18 0 47,0 36-31,0 36-16,0 19 15,0-19-15,0 1 16,-18 17-16,18-17 16,-18 17-16,0-17 15,-1-19-15,19-18 0,-18-18 16,18 18 15,0-72-15,18 0-1,1-19-15,-19 19 32,18-19-32,0 0 0,0 19 15,0-19-15,0 73 16,-18-18-16,0 0 47,0 54-32,0 19-15,0-1 16,0 19-16,0-19 16,0 1-16,0 17 15,0-17-15,0-19 16,-18-18-16,0 0 16,18 0-16,0 1 62,0-56-46,0-35-1,0 17-15,0 1 0,18 18 16,-18 17 0,18 19-1,-18-18 1,0 55-1,0 35 1,0-17-16,-36 17 16,18-17-16,0-1 15,0 0-15,-1-35 0,19-1 16,0 0 15,0-36-31,0-37 16,0 19-16,19-37 15,-1 19-15,0 18 16,0-1 0,0 19-1,-18 0 17,0 54-1,0 19-16,-18-1-15,18 19 0,-18-19 16,18 1-16,-18-19 16,0 0-16,-1-36 15,19 18-15,0-54 78,0-18-78,0-19 16,0-18-16,0 19 16,0 54-16,19 0 15,-1 18 1,-18 54 31,0 19-47,-18-1 15,18-17-15,-19-1 16,1-36-16,18 0 16,-18-18-16,18 18 47,0-36-32,0-36 1,18-19-16,0 19 15,1-1-15,-1 37 16,0 0-16,-18 0 47,0 54-31,0 19-16,0 17 15,0 1-15,-18-19 16,-19 19-16,19-19 15,0-54-15,18 18 0,0-18 0,18-417 266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8-10-12T08:40:00.358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16619 6132 0,'0'-18'172,"0"0"-172,0 0 15,0 0 1,0 0 0,0-1-1,0 1 17,0 0-17,0 0 1,0 0-1,0 0 17,-18 0-17,18-1 17,0 1-17,0 0 16,0 0-31,0 0 16,0 0 15,0 0-31,-18-1 16,18 1 0,0 0-1,0 0-15,0 0 0,0 0 16,0 0-1,0-1 1,-18 19 78,18 19-79,0-1-15,0 0 16,-19 0-16,19 0 16,0 18-16,0-17 15,-18-1-15,18 0 16,0 0-16,0 0 31,0 0-31,0 0 16,0 1-16,0-1 15,0 0 1,0 0 0,0-54 31,0-1-47,0-17 15,0 0-15,0-1 16,0 19-16,0-19 15,0 19-15,0 18 16,0 0 0,0 0 15,0 54 47,0 0-78,0 37 0,-18-19 16,0-36-16,0 1 15,0-1-15,18 0 16,0-54 46,0-19-46,0-17-16,0 17 16,0 1-16,0 17 15,0 19-15,0 0 16,-18 54 62,-1 37-62,-17-19-16,18 19 15,0-37-15,0 1 16,0-19-16,18 0 0,-19-18 16,1-18 46,0-19-62,0 1 16,0 0-1,0 0-15,0-1 16,-1 19-16,1 0 16,18 0-16,-18 18 15,0 18 63,18 18-62,-18 1-16,18-19 16,0 0-16,0 0 15,0 0 16,36 0 48,19 0-79,-19-18 15,18 0-15,-36 0 0,1 0 16,-19-18 249,-19 0-249,1 0-16,0 0 0</inkml:trace>
  <inkml:trace contextRef="#ctx0" brushRef="#br0" timeOffset="2073.6355">16492 7838 0,'0'18'94,"0"0"-79,0 0-15,0 0 16,0 0-16,0 1 15,0-1-15,0 0 16,0 0-16,-18-72 63,18-1-48,-18 1 1,0-1-16,-1 19 15,19 18-15,0 0 16,0 0-16,0-1 16,0 56 46,0 17-62,0 19 0,0-55 16,0 18-16,-18-18 15,18 0 1,0 1 62,0-56-47,0 19-15,0 0-16,0 0 16,0 0-16</inkml:trace>
  <inkml:trace contextRef="#ctx0" brushRef="#br0" timeOffset="4808.8241">16655 7983 0,'0'18'15,"-18"-18"-15,18 18 16,-18 0-16,18 0 16,-18 1-1,18-1-15,-18-18 78,18-18-78,-18-1 16,-1 1 0,1 18-1,18-18-15,0 0 16,-18 0-16,18 0 15,0 0-15,0-1 16,-18 1-16,18 36 63,0 1-63,0-1 15,0 0-15,0 0 16,0 0-1,0 0 17,0-36 30,0 0-46,18 18-16,-18-18 15,18 18 1,-18 36 47,0 19-63,0-37 15,0 0-15,0 0 16,-18-54 62,18-1-62,0 1-1,0 18 1,18 18 15,0 73-15,1-37-16,-19 18 15,0 1-15,0-1 16,0-36-16,0 0 16,0 1-16,0-1 15,0-55 63,0 19-62,0-18-16,0 0 16,0 18-16,0-1 15,0 1-15,18 0 16,0 36 31,0 0-47,0 19 15,-18-19-15,18-18 16,0 18-16,-18 0 16,0 0-16,0 0 15,0 1 16,0-1 1,0-36 77,19 18-93,-1-19-1,0 19-15,0 0 16,0 0 15,-18 19-31,18-1 16,-18 0-16,0 0 15,0 0-15,0 0 16,-18-18 78,18-18-32,0 0-46,-18 0-16,0 0 16,18 0-1,-18 18 79,0 0-63</inkml:trace>
  <inkml:trace contextRef="#ctx0" brushRef="#br0" timeOffset="11765.445">16601 6368 0,'-18'0'79,"0"0"-64,-1 0 16,1 0-15,0 0 0,0 0-1,0 0-15,0 0 16,0 0 0,-1 0-16,1 0 15,0 0 1,0 0-16,0 0 15,0 0 17,0 0 46,-1 0-63,1 0 1,0 0-16,0 0 16,0 0-1,0 0-15,0 0 16,-1 0-16,1 0 16,0 0-1,0 0-15,0 0 16,0 0-16,0 0 15,-1 0 1,56 0 265,-19-18-281</inkml:trace>
  <inkml:trace contextRef="#ctx0" brushRef="#br0" timeOffset="16765.4431">16583 6078 0,'0'18'156,"0"0"-140,0-36 77,0-18-93,0-1 16,0 19-16,18 0 16,-18 0-16,0 0 15,18 18-15,-18-18 16,18 36 46,-18 36-62,18-17 16,-18-1-16,0 18 16,0-17-16,0-19 15,0-55 79,0 1-94,-18 0 16,0 0-1,18 17-15,0 38 94,0 17-94,-18 0 16,18-18-16,0 0 15,-18-18 32,18-36-47,0-36 16,0 35-16,0 19 15,0-18-15,0 18 16,0 0-16,0-1 16,18 74 46,-18-1-46,0 19-16,0-19 15,0-17-15,0-1 16,0-18-16,0 0 16,0 0-1,-18-72 63,18-19-62,0 19-16,0 36 0,18 0 0,-18-1 16,18 38 46,0-1-62,-18 36 16,18-36-1,-18 0-15,0 1 16,0-74 47,0 1-63,0-1 15,0 19-15,0 0 0,0 18 16,0-1-16,18 38 109,-18-1-93,0 0-1,0 0-15,-18-72 47,18-19-31,-18 0-16,0-17 16,18 35-16,0 1 15,0 18-15,0 17 16,0 1-16,18 18 62,-18 37-46,0 17-16,18-18 16,-18 19-16,0-1 15,0 1-15,0-37 16,0 0-1,0 0 1,0-72 47,0-19-48,0 19-15,0 17 0,0 1 16,0 18-16,0 0 15,18 18 48,-18 36-47,0 37-16,0-19 15,0 0-15,0 1 16,-18-37-16,18 0 15,-18 0-15,18 0 16,0 1 15,-18-38-31,0-35 16,0-37-16,0 19 16,-1-19-16,19 18 15,0 1-15,0-1 16,0 19-16,0 18 15,0 17-15,0 1 16,19 0 0,-19 36 31,0 37-47,-19-1 15,1 19-15,0-1 16,0 1-16,0-1 15,0 1-15,18-37 0,-18 1 16,18-19 0,-19-91 31,19-18-32,0 1 1,0-1-16,0 18 15,0 1-15,0 36 16,19-1-16,-1 37 63,-18 73-63,0-1 15,0 19-15,18-18 16,-18 17-16,0-35 15,0-19-15,0 0 16,0-17-16,0-74 63,0-17-48,0-1-15,36 19 16,-36-1-16,18 19 15,0 18-15,1 0 16,-1 18 0,0 0 77,0 18-93,0 0 16,0 0-16,0-18 16,-18 18-1,0 0 1,19-18 0,-19 18-16,0 1 15,0-1 1,0 18-1,0 0-15,0-18 16,0 1 0,-19-38 31,1-17-47,0 18 15,0-36-15,18 35 16,0 1-16,0 0 15,0 0-15,0 0 16,0 36 62,0 55-62,0-19-16,0-18 15,0-18 1,0 1 0,0-56 31,0-35-32,0 17-15,18-17 16,0 35-16,0-35 15,1 36-15,-19 17 0,0 1 16,18 18-16,-18 37 78,0 53-62,0-35-1,0-37-15,0 0 16,0 0-16,0 0 16,-18-54 46,18 0-46,0-19-16,0 1 15,0 36-15,0 0 16,0-1 0,0 56 46,0 17-46,0-18-16,0 1 15,0-19-15,0 0 16,-19-54 47,19-19-63,0 1 15,0-1-15,0 19 0,0-18 16,0 36-1,19-1-15,-19 38 63,0 17-47,0 18-16,0 1 15,0-19 1,0 0-16,0-18 15,-19-18 17,19 19-17,-18-74 1,18 1-16,0-1 16,0-17-16,0-1 0,0 37 15,0 18-15,0 0 16,0-1-16,0 38 78,18 35-62,-18 0-16,0 19 15,0-19-15,0-17 16,0-1-16,-18 0 15,18-18 1,-18-72 31,0 0-47,18-1 16,0-17-16,0 35 15,0 1 1,0 18-16,0 0 15,0 0 1,0 72 31,0 19-31,0-1-16,-18 19 15,18-19-15,0 1 16,-18-19-16,0-35 0,18-1 15,0 0 17,0-73-17,0-35 1,0 17-16,0 1 16,0-1-16,18 19 0,-18-1 15,18 37-15,-18 0 16,18 18 31,-18 18-16,0 0-31,-18 0 31,0-18-15</inkml:trace>
  <inkml:trace contextRef="#ctx0" brushRef="#br0" timeOffset="19155.6808">16692 7402 0,'0'0'0,"0"18"16,0 1-16,18-1 15,0 0-15,-18 0 16,18 0 0,-18 0-16,18 0 15,-18 1 32,0-1 16,-18-18 30</inkml:trace>
  <inkml:trace contextRef="#ctx0" brushRef="#br0" timeOffset="20717.0204">16655 7928 0,'0'19'47,"0"-1"-32,-18 0-15,18 0 16,0 0-1,-18-18 48,18-18-32,0 0-31,0 0 16,0 0-1,0-1-15,0 1 32,0 36 46,0 1-63,-18-1-15,0 0 0,0-18 16,18 18-16,18-18 78,0-18-78,0 0 16,0 18-16,-36 36 344,0-18-329,0 0-15,18 0 16,-18 1-16,-1-19 15,19 18-15,0-36 32,0-37-32,0 19 15,0 0-15,19 17 16,-1-17-16,-18 18 16,18 18-16,-36 0 109,0 0-93</inkml:trace>
  <inkml:trace contextRef="#ctx0" brushRef="#br0" timeOffset="40383.8569">4881 3919 0,'0'-18'188,"0"0"-188,0-1 0,0 1 15,0 0 1,0 0 0,-19 18 77,1 18-93,0 0 16,36-36 78,19 0-94,-19 0 15,0 0-15,0 18 16,0-18-16,-18-1 16,0 56 62,-18-1-78,0-18 15,0 0-15,0 0 16,18 1-16,-19-19 0,1-19 78,18-17-78,0 0 16,0 0-16,0-1 0,18 19 15,-18 0 1,-18 91 47,0-19-48,-18 19-15,18-37 16,18-18-16,-18 18 0,18-18 15,-19-18-15,19-36 63,19-18-47,-1-1-16,0 1 15,0-1-15,0 19 16,0 18-16,0 0 15,1 54 48,-19 19-47,0-37-16,0 18 15,0-18-15,0 0 16,0 0-16,0-54 78,18-36-78,18-1 16,-18 19-16,0 17 15,0 1-15,1 18 16,-1 18 46,-18 36-46,0 0-16,0 1 16,0-1-16,0-18 15,0 0-15,0 0 16,0-54 46,0-18-62,0-19 32,0 1-32,0 53 0,0-17 15,0 109 63,18-19-78,0 1 0,0-1 16,-18-18-16,18-18 16,-18-36 46,-36-54-62,18 17 0,0-17 16,18 35-16,-18 19 15,18 0-15,-19 0 16,19 54 62,19 19-78,17 17 16,-18-35-16,-18-19 15,0 0-15,0 0 16,-36-72 46,18-1-62,-1 19 0,19 18 16,-18 0-16,18-1 16,-18 19-16,18 55 78,18-37-63,-18 0-15,0 0 16,0 0 0,0-36 46,-18-18-46,0 0-1,18 18-15,0-1 16,0 1-16,0 36 31,0 37-15,18-1-16,-18-17 0,18-1 16,-18 0-16,0-18 15,0 0-15,0 1 31,-18-38 48,18 1-79,0 0 15,0 0-15,0-18 16,18 18-16,-18-19 15,18 37-15,-18-18 16,19 18 47,-1 36-63,0 19 15,-18-1-15,0-17 16,0-19-16,0 0 15,-18 0-15,0-18 63,18-18-47,0-18-1,0 17 1,0 1-1,-19 36 32,1 1-47,18-1 16,-18 0-16,0 0 16,18 0 171,0 0-187,0 0 16,-18 1-16,18-1 15,0-36 110,18 18-125,-18 18 63,-18 18-63,0-18 15,0-18-15,18 18 16,-19 0-16,19-54 78,0 18-78,-18 0 31,18 0-31,-18 36 79,0 0-79,0 0 15,18-36 48,0 0-48,0 0-15,0 0 32,0 36 46,-18 0-78,18 0 15,0 0 1,0-54 31,0 18-32,18 0-15,0 18 32,-18-19-17,18 19 126,0 0-110,0 0-31,1 0 16,-1 0-16,0 0 15,18 0-15,0 0 16,-17 0-16,-1 0 16,0 19 62,-18-1-78,18-18 15,0 18 1,0 0-16,-18 0 0,18 0 16,1 0-1,-1-18-15,-18 19 0,18-1 16,-18-55 125,-18 1-126,0-18-15,-1-19 16,19 55-16,0 0 15,0 0-15,0 36 79,19 0-64,-19 0-15,18 0 0,-18 19 16,0-19-16,0 0 15,0 0 1,0-72 47,-18-1-48,-1 19-15,19 0 16,-18 17-16,18 1 15,0 0 1,0 36 31,0 0-47,0 19 16,0-19-16,0 0 15,0-54 79,-18-1-94,0 1 16,0 0-16,18 18 15,0 36 32,0 18-31,0 0-16,0-17 15,-18-19-15,18 18 16,-18-18 62,18-18-62,-19-1-16,19 1 15,0 0-15,0 0 16,0 54 31,0 19-47,0 17 15,0-54-15,0 19 16,0-19-16,0 0 16,0 0-16,0-36 78,0 0-78,19 0 15,-1 0-15,-18-19 32,18 37-32,0-18 0,0 0 15,0 18 63,-18 18-78,0 0 0,18 0 16,-18 1-16,19-38 94,-19 1-94,18 0 15,-18 0 1,0 36 47,0 0-63,0 0 0,-18 1 15,18-1-15,-19-18 16,19 18 406,0 0-297,-18 0-125,18 0 31,-18 0-31,18 19 16,0-19-16,0 0 15,0 18-15,0-18 16,-18 1-16,18-1 15,0 0 1,0 0-16,0 0 16,-18-18-16,18 18 0,0 0 15,-18 1-15,18-1 16,0 0 0,0 0-16,0 0 15,0 0 1,0 0-16,0 1 15,0-1-15,0 0 16,0 0-16,0 0 16,-18-18-16,18 18 15,0 0-15,0 1 16,0-1-16,-19 0 16,19 0-1,0 0 1,0 0-16,0 0 15,0 1 1,0-1-16,0 0 16,0 0-1,0 0 1,0 0-16,0 0 16,0 1-16,0-1 0,0 0 15,0 0 1,0 0-1,0 0-15,0 0 16,0 1 0,0-1-16,0 0 31,0 0-15,0 0-16,19 0 0,-19 0 31,0 1-31,0-1 15,0 0-15,0 0 16,0 0-16,0 18 16,0 1-16,0-19 15,0 18-15,0 19 0,0-1 16,0 0 0,-19 1-16,19-1 15,0-17-15,0-1 16,0-18-16,0 18 15,0 1 1,0-19-16,0 0 16,0 18-16,0-18 0,0 19 15,0-1-15,0 18 16,0-17 0,0-1-16,0 0 15,0-18-15,0 0 0,0 1 16,0-1 46,0-36-30,19-73-32,-19-18 0,18 0 15,0 0-15,0 19 16,18 17-16,-18 0 15,1 19-15,-1 18 16,-18 18-16,18-1 16,-18 38 31,-18 35-47,0 19 15,-1 17-15,1 19 16,-18-18-16,18 18 15,0 0-15,0-19 16,-19 1-16,19-37 16,0 1-16,18-37 0,0-91 47,0-17-47,0-55 15,-18-1 1,18 1-16,0-18 15,18-109 1,18 181-16,-18 19 16,1 17-16,-1 55 15,-18 73 32,0-1-47,-18 19 16,-1 54-16,19-18 0,-18 0 15,-18 0-15,36-36 16,0-19-16,-18 1 16,18-55-16,0-54 47,0-73-47,0 0 15,0-54-15,0-37 0,0 55 16,18 18-16,0 36 15,18 37 1,-36 36-16,0 54 47,0 73-31,-18 18-16,18 36 0,-18-18 15,0-18-15,18-18 16,-36-18-16,36-37 15,0-35-15,0-1 16,0-91 15,0-18-31,0 1 16,0-19-16,18-36 16,0 0-16,18 36 15,-18 18-15,1 18 16,-1 55-16,-18 73 62,0 35-62,0 19 16,0 0-16,0-18 16,-18-19-16,18 19 15,0-36-15,0-19 16,0-91 15,0-35-15,18-19-16,-18-36 15,36 18-15,-18 0 16,0 36-16,0 37 16,1-1-1,-1 37-15,-18 72 47,0 19-47,0 18 16,-18 18-16,-1-19 15,1 1-15,0 0 16,-18-1-16,36-53 0,0-19 16,0-36 15,0-109-16,18 54-15,0-90 16,0 18-16,19 0 16,-37 36-16,36 0 15,-18 36-15,0 19 0,-18 145 47,0-1-31,0 37-16,0 0 31,-18 0-31,0 0 16,0 0-16,0-36 0,-1-18 15,19-37-15,0-109 47,19-36-31,-1 1-16,18-38 0,-18-17 15,0 91-15,0-55 16,19 36-16,-37 36 16,18 55-16,-18-18 15,-18 73 1,0 35 15,-1 1-31,1 0 0,-18 0 16,18-1-16,0 1 15,0-18-15,-1-19 16,19-36 0,0-109 31,0 1-47,0-1 15,19 18-15,-1 37 16,-18 0-16,0 18 15,0 72 32,-18 19-31,-1 17-16,-17 1 16,18 0-16,0-19 15,0-17-15,0-1 16,18-36-16,0-36 62,-19-72-62,19-1 16,0 0-16,0 37 16,0 17-16,0 110 78,0 0-78,0-1 15,-18 1-15,18-19 16,0 1-16,0-37 16,-36-73 46,18-17-62,0-19 16,0 0-16,-1 1 15,-17 17-15,18 37 16,18 18-16,-18 36 62,0 36-62,18-18 16,-18 19-16,18-19 16,-19 19-1,19-1-15,0-18 16,0 19-16,0-37 16,-18 18-1,18-18-15,0 0 0,0 1 16,0-74 46,0 1-46,0-1-16,0 19 16,0 18-16,0 90 78,-36 37-63,0-18-15,18-18 16,-19-1-16,19-54 16,0 0-16,18 1 15,0-38 16,0-108-15,0-18-16,18 18 16,0 37-16,0-1 15,1 36-15,-1 19 16,0 18-16,0 18 31,-18 36-15,0 55-16,0 0 15,-36 18-15,-1 18 16,-17-37-16,0 19 16,17-18-1,19-37-15,0 1 16,0-37-16,18-36 62,0-55-62,0-18 16,0 37-16,18 36 0,0 0 16,0 54 31,0 37-47,-18-19 15,37 19-15,-37 17 31,0-35-31,0-1 0,0 1 16,0 17-16,0-54 16,0 19-16,0-19 15,-18-55 32,18 19-31,0 0-16,0 0 15,18 18 1,0 0 15,0 18-31,0 0 16,0-18 0,0 18-16,1-18 15,-1 0 1,0 0-1,0-18 1,0 0-16,0 0 16,0 0-16,1 0 15,-19 0-15,18-1 16,0 19-16,0-18 16,0-18-16,0 18 15,0-18-15,1-19 16,-1-17-16,0 35 15,0-35-15,0 17 16,18 1 0,-36 36-16,19-19 15,-1 19-15,-18 0 16,18 0-16,0 0 16,-18 0-1,18 0-15,-18-1 16,0 1-16,18 18 15,-18-18-15,0 0 0,0 0 16,0 0 0,18 0-1,-18-1 188,0-17-203,0-36 16,-18-19-16,18-18 16,0 18-16,0 1 15,18 17-15,-18 19 0,19-19 16,-1 19-16,-18 35 16,18 1-16,-18 0 15,0 91 126,-18-19-141,0 19 15,-1-1-15,-17 1 0,18-1 16,-18-17-16,18-1 16,-1-36-16,1 1 15,36-19 79,-18-37-94,0 1 16,0-18-16,0-19 15,0-18-15,-18 1 16,18 35-16,0 19 16,18 54 30,-18 18-30,0 1 0,19-1-16,-19 0 0,0-18 15,0 0-15,0-54 63,-19-55-48,1 19-15,18 17 16,0 1 0,0-19-16,0 37 15,18 18-15,-18 0 16,19 36 31,-1 36-32,0 1-15,-18-19 0,18 0 16,-18 1-16,0-19 16,0 0-1,0 0-15,-18-54 63,0-37-48,18 37-15,-18-37 16,18 55-16,0 0 16,0 91 46,0 17-62,0 1 16,0 18-16,-19-18 15,1-19-15,18 1 16,-36-1-16,18-53 16,18-1-16,0 0 15,-18-18 48,18-55-63,-18-35 15,-1-1-15,19 0 16,0 1-16,0 17 16,19 19-16,-19 17 0,18 19 15,0 73 48,-18 17-63,0 19 15,0-37-15,0 19 0,0-1 16,0-53-16,0-1 16,0-73 62,0-17-78,18 17 0,-18 1 15,18 36-15,-18 0 16,18 72 31,0 0-47,1 19 16,-1-19-1,-18 1-15,18-37 16,-18 0-16,0 0 15,0-72 48,0-37-63,0 0 0,0 37 16,18-19-16,0 37 15,-18 18 1,18 18 15,-18 18-31,0 18 16,0 19-1,0-1 1,0 1-16,0-1 16,-18-18-16,18-17 15,0-1-15,-18-18 47,18-55-31,0-17-16,0-19 15,0 0-15,18 1 16,-18 35-16,0 19 16,18 36-1,-18 36 16,0 19-31,0 17 16,0 1-16,-18-1 16,0-17-16,18-19 15,0-18-15,-18-18 16,18-72 46,18-19-46,0 0-16,18 0 16,-17 19-16,-1 17 15,0 1-15,0 36 16,-18 72 31,0 37-47,-18-18 15,0-1-15,0-17 16,-1-19-16,1-18 16,18-109 46,0 1-46,18-37-16,1 36 15,-1 0-15,18 19 16,-18 35-16,-18 19 16,0 73 31,-18 35-47,0-17 15,0 18-15,0-1 16,-19-53-16,19 17 0,0-36 15,18 0 1,-18-18 31,18-109-31,0 19-1,0-1-15,18 0 16,0 55-16,0 0 15,0 18-15,-18 36 47,0 36-31,-18 19-16,0-1 0,18 19 16,-18 0-16,0-37 15,0 37-15,0-37 16,-1 1-16,1-37 15,0 0-15,0-18 16,18-91 47,0-36-48,0 18 1,0 19-16,36 17 0,-18 19 15,1-1-15,-1 37 16,-18 0-16,0 91 47,0-19-31,-18 19-16,18-1 15,-37 1-15,19-1 16,0-35-16,0-19 0,18-55 78,0-35-78,18 17 16,18-17-1,-18-1-15,1 1 16,17 35-16,-18 1 15,-18 18-15,0 72 63,-18 37-63,-18 0 16,17 0-16,-17-19 15,18 1-15,0-19 16,0-36-16,18 0 0,-18-108 62,18-1-62,0 0 16,18 1-16,0-1 16,0-18-16,18 36 15,-18 19-15,1 36 16,-19 0-16,18 18 15,-18 90 17,-37-17-17,19 18-15,0-1 16,0-17-16,-18-19 16,36-17-16,-18-19 15,18-54 48,0-19-48,18-36-15,18 1 16,0-1-16,-18 37 16,1 17-16,-19 19 15,0 36 16,0 37-15,0 35-16,-19 1 16,1-18-16,0-19 15,0 19-15,0-37 16,0-18 0,18 0-16,0-108 62,18-1-46,0-18-16,18 18 15,-18 19-15,1 35 0,-1 1 16,0 18-16,-18 0 16,0 36 15,18 18-16,-18 19-15,0 17 16,0 19-16,-36-18 0,18-19 16,-1-18-16,1 1 15,0-19-15,18-73 78,18-72-78,19 37 16,-19 17-16,-18 37 16,18-19-16,0 37 15,0 73 32,0 17-47,-18-17 0,0-1 16,-18 19-16,0-19 15,0 0-15,0-35 16,18-1-16,-18-18 16,18-37 46,0-35-62,0 17 16,0 1-16,18 18 15,-18 18-15,18 18 157,-18 18-157,18-18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1920" max="1680" units="cm"/>
          <inkml:channel name="Y" type="integer" min="-36" max="1050" units="cm"/>
          <inkml:channel name="T" type="integer" max="2.14748E9" units="dev"/>
        </inkml:traceFormat>
        <inkml:channelProperties>
          <inkml:channelProperty channel="X" name="resolution" value="83.72093" units="1/cm"/>
          <inkml:channelProperty channel="Y" name="resolution" value="40.22222" units="1/cm"/>
          <inkml:channelProperty channel="T" name="resolution" value="1" units="1/dev"/>
        </inkml:channelProperties>
      </inkml:inkSource>
      <inkml:timestamp xml:id="ts0" timeString="2018-10-12T08:42:32.97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7384 4645 0,'0'18'31,"18"-18"-15,1 0 15,17 0-31,0 0 0,0 0 16,19 0-1,-19 0-15,37 18 16,-37-18-16,18 18 15,-35-18-15,-1 0 16,-55 0 109,-17 0-109,0 0-16,-1 0 15,-17 0-15,17 0 16,1 0-16,-1 0 16,19 18-16,18-18 15,90 0 79,1 0-94,0 0 16,17 0-1,-17 0-15,18 0 16,-1 0-16,-17 0 15,-19 0-15,-17 0 16,-19 0-16,-55 0 94,-17 0-94,0 0 15,-19 0-15,37 0 16,-37-18-16,19 18 0,17 0 31,56 0 32,53 0-48,-17 0-15,35 0 16,1 18-16,-18-18 0,17 0 16,1-18-16,-18 18 15,-19 0-15,-18 0 16,-72 0 46,-18 0-46,-1 0-16,1 0 16,-19 0-16,1 0 15,-1 18-15,0-18 16,37 0-16,18 0 16,0 0-16,72 18 62,1-18-46,17 0-1,1 0-15,-1 0 16,19 0-16,0 0 0,-19 0 16,-35 0-16,-1 0 15,-18 0-15,-54 0 47,-19 0-31,1 0-1,-19 0-15,19 0 16,0 18-16,-19-18 16,55 0-16,0 0 15,72 0 48,37 0-48,-37-18-15,37 18 16,-18-18-16,-19 18 16,19 0-16,-55 0 15,-109-18 63,-18 18-78,-36 0 16,0 0-16,-18 18 16,17-18-16,38 0 15,-1 0-15,72 0 0,19 0 16,36 0 31,19 18-32,17-18-15,19 0 16,-1 37-16,1-19 0,18-18 16,17 0-16,-35 0 15,36 0-15,-37 0 16,-17 0-16,-37 0 15,-36 0 32,-37-18-47,-17 18 16,-37-19-16,-18 19 16,-18 0-16,36 0 0,0 0 15,18 0 1,37 0-16,18 0 15,54 0 17,18-18-32,37 18 15,17 0 1,19 0-16,36-18 0,-36 0 16,18-18-16,-18 36 15,-36-18-15,-19 18 16,-108 0 62,-73 0-78,-18 0 16,-1 0-16,19 0 15,19 0-15,35 0 0,0 0 16,55 0-16,55 0 47,17 18-47,19 0 0,17-18 15,1 18-15,0-18 32,18 0-32,-1 0 15,1 18-15,-18 0 16,-37-18-16,-35 0 15,-1 0-15,-36 0 32,-37 0-17,-17-18-15,-19 0 0,-18 18 16,-36 0-16,0 0 16,36 0-16,18 0 15,0 0-15,55 0 16,18 0-16,91 0 31,35 0-15,38 18-16,53-18 15,55 0-15,-36-18 16,18 0-16,18 0 16,0-19-16,-109 19 15,-54 18-15,-37-18 16,-127 0 31,-17-18-47,-19 36 15,-18 0 1,-18 0-16,0 18 16,-1-18-16,1 0 15,18 36-15,0-36 0,18 36 16,55-36-16,36 0 15,0 0-15,18 19 32,18-19-32,0 0 15,36 0 1,19 0-16,0 0 16,35 0-16,38 0 15,-19 0-15,18 0 16,0 0-16,-18 0 15,-18-19-15,-73 1 16,0 18-16,-54 0 31,-73-18-15,-36 18-16,-18 0 16,0 0-16,54 18 15,1 0-15,17 1 16,19-19-16,36 0 0,18 18 31,18-18-31,54 18 0,37-18 16,36 36-16,-18-36 15,18 0-15,-18 0 16,19 0-16,-56 0 16,-17-18-16,-37 18 15,-54-18 16,-73 0-15,1 0-16,-19 18 16,36 18-1,-18 0-15,19 0 0,17-18 16,19 0-16,54 0 47,0 0-47,1 0 15,-1 0-15,0 0 16,0 0-16,-18-18 125</inkml:trace>
  <inkml:trace contextRef="#ctx0" brushRef="#br0" timeOffset="8878.0662">18234 7783 0,'0'0'0,"18"18"0,0 1 15,0-1-15,0 0 16,0 0-1,1 0-15,-1 0 16,0 0 0,0 1-16,0-1 15,0-18-15,0 18 0,1 0 16,17 0-16,0 0 16,0 0-16,-17 1 15,-1-1-15,-18 0 16,18-18-16,-18 18 15,18 0-15,0-18 16,0 36-16,19-17 0,17 17 16,0 0-16,1 19 15,-19-37-15,19 18 16,-37-18-16,0-18 16,0 18-1,0 0-15,0 1 16,-18-1-1,18 0 1,1 0-16,-1 0 0,0 0 16,0 0-16,0-18 15,-18 19-15,18-1 16,-90-73 93,-37-35-109,36 35 32,1 1-32,17 17 15,19 1-15,18 18 0,36 18 63,18 36-48,19 19-15,-1 17 0,19 1 16,-1-19-16,-17 1 16,-1 17-16,-18-35 15,1-1-15,-19 18 16,0-36-16,18 37 15,-18-19-15,19 0 16,17 19 0,1-19-16,-1 0 15,-18 1-15,1-19 16,-56-54 15,-35-19-15,0-17-16,-37-19 15,18 36-15,19-17 0,-1 36 16,37-1-16,0 19 16,0 0-16,18 0 15,73 54 32,-37 19-47,36-1 16,1 19-16,0-19 15,-19 19 1,0-37-16,-35 0 0,-1-36 16,-18 18-16,-18-36 62,-55-54-62,0 17 16,1-36-16,17 19 15,1-19-15,18 55 16,-1-19-16,19 37 16,18 0-16,18 54 47,1 1-32,17 17 1,18 19-16,1-19 0,-1 1 15,1-1 1,-19-18 0,-18-18-16,0 1 15,-18-38 17,-36-35-17,0-19 1,-19 19-16,1-37 15,17 37-15,19 18 0,0 17 0,18 1 16,18 36 15,37 55-15,17 0-16,1 17 16,-19-17-16,19 18 15,-1-19-15,1-17 0,-37-37 16,-36 0-1,-72-73 17,17 1-17,-35-55-15,-1 18 16,0 19 0,19-19-16,35 55 15,19 18-15,0 0 16,18-1-16,18 56 47,0-1-32,0 18-15,1 1 0,-1-1 16,0-17-16,0-19 16,0 0-16,-36-73 78,-18 19-78,18-18 0,-1 36 15,19-1-15,-18 1 16,18 0-16,18 18 47,19 73-32,17-1-15,19 1 0,-1 18 16,-17-37-16,17 0 16,-17-17-16,-37-19 15,-36-18 17,-19-55-32,-35-17 31,17-1-31,-17-17 0,-19-1 15,19 0-15,53 37 16,-17-1-16,18 37 16,18 0-16,36 72 47,-18 19-47,19 0 15,17-19-15,-18 19 16,-17-37-16,17 18 15,-18-17-15,0-37 16,-72-55 31,-19-17-31,1-19-16,17 18 15,-17 1-15,35 17 16,-17 1-16,18 18 15,17 17-15,1 1 16,36 18 15,1 0-15,-1 37-16,0-19 16,0 0-16,-18 18 15,18-18-15,0-18 16,-18 18-16,-18-54 47,0-18-47,0-1 15,0-17-15,-19 17 16,19 1-16,73 108 47,35 55-32,1 18-15,-18 18 16,17-36-16,-17-54 16,-19 17-16,-35-54 15,-19 0-15,-19-54 47,-17-18-47,0-19 16,-19 1-16,-17-19 15,17 18-15,37 19 16,0 36-16,18 0 16,18 54 31,0 36-47,37 1 15,-19 18-15,19-37 16,-19 1-16,-18-1 15,-18-36-15,18-18 16,-36-18 15,-18-36-31,-19-19 16,1-18-16,-19 1 16,55 35-16,18 37 15,18 18 32,19 36-47,-19 1 16,0-1-16,0 18 15,0-36-15,0 19 16,-72-128 31,-1 18-32,-17-17-15,17-1 16,37 91-16,36 0 47,37 36-47,-37 55 16,55 0-16,-19-1 0,19-17 15,-37 0-15,0-19 16,-18-18-16,0-36 15,-36-18 32,-18-36-31,-37-37-16,-17 0 16,-1-36-16,18 0 15,-17 55-15,17-1 16,37 55-16,36 0 15,-18 0-15,54 18 32,0 36-32,19 37 0,-1-19 15,-18 37-15,19 18 16,17-19-16,-35-17 16,-1-1-16,-18-35 15,0-37-15,-18 18 16,-54-54 46,-19-55-62,1-72 16,-19 17-16,18 38 16,19 35-16,18 19 15,18-1-15,-1 19 16,19 18-16,-18 0 0,18-1 31,18 19-31,19 19 16,-1 53-16,37 19 15,-37 18-15,0 0 16,0-1-16,37 38 16,-37-38-16,19-53 0,-37-1 15,0-36-15,-54-72 47,-1-37-31,-17-36-16,0-18 0,-37-73 15,0 55 1,37 72-16,36 55 16,18 18-16,0 0 15,18 18 1,18 18-16,18 55 15,19 35-15,-55-17 16,0-18-16,0-1 16,1-17-16,-1-19 0,-36-36 47,-55-91-32,19 1-15,-37-37 16,0 36-16,19 18 15,17 1 1,37 35-16,0 1 16,0 18-16,18 0 15,18 18 32,0 54-47,18 1 16,1 17-16,-1 19 0,0-37 15,0 19-15,-17-37 16,-1-18-16,-73-72 78,-17-55-78,-1 0 16,19 19-16,-19-1 15,19 18-15,17 19 16,19 36-16,55 18 47,17 72-47,-18 1 16,1-19-16,-1 1 15,-18-19-15,0-18 16,0 0-16,-18 0 15,0 1 1,-36-56 62,0-53-62,-19 35-16,19 1 15,36 36-15,36 90 32,19 19-17,-1 0-15,1-1 16,17 19-16,-17-36 16,-19-1-16,18-17 15,-54-37-15,18 0 16,-36-18 46,-36-91-62,-55-36 16,0 0-16,18 18 16,19 19-16,17 72 15,55-1-15,-18 1 0,36 18 31,19 55-31,-1-1 16,0 37-16,1-37 16,17 19-16,-18-1 15,-18-17-15,19 17 16,-19-53-16,0-1 0,-18 0 16,0-36 30,-36-37-46,-1-35 16,1-1-16,0 55 31,18-1-31,18 19 0,0 54 63,36 37-63,18 18 15,19 18-15,0-19 16,-1 19-16,-17-54 0,-19 17 16,-18-54-16,-54-72 47,-1-1-32,-17-53-15,-19 17 16,1 0-1,-1 19-15,37 35 16,0 19-16,36 0 16,-18 0-16,36 72 47,0 19-32,18-19-15,0 19 0,1-1 16,17-17-16,-18 17 15,1-53-15,-37-1 16,0 0 0,0-73 15,-55-35-15,1-1-16,-37-36 15,-18-36-15,19 54 16,17 36-16,19 37 15,35 18-15,74 109 47,17 17-47,1-17 0,0 0 16,17 0-16,-35-19 16,-19 1-16,-36-55 15,-18-36 16,-18-73-15,17 37-16,1 35 0,0 19 109</inkml:trace>
  <inkml:trace contextRef="#ctx0" brushRef="#br0" timeOffset="17506.9546">14914 4880 0,'18'0'16,"-18"19"0,18-1-16,0 0 15,0-18-15,0 0 0,0 18 16,-18 0-16,19-18 16,-1 0-16,-18 18 15,18 0-15,0 1 16,0-19-1,0 18-15,-18-36 79,-72-19-79,17-35 15,1 17 1,-1 1-16,1 18 15,18 17-15,36 1 16,18 73 31,0-1-47,18 19 16,1-19-16,35 19 0,-17-1 15,-19 1-15,18-1 16,1 1-16,-19 0 15,-18-37-15,0-36 16,-18 18-16,-36-91 47,-18 1-47,-19-1 16,0 1-16,19-1 15,0 19-15,17-19 16,19 37-16,0 0 15,0 17-15,18 1 32,18 36-1,36 55-31,1-19 16,-1 37-16,37-18 15,-18-19-15,-1 37 16,1-19-16,-1-17 15,1-1-15,-55-17 0,0-37 16,-72-91 31,-19 0-47,1-18 16,-19 19-16,-18-1 15,0-18 1,37 55-16,-1-19 15,37 37-15,36 18 16,-18-1-16,72 56 47,19 17-31,-19-18-16,19 1 0,-19-1 15,19-18-15,-1 0 16,-36 0-16,-17 1 15,-38-56 79,-17-17-78,-18-19-16,-19 19 15,37 18-15,18-19 16,-19 55-16,19-18 16,18 0-16,18 72 62,19 37-62,17 0 16,1-1-16,-1 1 15,-36-18-15,0-1 0,0-54 16,-36-72 31,-18-37-31,0 19-16,-19-19 31,-17 18-31,54 1 0,-1 17 15,1 37-15,36 55 63,19 35-63,-1-17 16,0 17-16,1 1 0,-1-19 15,-18 19-15,0-37 16,0-18-16,-18-72 47,-18-19-16,0 19-31,-36-19 0,17 19 16,19 17-16,18 19 15,-18 18-15,54 55 63,19 17-48,-37-17-15,18 17 16,0-35-16,-17-19 16,-38-73 46,-17-35-62,18 17 16,-36-36-16,-1 18 15,-17 19-15,17-1 16,55 55-16,-18-18 16,18 72 15,54 37-16,1-1-15,-1 19 16,1 0-16,17 18 16,1-19-16,-37-17 15,0-19-15,-17-36 16,-56-72 31,1-55-32,-37-18-15,19 18 16,0 0-16,-19 19 0,19 35 16,35 1-1,1-1-15,0 37 0,0 0 16,36 36 15,37 55-15,-19-19-16,18 19 15,-36-1-15,19-17 16,-19-19-16,0-18 16,-18 0-16,0 1 31,-18-38-15,-18-71-16,-19-19 0,-17 18 15,-19-36-15,18 18 16,19 37-1,18 17-15,17 19 16,19 18 0,0 36 15,55 55-31,17 35 0,19 19 16,-18-18-16,-1-18 15,1 18-15,-37-37 16,0-17-16,-17-19 15,-19-18-15,-37-108 63,1-1-47,-37-18-1,-54-54 1,55 72-16,36 18 15,17 55-15,19 0 16,0 36 15,37 73-31,-1 0 16,0-1-16,1 1 0,17 0 16,-18 0-1,-18-19-15,1-17 0,-19-37 16,0-36 15,-55-73 0,19 18-31,-19-17 16,-17-1-16,-1-18 0,1-36 16,-1 54-16,19 37 15,36 17-15,-1 37 16,56 91 15,17 18-15,1-18-16,-1-1 0,-36-35 15,18 17-15,-17-35 16,-1-19-16,-18-36 78,18 18-15,36 72-48,19-17-15,-1-1 16,-17-18-16,-19-17 15,-54-19 32,0-19-31,0 1-16,0 0 16,-1 0-16,1 0 15,0 0-15,0 0 16,18-1-1,-18 1 1,0 0-16,0-18 31,-1 36-31,19-18 0,-18-19 16,0 37-16,18-18 16,0 55 46,18 17-62,0 0 0,1 1 16,-19-19-16,18 19 15,-18-37-15,-37-73 47,-17 1-31,0-37-16,-19 19 0,0-19 15,1 18-15,-1-17 16,19 35-16,36 37 16,18 0-16,18 54 31,36 55 0,19 0-31,-19 17 0,19-17 16,-37-36-16,19 17 15,-19 1-15,-18-37 16,-18-18-16,18 0 16,-18 0-16,-18-36 47,-18-72-47,-1 17 15,19-18-15,-18 37 16,36-1-16,-18 37 15,36 55 32,55 53-47,17-17 16,-35 36-16,17-19 16,1 19-16,18-18 15,-37-18-15,-36-55 16,0-18-16,-36-37 31,-54-71-31,-1 17 16,0 0-1,1-36-15,17 55 16,19 17-16,18 37 0,36 72 62,0 1-62,0-1 16,1 37 0,17-18-16,0-1 0,0 1 15,-17-37-15,-38-72 47,-17-55-31,-36 0-16,17 1 15,1-1-15,17 55 16,19-1-16,0 19 16,36 54 31,19 37-47,-19 0 15,18 17-15,-18-17 16,18-1-1,19 19-15,-37-36 16,-54-128 31,-19-36-47,-17-18 16,-1 18-16,19 37 15,36-1-15,-1 55 16,1-18-16,55 90 47,17 1-47,0 35 15,19 1-15,-19-18 16,-17 17-16,17-35 16,-54-37-1,-36-54 16,0-37-15,-37-18-16,0-18 16,-17-18-16,17 19 15,19 35-15,17 0 16,19 55-16,0 0 16,36 36 15,0 55-16,19 18-15,17-19 16,-36-17-16,19 17 16,-19-36-16,0 1 15,0-37-15,-36 0 47,0-55-31,-19-35-16,-17-1 15,0-18-15,-19 0 16,37 18-16,18 19 16,-19 17-16,19 37 15,36 73 17,55 54-17,-19-19-15,1 1 16,-19-18-16,0-19 15,-18-18-15,1-18 16,-19 1 0,-19-19 15,-17-73-15,0 0-16,-37-35 15,19 17-15,18 36 16,17 1-16,1 36 15,0 0-15,36 90 63,37 19-63,-19 0 16,-18-37-16,0-18 15,0-17 1,-36-74 31,-54-36-47,35 1 15,-35-1-15,17 18 16,37-17-16,0 72 16,0-1-16,18 56 31,54 53-16,-17-17-15,-1 0 16,0-1-16,1-17 16,-19-19-16,-18-18 15,-18-72 17,-1-19-17,-17-18-15,0 37 16,0-37-16,17 73 15,19 0-15,0 36 79,19 55-79,-1-1 15,18-17-15,-18-19 0,-18-18 16,0-36 31,-18-37-47,-18-35 15,-1 17-15,1 1 16,18 17-16,0 37 16,18 0-16,-18 18 15,36 54 32,18 37-31,-18-18-16,0-19 15,1 0-15,-1-35 16,-18-1-16,0-55 47,-37-35-47,19 17 15,0 1-15,0 36 16,0 0-16,36 90 63,0 1-63,18-19 15,1 19-15,-19-19 16,0-17-16,0-1 15,-36-91 48,-18-17-63,-1-19 0,-17-18 16,18 73-16,18 0 15,54 90 48,-18 19-63,18-1 15,-18-17-15,1-1 16,-1-18-16,0-17 16,-54-74 15,-1-17-16,-17-1-15,36 0 16,0 37-16,-1 18 16,38 18 15,-1 73-15,18-1-16,18 1 0,19-1 15,0 19-15,-19-18 16,-18-1-16,1-17 15,17-1-15,-36-36 16,0-18-16,-36 0 47,0 0-31,0-18-16,36 54 62,18 19-46,-36-19-16,18 0 0,1-18 15,-1 1-15,0 17 16,0-18-16,0 0 16,0 0-16,0-18 15,-36 0 32,-18-54-47,0-37 16,18 37-16,-1 17 15,74 110 48,17-19-63,1 19 15,0-37-15,-37 19 0,18-19 16,19-18-16,-37 0 16,-18 0-16,-18-54 31,-18-55 0,0-36-31,-18 37 16,-1-37-16,1 0 15,-18 18-15,-1 18 16,-17 0-16,54 55 16,-1 18-16,1 18 15,18 18 32,18 37-31,-18-1-1,19-18-15,-19-18 0,0-36 47,-55-72-31,-17-1-16,-19-18 16,18 18-16,37 73 15,18 0-15,18 91 63,18 17-48,18 1-15,-18 0 16,19-1-16,-19 1 16,0-18-16,0-19 15,-18-36-15,-18-36 31,-55-91-15,1 0-16,17 19 16,1-19-16,0 18 15,-1 19-15,37-1 16,0 37-16,36 90 47,55 109-32,17-36 1,-17 19-16,36 35 0,18-18 16,-55-90-16,1-19 15,-37-17-15,-18-19 16,-36-73 15,-18-17-15,0-19-16,-37 0 15,0-18-15,19 37 16,36-1-16,-18 55 16,17 0-1,19 54 32,37 55-31,-1 0-16,18-1 15,-17 1-15,-1-18 16,-18-37-16,0-18 0,-36-18 47,0-36-47,-36-73 16,-1 18-16,-17-18 15,17 19-15,19 17 16,18 19-16,0 36 0,-1 18 15,38 18 17,35 72-32,19 37 15,35 19-15,1-19 16,-18-19-16,0-17 16,-19-18-1,-35-19-15,-19-54 16,-55 0 31,1-72-47,-18-37 15,-1 18-15,-17-36 0,-1 18 16,19 37-16,36 17 16,-1 37-16,1 0 15,18 36 32,18 18-47,1 19 16,-1-37-1,-18 0 1</inkml:trace>
  <inkml:trace contextRef="#ctx0" brushRef="#br0" timeOffset="20316.8671">14859 4735 0,'0'0'0,"0"-18"16,18 18-1,0 0 1,1-18 0,-1 18-1,0-18-15,0 18 16,-18-18-16,18 18 15,0-18-15,-36 18 172,0 0-172,0 0 16,0 18 0,0-18-16,-1 0 15,1 0-15,-18 0 16,18 0-1,0 0 95,0-18-110,-1-1 15,1 1 1,18 36 47,55 55-48,17 0-15,1-19 16,-1 19-16,-17-1 15,-19-36-15,-18-17 16,-18-38 31,-54-53-47,18 17 16,-19-17-16,1-1 15,-19 1-15,1 17 16,-1 19-16,37-18 15,18 35-15,-1 1 16,1 0-16,0 18 0,36 73 63,37 17-48,-1 1-15,19 18 16,-1-18-1,1-37-15,-55-36 16,0 0-16,-54-108 47,18-1-31,-55-18-16,1-18 15,-1 18-15,37 19 0,-19-1 16,37 73-1,18 0-15,0 72 79,18 37-79,19-19 15,17 1-15,-18-19 16,1 1-16,-37-37 15,18 0-15,-55-72 47,-35-19-31,-1-36-16,19 55 16,18-1-16,17 37 15,1 0-15,0 0 16,18 36 46,36 18-46,-17 1-16,35 17 16,-36 0-16,0 19 15,0-73-15,1 18 16,-19 0-16,18-18 15,-36-18 17,-1-54-32,1 35 15,-18-17-15,18-1 16,-18 1-16,17 36 16,38 36 46,-19 0-62</inkml:trace>
  <inkml:trace contextRef="#ctx0" brushRef="#br0" timeOffset="21334.7913">15349 5189 0,'18'18'235,"-18"0"-220,0 0 1,0 0 15,-18-18-15,0 0-1,18-18 1,-18 18 0,18-18 15,-18 0-31,-1 18 16,-17-18-16,-18 18 0,-37-18 15,-36 0-15,-18-19 16</inkml:trace>
  <inkml:trace contextRef="#ctx0" brushRef="#br0" timeOffset="24141.1144">14387 4245 0,'19'0'31,"-1"19"0,0-1-31,0 0 16,0 18-16,0-36 0,0 18 15,1 0-15,-19 1 16,0-56 46,-19 1-46,1 0-16,-18-37 16,18 19-16,0 17 15,18 19-15,0 0 16,-18 0-16,36 36 78,36 18-78,1 1 16,-37-19-16,0 0 15,0 0-15,-54-36 94,36 0-78,-37 0-16,19 0 15,0 36 63,18 18-62,-18-18 0,0 0-1,18 0-15,0 1 16,-18-19-16,18 18 16,-18-18-16,-1 18 15,19 0 1,-18 0-1,18 0 1,-18-18-16,0 37 109,0-1-93,18 0-16,-18-18 16,0-18 15,18-18 16,0 0-32,0 0-15,18 18 16,-18-18-16,0 0 16,18 18-16,0 0 62,0 36-46,0-18-16,0 0 15,1 0-15,-1-18 16,-18 18-16,18 1 16,-18-1-1,0-73 48,-36 19-48,17-18-15,1 17 16,18 19-16,0 36 78,18 19-78,1-1 16,-1 0-1,18 19-15,-18-1 16,-18-36-16,36 0 16,-17 0-16,-19 1 15,0-74 32,-19 19-31,1-37-16,0 19 15,0 18-15,0 17 16,18 1-16</inkml:trace>
  <inkml:trace contextRef="#ctx0" brushRef="#br0" timeOffset="28893.9396">19576 7729 0,'0'0'0,"18"0"15,-90 0 64,36 0-79,-37 36 15,55-36-15,-18 18 16,90-18 46,19 0-62,17 0 0,1 18 16,-18 19 0,-37-19-16,-72 0 46,-73-18-46,-55 36 16,1-18-16,-36 19 0,53-19 16,56 0-16,17-18 15,37 0-15,18 0 16,36 0 15,54 0-31,37-36 31,18 18-31,18-1 0,-18-17 16,-18 36-16,-36 0 16,-55 0-16,-72 0 47,-37 18-32,-54 19-15,36-19 16,-18 0-16,54-18 0,19 0 15,36 0-15,108-18 47,37 0-31,19-1 0,-19-17-16,0 36 15,-37 0-15,-53 0 16,-92 0 15,-36 0-15,-17 18-16,17 0 15,0 1-15,37-19 0,36 0 16,18-19 15,36 1-15,36 0-16,1 0 15,0 0-15,-19 0 16,-18 0-16,-18 18 0,-36 0 141,0 0-126</inkml:trace>
  <inkml:trace contextRef="#ctx0" brushRef="#br0" timeOffset="32490.9703">18814 8255 0,'18'0'47,"1"0"-32,-1 0 1,18 0-16,-18 18 15,55 0 1,17 0-16,19 1 16,-36 17-16,18-18 15,-19-18-15,-17 0 16,-37 0-16,-91 0 109,-18-18-93,1-18-16,-1 36 16,37 0-16,-1 0 15,37 0 1,36 0 31,55-19-32,17 19-15,1-18 16,0 18-16,-19 0 16,-53 0-16,-1 0 0,-18 18 46,-18 19-30,-19 17-16,19-36 0,0 19 16,-18-19-1,18 0-15,-1-18 0,19 18 0,-18-18 16,0 0 0,36-18 62,0 0-78,-54 18 78,-36 0-78,17 0 15,1 0-15,-1 0 0,19 0 16,72-18 47,19-1-63,-1 1 31,19 18-31,-19 0 0,-36 0 15,0 0-15,-72 18 63,-19-18-47,1 19-16,17-1 0,1-18 15,0 0-15,35 0 16,1 0-16,36-18 109,37-1-109,17 1 16,-35 0-16,17 0 15,-36 18-15,-72 0 63,-1 0-63,19 0 16,18 0-16,0 0 15,72-18 32,1 0-31,-1 0-16,37-1 15,-37 19-15,1 0 16,-19 0-16,-18 19 16,0 17-1,-18 18 1,0 1-16,-18 17 15,0-17-15,-36 17 16,-19 1-16,0-55 16,-17 18-16,-1-18 15,18-18-15,-17-18 16,35-18-16,19 18 16,18 0-16,0 0 0,18-19 15,0 1-15,18-18 16,18 17-16,37 1 15,-19 0-15,19 18 16,-1-1-16,-17 1 16,17 18-16,-54 0 15,1 0 1,-1 18-16,0 19 16,-18-1-1,18-18-15,-18 0 16,0 19-16,0-19 15,0 0-15,-36 0 16,-1 0-16,19-18 16,0 0-16,0 0 0,0-18 15,0-18 1,0-1-16,18 19 16,0 0-16,18-18 15,0 18-15,0 18 16,18-18-16,-18 18 15,1 0-15,-1 0 0,0 0 16,0 0-16,-18 18 31,0 0-15,0 0-16,-18 0 16,0 0-16,0-18 31,-1 0-31,1 0 15,0 0 1,0-18-16,18-18 16,0 18-16,0-19 15,0 19-15,18 0 16,0 18-16,0-18 16,1 36 30,-19 37-46,0-37 0,0 0 16,0 0 0,0 0-16,0 0 31,0 0-15,36-18-16,-18 19 0,18 17 15,37-18 1,-37 18-16,19 1 15,-19-1-15,0-18 0,-18 18 16,0-18-16,1 1 16,-1-1-16,0 0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8T14:21:17.464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6015 7035 10 0,'0'0'29'0,"-22"0"0"16,7 4-8-16,0 5-7 15,0 4-3-15,0 7-5 16,2 5-1-16,10 5-2 0,3 0 1 15,8 3 1-15,5-3 1 16,9-6 1-16,6-12 0 16,9-3 0-16,1-15 2 15,1-5-1-15,-5-15-1 16,-6-3 0-16,-15-10-3 31,-8 5 1-31,-17 0-1 0,-9 6-1 16,-11 1-2-16,-5 11-4 15,3 16-14-15,3 0-25 16,4 11 1-16,4 4-1 16,6 1-1-16</inkml:trace>
  <inkml:trace contextRef="#ctx0" brushRef="#br0" timeOffset="1221.8298">17846 7179 8 0,'-28'-9'57'16,"5"9"-37"-16,0 4-5 16,-2 5-2-16,0 3-3 15,4 7-1-15,2 5-1 16,12 5-1-16,7-2 1 15,19-1 0-15,6-4-1 0,10-4 0 16,5-8 0 0,7-10 0-1,-5-13-1-15,-3-6 0 16,-15-11-2-16,-12 0 0 16,-21-3 0-16,-9-1-2 0,-14 1-2 15,-6 7-5-15,0 6-20 16,2 3-17-16,-1-2 0 15,14 3 0-15,3-7-1 16</inkml:trace>
  <inkml:trace contextRef="#ctx0" brushRef="#br0" timeOffset="2116.8669">17183 6034 32 0,'13'-30'22'15,"15"4"-1"-15,15-20-3 16,24-9-4-16,23-6-3 16,30-14-1-16,27 4 0 0,17 4-1 15,11 9-2 1,-2 9-2-16,-9 17-3 0,-24 13 0 0,-17 12-2 15,-30 7 1-15,-27 6 0 16,-22-2-1-16,-17 1-1 16,-15-5 1-16,-12 0 0 15,0 0 0-15,-8-15 0 16,-3 8-1-16,-5 1 0 31,-2-2 0-31,-2 3 0 0,4 2-1 16,1-3 0-16,5 6-1 15,10 0-1-15,-11-4 1 16,11 4 0-16,11-6 1 16,2 6 1-16,2-3 1 15,6 3 1-15,3 0 1 16,1 0 3-16,-3 3 1 0,-3 7 0 16,-15-1 1-16,-4 7-1 15,-12-1-1-15,-2 0-1 16,-7 3-10-16,0-2-21 0,-1-7-10 15,13-1 0 1,9-8-2-16</inkml:trace>
  <inkml:trace contextRef="#ctx0" brushRef="#br0" timeOffset="50406.0369">6023 4867 16 0,'0'0'18'0,"0"0"-1"15,0-9-2-15,0 9 0 16,0-9-3-16,0 9 0 16,11-16-2-16,-9 0 0 15,5 6-1 1,-4-7-1-16,4 5 0 16,-4-5-2-16,3 2 0 15,-6 3-1-15,0 2 0 16,0-1-3-16,0 11 1 0,0-10-1 15,0 10-1-15,0 0-1 16,0 0 0 0,0 0 0-16,0 12-1 0,0-3 1 15,0 1 0-15,-3 5 0 0,3 2 0 16,0 0 0-16,0 3-1 16,0 1 1-16,3-3 0 15,0-2 0-15,1 3 0 16,-2-2 0-16,4-1 0 15,-3-2 0 1,1-1 0-16,-4-3 1 16,0-10-1-16,3 16 0 15,-3-16 0-15,0 11 1 16,0-11-1-16,0 0 1 16,0 0-1-16,-7 5 0 15,7-5 0-15,-15 3 1 16,6-3-1-16,-7 0 0 0,4 0 0 15,-2 2 0-15,1-2 0 16,3 0-1-16,10 0 1 16,-14 5-1-16,14-5 0 15,0 0 0-15,0 0 0 16,12 5 0-16,-1-5 1 16,4 0-1-16,4-2 1 0,3 2 1 15,-1 0-1-15,3 2 1 0,-4-2-1 16,-2 0 1-16,-5 5-1 15,-2-5 1-15,-1 4-1 16,-10-4-4-16,4 14-25 16,-4-14-7-16,-10 12-2 31,0-12 2-31</inkml:trace>
  <inkml:trace contextRef="#ctx0" brushRef="#br0" timeOffset="57058.5524">768 9751 21 0,'0'0'25'15,"0"0"-4"-15,0 0-6 16,0 0-4-16,-56-4-4 15,56 4-3-15,0 0-2 16,0 0 0-16,-38 54-1 16,38-54 1-16,0 0 0 0,0 60 1 15,0-60 0-15,0 0 1 0,47 49 1 16,-47-49-1-16,0 0 0 16,58 12 1-16,-58-12 1 15,0 0-1-15,53-27 0 16,-53 27 0-16,0 0 0 31,0 0-1-31,-10-51-1 0,10 51 0 16,0 0-2-16,-51-19 0 15,51 19-1-15,0 0 0 16,-53 22 0-16,53-22 0 16,0 0 0-16,-34 45-1 15,34-45 2-15,0 0-2 16,-4 49 2-16,4-49-1 0,0 0 1 15,0 0 0-15,56 19-1 16,-56-19 2-16,0 0-1 16,55-29 0-16,-55 29 0 15,0 0-1-15,22-50 1 0,-22 50 0 16,0 0-1 0,-24-42 0-1,24 42 0-15,0 0 0 0,-49-19-1 16,49 19 1-1,0 0 0-15,0 0-1 0,0 0 1 16,0 0 0-16,-41 49 0 16,41-49 0-16,0 0 0 15,0 0 1-15,41 31-1 16,-41-31 1-16,0 0 0 0,0 0-1 16,45-19 1-16,-45 19 0 15,0 0 0-15,7-46-1 16,-7 46 1-16,0 0-1 15,0 0 0-15,-31-44 0 16,31 44 0-16,0 0 0 16,0 0 0-16,0 0 0 0,0 0 0 15,-41 24 0-15,41-24 0 16,0 0 0-16,0 0 0 16,0 0 0-16,0 0 1 15,0 0-1-15,41 35 1 16,-41-35-1-16,0 0 1 31,0 0 0-31,48-25-1 0,-48 25 1 16,0 0-1-16,0 0 0 15,-17-43 0-15,17 43 0 0,0 0 0 16,-50-10-1-16,50 10 1 16,0 0-1-16,-45 25 1 15,45-25 0-15,0 0-1 16,-29 42 1-16,29-42 0 0,0 0 0 15,0 0 0-15,25 51 0 16,-25-51 0-16,0 0 1 16,50 13 0-16,-50-13-1 15,46-10 1-15,-46 10 0 16,0 0 0-16,0 0-1 31,40-58 1-31,-40 58-1 0,0 0 0 16,-18-51 0-16,18 51 0 15,0 0 0-15,-54-24-1 16,54 24 1-16,-42 1 0 16,42-1 0-16,0 0-1 15,-56 32 1-15,56-32-1 16,0 0 1-16,-13 51 0 0,13-51 0 16,0 0 1-16,41 41-1 15,-41-41 1-15,55 12-1 16,-55-12 1-16,50-5 0 15,-50 5 0-15,0 0 0 0,47-38 0 16,-47 38-1-16,0 0 1 16,-13-43 0-1,13 43-1-15,0 0 0 16,-65-17-2-16,65 17-5 16,0 0-27-16,-43 12-5 15,43-12 0-15,0 0-1 16</inkml:trace>
  <inkml:trace contextRef="#ctx0" brushRef="#br0" timeOffset="58059.4276">1581 9583 33 0,'4'24'29'0,"-8"5"-7"15,-3 15-4-15,-3 7-4 16,-4 7-3-16,1 6-3 16,-2-2-4-16,0-3-2 0,2-12-1 15,3-11 0 1,3-7 1-16,2-9 0 16,5-20 0-1,0 0-1-15,-3-16 1 16,3-7-1-16,3-9 0 0,-1-6 0 15,5-8-1-15,1-4 0 16,3-4 1-16,1 1-1 16,4 2 0-16,1 7 0 15,-3 4 1-15,-2 8 0 16,1 7 0-16,-4 13-1 0,-9 12 1 16,19 16 1-16,-10 8-1 15,0 9 1-15,1 8-1 16,8 5 0-16,0 5 1 15,4 1-1-15,-1-4 1 16,-1-3-2-16,-2-8 0 16,-2-4-3-1,-2-6-2-15,-6-3-4 16,-8-5-9-16,-4-5-9 16,-11-6-3-16,-1 2-3 15,-10-10 1-15</inkml:trace>
  <inkml:trace contextRef="#ctx0" brushRef="#br0" timeOffset="58443.9822">1529 9965 25 0,'18'-17'19'16,"6"5"-1"0,0-2-1-16,9 2-3 0,0 5-2 15,1-2-3-15,0 5-1 16,1 4-2-16,-4 0 1 0,-7 3-3 15,1 7 0-15,-3 1-1 16,-4 8 1-16,-2 4 0 16,-3 2-1-16,-4 1 1 15,0 3-2-15,-3-1 1 16,3-2-1-16,-2-8 0 31,0-6 0-31,-7-12 0 0,21 8 0 16,-11-18 0-16,1 1 0 15,5-10 0-15,-7 1 0 16,5-1 0-16,-3 1-1 16,0-1 0-16,-3 4-1 15,-5 2 1-15,2 4 0 16,-5 9-3-16,0-14-7 0,0 14-23 16,0 0-5-16,0 0 0 15,0 0 0-15</inkml:trace>
  <inkml:trace contextRef="#ctx0" brushRef="#br0" timeOffset="59190.848">2765 9919 33 0,'25'0'26'0,"-3"8"-3"16,-1 7-4-16,-6 8-4 16,-8 1-4-1,2 7-2-15,-9-3-2 16,4-4-3-16,-8-6-1 16,-3-8 0-16,7-10-2 15,0 0 0-15,0-24 0 16,16 2 0-16,-3-1-1 15,6-2 0-15,2 2 0 0,2 5 0 16,-5 13 0-16,3 5 0 16,-2 10 1-16,-6 8 0 15,-5 6 0-15,-4 7-3 16,1 2-4-16,1 0-19 0,-2-14-9 16,12 0 1-16,-4-10-1 15</inkml:trace>
  <inkml:trace contextRef="#ctx0" brushRef="#br0" timeOffset="59760.2189">3968 9789 9 0,'-15'-9'29'16,"-13"-4"1"-16,6 13-5 15,-4 0-11-15,2 4-6 16,9 8-1-16,6 4-2 0,9 0-2 16,5 1 0-16,8-2-1 15,5-3-1-15,7-2 1 0,-3-3-1 16,0-2 0-1,-3-5 0-15,-7 0 0 16,-12 0 0-16,0 0-1 0,-13 0 0 31,-8 4 0-31,-1 1 1 0,-3 0-1 16,0 10 1-16,3-1-1 16,4 4 1-16,12 5 0 15,10-6 0-15,10 0 0 16,5 0 1-16,9-7-1 15,3-3 1-15,6-7-1 16,1-7 1-16,-1-7-1 0,-7-5 0 16,-2-1 1-16,-6-5-2 15,-1-1 1-15,-5 1 0 16,-7 1-1-16,-3 4 0 16,-2 8 0-16,-4 12 0 15,0 0 0-15,3 9 0 16,-3 7 0-16,0 6 0 0,0 3-2 15,0 3-1-15,0-4-7 16,3-4-14-16,3 1-11 16,-6-21 1-16,0 10 0 15</inkml:trace>
  <inkml:trace contextRef="#ctx0" brushRef="#br0" timeOffset="59916.0652">4129 9624 33 0,'-12'-39'33'16,"8"14"0"-16,-4 9-5 16,8 16-19-16,0 0-17 15,-11 3-22-15,22 19-2 16,-9-3-1-16,14 14 1 0</inkml:trace>
  <inkml:trace contextRef="#ctx0" brushRef="#br0" timeOffset="60246.8488">4608 9850 6 0,'-29'-11'29'0,"6"11"0"16,-10-4-3-16,4 4-12 15,2 9-5-15,6 6-4 16,4 2-1-16,8 8 0 0,9 1 0 16,3-2 0-16,7 3 1 15,6-11 0-15,9 1 1 16,-5-12-1-16,6 3 0 16,-8-11 0-16,-2-7 0 15,-7-2-3-15,-9-2 0 16,-9 0-6-1,-6-1-7-15,-4-1-24 16,6 7-1-16,-8-3-1 16,12 12 1-16</inkml:trace>
  <inkml:trace contextRef="#ctx0" brushRef="#br0" timeOffset="60579.1923">4843 9886 20 0,'0'-22'30'0,"0"22"-7"0,-28-17-4 16,9 14-4-16,-2 3-4 15,-5 0-3-15,6 9-2 16,0 2-3-16,8 3 0 15,9 7 1-15,6-1-1 16,5 0 1-16,9 0-1 31,3-6 2-31,9 1-1 0,-1-6 0 16,-4-4-1-16,-1-5-5 16,-4-5-9-16,-4-4-23 15,-2 1-2-15,-13-7 1 16,0 15-1-16</inkml:trace>
  <inkml:trace contextRef="#ctx0" brushRef="#br0" timeOffset="60979.2646">5277 9901 15 0,'-21'-16'29'0,"-13"-7"-2"16,4 5-8-16,-4 5-4 15,-2 4-6-15,5 9-1 16,2 7-2-16,9 5-2 16,7 9 0-16,9 7 0 15,4 0 1-15,15 0-1 0,5-4 1 16,7-1-1-16,2-9 1 15,2-5-1-15,-5-9-1 16,2-13 0-16,-6-7-2 16,-6-7 1-16,-11-10-2 15,-5-10 1-15,-5-12-1 16,0-9 0-16,3-1-1 0,-4-5-1 16,6 8-2-16,8 2-3 15,7 18-6-15,4 9-15 16,6 16-8-16,9 21 0 0,-4 8 0 15</inkml:trace>
  <inkml:trace contextRef="#ctx0" brushRef="#br0" timeOffset="61417.051">5587 9864 24 0,'-17'-25'29'0,"6"11"-6"16,-6-1-2-1,1 8-6-15,4 7-2 16,-1 9-4-16,5 9-2 16,3-1-2-16,13 5-1 15,3-1 0-15,4-1-1 16,4-3 1-16,6-8-2 16,0-4 0-16,6-5-1 0,0-8 0 15,-4-1 0-15,6-5-1 0,0 4 1 16,-6 0 0-1,-1 6 1-15,-5 4 0 16,-4 7 1-16,-10 4 0 0,-7 7 0 16,-12 1 0-16,0 1-2 15,-7 2-7-15,-5 1-28 16,-1-17-4-16,6 6 0 0,1-20 0 16</inkml:trace>
  <inkml:trace contextRef="#ctx0" brushRef="#br0" timeOffset="62234.2489">6837 9724 26 0,'-17'2'16'0,"-7"3"-3"15,0 4-2-15,2 6-2 16,6-1-2-16,4 6-2 16,12-1-2-16,3 0 0 15,10-5-1-15,5-2-1 16,7-3 0 0,0-5 0-16,0-4 0 0,-3 0 0 15,-9-4 0 1,-13 4 0-16,4-9-1 15,-4 9 1-15,-24-6-1 0,6 6 0 16,-5 0 1-16,-1 6-1 16,2 1 0-16,6 5 1 15,1 1 1-15,9 2 0 0,6 0 0 16,10 3 1-16,4-3 0 16,6-2 0-16,4-3 1 15,6-6 0-15,3-4-2 16,0-5 1-16,-1-5-2 15,-1-8 0-15,-3-2-1 16,-4-3 0-16,-6-4 0 0,-5-1 0 16,-6 4-1-16,-4 2 1 15,-3 6 0-15,-3 5 0 16,3 11 1-16,-14 0-1 16,9 13 0-16,2 6 1 15,3 8-3-15,-5 0-3 16,5 1-11-1,8 6-14-15,-8-13-1 16,12 0 1-16,-12-21 9 16</inkml:trace>
  <inkml:trace contextRef="#ctx0" brushRef="#br0" timeOffset="62421.4197">6970 9518 25 0,'-4'-17'30'16,"-8"-3"-1"-16,12 11-7 15,0 9-21-15,-3-14-20 16,9 24-8 0,-6-10-2-16,7 18-1 15</inkml:trace>
  <inkml:trace contextRef="#ctx0" brushRef="#br0" timeOffset="62653.9092">7143 9691 23 0,'13'23'32'0,"6"8"1"0,-6-4-3 16,-1-1-15-16,6 3-3 16,-5-9-3-16,8 5-2 15,-4-9-1-15,3-4 0 16,0-8-3-16,0-4 1 15,0-12-2-15,-2-4-2 16,1-1-5 0,-8-7-6-16,3-5-16 15,-2 6-10-15,-12-5 0 16,12 5-1-16</inkml:trace>
  <inkml:trace contextRef="#ctx0" brushRef="#br0" timeOffset="63139.5116">7743 9760 30 0,'8'16'35'16,"-4"9"0"-16,-11-6-7 0,-11-1-11 15,2 1-5-15,-12-5-4 16,5-4-2-16,-3-3-3 16,4-7-2-16,4-3-1 15,5-6 0-15,6-3-2 0,7-5 1 16,0 2-1-16,7-5 0 15,5 1 0-15,1 2 1 16,0 5-1-16,2 0 1 16,0 7 1-16,-2 5-1 15,-1 0 1-15,1 13 0 32,-2-1 1-32,2 5-1 0,-1 0 1 15,0-1 0-15,4 2 0 16,3-1 0-16,-3-3 0 15,4-4-1-15,-1-5 0 16,0-5 0-16,0 0-1 16,0-5 1-16,-1-10-1 15,-3 1-1-15,1-3 1 0,-4-8 1 16,-2 2 0-16,-3 1 0 0,-1 2 1 16,-1 7 1-1,-5 4 0-15,0 9 1 0,0 0 0 16,0 20 0-16,0 1-1 15,4 2 1-15,1 2-3 32,-1-2-12-32,-1-1-23 0,10-3-2 15,-1-17 0-15,10-2 0 16</inkml:trace>
  <inkml:trace contextRef="#ctx0" brushRef="#br0" timeOffset="64255.8303">12553 1913 41 0,'16'-17'25'0,"-4"8"-3"15,7 16-4-15,0 8-5 0,-1 7-2 16,-3 16-4-16,-8 1 1 16,-1 1-2-16,-6-7-1 0,0-5-1 15,0-8-1 1,-3-8-1-16,3-12-1 0,0-15 1 15,7-13-1-15,7-7 1 32,1-2-3-32,4 3 2 0,1-6-2 15,-2 6 1-15,0 9 0 16,1 6 1-16,-4 16 0 16,1 8 0-16,-4 13 1 15,3 1-2-15,-2 10 2 16,0 6-2-16,1-2-1 15,-3 5-5-15,1 1-6 0,-5-8-14 16,-7-9-10-16,8 5 0 16,-8-16 0-16</inkml:trace>
  <inkml:trace contextRef="#ctx0" brushRef="#br0" timeOffset="64857.7355">13142 2426 18 0,'13'-17'56'16,"-13"17"-34"-16,10-20-5 15,-10 20-4-15,0-21-4 0,-7 8-2 16,-6-4-2-16,-1 1-2 16,-3 4-1-16,-5 4-2 15,1 8 0-15,-3 0-1 16,5 8 1-16,1 6-1 15,8 4 0-15,3 5 0 16,7 1 1 0,4-2 1-16,8-7 0 15,5-3 0-15,3-12 1 16,5 0-1-16,-3-12 1 16,2-8 0-16,-2-15-1 0,-2-2 0 15,-5-8 0-15,-2-2 0 16,-8-3 0-16,-5-4 0 15,0 1 1-15,0 11-1 0,-5 6 0 16,-2 12-1-16,3 9 1 16,4 15-1-16,0 0 0 15,-9 31-1-15,9 0 0 16,4 9 0-16,1 10 1 16,2-6 0-16,2 2 1 15,0-2-2 1,0-3-3-16,-2-9-12 15,-1-10-18-15,6-11 0 16,-12-11-2-16,22-5 1 16</inkml:trace>
  <inkml:trace contextRef="#ctx0" brushRef="#br0" timeOffset="65158.8454">13545 1913 22 0,'0'0'31'0,"25"-7"2"16,-9 4 0-16,9-2-17 15,5 10-6-15,2-5-3 16,5 5-1-16,0-8-2 16,-3-1-3-16,-5 1-6 0,-5 3-7 15,-5 0-9-15,-1 0-9 16,-18 0-4-16,12 3 0 16</inkml:trace>
  <inkml:trace contextRef="#ctx0" brushRef="#br0" timeOffset="65427.704">13635 1995 10 0,'0'0'31'31,"0"0"0"-31,10 10-3 0,9-10-8 15,9 2-5-15,2-7-3 16,5 8 0-16,-2-3-3 16,2 0-4-16,-5 0-3 15,-4 0-6-15,-8 0-12 16,-3 7-20-16,-15-7 1 16,10 7-2-16,-13-16 0 0</inkml:trace>
  <inkml:trace contextRef="#ctx0" brushRef="#br0" timeOffset="69938.3511">14246 1806 27 0,'4'-17'30'15,"11"3"-1"-15,0-4-9 0,7 7-7 16,10-7-2-1,4 6-5-15,5 12 0 0,2 6-2 16,-3 8-1-16,-5 4-1 31,-5 1 1-31,-13-4-2 0,-12 13 0 16,-11-7 2 0,-14-2-2-16,-8-4 2 0,0-8 0 15,-2-1 0-15,2 0-3 16,7-6 2-16,9 0-1 15,12 0-1-15,16 0 1 16,8 4-1-16,7 8-1 0,3-1 1 16,3 3 1-16,-4 14 1 15,-7 2-2-15,-11-2 3 16,-12 4-2-16,-18-1 1 16,-13-5 0-16,-12-6 0 15,-7 2-2-15,-2-18 1 16,2 4 0-16,4-4-1 0,9-1 0 15,7-9 0-15,11 2 1 16,7 4-2-16,9 0 0 16,0 0 1-16,0 0-2 15,0 0-1-15,0 0-6 16,0 0-18-16,17 10-10 16,-17-10 0-1,16-10 1-15</inkml:trace>
  <inkml:trace contextRef="#ctx0" brushRef="#br0" timeOffset="71057.5333">12107 1443 9 0,'12'0'17'16,"-9"12"-3"-16,3 20-3 15,-6 21-3-15,4 22-1 0,2 23-2 16,-3 17 2-16,0 2-2 15,0 9 0-15,1-4-2 16,1-13 0-16,-1-12-1 16,-1-12 0-16,0-22 1 15,-3-13-4-15,0-18-3 0,0-22-18 16,0 5-3-16,-13-18-1 0,13 3 4 16</inkml:trace>
  <inkml:trace contextRef="#ctx0" brushRef="#br0" timeOffset="71890.2474">12237 1378 23 0,'108'-29'12'0,"19"12"-1"16,32-2 0-16,14-6-3 0,23-4-3 15,11 5 0 1,11 2-2-1,2 5 1-15,-7 4-3 16,-10-8 1-16,-15 0 2 0,-14 3-4 16,-21 2 2-16,-21 9 1 15,-20-3-2-15,-19-2-1 16,-24 3 1-16,-14 4-1 16,-55 5-1-16,68-5 3 15,-68 5-2-15,0 0 0 0,0 0 1 16,0 0 0-16,0 0-1 15,0 0 1-15,19 46 0 16,-19-46-1-16,0 65 1 16,0-9 0-16,0 23-2 15,0 13 2-15,0 17 0 16,0 1 0-16,0 15 0 0,0-7-1 31,-3 11-1-31,3-16 1 16,0-1 1-16,0-20-1 15,0-1 1-15,0-14 0 0,0-8 0 16,3-6 0 0,1-14 1-16,1-9 0 15,1-11 0-15,0-2 0 0,1-13 1 16,-2 2 1-16,-5-16 0 0,0 0 1 16,0 0-1-16,0 0 0 15,-9-9-1-15,-15 0 1 16,-19-1-2-16,-15 0-1 15,-24 0-1-15,-27 2 0 16,-30 5 0-16,-32 3 0 0,-27 5 0 16,-19 4 0-16,-16 6 0 15,-12 4 0-15,0 4-1 16,6 1 1-16,17 2 0 16,20-4 0-16,25-1 0 15,25-1 0-15,25-6 0 16,24 4 0-1,25-5-2-15,19-3-3 16,19 0-8-16,14 9-16 16,12-6-4-16,17 2 0 15,-3-15 1-15</inkml:trace>
  <inkml:trace contextRef="#ctx0" brushRef="#br0" timeOffset="76248.3724">19173 5441 49 0,'18'0'29'0,"2"0"-2"0,10-3-4 15,7 3-6 1,-3-7-3-16,1 7-8 0,1 0-13 15,-4 5-24-15,-8-13-4 32,1 8 0-32,-14-7-2 0</inkml:trace>
  <inkml:trace contextRef="#ctx0" brushRef="#br0" timeOffset="77128.3631">19682 5196 34 0,'4'-17'29'0,"9"5"-5"0,2-2-8 15,8 2-5-15,7 4-2 16,2 4-2-16,4 4-2 16,-7 9 0-16,-4 6-1 15,-9 2-2-15,-12 12 0 0,-10-3 0 16,-8 2-1-16,-5-5 1 15,-2-4-1-15,2-4 0 16,7-5-1-16,12-10 1 16,5 12-1-16,13-12 1 15,9 6 0-15,1 2 0 32,1 7 0-32,-6 2 0 0,-10 5 1 15,-13-1 0-15,-14 8-1 16,-13-6-2-16,-11-4-3 15,0 0-7-15,-4-9-12 16,-1-10-11-16,17 0 0 16,2-8-1-16</inkml:trace>
  <inkml:trace contextRef="#ctx0" brushRef="#br0" timeOffset="77612.8949">20075 5338 70 0,'0'0'30'16,"-16"18"-9"-16,6 0-8 15,5 4-3-15,-1 3-4 16,6 2-1-16,9-2-1 15,3-2-1-15,3-5-1 0,4-4 0 16,3-12 0-16,0-4-1 16,-1-12 0-16,-1-1 1 15,-5-7-1-15,-2 1 0 16,-5-4 0-16,-2 3 0 0,-6 5-1 16,0 3 1-1,0 14 0 1,0 0-1-16,0 0 0 15,-4 21 0-15,4-1 0 16,7 6-1-16,2-3 0 0,2 3 0 16,4-7 0-16,3-5 0 15,5-9 0-15,0-5 1 16,-1-14 1-16,1-5 0 16,-6-7 2-16,-3-2 0 0,-6-6-1 15,-5 3 1-15,-8 5-2 16,-4 1-3-16,-2 6-24 15,-3 14-11-15,-8 0-1 16,8 12 1-16</inkml:trace>
  <inkml:trace contextRef="#ctx0" brushRef="#br0" timeOffset="81037.4206">8990 9745 39 0,'10'-3'32'0,"11"12"-8"16,7 5-3-16,6 10-5 15,8 6-3-15,-1 3-5 16,0 5-5-16,0-1-8 16,-5-3-12-16,-8-12-16 0,0 1-1 15,-12-18-1-15,2 0 4 16</inkml:trace>
  <inkml:trace contextRef="#ctx0" brushRef="#br0" timeOffset="81223.5713">9367 9736 27 0,'-20'-7'33'0,"4"17"0"15,-9 2-9-15,-6 6-9 16,-3 11-4-16,-6 3-3 0,3 4-3 16,-2 1-4-16,6-4-4 15,5-4-5-15,1-7-8 16,5-12-15-16,15 4-3 0,7-14 0 15,0 0 4 1</inkml:trace>
  <inkml:trace contextRef="#ctx0" brushRef="#br0" timeOffset="81577.228">9545 10007 28 0,'9'19'27'15,"-9"-19"0"-15,3 17-12 16,-3-17-5-16,0 0-5 16,9-17 0-16,-9-2-2 15,0-7 1-15,0-4-2 16,-8-8 0-16,-2 1 0 0,-2-4-1 15,-1-2 2-15,1 2-1 16,2 4 0-16,7 1 0 16,3 4 0-16,6 4 0 0,7 3 0 15,8 3-1 1,8 6-3-16,5 2-3 16,7 2-10-1,1 12-17-15,-1-11 0 16,6 11-1-16,-8 0 6 0</inkml:trace>
  <inkml:trace contextRef="#ctx0" brushRef="#br0" timeOffset="81845.9091">9483 10099 22 0,'7'16'29'0,"-7"-16"-4"15,31 17-8-15,2-7-6 16,7-1-7-16,4 1-18 15,-7-10-12-15,7 8-1 0,-17-16-2 16</inkml:trace>
  <inkml:trace contextRef="#ctx0" brushRef="#br0" timeOffset="82208.8104">9774 9876 16 0,'25'5'31'16,"-6"-5"2"-16,5 9-4 15,-5 6-12-15,-6 2-6 16,-1 1-3-16,-9-2-3 31,0-1-2-31,-3-3-2 0,0-12-2 16,0 0-3-16,-6-10 1 15,9-4-2-15,0-5 0 16,7-2 1-16,2-3 1 16,0 5 1-16,4 7 3 15,0 5 1-15,2 7 2 16,-5 7 0-16,1 5 1 0,-4 6-1 16,-3 2-4-16,1 2-13 15,2 2-18-15,-10-13-2 16,4 3 0-16,-4-14 0 0</inkml:trace>
  <inkml:trace contextRef="#ctx0" brushRef="#br0" timeOffset="82626.7099">10137 9602 32 0,'15'-17'31'15,"16"11"0"-15,-6 1-13 16,6-3-9-16,-3 3-2 16,0 5-3-16,-3 5-1 0,-10 5-1 15,-2 7-1-15,-7 5 1 16,-2 6-1-16,-4 6 0 15,0 3 1-15,0 4 0 0,3 3 0 16,2 1 0-16,5 1 0 16,2-3 0-16,1-1 0 15,-1-3 0-15,-3-3-1 16,-5-4 2-16,-4-5-2 31,-12-8 0-31,-8-4 0 0,-10-4 0 16,-3-5 0-16,-3-6-3 15,-1-4-5-15,6-5-15 16,8 4-13-16,-1-9 0 16,18 4 0-16</inkml:trace>
  <inkml:trace contextRef="#ctx0" brushRef="#br0" timeOffset="82927.4454">10736 9850 33 0,'23'4'33'0,"-2"-4"0"0,12 0-3 16,4 3-18-16,0-3-5 15,0 4-9-15,4-1-9 16,-9 2-15-16,-10-5-6 16,3 0-1-16,-16 0 0 15</inkml:trace>
  <inkml:trace contextRef="#ctx0" brushRef="#br0" timeOffset="83127.0141">10745 10007 26 0,'12'4'31'0,"16"3"0"16,3-7-8-16,6 4-6 0,7-4-9 15,1 4-17 1,3 1-20-16,-21-10-2 0,8 5 0 16,-20-5-3-16</inkml:trace>
  <inkml:trace contextRef="#ctx0" brushRef="#br0" timeOffset="83749.072">11666 9634 17 0,'11'2'30'0,"-11"-2"-1"16,0 17-8-16,-7-2-4 16,-7 7-5-16,0 2-2 15,-3 2-1-15,2 3-3 16,-1-6-1-16,11 0-2 0,5-3 0 16,4-1 0-16,11-5-1 15,6-4 1-15,6 0-4 16,1-4-3-16,3 0-9 15,0-6-17-15,-9-3-5 16,3-1 0-16,-7-8 0 0</inkml:trace>
  <inkml:trace contextRef="#ctx0" brushRef="#br0" timeOffset="83965.1719">11886 9619 31 0,'0'-11'32'15,"-8"0"0"-15,8 11-11 16,-11 10-4-16,5 12-4 0,3 11-4 16,-2 4-2-16,5 11-1 15,0 6 0-15,5 2-2 16,-5-1-1-16,6-2-1 16,-1-11-2-16,-1-6-5 15,2-5-13-15,5-6-19 16,-11-25 0-1,14 11 0-15,-14-11-1 16</inkml:trace>
  <inkml:trace contextRef="#ctx0" brushRef="#br0" timeOffset="84345.8517">12345 9885 48 0,'-11'-9'20'0,"-9"-1"-2"16,-1 8-3-16,-7 2-1 15,-2 8-3-15,2 5-1 16,-5 3-2-16,6 7-1 31,2 4-1-31,10 2-1 0,5 0 0 16,14 2-2-16,11-8-1 16,10 0-2-16,10-5-6 15,3-8-9-15,4-6-20 16,10-2 0-16,-12-7-1 0,4 5 0 15</inkml:trace>
  <inkml:trace contextRef="#ctx0" brushRef="#br0" timeOffset="84685.3664">12541 9965 50 0,'-15'-5'25'0,"-8"-2"-7"16,2 7-4-16,1 8-5 0,-1 1-1 16,9 10-2-16,3-1 0 15,9 6-1-15,0-5 0 16,15 3 1-16,1-8-2 0,9-1 1 15,-1-11-1-15,5-2-1 16,-8-10 0-16,-2 0-1 16,-4-8-1-16,-9-1-1 15,-2 4-6-15,-10-3-15 32,-7 0-14-32,13 18-1 0,-25-22 0 15,17 22 0-15</inkml:trace>
  <inkml:trace contextRef="#ctx0" brushRef="#br0" timeOffset="85185.8645">12889 9936 13 0,'-24'-14'40'15,"9"10"-25"1,-3-1-1-16,0 10-2 16,3-1-1-16,5 1-2 15,7 9-1-15,6 1-1 0,12 3 0 16,4 0-1-16,6 2-1 15,-3-1 1-15,2 0 0 16,-8-2-1-16,-9-3-1 16,-14-5 0-16,-9-3-1 15,-9-2-3-15,-8-4-6 16,4-9-25 0,5 4-5-16,-1-7-1 15,12 1 1-15</inkml:trace>
  <inkml:trace contextRef="#ctx0" brushRef="#br0" timeOffset="85585.8501">13493 9329 14 0,'-28'0'27'0,"-6"17"2"16,-12 15-10-16,-1 21-3 16,-5 25-3-16,-5 15-2 15,7 23 0-15,3 7 0 16,17 10-1-16,6-1-3 0,20-7-1 16,16-13-2-16,14-16-12 15,10-25-27-15,18-12-1 16,-3-26-1-16,9-14 0 0</inkml:trace>
  <inkml:trace contextRef="#ctx0" brushRef="#br0" timeOffset="86318.5717">13589 9710 27 0,'0'13'31'0,"0"7"-2"0,-3 1-11 16,0 1-5-16,3 5-5 15,-7-1-1-15,7-3-5 0,0-3-4 16,0-8-10-16,0-12-10 16,0 0-9-16,0-9 0 15,5-5 0-15</inkml:trace>
  <inkml:trace contextRef="#ctx0" brushRef="#br0" timeOffset="86572.086">13595 9598 16 0,'25'-2'26'0,"-4"-5"-7"16,10 7-3-16,-3 0-3 15,-1 0-2-15,-1 0-3 16,-7 0 0-16,-1 0-2 15,-5 4 1-15,-13-4-1 0,5 9-1 16,-10 1 0-16,-5 4-1 0,4 4 1 16,-3 5-2-1,3 1 0-15,2 5-3 0,4 1-4 16,4-1-7-16,2 2-16 16,1-9-7-16,5 0-1 15,-6-7 1-15</inkml:trace>
  <inkml:trace contextRef="#ctx0" brushRef="#br0" timeOffset="86820.2518">13413 10011 37 0,'0'0'32'0,"25"15"1"16,5-15-13-16,16 0-6 16,14-4-3-16,7 2-4 15,6 2-4-15,3-4-4 16,-1 4-10-16,-7-5-20 0,-9 10-2 16,-28 0-1-16,-9 9-1 15</inkml:trace>
  <inkml:trace contextRef="#ctx0" brushRef="#br0" timeOffset="87321.6137">13524 10226 44 0,'0'0'30'15,"10"-5"-9"1,4 0-4-16,8 2-5 0,7 3-4 15,4 0-2-15,4 0-1 16,-2 0-2-16,-1 9 0 16,-7 3-2-16,-8 3 0 15,-16-1-1-15,-6 4 0 16,-16-3 0-16,-2 3 0 16,-7-4-1-16,1-2 0 0,4-1 1 15,4-7-1-15,19-4 0 16,-6 10 1-16,16-6 0 15,5 4 0-15,10 0 1 16,-2 3 0-16,-3 0 0 16,-6 6 0-16,-9-1 1 15,-11 2 0-15,-10-3-2 0,-8-2-2 16,-11-4-3-16,-1-4-6 16,2-5-8-16,8-5-14 15,2-12 0-15,14 1-1 16</inkml:trace>
  <inkml:trace contextRef="#ctx0" brushRef="#br0" timeOffset="87856.6807">14141 9910 21 0,'18'3'33'0,"-6"-3"2"16,5 11-1-16,-2 5-16 15,-8 0-5-15,1 7-5 0,-5-5-2 16,-3 6-2 0,0-5-1-16,-6-5 0 0,6-14-1 0,-8 9-1 15,8-9 0 1,4-18 0-16,4-1-2 0,4 0 2 15,1-8-2-15,5 0 1 16,4 1-1-16,-3 4 1 16,2 7 0-16,-3 6 1 15,-2 9-1-15,2 4 2 0,-8 11-1 16,0 4 1-16,-3 8 0 16,0 0-1-16,0 2-3 15,-7-2-13-15,0-6-22 16,6 0-1-16,-6-21-1 15,18 11 1-15</inkml:trace>
  <inkml:trace contextRef="#ctx0" brushRef="#br0" timeOffset="88579.5977">14931 9760 64 0,'-4'-10'27'0,"4"10"-4"15,0 0-3-15,4 14-5 0,1 11-4 16,-5 5-2-16,8 10-3 0,-2 1-1 16,0 5-1-1,-1-2-2-15,2-3-2 0,0-5-4 16,-3-13-7-16,4-7-12 16,-2-7-13-16,-6-9-2 31,0 0 1-31,-3-25 1 0</inkml:trace>
  <inkml:trace contextRef="#ctx0" brushRef="#br0" timeOffset="88764.6872">14758 9936 49 0,'0'0'34'15,"8"4"-6"-15,8-4-6 16,11 0-5-16,3 0-6 15,8 0-3-15,8 0-9 16,3 0-19-16,-6 0-14 16,5 0-2-16,-11 0 0 15</inkml:trace>
  <inkml:trace contextRef="#ctx0" brushRef="#br0" timeOffset="89981.5604">15558 9593 38 0,'0'0'32'0,"0"0"-4"0,12 25-7 15,-7 5-5-15,-5 2-5 16,6 7-4-16,-6 2-1 16,5-3-2-16,-2-1-6 15,-3-15-3-15,0-3-8 16,0-19-10-16,0 0-11 15,0 0 0 1,-7-19-1-16</inkml:trace>
  <inkml:trace contextRef="#ctx0" brushRef="#br0" timeOffset="90266.7347">15567 9556 22 0,'19'-6'16'0,"8"6"-3"0,-2-3-4 16,6 3-3-16,-3-5 0 16,-3 5 0-16,-3 0 0 15,-6-2 0-15,-4 2 1 16,-12 0 0-16,0 0 0 16,6 16 0-16,-6-2 0 0,0 9-2 15,0 3 0-15,4 8-1 16,-1 2 0-16,3 1-1 15,0 2-2-15,3-1-7 16,-2-3-12-16,-7-13-14 16,9 3-1-16,-9-15 1 31,7 5 7-31</inkml:trace>
  <inkml:trace contextRef="#ctx0" brushRef="#br0" timeOffset="90564.8637">15356 10026 32 0,'0'0'33'0,"23"5"0"16,10-5-13-16,17 4-4 31,10-4-4-31,14 0-4 0,2 0-2 16,3 0-2-16,-5 0-2 15,-6 0-2-15,-14 0-4 16,-11-4-9-16,-13-1-21 16,-8 5 0-16,-22 0-1 15,16 0 0-15</inkml:trace>
  <inkml:trace contextRef="#ctx0" brushRef="#br0" timeOffset="90998.3515">15553 10256 51 0,'0'0'36'0,"14"25"-3"0,8-3-13 16,2-1-6-16,11 10-3 31,-4-2-3-31,9 4-2 0,-7-3-3 16,-6 3-2-16,-8-6-1 15,-19-5-2-15,-9 0-1 16,-17-8-2-16,-7-3-1 15,-14-8 0-15,5-3 1 16,-1-10-1-16,8-3 1 16,14-7 1-16,17-6 1 0,11-3 3 15,13 1 1-15,8-5 2 16,5 2 1-16,1 2 1 16,-6-3 0-16,-4 8 0 15,-16 1 0-15,-8 5-2 16,-8 4-1-16,-11 4-4 15,-6 7-12 1,-5 3-21-16,-7 0-1 16,9 5 1-16,-6-5-2 15</inkml:trace>
  <inkml:trace contextRef="#ctx0" brushRef="#br0" timeOffset="91629.35">16148 9252 31 0,'18'19'32'0,"14"28"1"16,4 23-13-1,5 23-5-15,5 19-4 0,-5 18-2 16,-1 15-2-16,-19-2-3 31,-8-3-1-31,-13-16-2 0,-13-22 0 16,-7-21 0-16,-3-17 0 15,-2-18 1-15,7-17-2 16,-1-11 1-16,4-7 0 16,3-3 0-16,2-3-1 15,10-5 0-15,-13 0 1 16,13 0-1-16,-9 0 0 0,9 0-1 15,0 0-3-15,0 0-16 16,0 0-15-16,0-16-1 16,3 4 0-16,-8-12 0 15</inkml:trace>
  <inkml:trace contextRef="#ctx0" brushRef="#br0" timeOffset="95908.3839">9089 11693 4 0,'12'22'25'16,"-18"-5"-7"-16,6 6-6 15,-5 2-3-15,8 1-1 0,4-1-1 31,4-3-2-31,7-8-1 0,4-6-1 16,3-8-1-16,0-6 0 16,2-5-1-16,-5-8 0 15,-3-3 0-15,-4-1 1 16,-8 0 0-16,-4 3 1 16,-3 6 0-16,-7 3 0 15,7 11 1-15,-8 3 0 0,2 13 0 16,6 4 1-16,0 9-1 15,6 7 1-15,5 9-1 16,2 3 1-16,-1 4-1 16,-6 2-1-16,0 6 1 15,-8-3-2-15,-8 3 0 16,-11-6-1-16,-7-9 0 0,-6-4-2 16,-4-16 0-16,-2-11-1 15,4-14 0-15,3-16-1 16,6-14 0-16,6-10 0 15,11-7 1-15,10 1-1 0,3-3-1 16,13 3-2 0,8 1-5-1,7 8-11-15,10 11-10 16,-1 1 0-16,4 11-1 0</inkml:trace>
  <inkml:trace contextRef="#ctx0" brushRef="#br0" timeOffset="96340.0008">9585 11718 30 0,'3'21'29'16,"-9"4"-7"-16,6 5-6 15,0 2-4-15,0 4-1 16,6-1-3-16,-6-5-2 0,3-2-2 16,-3-12 0-1,0-7-2-15,0-9-1 0,0-9 0 16,-5-7-1-16,1-6 2 15,-2-7-2-15,-4-8 1 0,5-1-2 16,-2-6 1-16,4 2 0 16,3 0 0-16,3 0 1 15,6 4-1-15,4 2 0 16,5 6 0 0,7 7-2-16,4 3-3 15,7 8-6-15,2 4-12 16,-7-1-10-16,12 11 0 15,-8-4 0-15</inkml:trace>
  <inkml:trace contextRef="#ctx0" brushRef="#br0" timeOffset="96609.3437">9594 12054 27 0,'28'12'26'15,"-3"-10"-5"-15,12 2-7 31,-3-4-10-31,1 0-20 0,2 4-8 16,-16-12-3-16,2 8 3 16</inkml:trace>
  <inkml:trace contextRef="#ctx0" brushRef="#br0" timeOffset="96978.0888">9828 11802 31 0,'21'8'31'16,"-11"-4"-1"0,-1 8-14-16,-1 6-5 15,-4 4-2-15,-4-1-3 16,0-2-1-16,0-2-1 15,0-17-2-15,-6 10-1 0,6-10 0 16,6-15 0-16,0-5-2 16,6 2 1-16,1-4 0 15,2 3-1-15,1 2 1 0,0 7 0 16,-1 5 0-16,0 5 1 16,-3 8-1-16,-2 6 1 15,-2 0-3-15,-4 3-7 16,2-5-21-16,4 11-2 15,-10-14-1-15,5 5-1 16</inkml:trace>
  <inkml:trace contextRef="#ctx0" brushRef="#br0" timeOffset="97425.7021">10100 11577 13 0,'25'-9'26'0,"12"9"-3"15,-9-8-10-15,3 3-4 0,-3 5-3 16,-6 0-1-16,-1 5 0 15,-9 4-1-15,-5 5-1 16,0 1 0-16,-5 8-1 16,-2 0 0-16,0 5 1 15,0 4 0-15,3 3 2 16,-3 0-2 0,6 3 2-16,0-2-1 15,1 2-1-15,-4-2 1 16,3-3 0-16,-6-5-1 15,-6-1 0-15,-7-6-1 16,-5-2 0-16,-9-6 0 16,-4-4-1-16,-4-5-2 15,1-4-3-15,3 0-12 0,6 0-18 16,3-12-1-16,22 12 0 16,-12-20 0-16</inkml:trace>
  <inkml:trace contextRef="#ctx0" brushRef="#br0" timeOffset="97794.9724">10695 11785 27 0,'19'-2'29'16,"15"2"-4"-16,-3 0-8 15,4-5-5-15,2 5-4 16,-1 0-4-16,-3 0-5 16,-4 0-5-16,-10-3-5 15,-4 3-7-15,1 3-8 0,-16-3-4 32,11 0 1-32</inkml:trace>
  <inkml:trace contextRef="#ctx0" brushRef="#br0" timeOffset="98026.0912">10735 11895 25 0,'14'9'33'16,"3"-9"-4"-16,9 0-4 15,7 2-5-15,2-2-5 16,11 0-8-16,-3 0-11 0,-1 3-27 16,-9-8-2-16,2 5-2 15,-12-9 0-15</inkml:trace>
  <inkml:trace contextRef="#ctx0" brushRef="#br0" timeOffset="150284.2481">11563 11555 23 0,'0'0'23'0,"0"0"-2"16,3 14-3-16,-8 1-5 31,-2 4-2-31,-4 0-3 0,2 5-1 16,-1-2-1-16,6 3-2 15,4-4-2-15,9 2 1 16,5-5-1-16,6 1-1 16,2-6-1-16,3-2-3 15,0-1-8-15,-1-4-12 16,-7-8-9-16,5 2 0 0,-13-15-1 16</inkml:trace>
  <inkml:trace contextRef="#ctx0" brushRef="#br0" timeOffset="150547.4059">11743 11618 14 0,'-5'-21'30'0,"5"21"-5"0,0 0-3 15,-9-5-5-15,9 17-3 16,-7 5-3-16,7 6-3 16,-5 6-2-16,5 11 1 0,0-2-3 15,0 8 0-15,0 0 0 16,0-2-2-16,4-7 0 31,-1-4-1-31,-3-6 0 16,4-6-1-16,-1-4-2 0,-3-17-4 15,3 14-11-15,-3-14-18 16,0 0-2-16,0 0 2 16,0-20-2-16</inkml:trace>
  <inkml:trace contextRef="#ctx0" brushRef="#br0" timeOffset="150815.8763">11977 11854 21 0,'0'0'35'16,"0"0"1"-1,0 0-1-15,0 0-15 16,0 0-9-16,0 0-11 0,11 4-23 16,-11-4-12-16,0 0 1 0,16-5-2 15</inkml:trace>
  <inkml:trace contextRef="#ctx0" brushRef="#br0" timeOffset="152319.9973">12777 11863 24 0,'13'0'35'0,"-13"0"1"15,0 0-7-15,0 0-10 0,0 0-9 16,0 0-16-16,-11-3-25 0,11 3-3 16,0 0-1-1,0 0-2-15</inkml:trace>
  <inkml:trace contextRef="#ctx0" brushRef="#br0" timeOffset="152951.9833">13459 11792 22 0,'-16'-12'29'16,"-15"-3"-2"-16,0 6-9 15,-3 7-4-15,-3 5-4 16,6 11-3-16,0 2-2 31,12 11-1-31,4 5-1 0,15 4-1 16,15 0-1-16,11-4-3 16,12-3-6-16,10-5-10 15,4-10-14-15,5-2-1 16,-8-15 0-16</inkml:trace>
  <inkml:trace contextRef="#ctx0" brushRef="#br0" timeOffset="153221.9474">13707 11866 13 0,'-10'-13'26'0,"-8"-6"-6"31,2 6-4-31,-6 2-2 16,1 3-4-16,-4 8-2 0,1 4-2 16,5 7 0-16,6 6-2 15,5 2-1-15,8 3 0 16,14 1-1-16,5-3 1 16,9-5-2-16,6-6-2 15,-3-4-2-15,1-5-7 0,-5-4-11 16,-16-12-10-16,6 7 0 15,-17-12-2-15</inkml:trace>
  <inkml:trace contextRef="#ctx0" brushRef="#br0" timeOffset="153537.6174">13824 11817 11 0,'28'8'30'15,"-9"-4"1"-15,6 7-7 16,0 7-7-16,-2 1-3 15,-3 9-5-15,-8-3 0 16,-9 4-3-16,-11-8-1 0,-11-3-6 16,-6 0-13-16,-3-8-18 15,-9-10-3-15,12-4 1 16,-6-8-2-16</inkml:trace>
  <inkml:trace contextRef="#ctx0" brushRef="#br0" timeOffset="153972.1354">14458 11393 29 0,'-47'22'32'31,"3"28"-2"-31,-6 18-10 0,2 20-5 16,10 17-3-16,10 12-2 16,21 9-1-16,14-3-3 15,18-9-9-15,19-21-29 16,14-12-3-16,-5-22-1 15,9-17 1-15</inkml:trace>
  <inkml:trace contextRef="#ctx0" brushRef="#br0" timeOffset="154695.0293">14880 11500 13 0,'0'-10'30'16,"0"10"-1"-16,0 10-7 16,0 4-5-16,-4 4-6 15,-3 5-5-15,4 1-1 16,-1 2-2-16,4-5-1 15,0-7-2-15,0-14-1 16,0 0-2-16,-8-15-1 0,5-4 1 16,-6-3-1-16,6-2 0 15,-7-5 1-15,4 2 0 16,3 5 2-16,6 2 0 16,6 3 1-16,4 2 0 15,7 7 0-15,2 1 0 16,7 3 1-1,-3 4 0-15,-1 0 1 16,-3 4 0-16,-4 3 1 0,-5 5-1 16,-2 2 2-16,-8 6-1 15,1 3-1-15,-4 4 1 16,0 1-3-16,3 1-4 16,-3 2-9-16,-3-7-18 15,8 3 0-15,-7-11-1 0,4 5 10 16</inkml:trace>
  <inkml:trace contextRef="#ctx0" brushRef="#br0" timeOffset="154927.6091">14615 11836 23 0,'23'12'33'0,"7"-12"0"16,18 5-13 0,9-3-3-16,9-2-6 15,5 0-5-15,0 0-7 0,-6 0-4 0,-6 0-15 16,-7 5-13-16,-25-5-1 16,-7 8 0-16</inkml:trace>
  <inkml:trace contextRef="#ctx0" brushRef="#br0" timeOffset="155359.9349">14707 12048 17 0,'11'-17'30'0,"12"13"-3"16,0-1-8-16,8-1-5 16,6 6-4-16,0-4-1 0,1 8-3 15,-9-1-1 1,-4 7-1-16,-14 0-2 16,-11 1 0-16,-12 2-1 0,-4-3 0 15,-5 0-1-15,3 1-1 0,2-4 1 16,6 1-1-16,10-8 0 15,8 8 1-15,13-5-1 16,4 6 0-16,4 3 2 16,-1 2 0-16,-8 6 1 15,-4 2 0-15,-16 3 0 32,-6 3 1-32,-18-2-1 0,-7-6 0 15,-12-3-2-15,-2-8-5 16,5-4-7-16,2-10-12 15,3-12-10-15,16-2-1 16,7-13 0-16</inkml:trace>
  <inkml:trace contextRef="#ctx0" brushRef="#br0" timeOffset="155979.7809">15336 11794 7 0,'12'0'31'0,"9"18"2"16,-9-5 1-16,-6 8-17 15,3 5-4-15,-9 0-3 0,0 3-3 32,0-9-1-32,-7-2-2 0,-1-8-1 15,8-10-2 1,0 0-1-16,0-23 0 15,9 1-1-15,7-4 1 0,1-3-1 16,4 1 0-16,7 2 0 16,0 3 1-16,2 10 2 15,-2 8 1-15,-4 5 0 0,-3 13 1 16,-4 2 0-16,-5 7 0 16,-12 1 0-16,4 4-3 15,-4 1-7-15,-9 0-29 16,2-12-3-16,4 3 0 15,-6-10-1-15</inkml:trace>
  <inkml:trace contextRef="#ctx0" brushRef="#br0" timeOffset="156714.3711">16126 11652 45 0,'4'-9'27'0,"-4"9"-4"16,8 24-3-16,-5 1-6 16,4 10-3-16,-7-1-3 15,9 11-2-15,-3-1 0 16,0-3-3-16,-2-4-4 16,-4-10-5-16,6-6-9 15,-6-7-14-15,0-14-6 0,-13-6-1 16,-2-10 0-16</inkml:trace>
  <inkml:trace contextRef="#ctx0" brushRef="#br0" timeOffset="156846.3889">15989 11831 36 0,'31'8'29'0,"-2"-8"-3"15,15 4-12-15,1 1-9 16,2-5-23-16,5 9-10 15,-13-13-1-15,6 8-1 16</inkml:trace>
  <inkml:trace contextRef="#ctx0" brushRef="#br0" timeOffset="158784.1202">16793 11542 13 0,'0'0'8'16,"0"0"-1"-16,0 0-2 15,0 0-1-15,0 0-1 0,0 0 0 16,0 0-2 0,0 0 0-16,0 0 0 15,0 0 0-15,0 0 0 0,0 0-1 16,0 0 1-16,0 0-1 0,0 0 0 16,0 0 0-16,0 0 0 15,0 0 0-15,0 0 0 16,0 0 0-16,0 0 0 15,0 0 1-15,0 0-1 32,0 0 0-32,0 0 0 0,0 0 1 15,0 0-1-15,-10 0 0 16,10 0 0-16,0 0 0 16,0 0 0-16,0 0 1 15,0 0-1-15,0 0 0 16,0 0 0-16,0 0 0 15,0 0 0-15,0 0 0 0,0 0 0 16,0 0 0-16,0 0 1 16,0 0-1-16,0 0 0 15,0 0 0-15,0 0 0 16,0 0 0-16,0 0 0 16,0 0 0-16,0 0 1 0,-3 9-1 31,3 4 2-31,0 8-1 15,3 2 1-15,-3 5 0 16,3 4 0-16,-3 1 0 16,5-2-1-16,-5-7-2 0,2-6-8 15,4-5-11-15,-6-13-3 16,0 0 11-16</inkml:trace>
  <inkml:trace contextRef="#ctx0" brushRef="#br0" timeOffset="159031.5909">16811 11522 7 0,'6'-13'25'15,"16"13"0"-15,-6-8-11 0,8 7-6 16,-2 1-3-16,3 0-2 16,-3 1 0-16,-4 7 1 15,-3 1 1-15,-8 4 0 16,-2 7 1-16,-5 4-1 15,-5 6 2-15,-1 4-1 16,2 0 0 0,1 3-1-16,3-4-4 15,0-1-7-15,0-5-12 16,0-10-14-16,4 3-1 0,-4-20 1 16</inkml:trace>
  <inkml:trace contextRef="#ctx0" brushRef="#br0" timeOffset="159231.7078">16603 11928 29 0,'28'12'31'0,"0"-12"-2"16,13 3-12-16,10 5-4 15,0-4-6 1,4 1-9-16,-2-1-18 15,3 8-9-15,-19-12-3 16,-2 14 0-16</inkml:trace>
  <inkml:trace contextRef="#ctx0" brushRef="#br0" timeOffset="159617.1643">16709 12170 31 0,'6'14'33'15,"-3"-6"0"-15,19 11-12 0,0 5-8 16,2 7-4-16,7 3-1 16,-3 0-3-16,-3 1-1 15,-9-2-4-15,-13-5-2 16,-13-5-1-16,-12-9 0 15,-8-5-1-15,-4-9 0 32,6 0-1-32,0-15 0 0,15-3 2 15,13-9 2-15,13-2 1 16,15-3 2-16,6-1 2 16,3 1 2-16,-8-1-1 15,-1 5 1-15,-16-3 0 16,-12 12-2-16,-13 1-1 15,-12 4-7-15,0 3-19 0,1 6-12 16,-5-4-1-16,14 9 0 16</inkml:trace>
  <inkml:trace contextRef="#ctx0" brushRef="#br0" timeOffset="165124.3001">18414 11229 12 0,'24'28'32'16,"21"30"1"-16,-1 16-8 15,12 22-7-15,1 20-3 16,-16 12-4-16,-8 15-2 15,-24-8-2-15,-14-6-3 16,-21-18-2-16,-15-16 0 16,-8-20-1-16,1-14 1 0,3-17-1 15,11-16 0-15,7-8 1 16,11-7 0-16,4-7-1 0,12-6 1 16,-13 7-1-1,13-7-1-15,0 0 0 0,0 0-1 16,0 0-5-16,-10 0-26 31,5-8-6-31,5 8 1 0,7-27-1 16</inkml:trace>
  <inkml:trace contextRef="#ctx0" brushRef="#br0" timeOffset="228890.4695">12330 11808 5 0,'5'-10'18'16,"-5"10"-2"-16,7-15-1 15,-3 3-3-15,-4-4-1 16,6-2-1-16,-3-5-2 0,-3 1 1 15,3-2-2-15,-3 0 0 16,0 5 0-16,0-1-1 16,0 7-1-16,0 0-1 15,0 13-1-15,0-10-1 16,0 10-1-16,0 0 0 0,0 0-1 31,0 0 0-31,0 0 0 16,0 15 0-16,0-3 0 15,0 4 0-15,0 5 0 16,0 5 1-16,0 1 0 0,0 5 0 16,0 1 0-16,0-1 0 15,3 0 1-15,-3-4-1 16,4 1 0-16,-4-6 1 0,0 0-2 16,0-6 2-16,-3 0-2 15,-1-3 1-15,-4-1 0 16,-2-2-1-16,0-3 1 15,-5-3 0-15,3 0 0 16,-1-3-1-16,0-2 1 16,1 0 0-16,12 0 0 0,-16 0-1 15,16 0 0-15,0 0 1 16,0 0-1-16,0 0 1 16,0 0 0-16,13-7 1 15,2 7 0-15,7 0 0 16,3 0 0-16,3 0 0 15,6 0 0 1,-4 4-9-16,5-4-30 16,-17-4-1-16,-2 4 0 15,-19-10 0-15</inkml:trace>
  <inkml:trace contextRef="#ctx0" brushRef="#br0" timeOffset="310015.7037">14569 12620 6 0,'10'2'39'15,"1"-3"-22"-15,9 1-2 16,8 4-2-1,12-4-2-15,8 4-1 16,8-4-2-16,4 5-2 16,1 0-2-16,-1 0 0 15,-5 1-2-15,-5 0 0 16,-13 0-1-16,-9-2 1 16,-8-2-1-16,-6 5 0 15,-14-7 1-15,12 7-1 0,-12-7 1 16,0 0 0-16,-19 3-1 15,4-3 0-15,-6 0 1 16,-10 0-2-16,-8 0 1 16,-12-5-1-16,-7 5 0 15,-5-2 0-15,1 2 0 0,3 0 0 16,5 0 0-16,9 0-1 16,9 0 1-16,13 0-1 0,13 0 1 15,10 0 0-15,19-6 0 16,11 2-1-16,10 2 1 15,8-2 0-15,4 0-3 16,1-5-9-16,-6-3-21 31,2 6 0-31,-18-10-2 0,-6 4 2 16</inkml:trace>
  <inkml:trace contextRef="#ctx0" brushRef="#br0" timeOffset="310535.2069">14510 11175 31 0,'0'0'21'0,"11"5"-1"0,-11 21-1 15,-4 17-3-15,-6 26-3 32,4 20-2-32,0 22-1 15,3 18-1-15,-1 16-2 16,4 9-1-16,0-6-2 0,0-7 0 15,0-17 0-15,3-16-2 16,-6-24 1-16,3-13-1 16,-6-22 0-16,0-17-4 15,6-10-5-15,0-22-17 0,-12-3-14 16,12-14 0-16,0-17 0 16</inkml:trace>
  <inkml:trace contextRef="#ctx0" brushRef="#br0" timeOffset="311306.2109">14473 11214 7 0,'11'-3'23'16,"19"4"-6"-16,9-1-4 15,17 5-3-15,15-5-1 0,8 0-2 16,7 0-3-16,-4 0-1 15,-2 0-1-15,-10-6-1 16,-11 2 2-16,-17-1 0 16,-13 3 1-16,-13-4 0 15,-16 6 0-15,0 0 1 16,0 0 1 0,0 0-1-16,0 0-1 15,-19 0-1-15,19 0-1 16,-11 12 0-16,11-12 0 0,-11 12-1 15,11-12 0 1,0 12 1-16,0-12-1 0,0 13 1 16,0-13-1-16,8 20 1 15,-8-6 0-15,0 5 0 0,0 7 0 16,-3 12-1 0,0 13 1-16,-2 15 0 0,1 17-1 15,-2 12 1-15,4 15-1 16,-1 12 0-16,-1 6 1 15,4-6-1-15,-3-5 0 16,3-11 0 0,0-8 1-16,0-15-1 15,-5-12 0-15,5-15 1 16,0-10-1-16,0-9 0 16,5-8 0-16,-5-5 0 15,0-7 0-15,0-8 0 16,0-9 1-16,3 8-1 15,-3-8 1-15,0 0-1 0,0 0 1 16,0 0-1-16,0 0 1 16,0 0-2-16,0 0 0 15,4-8-3-15,-4 8-14 16,-7-19-23-16,7 19 0 0,3-27 0 16,6 13-1-16</inkml:trace>
  <inkml:trace contextRef="#ctx0" brushRef="#br0" timeOffset="331722.2176">19868 6890 21 0,'0'-12'17'0,"0"-5"-2"15,2 2-2-15,-2 1-2 0,0 2-1 16,0 4-3-16,0 8 0 16,0 0-2-16,0 0 0 0,0 20-1 15,0 2-1-15,0 1 0 16,0 2 0-16,5 0 0 16,-5-5 0-16,7-2 0 31,-4-8 0-31,-3-10 0 0,0 0 0 15,3-25-1-15,-3 3 0 16,-3-4 1-16,-2-3-2 16,-1 1 0-16,2 0-1 15,-1 9 0-15,2 9 0 16,3 10 1-16,-4 11 0 16,4 10 0-16,0 8 0 0,0 2-2 15,5 6-13-15,5-1-20 16,-7-17 1-16,9-4-1 15,-2-23-1-15</inkml:trace>
  <inkml:trace contextRef="#ctx0" brushRef="#br0" timeOffset="332306.5317">19979 6285 22 0,'0'0'25'16,"0"27"-6"-16,0-10-5 16,-4 7-2-16,4-4-2 15,0-1-3 1,0-3-3-16,0-8 0 15,0-8-2-15,0 0-1 16,-7-10-1-16,7-9 0 16,-3-3 0-16,3-1-1 15,-3-3 0-15,3 2-1 0,3 0 1 16,0 2 0 0,5 7 0-16,1 1 1 0,3 7 0 15,3-1 0-15,-2 4 0 16,2 4 1-16,-3 2 0 0,1 5 0 15,-3 2 1-15,-3 4 0 16,-4-1 1-16,-3 6 0 16,0 1-1-16,0-2-2 15,0 1-4-15,0 1-11 0,0 1-15 16,-3-11 0-16,8 9-2 16,-5-18 16-16</inkml:trace>
  <inkml:trace contextRef="#ctx0" brushRef="#br0" timeOffset="332560.3501">20344 6212 43 0,'-4'-13'32'0,"4"13"-5"0,-18 13-8 16,-3 7-6-16,-3 11-3 0,-8 7-3 16,3 7-1-16,-4-2-3 15,3 3-3-15,4-2-6 16,1-9-7-16,8-10-15 16,14-3-7-16,3-22 0 31,0 14 0-31</inkml:trace>
  <inkml:trace contextRef="#ctx0" brushRef="#br0" timeOffset="332939.8254">20299 6379 12 0,'12'-21'28'0,"3"15"0"16,-3-1-11-16,7 3-5 16,1 4-3-16,-1 0-3 0,0 2-2 31,-7 7-1-31,-4 4 0 0,-8 1-1 16,-11 6 0-16,-4-6-2 15,-5 3 2-15,1-2-2 16,0-1 1-16,6-1-1 15,7-3 1-15,6-10 0 16,19 12 0-16,0-6 1 16,4 4 1-16,-3 0 1 0,-2 2 0 15,-8-1 0-15,-7 5 0 16,-12 3-6-16,-7 3-27 16,-8-11-3-16,6 3-1 15,-10-8-2-15</inkml:trace>
  <inkml:trace contextRef="#ctx0" brushRef="#br0" timeOffset="333461.4133">19823 7152 26 0,'0'0'29'16,"0"0"-1"0,0 0-13-16,-10 19-14 0,6-9-15 15,8 7-12-15,-12-6-1 16,13 7-2-16</inkml:trace>
  <inkml:trace contextRef="#ctx0" brushRef="#br0" timeOffset="333609.5733">19838 7345 37 0,'-3'15'28'0,"3"-15"-8"31,-8 10-19-31,8 0-17 0,0-10-9 15,0 0-2-15,0 0 10 16</inkml:trace>
  <inkml:trace contextRef="#ctx0" brushRef="#br0" timeOffset="333741.0928">19813 7490 22 0,'0'0'20'0,"-8"11"-23"15,12 2-11 1,-4-13-6-16,4 17 16 0</inkml:trace>
  <inkml:trace contextRef="#ctx0" brushRef="#br0" timeOffset="333894.7638">19836 7652 25 0,'-7'19'24'0,"7"-19"-6"16,-12 7-29-16,17 10-10 15,-5-17-3-15,0 18 14 16</inkml:trace>
  <inkml:trace contextRef="#ctx0" brushRef="#br0" timeOffset="334079.6797">19830 7969 30 0,'0'0'24'0,"0"14"-19"31,3 0-19-31,-3-14-6 0,3 18-4 15</inkml:trace>
  <inkml:trace contextRef="#ctx0" brushRef="#br0" timeOffset="334226.8301">19880 8138 40 0,'-5'10'33'0,"5"7"1"15,-5-3-12-15,5-1-15 16,0 2-24-16,0-15-13 15,0 14-3-15,0-14 0 16</inkml:trace>
  <inkml:trace contextRef="#ctx0" brushRef="#br0" timeOffset="334865.104">18279 8385 17 0,'0'0'27'0,"24"0"1"16,-7-3-14-16,7 3-11 15,2 5-15-15,0-11-11 16,11 8-3-16,-9-6-1 16</inkml:trace>
  <inkml:trace contextRef="#ctx0" brushRef="#br0" timeOffset="335012.3675">18633 8388 7 0,'0'0'19'0,"0"0"-7"0,0 0-21 31,0 0-10-31,0-12 10 0</inkml:trace>
  <inkml:trace contextRef="#ctx0" brushRef="#br0" timeOffset="335166.0262">18813 8357 13 0,'17'8'23'0,"-17"-8"-6"16,14 0-25-16,3 5-11 0,-8-10-2 15,12 11 17-15</inkml:trace>
  <inkml:trace contextRef="#ctx0" brushRef="#br0" timeOffset="335313.1799">19065 8399 28 0,'10'-4'25'0,"8"7"-14"0,0-3-16 15,-2-8-13-15,12 8-5 16,-10-7 6-16</inkml:trace>
  <inkml:trace contextRef="#ctx0" brushRef="#br0" timeOffset="335344.4277">19381 8374 38 0,'0'0'20'16,"0"0"-9"-16,11 9-19 15,-11-9-12-15,7 10-3 16,-7-10 6-16</inkml:trace>
  <inkml:trace contextRef="#ctx0" brushRef="#br0" timeOffset="336363.4166">19802 8281 14 0,'-6'-12'25'15,"6"12"-9"-15,-10 0-3 16,10 0-4-16,-16 9-1 16,16-9-3-16,-18 18-1 0,10-5 0 15,3 0 1-15,5-3-1 16,0 5 1-16,3-1 1 15,6-2-2-15,1-4 1 16,4 0-2-16,0-8 0 16,3 4 0-16,-3-8-1 31,0-4-1-31,-3-3 0 0,-2-3 1 16,-3-4 0-16,-6 3 0 15,-5-2 0-15,-3 1 0 0,-4 2 0 16,-3 5 0-1,-6 0 0-15,1 9-1 16,-4 6 0-16,3 2-1 0,1 5 1 16,5 2-1-16,1 3 1 0,4 1 0 15,6 0 0-15,4-1 0 16,13-2 0-16,2-3 1 16,2-1 0-16,4-6-1 15,-2-6 1-15,3 0-1 16,-1-6 0-16,-2-2 0 15,-4-6 0 1,-5-1 0-16,-4-2 0 16,-6 3 0-16,0-8-1 15,-8 6 1-15,-4 3-1 16,-3 2 1-16,-7 0-1 16,-2 5 1-16,2 6-1 15,-2 4 0-15,4 6-1 16,2 4 1-16,5 0 0 0,3 3 0 15,5 1 0-15,5 1 0 16,10-5 0-16,4 0 0 16,2-4 1-16,4-5-1 15,3-5 1-15,0-5-1 0,1-4 1 16,-3-2-1-16,-4-3 1 16,-1-4-1-1,-9 0 1-15,-1-1-1 16,-6 3 1-16,-6 0-1 15,-4 3 1-15,-4 2-1 16,-2 4 0-16,-5 7 0 16,0 4 0-16,0 4 0 15,1 4 0-15,4 4 0 16,5 0 1-16,11 1-1 0,4-3 1 16,9 0 0-16,7-5 0 15,4-8-1-15,0-1-3 16,-4-7-7-16,-2-6-27 15,-4 4-1-15,-14-8-1 16,0 2 1-16</inkml:trace>
  <inkml:trace contextRef="#ctx0" brushRef="#br1" timeOffset="355641.8409">13387 9324 43 0,'-9'21'20'0,"5"12"0"0,2 18-4 16,2 20-2-16,0 17-4 16,-3 9 0-16,3 19-3 0,0 2-1 15,0 3-1 1,-3-5-2-16,3-18-1 15,-7-10-2-15,4-17-4 0,3-13-10 32,0-14-19-32,-5-20-1 0,5-8 0 15,0-16 0-15</inkml:trace>
  <inkml:trace contextRef="#ctx0" brushRef="#br1" timeOffset="356312.4767">13407 9259 17 0,'20'-7'29'0,"18"7"0"16,-1-6-11-1,16 0-5-15,6 1-4 0,6 3-3 16,1 2-3-16,-3-3-1 16,-6 3-1-16,-5 5 0 0,-11-1 0 15,-13 0 0-15,-9-3-1 16,-4-1 1-16,-15 0 0 15,10 8-1-15,-10-8 1 16,0 0 0-16,-13 19-1 16,3-9 2-16,2 13-2 15,-2 5 2 1,1 13 0-16,0 14 1 16,2 14 1-16,1 8-1 15,6 11 0-15,-3 10 0 16,3 6 0-16,7 5-1 15,0-1 1-15,4-6-2 16,4-8 0-16,0-5 0 16,2-6-1-16,-2-10 1 0,0-7-1 15,-5-11 1-15,-1-12-1 16,-2-10 1-16,-7-5-1 16,0-14 1-16,0-1 0 15,0-13-1-15,-17 0 1 0,6-13 0 16,-5 3-1-16,-6-4 0 15,-6 4 1-15,-13 1 0 0,-11 4 0 16,-6 5-1-16,-8 0 2 16,-9 5-1-16,4 4-1 15,4 2 0-15,3-3-11 16,9-5-26-16,18 0 0 16,6-13 0-16,22-3-1 31</inkml:trace>
  <inkml:trace contextRef="#ctx0" brushRef="#br1" timeOffset="357129.6478">13968 9215 10 0,'0'0'19'0,"0"0"0"0,0 0-3 15,21-12-1-15,-2-2-1 16,12-3-2-16,13-9-2 16,7-6-2-16,8-7-2 15,7-1-1-15,-1-3-1 16,0 0-1-16,-10 4 0 0,-10 5-2 16,-12 6 1-16,-10 11-1 15,-13 1 0-15,-7 4-1 16,-8 3 1-16,5 9-1 15,-12-11-1-15,2 6 0 0,1 1-1 16,9 4 0-16,-15-4 0 16,15 4-1-16,-10-8 1 31,10 8 0-31,0 0 0 0,13-6 2 16,1 6 1-16,0 0 1 15,-2 5 2-15,0 4-1 16,-5 2 1-16,-7 5 0 15,0-2-5-15,-10 1-15 16,-2-7-16-16,7 1-1 16,-4-14 0-16,9 5-1 0</inkml:trace>
  <inkml:trace contextRef="#ctx0" brushRef="#br1" timeOffset="357915.0081">14854 8337 22 0,'0'0'25'0,"0"0"-10"15,0 0-4-15,0 10-3 16,0-10-2-16,-3 10-2 16,3-10 1-16,0 12 1 0,0-12 0 15,0 0 0-15,0 0-2 16,0 0 1-16,7-4-1 15,-7 4 0-15,0 0-2 16,8-9 1-16,-8 9-3 16,0 0 1-16,0 0 0 15,0 0-1 1,0 0 0-16,0 0 0 16,0 0 0-16,-6 13 0 15,0 0 0-15,1 7 0 16,2 0 0-16,3 4 2 15,3 1-2-15,6 1 2 0,5-5-1 16,7-6 1-16,1-3-1 16,1-9 1-16,-1-6-1 15,-1-6 1-15,-2-8-1 0,-4-3 0 16,-7-8 0-16,-4 1-1 16,-4 0 2-16,0 2-1 15,0 3 1-15,-6 8-1 16,6 14 0-16,-11-9 0 15,11 9 1 1,-7 27-1-16,7-3-1 16,5 4 0-16,7-1 0 15,2 6 1-15,6-5-1 16,3-6 1-16,2-3-1 16,2-10 1-16,3-9 0 15,-3-4 0-15,-8-13 0 16,0-3 1-16,-9-9 0 0,-4-4 0 15,-6-2 0-15,-6 2-1 16,-5 5 1-16,1 3-2 16,-3 8-5-16,2 7-8 0,1 6-17 15,7 13-8 1,-6 2 1-16,9 10 0 16</inkml:trace>
  <inkml:trace contextRef="#ctx0" brushRef="#br1" timeOffset="358315.8223">15358 8569 23 0,'0'0'32'16,"-10"-9"0"-16,10 9-9 0,-17 0-6 15,5 7-6-15,3 5-3 16,-2 1-3-16,6 8-3 16,2 1 1-16,3 2-2 15,9-2 0-15,1 0 1 0,4-6-1 16,4-2 1-16,2-8 0 31,2-6 1-31,-4-7 0 16,1-3 1-16,-5-9 0 15,-2-2 0-15,-12-1-1 0,0 1 0 16,-7-3-2-16,-6 7-3 16,3 2-21-16,-5 6-15 15,-8-1 0-15,6 6 0 16,-4-5-1-16</inkml:trace>
  <inkml:trace contextRef="#ctx0" brushRef="#br1" timeOffset="378458.8023">7997 6924 24 0,'6'-15'16'0,"-3"-7"1"15,2-1 1-15,-2-2-2 16,-3 3 0 0,4 4-1-16,-4 7-2 15,0 11-1-15,0 0-3 16,-13 25-2-16,5-6-2 16,4 7-1-16,-2 5-5 15,0-5-8-15,0-3-26 16,6 4-2-16,-9-10 0 15,9 8 1-15</inkml:trace>
  <inkml:trace contextRef="#ctx0" brushRef="#br1" timeOffset="378956.9312">7879 7217 22 0,'0'10'28'0,"0"12"-9"15,0-3-3-15,0 2-5 0,0-4-3 16,-4-4-4-16,4-13-2 16,0 0-1-16,-9-15 0 0,9-3-1 15,0-3 0-15,4-4 1 16,2 1 0-16,0-2 1 15,3 9 1-15,4 3 2 32,-1 7 0-32,0 2 2 0,5 12-1 15,-6 2 0-15,2 10 0 16,-4 6-2-16,0-3-4 16,4 6-10-16,-4 0-21 15,-3-13-4-15,7 4 1 16,-13-19-1-16</inkml:trace>
  <inkml:trace contextRef="#ctx0" brushRef="#br1" timeOffset="379191.534">7783 7500 47 0,'18'-10'36'15,"7"2"0"-15,3 4-9 16,12-9-18-16,1 4-14 0,2-2-26 16,7 11-3-16,-14 0-1 0,2 12-1 15</inkml:trace>
  <inkml:trace contextRef="#ctx0" brushRef="#br1" timeOffset="379623.8625">7845 7686 30 0,'11'-20'31'16,"5"11"-2"-16,0-3-9 16,6 1-6-16,6 8-2 0,-3 3-4 15,-1 4-3-15,-5 6-1 16,-7 8-2-16,-9 1 0 15,-6 2-2-15,-7-1 1 0,-5-3-1 16,-6-3 1-16,5-7-1 16,0-3 1-16,6 0 0 15,10-4 1-15,0 0 1 16,0 0-1-16,11 19 2 16,-5-4-1-16,-1 7 0 31,-5 0 0-31,-7 1-2 0,-6-3-2 15,-9-6-4-15,-1-7-10 16,-7-7-20-16,-3-19-2 16,0-9-1-16,0-16 1 15</inkml:trace>
  <inkml:trace contextRef="#ctx0" brushRef="#br1" timeOffset="380161.8994">8061 5352 18 0,'0'0'32'16,"0"0"0"-16,0 0-4 0,0 19-14 16,-6-7-9-16,2 4-8 15,-1-3-19-15,5 10-8 16,-3-8-2-16,3 12 1 16</inkml:trace>
  <inkml:trace contextRef="#ctx0" brushRef="#br1" timeOffset="380309.6075">8049 5685 16 0,'3'21'32'16,"-6"-7"1"-16,3 11-2 15,-4-7-16 1,2 1-15-16,2 2-18 16,-10-7-12-16,10 11-2 15,-3-8 0-15</inkml:trace>
  <inkml:trace contextRef="#ctx0" brushRef="#br1" timeOffset="380425.5012">8046 6116 17 0,'-3'21'12'15,"3"-4"-14"-15,0 3-12 16,-6-8 2-16,6 9 12 16</inkml:trace>
  <inkml:trace contextRef="#ctx0" brushRef="#br1" timeOffset="380561.0299">8027 6450 21 0,'-9'35'32'0,"9"7"-2"15,-6-13-13-15,0-7-34 16,11 3-8-16,-10-15-3 16,13-1-1-16</inkml:trace>
  <inkml:trace contextRef="#ctx0" brushRef="#br1" timeOffset="381242.6456">8114 5109 9 0,'-10'15'16'0,"-7"-1"-2"15,3 5-2-15,3-1-1 16,4 1-2-16,1 0 1 16,6-1-1-16,9-4 2 15,0-5 0-15,7 0 1 0,-3-9-2 16,5 0 1-1,-5-10 0-15,2 0-2 0,-8-8 1 16,-4 1-3-16,-9-4-1 16,-1 4-2-16,-8-1 0 0,-5 7-2 15,-1 3-1-15,-3 8 0 16,1 3-2-16,2 7 1 16,6 6-1-16,2 6 1 31,1 0-1-31,7 1 1 0,5 2 0 15,7-4 0-15,6-1 0 16,3-8 0-16,6-5 1 16,1-7 0-16,-1-9 0 15,4-1 1-15,-4-12 0 16,-4-1 1-16,-15-10-1 16,-3 5 1-16,-12 6 0 0,-4 7-2 15,-8 6 0-15,-4 9-2 16,2 10-7-16,-4 7-31 15,4 12-2-15,9 5 0 16,-5-3-1-16</inkml:trace>
  <inkml:trace contextRef="#ctx0" brushRef="#br1" timeOffset="384173.1246">12321 12194 36 0,'7'-12'34'0,"-7"12"0"16,0 22-9-16,2 4-7 0,5 20-4 15,-2 9-3-15,8 16-4 16,-7 8-2-16,4 6-5 16,2 3-4-16,-6-16-7 15,1-2-10-15,-2-16-14 16,-5-19-4-16,0-12 0 0,0-23 5 31</inkml:trace>
  <inkml:trace contextRef="#ctx0" brushRef="#br1" timeOffset="384572.3506">12355 12178 12 0,'-7'-18'27'15,"7"18"-5"-15,-20-5-5 16,2 16-5-16,-5 3-3 16,1 7-4-16,-3 3-2 15,1-1 0-15,2 0-1 16,6-4-1-16,1-8 0 15,15-11 1-15,0 0 0 16,0 0 0-16,13-11 2 0,1-3 2 16,5 5 0-16,0 0 1 0,5 5-1 15,1 4 1 1,3 4-3-16,2 5-11 16,5 4-26-16,-13-6-1 0,2 6-2 15,-14-13-1-15</inkml:trace>
  <inkml:trace contextRef="#ctx0" brushRef="#br1" timeOffset="385271.7524">11542 13220 34 0,'0'0'29'0,"0"0"-6"16,-10 29-2-16,7 5-5 15,3 16-4-15,-5 6-3 0,5 12 0 16,-4 0-3-16,0 0-3 15,2-6-2-15,-1-11-5 16,3-7-8-16,-7-12-16 16,0-16-8-16,10-6 0 15,-3-10 1-15</inkml:trace>
  <inkml:trace contextRef="#ctx0" brushRef="#br1" timeOffset="385554.5886">11715 13296 25 0,'7'-19'31'0,"6"13"-2"15,-13 6-7-15,8 9-5 16,-1 19-4-16,-7 5-3 15,0 17-3-15,-8 9 0 16,3 10-1-16,-1-1-4 0,-1-3-2 16,0-4-4-16,0-10-5 15,7-10-9-15,0-12-15 16,0-29-4-16,11 9 1 16,-4-27 5-16</inkml:trace>
  <inkml:trace contextRef="#ctx0" brushRef="#br1" timeOffset="385754.7919">11867 13359 39 0,'12'-9'32'16,"-12"9"-5"-16,11 9-4 16,-4 18-6-16,-7 6-4 0,10 14-3 15,-8 3-2-15,6 7-2 0,-4-3-5 16,1-6-3-16,1-1-7 15,-6-15-12-15,0-12-14 16,0-5-2-16,-8-15 0 16,-2-3 3-16</inkml:trace>
  <inkml:trace contextRef="#ctx0" brushRef="#br1" timeOffset="385877.1972">11746 13646 24 0,'11'-20'29'15,"9"20"0"-15,3-6-15 16,5 6-14-16,5 6-22 16,-5-11-5-16,9 13 0 15,-14-13 8-15</inkml:trace>
  <inkml:trace contextRef="#ctx0" brushRef="#br1" timeOffset="386155.8755">12284 13378 22 0,'-15'0'33'16,"-13"-3"0"-16,1 7-11 16,2 9-7-16,-5 9-5 15,5 10-1-15,4 6-3 31,6 12-1-31,7-1-2 0,8 4 0 16,10-2-2-16,4-5-4 16,10-3-12-16,7-6-20 15,-7-18 0-15,7-4-1 16,-3-15 1-16</inkml:trace>
  <inkml:trace contextRef="#ctx0" brushRef="#br1" timeOffset="386509.7293">12410 13587 33 0,'-12'0'31'16,"12"0"-6"-16,13 14-9 15,0-8-5-15,4-2-4 0,0-4-1 16,4 0 0-16,-3-6-3 15,1-2-1-15,-6-4 0 16,-5-2-1-16,-8-1 0 16,-8 5-1-16,-7 1 1 15,-5 9 0-15,-5 5 0 0,1 7 0 16,-5 9 1-16,8 5 0 16,5 4 0-16,8 6 1 15,8-4-1-15,8-2 1 16,8-5-1-16,9-5-1 15,0-6-2-15,2-11-4 16,4-3-12-16,-2-7-18 0,-8-15-1 16,1 2 0-16,-13-12 2 15</inkml:trace>
  <inkml:trace contextRef="#ctx0" brushRef="#br1" timeOffset="386725.897">12617 13215 18 0,'0'-19'30'0,"0"19"1"15,-2-18-5-15,2 18-22 0,0 0-19 16,-18-12-13-16,18 12-2 15,-12 0-1-15</inkml:trace>
  <inkml:trace contextRef="#ctx0" brushRef="#br1" timeOffset="386879.5635">12641 13304 47 0,'0'21'34'0,"-4"4"-8"16,-5-3-5-16,-7-5-5 15,-3-2-6-15,-5-8-9 16,-3-7-13-16,1-5-22 0,13 0 0 16,-1-12-2-16,7 5 1 15</inkml:trace>
  <inkml:trace contextRef="#ctx0" brushRef="#br1" timeOffset="387280.5121">12767 13162 21 0,'0'0'32'31,"6"16"-1"-31,-10-7-8 0,4 5-8 16,0 0-4-16,0-2-4 16,0 0-3-16,0-12-1 15,0 0-1-15,0 0-1 16,4-10 0-16,0-9-1 16,5-1 1-16,-3-4-2 15,7 1 1-15,1 4 1 0,-1 1-1 16,3 6 1-16,-1 7 1 0,-2 5 0 15,0 15 0 1,-4-1 0-16,0 4-1 0,-3 8-5 16,-6-1-11-16,0-4-20 15,3 5 0-15,-9-9-1 32,6 3 1-32</inkml:trace>
  <inkml:trace contextRef="#ctx0" brushRef="#br1" timeOffset="387458.9137">12731 13384 6 0,'0'0'30'16,"17"5"1"-16,11 0-1 16,0-5-15-16,0 0-12 15,3 0-15-15,-5-7-17 16,8 7 0-16,-16-5-2 0</inkml:trace>
  <inkml:trace contextRef="#ctx0" brushRef="#br1" timeOffset="387845.0904">12795 13520 21 0,'12'0'30'0,"-2"-13"0"16,8 6-14-16,2 0-5 16,1 4-4-16,0 3-3 15,-5 0-1-15,-3 9-2 0,-5 0 0 16,-4 2 0-16,-4 1-1 15,-7-2 1-15,-1 0-1 16,-2 0 0-16,4 2 0 16,6-12 0-16,-9 15 0 15,9-15 0-15,0 14 0 0,7-4 0 32,-5 2 1-32,-2 3 1 0,-4-4 0 15,-5 6-2-15,-2-4-10 16,-3 6-20-16,-13-17-1 15,11 10 0-15,-8-16 3 16</inkml:trace>
  <inkml:trace contextRef="#ctx0" brushRef="#br1" timeOffset="388145.1536">13109 13421 49 0,'15'4'36'0,"3"13"-1"16,1 9-11-16,-13 11-9 0,4 12-6 15,-13 8-3-15,-6 1-5 0,-8 6-9 16,-10-9-10 0,-8-9-19-16,4-7 0 0,-5-18-1 15,10-10 2-15</inkml:trace>
  <inkml:trace contextRef="#ctx0" brushRef="#br1" timeOffset="388482.8575">13347 13203 33 0,'0'0'32'16,"27"5"-3"-16,-16 17-8 16,4 14-8-16,-3 15-3 0,-6 11-4 15,-2 14-1-15,-4 6-4 16,-2-3-6-16,-6-1-15 15,5-1-14-15,-13-18 0 32,10-4 0-32</inkml:trace>
  <inkml:trace contextRef="#ctx0" brushRef="#br0" timeOffset="410539.701">17382 11891 20 0,'0'0'32'0,"0"0"4"0,19-14-12 15,2 14-4-15,1-5-6 16,13 5-4-16,3-9-1 16,4 8-5-16,5 1-12 15,-5 0-28-15,-14 0 0 0,1 5-1 16,-29-5 0-16</inkml:trace>
  <inkml:trace contextRef="#ctx0" brushRef="#br0" timeOffset="410924.7371">17955 11714 34 0,'0'13'34'0,"-6"2"0"15,6 0-10-15,-3 13-12 16,-6 4-3-16,6 5-3 16,0-4-1-16,3 3-4 15,5-8-3-15,-1-8-8 16,2-7-12-16,1 0-11 16,-7-13-2-16,3-18 0 0</inkml:trace>
  <inkml:trace contextRef="#ctx0" brushRef="#br0" timeOffset="411206.2633">17979 11685 8 0,'20'-17'25'16,"13"13"-7"-16,-4-3-4 16,2 7-3-16,-3 0-3 15,-2 0-1-15,-4 0-1 0,-6 0 0 16,-1 5 0-16,-6-3 2 15,-9-2 1-15,11 17 0 32,-6 0 1-32,-5 0 0 0,0 15 0 15,0 1 0-15,0 9-3 16,0-1 0-16,0 0-5 16,4-2-8-16,-1-3-28 15,-3-16-5-15,12-2 0 16,-12-18-1-16</inkml:trace>
  <inkml:trace contextRef="#ctx0" brushRef="#br0" timeOffset="412110.0853">17313 12301 14 0,'0'0'13'0,"0"0"-1"16,13 0-1-16,-13 0-2 16,10 0 1-16,-10 0-1 15,15 0 0 1,-8 4-1-16,5 1-1 15,3 7 0-15,-1 0 0 16,7 5-1-16,-3 1-1 16,6 3-1-16,0-2 0 15,2-2 0-15,-1-3-2 16,2-5 0-16,-2-5 0 16,-1-4-1-16,4-7 0 0,-2-5 0 15,1-2 0-15,1-4 0 16,-1 1-1-16,2 1 1 0,-1 3 0 15,-1 7-1 1,-3 6 1-16,2 0 0 0,-3 3 0 16,-1 5 1-16,1 0-2 15,0 1 2-15,-1-4-1 0,5 0 0 16,1-5 0-16,1 0-1 16,-2 0 0-16,0 0-3 15,0-3-13-15,1 6-19 16,-16-8 1-16,2 5-2 15,-14 0 1-15</inkml:trace>
  <inkml:trace contextRef="#ctx0" brushRef="#br0" timeOffset="412809.1133">17792 12557 44 0,'0'54'20'15,"0"11"-1"-15,0 10 0 16,4 7-4-16,-1 3-3 15,-3-3-3-15,7-5-3 0,-4-11-3 16,1-8-1-16,1-17-3 16,-2-7-1-16,1-14-5 15,-4-10-5-15,0-10-11 16,0 0-8-16,0-14-2 16,0 0-1-16</inkml:trace>
  <inkml:trace contextRef="#ctx0" brushRef="#br0" timeOffset="413143.1837">17767 12608 11 0,'0'0'24'0,"-19"7"-4"16,5 3-5-16,0 4-5 16,-2 0-3-16,3 1-1 15,1-7-2 1,12-8 1-16,-12 9-2 16,12-9 0-16,7-12 1 15,2 1 1-15,4-4 0 16,2 0 1-16,2 4 0 15,6 5 1-15,-1 6-1 16,5 10 0-16,-2 4-1 16,3 6-9-16,-6-1-29 0,12 12-1 15,-9-14-1-15,6 0-1 16</inkml:trace>
  <inkml:trace contextRef="#ctx0" brushRef="#br0" timeOffset="414012.4801">17617 13605 27 0,'-36'-25'30'0,"1"25"-9"0,-8 7-2 16,-4 7-4-16,1 11-2 16,1 4-4-16,11 10-1 15,9 0-2-15,19 7-1 16,16-7-1-16,16-1-2 16,13-9 1-16,8-5-1 15,3-13 0 1,3-8 0-16,-5-9-1 15,-4-4 0-15,-13-10-1 16,-9-5 1-16,-13 0-1 16,-9 1 1-16,-14 4-1 0,-3 9 1 15,-7 11 0-15,-1 6 1 16,-4 14 0-16,4 13 0 16,5 9 1-16,5 13-2 15,8 3 2-15,7 5-1 0,0 0 0 16,5-1-2-16,6-7-4 15,-2-10-5-15,7-6-17 16,-2-10-13-16,-7-17 0 16,4-4-1-16</inkml:trace>
  <inkml:trace contextRef="#ctx0" brushRef="#br0" timeOffset="414245.2804">17697 14040 37 0,'0'0'35'0,"7"24"-2"15,-10 0-9-15,3 2-10 0,0 6-5 16,0 2-10-16,0-2-16 15,-3-10-18-15,7 1 1 0,-4-23-2 16</inkml:trace>
  <inkml:trace contextRef="#ctx0" brushRef="#br0" timeOffset="414414.5632">17797 14046 36 0,'13'4'36'0,"-13"-4"-2"15,13 21-7-15,-6 2-12 16,-7 3-5-16,4 5-7 16,-4 3-6-16,0-7-12 15,0-5-15-15,0-3-6 16,0-19 0-16,0 0 0 16</inkml:trace>
  <inkml:trace contextRef="#ctx0" brushRef="#br0" timeOffset="414530.4664">17754 14165 31 0,'-9'-14'34'0,"9"14"2"0,4-10-8 16,-4 10-11 0,21-8-11-16,-1 0-28 0,8 8-10 31,-9-14-3-31,17 7 0 16</inkml:trace>
  <inkml:trace contextRef="#ctx0" brushRef="#br0" timeOffset="414977.8793">18274 13359 2 0,'-31'16'33'0,"8"16"1"15,-9 8 0-15,-3 18-14 16,9 12-4-16,6 5-4 16,16 8-4-16,11-5-2 0,14-4-3 15,11-9-6-15,8-19-16 16,5-18-17-16,8-8-1 15,-12-23 0-15,0-8 2 16</inkml:trace>
  <inkml:trace contextRef="#ctx0" brushRef="#br0" timeOffset="415332.0876">18484 13697 13 0,'0'0'29'0,"14"22"1"16,-6-11-9-16,9-6-11 0,3 1-3 15,2-6-2-15,-3-6-2 0,0-3-1 16,-6-4-1-16,-4-1 0 16,-9-5 0-16,-3 4-1 15,-10 3 1-15,-7 8 1 16,0 8 0-16,-8 5 1 31,6 11 1-31,-7 2 1 0,9 9 0 16,4 3 1-16,16-1 0 15,0-1 0-15,14-4-1 16,6-6-1-16,7-3-2 16,5-5-3-16,-1-11-12 15,-3-9-23-15,6 1-1 16,-12-19-1-16,3 2 0 0</inkml:trace>
  <inkml:trace contextRef="#ctx0" brushRef="#br0" timeOffset="415532.6326">18841 13205 34 0,'0'0'32'16,"3"-11"-1"-16,-3 11-10 16,0 0-32-16,-13 7-16 31,13-7-5-31,0 0 1 0</inkml:trace>
  <inkml:trace contextRef="#ctx0" brushRef="#br0" timeOffset="415695.4029">18858 13331 38 0,'0'24'38'16,"3"8"-1"-16,-8-3-8 16,-9-2-9-16,1 1-6 0,-12-9-7 15,1-8-6-15,1-4-8 16,-2-12-15-16,2-10-17 16,13-1 0-16,1-10 0 0,11 1 2 15</inkml:trace>
  <inkml:trace contextRef="#ctx0" brushRef="#br0" timeOffset="416064.9212">19061 13159 16 0,'0'0'33'16,"7"15"-1"-16,-7-15-1 16,-6 22-16-16,6-6-6 15,0-1-3-15,0-3-2 16,0-12-3-16,-4 10-1 16,4-10-2-1,0-15 1-15,3-4 0 16,1-3-1-16,3-3 1 15,2-1 2-15,2 2 0 16,5 7 2-16,-3 3 1 0,4 11 1 16,-6 3-1-1,1 13 1-15,-4 4-1 16,0 6-2-16,-5 6-6 0,-3 1-15 16,-3-6-17-16,3 4-1 0,0-11 0 15,5 3 2-15</inkml:trace>
  <inkml:trace contextRef="#ctx0" brushRef="#br0" timeOffset="416249.8383">18965 13404 14 0,'10'0'32'15,"18"6"2"-15,-1-12-3 16,11 3-15-16,3 0-9 31,-1-3-22-31,7 6-15 0,-20-5-3 16,2 5 0-16</inkml:trace>
  <inkml:trace contextRef="#ctx0" brushRef="#br0" timeOffset="416635.3045">19054 13531 26 0,'0'0'30'31,"14"-9"0"-31,2 5-15 0,7 1-6 16,0 3-3-16,4 0-2 15,-5 0-2-15,-1 7-1 16,-8-1 0-16,-7 3 0 16,-6 2 0-16,-9 0 0 15,-1-2-1-15,-1-2 0 16,0 1 0-16,11-8 2 0,-9 12 0 16,9-12 1-16,8 14 1 15,-3-2 0-15,-5 0 1 16,0 7 1-16,-5-4-2 15,-11 2-2-15,-1-1-10 0,-7-3-22 16,-4-13-4 0,9 0-2-16,-2-14 0 0</inkml:trace>
  <inkml:trace contextRef="#ctx0" brushRef="#br0" timeOffset="416951.7472">19420 13401 47 0,'24'5'39'15,"-2"8"-3"-15,1 11-9 16,0 17-8-16,-10 7-5 16,3 17-5-16,-13 6-2 0,-7 8-4 15,-16 4-1 1,-9-4-4-16,-8-1-3 16,-13-21-14-1,-5-10-22-15,4-11 0 16,-7-20 0-16,6-9 0 0</inkml:trace>
  <inkml:trace contextRef="#ctx0" brushRef="#br0" timeOffset="500697.4501">10792 15741 13 0,'0'10'34'0,"15"-3"1"16,4-3-1-16,8-4-19 15,5 7-5-15,4-3-3 16,4 2-6-16,3 1-9 16,-8-5-14-16,-8-2-12 15,2 0-1-15,-18-2 0 0</inkml:trace>
  <inkml:trace contextRef="#ctx0" brushRef="#br0" timeOffset="500881.3548">10763 15894 50 0,'-5'12'28'15,"16"-1"-4"-15,12-2-1 16,7-6-6-16,14 2-8 15,1-5-21-15,9 4-20 16,-14-10-2-16,8 6-2 16,-15-6 0-16</inkml:trace>
  <inkml:trace contextRef="#ctx0" brushRef="#br0" timeOffset="501432.4641">11737 15516 4 0,'16'0'34'0,"-16"0"1"15,7 24 1-15,-17-1-16 0,-5 5-8 16,2 7-2-16,-3 0-2 15,7 2-4-15,-1-4-2 16,10 0 0-16,13-10-2 16,8-5 1-16,4-3-2 15,8-8-3-15,2 2-7 0,-4-9-16 16,-3-3-9-16,3 3 0 16,-12-17-1-16</inkml:trace>
  <inkml:trace contextRef="#ctx0" brushRef="#br0" timeOffset="501648.6284">11994 15497 45 0,'0'-10'36'16,"-12"10"-1"-16,12 0-11 16,-9 28-8-16,2 2-6 0,10 13-2 15,1 5-3 1,5 13 0-16,-1 1-1 15,4 6-1-15,-1-5-1 0,-2-3 0 16,-3-9-3-16,-2-6-2 0,2-4-5 16,-6-17-23-16,0-13-9 15,0-11 0-15,0 0 0 16</inkml:trace>
  <inkml:trace contextRef="#ctx0" brushRef="#br0" timeOffset="502503.8342">12597 15827 19 0,'-13'-16'29'15,"1"7"-4"-15,-10 3-3 16,-9 6-5-16,3 8-3 15,-5 8-4-15,7 12-2 0,2 3-3 16,6 8-1-16,7-1-1 16,11 4-2-16,10-6-1 15,9-2 0-15,11-8-3 16,5-12-1-16,11-4-6 16,1-10-3-16,3-5-5 0,0-6-3 31,-2-6 0-31,-3 0 0 0,-6-5 3 15,-7 3 7-15,-8-1 8 16,-9-1 8-16,-12-3 8 16,-6 3 4-16,-36-16 22 15,11 23-19 1,-7 5-5-16,-4 9-3 16,7 7-4-16,1 6-3 0,9 9-2 15,10 2 0-15,9 2-2 16,9 1 1-16,7-2-1 15,8-10 0-15,8-2 0 16,5-10 0-16,2-6 0 16,1-6 0-16,1-6 0 15,-1-3 0 1,-3 4-1-16,0 0 2 16,-9 9 0-16,-4 5 0 15,-5 2 1-15,-10 8 0 16,-6 10 0-16,-6 0 0 15,-6 3-1-15,-4-1-3 16,-2-5-7-16,3-5-30 16,5 0 0-16,0-12-1 0,10 0 0 15</inkml:trace>
  <inkml:trace contextRef="#ctx0" brushRef="#br0" timeOffset="502966.8943">13545 15365 5 0,'-37'19'30'0,"0"31"3"16,-13 15-10-16,1 20-5 16,5 18-3-16,4 15-4 31,11 10-1-31,5 1-2 0,21-8-2 16,9-9-4-16,17-17-5 15,16-19-8-15,5-19-18 16,8-28-7-16,11-12 0 15,-4-29 0-15</inkml:trace>
  <inkml:trace contextRef="#ctx0" brushRef="#br0" timeOffset="503405.6432">13902 15562 4 0,'3'17'31'0,"0"8"0"16,-8-4-1-16,-2 6-19 15,0 4-1-15,1-5-2 16,1-1-2-16,-2-9-3 0,7-16 0 15,-9 0-2-15,5-12 1 16,4-9-1-16,-3-7-1 16,3-5 1-16,4-3-1 15,2 3 0-15,3-1 0 16,4 5 0-16,5 5-1 16,4 8 1-16,0 5 0 0,5 6 0 15,-1 5 0-15,-5 8 1 16,1 6 1-16,-7 4 0 15,-5 4 0-15,-4 7 0 16,-3 0-1-16,-3 3-2 16,-7 0-8-16,4-1-15 15,3 4-10 1,-9-12-1-16,9 5 0 16</inkml:trace>
  <inkml:trace contextRef="#ctx0" brushRef="#br0" timeOffset="503590.5452">13753 15877 22 0,'-9'0'34'15,"21"9"-3"-15,13-9-9 16,12 0-7-16,13 0-3 16,6 4-5-16,9-4-6 15,0 0-13-15,-3 8-16 16,-15-11-5-16,-1 12-1 15,-24-7 0 1</inkml:trace>
  <inkml:trace contextRef="#ctx0" brushRef="#br0" timeOffset="504007.2625">13810 16059 23 0,'0'0'32'0,"11"-10"0"15,6 5-12-15,10-3-6 16,4 6-4-16,0-3-3 16,0 10-2-16,0-2-2 0,-10 5-1 15,-8 3 0-15,-13 3-1 16,-6-1-1-16,-12 3 0 15,-2-2-1-15,-1 0 1 16,2-5-1-16,4 0 1 16,15-9-1-16,0 17 0 31,20-5 1-31,3-4 0 0,-1 6 1 16,3 5 0-16,-9 3 1 15,-4 5 0-15,-16 0 0 16,-10-1 0-16,-14-2-1 15,-10-3-2-15,-3-5-7 16,-5-7-12-16,-1-9-15 16,13-7 1-16,1-12-2 0</inkml:trace>
  <inkml:trace contextRef="#ctx0" brushRef="#br0" timeOffset="504439.5956">14284 15880 17 0,'21'15'33'15,"-11"-1"2"-15,5 9-8 16,-5 4-11-16,-5 1-4 16,2 1-3-16,-7-7-3 15,3-4-2-15,-6-6 0 16,3-12-2-16,0 0 0 16,0 0 0-16,9-24-1 0,0 5 0 15,4-6 0-15,3 3-2 0,3-2 1 16,1 3-1-16,2 7 1 15,0 4 1-15,-4 10 0 16,-1 6 0-16,-5 6 1 16,0 8 0-16,-8 2 1 31,-4 6-1-31,0 0-4 0,-9-5-13 16,-3-5-23-16,10 1 0 15,-10-12 0-15,12-7-1 16</inkml:trace>
  <inkml:trace contextRef="#ctx0" brushRef="#br0" timeOffset="507333.4242">14961 15963 38 0,'26'6'36'16,"2"-6"-1"-16,8 4-11 16,1 1-15-16,2-5-19 15,3 5-20-15,-13-14-3 0,11 9-2 16,-12-11 2-16</inkml:trace>
  <inkml:trace contextRef="#ctx0" brushRef="#br0" timeOffset="509036.2531">15596 15508 8 0,'0'11'27'0,"0"-11"-10"16,10 15-3-16,10-5-3 15,11-6-3-15,6-2 0 16,4-5-2-16,2-8-1 16,-3-6-2-16,0-3 0 15,-7-2 0-15,-11 2-1 16,-11 1 0 0,-7 6 1-16,-4 13-1 15,-16-6 1-15,-2 19 0 0,2 9 1 16,-5 11-1-1,5 8 0-15,-2 7-1 0,5 2 1 16,3 2-1-16,7-1 0 16,3-5-5-16,-4-10-7 15,4-14-16-15,4 0-8 0,-4-22 0 16,0 0 0-16</inkml:trace>
  <inkml:trace contextRef="#ctx0" brushRef="#br0" timeOffset="509437.3345">15654 15676 8 0,'25'18'26'0,"-5"-14"-4"16,3 6-11-16,12-6-2 16,1-4-3-16,2 0-1 15,-3 0-2-15,-1-7-1 16,-3 2 1-16,-8 5 0 15,-2 0 1-15,-3 8 1 0,-9 2 0 16,3 8 1-16,-8-3-1 16,5 7 0-16,-6-7-1 0,0 1 0 15,-3-16-1-15,4 12 0 16,-4-12-1-16,8-17-1 16,-1-2 1-16,1-3-1 15,5-3 0-15,0 0-1 0,3 1 0 16,2 6 1-16,1 6 0 15,-1 7 0-15,-2 5 1 16,0 12-1-16,-2 1 1 16,-1 6 0-16,-2 0-1 15,-4 2-3-15,0 2-5 16,-7-3-9 0,-4-2-16-16,4 4-4 15,-16-5 0-15,8 3 6 16</inkml:trace>
  <inkml:trace contextRef="#ctx0" brushRef="#br0" timeOffset="509726.0023">15598 16018 20 0,'0'0'32'0,"36"12"2"15,6-12-14-15,15 0-3 16,16 4-3-16,8-4-2 16,10 0-4-16,-1 0-3 15,2 6-3-15,-14 1-4 0,-10-1-11 16,-19-6-20-1,-5 10-2-15,-23-10-2 0,-5 9 1 16</inkml:trace>
  <inkml:trace contextRef="#ctx0" brushRef="#br0" timeOffset="510207.0596">15822 16269 23 0,'0'0'34'0,"-4"23"0"16,14-2-12-16,6-2-6 15,9 10-3-15,2-8-3 16,8 9-2-16,-7-6-3 0,0 0-2 16,-10-4-2-1,-14-1 0-15,-14-4-2 0,-14-2-1 0,-7-6-1 16,-7-4-1 0,5-3 0-16,-2-6-1 0,14-7 1 15,10-6 0-15,18-7 2 16,11-3 1-16,13-2 3 15,7-7 0-15,1 4 2 32,-1 1 0-32,-9 1 0 0,-11 7 0 15,-18 3 0-15,-6 4-2 16,-16 5-2-16,-9 5-4 16,0 5-12-16,6 3-20 15,-5-4-1-15,20 8 1 16,10-4 0-16</inkml:trace>
  <inkml:trace contextRef="#ctx0" brushRef="#br0" timeOffset="510828.5933">16517 15215 32 0,'22'43'34'16,"6"16"-1"-16,2 24-16 15,4 30-4-15,-8 20-2 16,1 17-1-16,-14-1-3 0,-4 0-2 16,-16-12-2-16,-11-15-1 0,-8-21-1 15,-4-22 1-15,-1-26-2 16,4-15 1-16,-2-18 0 16,8-6 1-16,2-10 0 15,7-4 0-15,2 0-1 16,10 0 1-16,-9-4 0 15,9 4-1-15,0 0 0 0,0 0 0 16,0 0-3-16,-12 8-12 16,12-8-25-16,0 0 0 15,-19-14 1-15,19 1-1 16</inkml:trace>
  <inkml:trace contextRef="#ctx0" brushRef="#br0" timeOffset="525165.9371">340 11708 26 0,'0'0'18'16,"-10"-78"-4"-16,16 37-2 0,16-6 0 16,9-5-1-16,19 1-1 15,14-3-3-15,21 4-1 16,9 0-2-16,34 1-1 15,22 2-2-15,6 1 0 0,30 8-2 16,-5 4 0-16,16 13 1 16,-7 9 0-16,3 12-2 15,-27 12 2-15,-11 14-1 16,-19 8 0-16,-18 11 2 16,-9 6-1-16,-17-2 1 15,-2 0-1-15,3-12 1 0,10-11 0 16,11-13 0-16,14-13-1 15,23-16-1-15,17-6 1 16,15-2 0-16,8 7 1 16,-1 12 2-16,-4 18 0 0,-18 25 0 15,-10 19 0 1,-26 19 1 0,-9 12-1-16,-12 3-1 15,5-3-2-15,9-10-3 0,13-17-1 16,23-19-2-16,15-15 0 15,25-11 0-15,2-3 0 16,2 6 2-16,-17 7 2 16,-23 21 2-16,-25 16 3 15,-32 19 0-15,-19 10 2 0,-26 9-1 16,-7 3 1-16,-3-7-2 16,15-9-1-16,19-18-1 15,20-13-1-15,24-11-1 16,10-5 1-16,10 1-1 15,-2 5 2-15,-16 13 1 16,-19 16 1 0,-26 18-1-16,-22 18 2 15,-23 11 0-15,-8 3-1 16,-2-1-1-16,7-7-2 16,19-12-2-16,16-15-2 15,25-15 0-15,17-9 0 16,13-6 0-16,-6-2 2 15,-9 12 1-15,-19 9 2 0,-27 19 1 16,-20 13 2-16,-25 13 0 0,-21 7 0 16,-6 1 0-16,3 2-2 15,7-9-1-15,17-10-1 16,16-15-1-16,17-11-1 16,14-8 0-16,8-4 0 15,0 1 0 1,-7 0 0-16,-8 8 1 15,-14 0 0-15,-13 9 1 16,-12 6 1-16,-12 1-1 16,-10 2 1-16,-3-1-1 15,-3-2 1-15,3-6-1 16,0-1 1-16,0-3 0 16,6 0-1-16,3-5 0 0,3-4 0 15,4-10 0-15,2 1 0 16,7-9 1-16,0 2-1 15,0-9 0-15,0 3 1 16,-4-4 3-16,1 0-10 16,-6 6 4-16,-3 7-2 0,-10 3-6 15,-3 4-27-15,-3 0 3 0,3-3-4 16,-13-16 18 0</inkml:trace>
  <inkml:trace contextRef="#ctx0" brushRef="#br0" timeOffset="526552.5794">805 12401 7 0,'0'0'23'16,"0"0"0"-16,0 0-13 15,48-28-2-15,-48 28-2 0,0 0 0 16,19 49-2-16,-19-49 1 16,7 50-2-16,-7-50 0 15,10 51-1-15,-10-51 0 16,14 46-1-16,-14-46 1 15,0 0-1-15,41 33 1 32,-41-33 0-32,0 0-1 0,59-22 1 15,-59 22-1-15,0 0 1 16,55-61 0-16,-55 61 1 16,19-47 0-16,-19 47 0 15,0 0 0-15,0-46-1 16,0 46 1-16,0 0-1 0,0 0-1 15,0 0-1-15,0 0 0 0,-34 59 1 16,34-59-1 0,7 62 2-16,-7-62-1 0,11 75 1 15,-11-75-1-15,13 78 1 16,-13-78 1-16,13 61-1 16,-13-61 1-16,-6 51-1 31,6-51-1-31,0 0 0 0,-41 40-2 15,41-40-1-15,-43 0-4 16,43 0-3-16,-44-22-1 16,44 22-1-16,0 0 1 15,-43-60-2-15,43 60-5 16,-16-48-13-16,16 48 2 16,0 0 6-16,0 0 22 0</inkml:trace>
  <inkml:trace contextRef="#ctx0" brushRef="#br0" timeOffset="527115.4457">1284 12180 16 0,'-4'17'27'0,"4"18"-5"16,-5 5-9-16,5 8-5 15,0 5 0-15,-3 0-1 16,3 2-1-16,0-10-2 0,-2-7 0 16,4-9 1-1,3-9 1 1,-5-20-2-16,0 0 2 15,0 0-2-15,-6-29 0 16,6-1 1-16,-4-8-1 0,-2-6-3 16,-3-7-1-16,4 3 1 15,-1 2-1-15,6 3 1 16,0 4-1-16,-6 7 0 16,8 6-1-16,8 6 1 0,4 4 0 15,5 6-2-15,6-2-3 16,3 5-5-16,2-1-9 15,14-2-12-15,6 6-2 16,-7-6-1-16,4 10 14 16</inkml:trace>
  <inkml:trace contextRef="#ctx0" brushRef="#br0" timeOffset="527353.7486">1236 12621 16 0,'16'9'30'16,"3"-9"-2"-16,5 4-10 15,9 3-5-15,-3 1-5 16,0-2-7-16,-2-6-19 15,3 4-10-15,-9-13-1 0,1 2-2 16</inkml:trace>
  <inkml:trace contextRef="#ctx0" brushRef="#br0" timeOffset="527671.2384">1453 12380 22 0,'19'0'28'16,"-19"0"-3"-16,19 21-11 16,-10-5-4-16,3 1-1 15,-2 2-1-15,-4-8-1 16,0 2-3-16,-6-13-2 16,0 0 0-16,9-5-2 0,-2-9 0 15,-2-4 1-15,7-1-2 0,-2 3 1 16,1-1-1-16,1 8 2 15,1 5 1-15,0 9-1 16,-3 7 1-16,0 7 0 16,-4 3 0-16,3 3-1 15,-2 0-8 1,0-2-13-16,7 3-12 16,-8-15 1-16,4 1-2 15</inkml:trace>
  <inkml:trace contextRef="#ctx0" brushRef="#br0" timeOffset="528072.3148">1729 12161 24 0,'17'-15'27'0,"16"6"-6"0,-5-2-10 31,4-1-3-31,-1 3-2 0,-4 2 0 16,-7 3-1-16,-6 4 0 15,-3 6-1-15,-7 4 2 16,-4 8 0-16,0 5-1 16,0 11 1-16,-9 6 0 15,9 6-1-15,0 5-2 16,3 0 1-16,-3 2 1 0,6-1-2 15,-6-8 1-15,0-2-2 16,0-12 1-16,-6-4 0 16,-6-9 0-16,-5-5-1 15,-3-8-3-15,-5-4-3 16,3-4-6-16,-3-6-11 16,3-4-16-16,9 2 0 0,2-7-1 15,11 5 4-15</inkml:trace>
  <inkml:trace contextRef="#ctx0" brushRef="#br0" timeOffset="528319.7313">2117 12383 8 0,'0'0'32'16,"26"-15"0"-16,5 15-1 0,3-4-17 15,4 1-5-15,7 3-4 16,-5 0-7-16,-4-2-12 16,-8-6-15-16,-2 13-2 15,-26-5-1-15,18 0 10 16</inkml:trace>
  <inkml:trace contextRef="#ctx0" brushRef="#br0" timeOffset="528489.0203">2125 12513 35 0,'0'0'30'15,"30"6"-5"-15,3-6-3 16,8 0-5-16,6 0-9 0,-1 0-25 15,3 0-13-15,-15-8-1 16,4 8-3-16</inkml:trace>
  <inkml:trace contextRef="#ctx0" brushRef="#br0" timeOffset="528958.2958">2674 12296 6 0,'0'0'34'16,"33"9"1"-16,-9 8-3 15,10 3-11-15,3 11-6 16,0-1-4-16,6 8-4 16,-5-2-5-16,-5-4-7 15,-4-4-11-15,-4-1-18 16,-10-17-2-16,-2-2 0 0,-13-8 1 15</inkml:trace>
  <inkml:trace contextRef="#ctx0" brushRef="#br0" timeOffset="529143.6967">3012 12296 32 0,'-15'9'33'15,"-15"4"1"1,-8 6-14-16,-2 12-6 0,-7-1-5 15,0 8-4-15,2-1-4 16,4-1-8-16,6-4-9 16,14-2-12-16,2-10-6 15,16-1 0-15,3-19 6 16</inkml:trace>
  <inkml:trace contextRef="#ctx0" brushRef="#br0" timeOffset="529539.7779">3152 12337 25 0,'-6'9'31'16,"-7"0"2"-16,2 7-13 15,4 13-7-15,0 0-4 16,5 5-3-16,2 0 0 0,0-3-2 31,0-7 0-31,6-3-2 0,-3-12 0 16,-3-9 0-16,10-3 0 15,-4-14 0-15,-3-10-1 16,-3-8 0-16,0-12-1 16,0-5 0-16,-4-8 1 15,-2-2-1-15,1 1 1 16,1 3-1-16,1 6 0 0,3 5 1 15,7 11-1-15,5 7-1 16,9 11-1-16,1 2-5 16,15 6-10-16,3 10-17 15,-2-9-2-15,11 13 0 16,-11-4 4-16</inkml:trace>
  <inkml:trace contextRef="#ctx0" brushRef="#br0" timeOffset="529760.9574">3146 12576 17 0,'28'17'29'15,"-9"-14"1"-15,11 6-11 16,-1-1-19-16,-4-8-23 16,8 8-4-16,-14-14-2 0,8 6 14 15</inkml:trace>
  <inkml:trace contextRef="#ctx0" brushRef="#br0" timeOffset="530146.4046">3406 12353 15 0,'23'0'28'0,"-23"0"-3"16,18 13-12-16,-12 1-3 15,0 3-3-15,-6 0 0 0,0-2-1 16,-6-1-2-16,6-14-2 16,0 0 0-16,0 0-2 15,0-17-1-15,9-2 0 16,7-5 0-16,6 0 0 31,0-1-1-31,2 6 2 0,4 9 2 16,-6 10 0-16,3 3 2 15,-10 11 1-15,-2 10 1 16,-8-1-1-16,2 10-2 16,-7-4-7-16,4 3-24 15,-8-14-4-15,10 2-1 16,-6-20-1-16</inkml:trace>
  <inkml:trace contextRef="#ctx0" brushRef="#br0" timeOffset="530378.2039">3767 12434 44 0,'14'12'36'16,"3"-12"1"-16,3-6-16 15,9 9-9-15,2-3-7 16,3 0-14-16,-8-7-25 0,4 7-1 16,-12-7-1-16,1 4-1 15</inkml:trace>
  <inkml:trace contextRef="#ctx0" brushRef="#br0" timeOffset="530863.4152">4039 12207 38 0,'21'-9'31'15,"5"-2"-9"-15,5 2-5 16,-1 6-3-16,3-3-4 0,-1 12-3 16,-9-3-3-16,-2 8-1 15,-11 1 0-15,-10 0-2 16,-6 0 0-16,-7-2 0 15,1 2-1-15,-1-5-1 16,13-7 1-16,-12 13-1 16,12-13 0-1,18 17 1-15,0-5-1 16,4 5 1-16,-3 4 2 16,-4 5 0-16,-9 2 0 15,-6 1 0-15,-15 0 0 16,-10-4-3-16,0-6-8 0,-11-1-20 15,2-16-6-15,8-2-1 16,1-9 1-16</inkml:trace>
  <inkml:trace contextRef="#ctx0" brushRef="#br0" timeOffset="531326.9938">4489 12037 7 0,'21'0'30'16,"1"-7"0"-16,9 7-3 15,-3 0-14-15,-1 0-4 16,2 5-3-16,-5-1-2 16,-4 5-1-16,-5-2-1 0,-3 4-1 15,-8 1 0 1,-4 2 0-16,0 8-1 0,-7 1 1 16,0 9 0-16,-1 3 1 0,-1 6 1 15,2 10 0-15,4-4 1 16,3 7 1-16,3-1-1 15,4-2 1-15,-2-5-1 16,-1-5 0-16,-4-12 0 31,0-6 0-31,-11-8-1 0,-7-6 0 16,-12-9 0-16,-1 0 0 16,-9-5-3-16,2 0-6 15,-1-5-33-15,3 10 0 16,-4-7-1-16,10 7 1 15</inkml:trace>
  <inkml:trace contextRef="#ctx0" brushRef="#br0" timeOffset="540885.6886">559 14000 11 0,'0'0'32'0,"0"0"0"15,0 0 0-15,46 26-16 16,-46-26-7-16,84 6-2 0,-40-4-6 15,-44-2-8 1,70 4-16-16,-70-4-9 16,57 0 0-16,-57 0 0 0</inkml:trace>
  <inkml:trace contextRef="#ctx0" brushRef="#br0" timeOffset="541066.591">597 14132 41 0,'-23'44'32'0,"23"-44"-4"15,47 11-5-15,-47-11-6 16,76 5-8-16,-76-5-33 16,79-8-8-16,-79 8-1 15,69-16-2-15</inkml:trace>
  <inkml:trace contextRef="#ctx0" brushRef="#br0" timeOffset="542049.9874">1497 13791 13 0,'0'0'30'0,"10"5"-2"16,-10 7-7-16,0 7-7 16,-9 6-2-16,-1 3-1 15,-6 4-2-15,-3-3-3 16,2 2-2-16,0-4-1 15,8-2-2-15,6-6 1 16,8-7-1-16,10-3 0 0,10-2 0 16,6-2-2-16,5-5-4 15,4 3-7-15,-6-3-15 16,-3-8-7-16,2 3 0 16,-10-8 0-16</inkml:trace>
  <inkml:trace contextRef="#ctx0" brushRef="#br0" timeOffset="542250.102">1711 13822 67 0,'-6'-9'34'0,"6"9"-6"0,0 9-4 15,0 13-9-15,3 14-4 16,-3 4-4-16,6 13-2 31,-4 7 0-31,2 5-1 0,-1-4-1 16,0 1-3-16,2-8-5 15,-5-13-13-15,0-10-21 16,6-9-1-16,-6-22 0 16,12 8-1-16</inkml:trace>
  <inkml:trace contextRef="#ctx0" brushRef="#br0" timeOffset="542834.71">2143 14026 29 0,'-24'-11'30'0,"2"7"-7"15,-6 4-5-15,-3 5-4 0,1 9-5 16,3 3-1-16,10 9-3 16,6 3-2-16,11 2 0 15,5 1-2-15,11-2 1 16,6-2-4-16,6-8-2 0,12-1-4 16,1-13-8-16,4-6-8 15,0 0-5-15,-9-14-1 16,11 5-1-16</inkml:trace>
  <inkml:trace contextRef="#ctx0" brushRef="#br0" timeOffset="543172.5339">2390 14093 23 0,'-9'-14'24'0,"-13"-1"-2"16,0 5-4-16,-6 6-5 15,3 4-5-15,1 0-2 16,3 7-1-16,5 7-2 15,9 0 0-15,10 3 0 16,6-2 0-16,7-2-1 0,8-6 1 16,6-2-1-16,0-5 0 15,5-6-1-15,1-8 0 16,1-3 0-16,-3 1-1 16,1 3 0-16,-1 1 1 0,-2 7 0 15,-2 5 1-15,-5 7 2 16,-10 6 1-16,-4 8 1 15,-11-1 0-15,0 6 0 0,-15-4-2 16,-9 0-2-16,-1-3-10 16,-3-2-28-16,-3-17-1 15,10 0-1-15,-2-11 0 16</inkml:trace>
  <inkml:trace contextRef="#ctx0" brushRef="#br0" timeOffset="543673.1674">3152 13554 7 0,'-37'5'31'16,"3"29"1"-16,-7 16-7 0,1 18-5 15,3 22-3-15,8 12-2 16,17 11-3-16,6-3-2 16,22-1-1-16,8-14-4 15,11-12-4-15,14-16-24 16,6-18-14-16,-1-24-2 16,9-12 0-1</inkml:trace>
  <inkml:trace contextRef="#ctx0" brushRef="#br0" timeOffset="547086.3028">3350 13798 8 0,'0'-14'28'0,"0"14"0"15,-5 14-10-15,3 0-7 0,2 6-2 16,-4 0-3 0,4 3-1-16,-3-4 1 15,3-4-1-15,0-15-3 0,0 0 1 16,0 0-2-16,-4-18 0 16,4-5 0-16,0 1 0 0,6-7-1 15,-3 2 1-15,4 4-1 16,5 3 1-16,0 5-1 15,1 5 1-15,6 6-1 32,2 4 1-32,3 8 0 0,-2 3 1 15,0 3 1-15,-6 5-1 16,-7 2 1-16,1 3 0 16,-10 0 0-16,-6 3-4 15,-1 1-7-15,-3-5-14 16,-8-4-12-16,12 0-1 15,-9-10 1-15</inkml:trace>
  <inkml:trace contextRef="#ctx0" brushRef="#br0" timeOffset="547263.7552">3218 14062 27 0,'0'0'32'31,"8"11"-2"-31,12-11-9 0,11 3-6 15,14-3-5-15,1 3-6 16,2-3-10-16,-1 3-14 16,-1 9-12-16,-12-10-1 15,-7 10 0-15</inkml:trace>
  <inkml:trace contextRef="#ctx0" brushRef="#br0" timeOffset="547632.7986">3304 14193 29 0,'18'0'31'16,"1"-10"-1"-16,12 7-15 16,4 3-5-16,-1 0-4 15,-4 8-1-15,-4 4-1 16,-8 2-2-16,-15 3-1 15,-6 0 0-15,-12 3 1 0,-8-4-1 32,-4 0 0-32,0-2-1 0,5-5 0 15,4-2 0-15,7-1 1 16,11-6-1-16,-4 9 0 16,4-9 1-16,16 14-1 15,-6-5 1-15,-1 2 0 16,-9 1 0-16,0 0-1 15,-12 0-4-15,-1 0-5 0,-5-2-11 16,-3-10-13-16,7 4 0 16,-6-13-1-16</inkml:trace>
  <inkml:trace contextRef="#ctx0" brushRef="#br0" timeOffset="548267.153">3912 13631 6 0,'-25'8'34'0,"3"21"0"16,-9 7-1-16,1 14-13 31,4 21-4-31,4-1-4 0,14 16-5 15,8-5-1-15,12-1-5 16,12-7-8-16,-1-13-16 16,4-20-13-16,11-8-1 15,-7-15-1-15</inkml:trace>
  <inkml:trace contextRef="#ctx0" brushRef="#br0" timeOffset="548737.0494">3990 13941 10 0,'12'0'34'0,"-12"0"1"16,19 14-5-16,-10 3-9 16,-3 3-6-16,-3 9-4 15,-3 0-3-15,5 0-2 16,-5-3-1-16,-5-5-2 15,-1-10-1 1,6-11 0-16,0 0-1 16,6-12-1-16,1-9 0 0,2-4 0 15,3-4 0 1,4 3 0-16,2 4 0 16,0 7-1-16,-1 7 1 0,-6 8 0 15,2 10 1-15,-3 7-1 16,-2 10-4-16,-4-3-9 0,1 2-25 15,6 6 0-15,-11-10 0 16,12 2-1-16</inkml:trace>
  <inkml:trace contextRef="#ctx0" brushRef="#br0" timeOffset="548969.3441">4318 14085 21 0,'18'0'36'0,"8"6"2"16,-4-6-5-16,5 0-12 15,1 0-10-15,0 0-18 0,0 3-26 16,-13-8-3-16,7 5 0 15,-22 0-2-15</inkml:trace>
  <inkml:trace contextRef="#ctx0" brushRef="#br0" timeOffset="549424.3191">4581 13948 20 0,'13'-12'32'0,"9"12"1"15,0-10-7-15,6 10-12 0,0 5-5 16,-4-3-3 0,-6 11-3-16,-5-1 0 0,-13 3-3 15,0-1 1-15,-12 3-2 16,0-5-1-16,-1 0-1 16,1-3 1-1,12-9 0-15,-4 10 0 16,13-5 0-16,1-2 3 15,4 4 1-15,-3 4 1 16,-2 5 1-16,-9 3 1 16,0 5-1-16,-10-2-1 15,-7-2-5-15,0-2-19 16,3-1-14-16,-11-12 0 0,13 2-1 16</inkml:trace>
  <inkml:trace contextRef="#ctx0" brushRef="#br0" timeOffset="549808.5344">4799 13649 17 0,'24'-8'34'15,"3"6"0"-15,4 13-8 16,9 20-5-16,-5 10-5 0,1 19-4 15,-11 2-3-15,-6 14-2 16,-16-2-1-16,-6 3-2 16,-10-7-1-16,-6-11-2 15,-1-6-2-15,-2-17-2 16,6-4-8-16,-1-11-23 16,4-21-5-1,13 0-1-15,-14-13 1 16</inkml:trace>
  <inkml:trace contextRef="#ctx0" brushRef="#br0" timeOffset="550509.3015">5389 13841 42 0,'0'0'21'0,"0"0"-1"0,9 21-3 16,-9 0-3-16,0 3-4 15,0 8-1-15,0 1 0 16,0 4-3-16,-3-1-3 15,3-2-5-15,0-8-8 16,-6-5-9-16,6-21-15 0,0 15 0 16,0-15-1-16</inkml:trace>
  <inkml:trace contextRef="#ctx0" brushRef="#br0" timeOffset="550672.5661">5287 13994 13 0,'12'0'28'16,"18"7"1"-16,-4-7-15 15,12 0-16-15,4 5-20 16,-12-9-3-16,12 8-3 16,-13-9 22-16</inkml:trace>
  <inkml:trace contextRef="#ctx0" brushRef="#br0" timeOffset="551143.2565">5837 13721 17 0,'0'0'34'0,"7"9"-1"16,-9 8-7-16,2 5-9 0,0 7-6 16,0 2-3-16,4 3-2 15,-4-5-3-15,3-5-3 16,-3-8-4-16,0-16-2 15,0 0-2-15,0 0-1 16,0-18 0-16,-5-6 1 16,5-3 0-16,-2-2 2 0,4 0 5 15,8 3 3-15,1 1 2 16,6 6 1-16,3 6 1 16,7 9 1-16,1 4 0 15,-1 12 0-15,-2 1-2 16,-3 8 0-16,-4 1-1 15,-6 5-1 1,-8 3-2-16,-4-1-6 0,0-1-21 16,0 1-9-16,-9-10 1 15,9 3-1-15</inkml:trace>
  <inkml:trace contextRef="#ctx0" brushRef="#br0" timeOffset="551359.4236">5749 14122 18 0,'23'7'33'16,"8"-2"0"-1,-2-5-5-15,12 0-15 16,3 0-9-16,-1 3-15 0,2 5-20 15,-16-8-1 1,2 7 0-16,-12-4 10 16</inkml:trace>
  <inkml:trace contextRef="#ctx0" brushRef="#br0" timeOffset="551744.8796">5746 14372 9 0,'20'15'32'0,"-3"-5"0"15,11 10-4-15,-3 2-15 16,-1 2-4-16,4 5-1 15,-8-2-3-15,-6 2-2 16,-14-5 0-16,-10-5-2 0,-9-3-1 16,-4-9-1-16,1-7 0 15,0-13-1-15,8-5 0 0,5-6 0 16,9-6 1 0,11 1 2-16,4-3 0 15,4 5 2-15,-4 2 1 0,-1 5 0 16,-9 3 0-16,-5 7-2 0,0 10-5 15,-17-12-18-15,0 5-13 16,8 7-1-16,-7-8 0 16</inkml:trace>
  <inkml:trace contextRef="#ctx0" brushRef="#br0" timeOffset="552199.7936">6303 13611 33 0,'22'38'34'0,"6"26"-7"16,-3 13-8-16,-7 16-2 15,-5 14-2-15,-13-1-3 16,-4 4-3-16,-14-11-1 0,-3-3-4 16,-7-17 0-16,3-14 0 15,0-21-3-15,3-14-5 16,10-9-12-16,3-11-22 16,-6-17-1-16,15 7 0 15,-16-27 0-15</inkml:trace>
  <inkml:trace contextRef="#ctx0" brushRef="#br0" timeOffset="554222.317">566 15438 22 0,'46'13'29'16,"-46"-13"-1"-16,59 7-13 15,-59-7-6-15,59 5-6 0,-59-5-14 16,47 10-13-1,-47-10-4-15,0 0 0 0,0 0 14 0</inkml:trace>
  <inkml:trace contextRef="#ctx0" brushRef="#br0" timeOffset="554422.8644">602 15591 9 0,'0'0'33'16,"0"0"0"-16,38 45-2 16,-38-45-15-16,72 0-8 15,-72 0-19-15,71 0-18 32,-71 0-2-32,62-4-1 0</inkml:trace>
  <inkml:trace contextRef="#ctx0" brushRef="#br0" timeOffset="554838.842">1306 15250 30 0,'16'7'33'16,"-16"-7"-2"-16,0 16-15 15,-2-1-3-15,-8 1-1 0,3 6-4 16,-2-3-1-16,4 2-4 16,5-3-1-16,8-2 0 15,3 0 0-15,7 0 0 16,6-7-2-16,0-2-1 16,3 0-6-16,-6-7-12 15,-2-8-14-15,1 5-2 0,-9-15 1 16,3 4 3-16</inkml:trace>
  <inkml:trace contextRef="#ctx0" brushRef="#br0" timeOffset="555023.7624">1481 15215 39 0,'-7'-11'35'32,"7"11"-1"-32,-3 9-7 0,3 2-9 15,0 12-6-15,0 6-4 16,3 12-2-16,1 8-1 15,-1 14-1-15,0 0 0 16,-3 2-3-16,5 1-4 16,-5-9-8-16,0-10-28 15,5-1 0-15,-1-22 0 0,6-5-1 16</inkml:trace>
  <inkml:trace contextRef="#ctx0" brushRef="#br0" timeOffset="555540.4681">2015 15556 30 0,'0'0'34'0,"-22"-23"-1"16,3 14-10-16,2 3-6 0,-6 3-6 15,2 7-3-15,-3 5-3 16,5 7-2-16,-2 5-2 0,7 5 1 15,5 3-2 1,9 5 0-16,3-2-2 0,7-3-2 16,14-3-7-16,-1-8-6 15,11-7-14-15,8-3-5 0,-2-13 1 16,10 2 5-16</inkml:trace>
  <inkml:trace contextRef="#ctx0" brushRef="#br0" timeOffset="555906.7986">2215 15615 40 0,'-20'-24'30'15,"2"10"-8"-15,-2 2-7 16,0 4-6-16,2 8-3 16,7 0-3-16,-3 11-2 15,6 3 0-15,3 1 0 16,5 5 1-16,11-4-1 15,5-1 1-15,2-4 1 0,3-5-1 16,8-6 0-16,-1-4 0 16,3-5 1-16,0-6-1 15,-3 3 1-15,-3-1 0 0,2 4 0 16,-2 2 1-16,0 7 0 16,-5 3 0-16,0 9 0 31,-7 2 1-31,-1 8-1 0,-6-1-1 15,-6 2 1-15,-9 1-2 16,-3-3 0-16,-7-1-4 16,-6-8-8-16,0-5-27 15,-1-2-3-15,-2-10 1 16,11 0-1-16</inkml:trace>
  <inkml:trace contextRef="#ctx0" brushRef="#br0" timeOffset="556473.5283">3131 15012 32 0,'-37'25'29'16,"-17"9"-5"-16,2 15-3 15,6 21-4-15,3 16-3 0,14 16-3 16,11 4-3-16,15 6-2 16,12-5-2-16,15-6-5 15,14-9-9-15,5-19-16 0,9-25-10 16,7-9-1-16,-2-29 1 15</inkml:trace>
  <inkml:trace contextRef="#ctx0" brushRef="#br0" timeOffset="556943.3396">3383 15138 4 0,'4'15'30'15,"3"14"1"1,-13 0-4-16,3 4-13 0,3 5-4 15,0-5-2-15,0 1-4 0,0-9 0 16,0-8-2-16,0-17-1 16,0 0-1-16,0 0-1 15,-9-28 0-15,1 1-1 16,3-5 0-16,-1-2-1 16,2-2 1-16,4 3 1 31,7 2 2-31,3 6-1 0,8 6 1 15,4 10 2-15,2 4 0 16,1 5 0-16,0 10 0 16,-5 2 0-16,-2 7 0 15,-6 5 0-15,-6 3 0 16,0 1-2-16,-6 2-3 16,3-1-8-16,-3 0-17 0,0-12-7 15,0 7 0-15,0-15 0 16</inkml:trace>
  <inkml:trace contextRef="#ctx0" brushRef="#br0" timeOffset="557190.7838">3177 15536 35 0,'0'0'34'16,"22"5"-4"-16,15-5-9 0,10 0-8 15,13 0-4-15,7 0-2 16,1-5-5-16,-2 2-10 16,-2-2-17-16,-2 7-9 15,-21-2-1-15,-4 4 0 16</inkml:trace>
  <inkml:trace contextRef="#ctx0" brushRef="#br0" timeOffset="557760.5128">3317 15724 10 0,'0'-9'29'15,"21"6"-2"1,1-6-8-16,15 4-6 16,4 1-2-16,5 0-2 15,-2 8-1-15,-4 0-3 16,-6 7-1-16,-11 4-1 0,-16 2-1 15,-13-2-1 1,-15 2-1-16,-3-3 1 0,-2 1-2 16,2-9 1-16,5-2-1 15,11-4 1-15,8 0-1 0,0 0 2 16,25-5-1-16,-2 5 2 16,2 4 1-16,-3 3 1 15,-4 5 0-15,-14 3 0 16,-4 6-1-16,-16 0-1 15,-8-2-5-15,-7-2-10 0,-4 1-21 16,-6-18 0-16,11 1-3 16,-2-15 1-16</inkml:trace>
  <inkml:trace contextRef="#ctx0" brushRef="#br0" timeOffset="558145.9252">3860 15415 16 0,'21'11'35'0,"-11"1"0"15,-1 16 1-15,-11 3-17 16,-5-1-9-16,3 8-2 0,-5-7-3 15,5-2-1-15,-1-7-3 16,-1-10 0-16,6-12-1 16,0 0-1-16,9-26 0 31,3 1 0-31,4-4 1 0,-1 0 0 16,6-3 1-16,2 8 0 15,-2 6 2-15,4 12 0 16,-4 6 0-16,2 13 1 15,-8 8 0-15,1 5-1 16,-7 9-2-16,-4-3-5 16,2 0-27-16,-4 5-8 0,-9-13-1 15,6-2 0-15</inkml:trace>
  <inkml:trace contextRef="#ctx0" brushRef="#br0" timeOffset="558614.6144">4356 15582 36 0,'31'9'35'0,"-7"-13"2"31,12 4-11-31,8 0-10 0,-2-8-4 16,6 8-3-1,-4-9-3-15,-4 7-2 0,-11-1-5 16,-11 3-13-16,-8-6-23 15,-10 6-1-15,-4-12-1 16,4 12 0-16</inkml:trace>
  <inkml:trace contextRef="#ctx0" brushRef="#br0" timeOffset="561799.6167">5059 15376 15 0,'-6'11'32'16,"10"18"-2"-16,-4 3-10 15,0 7-7-15,0 8-1 16,0-2-4-16,0-4-4 0,0-5-6 16,0-12-3-16,0-14-4 15,0-10 0-15,0-20 0 16,-6-9 1-16,6-4 0 15,-9-6 3-15,2 0 4 16,0 6 3-16,2 3 2 16,2 8 1-1,3 6 1-15,0 16-1 16,16-14-1-16,2 11-1 16,4 3-1-16,6-6 0 0,0 3 1 15,0 3 1 1,-4-5 0-16,-2 5 1 15,-3 0 1-15,-5 8 1 0,-14-8 1 16,10 26-1-16,-10-11-1 0,0 11-1 16,-5 1 0-16,5 2-2 15,0 4-7-15,-2-4-12 16,-1-4-21-16,8 3 0 16,-5-10-1-16,9 3 1 15</inkml:trace>
  <inkml:trace contextRef="#ctx0" brushRef="#br0" timeOffset="562053.551">5598 15369 23 0,'9'-8'35'15,"1"22"1"-15,-7 6-4 0,-3 7-15 16,11 9-6 0,-5 2-3-16,3 6-2 0,-1-1-4 15,0-6-4-15,0-1-8 16,-8-12-10-16,-5-10-15 0,5-2-2 16,-16-16 0-16,4-1 9 15</inkml:trace>
  <inkml:trace contextRef="#ctx0" brushRef="#br0" timeOffset="562238.4697">5494 15579 38 0,'17'0'36'15,"4"-9"-1"-15,8 5-11 16,8 4-9-16,5 0-12 16,1 0-30-16,-5-4-7 15,8 4-1-15,-14-6-1 16</inkml:trace>
  <inkml:trace contextRef="#ctx0" brushRef="#br0" timeOffset="562786.3443">6139 15294 13 0,'0'0'32'0,"12"9"2"16,-15 5-4-16,3 10-13 15,0 8-8-15,0-3-3 16,3 3-1-16,-3-4-2 0,4-7-2 16,-4-9-1-16,0-12 0 15,0 0-1-15,-3-25 0 16,-3 4 0-16,-1-5 0 0,-2-6-1 15,0 3 2 1,3 1-1-16,6 2 1 16,2 3 0-1,10 5 0-15,5 3-1 16,4 1 2-16,4 5-2 16,3 2 1-16,3 7 0 0,-4-3 1 15,-4 3-1-15,-2 0 1 16,-8 6 0-16,-1 2 0 15,-6 2 1-15,0 2 0 16,-6 3-1-16,0 8 0 0,-3 2 1 16,3 8-3-16,0 7-5 15,-5-2-17-15,-2 0-11 16,7 4-1-16,0-11 1 16</inkml:trace>
  <inkml:trace contextRef="#ctx0" brushRef="#br0" timeOffset="563002.1098">6053 15683 3 0,'24'0'32'0,"14"6"0"16,-4-11-2-16,11 5-13 15,3 0-8-15,4 0-13 0,3 5-22 16,-13-11-5-16,0 9-1 16,-16-9 3-16</inkml:trace>
  <inkml:trace contextRef="#ctx0" brushRef="#br0" timeOffset="563356.3137">6117 15868 21 0,'0'0'33'16,"35"26"0"-16,-14-12-4 16,7 3-19-16,-1 8-1 15,-4-2-2-15,-4 5-3 16,-13-2-3-16,-12-6-2 0,-11-4-2 15,-10-4 0 1,-2-5-1-16,-1-11 1 0,7-6 0 16,8-10 1-16,15-7 1 0,10-2 3 15,11-4 1-15,9 2 1 16,-3 0 1-16,1 6 0 16,-10 5-1-16,-6 6-1 15,-12 5-4-15,-15 1-6 16,0 3-21-1,2 10-6-15,-11-8-1 16,10 5-1-16</inkml:trace>
  <inkml:trace contextRef="#ctx0" brushRef="#br0" timeOffset="563627.655">6477 15123 29 0,'53'0'35'16,"5"14"2"-16,11 21-5 0,2 17-15 16,-12 12-4-16,-4 26-3 15,-20 5-2-15,-17 14-4 16,-26 3-1-16,-19-4-6 15,-12 3-13-15,-7-12-23 16,-14-20 0-16,4-15-1 31,-2-23 0-31</inkml:trace>
  <inkml:trace contextRef="#ctx0" brushRef="#br0" timeOffset="564306.7596">619 17077 39 0,'45'29'35'0,"-45"-29"1"0,0 0-16 16,64 9-8-16,-64-9-4 15,61 4-6-15,-61-4-11 16,60 4-17-16,-60-4-8 16,45-12-1-16,-45 12-1 15</inkml:trace>
  <inkml:trace contextRef="#ctx0" brushRef="#br0" timeOffset="564491.634">674 17238 17 0,'0'0'34'0,"16"49"3"15,-16-49-2-15,47 0-20 0,-47 0-26 16,61 4-18-16,-61-4-4 15,78-4-2-15</inkml:trace>
  <inkml:trace contextRef="#ctx0" brushRef="#br0" timeOffset="564892.7104">1502 16816 4 0,'3'-13'30'0,"-6"1"3"15,3 12-6-15,-16 25-11 16,1-1-3-16,2 10-5 16,2 0-2-16,5 4-2 15,6-1 0-15,0-8-1 31,16-5-2-31,4-7 2 0,6-3-3 16,2-5-3-16,3-4-5 16,-5-7-12-16,-2-12-14 15,2 11 1-15,-11-16-2 16</inkml:trace>
  <inkml:trace contextRef="#ctx0" brushRef="#br0" timeOffset="565077.6242">1708 16797 38 0,'3'-9'35'0,"-3"27"2"16,0 10-13-16,0 0-6 16,0 20-4-16,0 3-4 15,0 18-2-15,0 1-3 32,-5 4-8-32,5-8-15 0,8-4-19 15,-6-16-2-15,11-7-4 16,-2-20 4-16</inkml:trace>
  <inkml:trace contextRef="#ctx0" brushRef="#br0" timeOffset="565895.4402">2253 17142 42 0,'-22'-2'34'0,"-14"-3"-3"15,4 5-12-15,1 5-7 16,4 9-5-16,5 10-5 16,3 1 0-16,13 8-3 15,6 0 2-15,14-4-1 0,9-1 1 16,5-5-1-16,6-10 0 15,7-6 0-15,5-7-2 16,-2-14 0-16,-1-1-1 16,-7-5-1-16,-6-1 1 15,-8-5-1-15,-5 0 1 0,-5 0 3 32,-8 7 0-32,-4 3 1 0,0 3-1 15,0 13 2 1,-6-14-3-16,6 14 3 0,0 0-2 15,-14 14-2-15,14-14 2 16,-13 15-2-16,6-5 2 16,7-10-3-16,-16 14 2 15,16-14-4-15,-9 10 3 0,9-10-1 16,0 0-1-16,0 0 2 16,0 0-2-16,-6 14 2 15,6-14 0-15,0 0 2 16,0 0 1-16,3 12 2 15,-3-12 1-15,6 25 0 16,-4-11 1 0,7-2 0-16,2 5 0 15,4 0 0-15,4-2-2 16,8-6 0-16,-2-6-2 16,3-3 1-16,-1-8 1 15,1-1-1-15,-9-5 0 0,-3-4 1 16,-7-3 0-16,-6-2 3 15,-12 2-3-15,-1 2 1 16,-11 4-3-16,-4 5-1 16,0 10-9-16,-5 0-21 0,-1 7-6 15,8 4-3-15,-1-4 1 16</inkml:trace>
  <inkml:trace contextRef="#ctx0" brushRef="#br0" timeOffset="566180.6329">2681 17234 28 0,'0'0'32'0,"21"7"3"15,-4 3-16-15,1-5-5 16,7 7-3-16,1-1-3 16,1 12-1-16,-9-5-1 0,-2 7-1 15,-12-5-5-15,-11-6-12 0,-10-2-23 16,6 0 0-16,-15-12-2 16,11-12 0-16</inkml:trace>
  <inkml:trace contextRef="#ctx0" brushRef="#br0" timeOffset="566565.4243">3515 16664 25 0,'-47'47'35'0,"7"29"-6"16,0 20-9-16,5 11-6 15,18 20-1-15,10 0-4 16,21-2-5-16,13-11-10 16,13-7-20-16,3-28-8 0,12-25-1 15,-7-25 0-15</inkml:trace>
  <inkml:trace contextRef="#ctx0" brushRef="#br0" timeOffset="567081.312">3857 16779 21 0,'0'0'30'16,"5"25"1"-16,-5-5-15 16,0 5-6-16,0 2-2 15,-5-3-2-15,5 0-2 16,-7-11-1-16,7-13 0 16,0 0-2-16,-6-25 0 15,6-1 1 1,3-6-1-16,2-4-1 15,5-3 0-15,2 3 1 16,1 6-1-16,2 4 1 16,1 12-1-16,0 7 1 15,6 9-1-15,-7 8 2 16,3 11-1-16,-5 6-2 16,3 7-3-16,-1 2-9 0,-2 2-16 15,-10-7-5-15,3 10 1 16,-13-13 5-16</inkml:trace>
  <inkml:trace contextRef="#ctx0" brushRef="#br0" timeOffset="567282.3504">3753 17136 15 0,'0'0'31'0,"18"-4"3"16,15 4-9-16,4 0-11 15,12 0-3-15,7 0-2 32,10-3-6-32,2 6-10 0,-3-3-17 15,0 8-10-15,-16-4 0 16,-5 4 0-16</inkml:trace>
  <inkml:trace contextRef="#ctx0" brushRef="#br0" timeOffset="567714.6775">3900 17353 5 0,'15'-13'31'16,"9"6"-2"-16,2 2-11 16,7-4-5-16,1 4-2 15,1 5-3-15,-1 9-2 16,-6 1-2-16,-10 5 0 16,-8 4-3-16,-14-4 1 0,-8 6-2 15,-4-2 0-15,-2-3-1 16,-1-10 2-16,5-6-3 15,14 0 1-15,0 0 1 16,0 0 1-16,25-4 1 16,-2 4 0-16,2 4 1 15,1 9 0 1,-8 3 0-16,-5 6 1 16,-13 3-1-16,-10-3 0 0,-14-3-4 15,-7 0-4 1,-4-5-10-16,1-4-16 15,-6-10-3-15,15-13 1 0,0-12 0 16</inkml:trace>
  <inkml:trace contextRef="#ctx0" brushRef="#br0" timeOffset="568115.7548">4436 17004 26 0,'11'0'35'15,"-11"0"2"-15,20 11-10 16,-4 11-11-16,-8 3-4 16,6 7-3-16,-9-1-2 0,5 1-4 31,-10-6 1-31,0-7-3 0,0-6 1 15,0-13-1 1,0 0-1-16,5-22 1 16,2-5 0-16,2-2 1 0,4-2-2 15,7 2 1-15,0 2-1 16,1 7 0-16,-1 9 0 16,-1 8 1-16,-2 13 0 0,-1 7-1 15,-6 6 0-15,-5 5-3 16,2 10-16-16,6-1-22 15,-13-6 2-15,6-2-2 16,-6-19 2-16</inkml:trace>
  <inkml:trace contextRef="#ctx0" brushRef="#br0" timeOffset="568569.4067">4987 17173 24 0,'0'0'36'15,"15"-6"1"-15,15 6-12 16,8 0-8-16,3 0-6 16,6 0-10-16,1-5-32 0,5 13-3 15,-16-11-2-15,3 3-1 16</inkml:trace>
  <inkml:trace contextRef="#ctx0" brushRef="#br0" timeOffset="569017.8623">5688 16680 21 0,'28'0'26'15,"-3"-4"-9"-15,4 4-8 16,2 0-2-16,-3 0-1 15,0 0 0 1,-5-6-1-16,-4 6 1 16,-19 0-1-16,13-8 0 15,-13 8-1-15,0 0 0 16,-16 18 1-16,8 1-1 0,-3 4 1 16,4 8-1-16,0 10 1 15,7 8-1-15,-3-1 0 16,6 5 0-16,2-2-1 0,1-2-1 15,2-8-5-15,1-7-4 16,1-11-9-16,-3-5-14 16,-7-18-6-16,0 0 0 15,0-11 4-15</inkml:trace>
  <inkml:trace contextRef="#ctx0" brushRef="#br0" timeOffset="569418.474">5699 16963 7 0,'19'0'24'16,"2"-2"-8"-16,7 2-5 16,6 3-3-16,4-3 0 15,3 6-2 1,1-3-1-16,0 3 1 16,-6-6 0-16,-5 11-1 0,-3-3 1 15,-3 1-2 1,-8 2 1-16,-3 0 0 15,-8-2-2-15,-3 3 1 0,-3-2-2 16,0-10 0-16,0 0 0 16,-9 0-1-16,3-8 0 0,2-6 0 15,4-6-1-15,0-6 1 16,10 1 0-16,2-5-1 16,3 2 1-16,7 6 0 15,4 4 1-15,-2 4-1 16,3 8 1-16,-3 6 0 15,-1 13 0 1,-4 6 0-16,-4-1-1 16,-2 7-2-16,-4 7-4 15,-9-2-8-15,0 0-18 16,5 6-3-16,-16-11-2 16,7 6 3-16</inkml:trace>
  <inkml:trace contextRef="#ctx0" brushRef="#br0" timeOffset="569639.6502">5791 17304 2 0,'20'7'31'15,"23"-1"-1"-15,4 0-9 16,16-6-10-16,7-4-1 15,5 4-8-15,-4 2-14 16,-13-2-17-16,0 0-1 16,-23 0 0-16</inkml:trace>
  <inkml:trace contextRef="#ctx0" brushRef="#br0" timeOffset="570004.522">6012 17509 12 0,'3'10'31'0,"0"5"2"16,15 2-4-16,5 6-16 16,2-3-4-16,2 6-2 0,-2-1 0 15,-4-1-1 1,-8-3-5-16,-13 1-3 0,-10-2 0 31,-14-10-2-31,-7 0 1 0,-5-10 0 16,1-8-1-16,6-4-1 15,12-6 3-15,10-10 3 16,12-6 2-16,10 1 1 16,2-5 1-16,5 3-1 15,-10 9 2-15,-5 4 0 16,-13 7-1-16,-11 12-1 0,-5 3-5 15,-4 11-8-15,1-3-23 16,6 5-4-16,0-7-2 16,19 3 3-16</inkml:trace>
  <inkml:trace contextRef="#ctx0" brushRef="#br0" timeOffset="570343.0882">6465 16670 33 0,'30'-12'36'16,"13"20"0"-16,-3 16-2 15,5 15-22-15,2 28-1 16,-11 11-4-16,-7 23 1 16,-19 12-2-16,-14 6-2 0,-21-3-2 15,-13-2 1-15,-8 1-4 16,-6-9 0-16,2-15 1 16,-3-18-10-16,15-18-9 15,10-8-19-15,28-47-3 16,-42 39 1-16,20-51 4 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8T14:32:25.150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1040 7100 30 0,'0'0'28'0,"25"-51"-6"16,-25 51-5-16,0 0-3 16,-53-18-5-16,53 18-3 15,-52 9-3-15,52-9 0 16,-53 31-2-16,53-31 0 0,-41 53 0 31,41-53-1-31,0 55 1 0,0-55 1 16,31 48-1-1,-31-48 1-15,56 31 1 16,-56-31-1-16,71 10 1 0,-71-10 0 16,53-5-1-16,-53 5 0 15,0 0 1-15,0 0-2 16,0 0 1-16,-41-36-1 0,41 36 0 16,-73 3-1-16,29 12 0 15,44-15 1-15,-69 46-1 16,69-46 1-16,-43 66 1 15,43-66-1-15,-9 78 2 16,9-78-1-16,38 65 1 16,-38-65-1-1,64 39-2-15,-64-39-5 16,71 11-13-16,-71-11-17 16,72-26-2-16,-72 26 1 15,34-46-1-15</inkml:trace>
  <inkml:trace contextRef="#ctx0" brushRef="#br0" timeOffset="153.0994">668 7127 54 0,'0'0'30'0,"0"0"-10"0,-44-12-12 16,44 12-13-16,0 0-21 15,40 41-2-15,-40-41-2 16,79 42 8-16</inkml:trace>
  <inkml:trace contextRef="#ctx0" brushRef="#br0" timeOffset="468.8862">1355 7332 35 0,'-19'-4'32'0,"-9"-5"21"16,-34 9-39 0,62 0-6-16,-67 23-3 15,67-23-2-15,-48 37-1 16,48-37 0-16,-10 53-1 0,18-27-2 16,5-3 1-16,15-4 1 0,-3-5 0 15,7-7 0 1,-4-4 1-16,-3-7 0 15,-7-4 0-15,-10-5 1 0,-3-5-2 16,-13 1-2-16,-7-2-5 31,-1 1-16-31,2 3-14 0,-5-8 0 16,1 12 0-16</inkml:trace>
  <inkml:trace contextRef="#ctx0" brushRef="#br0" timeOffset="634.6689">1370 7328 41 0,'24'-3'33'16,"11"6"1"-16,-7-3-13 15,7 0-9-15,-1-5-9 0,0 1-17 16,4 4-17-16,-8-13-2 16,-1 10 0-16,-11-9 1 15</inkml:trace>
  <inkml:trace contextRef="#ctx0" brushRef="#br0" timeOffset="786.2221">1647 7328 7 0,'-14'19'32'16,"7"6"0"-16,-1-4 0 16,8 1-13-16,0 7-7 15,3-1-8-15,4-5-11 0,-2-5-19 16,8 2-5-16,-1-17-1 15,8 6 0-15</inkml:trace>
  <inkml:trace contextRef="#ctx0" brushRef="#br0" timeOffset="1202.753">1837 7336 26 0,'-24'-7'32'15,"24"7"-1"-15,-12 18-2 0,8-5-17 16,4 7-4 0,4 2-3-1,3 1-1-15,3 1-1 16,4-1 0-16,1-7 0 16,5-5-1-16,1-9 0 0,-3-2 0 15,1-11 0-15,-1-1-1 16,-5-5 1-16,-1 0-2 15,-6-2 2-15,-6 5-2 16,0 1 1-16,0 13-2 0,0 0 1 16,0 0 0-16,-10 5-1 15,6 12 1-15,4 0 0 16,8 4 0-16,1-1 1 16,5-1 1-16,2-6 0 15,1-4 1-15,5-9 0 16,3-6 0-1,-4-6 0-15,1-4 0 16,-7-5-4-16,-5-2-9 16,-10-1-28-16,0 7 0 15,-10-9-1-15,0 13 0 16</inkml:trace>
  <inkml:trace contextRef="#ctx0" brushRef="#br0" timeOffset="2017.7458">2997 7290 18 0,'-3'33'28'0,"-11"1"-3"16,3 12-9-1,5 3-4-15,-1-1-3 0,7-2-2 31,0-11-1-31,0-9-1 16,7-12 0-16,-7-14-2 0,15-8 1 16,-8-13-1-16,-4-15 0 15,0-6-1-15,-6-11 0 16,3-5-1-16,-6 2-1 16,0-2 1-16,0 5 1 15,-1 9 0-15,-2 8-1 0,6 16 0 16,3 20 1-16,0 0 0 15,0 17 0-15,9 13-1 16,1 4 0-16,8 5 0 16,1-3 0-16,2-3 0 15,7-7 0-15,4-7 0 16,-5-10 0-16,4-14 0 0,0-9-1 16,-3-8 1-16,-7-10-2 15,-1-2 1-15,-10-2 0 16,4 1-1-16,-7 2 2 15,-7 6-1-15,0 8 0 16,0 19 1-16,0 0 0 0,-7 12 0 31,4 15 1-31,0 10 0 0,-1 4 0 16,4 9-3 0,0 3-3-16,-5-6-14 15,2-5-19-15,7 2-1 0,-4-12 0 16,11 0 0-16</inkml:trace>
  <inkml:trace contextRef="#ctx0" brushRef="#br0" timeOffset="2318.1875">3298 7810 15 0,'0'0'32'0,"0"0"1"16,0 0-10-1,16-17-5-15,-5 2-5 16,2 1-5-16,-1-7-2 16,1 2-2-16,-1-1 0 15,1 2-1-15,-3 6 1 16,-10 12-1-16,0 0 1 16,12 3 0-16,-12 12-1 15,3 10-1-15,3 1 0 0,-6 5-1 16,4-2-2-16,-4-1-4 0,8-3-12 15,2-4-21 1,-10-21 1-16,15 12-1 0,-8-23-1 16</inkml:trace>
  <inkml:trace contextRef="#ctx0" brushRef="#br0" timeOffset="2555.3901">3621 7393 42 0,'18'-7'34'0,"4"7"1"16,0 0-11-16,8 0-12 15,8 3-4-15,2-3-4 16,-3 0-7-16,-2 0-12 15,-2 0-19-15,-14-6-1 16,6 6-1-16,-13-3 1 0</inkml:trace>
  <inkml:trace contextRef="#ctx0" brushRef="#br0" timeOffset="2718.3438">3658 7531 33 0,'0'0'32'0,"12"15"-4"0,7-9-8 16,11-6-8-16,4 4-10 15,1-12-26-15,11 8-6 16,-11-6-2-16,5 6-1 16</inkml:trace>
  <inkml:trace contextRef="#ctx0" brushRef="#br0" timeOffset="3172.9543">4423 7304 26 0,'-22'-18'31'0,"5"10"0"0,-8-2-11 16,-6 7-8-16,4 5-5 16,-6 9-2-16,6 7-2 15,2 6-1-15,7 10-1 16,7 1 1-16,11 7-1 15,11 0 2-15,7-2 0 16,12-7-1-16,8-8 1 0,6-9-1 16,9-11 1-16,-5-14-1 15,-1-9 1-15,-9-14 0 16,-4-1 1-16,-15-11 0 16,-10 0-1-16,-19 1 1 15,-12 2-1-15,-14 5-1 16,-8 7-8-1,-9 9-32-15,1 13-1 16,-8-2 1-16,-1 15-1 16</inkml:trace>
  <inkml:trace contextRef="#ctx0" brushRef="#br0" timeOffset="4678.5692">5153 7589 19 0,'15'13'31'16,"1"13"0"-16,-22 3-17 15,-4 3-16-15,2 2-20 0,-16-17-4 16,13-1-2-16,-6-18 12 16</inkml:trace>
  <inkml:trace contextRef="#ctx0" brushRef="#br0" timeOffset="5044.2592">5622 7435 32 0,'-16'0'31'15,"-9"0"-2"-15,4 5-11 32,2 5-6-32,3 8-5 0,10 4-2 15,6 2-2-15,13 4 0 16,5-5-1-16,7-1 0 15,0-7 1-15,5-10-1 16,-7-10 0-16,0-5 0 16,-9-12 0-16,-5-8 0 15,-9-10-1-15,0-7 0 0,-9-6-1 16,-3-5 0-16,2-6 0 16,1-4-2-16,9 4-2 15,0 4-5-15,9 6-13 16,10 17-13-16,-1 7 1 15,7 18-1-15</inkml:trace>
  <inkml:trace contextRef="#ctx0" brushRef="#br0" timeOffset="5447.3345">5797 7395 32 0,'14'-9'34'16,"7"9"-5"-16,7 0-7 16,-6 5-4-16,6 7-2 15,-13 0-3-15,4 8-3 0,-10-3-3 16,-5 0-3-16,-4-1-1 15,-4-4-1-15,4-12-1 16,-15 10-1-16,15-10-1 16,-11-7-1-16,11-5-2 15,3-1 0-15,6-2-1 32,2-2-1-32,6 2 1 0,0-1 1 15,7 7 0-15,-3-1 1 16,2 6 1-16,-6 4 1 15,-6 4-4-15,-11-4-4 16,16 19-11-16,-10-4-12 0,-6-15-2 16,-6 22 1-16</inkml:trace>
  <inkml:trace contextRef="#ctx0" brushRef="#br0" timeOffset="5747.7225">6087 7287 35 0,'18'-24'32'0,"-3"-1"-8"32,4 7-5-32,3 9-3 0,0 9-4 15,3 9-2-15,-3 7-2 16,4 7-2-16,-6 7-1 16,1 1 0-16,-5 3-1 15,-1 1-1-15,-7-3-1 16,0 1 0-16,-5-5-1 15,-3-3 1-15,0-8-1 0,-3-2 1 16,3-15-1-16,-12 15 0 16,2-11-1-16,-3-4-1 15,-2 6-3-15,-6-6-8 16,2 0-27-16,3 6 0 16,-2-6 0-16,8 5 1 0</inkml:trace>
  <inkml:trace contextRef="#ctx0" brushRef="#br0" timeOffset="5926.4981">6563 7552 39 0,'19'0'36'16,"-19"0"-3"-16,19 0-13 15,-6 5-42-15,-13-5-7 16,0 0-4-16,-3-9-2 16</inkml:trace>
  <inkml:trace contextRef="#ctx0" brushRef="#br0" timeOffset="6613.1838">7603 7024 23 0,'0'0'28'0,"8"38"-9"0,-8 6-2 16,0 16-3-16,0 13-2 15,-5 7 0-15,5 4-3 16,-3-6-3-16,3-9-2 16,-4-12 0-16,4-15-1 15,4-19 0-15,2-13-1 0,-6-10-1 16,16-20 0-16,-4-6 1 16,3-2-1-16,3 1-1 15,2 2-1-15,1 5 1 16,-2 8 0-16,2 10-1 15,-5 8 1-15,-3 6-1 32,-2 6 0-32,-4 3 1 0,-1 3 0 15,-2 4-2-15,-4-5-7 16,0-2-18-16,9 2-8 0,-9-14 1 16,7 2 0-1</inkml:trace>
  <inkml:trace contextRef="#ctx0" brushRef="#br0" timeOffset="6982.9115">7987 7524 24 0,'3'22'30'0,"-6"-3"-3"31,3 5-10-31,0 3-5 0,0 2-3 15,6 1-2-15,-6-6-2 16,4-3-1-16,-4-13-1 16,0-8 0-16,0 0-2 15,0 0 2-15,8-25-1 16,-8-1 0-16,-5-8 0 16,1-6-2-16,-2-3 2 0,1-7-2 15,-2 3 0-15,3-1 1 16,-1 3-1-16,5 6-1 0,0 3 1 15,3 6 0 1,5 5 0-16,5 6-2 16,9 5-2-16,6-1-6 0,9 4-11 31,7 5-11-31,-1-4-2 0,10 10 1 16</inkml:trace>
  <inkml:trace contextRef="#ctx0" brushRef="#br0" timeOffset="7251.8356">8033 7746 25 0,'13'6'29'15,"18"3"-1"-15,0-5-14 16,3 0-10-16,3 5-23 0,-12-16-8 16,10 7-1-1,-20-10 3 1</inkml:trace>
  <inkml:trace contextRef="#ctx0" brushRef="#br0" timeOffset="7583.6701">8228 7475 23 0,'14'13'30'16,"-14"-13"0"-16,15 22-12 15,-6-8-7-15,-3 1-4 16,1 2-1-16,-1-8-2 16,-6-9-1-16,13 5-1 15,-4-14-1 1,-1-6 0-16,5-3 0 16,3 0 0-16,-1-2 0 15,-1-1 0-15,0 10 1 0,-2 5 1 16,0 11 0-1,-5 6 0-15,0 9 1 0,-7 2-2 16,6 1-2-16,-1 5-9 16,1 0-19-16,-6-12-7 0,12 0 1 15,-12-16-2 1</inkml:trace>
  <inkml:trace contextRef="#ctx0" brushRef="#br0" timeOffset="8015.8487">8565 7243 14 0,'25'0'26'0,"-7"-7"0"15,4 7-12-15,-3 0-5 16,-1 0-3-16,-5 7-2 16,-2-1 0-16,-1 3 0 15,-4 4-1-15,-2 3 0 0,-4 4 1 16,0 5 1-16,0 3 0 16,6 8 0-16,-6 3 0 15,4 1 1-15,1 4-1 16,-2-2 0-16,0-1-2 0,3 0 1 15,-2-7-2-15,-4-5 0 16,0-7 0-16,-9-5-1 16,-4-10 0-16,-1-4 0 31,-6-3 0-31,-2-9-3 0,1 5-4 16,-1-6-10-16,4-2-20 15,18 12 1-15,-16-21-2 16,16 21 2-16</inkml:trace>
  <inkml:trace contextRef="#ctx0" brushRef="#br0" timeOffset="8284.8648">9111 7411 36 0,'19'0'34'0,"-1"0"-1"16,13-5-10-16,-3 5-11 16,6-3-5-16,-2 3-7 31,1 0-10-31,-8 0-13 0,-7-4-10 15,2 4 1-15,-20 0-2 16</inkml:trace>
  <inkml:trace contextRef="#ctx0" brushRef="#br0" timeOffset="8500.638">9129 7532 48 0,'16'18'35'0,"0"-12"-5"16,9-2-7-16,8 0-6 15,-4-7-7 1,7 3-9-16,-4-13-33 16,1 13-2-16,-13-12-2 15,1 9 0-15</inkml:trace>
  <inkml:trace contextRef="#ctx0" brushRef="#br0" timeOffset="9154.8362">10472 6784 47 0,'-27'-13'16'0,"-1"8"-2"0,-7 5-4 16,-2 8-2-16,3 9-3 15,0 12-1-15,12 10-1 16,4 11 0-16,8 6 0 15,10 4 1-15,6 1 1 16,0 0 1-16,7 3 1 16,-9-10 0-16,-4-6 0 0,-13-9-1 15,-6-5 0-15,-12-8-2 16,0-3 0-16,-7-9-4 16,2-5-3-16,7-1-10 15,5 1-18-15,11-9-5 0,13 0 0 16,10-3 0-16</inkml:trace>
  <inkml:trace contextRef="#ctx0" brushRef="#br0" timeOffset="9654.8398">10022 7492 15 0,'19'8'27'0,"-7"-1"-5"31,16 6-3-31,1 9-3 0,4 9-2 16,1 12-3-1,-9 8-2-15,-3 11-3 0,-9 8-1 16,-11 8-1-16,-11 7-2 15,-9 7 1-15,-7 2-1 16,-6-2 1-16,3 5-1 16,3-5 0-16,7-2 0 0,9 3-1 15,5-7 1-15,4-6-2 16,9-10-1-16,1-5-4 16,8-12-8-16,-2-4-22 15,0-25 0-15,12-10-1 16,0-19 1-16</inkml:trace>
  <inkml:trace contextRef="#ctx0" brushRef="#br0" timeOffset="10518.1386">10665 7515 14 0,'-12'5'28'0,"12"-5"2"15,42-6-13-15,22 6-2 16,34-4-4-16,36 4-1 16,32 0 0-16,31 0-1 15,28 0-3 1,18 0 0-16,8-3-3 16,4 3-3-16,-17 0-5 0,-18 0-8 15,-30-6-20-15,-24 6-1 16,-48-6-1-16,-31 6 0 15</inkml:trace>
  <inkml:trace contextRef="#ctx0" brushRef="#br0" timeOffset="10987.4062">11773 7236 11 0,'3'-29'27'16,"7"0"-4"-16,1-8-1 16,-3-4-3-16,4 3-3 0,-3-3-3 15,1 2-2-15,-8 3-3 16,5 8-1-16,-7 5-3 15,0 23 0-15,0 0-2 16,0 20-1-16,0 18 0 16,0 12-1-16,0 14-7 31,0 10-25-31,-3-5-3 0,8 3-1 16,-5-7 0-16</inkml:trace>
  <inkml:trace contextRef="#ctx0" brushRef="#br0" timeOffset="11887.6267">11080 7890 45 0,'-10'12'20'15,"7"10"-6"-15,-3 1-3 0,-2 4-3 16,1 2-1-16,3-5-2 15,1-2-1-15,3-7 0 16,0-15-2-16,0 0 1 16,0 0-1-16,6-26 0 0,1 3-1 15,-4-10 1-15,1-4-1 16,1-3-1-16,-2 0 1 16,-3 4 0-16,3 6 0 15,-3 6 0-15,0 10 1 16,0 14 0-16,0 0 0 15,4 14 0 1,-2 8 0-16,8 2-1 16,-1 4 1-16,3 1 0 15,7-3-1-15,0-6 1 16,5-7-1-16,2-10 0 16,1-6 0-16,-1-9 1 15,2-7-1-15,-3-9-1 16,-5-1 0-16,-1-4 0 0,-7 4 1 15,-5 3-1-15,-2 7 1 0,-5 6 0 16,0 13 0 0,-12 11 0-16,5 10 1 15,0 6-1-15,7 9-1 0,-3 4 2 16,8 1-3-16,3 1-6 16,3-4-16-16,-1-8-12 0,13-1 0 15,-8-12-1-15</inkml:trace>
  <inkml:trace contextRef="#ctx0" brushRef="#br0" timeOffset="12256.319">11495 8090 9 0,'0'0'31'16,"5"-16"1"-16,9 9-6 0,4 1-9 15,4 3-5-15,9 3-1 0,-6 3-3 16,2 7-1 0,-6 1-2-16,-7 6-1 0,-11 3-2 15,-6 0 1-15,-13 1-1 16,-3-2-1-16,-4-1 1 31,2-5-1-31,1-3-1 0,3-1 0 16,17-9 1-16,0 0-1 15,7 10 1-15,10-10-3 16,8 0-4-16,0 0-8 16,6-8-22-16,6 8 0 15,-6-10-1-15,8 6 1 16</inkml:trace>
  <inkml:trace contextRef="#ctx0" brushRef="#br0" timeOffset="12557.0134">12092 7840 21 0,'9'-11'33'16,"-6"-2"2"0,-3 13-1-16,12 0-16 0,-12 13-5 31,7 7-3-31,-7 4-2 0,8 8-3 16,-4 0 0-16,5 3-2 15,-3-1-3-15,-2-8-3 16,4-3-6-16,-8-7-9 15,0-16-18-15,4 14-1 16,-4-14-2-16,-10-9 2 16</inkml:trace>
  <inkml:trace contextRef="#ctx0" brushRef="#br0" timeOffset="12719.4839">11973 7982 17 0,'0'0'31'16,"14"-3"1"-16,9 3-7 15,6 0-8 1,7-5-8-16,5 5-5 16,5 0-10-16,1 5-15 15,-4-12-10-15,13 7-1 16,-9-7 0-16</inkml:trace>
  <inkml:trace contextRef="#ctx0" brushRef="#br0" timeOffset="13157.6868">12659 7914 55 0,'0'-22'22'15,"0"2"-3"-15,4-3-3 16,1 7-1-16,-5 0-3 16,0 16-2-16,0-14-2 15,0 14-1-15,0 9-3 16,0 4 0-16,0 6-1 0,3 9-1 16,-3 2 0-16,4 4 0 15,-4 0 0-15,0-1 0 16,0-1-1-16,-7-3 0 15,-3-4-1-15,-4-10 0 16,-2-2 0-16,-2-6-1 16,-2-3 1-16,7-4-2 0,2 0 2 15,11 0-1-15,0-16 0 0,13 11 1 16,11 0-1 0,1-1-1-16,9 6-6 0,-3-6-7 15,3 2-23-15,1 8 2 16,-7-8-1-16,6 4 0 31</inkml:trace>
  <inkml:trace contextRef="#ctx0" brushRef="#br0" timeOffset="13490.1222">13663 7556 8 0,'28'11'33'16,"1"16"2"-16,-15 3 0 15,-7 3-16-15,-13 8-7 16,-7-3-26-16,-2 4-13 0,-20-17-4 16,10-3-2-16</inkml:trace>
  <inkml:trace contextRef="#ctx0" brushRef="#br0" timeOffset="14337.0598">14507 7328 7 0,'-10'-5'28'16,"-18"-5"0"-16,3 10-10 0,-9 7-5 31,3 9-5-31,4 9-2 0,5 9-1 16,9 6 0-16,7-2 0 15,13 3 1-15,14-9 1 16,10-1 0-16,6-15 0 16,11-7 0-16,-3-18 0 15,0-9-2-15,-9-11 0 16,-8-3-2-16,-19-7 0 0,-12-1-2 15,-12-2-3-15,-10 6-4 16,0 3-15-16,-1 13-17 16,-1 2 1-16,9 9 0 15,8 0-1-15</inkml:trace>
  <inkml:trace contextRef="#ctx0" brushRef="#br0" timeOffset="14690.239">15100 7238 4 0,'0'0'29'0,"0"0"2"16,-11 0-2-16,-6 11-13 16,-3 3-4-16,-8 4-5 0,4 1-1 15,-9 3-1-15,7-2-1 16,5-1-2-16,4-1 0 16,14-4-1-16,10-1 0 15,9-6 0-15,8 1 0 16,10 0-2-16,2-2-4 31,2 2-12-31,0 2-16 0,-12-10 0 16,0 10 0-16,-12-10 5 15</inkml:trace>
  <inkml:trace contextRef="#ctx0" brushRef="#br0" timeOffset="14906.1077">14869 7582 35 0,'0'0'34'0,"13"23"-1"15,4-12-10 1,11-2-5-16,7 0-7 0,3 0-8 31,3-9-16-31,-5 0-20 16,11 2-2-16,-9-7 0 0,10 0-1 15</inkml:trace>
  <inkml:trace contextRef="#ctx0" brushRef="#br0" timeOffset="15554.3105">15420 7383 46 0,'12'6'34'0,"0"11"-8"16,2 6-3-16,-4 2-6 15,1 7-5-15,-11-3-3 16,3-1-2-16,-6-4-3 16,-1-2-2-1,-3-12 0-15,7-10-2 16,-13 4 0-16,13-14-1 15,0-4 0-15,8-4-2 16,6-2 1-16,3-4-1 16,6 2 0-16,2 0 1 15,6 6 0-15,-1 8 1 0,-2 8 2 16,-5 1 1-16,-3 10-1 16,-8 6 2-16,-5 4-1 15,-4 4 0-15,-6 3-5 16,-4-6-9-16,0-4-24 0,7 5 0 15,-3-13-1-15,10 5 0 16</inkml:trace>
  <inkml:trace contextRef="#ctx0" brushRef="#br0" timeOffset="15891.1638">16231 7279 15 0,'0'0'32'16,"13"-2"1"-16,-13 2 1 15,-19 9-17-15,0 5-6 16,-6 1-3-16,-2 3-3 0,-1 1-1 15,0 0 0-15,3-4-2 16,7 2 0-16,8-5-2 16,10 2 1-16,13-4 0 0,11-3-1 15,5 0-1-15,5 1-2 16,6 3-5-16,-6-5-8 31,1-6-16-31,-5 8-3 0,-8-8 0 16,-4 9-1-16</inkml:trace>
  <inkml:trace contextRef="#ctx0" brushRef="#br0" timeOffset="16138.0316">16045 7625 51 0,'3'15'35'0,"-3"-15"-6"16,19 14-9-16,7-5-7 0,1-3-4 15,10-3-4-15,0-3-9 16,-3 5-13-16,-3-13-18 16,4 8 0-16,-11-12 0 15,6 12 0-15</inkml:trace>
  <inkml:trace contextRef="#ctx0" brushRef="#br0" timeOffset="16823.5168">16721 7291 44 0,'0'-10'31'0,"0"10"-6"15,3 23-5-15,-3 4-7 16,0 9-4-16,0 0-3 16,4 7 1-16,-4-4-2 15,0-3 0-15,3-11-1 0,-3-6 0 16,0-19-1-16,0 0-1 0,6-13-1 16,-6-7 0-1,0-9 0-15,0-8-1 0,0-4-1 16,0-4 0-16,0 5 0 15,-3 3 0-15,-3 6 0 16,6 8 0-16,0 8-1 16,0 15 1-16,0 0 1 0,18 19 0 31,-6 0 0-31,6 4 0 16,2 1 1-16,1-5 0 15,4-3 0-15,-2-4 0 16,1-8-1-16,-5-8 1 15,0-5-1-15,-2-9 1 16,-4-2-1-16,-2-5 0 0,-1-4-1 16,-2 0 1-16,-1 0-1 15,-3 5 1-15,-1 7-1 16,-3 17 1-16,0 0 0 16,3 13 1-16,-3 15 0 0,0 10 1 15,7 6 0 1,1 5 0-16,2 2 0 0,0-3-1 15,3-4-2-15,-3-10-11 16,0-8-26-16,3-2 0 0,-9-14 0 16,7 2 0-16</inkml:trace>
  <inkml:trace contextRef="#ctx0" brushRef="#br0" timeOffset="17240.2206">17213 7574 47 0,'0'0'34'0,"27"-4"-5"16,-7 4-10-16,2 0-5 0,3 8-4 31,-3 0-3-31,0 5-2 0,-11 1-1 16,-3 1-1-16,-8 2 0 16,-10 1-1-16,-6 0 0 15,-1 0 0-15,-4-3 0 16,3-1 0-16,2-5-1 15,9 3 1-15,7-12-2 16,12 15 1-16,7-11 0 0,5 1 0 16,7-5-1-16,4 5 1 15,2 0-3-15,-5-5-7 16,-2-5-29-16,-6 10 0 16,-12-10 0-16,-12 5-1 15</inkml:trace>
  <inkml:trace contextRef="#ctx0" brushRef="#br0" timeOffset="17979.3392">12086 8740 15 0,'-17'-4'29'0,"-17"0"-5"16,4 8-5-16,-2 10-5 15,-1 6-3-15,10 13-1 0,3 7-3 16,13 3 1 0,7-1-1-1,22 4 1-15,7-13-2 16,15-5 1-16,6-15-2 15,1-8 1-15,-3-19-1 0,-4-9-1 16,-15-11-1-16,-17-4-1 16,-17-3-1-16,-18 0-3 15,-6 7-7-15,-11 3-28 16,-3 4-2-16,11 13 1 0,-2-1-1 16</inkml:trace>
  <inkml:trace contextRef="#ctx0" brushRef="#br0" timeOffset="18410.9644">13589 9006 42 0,'21'26'36'16,"-14"-2"0"-16,-1 5-12 31,-6 0-11-31,-9-5-21 0,-1 0-23 16,-13-17-2-16,13 1-2 15,0-16 0-15</inkml:trace>
  <inkml:trace contextRef="#ctx0" brushRef="#br0" timeOffset="18942.5182">14697 8824 11 0,'0'0'30'15,"0"23"1"-15,-21-7-6 16,-6 7-13-1,-4 2-3-15,-6-4-3 16,0-4-3-16,-4-9-1 16,8-4-1-16,4-10-1 15,5-7 1-15,6-6-1 0,8-5 0 16,10 0-1-16,7 2 0 16,2 2 0-16,6 5 1 15,6 6 0-15,1 9 0 0,-1 6 1 16,5 13 1-16,-5 4-1 15,-1 6-2-15,1 7-8 16,-6 1-12-16,-5-8-10 16,5 2-1-16,-9-15 1 15</inkml:trace>
  <inkml:trace contextRef="#ctx0" brushRef="#br0" timeOffset="19311.093">14642 8579 13 0,'38'-22'32'15,"0"-2"0"-15,8 15-5 16,-3 9-7-16,1 16-5 16,-1 13-4-16,-7 3-2 15,-1 11-1-15,-7 3-1 0,-6 6-2 16,-6-2-1-1,1-4-2-15,-7-10 0 0,0-6-1 16,-4-7 0-16,-3-14-1 16,-3-9 0-16,0-14-1 0,-5-5 1 15,-12-3-2-15,-6-2 1 16,-6 2 0-16,-9 8-1 16,-2 4 1-16,-6 10 0 15,1 4 0-15,6 12-1 16,0-3-4-1,14 6-7-15,5-2-12 16,5-11-11-16,15-6-1 16,0 0 1-16</inkml:trace>
  <inkml:trace contextRef="#ctx0" brushRef="#br0" timeOffset="19679.3621">14917 8612 43 0,'51'-32'34'16,"2"3"-5"-16,5 9-6 15,1 15-5-15,-4 5-6 16,0 19-3-16,-10 10-2 16,-4 9-2-16,-13 7 0 0,-8 8-2 15,-10 2 1 1,-1 1-2-16,-3-5 0 0,0-5-1 16,1-9-2-16,-3-9 0 15,6-5-2-15,-2-17-2 0,8-6-2 16,-9-15 0-1,-1 0-1-15,-9-12 1 0,0 2 0 16,-10-6 2-16,-2 6 3 31,-13 4 1-31,-3 2 3 0,-42 6 3 16,41 18-4 0,-3 4 0-16,6 3-3 15,7 3-5-15,7 0-5 16,10 7-9-16,10-3-6 15,2-4-3-15,12 8-3 16</inkml:trace>
  <inkml:trace contextRef="#ctx0" brushRef="#br0" timeOffset="20141.7374">15730 9001 52 0,'36'-16'25'16,"-9"-5"-4"-1,-7-1-5-15,-4-1-3 16,-10-5-2-16,-6 6-2 16,-4-4-4-16,-5 5-1 15,-7 5-2-15,-3 4 0 0,-2 7-1 16,-1 5 0-16,0 12-1 16,5 2 0-16,3 5 0 15,6 1 0-15,8 3 0 16,11-1 1-16,5-6-1 0,4-3 1 15,5-5 0-15,2-4-1 16,-3-8 1-16,3-2-1 16,-7-6 1-16,-4 0-1 15,-4 1 0-15,-2-1 1 16,-4 3-1-16,-6 9 0 0,0 0-1 16,0 0 2-16,0 0-1 15,15 16 0-15,-8-3 0 16,5 2 2-16,3-1-1 15,4 3 1-15,2-5 0 16,5-2 0-16,-5-6 1 16,1-4-1-1,-2 0-1-15,-2-11 0 16,-6 2-2-16,-6-7-4 16,0 0-6-16,-10-4-8 15,-1-2-11-15,-3 1-4 16,-6-8-3-16,1 4 3 15</inkml:trace>
  <inkml:trace contextRef="#ctx0" brushRef="#br0" timeOffset="20282.3213">16005 8538 54 0,'-5'-28'33'15,"5"17"-3"-15,0 11-7 16,0 0-43-16,-7 24-7 16,-12-9-4-16,10 8-5 15</inkml:trace>
  <inkml:trace contextRef="#ctx0" brushRef="#br0" timeOffset="47041.6576">18168 7732 30 0,'20'-3'36'16,"-20"3"0"-1,11-3-5-15,-11 3-15 0,0 0-11 16,0 17-30-16,0-17-7 15,0 0-3-15,-11 0-1 0</inkml:trace>
  <inkml:trace contextRef="#ctx0" brushRef="#br0" timeOffset="47989.0283">19240 7146 8 0,'-9'-28'26'15,"0"16"-7"-15,-17-3-3 16,-1 13-3-16,-5 2-5 16,-1 11-3-16,4 4-1 0,4 7-1 15,6 2-1-15,11 2-1 16,8-3 0-16,10 0 1 15,7-3 0-15,5-5 0 16,4-1 0-16,-3-5 1 16,0-5-2-16,-9-4 1 15,-14 0-1 1,0 0-2-16,-16-9 2 16,-10 5-1-16,-7 4 0 15,-5 4 0-15,-2 9 0 16,0 1 0-16,7 9 0 15,8 7 0-15,10 2 0 0,9 2 1 16,9 2-1-16,12-4 0 16,6-3 0-16,8-6-1 15,-1-10-7-15,-1-13-15 0,7 6-7 16,-19-21 1-16,0 0-1 16</inkml:trace>
  <inkml:trace contextRef="#ctx0" brushRef="#br0" timeOffset="48105.0128">18820 7207 6 0,'0'0'20'15,"-19"7"-9"-15,19-7-22 16,0 13-8-16,0-13 13 16</inkml:trace>
  <inkml:trace contextRef="#ctx0" brushRef="#br0" timeOffset="48288.7089">19227 7421 29 0,'36'40'29'0,"-9"-4"1"0,6 8-15 16,-6-2-7-16,0 3-7 0,-6-7-12 15,-5-13-13 1,5 2-6-16,-12-22 1 0,8-2 12 15</inkml:trace>
  <inkml:trace contextRef="#ctx0" brushRef="#br0" timeOffset="48442.3829">19477 7415 43 0,'-19'0'35'15,"-12"6"-2"-15,-7 14-10 16,-4 8-8-16,-4 7-7 15,3 7-4-15,1 4-9 16,-1-2-10-16,10-3-18 16,8 2-2-16,-1-17 0 0,18 2-1 15</inkml:trace>
  <inkml:trace contextRef="#ctx0" brushRef="#br0" timeOffset="49204.9799">19854 7485 33 0,'-3'-19'29'0,"-10"-7"-8"0,-1 1-5 15,-4 3-5-15,-5 3-3 16,1 6-4-16,-2 4 0 16,3 5-2-16,1 4-1 15,2 9 0-15,2 1-1 16,5 9 1-16,4 5 0 16,7-1 0-16,0 2-1 0,7-1 2 15,8-2-1-15,5-4 1 16,3-7-1-16,5-8 0 15,0-6 0-15,0-6 0 16,-3-11 0-16,-3 4-1 16,-8-6 1-16,-4 0 0 15,-5 2 0 1,-5 4-2-16,0 6 1 16,0 10 1-16,-11-5-1 0,11 5 0 15,-13 19 0-15,10-6 0 16,3 6 1-1,3 3-1-15,6 2 1 0,2-4 0 16,7-3 0-16,4-4 0 16,-1-4 0-16,0-4 0 0,0-5 1 15,-1-5-1-15,-2-5 0 16,-4-1 0-16,-2-7 0 16,-1 3-1-16,-1-5 1 15,-1-2-1-15,3 0 0 16,-3-6 0-16,1 4-1 15,-1-1 2-15,-2 4 0 0,0 4 0 16,-3 3 0-16,-4 14 1 16,0 0 1-16,5 11 0 15,-5 12 1-15,0 8-1 16,6 8 0-16,0 7-1 16,0 6 1-16,1 2-1 15,1-5-1 1,-1-2-1-16,1-6 0 15,-1-7-1-15,-4-6-3 16,-3-11-6-16,6-7-16 16,-6-10-12-16,0 0 0 15,9-18-1-15</inkml:trace>
  <inkml:trace contextRef="#ctx0" brushRef="#br0" timeOffset="49342.6">20106 7583 18 0,'0'0'28'15,"11"-4"-2"-15,5 4-8 16,7-2-10-16,7-2-10 16,11 4-18-16,-2-9-7 15,11 9 0 1,-8-19 6-16</inkml:trace>
  <inkml:trace contextRef="#ctx0" brushRef="#br0" timeOffset="49822.0744">20690 7282 14 0,'-23'-19'27'0,"10"13"-4"16,-7 1-9-16,0 5-4 15,0 0-2-15,2 10-4 0,3 0 0 16,2 4-2-16,5 0 0 0,8 4 1 16,0-3 0-1,12 0-1-15,2 0 0 0,2-4 0 16,3-3 0-16,0-1-1 16,-1-7 0-16,-2 0-1 31,-5 0 0-31,-11 0 0 0,0 0 0 15,4-15-1-15,-14 11 2 16,-5 0-1-16,-2 4 1 16,-3 0 1-16,-2 6 0 15,1 1 0-15,5 5 1 16,1 3 0-16,9 0 1 16,2 3-1-16,8-4 1 0,6 2-1 15,7-1 0-15,4-4 0 16,2-2-2-16,1-3-4 15,-2-6-11-15,-4-6-20 16,9 5 0-16,-10-12 0 16,6 1-1-16</inkml:trace>
  <inkml:trace contextRef="#ctx0" brushRef="#br0" timeOffset="50158.8515">21214 7259 14 0,'0'0'31'0,"0"0"0"15,0 0-8-15,0 0-9 16,0 0-2-16,0 0-5 16,0 0-3-16,0 0-5 15,0 0-9 1,0 0-16-16,16 0-6 15,-16 0 0-15,0 0-1 16</inkml:trace>
  <inkml:trace contextRef="#ctx0" brushRef="#br0" timeOffset="50428.1519">21208 7428 50 0,'0'0'35'0,"0"0"-7"16,0 0-6-16,0 0-5 15,0 0-5-15,0 0-4 16,0 0-5-16,0 0-11 15,9 11-27-15,-9-11-2 16,0 0 0-16,-15-11-1 16</inkml:trace>
  <inkml:trace contextRef="#ctx0" brushRef="#br0" timeOffset="51807.0163">780 9631 8 0,'0'0'23'16,"0"0"0"-16,-7 63-2 15,10-19-2-15,-3 12-1 16,4 7-1-16,1 13-3 16,-1-2-3-16,2 1-4 0,-3-10-2 15,-3-2-3-15,0-13-5 16,0-50-4-16,5 71-12 15,-5-71-16-15,0 0-1 16,0 0 0-16,0 0 5 16</inkml:trace>
  <inkml:trace contextRef="#ctx0" brushRef="#br0" timeOffset="52092.1406">991 9724 38 0,'0'0'29'15,"0"0"-7"-15,0 0-2 16,43 9-3-16,-43-9-5 16,6 85-2-16,-1-31 0 15,3 6-3-15,-5 5-2 16,3-7-1-16,-3 1-2 15,0-8-2 1,3-6-4-16,-6-45-5 16,7 67-13-16,-7-67-14 15,0 0 0-15,0 0 0 16,0 0 4-16</inkml:trace>
  <inkml:trace contextRef="#ctx0" brushRef="#br0" timeOffset="52245.5176">802 10062 37 0,'0'0'32'0,"0"0"1"15,71-9-16 1,-71 9-26-16,80-5-16 0,-36-4-3 16,-44 9-2-16</inkml:trace>
  <inkml:trace contextRef="#ctx0" brushRef="#br0" timeOffset="52608.5315">1571 9476 14 0,'-24'-4'29'0,"-14"4"-1"16,-4 16-11-16,-1 14-3 15,-5 20-4-15,8 13-1 0,9 15-3 16,10 11 1-1,11 3-1 1,13 7 1-16,11-6-2 16,12-1 1-16,8-12-7 15,6-10-15-15,-2-19-17 0,5-6-1 16,-3-25 0-16,1-5-2 16</inkml:trace>
  <inkml:trace contextRef="#ctx0" brushRef="#br0" timeOffset="53433.318">1655 10057 25 0,'25'15'26'0,"-10"-11"-9"15,9 1-5-15,2-5-3 16,3-5-3-16,-2-2-1 16,-1-8-2-1,-7 0 0-15,-4-4-2 16,-10-2 0-16,-5 2 0 15,-13 0 0-15,-5 4 3 16,-4 8-1-16,-6 7 1 16,0 7 1-16,-4 3 1 15,7 13-1-15,1 5 1 16,12 8 0-16,5 2-1 0,11 1-1 16,5 1 0-16,10-3 0 15,7-8 0-15,8-2-1 16,6-12-5-16,0-11-12 15,-3-13-21-15,0-1-1 16,-6-19-1-16,-3 2 0 0</inkml:trace>
  <inkml:trace contextRef="#ctx0" brushRef="#br0" timeOffset="53629.6211">1951 9611 7 0,'0'-22'27'0,"0"22"-2"16,0 0-9-16,0 0-21 16,0 0-14-16,0 0-6 15,0 0 0-15</inkml:trace>
  <inkml:trace contextRef="#ctx0" brushRef="#br0" timeOffset="53781.3092">1974 9677 36 0,'3'20'30'15,"4"6"-6"-15,-7 1-4 16,-7-3-6-16,-2 0-3 0,-9-10-4 31,2-1-2-31,-7-6-5 16,-2-7-8-16,2-7-14 0,10 2-10 15,-2-12 0-15,15 6-2 16</inkml:trace>
  <inkml:trace contextRef="#ctx0" brushRef="#br0" timeOffset="54312.8725">2114 9624 17 0,'0'0'27'0,"-9"0"-8"16,9 0-3-16,-16 19-5 0,11-4-2 15,5 3-2 1,0 0-1-16,5 6-2 0,1-4 0 31,7 3 0-31,4-5-2 16,5-3 1-16,-1-6-1 0,1-2-1 15,-2-7 1-15,1-9-1 16,-5-1 0-16,-3-7-1 16,-3 0 1-16,-6-4-1 15,-4 2 0-15,0 1 0 16,-6 1 0-16,-2 6 0 0,8 11-1 15,-10-9 1-15,10 9 0 16,-3 15 0-16,3-2 0 16,8 1 0-16,1 2 1 15,7 2 0-15,-2-5 0 16,7 0 1-16,-2-6 0 16,3-4 0-1,-2-3-1-15,-5-5-3 16,-1-3-10-16,-4 2-20 15,-10-10 0-15,3 3-1 16,-11-9 0-16</inkml:trace>
  <inkml:trace contextRef="#ctx0" brushRef="#br0" timeOffset="54566.6439">2467 9510 20 0,'16'0'31'16,"6"17"0"-16,-1 3-7 16,6 16-7-16,8 10-6 0,-1 7-3 15,-6 13-3-15,-4 6 0 16,-10 8-2-16,-5 3-1 16,-9 1-1-16,-10-4 0 15,-5-5 0-15,-7-7-3 16,1-11-3-16,-1-8-11 31,6-10-18-31,-9-22-1 0,10-7 1 16,-4-17 1-16</inkml:trace>
  <inkml:trace contextRef="#ctx0" brushRef="#br0" timeOffset="54952.5275">3081 10050 18 0,'12'0'32'16,"7"5"-2"-16,-3-5-8 0,9-3-5 15,9 3-5-15,-1 0-4 16,2 0-6-16,1 0-6 15,-5 0-7-15,-3-4-12 16,-2 8-8-16,-14-8-2 31,3 4 0-31</inkml:trace>
  <inkml:trace contextRef="#ctx0" brushRef="#br0" timeOffset="55168.8561">3149 10188 43 0,'28'5'33'16,"0"-5"-6"-16,9 0-6 15,4 0-7-15,-4-5-9 16,0 5-19-16,-6-10-17 0,3 10-2 15,-19-12-1-15,8 12 4 16</inkml:trace>
  <inkml:trace contextRef="#ctx0" brushRef="#br0" timeOffset="55987.1436">4808 9417 33 0,'13'0'24'16,"-23"-3"-11"-16,-14 3-3 0,-14 0-2 15,-14 0-4-15,-14 0-2 16,-8 0-1-16,-7 0 0 0,0 0 0 15,7 0 0-15,9 0-1 16,12 0 1-16,13 0-1 16,22 6 0-16,18-6 1 15,12 19 0-15,18-5 0 16,11 5 1-16,9 3 0 31,9 7 0-31,3 8-1 0,-7 1 1 16,-7 7-1-16,-15 6-1 15,-20 5-1-15,-17 5-1 16,-23 4 0-16,-16 1 0 16,-16 1 0-16,-10-4 0 15,-5 2 1-15,6-5 2 16,3-8 1-16,12-4 1 0,13-7 0 0,14-5 1 16,14-7 0-16,12-2-1 15,18-8 0-15,19-4 0 16,17-6-1-16,14-1-1 15,19-4 1-15,15-4-1 16,7 0 0-16,9 0-1 31,-7 0-1-31,-5-4 0 0,-6 4-6 16,-11 4-14-16,-21-8-10 16,-8 9-2-16,-27-10 2 15</inkml:trace>
  <inkml:trace contextRef="#ctx0" brushRef="#br0" timeOffset="56539.1164">3908 10793 22 0,'0'19'21'0,"0"8"-9"16,0 1-3-16,0-1-1 0,0-2-3 16,-5-6-2-16,2-7-1 15,3-12-1-15,0 0-1 16,0-22 0-16,5 3 0 15,5-8 0-15,3 0 0 16,5-1 0-16,1 4 3 16,2 6 0-1,4 11 2-15,-3 7 0 16,0 7 1-16,-3 10 0 0,-7 6 0 16,0 5-2-16,-5 1-2 15,-5 3-7-15,-2 0-12 16,-2-17-13-16,7 6-1 15,-5-21-1-15</inkml:trace>
  <inkml:trace contextRef="#ctx0" brushRef="#br0" timeOffset="56736.4508">4187 10803 11 0,'29'4'28'0,"-7"-9"0"16,11 8-11-16,-3-6-13 15,0 3-10-15,4 0-14 16,-15-5-7-16,8 5 0 16,-16-4 20-16</inkml:trace>
  <inkml:trace contextRef="#ctx0" brushRef="#br0" timeOffset="56920.3589">4241 10911 18 0,'12'20'28'15,"-2"-15"-6"-15,14-1-5 16,4-4-6-16,0 6-11 15,6-2-21-15,-12-11-6 16,11 7-1-16,-13-12 9 16</inkml:trace>
  <inkml:trace contextRef="#ctx0" brushRef="#br0" timeOffset="57141.8746">4533 10890 14 0,'12'7'28'0,"-3"-10"-1"16,16 3-15-16,2 0-15 16,-4-5-15-16,13 8-8 15,-14-13 0-15,9 10 19 31</inkml:trace>
  <inkml:trace contextRef="#ctx0" brushRef="#br0" timeOffset="57473.7052">4810 10937 5 0,'-17'-6'24'0,"4"6"-8"15,-3-12-6-15,5-2-4 0,-3-4-2 16,10-2-2-16,4-1-2 15,5 1 1-15,8 6 0 16,-1 4 3-16,6 5 2 16,0 7 1-16,4 9 2 15,0 1 1-15,3 10 0 16,-2-3-1 0,2 0 1-16,-2-2-3 15,5 1-1-15,-5-9-1 16,2-4-1-16,-6-8 0 0,-1-5-2 15,-7-8 1 1,0-2-1-16,-11-5 0 0,0-1-1 16,-9 1-3-16,-4 0-5 15,-1 4-16-15,-1 5-14 0,-10 0 1 16,2 4-1-16</inkml:trace>
  <inkml:trace contextRef="#ctx0" brushRef="#br0" timeOffset="57960.0562">4337 8852 31 0,'-7'-21'30'16,"7"11"-5"-16,0 10-4 15,0 10-5-15,3 16-5 16,-3 7-4-16,4 10-3 15,-4 2-2-15,6 2-1 16,-6-3-6-16,0-7-3 16,0-7-9-16,-6-9-10 15,-6-14-5-15,2-2-2 0,-8-14 10 16</inkml:trace>
  <inkml:trace contextRef="#ctx0" brushRef="#br0" timeOffset="58423.389">4209 9065 10 0,'34'-2'20'0,"-11"2"-2"16,10 6-2-16,2 1-3 0,5-1-4 16,1 2-1-16,-4-1-1 15,-3 0-1-15,-7-2-1 16,-5 4 0-16,-13-4-2 16,-9-5 1-16,0 0 0 15,-18 0 0-15,2-8-1 31,1-3-1-31,0-6 0 0,5-3-2 16,7-2 0-16,3-1 0 16,10 2-1-16,4 2 0 15,3 3 0-15,4 9-1 16,0 7 2-16,3 5 0 16,-4 4 0-16,0 6 0 0,0 4 1 15,0 3-1-15,0-2 1 16,-1 3 0-16,0-1-1 15,0-2 1-15,3-6-1 16,-7-5 1-16,3-6-1 0,-8-3 1 16,-1-9 1-16,-3 0-1 15,-6-9 2-15,-3-4-1 32,-7 0 1-32,-5 1-1 0,-6 1-1 15,1 11-3-15,0 9-10 16,-2 3-22-16,-7 3-1 15,11 14 0-15,-6 1 0 16</inkml:trace>
  <inkml:trace contextRef="#ctx0" brushRef="#br0" timeOffset="59162.2896">5433 9650 24 0,'0'0'18'16,"0"0"0"-16,2 28-4 15,2 11-2-15,-4 9 0 0,0 12-2 16,-6 5 0-16,2 6-2 16,-2-6-1-16,1-2-3 15,-1-10-1-15,-1-11-1 16,3-10 0-16,1-12 0 0,3-20-2 16,0 0 1-16,0 0 0 15,16-19-1-15,-2-1 1 16,3-2-2-16,6 1 1 15,2 2-1-15,1 6 0 16,-1 5 1 0,-3 8 1-16,-7 13 0 15,-2 3 1-15,-7 10 0 16,-6 2-1-16,0 6 1 16,0-2 0-16,0-1-3 15,2-2-6-15,5-10-12 16,-7-19-15-16,21 18-1 15,-11-27 0-15,7 3 10 0</inkml:trace>
  <inkml:trace contextRef="#ctx0" brushRef="#br0" timeOffset="59493.6448">5756 10272 30 0,'0'18'27'0,"3"4"-7"16,1-6-4-16,2-7-4 16,-6-9-3-16,12-5-3 15,-6-8-1-15,-6-7-2 32,0-7 0-32,0-10-2 0,-6-4 0 15,-3-2 0-15,0-4-1 16,-1 0 0-16,3 1 0 15,2 0 0-15,2 5 0 16,3 5 0-16,9 5-1 16,5 4 1-16,5 3-2 15,5 5-2-15,4 1-6 0,6 4-13 16,10 7-8-16,-6-5-1 16,8 12 2-16</inkml:trace>
  <inkml:trace contextRef="#ctx0" brushRef="#br0" timeOffset="59763.574">5842 10374 24 0,'12'1'26'16,"11"5"-6"-16,2-6-6 16,5 3-10-16,1-3-15 15,-10-10-14-15,9 5-1 0,-13-12 1 31</inkml:trace>
  <inkml:trace contextRef="#ctx0" brushRef="#br0" timeOffset="60110.3171">5991 10031 22 0,'9'9'31'0,"3"11"0"15,-2-4-13-15,2 3-5 16,0 4-2-16,-2-4-3 16,-3 1-3-16,-3-4-1 15,0-5-1-15,-4-11-1 0,0 0 0 16,12-8-2-16,-6-8 0 16,3-2 1-16,4-6-2 15,3 1 1-15,-1 0-1 16,0 1 0-16,1 7 0 15,1 6 2-15,-3 9 0 16,-3 7-1 0,-1 4 1-16,-3 8 0 15,-1 4-1-15,1 6-8 16,-1-1-13-16,-6-7-13 16,9 0 0-16,-9-21 0 15</inkml:trace>
  <inkml:trace contextRef="#ctx0" brushRef="#br0" timeOffset="60526.2455">6363 9797 15 0,'21'-8'30'0,"-8"-3"1"16,17 5-11-16,-2 1-6 16,0 5-5-16,1 2-2 15,-3 5-2-15,-4 6-1 32,-4 1-2-32,-2 8 0 0,-9 5 0 15,-1 6 0-15,-6 1 0 16,4 8 0-16,-4 3 1 15,0 2 0-15,0 0 0 16,0 0-1-16,0-1 0 16,0-4 0-16,0-5 0 15,-4-5 0-15,-2-8-1 0,-6-1 0 16,-1-9 0-16,-8-5 0 16,-2-4-2-16,-4-5-3 0,2-5-10 15,1 0-22-15,-4-12-1 16,9 7 1-16,1-9-1 15</inkml:trace>
  <inkml:trace contextRef="#ctx0" brushRef="#br0" timeOffset="61081.1053">6989 10043 16 0,'0'0'28'0,"12"7"3"16,-12-7-7-16,11 0-12 16,4 3-5-16,-3-3-1 0,8-3 0 15,0-4 0-15,2 3-2 16,-4-9 0-16,1 3-1 15,-7-3-2-15,-6 2 0 16,-6 1 0-16,-8 1 0 16,-12 4-1-16,-4 5 0 15,-2 0 0-15,-5 11-1 0,-2 3 1 16,2 7 0-16,5 5 0 16,4 8 1-16,8 2-1 15,14 1 2-15,5 4-1 16,11-7 0-16,15-3 0 15,8-9-2-15,6-7-6 0,2-11-14 32,-3-13-13-32,4-3-1 15,-11-16 1-15</inkml:trace>
  <inkml:trace contextRef="#ctx0" brushRef="#br0" timeOffset="61346.308">7169 9671 24 0,'18'0'30'15,"-5"-3"-3"-15,12 3-11 16,6 0-5-16,2-3-7 16,2 3-12-16,-4-7-18 15,4 7-3-15,-14-9-1 16,6 9 12-16</inkml:trace>
  <inkml:trace contextRef="#ctx0" brushRef="#br0" timeOffset="61666.466">7566 9547 11 0,'0'0'20'0,"3"-9"-9"16,-3 9-5-16,0 0-4 16,0 0-1-16,0 0-2 15,0 0-1-15,0 14 2 16,0-5 1-16,3 6 1 15,3 2 1-15,3 5 2 32,0 3 1-32,1 6 1 0,-4 2 3 15,0-1 0-15,-6 1-1 16,-9-1 1-16,-6-6-2 16,-5-1 0-16,-10-11-1 15,-1-4-1-15,-4-5-7 16,5-8-6-16,1-6-14 15,14 1-12-15,-6-12 0 0,21 4 0 16</inkml:trace>
  <inkml:trace contextRef="#ctx0" brushRef="#br0" timeOffset="62198.6872">7739 9564 9 0,'-12'7'27'0,"8"7"-6"15,-2 3-3-15,6 2-4 16,0 3-2-16,0 3-2 15,13-2-2-15,-1-3-2 16,7 1 0-16,0-10-3 16,2-3 0-16,0-8-1 15,-1-8-2-15,-2-3 0 0,-2-7 0 32,-4-2-1-32,-6-2 0 15,0 0 0-15,-6 2 0 16,0 2 0-16,0 8 0 0,0 10 1 15,0 0 0-15,0 0 0 16,-9 19 1-16,12-1 0 16,4 5 1-16,2 0 0 15,3-2 2-15,1-3-1 0,4 0 1 16,3-10 0-16,1-3-1 16,-2-12 0-16,-1-2 0 15,-8-7-1-15,1-6 0 16,-6-1-1-16,-5-2-3 15,0 3-3-15,-5-1-11 0,-3 3-19 16,8 10-1-16,-6-2 0 16,6 12 0-16</inkml:trace>
  <inkml:trace contextRef="#ctx0" brushRef="#br0" timeOffset="62583.309">8180 9617 21 0,'21'19'32'16,"-5"-2"-3"-16,2 2-6 16,-3 3-4-16,-9-2-5 15,1 2-4-15,-3-7-3 0,-1-2-2 16,-3-13-2-16,0 15-1 15,0-15 0-15,0 0-1 16,11-19 0-16,-4 1-1 16,-1-5 0-16,6-2 0 15,1 1-1 1,0-2 1-16,-1 6-1 16,3 4 0-16,-2 6 1 15,-1 10 1-15,4 8 0 16,-5 4 1-16,-1 9-1 15,-1 2 1-15,-3 5-1 16,1 0-1-16,-1-1-5 16,-6-3-10-16,-9-6-21 0,9 1-1 15,0-19 0-15,-13 12-1 16</inkml:trace>
  <inkml:trace contextRef="#ctx0" brushRef="#br0" timeOffset="62968.0982">7649 9339 40 0,'0'0'36'15,"0"0"2"-15,0 0-8 16,0 0-13-16,0 0-9 16,0 0-9-16,6 12-32 0,-6-12-3 31,0 0-1-31,-9-10 0 0</inkml:trace>
  <inkml:trace contextRef="#ctx0" brushRef="#br0" timeOffset="64052.73">8838 10137 22 0,'18'0'30'0,"14"10"0"16,1-6-15-16,5-4-3 15,0 5-5-15,-1-5-6 16,-1 4-4-16,-4 0-8 15,-4-2-11-15,-13-4-8 16,6 2 0-16,-21 0 10 16</inkml:trace>
  <inkml:trace contextRef="#ctx0" brushRef="#br0" timeOffset="64269.073">8916 10263 40 0,'21'0'29'15,"13"2"-4"-15,-1-2-6 16,3 0-5-16,4 0-14 16,-6-12-27-16,0 12-3 31,-16-4-2-31,1 9-1 0</inkml:trace>
  <inkml:trace contextRef="#ctx0" brushRef="#br0" timeOffset="66675.849">10596 9619 13 0,'15'0'20'0,"-2"0"-2"15,-13 0-3-15,0 0-3 16,-18 0-3-16,-11 0-1 16,-8 0-2-16,-13-4-3 15,-9 4-2-15,-9 0 0 16,-3 0-1-16,0 0 0 0,9 7 0 15,6-2 0-15,7 2 1 16,13 2-1-16,13 5 1 16,16 0 1-16,14 5 0 15,18 1 0-15,14 3 1 16,15 4-1-16,8 2 1 0,8 0-1 31,3 0 0-31,-8 6-1 0,-6 2 0 16,-14 0 0-16,-17 4-1 15,-19 2 1-15,-14 3-1 16,-24 5 0-16,-15 5 1 16,-14 0-1-16,-7-1 0 15,-9 1 0-15,0-3 1 16,2-4-1-16,7-6 0 0,9-6 0 16,12-4 0-16,13-6 0 15,16-4 0-15,15-5 1 16,9-3-1-16,19-1 0 15,16-4 0-15,12-2 0 16,12-2 0-16,12 1-1 16,7-7 1-16,7 5-1 0,-2-5 0 15,-2 0 0-15,-6 2 0 16,-10-2 1-16,-11 4 0 16,-13-4-1-16,-10 0 2 15,-12 4-1-15,-7-4-3 0,-12 0-20 16,-9 0-8 15,0 0 0-31,0-13 1 0</inkml:trace>
  <inkml:trace contextRef="#ctx0" brushRef="#br0" timeOffset="67639.331">9870 11001 5 0,'10'31'27'0,"-10"-13"0"16,0 8-13-16,0 3-3 16,-6-1-3-16,0 0-3 15,0-4-2-15,0-7-2 16,1-7-2-16,5-10-2 0,0 0 1 16,0 0-1-16,13-22 0 15,-1 3 0-15,2-1 2 16,0-4 1-16,4 5 3 15,2 1 2-15,-5 4 0 0,1 10 2 16,-1 4 1 0,-3 8 0-1,1 4-1-15,-1 8-1 16,-6 0-1-16,4 4 1 0,-4 2-3 16,3-1-4-16,-2-3-7 15,-1-5-14-15,-6-17-11 16,12 16-1-16,-12-16 1 15</inkml:trace>
  <inkml:trace contextRef="#ctx0" brushRef="#br0" timeOffset="67924.2757">10255 11071 6 0,'0'0'28'31,"28"0"1"-31,-13-4-8 16,5 4-12-16,2 0-10 0,-1-6-13 15,6 12-11-15,-11-15-2 16,6 9 2-16</inkml:trace>
  <inkml:trace contextRef="#ctx0" brushRef="#br0" timeOffset="68108.7301">10292 11159 13 0,'3'14'29'0,"-3"-14"-1"16,26 6-10-1,-2-6-10-15,2 3-15 16,7 2-19-16,-9-12-1 16,5 7-1-16</inkml:trace>
  <inkml:trace contextRef="#ctx0" brushRef="#br0" timeOffset="68524.2487">10719 11049 19 0,'-15'1'13'0,"-10"-1"-1"16,5 11-3-16,-3-1 0 31,2 5-1-31,8 4 0 0,1 3 0 16,12 2 0-16,3 3 1 15,10-4-1-15,8-4 0 16,4-4-1-16,6-10-2 16,5-5 0-16,-1-5-1 15,-1-7 0-15,-6-10 0 16,-9-1-1-16,-9-8 0 0,-10 6-1 16,-7-1-2-16,-11-2-5 15,-1 10-15-15,0 7-15 0,-11-1 0 16,4 12 0-1</inkml:trace>
  <inkml:trace contextRef="#ctx0" brushRef="#br0" timeOffset="69679.3895">10259 9239 19 0,'0'32'25'0,"-7"-13"-9"0,7 1-5 15,-6 2-2-15,6 2-2 16,0-7-2-16,0-3 0 16,0-14-1-16,0 0-1 15,10-5 0-15,-5-8 0 16,1-5-1-16,0-9-1 31,1-2 0-31,-2-2 0 0,2-1-1 16,-4 3 1-16,0 4 0 15,0 4 1-15,-3 4-1 16,0 8 1-16,0 9 1 0,0 0-1 16,13 5 0-1,-9 6 0-15,1 4-1 16,1 1 0-16,3 5 0 0,1 0 0 16,2-2 0-16,-1-1 1 0,0-8-1 15,2-6 0-15,2-4 0 16,-3-4 1-16,4-6-2 15,-4-8 1-15,0-1 0 16,-1-3-1-16,-2 3 1 31,-4 4 0-31,1 1 0 0,-6 14 1 16,4-10-1-16,-4 10 1 16,0 20-1-16,6-6 0 15,-3 9 0-15,1 0 0 16,-2 3-5-16,5-1-6 15,-2 0-19-15,-2-11-5 16,7 3 0-16,-10-17 0 0</inkml:trace>
  <inkml:trace contextRef="#ctx0" brushRef="#br0" timeOffset="70211.8459">10628 9306 31 0,'0'-16'24'0,"9"9"-3"15,2 5-4-15,2-5-4 16,6 7-3-16,0 2-1 16,1 8-2-16,-4-1-2 15,-3 6-1-15,-7 2-1 16,-3 1-1-16,-8 1 0 0,-9-3-1 16,-5 1 0-16,-2-6 1 15,-3 2-1-15,5-3 0 16,-2-1-1-16,5-2 0 0,4-4 0 15,12-3 1 1,0 0 0-16,0 0-1 0,21 7 1 31,-3-7 0-31,1 0 0 16,6 0 0-16,-3 5 0 0,1-5 0 16,-3 4-1-16,-5-2 1 15,-4-2-1-15,-2 4 1 16,-9-4 0-16,9 5 0 15,-9-5 0-15,0 0-1 16,0 0-1-16,0 0-4 0,0 0-15 16,0 0-15-16,-3-10-1 15,3 10 0-15,-7-10 3 16</inkml:trace>
  <inkml:trace contextRef="#ctx0" brushRef="#br0" timeOffset="70980.1381">11331 10417 24 0,'45'0'15'0,"21"0"1"15,32-4 1-15,27 2-3 0,23-3 0 16,19 5-3-16,12 0-1 15,4 0-2-15,-3 0-1 16,-9 0-2-16,-19 5-4 0,-19-5-4 16,-21 0-5-1,-30-6-9-15,-25-1-15 0,-17 7-1 16,-30-15 1-16,-10 15 16 16</inkml:trace>
  <inkml:trace contextRef="#ctx0" brushRef="#br0" timeOffset="71380.6651">12166 10118 27 0,'0'-37'16'0,"6"-1"-2"15,-6 1-1-15,0-1 0 0,0 2-1 31,-6 4-2-31,6 8 0 16,-7 2-3-16,7 9-1 0,0 13-2 16,0 0 0-16,0 0 0 15,0 31-2-15,4 0 0 16,2 7-5-16,3 9-9 16,0 9-19-16,-9-5-1 15,4 10-1-15,-8-10 1 0</inkml:trace>
  <inkml:trace contextRef="#ctx0" brushRef="#br0" timeOffset="72097.1517">11498 10742 12 0,'3'41'26'0,"-6"-7"-9"15,3 7-2-15,0 0-3 16,0-7-3-16,5-7 0 16,-5-9-3-16,0-18-2 15,0 0-1-15,0 0 0 16,12-28-1-1,-9-2-1-15,-3-10 1 16,0-1-2-16,0-5 1 16,-3 2-1-16,3 3 0 15,-4 5 1-15,4 11-1 16,-3 6 0-16,3 19-1 16,0 0 1-16,0 0 0 15,15 25 0-15,-7-1 0 0,3 3 0 16,1 1 1-16,5 0-1 15,1-4 1-15,3-6 0 16,-1-4 0-16,2-11-1 0,-2-5 1 16,3-8 0-1,-1-4 0-15,-2-9-1 0,-5-4 1 16,1-1-1-16,-4 2 1 0,-6 4-1 16,1 5 1-16,-7 7 0 15,0 10 0-15,0 0 0 16,-3 22 0-16,3 2 1 15,0 4-1-15,0 5 0 16,6 3-4-16,0-3-10 31,-1-9-19-31,14 7-1 0,-11-20 1 16,11 6 6-16</inkml:trace>
  <inkml:trace contextRef="#ctx0" brushRef="#br0" timeOffset="72446.5437">11957 10937 28 0,'12'-8'32'15,"-5"-7"0"-15,9 2-14 31,3 6-5-31,5 0-4 0,4 7-1 16,-7 3-3-16,-4 8 0 16,-8 6-3-16,-9 4 1 15,-9 1-2-15,-6 4 0 16,-7-2 0-16,-2 0-1 16,1-5 1-16,5-2-1 15,6-6 0-15,7 0-1 0,5-11 1 16,22 10-2-16,-1-8-3 15,4-2-8-15,3-4-15 16,10 4-7-16,-9-5 1 16,5-1-1-16</inkml:trace>
  <inkml:trace contextRef="#ctx0" brushRef="#br0" timeOffset="72717.2279">12500 10710 15 0,'0'0'34'0,"0"0"1"16,13 12-2-16,-10 4-14 15,-3 7-6-15,6 6-4 16,-6 3-1-16,4-1-3 15,-1 3-3-15,0-7-2 16,2-1-4 0,-5-6-6-16,4-9-14 15,2 2-13-15,-6-13 0 0,0 0 0 16</inkml:trace>
  <inkml:trace contextRef="#ctx0" brushRef="#br0" timeOffset="72871.4024">12352 10890 14 0,'0'0'28'16,"21"-12"-1"-16,4 12-9 15,3-2-10-15,4 2-13 16,8 4-18-16,-9-8-4 16,12 8-1-16,-12-6 17 15</inkml:trace>
  <inkml:trace contextRef="#ctx0" brushRef="#br0" timeOffset="73288.1262">12894 10807 23 0,'6'-18'23'15,"-6"-4"-2"-15,0 1-3 0,0 2-2 16,0 1-4-1,3 8-1-15,-3 0-2 0,0 10-2 16,0 0-2-16,0 10-1 16,0 1-2-16,4 6 1 15,-1 5-2-15,3 4 2 0,-2 1-1 16,1 0 0-16,-2-1 0 16,1 1-1-16,-4-1 0 15,0-6 0-15,-7-2-1 16,-2-7-1-16,-4-1-1 15,-1-5-1-15,4-5 0 16,-4 0 0 0,14 0-1-16,-11-7 0 15,11 7 1-15,9-13 1 16,7 11 1-16,2-2 2 16,4 4 0-16,3 0 0 15,0 2 0-15,-4 2 0 0,2 1-5 16,-8 5-24-16,-3-16-5 15,0 10-1-15,-12-14 1 0</inkml:trace>
  <inkml:trace contextRef="#ctx0" brushRef="#br0" timeOffset="74035.6898">13697 10369 24 0,'0'15'28'0,"13"2"-7"0,4-1-4 16,6-3-4-16,5 1-3 16,0-9-2-16,3-5-2 15,-3 0-2-15,-4-10-1 16,-5-4-2-16,-6-5-1 16,-7 2 0-16,-6-3-1 15,-13-2 0-15,-5 3 0 0,-4 9 0 31,-9 1 0-31,-4 5 1 16,3 11-1-16,-3 4 2 0,4 6 0 16,6 5 0-1,4 5 2-15,11 1 1 16,10 4 1-16,10-5 0 0,11 2 0 16,7-7 1-16,7 2-1 0,4-10-3 15,5-4-3-15,2-5-11 16,-2-5-21-16,-7-11-2 15,3-2-2-15,-9-15 1 16</inkml:trace>
  <inkml:trace contextRef="#ctx0" brushRef="#br0" timeOffset="74420.7084">14017 9988 29 0,'13'0'29'0,"14"0"-3"15,1-6-12 1,3 6-10-16,3 0-12 15,-9 0-18-15,7 5-1 16,-17-13-3-16,7 11 20 16</inkml:trace>
  <inkml:trace contextRef="#ctx0" brushRef="#br0" timeOffset="74692.0159">14451 9815 3 0,'0'-14'30'0,"0"14"-1"15,6-15-3-15,-6 15-12 16,0-12-10-16,0 12-11 15,0 0-14-15,0 0-6 32,0 0-2-32,0 0 8 0</inkml:trace>
  <inkml:trace contextRef="#ctx0" brushRef="#br0" timeOffset="74877.4221">14488 9959 35 0,'7'31'29'15,"-7"-3"-3"-15,0 2-4 0,-9-4-6 16,-1-8-4-16,-6 0-3 16,-6-10-4-16,1 1-4 15,0-8-7-15,-3-2-11 16,4-12-17-16,7 5-1 16,-2-8 0-16,15 3 8 31</inkml:trace>
  <inkml:trace contextRef="#ctx0" brushRef="#br0" timeOffset="75656.1417">14643 9825 4 0,'0'0'23'0,"-5"22"-7"15,5-7-5-15,5 4-1 0,0 0-1 16,2 0-2-16,4-2-1 15,3-3-1-15,2-8-1 16,-2-2-2-16,1-4 0 16,1-9-1-16,-2-2 0 0,-5-5 0 15,0 2 0-15,-3-4-1 16,-3 7 0-16,-3-4 0 16,0 15 0-16,-4-9 1 15,4 9-1-15,0 0 2 16,-9 16 0-16,9-1 1 15,0 2 1-15,7 2 0 0,4-1 0 16,2 0 0-16,4-5 0 16,0-3-1-16,3-6 0 15,-3-4-1-15,1-12 0 16,-2-1-1-16,-1-3 0 16,-4-3 0-16,-1 0 0 15,-1-3 0 1,-1 8 0-16,-3-1 1 15,-5 15-1-15,15-13 2 0,-15 13-1 16,14 5 1 0,-6 7 0-16,-2 3 0 0,1 4-1 15,0 1 0-15,0 1 0 16,-3-6 0-16,2-1-1 16,0-5 1-16,-6-9-2 0,19 0 0 15,-9-9 1-15,1 0-3 16,2-7 1-16,3-2-1 15,-1 0-1-15,3-1 1 16,-4 5 0-16,0 3 2 16,0 4 0-16,-1 7 2 15,0 4 1 1,-3 5 1-16,0 11 0 16,-5 4 0-16,1 2-1 15,-1 3-4-15,-5 0-35 16,-6-7-1-16,6 2-1 15,-10-14-1-15</inkml:trace>
  <inkml:trace contextRef="#ctx0" brushRef="#br0" timeOffset="81078.1701">15607 10222 21 0,'19'0'26'0,"15"0"-8"16,3 0-2-16,7 0-4 15,1 0-4-15,-2 0-6 16,0-1-6-16,-9 1-9 0,-1 0-6 16,-13-9-6-16,0 13-3 15</inkml:trace>
  <inkml:trace contextRef="#ctx0" brushRef="#br0" timeOffset="81283.5912">15669 10351 22 0,'15'0'29'16,"18"0"-5"-16,-2 0-6 16,6 4-6-16,-2 1-13 15,-4-5-23-15,9 4-3 16,-10-8-2-16,5 4 6 15</inkml:trace>
  <inkml:trace contextRef="#ctx0" brushRef="#br0" timeOffset="81781.8147">16449 10282 27 0,'52'0'16'0,"26"4"2"0,21-4-1 15,28-1-2 1,19-3-3-16,14-5-1 16,12 5-2-16,5-10-1 0,2 9-4 15,-6-5-5-15,-13 6-3 0,-19 4-4 16,-23 0-9-16,-25-9-12 16,-13 15-3-16,-33-12 0 15,-14 11 19-15</inkml:trace>
  <inkml:trace contextRef="#ctx0" brushRef="#br0" timeOffset="82100.3411">17156 9793 30 0,'5'-51'26'16,"-1"8"-6"-16,3 5-3 15,-5 7-2-15,-2 13-3 0,0 18-4 16,0 10-1-16,0 17-4 16,0 14-2-16,7 14-7 15,-2 12-19-15,-5 2-7 16,6 10 0-16,-6-8 0 0</inkml:trace>
  <inkml:trace contextRef="#ctx0" brushRef="#br0" timeOffset="82785.5709">16651 10639 9 0,'-3'14'27'0,"3"19"-3"16,-7-1-7-16,0 6-4 0,1 3-3 15,-2-3-4-15,3-2-2 16,0-8 1-16,2-8-2 16,3-20-1-16,0 0 0 15,0 0-1-15,10-27 1 16,-4-4-1-16,-1-11 0 31,-2-7 0-31,-3 1-1 0,3-2 1 16,-3 8-1-16,-6 4 0 15,1 6-1-15,5 14 1 16,0 18 0-16,0 0 0 16,8 15 0-16,2 8 1 15,4 7 0-15,6 0-1 0,1 5 1 16,1-6 0-16,6-5 0 16,1-9 0-16,-1-7 0 15,-4-8 0-15,0-9 0 16,-5-10 0-16,-3-5 0 0,-5-7-1 15,-4 1 0-15,-7-1 0 16,0 4 0-16,0 7 0 16,-3 6 0-1,3 14 0-15,0 0 0 16,-5 28 0-16,10 0 0 16,1 6 1-16,4 6-3 15,3 2-10-15,-1 4-19 16,0-13-1-16,6 1-1 15,-8-15 4-15</inkml:trace>
  <inkml:trace contextRef="#ctx0" brushRef="#br0" timeOffset="83117.8305">17022 10914 28 0,'9'-18'32'16,"8"14"1"-16,-5-2-13 0,8 2-7 16,2 4-5-16,-3 3-3 15,3 4-1-15,-10 2-2 16,-6 4 0-16,-8 4-1 31,-8 0 1-31,-9 0-1 0,-1 2 0 16,-3-5 0-16,4 1-1 15,3-2 1-15,16-13-1 16,-5 14 1-16,18-10-2 16,8-4 1-16,2 5-3 15,4-5-5-15,0 0-16 16,-4-6-10-16,10 6 0 0,-14-11 0 16</inkml:trace>
  <inkml:trace contextRef="#ctx0" brushRef="#br0" timeOffset="83385.1649">17578 10597 31 0,'11'4'34'15,"-11"-4"0"-15,14 10-10 16,-5 9-10-16,-4 4-4 0,6 2-2 16,-5 3-2-16,3 3-2 15,-4-4-4-15,1-3-3 16,-2-2-6-16,-4-7-13 16,0-15-13-16,-10 14-1 15,-3-18 0-15</inkml:trace>
  <inkml:trace contextRef="#ctx0" brushRef="#br0" timeOffset="83533.9344">17472 10751 33 0,'11'0'29'16,"0"-5"-4"-16,12 5-9 31,5 0-8-31,6 0-8 0,7 1-9 16,0-2-13-16,8 6-7 15,-11-13 0-15,6 8 8 0</inkml:trace>
  <inkml:trace contextRef="#ctx0" brushRef="#br0" timeOffset="83818.8849">17946 10704 22 0,'0'0'22'0,"5"-22"-2"15,-2 12-3-15,-3-5-2 16,4 1-1-16,-1 1-3 15,-3 4-3-15,0 9-1 16,0-11-1-16,0 11-1 16,4 15-1-1,-1 0-2-15,-3 7-1 16,8 3 1-16,-2 6-1 16,1 2 0-16,2 0 1 15,-2-1-1-15,-2-5 0 16,-1-6 0-16,2-5 0 15,-3-2-2-15,-3-14-8 16,4 14-26-16,-4-14 0 0,0-14-1 16,-10 0 1-16</inkml:trace>
  <inkml:trace contextRef="#ctx0" brushRef="#br0" timeOffset="84804.1134">19740 9503 27 0,'16'-9'23'0,"-1"4"-3"15,-15 5-3-15,0 0-4 16,-24-8-3-16,-14 3-3 16,-12 5-2-16,-11 5-3 15,-9 0 0-15,-4-1-2 16,-2 5 1-16,7 0-1 0,10-2 1 15,13 3-1-15,15 0 0 16,13-4 0-16,18-6 0 16,10 18 0-16,17-9 0 15,9 2 0-15,11 7 0 16,6 4 0-16,2 2 0 0,-1 4 0 31,-11 5 0-31,-10 5 0 0,-17 2 1 16,-16 3 0-1,-22 1-1-15,-15 1 0 16,-10 2 0-16,-8 1 1 0,-4-2-1 16,0 0 0-16,3-4 0 15,11-2-1-15,7-7 1 16,13-1 0-16,12-8 0 0,13-2 0 16,13-7 1-16,17-1-1 15,14-5 1-15,16-1 0 16,12-2 1-16,11 0 1 15,6 2 0-15,-2-8 0 16,0 4-1-16,-12-4 1 16,-9 5 0-1,-15-5 0-15,-11 0-1 16,-15-5 0-16,-10 5 0 16,-15 0-1-16,13 0 1 15,-13 0-1-15,0 0-1 16,0 0-4-16,0 0-9 0,-14-7-23 15,14 7 1 1,-26 0-1-16,13 3 1 0</inkml:trace>
  <inkml:trace contextRef="#ctx0" brushRef="#br0" timeOffset="85320.1697">18934 10583 40 0,'0'0'23'16,"7"24"-3"-16,-7-3-3 0,0 4-5 16,0 3-1-16,-3-3-5 15,-1 1-1-15,2-6-3 16,-2-4 1-16,4-16-2 0,0 10 1 15,0-10-1-15,16-18 0 16,-1 0 0-16,4-5 0 31,2 0 0-31,1-1 0 16,1 1-1-16,-3 4 0 0,-5 8 0 16,2 6 0-16,-7 5 1 15,-1 9 0-15,-1 4 0 16,-4 8 0-16,0 3 0 15,3-1 0-15,-1 0-4 16,-1-4-10-16,0-6-21 0,8 2 0 16,-13-15 0-16,19 4 0 15</inkml:trace>
  <inkml:trace contextRef="#ctx0" brushRef="#br0" timeOffset="85520.1056">19332 10639 10 0,'21'-5'30'16,"-6"-3"0"-16,13 8-4 0,-5 0-13 16,2 0-5-1,4 0-8-15,-1 0-10 0,-1 4-11 16,-13-8-8-16,6 12-1 0,-20-8 4 15</inkml:trace>
  <inkml:trace contextRef="#ctx0" brushRef="#br0" timeOffset="85689.3961">19344 10728 48 0,'0'0'24'0,"23"10"-4"16,2-10-6-16,6 0-5 15,0 0-11-15,4 0-15 16,-7-3-12-16,6 5-1 31,-14-7 0-31</inkml:trace>
  <inkml:trace contextRef="#ctx0" brushRef="#br0" timeOffset="86020.877">19846 10649 24 0,'-29'-15'30'0,"14"15"-1"16,-5 0-10-16,3 0-8 16,1 6-5-16,4 7-3 15,6 6-1-15,6-2-1 16,6 4-1-1,4 1 1-15,8-3 2 16,4-6 0-16,5-1 1 16,0-12 0-16,-1 0 1 15,-5-16 0-15,-3 2-1 16,-8-10 1-16,-10-1-2 16,-6 0-4-16,-6-2-7 15,-3 1-24-15,1 9-3 0,-8-3 0 16,7 7 0-16</inkml:trace>
  <inkml:trace contextRef="#ctx0" brushRef="#br0" timeOffset="87091.5321">19341 9013 25 0,'0'22'28'16,"-4"0"-7"-1,4 7-6-15,-9 3-3 16,6 0-3-16,3 1-2 16,-3-10-2-16,3-3 0 15,0-10-2-15,0-10-1 0,0 0 0 16,13-18-1-16,-10-6 1 15,0-5-1-15,-3-8-1 16,0-6 0-16,0-1 1 0,0 1-1 16,0 9 1-16,-4 2-2 15,4 8 2-15,-4 10-2 16,4 14 1-16,0 0 0 16,17 19 0-16,-6 1 0 15,1 6-1-15,5 0 2 16,1-1-1-1,3 0 0-15,-2-9 1 16,0-4-1-16,-1-12 1 16,-2-5-1-16,-1-5 1 15,-3-9-1-15,-3-3 1 16,1 0-1-16,-6 1 0 16,1 3 0-16,-5 4 0 15,0 14 0-15,0 0 0 0,6 11 1 16,-6 10 0-16,0 7 0 15,6-1 1-15,1 7 0 0,-1 0-2 16,1-2-3 0,4-5-11-16,2-1-19 15,-9-17 0-15,8 6-1 0,-12-15 2 16</inkml:trace>
  <inkml:trace contextRef="#ctx0" brushRef="#br0" timeOffset="87491.8032">19685 9165 42 0,'11'0'29'16,"-11"0"-4"-16,24-5-13 15,-3 5-4-15,-1 4-2 16,1 1-2-16,-4 3 0 0,-3 4-1 16,-10 2 0-16,-4 0 0 15,-11 4 1-15,-6 1-1 16,-2-2-1-16,-2 2 0 16,-1-5 0-16,6-1-1 15,7-4 1-15,9-9 0 0,7 10 0 31,11-10-1-31,1 0 2 0,6 0-1 16,3-4 1 0,0 4-1-16,-6-5 0 15,-2 5-4-15,-4 0-11 0,0 0-23 16,-13-10 0-16,-3 10 1 16,0-12-2-16</inkml:trace>
  <inkml:trace contextRef="#ctx0" brushRef="#br0" timeOffset="96877.859">20474 9619 12 0,'-21'0'27'0,"-4"15"-6"16,-6 9-1-16,-2 17-4 15,1 12-3-15,2 14-1 16,5 13-2-16,9 4-2 31,12 5-1-31,10-7-3 0,16-6-4 16,9-7-9-16,7-11-14 16,0-17-11-16,14-6 1 15,-7-21-1-15</inkml:trace>
  <inkml:trace contextRef="#ctx0" brushRef="#br0" timeOffset="97311.1389">20706 10128 6 0,'0'0'27'0,"25"9"0"15,-5-5-10-15,4-2-6 16,6-2-1-16,-2 0-3 16,3-2-2-16,-6-7-1 15,-3 4-1-15,-7-7-2 0,-4 0 1 16,-11-1-1-16,-7-1 0 15,-6 5 0-15,-8 2 0 16,-6 2 0-16,-5 5 0 16,-3 8 0-16,2 6 0 15,4 10 0-15,4 5 0 16,8 5 1-16,14 3 1 0,10-2-1 16,15 1 0-16,8-5 1 15,6-6-3-15,4-6-4 16,0-11-10-16,-4-12-18 15,5-2 0-15,-18-15-1 16,5 1 7-16</inkml:trace>
  <inkml:trace contextRef="#ctx0" brushRef="#br0" timeOffset="97578.7717">20914 9798 19 0,'12'0'28'16,"22"8"-4"-1,-6-6-9-15,7 2-7 16,1-1-10-16,-3-3-20 16,5 5-5-16,-12-12-1 15,4 7 14-15</inkml:trace>
  <inkml:trace contextRef="#ctx0" brushRef="#br0" timeOffset="97763.1893">21316 9699 20 0,'0'0'27'16,"4"-14"0"-16,-4 14-14 0,0 0-11 16,0-13-14-16,0 13-10 15,0 0-5-15,0 0 0 16</inkml:trace>
  <inkml:trace contextRef="#ctx0" brushRef="#br0" timeOffset="97948.098">21311 9798 25 0,'9'33'31'16,"-9"-5"-4"-16,0 3-3 15,0-2-6-15,-12-2-4 16,2-4-3-16,-8-5-5 15,-3-8-6-15,1-5-13 16,3-5-20-16,-6-10-2 0,13-1 0 16,-2-10-1-16</inkml:trace>
  <inkml:trace contextRef="#ctx0" brushRef="#br0" timeOffset="98533.5259">21478 9736 14 0,'0'0'16'0,"0"0"-2"16,0 0-2-16,-3 19-3 0,-3-5-1 15,2 6-2 1,4-1 0 0,0 3 0-16,0-5 0 15,10 2-3-15,2-4 1 16,2-10-2-16,4-1 0 0,0-8 0 15,1-1 0-15,-1-10-1 16,-4-1 0-16,-3 1 0 16,-2-8 0-16,-4 4 0 15,-5 2 0-15,0 5 0 0,0 12 0 16,-11-13 0-16,11 13 0 16,-15 10 0-16,10 3 0 15,5 6-1-15,-4 3 0 16,4 4 1-16,8-1 0 15,1-1-1-15,2-4 1 16,6-3 0-16,0-8 0 0,4-4 1 16,1-5 1-16,0-12 0 15,-1-3 1-15,-4-5 0 16,-3-1-1-16,-7-3 1 16,0 5-1-16,-7 0-5 15,-8 6-12-15,-4-1-20 16,12 14 0-1,-19-5 0-15,19 5-1 16</inkml:trace>
  <inkml:trace contextRef="#ctx0" brushRef="#br0" timeOffset="99035.0257">21906 9622 19 0,'13'14'28'0,"10"22"-7"16,2 11-3-16,4 16-6 15,-1 12-3-15,-5 11-5 16,-11 11-4-16,-12-4-3 0,-5-1-1 16,-14-7-1-16,-10-10 0 15,-4-11 2-15,0-13 1 16,2-14 3-16,6-10 1 16,7-15 2-16,4-5-1 15,14-7-5-15,0 0-17 31,-12-18-8-31,12 18 0 0,7-29 4 16</inkml:trace>
  <inkml:trace contextRef="#ctx0" brushRef="#br0" timeOffset="99699.0011">22150 9402 31 0,'11'0'23'0,"-11"0"-3"16,9 24-5-16,-6-7-3 16,-3 7-3-16,0-1-2 0,0 2-1 15,-3 0-1-15,-1-5-1 16,4-4-1-16,0-16-1 15,-4 9 0-15,4-9 0 0,10-21-1 16,-3 1 1-16,6-2-1 16,1-6 0-16,2 3 0 15,0 3 0-15,2 1 0 16,3 6 2-16,-6 11 0 16,2 4 1-16,-4 9 0 15,1 6 1-15,2 7-1 0,-4 0 0 16,3 3 0-16,-7-2-2 15,-2 1-6-15,0-7-27 16,0 2-6-16,-13-9-1 16,7 4 1-16</inkml:trace>
  <inkml:trace contextRef="#ctx0" brushRef="#br0" timeOffset="106611.9049">722 12143 21 0,'0'0'26'0,"0"0"-6"31,58 37-5-31,-58-37-2 0,77 5-4 16,-34-5-5-16,-43 0-5 15,77-3-8-15,-77 3-7 16,59-7-12-16,-59 7 1 16,0 0 1-16</inkml:trace>
  <inkml:trace contextRef="#ctx0" brushRef="#br0" timeOffset="106849.8079">780 12327 22 0,'0'0'30'15,"0"0"-4"-15,52 5-7 16,-52-5-3-16,65-5-4 16,-65 5-2-16,78 0-5 15,-78 0-7-15,58-5-21 16,-58 5-8-16,0 0-1 0,52 10-1 16</inkml:trace>
  <inkml:trace contextRef="#ctx0" brushRef="#br0" timeOffset="109567.7716">16688 98 7 0,'0'0'13'15,"-10"-46"-3"-15,10 46-1 16,0 0-5-16,-53 43-1 31,28 3 0-31,-5-2-5 0,4 16 1 16,-5 28 3-16,-12 104 1 15,31-91-1 1,12-21-2-16,9-13 1 16,16 6 2-16,12-28 1 15,13-10-3-15,8-11 1 16,11-17 1-16,-3-7 0 0,1 0-1 15,-9 0 2-15,-7-12 0 16,-51 12 1-16,65-17 1 16,-65 17-2-16,0 0 0 15,9 44 0-15,-18 1 2 16,-4 14-2-16,8 8 1 0,5 18-4 31,11 21 2-31,8 1 0 0,18-8-1 16,13 3-1-1,15-16-3-15,12-6 0 0,4-16-2 16,6-14 2-16,-3-26-2 16,1 3 0-16,-7-27 1 15,-8-6 2-15,-10-5 3 16,-11-8 1-16,-9 2 1 0,-10 3 0 16,3 11 1-16,-2 9 1 15,1 22-1-15,5 18-1 16,6 7-1-16,7 20 0 15,12 5-2-15,10 4 1 16,12 1-3-16,13-11-2 16,8-10 1-16,6-7-3 0,5-18 1 15,8-17-1-15,-5-6 0 16,-2-14 0-16,-10-10 3 16,-16-12 3-16,-10-2 0 15,-8-6 1-15,-13 13 1 0,-10 9 1 16,-5 12 1 15,-7 17 0-31,3 14 1 0,-1 20-3 16,8 18-1-16,9 7 0 15,12 0-1-15,12-2-3 0,10-8-3 16,16-12-2-16,7-17 0 16,10-10-1-16,-3-24-1 15,5-7 2-15,-11-18 3 16,-8-9 2-16,-9-4 3 0,53-29 8 15,-93 40-3 1,-4 20 1-16,-9 14 0 16,1 18-2-16,1 16 0 15,9 17-2-15,4 5 0 16,14 5-2-16,11 0-1 31,13-10-3-31,13-9 0 0,6-14-2 16,11-19-1-16,1-16 0 15,4-11 1-15,-6-13 2 16,-10-12 4-16,-13-9 2 16,-16-7 2-16,-15 9 2 15,-21 3-1-15,-10 14 0 0,-8 13 0 16,-10 16-1-16,-1 16-2 16,1 18-2-16,7 15-1 0,11 2-2 15,15 8-2-15,4-6 0 16,16-5-2-16,9-15-1 15,13-11 1-15,0-15 0 16,3-17 2-16,-9-11 3 16,78-41 10-1,-112 15-2 1,39-18 9 0,-98 55-6-16,66-12-2 15,-66 12-1-15,74 42-2 16,-24-8 0-16,12 4-3 15,12-2-1-15,11-4-11 16,11-13-29-16,3-28-1 0,6-19 0 16,-38-27 0-16</inkml:trace>
  <inkml:trace contextRef="#ctx0" brushRef="#br0" timeOffset="110937.6147">18885 926 13 0,'0'0'17'0,"0"0"0"0,0 0-5 16,0 0-2-16,0 0 0 16,-69-3-4-16,26 3 0 15,-4-6-4-15,-9-3-1 16,-2 9 0-16,3 0 0 15,4-5 0-15,3 12-1 16,6-7 0-16,42 0-1 0,-58 13 0 16,58-13 1-16,0 0-2 15,-35 42 2-15,35-42 0 0,0 0 1 16,34 44-1 0,-34-44 1-16,56 30 0 15,-56-30 0-15,63 24 1 0,-63-24-1 31,53 22 1-31,-53-22-2 0,0 0 2 16,6 58 0-16,-6-58 0 16,-52 46 0-16,14-5 0 15,-4 5-3-15,-4-2 2 16,2 1-1-16,3-8 0 16,5-1-1-16,12 0 1 15,6 1-1-15,9-14 1 0,9-2 2 16,9-12 0-16,13 3 0 15,13 0-1-15,10-4 2 16,10-3-1-16,10-5 0 16,7 0 1-16,5-6-3 15,3 9 1-15,-4-3 0 16,-5-3-1 0,-6 3 1-16,-10-4 1 15,-8 4-3-15,-7 4 1 16,-11-1 1-16,-6-3-2 15,-6 0-6-15,-5 5-10 16,-12-5-13-16,11 12-2 0,-11-12 3 16</inkml:trace>
  <inkml:trace contextRef="#ctx0" brushRef="#br0" timeOffset="111544.2186">18217 1755 12 0,'11'5'20'0,"-11"-5"-6"16,6 25-4-16,-6-1-4 16,5 2 1-16,-5-9 0 15,3 2 0-15,-3-3-2 16,0-7 1 0,0 1 0-16,0-10-1 15,0 0 0-15,4-17 1 16,3 6-1-16,1-8-2 15,2-2 2-15,1 6-4 16,1-7 0-16,1 6-3 16,-2 3 3-16,-2 4-4 15,1 6 3-15,-1 9 0 0,-1 6 0 16,-1-1 0-16,-1 6 0 16,-1 7 1-16,-1-2-1 0,3-3 1 15,-2-6-3 1,-2-1-1-16,-3 1-6 0,0-13-11 15,14 13-10-15,-14-22-2 16,10 9 2-16</inkml:trace>
  <inkml:trace contextRef="#ctx0" brushRef="#br0" timeOffset="111791.1749">18535 1835 46 0,'9'-8'30'0,"16"5"-13"16,-3 3-10-16,1-7-3 15,3 10-4-15,-1 0-4 0,-1-8-9 16,-7-4-12-16,3 17-3 15,-20-8-1-15</inkml:trace>
  <inkml:trace contextRef="#ctx0" brushRef="#br0" timeOffset="111944.3945">18547 1913 18 0,'9'0'22'16,"11"0"-17"-16,3 2-10 16,-6 2-13-16,10-4-2 15,-12-4 19-15</inkml:trace>
  <inkml:trace contextRef="#ctx0" brushRef="#br0" timeOffset="112322.5758">18977 1862 32 0,'-5'-10'18'16,"-5"-3"-4"-1,0 1-6-15,-2 12-2 0,-1 0-3 31,-2 0-1-31,4 11 0 16,-1-2-1-16,5 2-1 0,-2 9 0 16,6 7 3-16,3-7-1 15,8 2 5-15,3-5 0 16,1-5 3-16,9-1-1 16,-2-11 2-16,5-7 0 15,-6-14-2-15,5 1 1 0,-8-9-6 16,-3 3-1-16,-2-2-10 15,-10 2-14-15,-6 4-16 16,0 8 1-16,-9 0-1 16</inkml:trace>
  <inkml:trace contextRef="#ctx0" brushRef="#br0" timeOffset="113292.6808">18541 541 45 0,'0'0'15'32,"0"0"-3"-32,0 0-7 15,0 0-3-15,-7 55 1 0,7-55-1 16,-14 42 0-16,14-42 0 15,0 0 0-15,0 0-1 16,-17 43 2-16,17-43 2 16,0 0 0-16,0 0 1 15,0 0-1-15,0-48-2 0,0 48 3 16,0 0-2-16,6-43 0 16,-6 43-3-16,0 0 0 15,11-62-2-15,-11 62 2 16,0 0 2-16,0 0-5 15,0 0 4-15,0 0-3 16,0 0-1-16,0 0 2 0,0 0 0 31,0 0-1-31,0 0-1 16,51 35 3-16,-51-35-3 16,35 46 3-16,-35-46 0 15,41 43-3-15,-41-43 3 16,0 0 2-16,58 26 0 15,-58-26 1-15,0 0 1 0,43-13-1 16,-43 13 2-16,0 0 1 0,29-66-3 16,-29 66 0-16,0 0-1 15,22-46-1-15,-22 46 0 16,0 0 0-16,7-48-2 16,-7 48 1-16,0 0-4 15,0 0-7-15,0 0-10 0,0 0-15 16,0 0-3-16,0 0 1 15,0 0 0-15</inkml:trace>
  <inkml:trace contextRef="#ctx0" brushRef="#br0" timeOffset="114193.7743">19509 1351 46 0,'16'-59'19'0,"-16"59"-2"0,0 0-2 16,0 0-3-16,-2-45-2 15,2 45-4-15,0 0-3 32,-44-31 1-32,44 31-2 0,-50-17-1 15,50 17 0-15,-58-10-2 16,58 10-1-16,-55 22 3 15,37 2-1-15,5-7-1 16,3 11 1-16,10-7-1 16,3 12 0-16,7-1 1 15,8-4 2-15,2-17-1 0,3-11 0 16,1 0 1-16,1-8 0 16,1 5-1-16,-26 3 2 15,45-49-1-15,-45 49 0 16,32-50-1-16,-32 50-1 15,0 0 0-15,19-43 0 0,-19 43 0 32,0 0 1-32,-14-13-3 15,7 26 0-15,0 6 1 16,3 5 1-16,-1-6 0 16,5 4-1-16,3 14 1 0,6-5 0 15,1-8 1-15,2 3 1 16,1-17-1-16,2-3-3 15,0 5-7-15,-3-11-21 0,8-14-1 16,-12-5-3-16,8 4 2 16</inkml:trace>
  <inkml:trace contextRef="#ctx0" brushRef="#br0" timeOffset="114764.2464">19628 909 25 0,'0'0'19'0,"0"0"-4"15,0 0-2-15,0 0-7 16,18 47 1-16,-18-47 0 15,0 0 1-15,0 0-2 32,5 46 2-32,-5-46-3 0,0 0 0 15,0 0 1-15,0 0-3 16,0 0 1-16,0 0-1 16,38-41-1-16,-38 41-3 15,0 0 2-15,48-47-1 0,-48 47-1 16,0 0 1-1,42-8-1-15,-42 8 0 0,0 0 1 16,0 0 2-16,0 0-1 16,20 51 1-16,-20-51-1 0,0 0 1 15,5 55 2-15,-5-55-2 16,3 44 2-16,-3-44-5 16,0 0-13-16,0 0-21 31,8 45 1-31,-8-45-1 0,0 0-1 15</inkml:trace>
  <inkml:trace contextRef="#ctx0" brushRef="#br0" timeOffset="115227.8061">20221 1289 48 0,'0'0'14'15,"64"0"-2"-15,-27 9-4 0,-37-9-4 16,70 0-4-16,-70 0-5 16,52-9-5-16,-38 9-8 15,2 9-5-15,-16-9-3 16,0 8 23-16</inkml:trace>
  <inkml:trace contextRef="#ctx0" brushRef="#br0" timeOffset="115428.0679">20209 1502 30 0,'19'-4'33'0,"14"1"-7"0,-2-3-3 15,-3 11-6-15,5-1-5 16,-6 3-10-16,-1-16-16 15,-12 2-18-15,6 16-3 16,-20-9 3-16,22 0 3 16</inkml:trace>
  <inkml:trace contextRef="#ctx0" brushRef="#br0" timeOffset="116017.7262">20854 1503 16 0,'30'-11'24'0,"36"3"-10"15,19-8-2-15,27 6-2 16,29 7 1-16,28 3 1 15,25 0-2-15,17 0 1 16,14 0-1-16,-3 0-3 16,-8 13-5-16,-21-4 0 31,-17 1-4-31,-29-2-1 0,-29-11-5 16,-25 5-6-16,-35 6-11 15,-26-1-8-15,-4-10 0 16,-28 3 11-16</inkml:trace>
  <inkml:trace contextRef="#ctx0" brushRef="#br0" timeOffset="117217.0921">21255 1061 25 0,'0'0'25'0,"0"0"-8"16,29-53-3-16,-29 53-2 15,0 0-2-15,36-51-1 16,-36 51-2-16,0 0-1 15,31-58 0-15,-31 58-1 16,0 0-1-16,0 0-1 16,0 0-1-16,0 0-2 0,0 0 1 15,0 0 0-15,0 0-2 16,0 0-1-16,0 0 1 16,0 0-1-16,3 60 3 15,-3-60-1-15,0 81 2 0,6-36-1 16,-6-45 1-1,12 70 0-15,-12-70 1 16,10 51 1-16,-10-51-2 16,0 0 0-16,0 0-6 15,0 0-15-15,0 0-15 16,0 0-1-16,0 0 1 16</inkml:trace>
  <inkml:trace contextRef="#ctx0" brushRef="#br0" timeOffset="117717.5655">21643 1088 13 0,'0'0'28'16,"0"0"-9"-16,0 0-3 0,52 0-3 15,-52 0-1-15,59 0-2 16,-59 0 0-16,74 0-2 16,-74 0 0-16,69 14-1 15,-69-14-2-15,52-2-1 16,-52 2 0-16,0 0 0 15,0 0 1 1,0 0-4-16,0 0-8 16,0 0-10-16,0 0-17 15,0 0-1-15,0 0 1 16,0 0-1-16</inkml:trace>
  <inkml:trace contextRef="#ctx0" brushRef="#br0" timeOffset="118386.7915">22407 1162 51 0,'0'0'19'16,"0"0"-1"-16,0 0-7 15,0 0 0-15,0 0-5 16,22-50-1-16,-22 50-2 0,0 0-1 16,0 0-3-16,-42-39 0 15,42 39 1-15,0 0-2 16,-58-7 2-16,58 7 0 16,0 0 0-16,-55 24 1 0,55-24 0 15,0 0-1-15,-37 62 1 16,37-62 0-16,0 0 1 31,7 54 0-31,-7-54-1 0,0 0 0 16,55 32 0-16,-55-32 2 15,50-12-2-15,-50 12 1 16,50-24 0-16,-50 24-3 16,0 0 4-16,51-42-2 15,-51 42-1-15,0 0-1 16,0 0 1-16,10-41-1 0,-10 41 0 15,0 0 1-15,0 0-1 16,0 0 0-16,0 0 1 16,-27 52 1-16,27-52-2 15,5 44 3-15,-5-44-3 16,0 0-2-16,15 42-11 16,-11-24-19-16,-4-18 1 0,0 0 2 15,0 0 3-15</inkml:trace>
  <inkml:trace contextRef="#ctx0" brushRef="#br0" timeOffset="119087.0973">22581 830 21 0,'0'0'24'0,"0"0"-7"16,0 0-6-16,4 47-3 16,-4-47 0-16,0 0-1 15,0 46 0-15,0-46-3 0,0 0 0 16,0 0 1-16,0 0-1 0,0 0-1 15,0 0 1-15,0 0 0 16,0 0 0-16,0 0 0 16,0 0-2-16,-7-63-2 15,7 63 1-15,0 0-1 16,0-48-1-16,0 48 1 16,0 0-1-16,0 0-1 0,0 0 1 15,0 0 0-15,0 0-1 16,0 0 1-16,46 23 1 15,-46-23-1-15,0 0 1 16,45 46 1-16,-45-46-1 16,0 0 0-16,46 28 2 31,-46-28 0-31,0 0 0 0,0 0 0 16,46 4 1-16,-46-4 0 15,0 0 2-15,0 0-1 16,34-43-1-16,-34 43 0 15,0 0-2-15,0 0 0 0,8-53-2 16,-8 53-5-16,0 0-9 16,0 0-16-16,0 0-5 15,0 0-1-15,0 0 3 16</inkml:trace>
  <inkml:trace contextRef="#ctx0" brushRef="#br0" timeOffset="119587.7202">22920 828 26 0,'0'0'60'31,"0"0"-44"-31,46-40-7 0,-46 40-3 16,0 0-2-16,0 0-3 15,4 63 1-15,-4-63 0 16,0 0 0-16,17 58 1 15,-17-58 0-15,0 0-1 16,8 55-2-16,-8-55-3 16,0 0-7-16,0 0-16 0,0 0-6 15,0 0-1-15,0 0 2 16</inkml:trace>
  <inkml:trace contextRef="#ctx0" brushRef="#br0" timeOffset="119803.7395">22913 912 10 0,'0'0'25'0,"0"0"-3"16,43-11-8-16,-43 11-4 15,47 2-2-15,-47-2-6 16,49 0-5-16,-49 0-6 0,43-5-5 15,-43 5-4-15,0 0-3 16,0 0-3-16</inkml:trace>
  <inkml:trace contextRef="#ctx0" brushRef="#br0" timeOffset="120073.3019">23161 855 15 0,'0'0'24'16,"0"0"-4"-16,0 0-1 15,0 0-2-15,21-43-5 16,-21 43-3-16,0 0-2 16,0 0-3-16,0 0 0 31,0 0 0-31,0 0 0 0,17 53 0 16,-17-53 2-16,0 0-2 0,30 56 1 15,-30-56-1 1,0 0 0-16,13 50-2 15,-13-50 1-15,0 0-4 0,0 0-8 16,0 0-25-16,0 0-3 16,0 0 0-16,0 0-2 0</inkml:trace>
  <inkml:trace contextRef="#ctx0" brushRef="#br0" timeOffset="120758.1851">21284 1930 26 0,'12'-10'29'16,"-6"-5"-6"-16,7-4-8 0,2 2-3 15,0-7-4-15,3 5 1 16,-5-1-3-16,2-1 1 16,-6 6-2-16,-1 0 1 0,-3 5-4 15,-5 10 1 1,0 0-1-16,4 15-1 0,-4 7 2 31,0 6-3-31,0 11 1 0,-3 6-1 16,3 3 3-16,0 2-4 15,3-6 4-15,2-2-3 16,-1-11-3-16,0-8-6 16,2-13-26-16,9 0 0 15,-15-10-1-15,25-4 0 16</inkml:trace>
  <inkml:trace contextRef="#ctx0" brushRef="#br0" timeOffset="120989.338">21673 1964 30 0,'16'-4'29'0,"12"4"-1"16,3 0-14-1,-1 0-4-15,2 0-3 16,-2 0-6-16,-2 6-14 0,-13-16-17 16,11 14 0-16,-13-4-1 0</inkml:trace>
  <inkml:trace contextRef="#ctx0" brushRef="#br0" timeOffset="121673.7604">22353 2014 33 0,'8'-15'20'0,"-5"-1"-3"15,-3 1-2-15,0 2-3 16,0-4-2-16,-10 1-3 0,0-7-4 15,-3 11-1-15,-4 1-2 0,3-1 0 16,-5 7-1-16,1 1 1 16,-1-1-1-16,1 11 0 15,0 5 0-15,2-2 0 16,2 9 2-16,4-2-1 31,3 4 0-31,7 9 0 0,0-5 1 16,8-10 1-16,5 3 1 15,5-7-2-15,2 0 2 16,4-14-1-16,0-2 0 16,3-8 0-16,-3-3 0 15,-3 7-1-15,-3-5 0 16,-2 8-1-16,-7-5 0 0,1 5 1 16,-10 7-1-16,0 0 0 15,0 0 0-15,0 0-2 16,0 0 1-16,-9-3 1 15,9 16-1-15,0-13 0 16,-7 21 1-16,7-5 0 16,6 3 2-16,4-3 2 0,2-1-1 15,0 5 1-15,3-13 0 16,3 9-1-16,-2-4 2 16,0-8-1-16,-1-4-3 0,-4 0-4 15,-2 0-15-15,7 3-16 16,-16-3-2-16,0-9 1 31,-7-6 1-31</inkml:trace>
  <inkml:trace contextRef="#ctx0" brushRef="#br0" timeOffset="126810.2841">1602 12350 27 0,'36'0'11'15,"34"0"2"-15,26 0 1 16,37 0-3-16,25-4 0 16,28 0-1-16,18-1-2 15,16-1-2-15,4-3-1 16,-10 0-4-16,-16 1-5 15,-27-1-6-15,-22 9-10 0,-40-6-11 16,-22 9 0-16,-50-3 11 16</inkml:trace>
  <inkml:trace contextRef="#ctx0" brushRef="#br0" timeOffset="127194.8074">2415 12071 17 0,'11'-40'28'16,"2"-3"-4"-16,-2-3-4 16,-1-1-2-16,-3 0-3 0,-7 2-3 15,6 9-3-15,-6 6-2 16,0 12-2-16,0 18-1 15,0 0-1-15,-6 40-3 16,6 5-8-16,6 13-25 0,4 20-3 16,-10 1 1-16,6 13-1 15</inkml:trace>
  <inkml:trace contextRef="#ctx0" brushRef="#br0" timeOffset="127912.5213">1846 12746 12 0,'0'41'27'0,"-5"-2"0"15,1 11-12-15,2 1-3 16,2 0-3-16,0-8-3 15,-3-7-1-15,6-11-1 16,-1-15-2-16,-2-10 0 31,0 0-1-31,10-26 1 0,-10-5 0 16,0-10-1-16,0-8 0 16,-6-5-1-16,-2 1 1 15,4-1-1-15,0 6 2 16,0 6-2-16,4 10 0 15,4 11 0-15,-4 21 0 0,16-2 0 16,-2 14 0-16,1 12 1 0,3 7-1 16,0 4 1-1,1 3-1-15,2-2 1 0,-2-4 0 16,-3-3 2-16,1-12-2 16,0-9 1-16,-3-8 0 15,0-12 0-15,0-8 0 31,-4-8-1-31,-3-7 1 0,-2 2-2 16,2 1 1-16,-4 3-2 16,-3 7 0-16,3 10 1 15,-3 12 0-15,-3 9-1 16,3 15 1-16,0 6 0 16,5 9 1-16,-5 2-1 15,11 4-5-15,-1-2-10 0,1-7-18 16,8-1-1-16,-4-15 1 15,6 2 5-15</inkml:trace>
  <inkml:trace contextRef="#ctx0" brushRef="#br0" timeOffset="128261.8273">2284 13035 45 0,'14'-10'33'31,"-3"-12"-1"-31,8 6-17 0,5 7-5 16,3 2-4-16,4 7 0 16,-2 3-1-16,-8 10-1 15,-8 3-2-15,-13 7 1 16,-6 1-2-16,-9 1 1 15,-5-1-1-15,-4-5 0 16,1-4-1-16,3-1 0 0,7-6-1 16,13-8 0-16,0 0 0 15,16 0-1-15,7 0-2 16,-1-5-4-16,4 5-13 16,11 0-14-16,-15-7 0 0,3 7 0 15</inkml:trace>
  <inkml:trace contextRef="#ctx0" brushRef="#br0" timeOffset="128529.361">2876 12720 11 0,'12'-11'33'0,"-12"-3"1"16,0 14 0-16,13 10-14 16,-13 7-6-16,13 12-5 15,-8 4-3-15,2 5 0 16,-1 4-3 0,3-1-4-16,-1-1-7 15,-6-5-12-15,-2-9-15 16,3-3-2-16,-10-14 1 15,7 0 4-15</inkml:trace>
  <inkml:trace contextRef="#ctx0" brushRef="#br0" timeOffset="128683.0269">2731 12908 12 0,'34'-4'29'0,"-10"-2"0"0,19 9-4 16,-5-6-17-16,11 1-6 15,1-3-10-15,1-4-16 16,4 9-4-16,-15-13 0 0,9 8 12 16</inkml:trace>
  <inkml:trace contextRef="#ctx0" brushRef="#br0" timeOffset="129130.9808">3388 12746 10 0,'9'-14'32'15,"-15"-7"0"-15,6 5-7 16,0 3-7-16,-4 2-6 16,4 11-3-16,0 0-2 15,0 0-2-15,4 19-2 0,-1 0-2 16,4 8 0-16,-4 5 0 15,0 1 0-15,2 4 0 0,-5-1 0 16,0-1 0-16,0-3 0 16,0-2 0-16,0-7-1 15,-11-5 1-15,1-1 0 32,0-8-2-32,-3-3 0 0,-1-3-1 15,1-3 1-15,-3-3-2 16,1 0 1-16,15 3-1 15,-8-7 1-15,8 7 0 16,11-5 1-16,-2 5 0 16,4 0 1-16,2 0 0 15,8 5 0-15,-5-5 1 0,4 0-1 16,-4 0-6-16,1-9-23 16,0 9-5-16,-19 0 1 15,18-10-1-15</inkml:trace>
  <inkml:trace contextRef="#ctx0" brushRef="#br0" timeOffset="130171.7723">4241 12416 11 0,'0'0'15'0,"71"0"-1"16,25-4 0-16,44 4-4 0,34 0 0 16,37 0-2-1,28 5-1-15,24-2 1 0,17 3 0 16,3-3-1-16,0 4 0 16,-18 0-1-16,-14 2-1 0,-31-3-1 15,-25 3-4-15,-34-3-6 16,-33 3-13-16,-42-6-13 15,-21 6-1-15,-37-9 0 32</inkml:trace>
  <inkml:trace contextRef="#ctx0" brushRef="#br0" timeOffset="131523.7783">4646 11988 43 0,'14'-19'21'15,"-5"-7"-4"-15,3-1-2 16,-2-2-4-16,-1-5-2 16,-1 3-2-16,-4 1 0 15,-1 2-1 1,-3 3 0-16,0 5-2 15,-3 9 0-15,3 11-1 16,-4 9 0-16,4 11 0 16,4 8 0-16,2 13 0 0,3 6 1 15,3 6-1 1,-2 1 0-16,3-2 1 16,-4-1-1-16,3-9-2 0,-5-4-3 15,-2-15-9-15,-1-10-27 0,-1-3 0 16,-3-10 0-16,13-5-1 15</inkml:trace>
  <inkml:trace contextRef="#ctx0" brushRef="#br0" timeOffset="131939.6764">5080 12008 11 0,'7'7'29'0,"10"-4"-7"16,2-3-4-16,11 0-2 16,4 4-3-16,11-4-3 0,2 0-2 15,-1 0-3-15,2-3-2 16,-6 3 0-16,-6-3-2 16,-6 3 0-16,-9 0 0 31,-9 0 0-31,-12 0-1 0,0 0-2 15,0 0-4-15,0 0-16 16,0 0-11-16,-20-9 0 16,20 9 0-16</inkml:trace>
  <inkml:trace contextRef="#ctx0" brushRef="#br0" timeOffset="132678.0059">5763 11943 17 0,'0'0'22'16,"7"14"-1"-16,9-7-3 16,2 2-2-16,7-3-3 0,6-1-1 15,3-5-4-15,4 0-1 16,-6-4-2-16,-2-5-1 16,-7-2-2-16,-5-3 1 0,-7 1-2 15,-11-5 0-15,-6 1-1 16,-8 5 0-16,-9 1 0 15,-2 8-1-15,-3 3 1 16,-5 4-1-16,-2 11 2 16,4 7-2-16,6 7 1 15,7 4 0 1,7 7 1-16,6-1 0 16,11 1 0-16,14-1 0 15,10-7-1-15,9-8-1 16,7-5-5-16,-1-11-13 15,-5-11-15-15,11-4-1 16,-11-15 1-16,6-2 12 16</inkml:trace>
  <inkml:trace contextRef="#ctx0" brushRef="#br0" timeOffset="132994.6653">6000 11468 6 0,'25'0'30'0,"-10"0"-1"16,7 0-8-16,8 0-5 16,1 0-3-16,3 5-4 15,1-5-4-15,-4 0-7 16,-3 0-15-16,3 3-14 16,-16-8-1-16,6 5 0 0</inkml:trace>
  <inkml:trace contextRef="#ctx0" brushRef="#br0" timeOffset="133210.8264">6366 11397 23 0,'3'-18'30'0,"-3"18"-2"16,3-15-10-16,-3 15-8 16,0 0-11-16,0 0-11 0,0 0-12 15,-13-3-6-15,13 3 0 16</inkml:trace>
  <inkml:trace contextRef="#ctx0" brushRef="#br0" timeOffset="133395.7439">6403 11555 54 0,'0'31'23'0,"0"1"-4"16,0 0-4-16,-9-6-3 0,-1-1-3 16,-5-7-3-16,-1-1-4 15,-5-10-6-15,0-7-14 16,-5-6-15-16,11-2 0 0,-4-16-1 15</inkml:trace>
  <inkml:trace contextRef="#ctx0" brushRef="#br0" timeOffset="133943.5809">6530 11393 21 0,'-12'10'17'0,"12"2"-4"15,-6 3-2-15,6 3-2 0,0 2 0 16,6 4-2-1,6-2-1-15,0-4-1 0,6 0-1 16,-2-8-1-16,1-4-1 16,1-6 0-16,-3-6 0 0,0-3-1 15,-3-6-1-15,-5-2 1 16,-1 2-1-16,-2-3 0 16,-4 3 0-16,0 2-1 15,0 13 0-15,-10-14 1 16,10 14-1-16,0 0 1 15,0 16 0 1,6-3 0-16,1 4 1 16,4-1 0-16,2 1 1 15,5 2 1-15,1-8 0 16,1-4 2-16,1-2 0 16,-3-8 0-16,1-4-1 15,-4-6 1-15,-5-6-1 16,-5-3-1-16,-5 1-1 0,0-1-5 15,-9-2-11-15,-6-3-21 16,6 13 1-16,-10-6-1 16,10 11 4-16</inkml:trace>
  <inkml:trace contextRef="#ctx0" brushRef="#br0" timeOffset="134498.0925">7242 11151 13 0,'-17'10'24'16,"-12"8"-4"-16,4 14-3 0,-5 12-2 15,4 12-3-15,8 12-1 16,3 1-3-16,12 6-1 16,9-6-2-16,6-8-3 15,4-9-6-15,4-9-13 16,-3-17-15-16,10-7 0 16,-10-19-1-1</inkml:trace>
  <inkml:trace contextRef="#ctx0" brushRef="#br0" timeOffset="135160.7201">7309 11439 19 0,'-10'19'19'0,"10"8"-3"15,-5-2-1-15,3 1-3 16,-1-5-1-16,3-3-2 16,0-4-2-16,0-14-1 0,0 0-2 15,0 0-1-15,-2-20-1 16,2-2 0-16,0-2-1 16,2-5-1-16,-2-1 0 15,0 0-1-15,0 0 0 16,3 5 1-16,-3 2 0 15,2 6-1 1,-2 6 1-16,0 1 0 16,0 10 0-16,4-10 0 15,-4 10-1-15,0 0 1 16,0 0-1-16,10 10 1 0,-4 0-1 16,1 3 1-16,2 1 0 15,6 4 0 1,-5 2 1-16,5-2-1 0,-2 1 0 15,1-2 1-15,0-4-1 16,-2-5 1-16,0-4-1 0,-2-4 1 16,1-8 0-16,-1-3 0 15,-1-3-1-15,0-4 1 16,-2-1-1-16,-1-3 0 16,-2 6 0-16,1-1 0 0,-2 2 1 31,0 5-1-31,-3 10-1 15,0-11 1-15,0 11 0 16,0 10-1-16,0 1 1 16,3 4 1-16,-3 3-1 15,3 6 1-15,4 2 0 16,0-2 1-16,1 2-1 0,1-1-4 16,-2-5-10-16,-7-5-18 15,16 6-1-15,-16-21 0 16,6 23 12-16</inkml:trace>
  <inkml:trace contextRef="#ctx0" brushRef="#br0" timeOffset="135461.3197">7602 11608 6 0,'0'0'28'0,"25"0"-1"0,-13 0-10 16,4 3-6-16,-3 7-2 15,-4-1-2-15,-3 4-1 16,-9 1-2-16,-4 5 0 16,-3-3-1-16,-7 2 0 15,1-2-1-15,0 0-1 16,4-3 0-16,4-3 0 0,8 0 0 15,0-10 0-15,18 12-3 16,0-6-4-16,4-5-11 16,6 7-14-16,-9-16-1 15,12 8 0-15</inkml:trace>
  <inkml:trace contextRef="#ctx0" brushRef="#br0" timeOffset="135732.3538">7882 11369 14 0,'0'0'30'0,"0"10"-1"16,0 4-9-16,5 8-6 15,-2 2-4-15,4 8-3 16,-3 1 1-16,2 3-3 16,-1-3-4-16,2-8-5 0,-1 1-9 31,-1-4-19-31,-5-22-1 16,0 0 0-16,-12-2 11 15</inkml:trace>
  <inkml:trace contextRef="#ctx0" brushRef="#br0" timeOffset="136048.7886">7820 11504 23 0,'15'0'23'0,"9"5"-9"16,2-2-4-16,1-1-2 16,8-2-3-16,-4 0-1 15,-1-4-1-15,-2-6-1 16,-2 0 0-16,-5-4-1 0,-2 1 2 15,-3-2 2-15,-5 3 0 16,-5 1 0-16,-6 11 0 16,4-14-1-16,-4 14 1 15,0 10 1-15,0 3-3 16,-3 6-1-16,3 4 0 16,0 5-1-1,0 4 1-15,0 0-4 16,0-3-5-16,3-5-15 15,7 2-11-15,-13-14-1 16,9 1 1-16</inkml:trace>
  <inkml:trace contextRef="#ctx0" brushRef="#br0" timeOffset="136333.1862">8307 11220 41 0,'21'2'33'0,"-8"11"-9"16,8 9-5-16,-2 13-4 15,-6 5-4-15,-1 12-3 16,-12 6-1-16,0 4-2 15,-6-6-1-15,-7-3-1 16,-2-7-1-16,-1-5-3 0,8-4-7 16,-3-9-24-16,6-18-5 15,5-10 0-15,0 0 0 16</inkml:trace>
  <inkml:trace contextRef="#ctx0" brushRef="#br0" timeOffset="137150.0167">7543 12513 21 0,'16'0'16'16,"15"3"-3"-16,9-3-1 15,13 3-1-15,13 1-2 0,5 1-1 16,6-1-2 0,-4 1 0-16,-3-1 1 15,-11-4-1-15,-9 6-1 0,-17-6 0 16,-11 3 0-16,-22-3 0 0,10 0-4 16,-10 0-10-16,-10 12-22 15,-2-12-1-15,12 0-2 16,-20 0 5-16</inkml:trace>
  <inkml:trace contextRef="#ctx0" brushRef="#br0" timeOffset="137866.0301">5501 12966 23 0,'0'-15'25'15,"14"1"-7"-15,-4-8-4 0,0-2-4 16,4-1-1-16,-4-6-1 31,0 4 0-31,-2 2-2 16,1 2 0-16,-4 4-2 0,-5 7 0 16,0 12-2-16,0 0 1 15,-5 29 0-15,2 7 0 16,-2 14 0-16,5 10 0 15,-8 2 1-15,4 10-1 16,0-5 1-16,4-4-2 0,0-11 0 16,7-9 0-16,-7-13-2 15,6-11-3-15,3-5-10 16,1-6-22-16,-10-8-2 16,24-16 1-16,-14-2-1 15</inkml:trace>
  <inkml:trace contextRef="#ctx0" brushRef="#br0" timeOffset="138151.4659">5893 13164 29 0,'36'7'31'0,"-5"-7"-2"16,7 0-15-16,4 0-2 15,-2 0-4-15,1 0-2 16,-8 0-2-16,-5 3-1 0,-9-3-4 16,-7 0-8-16,-12 0-21 15,10 5-3-15,-10-5 1 16,-10 0 2-16</inkml:trace>
  <inkml:trace contextRef="#ctx0" brushRef="#br0" timeOffset="138605.5894">6484 13188 7 0,'9'-3'27'15,"16"6"-6"-15,-1-3-8 16,4 0-3-1,3 0 1-15,1 0-2 16,-2-5-2-16,-8-4-2 16,-8-1-1-16,-7-2-2 15,-7 2-1-15,-12-2 0 16,-7 3 0-16,-8 1 0 16,-7 3-1-16,-2 5 1 15,3 10 0-15,0 2 2 0,7 8 1 16,7 5 1-16,11 5 0 15,8 4 0-15,14 0 1 16,5-2-1-16,7-1 0 16,7-8-3-16,2-3-6 15,2-10-25-15,6-2-6 0,-12-18-1 16,13 1 0-16</inkml:trace>
  <inkml:trace contextRef="#ctx0" brushRef="#br0" timeOffset="139052.4103">6759 12826 11 0,'0'0'31'16,"31"4"0"-16,-9-4-12 15,3 4-4-15,6 0-4 0,0-1-6 16,3-3-12-16,-9-6-22 15,9 6-1-15,-15-9-2 16,8 9 8-16</inkml:trace>
  <inkml:trace contextRef="#ctx0" brushRef="#br0" timeOffset="139269.0674">7159 12732 11 0,'0'-9'31'0,"0"9"1"16,0 0-7-16,0-14-9 16,0 14-9-16,0 0-9 0,0 0-11 15,-15-12-13-15,15 12-5 16,0 0 0-16,0 8 13 15</inkml:trace>
  <inkml:trace contextRef="#ctx0" brushRef="#br0" timeOffset="139489.2381">7172 12852 30 0,'8'34'27'16,"-4"0"-2"-16,-1-1-5 15,-3 1-2-15,-7-5-5 16,-1 2-2-1,-8-11-2-15,-2 0-3 16,-5-8-2-16,-1-5-2 16,2-7-3-16,-2-2-4 15,4-3-8-15,2-7-11 16,2-3-12-16,12 0-1 16,0-8 1-16</inkml:trace>
  <inkml:trace contextRef="#ctx0" brushRef="#br0" timeOffset="140054.537">7367 12736 21 0,'0'0'26'16,"-18"5"-6"-16,11 5-6 15,1 3-4-15,0 6-3 0,6 4 0 16,0 4-1-16,9 2-1 16,0-3 0-16,4-1-1 15,1-6-1-15,6-6 0 16,-1-4-1-16,-1-9-1 15,0-9 1-15,-2-4-1 0,-1-6 1 16,-5-3-2-16,0-3 1 16,-4 2 0-16,-1 1-1 15,-5 0 0-15,4 10 0 16,-4 2-1-16,0 10 1 0,0 0-1 16,0 0 1-16,0 19 0 15,2 0 0-15,8-1 0 31,-3 4 0-31,4 2 1 0,2-3-1 16,3-1 1-16,2-4 0 16,1-6 0-16,-1-5 0 15,4-5 1-15,-4-10 1 16,2-6 0-16,-7-8 0 16,-2 2 1-16,-4-7 1 15,-4 3-1-15,-3-2 0 0,-3 7-1 16,-7 1-2-16,2 6-10 15,-8 2-28-15,16 12 0 16,-23-12-1-16,23 12 0 16</inkml:trace>
  <inkml:trace contextRef="#ctx0" brushRef="#br0" timeOffset="165367.5098">8772 12400 23 0,'32'0'28'16,"2"-7"-10"-16,7 3-5 0,5 4-3 16,2-4-2-16,0 4-3 15,-8 0-5-15,-5 0-8 16,-10 0-11-16,-1 7-10 0,-24-7 1 16,15 0 8-16</inkml:trace>
  <inkml:trace contextRef="#ctx0" brushRef="#br0" timeOffset="165568.0527">8832 12532 36 0,'40'0'24'0,"0"0"-3"15,10 0-6-15,-3 0-11 0,-4-4-27 16,0 9-3-16,-18-10-3 16,3 10 8-16</inkml:trace>
  <inkml:trace contextRef="#ctx0" brushRef="#br0" timeOffset="166338.8861">9476 12499 22 0,'0'0'17'16,"51"6"-3"-16,17-6-1 0,37-5-2 15,25 5 0-15,35-8-2 16,23 5-2-16,14-4-1 15,9 2-1-15,0 0 0 16,-7 1-2-16,-19 0-7 16,-22 4-12-16,-33-4-14 15,-20 4-1-15,-40-5 0 0</inkml:trace>
  <inkml:trace contextRef="#ctx0" brushRef="#br0" timeOffset="166723.5513">10311 12182 13 0,'0'-45'28'0,"3"-2"-8"16,-3-4-1-16,0 1-2 15,0 4-3 1,0 4-2-16,0 8-2 15,-7 6-3-15,7 19-1 16,0 9 0-16,-6 24-3 16,6 13-1-16,0 15-6 15,0 10-24-15,6 16-7 16,-6-1 0-16,0 6 0 16</inkml:trace>
  <inkml:trace contextRef="#ctx0" brushRef="#br0" timeOffset="167443.8929">9759 12841 33 0,'-6'31'27'0,"6"11"-12"16,0 8-3-16,0-5-2 0,0 1-4 16,6-7 0-16,0-6-1 15,-3-17-2-15,-3-16 0 16,13 0-1-16,-7-15-1 16,0-14 1-16,-3-12 0 31,-3-11-1-31,-3-6-1 0,-3 1 1 15,2 0 0-15,-3 7 0 16,1 9 0-16,1 12 0 16,5 16 0-16,0 13 1 15,16 16 0-15,-4 10 0 16,3 6 1-16,1 6-1 16,3 1 0-16,2 0-1 0,-2-7 1 15,-1-4-1-15,1-14 0 16,-1-11 0-16,2-7 0 15,-1-15 0-15,-5-6 0 16,-2-9 0-16,-1 1-1 16,-2-2 0-16,-3 6 1 0,0 4-1 31,-6 7 1-31,0 18 0 0,0 0 0 16,0 9 0-1,3 19 1-15,0 5-1 0,1 8 1 16,1 6-1-16,3 2 0 15,0 1-5-15,-1-3-12 16,-2-10-20-16,4 3 0 16,-9-20-1-16,13 2 0 0</inkml:trace>
  <inkml:trace contextRef="#ctx0" brushRef="#br0" timeOffset="167859.6842">10287 13185 20 0,'0'0'29'16,"11"-21"-5"-16,2 7-7 15,7 2-4-15,1-1-3 0,3 6-1 16,0 3-1 0,1 8 0-16,-12 1-1 0,-6 8-2 15,-11 3 0-15,-6 7-2 16,-11-1 0-16,-4 3-1 16,-2-6-2-16,-6-3 0 0,10-5-1 15,4-3-1-15,6-4 0 16,13-4 0-16,0 0-1 15,13-14 2-15,6 9 0 16,4-1 1-16,10 6 0 16,-5 0 0-16,2 6-7 15,-4 4-23 1,-9-5-4-16,6 4 0 16,-12-14 0-16</inkml:trace>
  <inkml:trace contextRef="#ctx0" brushRef="#br0" timeOffset="168194.7318">10776 12797 60 0,'0'0'25'15,"12"-8"-3"-15,-12 8-6 16,6 32-4-16,-6-6-3 16,6 12-3-16,-2 3-2 15,-1 6 1-15,-3-5-2 16,7-2-2-16,-4-6-5 0,0-7-4 15,-1-7-11-15,2-6-14 16,-4-14-2-16,0 0-1 0,-16-8 9 16</inkml:trace>
  <inkml:trace contextRef="#ctx0" brushRef="#br0" timeOffset="168346.7033">10659 13043 20 0,'20'0'28'0,"2"-5"-5"15,9 5-6-15,4-4-5 16,5 4-5-16,1 0-9 16,-2 0-13-16,2 10-13 31,-15-10-1-31,5 6-1 0</inkml:trace>
  <inkml:trace contextRef="#ctx0" brushRef="#br0" timeOffset="168926.9163">11120 12987 32 0,'6'-21'17'15,"3"0"-2"1,-1-2 0-16,0-3-1 0,-1 4-1 16,-3-2 0-1,3 7-2-15,-7 2-2 0,0 15-2 16,10-13-1-16,-10 13-2 16,3 16-1-16,0 1-1 15,2 9-2-15,0 4 0 16,-2 5 1-16,2 1-1 0,-1-1 1 15,-1 0-1-15,0-2 1 16,-3-5-1-16,0-6 0 16,0-7 1-16,0-1-1 15,0-5 1-15,0-9-1 16,-6 10 0-16,6-10 0 16,-11 5 1-16,11-5-1 0,-16 0 0 15,16 0 0-15,-14 0 0 16,14 0 0-16,-14-7-1 15,14 7 1-15,0 0-1 16,0 0 1-16,0 0-1 0,17 0 0 16,-4 0 1 15,2 0 0-31,4 0 0 0,0 0 0 16,1 0 0-16,1 0-1 15,-4-2-4-15,2 2-11 0,0 0-20 16,-19 0 1-16,16-5-1 15,-16 5 3-15</inkml:trace>
  <inkml:trace contextRef="#ctx0" brushRef="#br0" timeOffset="174858.8562">12197 12462 21 0,'71'0'17'0,"23"0"0"15,33-4-1-15,25-2 0 0,17-3-3 16,12 2-2-16,2 0-1 15,-4-1 0-15,-21-1-3 16,-21 8-2-16,-29-3-1 16,-27 4-2-16,-25 0-5 15,-22 0-8-15,-19 0-22 16,-5 4-1 0,-10-4 0-16,0 0 1 15</inkml:trace>
  <inkml:trace contextRef="#ctx0" brushRef="#br0" timeOffset="175623.5327">14448 12458 15 0,'16'6'29'0,"-16"-6"-3"16,9-11-30-16,2 11-17 15,-11-13-4-15,16 7 6 16</inkml:trace>
  <inkml:trace contextRef="#ctx0" brushRef="#br0" timeOffset="176409.2011">15251 12518 31 0,'111'-8'14'0,"42"2"1"16,29-4 1-16,39 3-3 15,27-3 0-15,28 0-2 16,16 1 0-16,8-1-3 16,8 5 0-16,-9 1-1 15,-4 4-1-15,-25 0-1 32,-18 2-1-32,-30 3-4 0,-27-2-7 15,-33 1-13-15,-28 3-17 16,-47-9 2-16,-24 2-2 15</inkml:trace>
  <inkml:trace contextRef="#ctx0" brushRef="#br0" timeOffset="178229.2703">14927 12509 27 0,'33'-3'25'0,"-4"3"-1"0,16 0-4 16,10 3-3-16,9-3-3 16,7 4-11-16,-6-8-31 15,16 4-2-15,-9-10-2 16,9 1-3-16</inkml:trace>
  <inkml:trace contextRef="#ctx0" brushRef="#br0" timeOffset="184807.21">12392 12036 26 0,'9'3'17'15,"10"3"-1"-15,-1-6-4 16,4 0-3-16,0 0-2 16,-1-6-2-16,1 2-2 0,-6-4-1 31,-1-1 0-31,-8-1 0 16,-1 0 1-16,-6 0-1 15,-3 1 0-15,-7 1 1 16,-2 1 0-16,-3 2-1 15,-7 1 0-15,4 4 0 16,-5 5-1-16,2 1 0 0,-1 7 0 16,4 1 0-16,5 3 2 15,4 4 0-15,9 6 1 16,3 0 0-16,12 2 1 16,4-2 0-16,9-1 0 15,3-4-1-15,7-4-1 16,2-6-5-16,-4-12-12 0,-8-6-21 15,4-3-1-15,-11-13 1 16,1 0-1-16</inkml:trace>
  <inkml:trace contextRef="#ctx0" brushRef="#br0" timeOffset="185393.1474">12610 11644 17 0,'27'2'25'0,"-8"-2"-3"16,12 4-3-16,0-4-3 15,3 0-5-15,0 0-4 16,-6 3-7-16,-3-3-9 0,-6 0-18 31,2 6-4-31,-21-6 0 16,16 0 13-16</inkml:trace>
  <inkml:trace contextRef="#ctx0" brushRef="#br0" timeOffset="185641.0618">13016 11483 5 0,'5'-15'31'16,"-5"15"0"-16,0-10-1 16,0 10-19-16,0 0-10 15,0 0-15-15,0 0-15 16,0 0-1-16,0 0-1 15</inkml:trace>
  <inkml:trace contextRef="#ctx0" brushRef="#br0" timeOffset="185879.3719">13019 11603 37 0,'9'19'28'0,"-9"3"-4"16,3 1-4-16,0 2-4 0,-3-2-3 15,0 5-3-15,-6-6-3 16,-4 2-2-16,-5-3-1 16,-1-6-2-16,-6-4-2 15,1-4-5-15,0-2-10 16,3-5-20-16,-2-9-1 31,14 0-1-31,-4-11 1 0</inkml:trace>
  <inkml:trace contextRef="#ctx0" brushRef="#br0" timeOffset="186544.4209">13183 11448 22 0,'0'0'21'16,"0"0"-3"-16,-7 17-4 0,7-5-3 16,-5 5-2-16,5 1 0 15,0 2-2-15,0-1-1 16,6-1-2-16,3 2-1 16,0-6 0-16,3-6-1 15,4-4-1-15,-4-4 0 16,4-12-1-1,-1 1 0-15,-2-6 0 0,-3-3-1 16,0 1 1-16,-6 1 0 16,-4 0 0-16,5 3 0 15,-5 5 1-15,0 10 0 16,0 0-1-16,0 0 1 16,-15 15 0-16,15-1 0 15,0 5 0-15,4 0 0 0,3-1 0 16,5 1 0-16,3-1 0 15,1-4 0-15,6-4 0 16,-1-6 0-16,-1-4 0 16,-3-7-1-16,3-5 2 15,-8-1-1-15,-3-5 1 16,-3-2 0-16,-9-3 0 0,0 0 0 16,-6 0 0-16,2 5-3 15,-2 3-6-15,-3 1-14 16,-1 0-14-16,13 14 0 15,-11-8 0-15</inkml:trace>
  <inkml:trace contextRef="#ctx0" brushRef="#br0" timeOffset="186982.8989">13793 11086 22 0,'-28'10'27'0,"5"12"-7"15,-5 7-2-15,1 9-2 0,9 12-3 16,0 1-1-16,8 10-3 15,4-3 0-15,10 5-3 16,2-8-1-16,6-5-1 16,4-5-5-16,2-13-7 15,4-9-18-15,3-2-9 16,-9-15-1 0,8-6 1-16</inkml:trace>
  <inkml:trace contextRef="#ctx0" brushRef="#br0" timeOffset="188045.7761">13852 11361 28 0,'0'0'28'16,"0"24"-10"-16,0-6-5 0,3 4-1 16,-3-3-4-16,3 1-1 0,1-4-3 15,-4-2 1-15,0-14-2 16,0 10 0-16,0-10-1 16,0-10 0-16,0 1 0 15,-4-8 0-15,1 3-1 31,3-1 0-31,0-3-1 0,0 2 0 16,0 0 0-16,0 3 1 16,4 1-1-16,2 3 0 15,-6 9-1-15,9-14 1 16,-9 14 0-16,15-8 0 16,-5 8 0-16,-1-1 0 15,-9 1 0-15,19 0 0 0,-10-4 0 16,-9 4 0-16,16 0 0 15,-16 0-1-15,10 0 1 16,-10 0 0-16,5 13 0 16,-5-13-1-16,0 14 1 15,0-14 0-15,0 16 0 16,0-16 0 0,-5 17 0-16,5-17 1 15,0 10-1-15,0-10 1 16,-4 9 0-16,4-9-1 15,0 0 1-15,-3 10 0 0,3-10 0 16,0 0 0-16,0 9-1 16,0-9 1-16,0 0-1 15,0 0-1-15,3 13-1 0,-3-13-1 16,0 0 0-16,10 8-1 16,-10-8 1-16,0 0-1 15,0 0 1-15,0 0 0 16,0 0 1-16,0 0 1 15,0 0 0-15,0 0 1 16,0 0-1-16,8-12 1 0,-8 12 0 16,7-9-1-16,-7 9 1 15,6-9 0-15,-6 9 1 16,9-10-1-16,-9 10 1 16,9-10 0-16,-9 10-1 15,10-14 1-15,-10 14 0 16,12-16-1-1,-12 16 0-15,13-16 1 16,-13 16 0-16,8-14 0 16,-8 14 0-16,8-9 1 15,-8 9-1-15,0 0 0 16,0 0 1-16,0 0-2 16,0 0 1-16,0 0-1 0,0 0 0 15,0 0 0-15,9 0 1 16,-9 0-1-16,0 0 1 0,5 9 0 15,-5-9 1-15,0 10-1 16,0-10 1-16,7 18 0 16,-7-4 0-16,6-1 1 15,-3 0-1-15,-1 4 1 16,2 0-1 0,0 2 0-16,-1-1 0 15,3 0 0-15,0-3 0 16,-3-2-4-16,-3-13-9 15,4 9-24-15,-4-9 1 16,0 0-2-16,18-6 1 16</inkml:trace>
  <inkml:trace contextRef="#ctx0" brushRef="#br0" timeOffset="188584.4853">14200 11542 38 0,'0'0'26'0,"17"-4"-8"15,-6 4-4-15,1 0-4 16,-2 8-3-16,-10-8-1 16,12 18-1-16,-12-9-1 15,-7 7 0-15,-2-2 0 0,-3 4-1 32,-1-4-1-32,1-2 1 0,-1 0-1 15,4 1 0 1,9-13 0-16,-9 15 1 0,9-15-1 15,6 9 0-15,-6-9 1 16,22 4-3-16,-7 0-3 16,1-4-9-16,-1-6-19 15,5 6-5-15,-8-6 1 0,7 6-1 16</inkml:trace>
  <inkml:trace contextRef="#ctx0" brushRef="#br0" timeOffset="188970.6274">14432 11373 14 0,'0'0'30'15,"0"0"1"-15,0-9-9 16,0 9-6-16,0 0-4 16,4 15-3-16,-4-5-3 15,5 5-2-15,-5 2 0 0,7 1 0 16,-4 5-1-16,1 0-1 15,1-5-1-15,-2-2 0 16,-3-2-2-16,0-14-5 16,3 17-8-16,-3-17-10 15,0 0-8-15,0 0-2 16,-12-14-1 0</inkml:trace>
  <inkml:trace contextRef="#ctx0" brushRef="#br0" timeOffset="189302.7554">14342 11476 27 0,'0'0'21'0,"13"-5"-4"15,3 5-2-15,5 0-3 0,0 0-3 16,4 0-1-16,0 0-2 16,1 0-2-16,-5 0-1 15,2-3-1-15,-5-2 0 16,0 0-2-16,-6 0 1 15,0-3 0-15,-2 2-1 16,-10 6 0 0,12-10 0-16,-12 10 0 15,0 0 0-15,0 0 0 16,0 0 0-16,0 0 0 16,0 0 0-16,3 10 1 15,-3 2 0-15,0 1-1 16,0 3 0-16,3-2-5 15,-3-2-14-15,10 5-12 0,-10-17 0 16,4 19-1-16</inkml:trace>
  <inkml:trace contextRef="#ctx0" brushRef="#br0" timeOffset="189634.805">14739 11203 35 0,'19'4'34'0,"-7"0"2"16,7 7-13-16,2 11-7 15,-2 6-6-15,1 8-3 16,-6 3-2-16,2 3-2 16,-10-1 0-16,-6 4-2 15,0-6-2-15,-5-6-1 0,-3-1-4 16,-4-10-10-16,-2-8-21 16,9 1 0-16,-7-15 0 15,12 0 1-15</inkml:trace>
  <inkml:trace contextRef="#ctx0" brushRef="#br0" timeOffset="190105.3151">13672 11819 17 0,'0'0'22'16,"0"0"0"-16,30 11-3 0,2-7-3 16,15-4-5-16,18 5 0 0,10-5-2 15,18 0-3 1,10-3-1-16,7-2-2 0,-6-1-1 15,-6-2-1-15,-14 1-1 16,-13-1 0-16,-15 3-2 16,-17-3-5-16,-16 8-5 15,-11-4-10-15,-12 4-10 0,0 0-1 16,-12-9 1-16</inkml:trace>
  <inkml:trace contextRef="#ctx0" brushRef="#br0" timeOffset="190620.7906">14105 11978 17 0,'0'0'30'15,"23"-14"-3"-15,-7 9-7 16,5 5-4-16,5 0-3 16,1 0-2-16,-1 7-3 15,-8 0-2-15,1 7-2 16,-11-3-1-16,-8 7 0 16,-5-5-2-16,-11 4 1 0,-6 0 0 15,-5-2-1-15,1-1 0 16,-1-2-1-16,5-2 1 15,6-1-1-15,16-9 1 16,-8 13 0-16,19-13-1 0,9 3 2 16,7-3-1-16,8 0 1 15,1 0-1-15,2 0 0 16,-1 0-6-16,-6 0-28 16,-6-6-4-16,0 6 0 15,-13-10-1-15</inkml:trace>
  <inkml:trace contextRef="#ctx0" brushRef="#br0" timeOffset="191475.6963">13821 12449 16 0,'-9'-3'11'16,"9"3"1"-16,15 3 0 16,1 1 0-16,9 1-2 15,9-1-1-15,13 5-1 16,12-4-1-16,9 1-1 16,6-1-1-16,3 0-2 15,-2-5-1 1,-5 4 1-16,-10-4 1 15,-10 0-1-15,-15-4 1 16,-10 4 0-16,-10 0 0 16,-15 0-3-16,0 0-8 15,0 14-22-15,-10-14-3 16,10 0-1-16,-19-2 0 16</inkml:trace>
  <inkml:trace contextRef="#ctx0" brushRef="#br0" timeOffset="193859.3147">12623 13143 17 0,'20'7'17'16,"11"0"-2"-16,0-7-3 15,2 0-3-15,-2 0-2 16,-2-7-3-16,-4-5 0 16,-9-1-2-16,-5-1 0 0,-11-2 0 15,-5 1 0-15,-11 2 0 16,-6 3 0-16,-5 0 1 16,-1 10-1-16,-7 0 1 15,2 7-1-15,2 5 1 16,6 5 1-16,0 4 1 15,12 2 0 1,8 5 1-16,10 1 1 16,12-3-1-16,13 3 0 0,7-9 0 15,7 1-5-15,6-4-7 16,-1-5-25-16,-6-13-4 16,2-3 0-16,-16-13-1 15</inkml:trace>
  <inkml:trace contextRef="#ctx0" brushRef="#br0" timeOffset="194412.6705">12925 12806 14 0,'16'0'30'0,"14"5"-3"16,-1-5-9-16,5 4-3 15,3-1-5-15,-6-3-5 0,1 0-7 16,-4 0-13-16,3 6-15 15,-17-12-1-15,5 6 0 16</inkml:trace>
  <inkml:trace contextRef="#ctx0" brushRef="#br0" timeOffset="194746.2185">13369 12664 23 0,'12'-10'31'0,"-12"10"-2"0,0-10-8 15,0 10-12-15,0 0-13 16,0 0-15-16,-9-5-11 16,9 5 0-16,0 0 1 15</inkml:trace>
  <inkml:trace contextRef="#ctx0" brushRef="#br0" timeOffset="195000.1892">13403 12759 18 0,'0'14'24'0,"9"12"-4"15,-5-1-3-15,1 3-1 16,-5 5-2-16,0-4-2 16,-9 3-2-16,-7-5-1 0,1 0-1 15,-7-6-2 1,1-4-5-16,-4-5-8 16,1-12-12-1,1-7-16-15,10-2 0 0,2-13-1 16</inkml:trace>
  <inkml:trace contextRef="#ctx0" brushRef="#br0" timeOffset="195685.9711">13596 12687 18 0,'-4'10'16'0,"4"-1"-2"16,-9 2-4-16,9 4 0 15,0-1-3-15,0 2 0 16,6-3-1-16,0 1-1 16,6-4-1-16,1-3-1 15,0-2 0-15,1-5-1 16,2-8 0-16,-3-2-1 0,0 0 0 15,1-5-1-15,-4 2 1 16,0-6 0-16,-4 5-1 16,3 1 1-16,-6 1 0 15,0 2 0-15,-3 10 0 16,-3-9 0-16,3 9 0 16,0 0 1-1,-7 17-1-15,7-3 0 16,0-1 0-16,4 6-1 15,5-2 1-15,4 2 0 16,3-2 0-16,-2 0 0 16,8-6 0-16,-3-3 0 15,2-8 1-15,-2 0 0 0,0-9 1 16,-4-4 1-16,-3 1 0 0,-2-9 0 16,-6 5 1-16,-4-2-1 15,0 3 0-15,-7 1-1 16,1 2-1-16,-1 2-4 15,-2 0-8-15,0 1-21 16,9 9-5-16,-9-7-1 16,9 7 2-1</inkml:trace>
  <inkml:trace contextRef="#ctx0" brushRef="#br0" timeOffset="196102.0338">13614 12939 8 0,'0'0'29'0,"0"0"-7"15,0 12-2-15,0-12-3 16,18 13-2-16,1-11-2 31,9 0-2-31,3-2-3 0,7 5-3 16,2-5-1-16,6 0-2 15,1-5-1-15,-4 5-1 16,-9-3-1-16,-3 0-2 16,-3 3-5-16,-9 0-11 15,-7-11-15-15,3 11-1 16,-15 0 1-16,9 0 14 0</inkml:trace>
  <inkml:trace contextRef="#ctx0" brushRef="#br0" timeOffset="196704.432">13685 13133 3 0,'15'0'27'0,"-5"-12"-1"15,11 9-8-15,1-1-3 16,3 4-5-16,0 0-2 0,-1 4-2 15,-1-1-3-15,-8 6 1 16,1-1-1-16,-16-8 0 16,6 21 0-16,-12-12 0 15,-4 3 1-15,-6 1-1 16,-5-5 0-16,-5 1 0 0,2 1-1 31,-4-5 0-31,6-1-1 0,2 1 0 16,4-5 0-16,5 0 0 15,11 0-1-15,0 0 0 16,0 0 0-16,0 0 0 16,16-9 0-16,-3 9-1 15,2-5 1-15,-1 5-1 16,1 5 1-16,-3 0 1 0,0 4 0 16,-3 1 0-16,5 2 0 15,-3 0 0-15,2 0 0 16,3-4 1-16,2-1-1 15,4-7-4-15,-3 0-11 16,-1-5-21-16,2 2 0 16,-9-11 0-1,5 9-1-15</inkml:trace>
  <inkml:trace contextRef="#ctx0" brushRef="#br0" timeOffset="229383.0107">15432 12063 5 0,'0'0'27'0,"10"13"-5"15,3-6-5-15,7 0-2 16,4 0-1-16,2-3-3 15,7-4-3-15,-5-3-3 16,3-5-1-16,-9-5-1 0,-1-3-2 16,-9-5 1-16,-5 3-1 15,-14-3 0-15,-3 4 1 16,-11 4-1-16,-2 2 0 16,-6 7 0-16,-2 8 1 15,0 4-1-15,0 8 0 16,6 8 1-1,5 7 0-15,9 3 0 16,11 7 1-16,14-5 0 16,12 1 1-16,12-8-1 15,14-6-3-15,4-4-8 0,2-8-27 16,-4-18 0-16,1-5-2 16,-17-16 1-16</inkml:trace>
  <inkml:trace contextRef="#ctx0" brushRef="#br0" timeOffset="233400.2924">15909 11430 25 0,'0'0'33'15,"0"0"0"-15,0 0-10 16,0 0-11-16,0 0-7 16,0 0-13-16,0 9-20 15,0-9-4-15,12 0 0 0,-12 0 2 16</inkml:trace>
  <inkml:trace contextRef="#ctx0" brushRef="#br0" timeOffset="233616.469">15946 11560 14 0,'6'23'34'16,"1"9"2"-16,-7-1-3 15,-3 1-14-15,3 8-4 16,-10-7-7-16,-2 3-3 16,-7-11-5-16,-3-11-7 0,-2-6-12 15,6-4-15-15,-11-17-2 0,13 0-1 16,-4-14 7 0</inkml:trace>
  <inkml:trace contextRef="#ctx0" brushRef="#br0" timeOffset="234085.9236">16095 11448 28 0,'0'0'30'15,"-2"10"-5"-15,2 7-8 0,-7 2-5 16,7 6-4-16,3 3-2 16,4 2-1-16,7-3-2 15,-1-6 0-15,6-3-1 16,-1-9-1-16,7-9 0 16,-7-5 1-16,0-9-1 0,-3-4 0 15,-4-5-1-15,-2 0 1 16,-3 1-1-16,-6 1 1 0,0 7-1 15,0 5 0-15,0 9 0 16,0 0 0-16,-11 12 0 16,11 5 1-16,0 2 0 15,8 5-1-15,5-1 2 32,5-3-1-32,2-5 0 0,7-8 1 15,1-7 0-15,0-5 0 16,-1-6 0-16,-7-8 1 15,-2-3-2-15,-11-6 1 16,-2 2-5-16,-5 2-10 16,-7 6-23-16,-5-1 0 15,9 4 0-15,-6-3-1 0</inkml:trace>
  <inkml:trace contextRef="#ctx0" brushRef="#br0" timeOffset="235220.1275">16678 11355 26 0,'-23'24'25'16,"5"8"-1"-16,3 10-3 15,6 2-4-15,11 6-3 32,11-3-6-32,10-1-6 0,10-4-11 15,4-2-18-15,-3-16-5 16,7-3-2-16,-13-14 1 16</inkml:trace>
  <inkml:trace contextRef="#ctx0" brushRef="#br0" timeOffset="237754.5791">16907 11480 19 0,'-5'26'19'0,"5"11"-1"31,0-1-2-31,3 3-2 0,0-4-3 15,-3-7-1-15,9-5-2 16,-6-14-1-16,-3-9-1 16,10-3 0-16,-5-13 0 15,-5-7-1-15,0-4-1 16,0-6-1-16,0-1-2 16,0 0 0-16,-5 1-1 0,1 5 1 15,-2 4-1-15,3 5 0 16,3 10-1-16,0 9 1 15,0 0 0-15,0 9 1 16,0 6-1-16,7 4 0 16,-1 4 1-16,1 4 1 15,4-4-1 1,1-5 1-16,3-3-1 16,3-11 0-16,-1-4 1 15,1-8-1-15,-2-7 0 16,-3-7 0-16,-2-2 0 0,-5 0-1 15,-2-1 1-15,-4 5-1 16,-3 7 1-16,3 13 0 16,-13 0 0-16,8 13 0 0,5 10 1 15,0 10-1-15,3 2 0 16,5 6-4-16,-1-7-10 16,7-6-22-16,6-3-2 15,-8-13-1-15,8 1 1 16</inkml:trace>
  <inkml:trace contextRef="#ctx0" brushRef="#br0" timeOffset="238076.3402">17227 11664 28 0,'0'0'31'16,"31"-9"-2"-16,-12 9-9 16,4-2-6-16,3 6-4 15,-6 1-2-15,-2 9-1 0,-14 0 0 16,-4 9-1-16,-10-4-1 16,-2 0 0-16,-6-2-2 0,3 2-1 15,2-8 0-15,5 1-2 16,8-12-3-16,10 7-5 15,8-3-9-15,1 0-19 16,0-8 0-16,9 4-2 16,-5-13 1-16</inkml:trace>
  <inkml:trace contextRef="#ctx0" brushRef="#br0" timeOffset="238323.9561">17573 11454 66 0,'0'0'38'0,"3"14"-6"15,-3-2-12-15,10 17-6 0,-7-2-7 16,4 10-1-1,-1-4-3-15,1 1-4 0,-1-3-3 0,-6-12-9 16,8-5-18-16,-8-14-7 16,0 0 0-16,0 0-1 15</inkml:trace>
  <inkml:trace contextRef="#ctx0" brushRef="#br0" timeOffset="238593.5179">17492 11569 20 0,'0'0'33'15,"0"0"-1"-15,15 6-7 16,5-2-8-16,2-4-7 16,6 6-6-16,2-2-5 15,-2-4-8-15,1-6-3 16,-8-2-1-16,-1-3 0 16,-2-2 2-16,-3 0 3 0,-2-2 6 15,-4 1 6-15,0 5 20 16,3 9-8-1,-12 0 0-15,6 23-2 16,-6 0-3-16,4 6-5 16,-1 7-12-16,0 0-27 0,-3-7-2 31,9-4-1-31,-9-12 0 0</inkml:trace>
  <inkml:trace contextRef="#ctx0" brushRef="#br0" timeOffset="238873.2047">17877 11350 19 0,'20'5'34'0,"17"13"0"15,-6 2-1-15,0 9-15 0,-4 7-6 16,-12 6-4-16,-4 1-3 16,-16 0-4-16,-9-5-6 15,-4-3-12-15,0-2-18 0,-8-15-1 16,11 1-1 0,-4-14 4-16</inkml:trace>
  <inkml:trace contextRef="#ctx0" brushRef="#br0" timeOffset="239210.7759">16803 11904 22 0,'0'0'32'15,"11"0"0"-15,24 0-14 16,20 0-4-16,30 0-3 0,19 0-3 15,18 0-1 1,14-3-4-16,4-1-6 16,-2 1-9-16,-13-2-8 0,-21 2-10 15,-16 3-4-15,-35 0-1 0</inkml:trace>
  <inkml:trace contextRef="#ctx0" brushRef="#br0" timeOffset="239627.4825">17175 12118 2 0,'-14'-7'30'16,"14"7"3"-16,11-13-5 16,9 2-10-16,13 7-4 15,2-3-4-15,5 7-2 16,-3 0-2-16,-2 11-1 0,-13 6-2 16,-10 2 0-16,-15 8-1 15,-14-2 0-15,-9 1-1 0,-6-1 0 16,-4-3 0-16,5-3 0 15,6-4-1-15,10-6 1 16,15-9-1-16,0 0 1 16,28 8-1-16,6-8 1 31,7-3-2-31,1-3-6 0,4-8-29 16,2 9-1-16,-9-16 1 15,3 6-1-15</inkml:trace>
  <inkml:trace contextRef="#ctx0" brushRef="#br0" timeOffset="240829.4858">18767 12485 12 0,'0'0'19'0,"25"-4"-2"16,37 0 0-16,36-1 0 16,36 4 0-16,43-7-2 0,38 5-1 15,34-4-2-15,28 7-2 16,15-10-3-16,10 10-2 16,1-4-1-16,-5 1-2 15,-16 3-1-15,-24 0-2 16,-33 0-2-16,-29 0-2 15,-35 0-3 1,-37 0-4-16,-37 0-18 16,-28 0-7-16,-38-7 2 15,-21 7 0-15</inkml:trace>
  <inkml:trace contextRef="#ctx0" brushRef="#br0" timeOffset="242450.4343">18509 11933 23 0,'20'5'35'0,"5"-5"1"15,10-5-12-15,17 5-3 16,-1-6-4-16,11 6-5 0,-9-8-5 15,1 7-7-15,-9-8-33 16,-7 14-4-16,-20-11 0 16,-3 13-1-16</inkml:trace>
  <inkml:trace contextRef="#ctx0" brushRef="#br0" timeOffset="243767.903">19471 11979 15 0,'0'0'31'16,"21"17"1"-16,-6-12-11 16,13-3-8-16,6 2-2 15,3-4-4-15,3-8-1 16,-3-1-2-16,-4-3-2 0,-7-6-1 16,-7 0 1-16,-12-5-2 15,-10 2 1-15,-15 3-1 16,-9 1 0-16,-9 8 0 15,-7 9 0-15,0 6 1 0,-4 9 0 16,5 8 1-16,15 12 0 31,12 1 2-31,15 7-1 0,22-1 1 16,14-6-1-16,10-7-2 16,11-7-3-16,5-8-13 15,3-9-21-15,-10-17-1 16,3-7 1-16,-10-14 0 15</inkml:trace>
  <inkml:trace contextRef="#ctx0" brushRef="#br0" timeOffset="254178.5096">21215 11534 17 0,'15'9'16'16,"-15"-9"-11"-16,12 0-5 0,-12 0 0 15,12 0-1-15,-12 0-1 0,10 4 2 31,-10-4-1-31,10 0 1 16,-10 0 1-16,0 0 0 0,0 0 0 16,0 0 0-16,0 0 0 15,0 0 0-15,0 0 0 16,0 0 1-16,0 0 1 0,0 0-1 16,0 0 1-16,0 0 0 15,0 0 1-15,0 0-2 16,0 0 0-16,0 0 0 15,0 0-2-15,0 0-1 32,0 0-1-32,0 0 0 0,0 0 1 15,0 0-1-15,0 0 0 16,0 0 0-16,0 0 2 16,0 0-1-16,-10 13 1 15,10-13 0-15,0 0 0 16,0 0 0-16,0 0 0 15,0 0 0-15,0 0 1 0,0 0 0 16,0 0 1-16,0 0 0 16,0 0 1-16,0 0 0 15,0 0 1-15,0 0-1 0,0 0 0 16,0 0 1 0,0 0-1-16,0 0-1 15,-10-5 0 1,10 5 0-16,0 0-1 15,0 0 0-15,0 0 0 0,0 0 0 16,0 0 0-16,0 0-1 16,0 0 0-16,0 0 0 15,0 0 0-15,0 0 0 16,0 0 1-16,-10 2-1 16,10-2 0-16,0 0 0 0,0 0 0 15,0 0-1-15,0 0-2 16,0 0-4-16,-10 0-17 15,10 0-2-15,0 0-1 16,0 0 24-16</inkml:trace>
  <inkml:trace contextRef="#ctx0" brushRef="#br0" timeOffset="267255.6919">19730 11468 26 0,'13'4'24'0,"3"-4"-1"0,10 0-3 16,9 0-4-16,3 0-3 15,5 4-3-15,0-4-4 16,-2 0-6-16,-4 2-7 0,-8 6-19 16,-14-8-6-16,1 10-1 15,-16-10-1-15</inkml:trace>
  <inkml:trace contextRef="#ctx0" brushRef="#br0" timeOffset="267609.7569">20299 11304 20 0,'0'-10'30'16,"0"10"-2"-16,0 0-8 16,0 0-7-16,0 0-7 15,0 0-14-15,0 0-13 16,0 0-9-16,0 0 0 16,0 0 3-1</inkml:trace>
  <inkml:trace contextRef="#ctx0" brushRef="#br0" timeOffset="267926.3234">20310 11367 6 0,'0'0'21'0,"6"22"-2"16,-6-9-1-16,0 7-3 16,0 5-1-1,3 1-2-15,-3 5-1 16,-3 3-3-16,-2-3-3 16,-5-3-2-16,-3-4 0 15,-7-10-2-15,-3-3-2 16,1-7-2-16,-5-8-4 15,7-7-8-15,2 0-10 16,0-12-7-16,11 6 0 0,-1-7 12 16</inkml:trace>
  <inkml:trace contextRef="#ctx0" brushRef="#br0" timeOffset="268527.9516">20486 11294 26 0,'0'0'25'0,"0"0"-5"16,-5 14-5-16,2 0-4 15,-1 1-3-15,4 8-2 16,0-4 0-16,4 5-1 0,5-5-1 16,3-2-1-16,5-2 0 15,0-7-2-15,3-8 1 16,1 0-1-16,-3-14 0 15,-2 5 0-15,-2-9 0 16,-4-2 0-16,-5-1 0 16,-2 5 0-1,-3-1-1-15,-6 5 0 16,6 12 1-16,-14-12-1 16,14 12 0-16,-13 9 0 0,13 6 0 15,0-2-1-15,6 6 2 16,4-1-1-16,5-2 0 15,4 1 1-15,3-4 0 16,3-3 1-16,-1-9 1 0,1-1 1 16,-7-9 0-16,0 3 0 15,-7-11 0-15,-2 2-1 16,-9 0 0-16,0-4-1 16,0 6-5-16,-6-4-9 15,3 2-21-15,3 15-3 16,0-23 0-16,0 23-1 0</inkml:trace>
  <inkml:trace contextRef="#ctx0" brushRef="#br0" timeOffset="268929.0492">21237 11012 2 0,'-14'-2'29'16,"0"14"1"-1,-10 5-10-15,-2 11-3 16,-1 10-5-16,2 10 0 16,9 10-3-16,6 3-2 15,14 0-1-15,9-1-3 16,11-2-4-16,7-5-10 15,6-7-17-15,-5-21-5 16,7-2-1-16,-14-17 0 0</inkml:trace>
  <inkml:trace contextRef="#ctx0" brushRef="#br0" timeOffset="269461.6602">21320 11217 22 0,'4'12'29'0,"-8"2"-5"16,4 5-5-16,0 4-5 16,0 0-2-16,0 1-3 15,0-5-2-15,0-1-2 0,0-18-2 16,5 10-1-16,-5-10 0 15,5-18-1-15,-5 1 0 16,3-5 0-16,-3-4 0 16,5-2-1-16,-5 0 0 15,3 5 0-15,-3 0 0 16,3 8-1-16,1 5 1 0,-4 10 0 16,0 0-1-16,13 10 1 0,-5 8 0 15,3 2 0-15,4-2 0 16,1 4 0-16,2-3 1 15,0-3-1-15,0-4 1 16,1-6 0-16,-2-6-1 31,1-10 1-31,-5-5-1 0,-1-3 0 16,-4-5 0-16,-1 1 0 16,-2 2 0-16,-5 3 0 15,0 5 0-15,0 12 1 16,0 0 0-16,-9 7 0 15,6 13 0-15,3 2 0 16,0 6-3-16,3-2-10 0,-1-4-21 16,10 6-2-16,-9-12 0 15,8 6 0-15</inkml:trace>
  <inkml:trace contextRef="#ctx0" brushRef="#br0" timeOffset="269778.0906">21640 11397 9 0,'0'0'29'0,"21"0"1"15,-11 0-7-15,7 0-7 0,1 1-5 16,-6 3-1-16,3 4-2 15,-15-8-2-15,3 20 0 16,-16-11-1-16,1 6 0 16,-7-1-1-16,3 0-1 15,-2-2-1-15,6-1 0 16,3-2-1-16,9-9-1 0,10 15-1 16,4-15-3-16,3 4-8 15,1-4-17-15,-2-4-7 16,7 4 0-16,-7-11 0 15</inkml:trace>
  <inkml:trace contextRef="#ctx0" brushRef="#br0" timeOffset="270047.6496">21949 11211 45 0,'0'0'33'0,"0"0"-1"15,8 15-12-15,-1 3-7 16,-4 1-5-16,1 7-2 16,-4-2-1-16,7 2-1 15,-7-1-4-15,5-5-4 16,-1-2-6-1,-8-7-16-15,4-11-9 16,0 0 0-16,-16 0-2 16</inkml:trace>
  <inkml:trace contextRef="#ctx0" brushRef="#br0" timeOffset="270232.5656">21830 11300 3 0,'14'0'29'16,"-2"0"0"-1,14 5-5-15,-3 1-9 0,3-2-7 16,1-1-7-16,1-3-9 16,-3 4-10-16,-10-8-10 15,6 4 0-15,-11-14 2 16</inkml:trace>
  <inkml:trace contextRef="#ctx0" brushRef="#br0" timeOffset="270417.4956">22139 11175 37 0,'9'-7'25'0,"-6"-5"-1"16,-3 12-6-16,13 0-3 15,-13 0-3-15,9 23-2 0,-7-5-2 16,3 7-2-16,-5 1 0 16,5 3-2-16,-5 3-4 15,-5-4-7-15,5-5-23 16,0 5-5-16,-8-11-1 15,8 4 0-15</inkml:trace>
  <inkml:trace contextRef="#ctx0" brushRef="#br0" timeOffset="270795.7476">22392 11096 29 0,'20'14'33'0,"11"22"1"0,-6 0-13 32,-8 8-6-32,-9 6-5 15,-8 0-3-15,-5-3-6 16,-6-3-10-16,-5 1-21 15,-7-21-5-15,8 0 1 0,-3-12-1 16</inkml:trace>
  <inkml:trace contextRef="#ctx0" brushRef="#br0" timeOffset="271197.3066">21102 11676 11 0,'14'13'27'0,"14"-10"-6"0,25 1-2 16,18 0-2-16,22 0-3 16,15 0-4-16,14-4-2 15,10 0-3-15,4 0-5 0,-7-7-2 16,-9 2-2-16,-15-1-4 15,-16-2-10-15,-10 6-14 16,-30-10 0-16,-4 12 1 16,-27-11 27-16</inkml:trace>
  <inkml:trace contextRef="#ctx0" brushRef="#br0" timeOffset="271751.6948">21633 11894 13 0,'23'-7'27'0,"1"-4"-7"16,9 4-3-16,1 1-3 16,0 6-3-16,-1 0-1 15,-6 6-3-15,0 2-2 16,-11 4-1-16,-7 5-1 15,-9 1 0-15,-7 1-1 0,-7-2 0 16,-3 2-1-16,-6-5 0 16,-7 3 0-16,0-8 0 15,1 1-1-15,4-4 1 16,2-2-1-16,5 0 0 16,3-4 0-16,15 0 0 15,0 0 0-15,0 0 0 0,14 2 1 16,3-2-1-16,4 3 0 15,3 0 0-15,5 1 1 0,-2 0 0 16,3 3 1 0,-2 0-1-16,-2 0 1 15,-4 2 0-15,1-6-2 0,-1 2-8 32,-3-1-25-32,-7-13-1 0,7 4 0 15,-8-11-1-15</inkml:trace>
  <inkml:trace contextRef="#ctx0" brushRef="#br0" timeOffset="289841.2586">15996 13274 28 0,'13'18'30'16,"2"-4"-10"-16,13 1-5 15,6-5-3-15,3-4-3 16,6-6-2-1,-8-6-3-15,2-3-1 16,-10-7-1-16,-8-1-1 16,-13-1 0-16,-12-2 1 0,-10 1-2 15,-8 3 1 1,-13 5 1-16,-3 7-1 0,-4 8 1 16,0 11 0-16,2 4 1 15,5 10 0-15,9 7 1 16,12 6 0-16,16-2-1 0,16 0 0 15,12-7 0-15,17-5 0 16,6-8-1-16,7-5-3 16,5-8-10-16,-2-4-25 15,-12-19 0-15,2-1-1 16,-14-13 0-16</inkml:trace>
  <inkml:trace contextRef="#ctx0" brushRef="#br0" timeOffset="290238.7516">16517 12706 37 0,'0'-9'33'0,"0"9"-3"16,0 0-11-16,0 0-9 15,0 0-10-15,0 0-16 16,0 0-15-16,-14 0-1 16,14 0-1-16</inkml:trace>
  <inkml:trace contextRef="#ctx0" brushRef="#br0" timeOffset="290442.5446">16536 12804 47 0,'8'26'28'0,"-4"-3"-4"0,-4 3-5 32,0 5-3-32,-7-2-4 0,-1 0-3 15,-8-5-1-15,-3-4-3 16,-6-7-3-16,3-7-3 15,1-6-5-15,0-5-10 16,5-15-18-16,13 1-2 16,3-12-1-16,9 4 0 15</inkml:trace>
  <inkml:trace contextRef="#ctx0" brushRef="#br0" timeOffset="291006.4225">16799 12621 15 0,'0'0'29'0,"-10"0"1"16,10 0-9-16,-14 16-8 16,4-4-4-16,7 7-3 15,-1 0-1-15,8 5-1 16,2-3-1-16,6 0 0 16,1-4-2-16,5-4 1 15,1-7-1-15,2-6 1 0,-2 0-1 16,0-10 0-16,-4-5 0 15,-2-3 0-15,-6-2 0 16,1 3-1-16,-5-1 1 16,-3 3-1-16,0 5 1 15,0 10-1-15,0 0 1 16,-9-4-1 0,9 13 1-16,0 4 0 15,7 3-1-15,2 1 1 16,4 2 0-16,4-3 0 15,4-1 0-15,1-7-1 16,-1-4 2-16,1-8-1 0,-4-4 0 16,0-6-1-16,-6-6 1 15,-3-4 0-15,-4 0-2 0,-8-2-2 16,3 6-4-16,-8 2-7 16,-2 5-14-16,10 13-7 15,-23-5-1-15,15 14 1 16</inkml:trace>
  <inkml:trace contextRef="#ctx0" brushRef="#br0" timeOffset="291275.9833">16694 12904 37 0,'12'9'35'0,"10"-9"-3"15,18-5-9-15,10 5-8 0,4-10-5 16,4 8-5 0,-3-3-5-16,-4 5-6 0,-6 0-9 15,-11 0-9-15,-13 0-11 0,0 9 0 16,-21-9 0-16</inkml:trace>
  <inkml:trace contextRef="#ctx0" brushRef="#br0" timeOffset="291746.0724">16872 13125 12 0,'-21'-7'30'16,"21"7"1"-16,-8-12-10 15,20 2-5-15,9 1-4 16,4-2-3-16,9 4-2 0,1 4-2 15,1 3 0-15,-4 6-2 16,-4 5 0 0,-14 5-1-16,-8 3 0 15,-13 3 0-15,-11 2 0 16,-9 0-1-16,-4 1 0 16,-4-4-1-16,0-7-1 15,9-7-1-15,1-4 1 16,10-3-2-16,15 0 1 15,-5-19 0-15,16 5 2 0,5 2 0 16,9 4 1-16,2 4 0 16,7 4 1-16,-2 0 0 15,2 4-1-15,-2 6-11 16,0 0-25-16,-13-10 1 16,6 5-2-16,-13-9 1 15</inkml:trace>
  <inkml:trace contextRef="#ctx0" brushRef="#br0" timeOffset="293694.6755">17661 13289 13 0,'12'9'33'15,"4"-9"2"-15,12 0-11 16,14 4-6-16,8-4-3 15,6 0-8-15,3 0-19 0,6 3-20 16,-18-11-2-16,2 8-1 16,-17-10 4-16</inkml:trace>
  <inkml:trace contextRef="#ctx0" brushRef="#br0" timeOffset="294195.6198">18465 13271 10 0,'11'7'33'15,"1"-7"0"-15,12 8-3 0,5-1-14 16,6-7-5-16,8 0-2 16,0-8-1-16,2 0-3 15,-7-4-2-15,-5-2-1 16,-10-3-1-16,-11-2 0 15,-12 0 0-15,-12 1 0 0,-12 2-2 32,-6 4 1-32,-7 2 0 0,-3 6 0 15,-2 8 0 1,2 8 0-16,7 7 1 16,5 6-1-16,10 6 1 0,13 3 0 15,10 1 1-15,15 0 0 16,11-7 0-16,12 0 0 15,6-8-2-15,5-8-4 0,5-6-16 16,7-6-16-16,-5-19-2 16,2-1 0-16,-13-15 1 15</inkml:trace>
  <inkml:trace contextRef="#ctx0" brushRef="#br0" timeOffset="294580.0764">18952 12812 3 0,'0'0'32'0,"30"12"1"15,-7-12-2-15,10 0-13 16,7 6-5-16,2-6-6 15,2 0-7-15,-1 0-15 32,1 2-17-32,-13-10-1 0,3 8 0 15,-17-6 10-15</inkml:trace>
  <inkml:trace contextRef="#ctx0" brushRef="#br0" timeOffset="294981.1576">19471 12712 30 0,'0'0'31'0,"0"-12"-1"0,0 12-15 15,0 0-9-15,-7-10-8 16,7 10-3-16,0 0-6 16,0 10 0-16,0-10-1 15,5 14 0-15,3-3 3 16,-2 2 5-16,3 4 7 16,6 27 17-16,-5-13-5 15,-5 1 3-15,1 7 0 16,-11-1-1-16,1 6-2 15,-12-11-4-15,-1 5-1 16,-8-9-4-16,1-6 0 16,-9-8-5-16,2-8-3 15,9-7-8-15,-2-5-18 0,6-14-11 16,15 1 0-16,3-10 0 0</inkml:trace>
  <inkml:trace contextRef="#ctx0" brushRef="#br0" timeOffset="295581.6135">19741 12705 7 0,'0'0'29'0,"0"0"0"15,0 9-9 1,0 2-4-16,3 5-6 15,1 2-2-15,0 2 0 16,5 0-2-16,0-1-1 0,8-4-1 16,-2-4-1-1,6-5 0-15,-1-6-1 0,1-9-1 16,0-6 1-16,-5-3-1 16,-1-3 0-16,-4 2-1 0,-4-3 1 15,-7 5 0-15,0 0-1 16,-4 8 1-16,4 9 0 15,-16-3 0-15,16 3 0 16,-10 17 0-16,10-2-1 16,4 5 2-16,5 1-2 15,8-1 1-15,2-2 0 0,6-5 0 16,1-5 1-16,3-8-1 16,-3-6 0-16,-3-5-1 15,-5-7 1-15,-3-2-1 16,-7-2 0-16,-8-2-4 15,0 5-3-15,-7 2-9 32,-3 6-14-32,10 11-6 0,-23-6-1 15,12 15 1-15</inkml:trace>
  <inkml:trace contextRef="#ctx0" brushRef="#br0" timeOffset="295851.1682">19675 12984 50 0,'21'0'34'0,"20"8"-8"0,8-3-6 15,7-5-6-15,6 5-6 16,-3-5-4-16,-1 5-6 16,-8-3-4-16,-12-2-12 15,-16 0-17-15,2 0 0 16,-24 0 0-16,20-6 11 16</inkml:trace>
  <inkml:trace contextRef="#ctx0" brushRef="#br0" timeOffset="296352.1701">19775 13179 6 0,'9'-15'31'16,"6"15"0"-16,0-12-8 16,5 7-6-16,4 5-4 15,-2-4-3-15,3 8-3 16,-5 1-2-16,-4 5-1 15,-6 2-2-15,-5 3 1 0,-8 3-1 16,-6 0-1-16,-9-1 1 16,-2 2-1-16,-4-3 0 15,-3-3-1-15,4-1 1 16,0-2-2-16,3-5 1 16,8-5 0-16,12 0-1 0,-10 2 1 31,10-2 0-31,17 0 0 0,1 0 0 15,3 6 1-15,5-2-1 16,5 3 1 0,-3-2 0-16,2 1 1 0,-3 0-3 15,-6-4-4-15,-1-7-27 16,-2 5-3-16,-15-9-1 16,-3 9 0-16</inkml:trace>
  <inkml:trace contextRef="#ctx0" brushRef="#br0" timeOffset="313962.6443">473 14495 29 0,'0'0'34'15,"0"0"-5"-15,0 0-7 16,58 46-4-16,-17-46-4 0,9 6-3 15,5-6-5-15,-6 0-3 16,2 0-3-16,-51 0-7 0,70 0-9 16,-70 0-17-16,0 0-2 15,42-4-1-15,-42 4 0 16</inkml:trace>
  <inkml:trace contextRef="#ctx0" brushRef="#br0" timeOffset="314562.5566">491 14677 10 0,'0'0'13'0,"0"0"0"16,0 0 0-16,0 0 2 15,0 0-1-15,0 0 1 16,0 0-1-16,45 34-1 16,-45-34-1-1,60 2-2-15,-16-2-1 16,-44 0-3-16,75 0-2 15,-75 0-2-15,65-9-4 16,-65 9-13-16,0 0-20 16,49 4 0-16,-49-4 1 15,0 0-2-15</inkml:trace>
  <inkml:trace contextRef="#ctx0" brushRef="#br0" timeOffset="333038.6577">1320 14662 3 0,'-18'6'28'31,"18"-6"1"-31,23-6-11 0,33 6-4 16,30 0-3-16,28 0 0 15,30-4 0-15,20 4-3 16,21-8-2-16,12 5-1 16,8-4-1-16,-9 3-1 15,-11-2 0-15,-20 1-3 16,-19 5-7-16,-28 0-14 0,-29-6-14 15,-23 6 1-15,-32-3-1 16</inkml:trace>
  <inkml:trace contextRef="#ctx0" brushRef="#br0" timeOffset="333424.1116">2105 14455 44 0,'12'-23'25'16,"7"-4"-2"-16,-3-7-3 16,2-10-5-16,2-3-3 0,-10-8-3 15,5 1-3-15,-7 0 0 16,0 8-1-16,-4 5-2 0,-4 12 0 16,-6 15-1-1,6 14-1-15,-6 39 0 0,6 11-3 16,0 19-12-16,0 15-23 31,-11-4 0-31,17 8 1 0,-6-9-1 16</inkml:trace>
  <inkml:trace contextRef="#ctx0" brushRef="#br0" timeOffset="334141.1892">1497 15001 8 0,'0'-11'31'16,"0"11"1"-16,11 21-5 0,-11 2-8 16,0 12-6-16,-3 4-4 15,3 8-1-15,-5-5-3 16,5-3-2-16,-6-9 1 15,6-8-2-15,-3-12 1 16,3-10-1-16,0-10-1 16,0-9 1-16,0-10-1 0,0-9 1 15,0-3-2-15,-5-7 0 16,5 4 0-16,0 0-1 16,3 7 1-16,-3 6 0 15,5 11-1-15,-5 20 0 16,18-5 1-16,-4 18-1 15,3 8 1 1,-1 4 0-16,4 4 0 16,0 0 0-16,2-5 0 15,3-3 1-15,-3-12 0 16,-2-4 0-16,-3-12-1 0,1-5 1 16,-2-11 0-16,-2-6-1 15,-3-3 1-15,-5-3-1 16,-2 1 1-16,3 2-2 0,-7 8 1 15,3 6-1-15,-3 18 1 16,0 0 0-16,6 28 0 16,-1 8 1-16,-1 8 0 15,2 6 1-15,5 5 0 16,-2 2-1-16,2-5-3 16,-3-7-7-1,8-11-21-15,1-4-7 16,-3-18-1-16,7-3 0 15</inkml:trace>
  <inkml:trace contextRef="#ctx0" brushRef="#br0" timeOffset="334511.0149">1964 15294 16 0,'-6'-15'33'31,"16"12"1"-31,-10 3-6 0,25-14-10 16,1 11-5-16,-2 3-4 16,-3 4-2-16,-6 3-2 15,-5 7-1-15,-10 2 0 16,-6 6-1-16,-10-4-1 15,-8 5-1-15,-1-6 0 16,5-2 0-16,-1-1-1 0,12-4 0 16,9-10 0-16,0 0 1 15,16 10-1-15,2-10-2 16,9 0-3-16,-1-4-11 16,2-1-21-16,3 5 0 15,-2-5-1-15,4 5 1 16</inkml:trace>
  <inkml:trace contextRef="#ctx0" brushRef="#br0" timeOffset="334811.833">2542 15059 16 0,'0'-22'34'0,"0"22"0"15,8-12-1-15,-8 12-13 16,7 12-5-16,-7 3-5 0,10 11-4 16,-7-1-1-16,3 8 0 15,-3-1-2-15,4 1-2 16,-2-2-3-16,-5-8-6 15,7-2-10-15,-7-3-15 16,0-18-5-16,-7 10 0 16,7-10-1-1</inkml:trace>
  <inkml:trace contextRef="#ctx0" brushRef="#br0" timeOffset="335028.0118">2381 15211 10 0,'0'0'31'0,"11"0"-1"0,12 0-6 16,10-3-7-16,5 3-6 0,5 0-8 16,7 0-17-16,-7-6-17 15,12 6 0-15,-11-10-1 16</inkml:trace>
  <inkml:trace contextRef="#ctx0" brushRef="#br0" timeOffset="335513.7323">3001 15097 29 0,'0'-27'26'16,"9"3"-2"-16,-4 0-3 15,-5-2-2-15,5 9-3 16,-5 1-5-16,0 16-1 16,-7-12-4-16,7 12-1 0,-3 22-2 15,3-2-1-15,0 9-1 16,5 3 1-16,2 3-1 15,-4 5 1-15,4-1-1 16,-2-2 0-16,1-2 1 16,-6-5-1-1,0-6 0-15,-6-3 0 16,-3-5 0-16,0-6-1 16,-3-4 1-16,-10-6-1 15,4 0 1-15,-2 0-1 16,2 0 0-16,5-6 0 15,4 2-1-15,9 4 1 16,0 0 0-16,9-4 0 0,9 4 0 16,4 0-1-16,4 0 1 15,1 0 0-15,-1 3 0 0,-2-3-4 16,-2 0-14 0,2 0-20-16,-14-3 0 0,6 3 0 15,-16 0-1-15</inkml:trace>
  <inkml:trace contextRef="#ctx0" brushRef="#br0" timeOffset="340617.8784">3928 14586 20 0,'0'0'30'16,"15"9"-9"0,3-3-2-16,7 0-4 0,4-6-2 15,2 0-4-15,0-6-3 16,-1-8-3-16,-2-1 0 15,-6-2-2-15,-3-2 0 16,-11-5-1-16,-8 4 1 0,-6-2-1 16,-7 3 0-16,-7 7 0 15,-2 2 0-15,-9 6 0 16,-1 4 1-16,-4 8-2 16,5 5 2-16,3 6-1 15,2 6 2-15,9 6 1 31,10 6 2-31,10 0 2 0,17 6-1 16,10-5 1-16,14 2 1 16,4-10-1-16,11-3-1 15,-5-8-5-15,1-10-13 16,-9-9-27-16,-2-6-1 16,-13-9-1-16,1 1 0 15</inkml:trace>
  <inkml:trace contextRef="#ctx0" brushRef="#br0" timeOffset="344826.3904">4246 14015 43 0,'10'7'35'0,"9"-3"-2"16,2 0-12-16,11-4-7 15,8 4-8-15,0 0-11 16,9 5-27-16,-8-9-3 16,3 0 0-16,-12-9-2 15</inkml:trace>
  <inkml:trace contextRef="#ctx0" brushRef="#br0" timeOffset="345158.4456">4684 13862 48 0,'7'-11'35'0,"-7"11"-2"16,0 0-14-16,0 0-11 31,0 0-10-31,0 0-15 0,0 0-17 15,0 0 0-15,0 0-1 16</inkml:trace>
  <inkml:trace contextRef="#ctx0" brushRef="#br0" timeOffset="345405.8626">4722 14030 32 0,'0'23'34'15,"5"9"-5"1,-5 1-5-16,-5-1-5 0,1 2-4 16,-12-6-4-16,1 1-2 31,-6-12-4-31,-1-5-2 0,-3-7-3 16,-3-10-3-16,9-2-6 15,-5-9-12-15,2-6-17 16,13-1 0-16,2-4-1 15,7 8 7-15</inkml:trace>
  <inkml:trace contextRef="#ctx0" brushRef="#br0" timeOffset="345991.8695">4905 13872 20 0,'-9'8'31'16,"-6"-1"1"-16,7 7-14 16,-2 7-4-16,4 0-4 15,6 4-3-15,0-3-1 16,14 3-1-16,1-10-2 16,10-1 0-16,0-8 0 0,0-6 0 15,0-9-2-15,-4-2 0 16,-2-6 0-16,-3-3 0 15,-7-1-1-15,-6 1 1 16,-3 4-2-16,-3 3 2 16,3 13 0-16,-12-3 0 15,12 3-1 1,-13 23 1-16,13-2 0 16,3 2 0-16,7 5 0 15,4-5 0-15,4 1 0 16,4-7-1-16,1-7 1 15,2-3-1-15,-3-10 1 0,-1-5 0 16,-2-8 0-16,-4-7 1 16,-7-5-1-16,-2-1 0 0,-6 0-2 15,-4 0-3-15,-2 7-15 16,-1 7-19-16,-11 0 1 16,5 11-1-16,-3 4 0 15</inkml:trace>
  <inkml:trace contextRef="#ctx0" brushRef="#br0" timeOffset="346678.1406">5439 13803 34 0,'-13'15'36'0,"9"16"-1"16,-3 3-13-16,0 3-6 15,3 8-3-15,-2-2-3 16,6 1-3-16,0-11-1 16,3-8-3-16,0-15-1 31,7-10 0-31,-1-10-1 0,2-9 0 16,-2-13-1-16,-1-6 1 15,-3-8-2-15,-1 2 1 16,-1 0 0-16,-3 4 0 15,3 8-1-15,-3 5 1 16,0 10-1-16,0 17 1 16,0 0-1-16,4 19 1 0,2 6 0 15,-1 4 0-15,5 2 1 16,4 3-1-16,6-4 1 16,-1-7-1-16,3-8 1 15,3-5-1-15,-2-16 0 0,0-4 0 16,-1-9 0-16,-4-7 0 31,-4-3-1-31,-3-2 1 0,-5 4 0 16,-1 0 0-16,-5 8 0 15,0 8 1-15,0 11-1 16,0 0 1-16,-9 26 1 16,9 3-1-16,0 6 0 15,0 7 0-15,3-1-2 16,1 4-3-16,7-2-10 0,-3-7-20 15,4-15-6-15,7-4 0 16,-3-11 0-16</inkml:trace>
  <inkml:trace contextRef="#ctx0" brushRef="#br0" timeOffset="347094.8503">5801 14209 23 0,'0'0'34'16,"0"-12"-1"-16,3 0-7 15,13 5-9-15,0-1-4 16,5 8-4-16,-1-4-2 15,4 12-1-15,-7-2-2 16,-3 8-1-16,-7 1-1 16,-7 8 1-16,-4-1-2 0,-6 3 1 15,-5-3 0-15,-4 0-1 16,0-1 0-16,-2-3 0 16,6-6 0-16,15-12 0 15,-10 10-1-15,10-10 0 16,18 0 1-16,1-5-1 15,5 5 0 1,2 0 0-16,2 0 0 16,-5 0-3-16,2 9-11 15,-2-1-26-15,-23-8 1 0,22 0-1 16,-22 0 1 0</inkml:trace>
  <inkml:trace contextRef="#ctx0" brushRef="#br0" timeOffset="351144.4817">5479 13496 16 0,'0'0'35'0,"-25"4"0"32,-1 18-8-32,-2 13-6 0,-8 13-6 15,5 22-4-15,2 9-2 16,12 16-3-16,10 2-4 16,17 4-11-16,10-12-28 15,16-4 0-15,1-20-1 16,13-9-1-16</inkml:trace>
  <inkml:trace contextRef="#ctx0" brushRef="#br0" timeOffset="351612.7632">6077 13864 22 0,'0'0'34'0,"0"0"2"0,0 0-9 16,12 12-6-16,-12 7-6 15,7 12-4-15,-4 1-3 32,2 9-3-32,-1-3-2 0,-4-4-5 15,3 0-7-15,-3-13-14 16,-2-10-14-16,2-11-1 16,-11 0-1-16,2-5 6 15</inkml:trace>
  <inkml:trace contextRef="#ctx0" brushRef="#br0" timeOffset="351829.1483">5960 14035 42 0,'0'0'34'16,"18"-5"0"-16,7 3-13 15,8 2-10-15,5 0-9 16,5 0-9-16,1-6-20 16,5 9-6-16,-14-7-2 0,2 7 0 31</inkml:trace>
  <inkml:trace contextRef="#ctx0" brushRef="#br0" timeOffset="352051.7126">6338 14050 3 0,'0'0'26'0,"0"0"-1"0,13-15-8 15,-8 4-5-15,5-4-1 16,-2-2-3-16,2 0 0 15,-1-3 0-15,0 3 2 16,-5 1-1-16,2 6 0 16,-6 10 1-16,0 0-2 15,6 17 0 1,-6 5-2-16,0 6-1 16,4 8-4-16,2 3-5 15,-6-2-18-15,4-5-17 16,3-3 1-16,-3-10-2 15,12-3 1-15</inkml:trace>
  <inkml:trace contextRef="#ctx0" brushRef="#br0" timeOffset="352468.4361">6480 13604 41 0,'28'12'35'16,"-12"6"-3"-16,9 11-10 16,4 16-6-16,-3 8-5 0,3 16-2 0,-9 5-2 15,-7 6-2 1,-7 2-1-16,-12-3-2 15,-9-5 0-15,-3-6-1 0,-8-12-1 16,-4-12-1-16,2-11-4 16,-1-14-6-16,6-8-16 31,9-6-12-31,-2-10 1 0,16 5-1 16</inkml:trace>
  <inkml:trace contextRef="#ctx0" brushRef="#br0" timeOffset="358996.2696">6743 15069 22 0,'93'3'17'0,"48"1"-1"15,31-4 0-15,52 0-3 0,30 0-3 16,41-6-1-16,28-1-2 15,22-5-1-15,15 2 0 16,9-2-1-16,9-2 1 0,-9 3-1 16,-7 2 0-1,-21 0 0-15,-17 5-2 16,-22 4-8-16,-28 4-27 0,-36-8-3 0,-29 6 0 16,-48-11 0-16</inkml:trace>
  <inkml:trace contextRef="#ctx0" brushRef="#br0" timeOffset="359944.8402">7445 14376 28 0,'-19'-26'21'0,"12"0"-2"0,7-4-2 16,11-4-4-16,13 6-1 15,6 2-2-15,11 10-1 16,3 6 0-16,-1 15-1 16,-3 12-1-16,-9 15-2 0,-13 9-1 15,-11 9 0-15,-20 4-1 31,-14 3 0-31,-13-4-1 16,-5-4-2-16,-3-9 1 0,-2-10-2 16,6-9 0-16,0-10 0 15,14-11-1-15,5-4 1 16,10-6-1-16,5-3 0 16,10 1 0-16,6 2 2 15,7 5 0-15,6 5 1 0,9 3 0 16,3 9 0-16,3 1 0 15,0 0-4-15,5 3-11 16,2 0-22-16,-9-11 0 16,2-1-1-16,-10-10 0 15</inkml:trace>
  <inkml:trace contextRef="#ctx0" brushRef="#br0" timeOffset="360298.9926">7845 14430 18 0,'11'-10'35'0,"-11"10"0"16,0 0-1-16,4-10-19 15,-4 10-10-15,0 0-13 31,0 0-23-31,0 0-3 0,0 0-1 16,0 0 2-16</inkml:trace>
  <inkml:trace contextRef="#ctx0" brushRef="#br0" timeOffset="360746.9431">7876 14591 20 0,'0'0'29'16,"0"0"-6"-16,0 19-4 16,0-2-7-16,0 8-2 15,3 6-2-15,0 8-1 0,-3 3-3 16,0 3 0-1,-7-2-2-15,-2-1 1 0,-8-4-2 16,0-7 1-16,-7-10-1 16,-4-9 1-16,-1-12-2 0,2-6-2 15,2-10-5-15,6-7-15 16,2-12-11-16,17 9-1 16,0-15 0-16</inkml:trace>
  <inkml:trace contextRef="#ctx0" brushRef="#br0" timeOffset="361289.0586">8436 14416 7 0,'-25'-13'25'0,"1"7"-6"16,-7 0-3-16,3 6-5 16,0 0-2-16,7 3-3 15,5 7-1-15,10 2 0 16,12 5-1-16,6 1 1 15,11 5 0-15,1 0 2 0,3 4-1 32,-5-4 1-32,-3 2-2 0,-10-3 0 15,-9 0-1-15,-12-8 0 16,-7 1-2-16,-8-8-2 16,-4-7-3-16,3 5-3 15,-2-12-4-15,10 2-8 16,2-7-9-16,5-2-7 15,13 3-1-15,7-8 12 0</inkml:trace>
  <inkml:trace contextRef="#ctx0" brushRef="#br0" timeOffset="361505.2223">8605 14474 25 0,'0'0'30'0,"3"15"-8"16,-3 0-5-16,0 6-6 15,0 4-2-15,0 3-7 0,0 1-6 16,0-6-13-16,0 6-12 16,-3-14-1-16,6 2-1 0</inkml:trace>
  <inkml:trace contextRef="#ctx0" brushRef="#br0" timeOffset="361721.3944">8569 14244 9 0,'6'-18'28'0,"-11"-5"0"15,9 8-9-15,-4 5-12 16,0 10-8-16,0 0-8 15,-9-10-13-15,13 20-6 16,-4-10 1 0,0 19 24-16</inkml:trace>
  <inkml:trace contextRef="#ctx0" brushRef="#br0" timeOffset="362006.5664">8760 14578 14 0,'13'23'21'0,"3"5"-3"16,-11-7-1-16,5-2-3 15,-10-1 1-15,0-18-4 16,0 12-2-16,0-12-2 16,3-9-2-16,2-6 0 15,8-2-1 1,-3-5-1-16,9-1 0 15,-1 1 0-15,4 3 1 16,0 6 0-16,2 7 0 16,-5 6 0-16,1 8 1 15,-6 3 0-15,-3 8-2 16,-1 0-1-16,-3 1-8 16,-3-2-24-16,1 5-8 0,-5-11 0 15,0 1 0-15</inkml:trace>
  <inkml:trace contextRef="#ctx0" brushRef="#br0" timeOffset="362507.9554">9411 13973 18 0,'-24'23'28'0,"-14"11"-8"0,5 19-2 16,4 19-2-16,5 11-1 16,9 9-1-16,9 4-2 15,17 5-1-15,5-9-1 16,15-7-6-16,6-11-9 16,3-15-30-16,-2-24-1 0,8-5-1 15,-9-19-1-15</inkml:trace>
  <inkml:trace contextRef="#ctx0" brushRef="#br0" timeOffset="364597.4241">9601 14313 15 0,'0'0'28'0,"0"0"-6"15,-7 24-5 1,4-2-4-16,0 6-5 16,3 1-2-16,6 0 0 15,1-1-2-15,5-9-1 16,4-7 0-16,3-8 0 16,6-7-1-16,-4-7 0 0,0-8 0 15,-1-2 0 1,-2-4-1-16,-6 3 0 0,-3 0 0 15,-5 6 0-15,-4 3-1 16,0 12 0-16,0 0 0 16,-16 12 0-16,13 5 0 0,0 5 0 15,3 2 0-15,12 2 0 16,3-1 1-16,5-6-1 16,7-2 1-16,1-9 0 0,0-8 1 15,0-5 0-15,-4-7 0 16,-5-7 1-16,-7-2 0 15,-5-5 0-15,-7 0-1 16,-9 1-3-16,-1 1-6 16,-2 4-21-16,5 11-8 31,-9-2 0-31,16 11 0 0</inkml:trace>
  <inkml:trace contextRef="#ctx0" brushRef="#br0" timeOffset="364981.9462">10373 13847 14 0,'-25'9'31'16,"8"13"-1"-16,-10 7-7 0,6 10-5 15,8 11-4-15,1 6-3 16,12 9-2-16,9-2-3 16,7 0-3-16,5-5-6 15,4-9-8-15,1-15-20 16,5-3-5-16,-7-17 0 16,4-4 0-16</inkml:trace>
  <inkml:trace contextRef="#ctx0" brushRef="#br0" timeOffset="365530.6877">10552 14071 15 0,'-6'15'30'16,"6"13"-3"-16,-8 1-9 15,5 4-5-15,3 0-2 16,-3-3-4-16,6-3-1 16,-3-10-2-16,0-17-1 0,11 0 0 15,-5-11-2-15,0-13 1 16,-2-7-1-16,-4-6-1 16,0-4 0-16,0-2 0 15,0 2 0-15,-7 7-1 16,4 2 1-16,1 11-1 15,-2 8 1 1,4 13 0-16,0 0 0 16,4 20 0-16,2 1 0 15,5 5 1-15,2 2-1 0,0 1 1 16,5-4-1 0,-1-4 1-16,1-9-1 0,3-6 1 15,-2-8-1-15,-1-10 1 16,-1-6-1-16,-2-5 0 0,-2-6 0 15,-3 2 0-15,0 0 0 16,-6 5 0-16,-4 1 0 16,0 11 1-16,0 10 0 15,0 0 0-15,-9 23 1 16,9 1-1-16,0 9 0 16,0 8-6-1,5 4-19-15,-1-5-10 16,5 2 0-16,-6-11-1 15</inkml:trace>
  <inkml:trace contextRef="#ctx0" brushRef="#br0" timeOffset="365846.997">10940 14215 10 0,'5'-20'31'0,"5"17"2"16,-10 3-5-16,16-14-13 16,-4 14-5-16,2 5-4 0,0 4-1 15,-4 2-2-15,-4 7 0 16,-6 0-1-16,-6 3-1 16,-5-1 0-16,0 1 0 15,-5-2 0-15,4-3-1 16,2-2 1-16,10-14-1 31,-5 9 0-31,15-4 0 0,6-5-2 16,1 0-3-16,8 0-11 15,1 4-19-15,-4-10 2 16,6 6-2-16,-11-5 11 16</inkml:trace>
  <inkml:trace contextRef="#ctx0" brushRef="#br0" timeOffset="366100.7499">11236 14030 32 0,'0'0'35'0,"9"5"0"16,-4 7-12-16,0 12-7 15,-5-1-5-15,7 9-3 16,-7 3-2-16,10 4-2 16,-6-1-6-16,-4-6-5 15,5-1-10-15,0-7-20 16,-8-15 0-16,3-9 0 0,0 0 5 16</inkml:trace>
  <inkml:trace contextRef="#ctx0" brushRef="#br0" timeOffset="366401.5562">11165 14165 18 0,'9'-6'27'16,"15"12"0"-16,-6-6-13 16,8-3-8-16,4 3-3 15,1 0-2-15,-5-4-1 0,0-3 0 16,-1-1 0-16,-3-3 0 15,-3 1 2-15,-5-2 1 16,-1 4 2-16,-13 8 3 0,16-8 0 16,-16 8 2-16,9 19-1 15,-9-3 0-15,2 9-2 16,-2 4-3-16,3 0-6 16,2 2-18-16,5 2-15 15,-10-10-1-15,8-2 0 16</inkml:trace>
  <inkml:trace contextRef="#ctx0" brushRef="#br0" timeOffset="366648.9721">11608 13846 32 0,'17'4'35'16,"17"17"1"-16,2 8-9 15,-2 7-13-15,5 11-4 0,-9 2-3 16,-4 7-2-16,-14 1-3 0,-12-2-4 16,-5-2-8-16,-16-2-25 15,-9-17-1-15,5 2-1 16,-13-16 0-16</inkml:trace>
  <inkml:trace contextRef="#ctx0" brushRef="#br0" timeOffset="367002.7325">10391 14525 11 0,'0'0'30'0,"13"0"0"15,18-4-7-15,27 4-10 16,22 0-3-16,18 0-1 0,23 3-1 15,10-3-2-15,10 0-5 16,0 0-4-16,-11 0-4 16,-13 0-3-16,-24 0-6 15,-24 0-7-15,-14 9-9 16,-32-9-1-16,-10 8 17 31</inkml:trace>
  <inkml:trace contextRef="#ctx0" brushRef="#br0" timeOffset="367419.6656">10897 14732 20 0,'-7'-23'30'0,"23"11"-4"0,2-2-7 16,12-1-6-16,10 6-2 16,2 4-3-16,6 5 0 15,-6 5-2-15,-8 7-1 16,-14 4-2-16,-9 5 0 15,-19 2-1-15,-9 5-1 16,-14-4 1-16,-6-2-1 0,1-2 0 16,3-6 0-16,5-7-1 15,10-1 0-15,18-6-1 16,0 0 1-16,17-15 0 16,13 8-1-16,7 3 0 15,6 4-3-15,4 0-9 16,6 11-22-16,-8-11 0 0,7 0 0 15,-12-4 1-15</inkml:trace>
  <inkml:trace contextRef="#ctx0" brushRef="#br0" timeOffset="367921.1372">12040 13983 17 0,'23'29'30'15,"7"25"-4"-15,-4 13-8 16,-13 12-2-16,-7 13-4 0,-16 0-2 0,-5 4-3 16,-14-6-1-16,-2-8-1 15,-3-15-1-15,3-11-3 16,5-16 0-16,9-12 0 16,7-8 0-16,4-11-3 15,6-9-9-15,0 0-24 16,0 0 0-1,0-14 0-15,-6-7 0 16</inkml:trace>
  <inkml:trace contextRef="#ctx0" brushRef="#br0" timeOffset="368970.3755">7333 15676 15 0,'-13'-19'28'15,"-5"-15"-4"-15,14-4-5 0,8-2-3 16,9-5-2-16,14 11-3 16,10 6 0-16,9 16-1 15,1 12-1-15,-1 21-1 0,-8 12-1 16,-11 17-2-1,-17 11-1-15,-16 2-2 16,-18-2-1-16,-11-6-1 0,-8-4-2 16,-4-10-1-16,3-12-2 0,1-16-2 15,7-8 1-15,4-8-1 16,13-6 1-16,1-7 0 16,12 1 2-16,6-8 2 15,6 6 1-15,10 4 3 31,9 5 1-31,5 8 0 0,8 3 0 16,-1 7 1-16,3 5-3 16,-2 0-6-16,-1-4-17 15,0 4-13-15,-12-15 1 16,0 3-2-16</inkml:trace>
  <inkml:trace contextRef="#ctx0" brushRef="#br0" timeOffset="369208.8833">7798 15565 24 0,'0'-15'32'0,"0"15"0"15,3-13-7-15,-3 13-24 0,0 0-19 16,-10 0-11-16,14 8-3 15,-13-5 1-15</inkml:trace>
  <inkml:trace contextRef="#ctx0" brushRef="#br0" timeOffset="369440.6712">7816 15748 38 0,'0'21'35'0,"8"12"-2"15,-6 4-11-15,-2 3-5 16,9 7-5-16,-9 0-3 0,0 7-2 16,-3-1-2-16,-3 3 0 15,-6-12-3-15,-1-2 0 16,-6-10-2-16,-2-14-1 16,-1-10-4-16,4-18-3 15,2-6-5-15,1-18-11 0,2-7-15 31,13 3 0-31,-3-9 2 16,15 11 17-16</inkml:trace>
  <inkml:trace contextRef="#ctx0" brushRef="#br0" timeOffset="369996.2354">8434 15591 33 0,'-19'0'19'0,"-6"-4"-3"16,1 4-3 0,-1 4-4-16,5 3-3 15,5 6 0-15,6 1-2 16,9 5 2-16,6-1-1 16,10 9 1-16,5-4 0 15,5 6 1-15,-2-2 0 16,-2 2 0-16,-7-2-2 0,-6 1 0 15,-9-4-2-15,-9-5 0 16,-9-6-3-16,-4-8-3 16,-2-5-2-16,0-5-4 15,4-3-4-15,2-6-11 0,4-5-8 16,14 7-4 0,-5-10 2-16</inkml:trace>
  <inkml:trace contextRef="#ctx0" brushRef="#br0" timeOffset="370228.553">8583 15640 17 0,'20'0'34'0,"-20"0"2"32,11 21-10-32,-4 5-7 0,-7-1-7 15,6 8-1-15,-6-1-6 16,6-1-6-16,0-1-8 15,-6-6-17-15,0-14-10 16,0-10-1-16,0 0 1 16</inkml:trace>
  <inkml:trace contextRef="#ctx0" brushRef="#br0" timeOffset="370460.2614">8614 15404 20 0,'10'-9'30'15,"-10"-3"-2"-15,0 12-9 32,0 0-27-32,0 0-19 0,3 17-1 15,-3-17-2-15</inkml:trace>
  <inkml:trace contextRef="#ctx0" brushRef="#br0" timeOffset="370693.5651">8792 15709 45 0,'12'36'36'0,"3"2"-1"16,-15-6-14-16,3-7-9 16,-3-3-4-16,-4-10-4 15,4-12-1-15,0 0-2 16,0 0 1-16,14-22-1 16,-1 1 0-16,5-3-1 15,0 3 1 1,5 2 0-16,1 7 0 15,-3 4 1-15,1 8 0 16,-6 9 1-16,0 10 0 0,-7-2-1 16,0 11-3-1,-3 0-10-15,0 1-27 0,-9-9 0 16,6 0-1-16,-6-11 0 16</inkml:trace>
  <inkml:trace contextRef="#ctx0" brushRef="#br0" timeOffset="371099.4659">9511 15229 13 0,'-31'30'29'0,"-13"11"-6"15,4 25-6 1,9 13-1-16,6 14-4 15,16 9-2-15,15-1-2 16,16-1-2-16,9-4-2 16,12-15-4-16,7-12-7 15,-1-16-14-15,1-24-11 16,10-7-2-16,-15-25 1 16</inkml:trace>
  <inkml:trace contextRef="#ctx0" brushRef="#br0" timeOffset="371615.5103">9882 15276 23 0,'-6'29'28'0,"4"-8"-6"0,2 7-12 15,3 5-2-15,6-1 0 16,3 1-1-16,4-5-1 16,5-4-1-16,1-12-1 15,3-5-1-15,-4-11-1 16,1-10 0-16,0-7 0 15,-6-5-1-15,-3-6 0 0,-6 1 0 16,-3-1 0-16,-4 9 0 16,-4 3-1-16,-3 8-1 15,7 12 1-15,-17 0 0 16,12 12 0-16,5 8-1 16,0 3 1-16,8 2 1 0,6 3 0 31,3-3 1-31,6-4 0 0,5-4 0 15,-1-9 0 1,-1-8 1-16,-2-5-1 0,-3-7 0 16,-7-4 0-16,-3-2-3 15,-5-2-3-15,-6-1-7 16,-3 2-14-16,0 9-9 16,-12-1-1-16,2 11 0 0</inkml:trace>
  <inkml:trace contextRef="#ctx0" brushRef="#br0" timeOffset="371862.923">9783 15673 30 0,'28'16'33'0,"0"-16"0"15,13 0-14-15,11 4-5 16,7-4-3 0,4 0-4-16,-1-6-5 15,-1 2-5-15,-8 4-6 0,-6-3-13 16,-17-2-12-16,1 10 0 16,-18-5-1-16</inkml:trace>
  <inkml:trace contextRef="#ctx0" brushRef="#br0" timeOffset="372348.1194">9911 15925 27 0,'9'-17'27'0,"0"-4"-4"16,7 2-4-16,3 4-2 0,5 3-4 15,6 12-2-15,-3 0-2 0,-3 14-2 16,-6 5-3-16,-11 6-1 15,-7 2 0-15,-11 4-2 16,-6-1-1-16,-8-5-1 16,-6-3 0-16,0-8-2 15,0-4-1 1,5-10 0-16,6 0 1 16,7-8-1-16,4-1 1 15,9-2 1-15,3 2 2 16,11 4 0-16,3 5 1 15,7 0 1-15,2 9-1 16,5 3 1-16,-3 4-2 16,2-3-7-16,0-1-18 0,5 2-8 15,-12-14-1-15,8 0 0 16</inkml:trace>
  <inkml:trace contextRef="#ctx0" brushRef="#br0" timeOffset="372817.5842">10416 15201 24 0,'26'10'33'0,"1"1"1"15,8 19-12-15,1 14-5 16,-2 15-5-16,-3 15-2 16,-18 9-2-16,-7 10-2 15,-16-3-2 1,-7 2-3-16,-9-7-1 16,-7-9 0-16,1-13-1 0,2-12 0 15,7-9 0 1,5-16 0-16,6-8 1 0,12-18-1 15,-10 13 0-15,10-13-4 16,0 0-7-16,0 0-21 16,0-16-3-16,0 16 0 0,0-17-1 15</inkml:trace>
  <inkml:trace contextRef="#ctx0" brushRef="#br1" timeOffset="376972.015">8227 14079 18 0,'12'-15'30'16,"-12"27"-9"-16,-35 22-3 31,-18 24-4-31,-27 21-4 0,-25 24-2 16,-19 15-5-16,-15 15-7 15,1 3-18-15,-1-19-9 16,27-8 0-16,4-35 0 0</inkml:trace>
  <inkml:trace contextRef="#ctx0" brushRef="#br1" timeOffset="377472.1886">8066 15457 8 0,'14'-31'31'0,"2"22"3"16,-16 9-10-16,-28 27-5 31,-12 23-4-31,-29 18-4 0,-15 27-3 16,-27 26-7-16,-19 21-20 15,-19 8-15-15,0 10 0 16,-9-21-3-16</inkml:trace>
  <inkml:trace contextRef="#ctx0" brushRef="#br0" timeOffset="382381.9435">12779 14811 17 0,'13'0'31'15,"14"6"-1"-15,2-3-14 0,2-3-5 16,9 5-5-16,1-1-13 16,5 0-15-16,-12-8-8 15,3 7 0-15,-14-11 9 16</inkml:trace>
  <inkml:trace contextRef="#ctx0" brushRef="#br0" timeOffset="382651.1567">12795 14991 21 0,'24'-3'33'0,"17"11"-1"0,2-3-12 16,5-1-14-1,10 11-29-15,-12-10-5 0,7 4-2 16,-13-9 0-16</inkml:trace>
  <inkml:trace contextRef="#ctx0" brushRef="#br0" timeOffset="383299.1745">13508 14995 19 0,'0'0'22'0,"37"-8"-12"16,32 8 0-16,27 0 0 15,32 0 1-15,26 4-1 32,25 1 0-32,20 2-1 0,15 2-1 15,9-1-3-15,2-3-4 16,0-1-11-16,-7 0-17 15,-14-12-4-15,-14 8-1 16,-32-13 8-16</inkml:trace>
  <inkml:trace contextRef="#ctx0" brushRef="#br0" timeOffset="383768.8565">14666 14666 5 0,'0'-33'29'0,"8"-2"-6"16,-2-8-3-16,0-3-2 15,5-2-4-15,-8 2-1 0,7 3-2 16,-10 5-2 0,8 8-2-16,-8 8-1 0,0 22-2 15,0 0-2-15,-4 33 1 32,4 14-2-32,0 16-2 0,5 12-10 15,0 17-25-15,-9-4 0 16,10 5-1-16,-6-14 1 15</inkml:trace>
  <inkml:trace contextRef="#ctx0" brushRef="#br0" timeOffset="384570.195">13852 15404 7 0,'3'32'29'0,"-6"-1"0"16,3 13-12-16,0 2-6 15,-5 2-2-15,5 1-1 16,-4-8-2-16,4-5-1 16,0-11-1-16,0-8 0 15,0-17-2-15,0 0 1 16,-9-12-1 0,9-12 0-16,-3-10 0 15,3-8-1-15,0-4-1 16,0-10 0-16,3 5 0 15,4 1 0-15,-2 5 0 0,1 10 0 16,-2 9-1-16,3 11 1 16,-7 15 1-16,14 8-1 15,-5 16 0-15,-2 7 1 16,3 7 0-16,1 8 0 0,2 0 0 16,2 0 0-16,1-6-1 15,0-8 1-15,2-14 0 16,4-11-1-16,-1-15 0 15,2-10 0-15,-2-12 0 32,0-8 0-32,-4-5 0 0,-3-3 0 15,-4 1 0-15,-1 8 0 16,-6 7 0-16,1 6 1 16,-4 11 0-16,0 13 1 15,12 16-1-15,-6 10 1 16,0 11-1-16,3 6 0 15,1 6-2-15,-4 1-9 0,-1-4-21 16,8 5-5-16,-10-15 1 16,7-2-1-16</inkml:trace>
  <inkml:trace contextRef="#ctx0" brushRef="#br0" timeOffset="384986.8986">14299 15816 12 0,'-7'-20'32'15,"7"20"1"-15,13-21-1 16,2 10-20-16,7 6-3 15,1 5-2-15,4 5 0 16,-5 4-2-16,0 6-1 16,-13 8-2-16,-6-1 0 15,-12 4-1-15,-4-3 0 0,-12-1-1 16,-2-3 0-16,1-5 0 16,-1-6 0-16,6-3 0 15,5-5-1-15,7-5 0 16,9 5 1-16,0-9-1 0,0 9 2 15,24-10-1-15,-6 10 1 32,5 0 0-32,4 7 0 0,-2 1-1 15,0 2-6-15,-1-4-21 16,1 6-8-16,-8-12-1 16,3 0 0-16</inkml:trace>
  <inkml:trace contextRef="#ctx0" brushRef="#br0" timeOffset="385325.473">14839 15425 30 0,'0'-16'34'0,"0"16"0"0,10 10-10 16,-10 5-8-16,6 17-4 0,-6 2-4 15,0 7-2-15,0 5-2 16,5-1-1-16,-5-4-4 15,0-5-2-15,3-4-4 16,-6-11-8-16,3-8-13 16,0-5-9-16,0-8 1 15,0 0-1-15</inkml:trace>
  <inkml:trace contextRef="#ctx0" brushRef="#br0" timeOffset="385572.9158">14686 15656 44 0,'13'-4'32'15,"-2"1"-5"-15,13-1-8 16,8 4-5-16,4 0-5 16,7 0-6-16,-1 5-9 15,-2 2-23-15,8-7-5 0,3 4-2 16,-8-4 1-16</inkml:trace>
  <inkml:trace contextRef="#ctx0" brushRef="#br0" timeOffset="385989.6113">15321 15591 16 0,'10'-12'27'0,"-10"-10"-7"15,10-2-2-15,-4 2 0 16,-2-6-3-16,3 8-1 16,-7-2-1-16,4 10-2 0,-4-2-1 15,0 14-4-15,0 0-1 16,0 0-2-16,0 23-1 15,3 2-1-15,1 6 0 0,-1 3-1 16,-3 6 1 0,3 3 0-16,-6-4-1 0,-3 0 0 31,-1-6 1-31,-4-7-1 16,-4-6 0-16,-2-5 0 0,-2-10-1 15,1-1 1-15,2-4-1 16,4-9 1-16,12 9-1 15,-13-14 1-15,13 14 0 16,10-11-1-16,5 11 1 16,7 0 0-16,1 0 0 0,2 7-1 15,3 3-2-15,-5-5-10 16,-5-1-25-16,6 4 0 16,-10-8 1-16,0 0-1 15</inkml:trace>
  <inkml:trace contextRef="#ctx0" brushRef="#br0" timeOffset="386490.2686">16371 15020 34 0,'-9'9'37'0,"9"-9"0"0,0 0-3 16,0 8-21-16,0-8-9 15,15 7-16-15,1 0-22 0,-16-7-2 16,12-9-1-16,-5-1 0 16</inkml:trace>
  <inkml:trace contextRef="#ctx0" brushRef="#br0" timeOffset="387128.8525">16820 14998 22 0,'11'10'31'15,"15"7"-7"-15,0-8-7 16,8-1-5-16,0-3-3 16,1-8-3-16,1-4-2 0,-6-8-1 15,-6-3-1-15,-4-4 0 16,-12-3-2-16,-12-2 1 16,-5 4-1-16,-13-1 1 15,-6 9-2-15,-6 8 1 0,-5 7 0 16,1 9 1-1,-3 11 0-15,7 6 1 0,6 9 1 16,10 5 1-16,11 6 1 16,11-4 0-16,17 3 1 0,7-11 0 15,14 0-1-15,9-10-2 16,0-11-7-16,4-9-18 16,0-4-15-16,-13-20-1 31,2-3 0-31</inkml:trace>
  <inkml:trace contextRef="#ctx0" brushRef="#br0" timeOffset="387561.0825">17117 14426 30 0,'27'10'33'0,"-4"-10"1"15,9 0-16-15,6 0-5 16,2 0-4-16,1 0-6 15,1 0-8 1,-10 0-19-16,-9-7-9 16,3 11-1-16,-17-11 0 15</inkml:trace>
  <inkml:trace contextRef="#ctx0" brushRef="#br0" timeOffset="387808.1692">17591 14270 9 0,'4'-23'30'15,"-4"23"-1"-15,0-16-7 16,0 16-21-16,0 0-17 15,0-14-11-15,0 14-1 16,0 0 9-16</inkml:trace>
  <inkml:trace contextRef="#ctx0" brushRef="#br0" timeOffset="388062.1063">17618 14368 33 0,'12'33'37'15,"-7"-5"0"-15,0 4-9 16,3 7-9-16,-8-5-5 16,0 2-5-16,-6-5-1 0,-6-2-3 15,-11-9-1-15,-3-1-2 16,-3-8-1-16,-3-11-2 0,1 0-2 16,-2-9-6-16,9 0-11 15,4-3-20-15,6-8 0 16,10 4 0-16,-3-6 0 31</inkml:trace>
  <inkml:trace contextRef="#ctx0" brushRef="#br0" timeOffset="388549.1954">17967 13868 37 0,'-31'24'32'0,"4"22"-10"15,0 12-4-15,0 13-4 16,9 14-3-16,6 4-2 16,12 3-3-16,5-7-3 15,11-8-3-15,9-11-7 0,1-13-15 16,2-22-12-1,9-5-1 1,-10-22-1-16</inkml:trace>
  <inkml:trace contextRef="#ctx0" brushRef="#br0" timeOffset="389065.9672">18089 14185 17 0,'-9'18'28'16,"6"4"-5"-1,-4 4-8-15,5 3-4 16,2 6-1-16,0 0-3 15,7-6 0-15,4-3-1 16,6-4-1-16,0-7-2 16,4-9-1-16,-3-6 0 15,4-11-1-15,-6-6-1 0,-1-7-1 16,-5-6 1-16,-2 0-1 0,-5-2 0 16,-3 3 0-16,0 5 0 15,-10 7 0-15,10 17 0 16,-12-5 1-16,7 14-1 15,-2 10 1-15,7 4 0 16,0 4 1-16,4 2 1 16,8-1 0-16,1-5 0 0,5-2 2 15,1-9-1-15,2-3 1 16,0-9 0-16,-1-4-1 16,-3-13 0-16,-4-3 0 15,-3-6-1-15,-5-2-2 16,-5 1-3-16,-3-5-9 31,-1 5-19-31,1 13-4 0,-10-4-2 16,13 18 1-16</inkml:trace>
  <inkml:trace contextRef="#ctx0" brushRef="#br0" timeOffset="389913.9178">18587 13960 12 0,'-11'-7'30'0,"0"12"-6"15,-7 12-3-15,-3 13-4 16,4 19-2-16,-1 10-2 0,9 15-1 16,2 3-3-16,11 6-3 15,8 0-6-15,3-7-12 16,3-16-23-16,11-6-1 15,-8-24 0-15,9-5-1 16</inkml:trace>
  <inkml:trace contextRef="#ctx0" brushRef="#br0" timeOffset="390515.8446">18785 14250 15 0,'0'0'32'0,"-10"25"1"15,0 1-10-15,6 3-8 16,4 9-4-16,-3-1-3 0,6 2-1 15,-3-7-1-15,7-6-3 16,0-11-1-16,3-11 0 16,-10-4-1-16,13-21 0 15,-5-2-1-15,-6-12 1 16,-2-9-2-16,-5-4 1 31,1-2 1-31,-6 3-2 0,4 3 1 16,-4 8 0-16,4 8-1 15,0 16 1-15,6 12 0 16,3 16-1-16,1 8 1 16,5 7 0-16,3 3 0 15,1 3 1-15,2-3-1 0,5-6 1 16,-4-8 0-16,0-9-1 0,1-11 0 16,-2-13 0-1,-1-9 1-15,-2-7-1 16,-1-8 0-16,-2-1-1 0,-1 2 1 15,-1 4 0-15,-4 4 1 16,0 9-1-16,-3 19 1 31,0 0-1-31,0 23 1 0,0 10 0 16,0 9 0-16,0 4 0 16,6 5-6-16,-6-1-9 15,4-6-22-15,8 1 0 16,-12-16 0-16,13-1-1 15</inkml:trace>
  <inkml:trace contextRef="#ctx0" brushRef="#br0" timeOffset="390933.0702">19058 14570 21 0,'0'-24'32'0,"10"14"-3"16,-3 0-8-16,7-1-6 31,6 8-4-31,-2 3-4 0,4 9 0 16,-7 3-1-16,-5 8-3 15,-10 3 1-15,0 5-1 16,-13-2 0-16,-4 3-1 16,-7-5 0-16,0-4-1 15,1-5 0-15,4-8-1 16,5-3 0-16,4-4 0 0,10 0-1 16,0 0 1-16,20-9-1 15,-2 5-1-15,3 4-3 16,0 0-8-16,2 0-22 15,5 6-1-15,-12-6-1 16,3 0 2-16</inkml:trace>
  <inkml:trace contextRef="#ctx0" brushRef="#br0" timeOffset="391239.8953">19349 14204 45 0,'0'0'37'0,"0"0"-2"16,12 8-12-1,-5 15-7-15,-3 4-5 16,3 7-5-16,-3 3-1 16,2 4-2-16,0-2-4 15,-6-4-6-15,8-6-9 16,-8-4-19-16,0-25-4 0,-5 15 0 16,5-15 1-1</inkml:trace>
  <inkml:trace contextRef="#ctx0" brushRef="#br0" timeOffset="391571.9454">19245 14391 37 0,'15'0'32'15,"-3"0"-2"-15,14 2-14 16,2 1-7-16,2-3-5 0,5 5-2 16,1-5-4-16,-3-4-1 15,-2-2 0-15,-3-3-1 16,-3-5 1-16,-2-4 0 15,-3-4 3-15,-4 2 2 16,-3-1 3-16,1 4 2 31,-7-3 1-31,0 9-1 0,-7 1 1 16,0 10-1-16,0 0-1 16,7 16-1-16,-7 1-2 15,0 8 0-15,0 6 0 16,5 3 0-16,-5 5-1 15,5-1 0-15,-2-1-5 16,-3-5-13-16,-3-5-22 0,8-4-1 16,-5-23 0-16,9 11 0 0</inkml:trace>
  <inkml:trace contextRef="#ctx0" brushRef="#br0" timeOffset="392057.699">19872 14067 35 0,'16'21'35'16,"10"16"-3"-16,-5 8-10 16,-8 8-7-16,-2 11-4 15,-11 4-3-15,-5-3-6 16,-4 0-5-16,-8-14-9 15,-2-12-17-15,3-4-7 16,-5-20 0-16,14-4-1 0</inkml:trace>
  <inkml:trace contextRef="#ctx0" brushRef="#br0" timeOffset="392474.3786">20006 13933 5 0,'9'-2'32'16,"17"17"1"0,-5 4-4-16,10 12-10 15,3 16-3-15,-8 8-6 16,-4 15-2-16,-12 5-1 15,-10 5-2-15,-9-2-1 16,-9-3-2-16,-7-6 0 0,-1-10 0 16,2-11-1-1,3-10-4-15,10-6-7 0,4-7-25 16,7-25-3-16,0 12 1 16,0-23-1-16</inkml:trace>
  <inkml:trace contextRef="#ctx0" brushRef="#br0" timeOffset="393105.9563">19948 15282 55 0,'0'0'39'0,"0"0"0"16,0 0-4-16,0 0-30 15,15 3-38-15,-4-3-3 16,-7-12-3-16,11 5 1 16</inkml:trace>
  <inkml:trace contextRef="#ctx0" brushRef="#br0" timeOffset="393877.3864">20575 15245 3 0,'-22'8'21'15,"2"-4"-4"-15,20-4-14 0,5 13-1 16,18-4 2 0,19-3 1-16,19-3 3 0,22 2 2 15,34-5 1-15,28-5 1 16,35 0 2-16,35-2 0 0,34-2-3 15,25 4 0-15,25-5-3 16,16 3-2-16,-5 3-1 16,8 4-2-16,-16 0-1 15,-17 6-3-15,-36 4-5 32,-22-1-16-32,-44 1-16 0,-40 7 1 15,-47-14-1-15</inkml:trace>
  <inkml:trace contextRef="#ctx0" brushRef="#br0" timeOffset="395394.2147">21329 14578 10 0,'-15'-20'29'0,"2"7"-4"0,-15 1-7 16,-2 1-4-16,-1 6-3 16,-1 0-3-16,3 5-3 15,3 5 0-15,8 5-1 16,7 8 0-16,11 2-1 16,8 4 1-16,10 3-1 15,6 0 1-15,8 2 0 0,-1-2-1 16,2 3 1-16,-7-5-1 15,-4 1 0-15,-13-4-1 16,-9 1 1-16,-15-3-2 16,-8-4 0-16,-5-2-1 0,-2-7-2 15,2 1-4-15,-3-8-6 32,10-6-9-32,7 0-13 15,1-13-3-15,13 3 0 16,4-9 16-16</inkml:trace>
  <inkml:trace contextRef="#ctx0" brushRef="#br0" timeOffset="395648.6334">21432 14508 7 0,'22'4'27'0,"-22"-4"-3"15,21 12-2-15,-12 5-4 16,-5 3-3 0,4 6-3-16,-8 3-1 15,5 5-3-15,-8 0-2 16,0 1-4-16,-2-3-5 16,-3-3-8-16,1-7-17 15,4 2-7-15,-10-17 0 0,13-7 0 16</inkml:trace>
  <inkml:trace contextRef="#ctx0" brushRef="#br0" timeOffset="395896.0673">21469 14396 12 0,'0'-22'29'15,"10"12"1"-15,-10-4-5 16,0 14-22-16,0 0-15 16,-7-14-15-16,7 14-2 15,0 0 0-15</inkml:trace>
  <inkml:trace contextRef="#ctx0" brushRef="#br0" timeOffset="396165.2036">21637 14668 18 0,'11'29'32'15,"7"6"-1"-15,-9-7-8 0,-3-1-5 16,-2-5-5-16,-11-7-4 16,4-6-2-16,3-9-3 15,-13-4-1-15,8-8-1 16,5-7-1-16,9-3 1 15,2-3-2-15,5 1 1 32,3 2-1-32,2 4 1 0,3 5 1 15,1 5 0-15,0 8 0 16,-5 5 1-16,-1 8-1 16,-6 6 1-16,0 0 0 15,-5 9-4-15,-3-8-9 16,0 0-27-16,-2 2-1 15,-3-10 0-15,0 1 0 0</inkml:trace>
  <inkml:trace contextRef="#ctx0" brushRef="#br0" timeOffset="396597.5327">22347 14047 28 0,'-31'24'29'15,"-14"13"-8"-15,0 21-3 16,-1 21-1-16,6 14-2 0,14 17-1 15,10 7-4 1,16 6-1 0,9-7-4-16,16-10-3 15,11-12-7-15,0-16-23 0,1-26-8 16,9-9-1-16,-9-28 0 16</inkml:trace>
  <inkml:trace contextRef="#ctx0" brushRef="#br0" timeOffset="397498.4817">22448 14509 16 0,'-13'17'26'16,"7"10"-8"-16,0 2-2 0,6 2-1 15,0 1-2-15,10-2-1 16,2-1-2-16,4-11-2 16,3-3-2-16,-1-11-1 31,6-4-1-31,-2-12-1 0,-2-4-1 15,-3-6-1-15,-5-3 0 16,-6-3 0-16,-3 3 0 16,-3-1-2-16,-4 8 1 15,-4 3 0-15,-1 7 0 16,-1 8 0-16,5 9 0 16,1 5 0-16,4 4-1 0,7 5 2 15,5 0-2-15,6 2 2 16,5-3-1-16,4-6 0 15,2-4 0-15,4-8 1 16,-2-4 0-16,-5-11 0 16,1-2 0-16,-11-9 0 15,-4-1-1 1,-6-4-1-16,-6-2-6 16,0 1-20-16,0 7-8 0,-14-5-1 15,7 9 0 1</inkml:trace>
  <inkml:trace contextRef="#ctx0" brushRef="#br0" timeOffset="397931.3186">23169 13955 6 0,'-14'9'31'0,"7"14"-1"15,-8 11-4-15,-1 11-6 16,-3 12-3-16,6 5-5 16,10 7-2-16,3-2-2 0,11 3-1 15,7-7-5-15,-2-11-7 16,12-13-25-16,3-6-6 15,-4-24-1-15,4 1 0 16</inkml:trace>
  <inkml:trace contextRef="#ctx0" brushRef="#br0" timeOffset="398601.0475">23319 14245 14 0,'-3'25'31'0,"3"-3"-4"15,5 4-6-15,-1 3-2 16,-4 0-5-16,0 2-5 16,0-9-2-16,3-2-1 31,-3-10-3-31,0-10 0 0,0 0-1 15,9-9 0-15,-6-8-1 16,-3-11 0-16,0-3 0 16,7-9-1-16,1 0-1 15,-8-1 1-15,0 2 0 16,0 5-1-16,-5 4 1 0,8 12-1 16,-3 18 1-16,0 0-1 15,0 0 1-15,10 14 0 16,-2 8 0-16,5 2 0 15,3-1 0-15,-5 1 0 0,1-5 1 16,8-5-1-16,-2-7 1 16,5-7-1-16,-5-9 0 31,-6-6 0-31,-2-6 1 0,6-7-1 16,-6 0 0-16,-2 2 0 15,-2 4 0-15,-6 6 0 16,0 16 0-16,0 0 1 15,0 0 0-15,-3 31 0 16,3 2 0-16,0 6-1 16,0 7-6-16,6-1-16 0,1-3-14 15,1-3-1-15,-2-12 1 16</inkml:trace>
  <inkml:trace contextRef="#ctx0" brushRef="#br0" timeOffset="398973.1965">23626 14416 14 0,'9'-6'32'0,"-3"-7"-1"16,4 7-11-16,9 2-3 15,-4 0-6-15,6 8-2 16,-8 0-2-16,-1 6-1 16,-12 1-2-16,2 3 0 0,-8 1-1 15,0 1 0-15,-5-3 0 16,1 3-1-16,0-4 1 15,10 2-1-15,0-4-1 16,0-10-3-16,26 19-5 16,-12-15-15-16,-1-4-14 0,13 3-1 31,-1-10 1-31,-5 7 5 0</inkml:trace>
  <inkml:trace contextRef="#ctx0" brushRef="#br0" timeOffset="399258.3766">23905 14226 30 0,'13'0'34'0,"-13"0"-2"15,0 19-9 1,8 3-5-16,-4 2-8 16,8 8-2-16,-4 0-2 15,0 1-3-15,0-3-5 16,1-6-5-16,-1-5-16 16,0-4-13-16,-8-15 0 0,-12 0-1 15</inkml:trace>
  <inkml:trace contextRef="#ctx0" brushRef="#br0" timeOffset="399521.4288">23837 14311 21 0,'28'0'16'16,"-3"0"-2"-1,8 0-5-15,-6-7-3 16,1 2-2-16,4-3-2 15,-3 0 2-15,-4 0 1 16,-4 0 2-16,-7 4 1 16,-14 4 1-16,24 0 1 15,-24 0 0-15,10 23 1 16,-6-5-3-16,-4 8-1 0,0 3-4 16,7-1-10-16,-4-5-26 15,-8 9-2-15,5-15 0 16,3 2-1-16</inkml:trace>
  <inkml:trace contextRef="#ctx0" brushRef="#br0" timeOffset="399922.5146">24292 13983 5 0,'0'0'34'15,"47"58"1"-15,-11-13-4 0,-7 8-10 16,-17 5-7-16,-2 3-3 31,-7-1-4-31,-6-1-4 0,3-4-8 16,0-11-16-1,-23-12-15-15,23-32 0 0,-24 45 0 16</inkml:trace>
  <inkml:trace contextRef="#ctx0" brushRef="#br0" timeOffset="400275.9917">23161 14655 23 0,'35'-5'32'16,"30"10"0"-16,20-2-13 0,20-3-4 15,15 10-3-15,6-3-3 16,17 2-4-16,-17-3-2 16,1-1-5-16,-22 3-9 15,-17-6-10-15,-31-6-13 16,-15 7 0-16,-42-3-2 0</inkml:trace>
  <inkml:trace contextRef="#ctx0" brushRef="#br0" timeOffset="400661.4426">23671 14950 13 0,'33'0'29'0,"6"-13"1"0,7 13-15 15,2 0-3-15,-11 8-4 16,4 5 1-16,-20 2-4 15,-9 7 0-15,-15-1-1 16,-21 4 0-16,-14 0-1 16,-6-2-1-1,-3-5 0-15,2-2-1 16,16-6 0-16,10-2 0 16,19-8-1-16,0 0-1 15,36 9-5-15,13-9-12 16,4-6-15-16,6 6-1 15,5-6 0-15,15 6 17 16</inkml:trace>
  <inkml:trace contextRef="#ctx0" brushRef="#br0" timeOffset="401040.3844">24550 14168 20 0,'0'0'32'16,"45"95"-2"-16,-25-22-11 15,-9 11-3-15,-7 17-3 16,-4 3-3-16,-7 2-3 0,0-11-1 16,-7-8-3-16,-24-14-2 15,7-15-5-15,10-13-18 16,21-45-13-16,-46 52 0 15,46-52-1-15</inkml:trace>
  <inkml:trace contextRef="#ctx0" brushRef="#br0" timeOffset="401878.0594">21144 15751 12 0,'-25'0'16'0,"2"7"-1"0,9 5-1 16,10 1-1 0,7 6 0-16,7 3-1 0,6 2-1 15,7 4-1-15,-3-3-1 16,1 6-1-16,-8-4-2 0,-7 1-1 15,-11-8 0-15,-6-2-2 16,-9-7-2-16,-5-6-2 16,0-5-4-16,-1-7-2 15,12-5-5-15,1-4-5 16,10-3-10-16,9 3-6 31,1-5 0-31,13 4 16 0</inkml:trace>
  <inkml:trace contextRef="#ctx0" brushRef="#br0" timeOffset="402141.602">21364 15804 26 0,'24'29'32'0,"-19"-12"-5"15,1 10-9-15,-1 2-4 16,-5-1-3-16,7 1-7 15,-7-3-8-15,0-3-16 0,-12-16-12 16,12-7 0-16,0 0-2 31</inkml:trace>
  <inkml:trace contextRef="#ctx0" brushRef="#br0" timeOffset="402411.1717">21368 15601 8 0,'0'-19'26'0,"10"16"-5"16,-10 3-13-16,0 0-22 15,7 9-7-15,-7 4-5 16</inkml:trace>
  <inkml:trace contextRef="#ctx0" brushRef="#br0" timeOffset="402480.1821">21485 15908 30 0,'14'37'31'0,"-11"-12"-3"16,1 0-7-16,-4-8-7 0,0-17-5 15,0 0-2 1,0 0-3-16,9-11-1 0,2-3-1 16,6-7 0-16,2-1-2 15,6 3 2-15,2 5-1 0,1 9 0 16,-3 5 2-16,-5 7-1 15,-6 5 1-15,-3 5-4 16,-2 10-17-16,0 1-17 16,-18-13-1-16,9 3 1 15,-8-10-2-15</inkml:trace>
  <inkml:trace contextRef="#ctx0" brushRef="#br0" timeOffset="402865.1992">22169 15492 21 0,'-27'27'33'0,"-16"13"1"16,-2 21-14-1,3 21-5-15,4 11-3 16,11 11-3-16,11 0-2 16,22 1-2-16,14-14-5 15,11-9-14-15,7-18-21 16,17-12 0-16,-6-27-1 16,8-6 1-16</inkml:trace>
  <inkml:trace contextRef="#ctx0" brushRef="#br0" timeOffset="403528.6303">22380 15712 10 0,'-3'21'27'0,"-13"1"-8"16,12 6-4-16,0 4-1 16,4-2-2-16,11 2-1 0,1-9-2 15,7 0-3-15,3-12 0 31,4-7-1-31,-5-10-2 0,7-9 0 16,-4-8-2-16,-7-3 1 16,-3-3-2-16,-7-2 1 15,-7 3-1-15,0 6 1 16,0 5-1-16,-4 7 0 16,4 10 1-16,-14 0-1 15,10 14 1-15,4 5 0 0,3 1 0 16,4 7 1-16,2-2 1 15,7 1-1-15,5-7 1 16,3 0-1-16,7-6 1 16,-3-9-1-16,0-8-1 15,-2-3 0-15,-6-8 0 16,-2-5-2-16,-10-1-3 0,-8-3-4 16,0 4-10-16,-7 6-14 15,-9-2-4-15,2 10-1 16,-8 2 5-16</inkml:trace>
  <inkml:trace contextRef="#ctx0" brushRef="#br0" timeOffset="403797.8766">22213 16053 27 0,'24'0'35'16,"17"5"0"-16,13-5-12 0,9 0-7 16,10 7-6-16,-3-3-7 15,1-4-10-15,-9 0-21 16,0 6-7-16,-16-11 0 16,-2 8-1-16</inkml:trace>
  <inkml:trace contextRef="#ctx0" brushRef="#br0" timeOffset="404129.7696">22448 16206 31 0,'13'-19'30'16,"18"9"-9"-16,5 2-2 16,5 4-4-16,4 8-2 15,-5 2-4-15,-5 10-2 16,-13 1-3 0,-10 4-1-16,-18 1-2 15,-6 3 0-15,-13-3 0 16,-8-1 0-16,-3-6 0 15,1-4 0-15,7-4 0 16,6-3-1-16,10-4 1 16,12 0-1-16,0 0 0 15,19-15 0-15,7 11 0 0,7 4-1 16,5 4-1-16,1-1-5 16,4 4-14-16,9 3-15 15,-8-10 0-15,3 3 1 16</inkml:trace>
  <inkml:trace contextRef="#ctx0" brushRef="#br0" timeOffset="404430.5809">23061 15616 19 0,'20'4'37'0,"7"26"0"16,-6 11-1-16,5 9-16 16,1 20-6-16,-10 7-4 15,-7 15-3-15,-15 0-1 0,-1 1-3 16,-12-9-4-16,-13-11-5 15,-7-10-21-15,2-12-13 16,-9-25 1-16,15-11-2 16</inkml:trace>
  <inkml:trace contextRef="#ctx0" brushRef="#br0" timeOffset="405068.9058">24906 15337 39 0,'0'0'36'15,"0"0"-1"-15,0 0-18 16,0 0-39-16,51 34-7 16,-51-34-3-16,0 0-3 15</inkml:trace>
  <inkml:trace contextRef="#ctx0" brushRef="#br0" timeOffset="409254.7092">13453 16484 16 0,'62'50'13'0,"18"-1"-3"15,10-8 0-15,12 1-6 16,7-9 0-16,5-1-3 16,2-10 1-16,2-6-1 15,0-12 0-15,2-4-1 16,-4-11 1-16,6-10-1 15,4-6 0-15,7-12 1 0,9-4 0 16,10-3 1-16,12 0 0 16,9 2 1-16,8 8 0 0,2 7 1 15,0 14 1 1,-6 9-2-16,-10 15 1 0,-6 16-2 16,-14 11 1-16,-17 8-2 31,-7 6 0-31,-10 5-1 0,-6 1 0 15,-8 4 1-15,-5-9-1 16,-8-4 0-16,-8-9 1 16,-8-6-1-16,-12-8 1 15,-12-10-1-15,-10-14 1 16,-10-10-1-16,-9-9 1 16,-7-9-1-16,-4-2 0 0,-1-4 1 15,2-2-1-15,4-2 0 16,11 5 1-16,9 4-1 15,12 2 0-15,12 8 0 16,15-5 0-16,14 3 0 16,17 1 0-16,19 3 1 15,11 3-2 1,21 5 1-16,12 3 1 16,12 1-1-16,9 5-1 0,10 8 1 15,1 4-1 1,6 2 1-16,1 3-1 15,2-1 0-15,0 0-1 0,4-2 1 16,1 0 0-16,6-6 0 16,3-1 0-16,0-7 1 0,-2 0 0 15,-1 0 1-15,-8 0-1 16,-9-3-2-16,-10-1-14 16,-27-13-11-16,-8 7-1 15,-31-16 5-15</inkml:trace>
  <inkml:trace contextRef="#ctx0" brushRef="#br0" timeOffset="410278.1004">13877 17476 29 0,'4'19'25'15,"-10"13"-8"-15,-1 11-4 16,-3 8-4-16,0 5-2 15,3-8-2-15,-3-2-1 16,2-14 1-16,3-8-2 16,5-24-2-16,0 0 0 15,-6-12 1 1,6-17-1-16,3-5 0 16,0-12-1-16,4 7-3 0,2-7 2 15,0 5 2 1,3 0 0-16,1 4-1 0,0 11 1 15,-1 10 0-15,1 12 0 16,2 8 1-16,0 16-1 16,1 5 1-16,-1 14 0 0,1 8 0 15,3 1 0-15,-4 9-1 16,0-2 0-16,-2-8-1 16,-4-6-5-16,-9-41-4 15,3 57-6-15,-12-51-5 16,-7-2-3-16,-9-20 1 15,1-9 1-15</inkml:trace>
  <inkml:trace contextRef="#ctx0" brushRef="#br0" timeOffset="410679.3285">13838 17719 11 0,'0'-11'12'0,"0"11"1"16,33-9-2-16,-5 9-2 16,10 0-2-16,8 3 0 31,6-3-1-31,1 0 1 0,3-4-2 15,-3 0 1-15,-4-3 0 0,-3 4-1 16,-8 0 2 0,-7 6-1-16,-9 4 0 0,-6 7 1 15,-12 1-2-15,0 10 0 16,-9-1-1-16,1-1-1 16,4-23-1-16,-22 35 2 0,9-27-3 15,5-8-1-15,1-11 2 16,2-11-2-16,5-1 0 15,0-7 0-15,9-4-1 16,4 0-2-16,5 4 3 16,2 2-1-16,3 9 1 31,-1 5 0-31,3 8 1 0,-1 6-1 16,-2 8 1-16,-7 7-1 15,-2 4 1-15,-3 3 0 16,-3 4-6-16,-2 5-5 15,4-6-8-15,2-1-12 16,-3-9-5-16,9-3 0 16,-2-7 13-16</inkml:trace>
  <inkml:trace contextRef="#ctx0" brushRef="#br0" timeOffset="410958.004">14965 17662 8 0,'3'-23'19'16,"-9"0"-1"-16,-6 0 0 16,-8 7-2-16,-8 2-2 15,-8 7-2-15,-1 7-2 16,0 5-1-16,-1 7-2 16,8 12-1-16,3 1-1 15,13-2 0-15,11 9-1 16,16-3 2-16,8-5-2 0,15-5 0 15,6-4-1-15,3-13-4 16,0-2-7-16,-7 0-21 16,-7-9-7-16,-1-4-2 15,-18-7 0-15</inkml:trace>
  <inkml:trace contextRef="#ctx0" brushRef="#br0" timeOffset="411327.8359">15119 17495 24 0,'15'0'31'0,"-10"17"-4"16,4 2-9-16,1 19-3 15,-6-5-3-15,3 10-2 16,-3 2-4-16,1-3 0 15,-5-42-4 1,0 78-7-16,0-54-9 16,0-10-10-16,0-14-5 15,0 0-2-15,4-28-2 16</inkml:trace>
  <inkml:trace contextRef="#ctx0" brushRef="#br0" timeOffset="411597.3978">15354 17591 15 0,'0'0'20'0,"10"0"-3"16,-10 0-4-16,-20 13-2 16,4-6-3-16,-4 2 0 15,-3 4-2-15,-2 2 0 16,5-1-1-16,3 1 2 16,9-6-1-16,8 0 0 0,11 4 0 15,8-3-1-15,12 4-3 16,6-4-6-16,0-1-19 15,-3-9-10-15,9 0 0 16,-10 0-1-16</inkml:trace>
  <inkml:trace contextRef="#ctx0" brushRef="#br0" timeOffset="412044.7385">15499 17517 28 0,'0'0'33'0,"18"16"-3"0,-8 10-7 16,-1 7-7-16,3 6-3 15,-5 4-3-15,0-5-3 16,-2-3-2-16,-5-35 0 16,8 58-4-16,-8-39-2 15,0-19 0-15,-7 11-2 16,2-24 0-16,-5-7-1 0,2-9-1 15,-3-7 0-15,4 0 1 16,5-8 2-16,7 1-1 16,4 3 3-16,7 10 0 0,8 13 1 15,5 9 0-15,1 8 0 16,0 3 1-16,-7 12 0 16,-12 4-1-16,-8 4 1 0,-11 4-2 15,-10-9-5-15,-7 0-9 16,-3 2-14-16,-2-10-6 15,10-1 1-15,2-9-1 16</inkml:trace>
  <inkml:trace contextRef="#ctx0" brushRef="#br0" timeOffset="412329.9184">15853 17556 33 0,'0'0'33'0,"0"0"-8"15,3 23-3-15,-3-8-4 16,2 7-5-16,-2 7-3 16,4-1-2-16,-4-28-11 0,4 79-15 15,-4-48-17-15,0-31 0 16,7 44-1-16,4-36 2 31</inkml:trace>
  <inkml:trace contextRef="#ctx0" brushRef="#br0" timeOffset="413016.1841">16393 17454 14 0,'-31'7'19'16,"-3"2"-3"-16,-10-5-2 15,1 0-2-15,-2-1-1 16,4 2-2-16,9 4-1 16,8-3 0-16,14 5-2 0,10-11 0 15,19 20-2-15,6-10-2 16,9 6 0-16,2-1 1 15,-1-2-1-15,-1 0 0 16,-6-2 0-16,-13 0-1 16,-9-1 0-16,-15 4 0 0,-12-4 0 15,-8 2 0-15,-5 0-1 16,0-1 0-16,1-1-1 16,7-2 1-16,8 4-1 15,8 0 1-15,10-3 0 16,13-3 0-16,6 3 0 31,5-1 1-31,7-3-1 0,0-5 0 16,0 0-1-16,3-9-1 15,-2-2 0-15,-2-4 1 0,-4-8-1 16,-1-2 0 0,-5-3 1-16,-1 1-1 0,0-3 3 15,-9 2 2-15,1 1-1 16,-4 8 1-16,0 7 1 0,-7 12-1 15,0 0 1-15,9 22 1 16,-9 3 0-16,4 3-3 16,-4 8 1-16,0 5-1 15,0 1-3-15,0-42-3 16,-8 72-3-16,3-48-11 16,5 0-13-1,-10-14-5-15,10-10 1 16,0-12 0-16</inkml:trace>
  <inkml:trace contextRef="#ctx0" brushRef="#br0" timeOffset="413301.3802">16644 17503 41 0,'15'-8'35'0,"1"8"-3"16,-3 15-10-16,-8 2-7 15,5 12-6-15,-7 5-3 16,3 2-1-16,-6 5-3 15,0-9-3-15,0-1-4 0,-3 1-7 16,0-13-15-16,-3-8-9 16,-6-11 0-1,-4 0 0-15</inkml:trace>
  <inkml:trace contextRef="#ctx0" brushRef="#br0" timeOffset="413348.2538">16523 17655 36 0,'21'0'33'16,"-2"0"-1"-16,9 0-11 0,4 7-9 16,-1-4-7-16,3-3-17 15,-7 0-20-15,9 0 0 16,-12 0-1-16,10-5 4 16</inkml:trace>
  <inkml:trace contextRef="#ctx0" brushRef="#br0" timeOffset="413965.5076">17807 17478 2 0,'-22'0'25'15,"-19"-9"-1"-15,-1 9-10 16,-8 0-5-16,2 0-2 16,2 0-3-16,8 3-1 0,9 6-1 15,13-4 1 1,16-5 0-16,0 19 0 0,17-9 1 15,9 2-2-15,4 2 1 16,5 1-1-16,-3-3 1 0,-5 3-1 16,-8 4 0-16,-11-7-2 15,-13 10 0-15,-11-13 1 16,-9 4 0-16,-7-1 0 16,-1 7 0-16,2-8 0 15,3-2-1-15,10 5 1 16,18-14 1-16,-6 19 0 0,18-1 0 15,7-6-3-15,5 0-1 16,7 2-3-16,4-4-7 16,-1-13-11-16,12 19-8 15,-10-20 1-15,9-10 6 16</inkml:trace>
  <inkml:trace contextRef="#ctx0" brushRef="#br0" timeOffset="414250.6995">18133 17515 7 0,'-18'0'29'0,"-17"-10"-1"16,3 14-6-16,-6 4-4 0,0 2-3 16,3 9-3-16,6 5-3 15,10 8-2-15,8-3-2 16,11 3-2-16,13 6 1 15,7-4-1-15,-20-34-2 16,56 66-1-16,-56-66-3 16,60 47-12-1,-36-42-18-15,2 0-1 16,-12-19-2-16,2-3 0 16</inkml:trace>
  <inkml:trace contextRef="#ctx0" brushRef="#br0" timeOffset="414520.2675">17866 17662 2 0,'0'0'29'15,"0"0"0"-15,16 10-8 0,5-10-5 16,10 2-7 0,5-2-8-16,1 5-18 0,11 0-10 15,-11-12-2-15,8 7-1 31</inkml:trace>
  <inkml:trace contextRef="#ctx0" brushRef="#br0" timeOffset="415005.997">19081 17473 10 0,'14'-10'27'16,"-31"4"-5"-16,0 6-5 15,-11-3-6-15,-6 0-2 16,-3 3-3-16,-3-4-2 15,0 6 0-15,7-2-2 16,7 10 0-16,7 0-1 0,19-10 0 16,-3 17 0-16,15-3 0 15,10 1 0-15,7 3 1 16,1 2-1-16,1-3 2 16,-4-4-1-16,-5 5 0 15,-14-3-1-15,-8 5 0 16,-17-6 0-1,-7 3 0-15,-10-4 0 16,0 2 1-16,-2 1-2 16,5-2 2-16,10 5 1 15,7-4-1-15,14 2 2 0,12-3 0 16,9-3-5-16,12 3-3 16,8 3-15-16,15-10-15 15,-10-15 0-15,13 4 0 0</inkml:trace>
  <inkml:trace contextRef="#ctx0" brushRef="#br0" timeOffset="415322.4397">19265 17469 17 0,'17'12'31'0,"-1"2"-1"15,5 3-4 1,0 3-16-16,0 6-6 0,1 2-4 15,-6-7-8-15,-1-5-8 16,-15-16-14-16,16 20-1 0,-16-20 0 16</inkml:trace>
  <inkml:trace contextRef="#ctx0" brushRef="#br0" timeOffset="415607.6325">19592 17512 29 0,'0'0'34'0,"-21"12"-1"16,-5 1-10-16,-7 13-7 16,-8-7-7-16,0 10-1 15,-3 5-5-15,8-2-4 16,8-4-10-16,9 4-20 16,8-17-4-16,22-4 0 15,2-3 2-15</inkml:trace>
  <inkml:trace contextRef="#ctx0" brushRef="#br0" timeOffset="415889.8116">19717 17510 29 0,'20'17'32'15,"-8"7"-1"-15,14-1-9 0,4 15-9 16,-1-7-4-16,2 0-4 16,0-2-7-16,-8-2-7 15,-2-3-11-15,1-12-12 16,-14 1-1-16,6-16 1 15</inkml:trace>
  <inkml:trace contextRef="#ctx0" brushRef="#br0" timeOffset="416155.8656">20065 17591 2 0,'-18'-3'30'15,"3"13"1"-15,-16-1-6 31,-4 3-9-31,-6 2-4 0,-10 3-3 16,0 7-2-16,-2 3-4 16,3 2-10-16,7-5-16 15,17-9-7-15,-2-6-3 16,26-1 1-16</inkml:trace>
  <inkml:trace contextRef="#ctx0" brushRef="#br0" timeOffset="416510.072">20230 17594 17 0,'-13'10'28'15,"16"7"-1"-15,-7-2-12 0,4 7-5 16,-4-3-2-16,1 3 0 16,0-1-2-16,-2-9 0 15,2-1-1-15,3-11-1 16,0 0-1-16,-13-18 0 15,10 4-1-15,-1-11 0 16,0-8-1-16,0-1-2 0,4-2 2 16,0 6-2-16,7 6 0 15,-1 10 1-15,4 4 1 16,4 10-1-16,5 19 2 16,4 6-1-16,5 7 1 15,2 0 1-15,4 0 0 31,0-7-1-31,1 0 1 0,-2-6 0 16,-1-10-2-16,-8-9 1 16,-1-8 1-16,-7-11-1 0,-5-3-1 15,-7-4 0 1,-4-6-5-16,0-1-3 0,-10-1-10 16,-2 6-20-16,8 6-1 15,-6 3 1-15,10 8 5 0</inkml:trace>
  <inkml:trace contextRef="#ctx0" brushRef="#br0" timeOffset="416893.524">20911 17559 31 0,'-30'-8'21'0,"5"8"-3"16,-4 0-3-16,0 8-4 0,3 13-1 15,4 1-2 1,7 0-1-16,7 7 1 0,12-2 0 15,5-5-1-15,12-1-1 32,4-4-1-32,6-8 0 0,0-4 0 15,1-5-2-15,-8-17 0 16,-2 2-3-16,-5-4-3 16,-10-2-10-16,-5-3-15 15,3-1-9-15,-14-4 0 16,9 7 0-16</inkml:trace>
  <inkml:trace contextRef="#ctx0" brushRef="#br0" timeOffset="417292.1091">21183 17503 10 0,'21'-4'29'0,"18"7"-6"16,-2-3-7-16,7 0-3 0,0 9-3 16,-3-9-2-16,-3 4-3 15,-10-4-5-15,-9 0-3 32,-19 0-3-32,0 0-3 0,0 0-2 15,-24-10-1-15,1 7-1 16,-1 3 2-16,-3 0 2 15,2 0 5-15,0 0 5 16,-11 13 18 0,25 2-4-16,4-1 1 15,7 11 2-15,-2-6 0 0,5 12-3 16,-3-8-4-16,9 6-3 16,-6 1-5-16,1-3-3 15,1-1-10-15,-5-14-16 16,0-12-12-16,6 15 2 15,-6-15 0-15</inkml:trace>
  <inkml:trace contextRef="#ctx0" brushRef="#br0" timeOffset="417894.5605">21565 17515 16 0,'0'0'31'16,"37"3"1"-16,-11-3-10 16,10 0-11-16,5 0-4 15,-1 0-2-15,0 4-1 16,-6-4-1 0,-6 2-1-16,-13-2-1 15,-2-4 1-15,-13 4-2 16,0 0 1-16,0 0 1 15,-3-11-3-15,3 11 1 0,-7-11 0 16,7 11-2-16,0 0 1 16,-11-3 0-16,11 3 0 15,-9 0-2-15,9 0 3 0,0 0-2 16,-12 5 1-16,12-5 0 16,0 0 2-16,0 0-2 15,0 0 2-15,0 0-1 16,0 0 0-16,-9-10 1 15,9 10-1-15,0-14 1 16,0 14-1 0,-3-10 0-16,3 10-1 15,0 0 2-15,-5-12 0 16,5 12-4-16,0 0-1 16,0 0-7-16,0 0-10 15,-10-5-10-15,10 5 1 16,0 0 1-16</inkml:trace>
  <inkml:trace contextRef="#ctx0" brushRef="#br0" timeOffset="418198.3786">21602 17261 35 0,'7'30'32'32,"-10"7"-6"-32,6 4-9 0,4 12-2 15,-3 4-3-15,3 1 0 16,-7-5-6-16,6 2-3 15,-2-11-5-15,-4-9-5 16,0-5-9-16,6-9-20 16,-6-21-1-16,0 0 0 15,0 0 15-15</inkml:trace>
  <inkml:trace contextRef="#ctx0" brushRef="#br0" timeOffset="418499.1916">21841 17379 23 0,'13'-5'34'16,"-17"18"-5"-16,-1 6-6 16,1 7-4-16,-5 11-5 15,6 9-2-15,-4 1-2 16,7 7-3-16,-3-8-3 15,8-6-4-15,-5-40-10 0,16 77-24 16,-9-64-1-16,8-7-2 16,-3-6-1-16</inkml:trace>
  <inkml:trace contextRef="#ctx0" brushRef="#br0" timeOffset="419031.8054">22079 17449 29 0,'23'11'31'0,"-3"-11"0"16,11 4-16-16,12 2-5 15,2 1-2-15,8-1-2 32,-2-3-3-32,-4 4-1 0,-6-2-3 15,-10 0-3-15,-12 1-3 16,-19-6-3-16,0 0-4 16,0 0-3-16,-19 8-2 15,-4-8 1-15,-6 0 2 0,4-7 4 16,-4 2 3-16,4 5 6 15,4 0 6-15,-10 12 21 16,21 1-7-16,7-1 1 16,3 11 0-16,0 2 0 15,3 4-2-15,-3 3-4 16,7-6-1-16,-7 3-7 16,6 1-6-16,-6-30-13 15,15 52-18 1,-15-52-1-16,13 10-1 15,-13-10 9-15</inkml:trace>
  <inkml:trace contextRef="#ctx0" brushRef="#br0" timeOffset="419501.8643">22649 17622 21 0,'-6'20'30'0,"-8"-5"-8"15,1-2-5-15,0 8-1 0,0-6-4 32,4-1-2-32,-1-6-3 15,10 5-3-15,0-13 0 16,0 0-2-16,7-7 2 15,5-9-2-15,0-2 0 16,0-5-2-16,4-6 2 16,-3-5-2-16,1-6 1 0,0 3-1 15,-2 1 0-15,-1 6 1 16,-3 1-1-16,-2 10 1 16,-6 19-1-16,12-8 1 15,-5 20 0-15,-1 8 0 16,6 11 0-16,0 0 0 15,1 6 1-15,5 2 0 0,-1-3 0 16,2 1-1-16,-2-8 0 16,-1-2-2-16,-5-8-2 0,-3-3-3 15,1-9-6 1,-9-7-4-16,7 10-9 16,-7-10-13-16,0-9 2 0,0 9 3 31</inkml:trace>
  <inkml:trace contextRef="#ctx0" brushRef="#br0" timeOffset="419801.1794">22625 17630 25 0,'15'12'31'0,"3"-6"-6"16,12-3-4-16,6 4-3 15,-1-3-5-15,7-1-3 16,-10-3-6-16,2 7-7 16,-13-7-29-16,-4-3-1 15,-17 3-3 1,-10-11 2-16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0.26178" units="1/cm"/>
          <inkml:channelProperty channel="Y" name="resolution" value="50.23256" units="1/cm"/>
          <inkml:channelProperty channel="T" name="resolution" value="1" units="1/dev"/>
        </inkml:channelProperties>
      </inkml:inkSource>
      <inkml:timestamp xml:id="ts0" timeString="2019-10-10T18:41:33.802"/>
    </inkml:context>
    <inkml:brush xml:id="br0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6103 13935 0,'-18'0'31,"18"17"-15,0 1-16,0 0 15,0-1 1,0 1 0,0-36 109,-17 1-110,-1-1-15,1 0 16,-1 1-1,0-1 1,1 18-16,-1 0 16,0 0-1,1 0 1,17 18 0,0-1-1,-18 1-15,18 0 16,0-1-1,0 1-15,0 0 16,18-1 0,-1 1-16,1-1 15,0 1 1,-18-36 78,0 1-94,17-1 15,-17 1 1,0-1-16,0 0 16,-17 18-1,-1 0 1,18 18 78,18 0-79,-1-18-15,1 17 16,0 1-16,-1-18 15,18 0 1,-17 0 0,0 0-16,-18-18 31,0 1-15,-18-1-1,18 0 1,-18 18-16,-17-35 15,35 17-15,-17 18 16,17 18 47,-18 0-63,18-1 15,0 1 1,0 0-16,0-1 15,18-34 79,-18-1-78,0 0-16,0 1 15,0-1 1,17 18 47,-17 18-63,18 17 15,-18-17 1,17 17-16,1 18 15,0-53-15,-18 17 16,0-34 47,0-36-48,0 0-15,0-53 16,0 88-1,0 1-15,0-1 16,17 18 62,-17 53-78,18 0 16,-18 0-16,18 0 15,-18-18-15,17-17 16,-17-1-16,-17-87 78,-1 17-62,0 18-16,1-1 15,17 19-15,0-1 16,17 36 62,-17-1-62,18 36-16,17 0 15,-35-35 1,0 17-16,0-17 0,0-1 16,0 1-1,-35 17-15,17-35 16,1 0 31,-1-17-47,18-19 15,-18-17-15,1 1 16,-1-1-16,1 0 16,17 35-16,-18-17 15,18 17-15,18 18 63,-1 35-48,1 1-15,-1-1 16,1 0 0,0-17-16,-18 0 15,0 17-15,0-18 16,0 1-16,0 0 16,0-1-16,0 1 15,-18-18-15,0 0 47,18-35-47,-35-18 16,18-18-1,-1 36-15,18 17 16,0-17-16,0 17 16,0 1-16,18 17 46,-18 17-30,17 1-16,1 0 16,-1 17-16,1-17 15,0 17-15,-1 18 16,1-18-16,0 0 16,-18-17-1,17 17-15,-17-17 0,0 0 16,0-1-16,-17-52 47,-1-18-32,0-18 1,1 19-16,-1 16 16,18 19-16,0-1 15,0 0-15,0 1 16,18-1-16,-1 0 15,-17 1 1,18 17 0,0 53 15,-1-18-15,19 18-1,-36 35-15,17-35 16,-17 0-16,0-18 15,0-17-15,18 17 16,-18-17 0,0-36 15,0-35-15,-18 18-16,18-36 15,0 18 1,0 1-16,0-1 0,0-18 15,0 36-15,-17-18 16,17 18 0,0-1-16,0 19 0,-18 70 78,18 0-63,-18-1-15,1 1 16,-1 0-16,0-17 16,1-19-16,17 1 15,-18-18 1,0 0 15,1-71-31,-1 36 16,1-18-1,17 0-15,-18 36 16,18-19-16,0-17 16,0 36-16,0-1 0,0 0 15,0 1 1,18 52 46,17 18-46,-35 18-16,17-19 0,1 1 16,0 18-16,-18-36 15,17 0 1,-17-17-16,0-53 47,-17-18-32,17 0-15,-18-18 16,0-17-16,18 18 16,0-1-1,0 53-15,0-17 16,0 53 46,18 70-46,-18-70-16,0-1 16,0 1-1,0 0-15,0-1 16,0 1 0,0 0-16,0-1 15,18 1 110,-1-1-109,1 1-1,0 0 1,-18-1 0,17 1-16,-17 0 93,18-18 95,-18 17-188,18-17 16,-18-17 62,0-1-78,0 0 15,0 1-15,0 70 125,0-36-109,17 19-16,-17-19 16,0 1-1,0 17-15,18-35 16,-18-35 46,0 17-62,0-17 16,0 17-16,0-17 16,0 17-16,0 1 15,0-1-15,0 0 16,0 1-16,-18 17 109,18 17-93,0 1-16,0 0 31,-17-1-31,17 1 16,0 0-1,0-1 1,17-17 156,1 0-110,-18 18-15,0 0-31,0-1-16,-18-17 109,1 0-93</inkml:trace>
  <inkml:trace contextRef="#ctx0" brushRef="#br0" timeOffset="4546.5529">19262 14217 0,'0'18'16,"0"-1"46,17 1-46,1 0-16,0-1 16,-18 1-16,17-18 15,1 17-15,0 1 16,-18 0 0,17-18-16,1 17 15,-18 1-15,17 0 16,1-1-16,0 1 15,-1 0-15,1-1 16,-18-70 62,-18 0-78,18 18 16,0 0-16,-17 17 15,17-17-15,0 17 16,0 1-16,0-1 16,0 53 77,0 36-93,0-36 16,0 18-16,0-35 16,0 35-16,0-36 15,0 1-15,0-71 78,0-18-62,0 1-16,0 17 16,0 18-16,0-1 15,0 19 1,17 17 31,-17 35-32,0 18-15,0 17 16,0 1-16,0-18 16,0-35-16,0-1 15,0 1-15,-17-18 47,-1-53-31,0 18-16,1-36 15,-18-17-15,17 35 16,18-18-16,0 36 16,0 0-16,0 17 15,0 1 1,0 87 31,-18-17-32,1 18-15,-1-1 16,0-17-16,1-35 16,17-1-16,-18 1 15,18-53 48,0-1-48,0 19-15,0-36 16,0 18-16,18-1 16,-18 19-16,17 17 15,-17-18-15,18 18 16,0 53 15,-1 0-15,19 0-16,-19 17 15,1-34-15,-1 17 16,1-1-16,-18-16 16,18-36-16,-18 17 15,0-70 48,-18 18-63,18-18 15,-18 0-15,1-17 16,-1 17-16,18 18 16,0 17-1,0 36 48,0 35-63,0 17 15,0-35-15,0 36 16,0-53 0,0-1-16,0-34 62,-17-36-46,-1 0-16,0-18 15,18 54-15,0-1 16,0 0 0,18 18 15,0 18-15,-18 35-16,17 17 15,-17-17-15,35 18 16,-35-36-1,18 0-15,-18-17 16,0 0-16,18-1 16,-18-52 31,-18-36-47,18 36 15,0-35-15,-18-1 16,18 53-16,0-17 15,0 18 1,0 52 47,0 18-63,0-18 15,0 0-15,0-17 16,0 0-16,-17-18 62,-1-36-62,1-17 16,-1 0-16,0 1 16,-17-19-16,17 36 15,18 17-15,-17-17 16,17 88 46,0 0-62,0-18 16,0 0 0,0 18-16,-18 18 15,18-54 1,0 1-16,0 0 15,-18-18 17,18-36-1,-35-34-31,17 17 16,1 0-16,-1 0 15,18 35-15,-17-17 16,17 88 46,17-18-46,-17 36-16,18-36 16,-18-17-16,0-1 15,0 1-15,0-36 78,0-17-62,-18-18-16,18 0 16,-17-17-16,-1 34 15,18 1-15,0 17 16,35 54 31,-17 34-47,17 36 15,-17-53 1,-1 0-16,1 0 16,17-18-1,-17-17-15,-18-36 78,0 1-78,0-1 16,18 18-16,-1-18 16,-17 1-16,0-1 15,0 0-15</inkml:trace>
  <inkml:trace contextRef="#ctx0" brushRef="#br0" timeOffset="7671.3579">19509 14288 0,'0'17'47,"0"1"-31,0-1-16,-18 1 15,0 0-15,18-1 16,-17-17-16,17 18 16,0 0-16,-18-18 78,18-36-63,-18 1-15,18 0 16,0-18-16,0 35 16,0-17-16,0 17 15,0 1 1,18 34 31,-18 19-32,0-19 1,0 1-16,0 17 16,0-17-16,0-1 15,-18 1-15,1 0 16,17-1-16,-18-52 62,1-18-62,-1-17 16,0 17-16,18 17 16,-17 19-1,17-19-15,0 19 16,0 34 46,0 19-62,0 34 16,0-17-16,0-17 16,0-1-16,-18-18 15,18 1-15,-18-18 78,18-18-78,-17-34 16,17 16 0,0 1-16,0 0 15,0 17-15,0 0 16,0 54 78,0-1-94,0 0 15,17 1 1,-17-1-16,0-18 0,0 1 15,0 0-15,0-1 16,0-52 62,0 0-62,0 17-16,0-17 15,0 17-15,0-17 16,0 17-16,0 1 16,0 34 31,0 36-32,0-17-15,0 34 16,-17-35-1,17 36-15,0-36 16,0 0-16,0 1 16,0-19-16,0 1 15,0-53 95,-18-18-95,0 0-15,18 35 16,0 1 0,0 52 62,0 18-78,0 0 15,0 0-15,0-36 16,0 19-16,0-19 16,0 1-16,0-1 15,0-52 63,0 0-78,18-36 16,-18 18-16,18 1 16,-1 16-16,1 19 15,-18-1 1,18 18 46,-1 0 95,1 18-126,-18 17-31,18-17 15,-18-1-15,17 1 16,-17-1-16,0 1 16,0 0-16,0 17 15,18-35-15,-18 18 16,0-54 46,0-17-46,0 1-16,0-1 16,0-18-16,0 53 15,0-17-15,0 18 16,17 17 31,1 17-16,-18 1-31,0 17 16,0 0-16,18-17 15,-18 0-15,0-36 94,0-35-78,17 0-16,-17 36 15,0-1-15,18 0 16,-18 1-16,18-1 16,-18 0-1,0 36 63,17 0-62,-17-1 0,-17-52 62,17 17-63,0 1-15,0-19 16,0 19 0,0-1-1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8T14:42:28.73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851 3603 27 0,'0'0'34'15,"0"47"1"-15,-12-5-12 0,-7 8-6 16,1 15-4-16,-1 1-2 0,-3 8-4 16,4-5-3-16,-3-6-1 15,4-10-3-15,17-53-1 16,-10 64 1-16,10-64-1 16,0 0 1-16,0 0-1 15,22-45 0-15,-10 4 2 31,2-12-1-31,-2-11 1 0,1-11 0 16,1 6 1-16,-4-5 0 16,5 9 0-16,-3 7 2 15,-5 15 0-15,-7 43-1 16,19-57 0-16,-19 57 0 16,0 0-1-16,25 45 0 15,-14-1-1-15,5 11-1 0,3 5 1 16,2 8 0-16,8 0-2 15,-2-4-3-15,-5-7-4 16,-3-7-9-16,-19-50-14 16,27 66-8-16,-27-66-1 0,0 0 0 15</inkml:trace>
  <inkml:trace contextRef="#ctx0" brushRef="#br0" timeOffset="437.9146">785 4064 31 0,'0'0'33'16,"0"0"0"-16,0 0-13 15,75-25-6-15,-75 25-5 0,75-9-7 16,-75 9-5-16,68-5-4 16,-68 5 0-16,58-4-2 15,-58 4 0-15,0 0 0 16,0 0 2-16,47 9 5 15,-40 0 2-15,9 7 3 16,-16 3 1 0,0-19 6-16,18 49 0 15,-9-26 0-15,-3 4 0 16,4-7-1-16,-10-1 0 16,0-10 0-16,0-9-3 15,15 0-4-15,-9-10 0 16,7-12 0-16,-2-1 1 0,0-5-1 15,11-1-1-15,-3 3 0 0,-1 2-1 16,1 4 1-16,7 11 0 16,-7 4-1-16,1 7 0 15,1 7 1-15,-5 7-1 16,0 3 1-16,-8 4-1 16,-1 0-2-16,-7 2-5 15,0 3-10-15,-3-2-15 0,-2-7-6 16,8 1 1-16,4-8-1 15</inkml:trace>
  <inkml:trace contextRef="#ctx0" brushRef="#br0" timeOffset="738.3883">1757 4193 43 0,'3'-13'36'0,"-3"-10"2"15,-3 0-12-15,3 3-8 16,-7-3-4-16,2 3-3 16,-12 3-4-16,0 6-2 0,-5 3-2 15,-3 8-1-15,0 4-1 16,1 6 0-16,4 9-1 16,7 5 0-16,8 1 0 15,5 3 0-15,11-3 0 0,8 2 1 16,4-3-2-16,4-7-2 15,0-5-4-15,-3-7-16 32,-3-10-17-32,0-4 0 0,-7-11 0 15,-5-3 1-15</inkml:trace>
  <inkml:trace contextRef="#ctx0" brushRef="#br0" timeOffset="869.1838">1692 3834 75 0,'-6'-14'37'0,"-4"1"-1"16,10 13-24-16,0 0-31 16,4 18-13-16,8 3-4 15,-6 1-1-15</inkml:trace>
  <inkml:trace contextRef="#ctx0" brushRef="#br0" timeOffset="1643.8989">2012 3989 38 0,'0'0'30'15,"9"4"2"-15,-9 11-16 0,-8 2-8 16,3 10-2-16,-5 2-2 15,3 3 0-15,-3-7-2 32,-1 3-1-32,-1-9-2 15,5-8 0-15,7-11 0 0,0 0-1 16,14-16 2-16,-5-7 0 16,4-2 1-16,1-2 1 15,-2-3 1-15,2 4 1 16,-7 4 0-16,-3 7 0 15,-4 5 0-15,0 10-1 0,0 0 0 16,-7 19-1-16,7-1-2 16,-5 7 0-16,5 3-1 15,12 0 2-15,7 0-1 16,5-2 0-16,9-5 1 16,1-4 0-16,6-5 0 15,1-5-1 1,1-7 1-16,-2 0 0 15,-5-10 0-15,-7 1 0 16,-6-7 0-16,0 0-1 16,-11-4 2-16,-4-2-2 15,-7-2 1-15,-6 2 0 16,-3 4 0-16,0-1-2 0,-8 9 1 16,-1 4-1-16,-2 12 1 0,0 8-1 15,-2 8 1 1,8 14-1-16,2 3 1 15,4 9 1-15,5 3 0 0,3 0 1 16,0 0 0-16,10-5-1 16,-1-1-1-16,-2-13-5 15,1-3-13 1,3-7-19-16,-11-22 0 16,11 10-1-16,-5-22 1 15</inkml:trace>
  <inkml:trace contextRef="#ctx0" brushRef="#br0" timeOffset="1844.9297">2517 4059 45 0,'12'0'33'15,"-12"0"1"-15,17 9-14 16,-10 14-10-16,-7 0-7 15,7 9-16-15,-7-3-18 0,3 3-1 16,-3-10-2-16,10 4 0 16</inkml:trace>
  <inkml:trace contextRef="#ctx0" brushRef="#br0" timeOffset="2175.9232">3019 4074 56 0,'-15'-6'35'0,"-13"0"1"16,8 1-14-16,-4 10-11 0,-3 4-6 15,5 7-2-15,0 6-3 16,7 3 1-16,5 1 0 15,13 2-1-15,6-1 1 16,4-4 1-16,6-6-1 16,-1-5 2-16,0-11-1 15,2-1 0 1,-7-9-1-16,-8-5-3 16,1 0-6-16,-15-8-10 15,5 1-17-15,1 6-2 16,-5-7 0-16,8 8 0 15</inkml:trace>
  <inkml:trace contextRef="#ctx0" brushRef="#br0" timeOffset="2444.8798">3025 4105 50 0,'19'8'37'0,"2"3"1"16,-9 2-11-16,-1-2-8 16,3 7-5-16,-11-4-6 15,4 1-2-15,-7-4-2 16,0-11-1-16,7 11-2 15,-7-11 0-15,9-10-1 0,-3-4-1 16,6 1 0-16,6-7-1 0,1 6 1 16,-1-3-1-16,3 6 0 15,-1 7 1-15,-4 4 1 16,6 10 0-16,-11 7 1 16,-4 5 0-16,-3 4 0 31,-4 6-3-31,0 2-24 0,0 2-14 15,-11-11 0-15,5 1 0 16</inkml:trace>
  <inkml:trace contextRef="#ctx0" brushRef="#br0" timeOffset="3276.6872">3986 4047 26 0,'0'0'30'15,"6"17"2"-15,-9 7-11 16,3 1-10-16,0 4-3 15,0 2-2-15,0 0-1 16,3-4-2-16,-3-5-2 16,0-12-2-16,0-10 0 15,0-13-1 1,0-6 0-16,4-5 0 16,-4-8-1-16,2-1 2 15,2-4 1-15,5 3 0 16,4 5 2-16,5 4-1 15,1 10 1-15,6 6 2 16,3 9 0-16,0 6-1 0,-1 9 0 16,-5 7 1-16,-8 8-1 15,-3 4-2-15,-7 4-7 16,-4-1-11-16,0 4-17 16,-5-14-1-16,5-3 1 0,0-24 3 15</inkml:trace>
  <inkml:trace contextRef="#ctx0" brushRef="#br0" timeOffset="3646.3164">4232 3918 19 0,'24'-23'33'0,"-2"-6"0"15,6 6-7-15,5 6-11 16,2 4-6-16,6 10 0 0,-4 6-4 15,-3 15 0-15,-7 10 0 16,-2 12-1-16,-9 3-1 16,4 7 1-16,-13-3-1 15,0 1-1-15,-1-6 0 16,-6-7-1-16,0-11-1 16,0-10 1-16,0-14-1 0,-13 0-1 15,2-17 1-15,-9-2 0 16,2-1-1-16,-6 1 0 0,-2 2 0 15,-4 7 0 1,0 10 0-16,-3 3 0 0,8 12-2 16,2 4-4-16,6 8-9 31,4 1-19-31,3-13-1 0,14 3 1 16,-4-18-1-16</inkml:trace>
  <inkml:trace contextRef="#ctx0" brushRef="#br0" timeOffset="3993.312">4939 4096 30 0,'13'17'37'16,"-16"-4"-3"-16,-7 3-7 15,1 8-6-15,-7-6-5 16,0 5-5-16,-8-9-6 15,3 3-2 1,-3-10-2-16,0-7-2 16,2-4 0-16,1-11-1 15,1-4 0-15,9-3 0 16,2-3 0-16,5 0-1 16,4 3 2-16,9 3 1 0,4 6-1 15,9 7 1-15,3 8 1 16,2 12 0-16,-1 4 0 0,1 7 1 15,-8 1 0-15,2 9-3 16,-6-1-4-16,-7-5-13 16,-8-7-19-16,3 1 0 15,-3-23 0-15,0 14-1 16</inkml:trace>
  <inkml:trace contextRef="#ctx0" brushRef="#br0" timeOffset="4163.521">4802 3831 50 0,'-7'-17'35'0,"7"17"-2"15,0 0-9 1,0 0-33-16,28 12-23 16,-10-3-3-16,9 9 0 15,-5-4 5-15</inkml:trace>
  <inkml:trace contextRef="#ctx0" brushRef="#br0" timeOffset="4516.7315">5073 4059 26 0,'-13'-5'30'0,"13"5"1"16,11 5-11-16,8-5-11 15,6 4-3-15,2-4-1 16,4 0 1-16,-1-4-2 16,1 2-1-16,-8-3 0 15,-3-2-3-15,-20 7 1 0,0 0 0 16,0 0 0-16,-14-3 0 0,-1 10-1 15,-4 8 1 1,2 6 0-16,3 4 0 16,5 7-1-16,9 1-3 0,9 5-7 15,4-4-15-15,4-9-8 16,17 2-1-16,0-17 0 16</inkml:trace>
  <inkml:trace contextRef="#ctx0" brushRef="#br0" timeOffset="4863.8654">5570 4120 53 0,'-4'-10'34'15,"-8"-5"-9"-15,-4-3-7 16,2 5-5-16,-6-2-5 16,0 9-3-16,-5 2-3 0,1 7-1 15,6 9-1-15,-1 2-1 16,8 6 1-16,4 6 0 16,7-3 0-16,6-1 1 15,6-3 1-15,7-5 1 0,3-9-1 16,-1-5 1-16,3-8 0 31,-3-1-4-31,-1-5-6 16,-7 2-18-16,-7-5-12 0,5 7 1 15,-11-3-1-15</inkml:trace>
  <inkml:trace contextRef="#ctx0" brushRef="#br0" timeOffset="5235.9114">5671 4042 34 0,'0'0'31'16,"0"17"-2"-16,0-1-9 16,0 4-9-16,-3 2-3 15,6 3 0-15,-3-1 0 16,12 2 0-16,-2-7-1 0,8-2 0 16,-4-10-1-16,7-1 1 15,0-12-1-15,3-4-1 16,-4-8-2-16,-2-2 0 15,-4-3-4-15,-6-3-3 16,-2 5-14-16,-1 2-21 16,-14-2-1-16,2 8 0 0,-7 1-1 15</inkml:trace>
  <inkml:trace contextRef="#ctx0" brushRef="#br0" timeOffset="5598.0882">5972 4057 51 0,'8'0'33'16,"12"14"0"-16,5-2-15 15,-1 0-8-15,4 7-3 16,-3 1-2-16,2 2 0 16,-10 0-2-1,-6-2 1-15,-13-1-2 16,-14-1 0-16,-8-5 0 15,-4-5-3-15,-7-1-7 16,-2-7-15-16,-1-5-13 16,11 2-1-16,1-9 0 15</inkml:trace>
  <inkml:trace contextRef="#ctx0" brushRef="#br0" timeOffset="5883.7546">6504 4038 38 0,'0'0'35'31,"0"0"0"-31,0 0-3 0,0 0-21 16,14 0-17-16,-14 0-26 15,0 0-2-15,0 0-1 16,12 7 0-16</inkml:trace>
  <inkml:trace contextRef="#ctx0" brushRef="#br0" timeOffset="6099.3658">6490 4215 31 0,'0'0'38'16,"0"0"0"-16,-10 11-2 15,10-11-17-15,0 0-31 16,0 0-20-16,0 0-3 16,-8 0-2-16</inkml:trace>
  <inkml:trace contextRef="#ctx0" brushRef="#br0" timeOffset="6987.6661">7333 3468 28 0,'0'-23'31'0,"0"23"0"16,0 0-12-16,-6 44-3 15,6 13-4-15,0 9-6 16,0 14-2-1,-3 6 0-15,3 4 0 16,6-3-3-16,-3-12-3 0,6-18-8 16,-5-16-17-1,-4-19-7-15,6-8-1 16,-6-14 0-16</inkml:trace>
  <inkml:trace contextRef="#ctx0" brushRef="#br0" timeOffset="7256.869">7627 3578 14 0,'10'-5'31'16,"-10"5"1"-16,9 15-3 15,-6 13-12-15,-3 11-5 16,0 11-4-16,0 7-1 15,8 10-1-15,-8-1-1 16,7-2-4-16,-4-7-7 16,-3-11-16-1,0-17-13-15,3-3 0 16,-3-26-2-16</inkml:trace>
  <inkml:trace contextRef="#ctx0" brushRef="#br0" timeOffset="7490.5389">7766 3616 26 0,'0'0'31'16,"16"19"-2"-16,-7 5-12 16,4 6-6-16,0 11 0 15,-2 3-1-15,3 8-1 16,-8 0-2-1,3 3-2-15,-2-8-3 16,-7-6-9-16,2-8-17 16,4-4-10-16,-8-17-1 15,2-12 0-15</inkml:trace>
  <inkml:trace contextRef="#ctx0" brushRef="#br0" timeOffset="7628.5655">7663 3950 30 0,'-21'-16'32'0,"21"16"0"16,19 0-2-16,3-2-22 16,6 2-11-16,6 0-22 15,7 3-8-15,-7-6 2 16,18 5-2 0</inkml:trace>
  <inkml:trace contextRef="#ctx0" brushRef="#br0" timeOffset="7906.3754">8304 3588 34 0,'-41'-13'29'0,"10"18"-4"16,-7 4-11-16,2 14-4 0,7 17-3 15,2 7-2 1,14 10 0-16,4 4 1 0,12 4 0 16,12-4-1-16,11-5 0 15,4-8-7-15,5-10-9 0,3-14-15 16,8-4-7-16,-6-20-1 16,13 0 0-16</inkml:trace>
  <inkml:trace contextRef="#ctx0" brushRef="#br0" timeOffset="8290.8308">8490 3943 16 0,'11'17'30'15,"0"-13"-2"-15,12-1-11 16,1-3-3-16,2 0-4 16,0-5-3-16,-4-7-3 15,-3 0-1-15,-4-8-2 16,-9 2-1 0,-6 2 0-16,-6 0-1 15,-10 4 1-15,-5 6-1 16,-4 6 1-16,-5 6-1 0,2 5 2 15,3 8 0 1,3 4 2-16,7 9 0 0,9-3 2 16,9 2-1-16,6-5 2 15,12 1-1-15,1-7 1 0,7-3-3 16,1-12-6-16,4-5-14 16,-10-13-18-16,11 1 0 15,-14-16-1-15,7 2 0 16</inkml:trace>
  <inkml:trace contextRef="#ctx0" brushRef="#br0" timeOffset="8506.8547">8737 3493 78 0,'-4'-12'35'16,"4"12"-5"-16,4-10-28 16,-4 10-15-16,0 0-14 15,0 0-9-15,-5 13 1 0,5-13 2 16</inkml:trace>
  <inkml:trace contextRef="#ctx0" brushRef="#br0" timeOffset="8629.2453">8769 3609 17 0,'13'29'35'0,"-10"-5"1"15,-3 1-7-15,0 1-6 16,-13-9-7-16,-2-1-7 16,-10-7-9-16,0-9-20 15,-2-10-15-15,6-2-1 32,1-8-1-32</inkml:trace>
  <inkml:trace contextRef="#ctx0" brushRef="#br0" timeOffset="9293.2201">8900 3537 17 0,'0'0'25'15,"-7"13"1"-15,2-1-12 16,5 6-6-16,-3 1-5 16,3 7 0-16,3-2 0 15,2-2 1-15,5-1 1 31,-1-8 0-31,4-5 0 0,0-8 0 16,5-4-1-16,-5-9 0 16,2-2 0-16,-2-4-2 15,-2-2-1-15,-5 1 0 16,1 4-2-16,-4 0 1 16,-3 7-1-16,0 9 0 15,0 0 0-15,-10 12 0 0,7 2 1 16,3 1-1-16,0 5 1 15,0-2 1-15,4-4 0 16,2 0 0-16,4-9 0 16,1-5 0-16,1 0 1 15,4-11-1-15,-3 0 0 0,5-2 0 32,-1-2 0-32,0 2 0 0,2 5 0 15,0-1 1-15,6 9 0 16,-2 12 0-16,6 7 0 15,0 5 0-15,-2 14 0 16,-2 3 0-16,-7 4 0 16,-8 5 0-16,-10 2 0 15,-13-4 0-15,-8-5 0 0,-14-6-1 16,-2-9-5-16,-5-3-13 16,7-7-18-16,-9-18-1 15,16 3 0-15,-3-15-1 16</inkml:trace>
  <inkml:trace contextRef="#ctx0" brushRef="#br0" timeOffset="9776.7283">9631 3478 51 0,'0'-11'32'16,"-3"-6"-12"-16,3 17-6 15,0 0-5-15,0 0-4 32,-6 18-3-32,6 19 0 0,0 8-1 15,0 15-1-15,4 10 2 16,-4 6 1-16,5 7-1 15,-5-4 1-15,4-1-1 16,-4-12 0-16,0-14 1 16,3-9-1-16,-3-8 0 15,0-14 1-15,0-5-1 0,0-4-5 16,0-3-30-16,0-9-1 16,-3-9-1-16,-1-6 0 15</inkml:trace>
  <inkml:trace contextRef="#ctx0" brushRef="#br0" timeOffset="12746.7214">10098 3737 39 0,'0'0'22'32,"0"0"-3"-32,18 0-4 0,1 0-3 15,10 4-3-15,6-4-1 16,5 1-2-16,4-1-2 15,0 4-3-15,-2-4-4 16,-7 0-4-16,-7 0-7 0,-4 4-11 16,-24-4-6-1,13 0-1-15,-23-4 10 0</inkml:trace>
  <inkml:trace contextRef="#ctx0" brushRef="#br0" timeOffset="12909.0547">10149 3875 14 0,'26'6'25'0,"-2"-6"-6"16,14 4-4-16,2-4-12 16,1 0-22-16,10 7-4 15,-9-7-1-15,4 4 15 16</inkml:trace>
  <inkml:trace contextRef="#ctx0" brushRef="#br0" timeOffset="13378.8895">10832 3071 48 0,'0'-36'29'16,"0"16"-9"-16,0 20-4 16,0 0-7-16,12 35-4 15,-5 19-2-15,4 22-1 0,5 29-2 16,-2 20 0-16,3 11 1 16,-1 17 0-16,-1 1 1 15,-2 0-1-15,-5-10-1 16,-1-13 1-16,-7-17 0 15,0-14 0-15,-7-16-1 16,1-15 0 0,0-13-2-16,-3-15-7 15,-2-17-22-15,7-1-2 16,-6-18 1-16,10-5 1 16</inkml:trace>
  <inkml:trace contextRef="#ctx0" brushRef="#br0" timeOffset="14134.9335">11428 3900 18 0,'-21'5'20'0,"8"-5"-1"16,30 4-3-16,17-4-3 0,29 5-1 31,25-1 0-31,28-4-2 0,25 6 0 15,22-6-2 1,21 4 0-16,6-4-3 16,7 5 0-16,-7-5-4 0,-14 0-8 15,-15 5-12-15,-18 0-15 16,-37-7 0-16,-22 2-1 16,-38-8 8-16</inkml:trace>
  <inkml:trace contextRef="#ctx0" brushRef="#br0" timeOffset="14499.1413">12181 3643 52 0,'4'-55'28'16,"4"-4"-7"-16,-1 5-2 16,-7 1-5-16,7 12-2 15,-7 7-4-15,0 10-2 16,0 6-3-16,0 18 0 15,0 0-2-15,0 23-1 0,6 13-4 16,-3 8-10-16,-3 16-20 16,9 15-1-16,-9-1 0 15,4 14 0-15</inkml:trace>
  <inkml:trace contextRef="#ctx0" brushRef="#br0" timeOffset="15153.0545">11734 4221 24 0,'-6'20'29'0,"6"19"-1"16,0 0-15-16,-7 3-3 16,7 4 0-16,-4-4-2 15,4-4-1-15,0-11-1 16,0-5-1-16,0-22-2 15,0 0 0-15,0 0-1 32,15-22 1-32,-10-6 0 0,1-9-1 15,-6-6-1-15,3-4-1 16,-3 1 1-16,0 1-1 16,-3 8 0-16,0 4-1 15,0 15 0-15,3 18 0 0,0 0 1 16,8 15-1-16,0 8 1 15,4 9 0-15,2 0 0 16,3 3 1-16,1-2 0 16,1-6 0-16,-2-6 1 15,4-12 0-15,-3-9-1 0,0-8 1 16,1-7-1-16,0-12 0 16,-5-7 0-16,0-5 0 31,-4 0-1-31,-1 5 0 0,-2 3 0 15,-7 10 0-15,3 8 0 16,-3 13-1-16,0 14 1 16,0 15 0-16,0 7 0 15,3 6 0-15,0 4-3 16,2 0-6-16,3-2-18 16,6-1-8-16,-7-14 0 0,10-3 0 15</inkml:trace>
  <inkml:trace contextRef="#ctx0" brushRef="#br0" timeOffset="15453.3988">12194 4487 32 0,'0'0'34'16,"6"-14"1"-16,6 14-6 0,0-3-12 15,4 3-8-15,3 0-6 16,-3 8-1-16,2 0 0 16,-9 2-1-16,-3 4-1 0,-9 3 1 15,-9-2 0-15,2-1 0 16,-4 0 0-16,0-4-1 16,3-1 1-16,11-9-2 15,-3 14-1-15,12-4-4 16,3-6-8-16,3-4-18 15,10 11-3-15,-10-11 1 0,10 3-1 16</inkml:trace>
  <inkml:trace contextRef="#ctx0" brushRef="#br0" timeOffset="15684.8849">12577 4243 45 0,'0'0'34'16,"0"0"1"-16,0 0-3 0,8 24-18 15,-8 2-7-15,5 9-3 16,2 5 0-16,-4 2-1 16,-3-3-1-16,6-2-3 0,-2-5-9 15,-4-5-20-15,-7-13-7 16,7-5 0-16,-10-12 0 15</inkml:trace>
  <inkml:trace contextRef="#ctx0" brushRef="#br0" timeOffset="15837.7423">12448 4421 2 0,'24'5'26'0,"-5"-5"1"16,13 10-1-16,-5-10-19 15,7 7-16-15,3 3-13 16,-8-10-3-16,8 4-1 16</inkml:trace>
  <inkml:trace contextRef="#ctx0" brushRef="#br0" timeOffset="16016.3443">12879 4338 58 0,'16'-19'38'15,"-8"-1"-3"-15,2 3-10 0,-10 17-8 16,10-10-7-16,-10 10-3 15,2 27-2-15,-2-2-2 16,3 8-1-16,-3 6-1 0,4 0 1 16,2 3-1-16,-3-5-7 15,-3-4-21-15,0-10-13 16,6-4 0-16,-6-19 0 16</inkml:trace>
  <inkml:trace contextRef="#ctx0" brushRef="#br0" timeOffset="16620.9911">13687 3863 20 0,'7'15'30'0,"-7"-15"0"16,16 7-5-16,-16-7-30 16,12 0-21-16,10 2-3 15,-13-7-1-15</inkml:trace>
  <inkml:trace contextRef="#ctx0" brushRef="#br0" timeOffset="16990.4608">13955 3845 26 0,'19'14'32'0,"-4"-14"1"0,13 4-10 15,3-4-9-15,4-7-3 16,1 0-2-16,-2-7-4 15,-3-1-1-15,-6-3-2 16,-7-2-1-16,-11-2 0 16,-17 4-1-16,-7 1 1 0,-11 9-2 15,-7 4 1-15,-9 8-1 16,1 6 0-16,0 10 0 16,5 7 1-16,10 2 0 15,13 7 1-15,11-3 0 16,17 0 1-16,12 0-1 15,12-5-1 1,7-10-9-16,2-10-23 16,7-1-3-16,-10-18 0 15,7-2 0-15</inkml:trace>
  <inkml:trace contextRef="#ctx0" brushRef="#br0" timeOffset="17422.3102">14107 3193 56 0,'0'0'33'0,"27"7"-8"15,2-7-11 1,1 0-6-16,5 0-8 16,5-3-20-16,7 8-10 0,-17-10-2 15,8 8-2-15</inkml:trace>
  <inkml:trace contextRef="#ctx0" brushRef="#br0" timeOffset="17675.7953">14562 3056 42 0,'0'-22'34'0,"3"9"-1"15,-3-1-7-15,0 3-19 16,0 11-8-16,0-9-13 16,0 9-11-1,0 0-4-15,-12 7 0 16,12-7 0-16</inkml:trace>
  <inkml:trace contextRef="#ctx0" brushRef="#br0" timeOffset="17838.8633">14536 3139 37 0,'6'36'30'15,"-3"1"-2"-15,2 0-4 16,-2 6-4-16,-6-8-5 0,-2 2-4 16,-7-8-3-16,-4-5-4 15,-6-6-6-15,-7-11-8 16,2-7-22-16,5-3-5 15,-3-15 0-15,9 0-1 16</inkml:trace>
  <inkml:trace contextRef="#ctx0" brushRef="#br0" timeOffset="21651.0037">14730 3048 6 0,'0'18'24'0,"-16"-3"-7"16,9 12-2-1,-4-1-3-15,4 4-2 16,4-1-2-16,3-2 0 16,8-3-1-16,6-11-3 0,8-7 1 15,2-6-1-15,1-8-1 16,0-8 1-16,0-3 0 15,-7-5-1-15,-2-2 1 16,-10 2 1-16,1 3-1 0,-7 2 0 16,-4 9-1-16,4 10 0 15,-12 0-1-15,6 14 0 16,1 3-1-16,5 3-1 16,6 4 1-16,4-2 1 15,5 2 0-15,5-4 1 16,5-6 1-1,1-7 0-15,1-2 0 16,-4-11-1-16,-3-3 0 16,-4-8 0-16,-7-6-1 15,-7 2-3-15,-4-7-6 16,-1 7-14-16,1-1-17 16,-12-3 0-16,8 12-1 0,-3-8 0 15</inkml:trace>
  <inkml:trace contextRef="#ctx0" brushRef="#br0" timeOffset="21913.7157">15252 2718 28 0,'0'0'33'15,"-11"8"0"-15,3 8-5 16,-5 13-12-16,-3 15-7 15,7 18-2-15,0 2-2 16,9 8 0-16,0-1-1 31,14 1-4-31,4-1-6 0,2-11-17 16,4-18-12-16,8-10-1 16,-2-14 1-16</inkml:trace>
  <inkml:trace contextRef="#ctx0" brushRef="#br0" timeOffset="22451.6312">15516 3026 41 0,'-5'26'34'0,"-4"-3"0"31,4 8-15-31,1 2-9 0,-3-1-1 16,3 3-3-16,2-10 0 16,2-3-2-16,0-22-1 15,0 0-1-15,7 0 0 16,0-19 0-16,-4-9 0 16,0-7 0-16,-3-6-1 15,0-8 0-15,-4 6-1 0,-1 2 1 16,0 3-2-16,-2 7 1 15,3 12-1-15,4 19 0 16,0 0 0-16,0 0 1 16,14 25-1-16,-3-3-1 15,5 6 2-15,1-3 0 16,1-3 1 0,3-3-1-16,-2-10 0 15,-2-5 1-15,1-11 0 16,-3-9 0-16,-2-9 0 15,-4-3-1-15,0-4 1 16,-5-4-1-16,-4 9 1 0,0 1-2 16,0 5 1-16,0 21-1 15,0 0 0-15,-7 18 1 0,7 14 0 16,0 7 0-16,7 7-2 16,-1 4-3-16,6 1-23 15,2 2-8-15,-5-16 1 16,7-2-2-16</inkml:trace>
  <inkml:trace contextRef="#ctx0" brushRef="#br0" timeOffset="22730.5815">15795 3248 23 0,'0'0'32'0,"23"5"-1"16,-13-10 0-16,3 5-19 16,0 0-5-16,-2 5-2 15,2 1 1-15,-13-6-1 0,0 16-2 16,-9-6 2-16,-2 1-2 16,0 0 0-16,-1-4 0 15,2 5-2-15,2 0-1 0,8-2 0 16,0-10-1-16,16 16-5 15,-2-8-11-15,1-4-18 16,8 4-1-16,-5-8 0 16,10 0 1-16</inkml:trace>
  <inkml:trace contextRef="#ctx0" brushRef="#br0" timeOffset="22953.1779">16082 2960 52 0,'0'-10'35'0,"0"10"1"0,0 0-11 16,-6 25-10-16,6 1-7 16,4 7-4-16,2 4-2 15,1 2 1-15,-2-2-4 0,1-4-7 16,3-3-19-1,1-6-10-15,-10-14 0 0,0-10 0 16</inkml:trace>
  <inkml:trace contextRef="#ctx0" brushRef="#br0" timeOffset="23115.9318">15959 3119 28 0,'0'0'30'0,"30"0"-1"31,-13 6-11-31,11-3-12 0,5 1-7 16,-1 2-8-16,5 3-10 16,-7-9-7-16,4 5-3 15,-11-10 5-15</inkml:trace>
  <inkml:trace contextRef="#ctx0" brushRef="#br0" timeOffset="23284.9027">16315 3040 73 0,'4'-19'33'16,"-4"5"-6"-16,0 3-7 15,0 11-7-15,0 0-3 16,3 17-4-16,-3 1-4 0,0 13 0 16,2 3-2-1,2 0-1-15,2 4-4 0,-6-8-13 32,0-4-20-32,8-2 0 15,-4-12 0-15,5 0 1 0</inkml:trace>
  <inkml:trace contextRef="#ctx0" brushRef="#br0" timeOffset="23569.3406">16430 2752 42 0,'28'27'37'0,"-4"9"0"0,5 11-10 16,1 15-10-16,-8 3-4 15,-3 12-5-15,-9-5-1 16,-2-2-2-16,-8-6-3 16,-5-10-2-16,-2-10-4 15,-6-11-7-15,2-11-25 0,2-2-2 31,-4-15-1-31,13-5-1 0</inkml:trace>
  <inkml:trace contextRef="#ctx0" brushRef="#br0" timeOffset="24285.1866">16575 3950 31 0,'0'0'36'15,"16"0"-1"-15,-16 0 0 32,0 0-25-32,0 0-32 0,0 0-9 15,16-5-3-15,-10-6-1 16</inkml:trace>
  <inkml:trace contextRef="#ctx0" brushRef="#br0" timeOffset="25201.7883">17590 4025 58 0,'183'-5'20'0,"54"1"-1"15,42 1-3-15,38 3-3 0,27 0-3 16,18 3-3 0,3 5-2-16,-16-2-1 0,-19 0-4 15,-44 1-6-15,-44-1-6 0,-55-6-16 16,-41 4-5-16,-64-14-1 15,-30 3-1-15</inkml:trace>
  <inkml:trace contextRef="#ctx0" brushRef="#br0" timeOffset="25855.3138">18097 3342 23 0,'0'0'30'16,"-22"-5"-6"-16,2 5-4 15,-3 1-5-15,-2 3-5 16,0 9-2-16,1-1-4 16,8 5 0-16,5 1-2 15,11 2 0-15,12 3-1 0,6 5 1 32,7-5 0-32,4 3-1 0,1-2 0 15,-3-2 0 1,-5-3 1-16,-12-1-1 0,-13-3 0 15,-10-6 0-15,-10-3-3 16,-8-2-6-16,0-4-11 16,4 0-14-16,-6-13-1 15,13 7-1-15</inkml:trace>
  <inkml:trace contextRef="#ctx0" brushRef="#br0" timeOffset="26070.6937">18215 3408 35 0,'0'0'33'0,"12"13"1"16,-12 5-9-16,0-1-14 15,4 9-4-15,-4 2-5 16,5 2-8-16,-5-4-20 15,7 5-7-15,-11-16 0 0,9 3-1 16</inkml:trace>
  <inkml:trace contextRef="#ctx0" brushRef="#br0" timeOffset="26233.0433">18240 3180 17 0,'-6'-20'27'15,"6"20"-11"-15,0 0-15 16,-4-13-22-16,4 13-4 16,0 0 11-16</inkml:trace>
  <inkml:trace contextRef="#ctx0" brushRef="#br0" timeOffset="26517.6733">18332 3456 27 0,'4'29'34'0,"6"7"1"16,-10-11-4-16,5-8-14 15,-2 0-5-15,-3-17-5 0,0 0-3 16,16-5 0-16,-3-4-2 16,3-11 0-16,2 3-1 15,3-4 0-15,2 2 0 16,0 6 0-16,-1 5 0 0,-3 8 1 15,-1 8 0-15,-7 5 0 16,-1 12 1 0,-7 2-2-1,-3-2-8-15,0-4-30 16,0 4-1-16,-2-11 0 0,2 1-1 16</inkml:trace>
  <inkml:trace contextRef="#ctx0" brushRef="#br0" timeOffset="26987.1666">18938 2836 44 0,'-34'74'30'16,"-10"14"-12"-16,3 20-5 15,7 13 0-15,13 7-3 16,18 2-1-16,12-12-4 15,18-16-6-15,13-19-19 16,17-8-10 0,-4-34-2-16,9-7-2 15</inkml:trace>
  <inkml:trace contextRef="#ctx0" brushRef="#br0" timeOffset="27587.2667">19054 3268 25 0,'-16'33'26'15,"11"7"-7"-15,2-2-3 16,6-1-2-16,7-4-1 15,5-7-3-15,5-5-1 16,1-8-3-16,1-8-1 16,-2-9-1-16,3-6-1 15,-9-6-1-15,0-9 0 0,-5-3-1 16,-4 0 0-16,-5 1-2 16,0 1 1-16,-2 7-1 15,-8 5 0-15,10 14 0 16,-16 3-1-16,10 12 2 0,6 5 0 15,0 3 0-15,3 2 1 32,4 6 0-32,5-3 1 0,4-8 2 15,3-2 0-15,-1-6 1 16,3-4 0-16,-2-14 0 16,0 2-1-16,-3-15 1 15,-1 1-2-15,-6-10-1 16,-3-1-3-16,-2 0-6 15,-8-3-11-15,-4 6-20 0,2 10-2 16,-4-3 1-16,5 10 0 16</inkml:trace>
  <inkml:trace contextRef="#ctx0" brushRef="#br0" timeOffset="27856.207">19654 2943 35 0,'-23'-6'32'0,"10"32"1"0,-13 17-16 32,7 10-6-32,7 20-2 15,-2 11 0-15,10 10-1 0,4 6-1 16,8 2-2-16,3-15-1 15,7-9-5-15,5-9-6 16,-3-17-20-16,1-16-9 16,6-11-1-16,-8-21 1 15</inkml:trace>
  <inkml:trace contextRef="#ctx0" brushRef="#br0" timeOffset="28403.0669">19885 3047 43 0,'0'12'33'15,"-10"7"2"-15,0 7-19 16,7 8-6-16,-5-1-3 15,5 6 0-15,-4-7 0 0,7-2-1 16,0-15-4-16,0-15 0 0,0 0-1 16,14 0 0-1,-8-19-1-15,-1-5 0 0,-1-10-2 16,-1-6 0-16,-3 0 1 16,0 1-1-16,0 5 1 15,0 7-1-15,-4 10 0 0,4 17 0 16,0 0 1-16,0 17 1 15,8 8-2-15,0 4 2 16,5 0-1-16,2 0 1 16,3-9 1-16,1-4 0 15,2-10 0-15,-2-6 0 32,0-6-1-32,-3-12 1 0,-3-4-1 15,-3-6 1-15,-1-1 0 16,-4 0-1-16,-3 7 0 15,-2 1 0-15,0 10-1 16,0 11 1-16,-2 15 0 16,2 10 0-16,0 8-1 0,0 5 0 15,3 5-4-15,1 3-9 16,1-10-19-16,10 5-1 16,-8-15-1-16,10 0 1 15</inkml:trace>
  <inkml:trace contextRef="#ctx0" brushRef="#br0" timeOffset="28734.3964">20100 3310 32 0,'0'-9'33'0,"-5"-7"0"15,12 4-8-15,4 2-12 0,1 5-6 16,6 5-1-16,-2 0-4 16,3 5 0-16,-5 0 1 15,-5 4-2-15,-5 6 2 16,-4 2-1-16,-7-3 0 16,-1 1-1-16,-2-1 2 15,0-2-2-15,2 2 1 0,5-3-1 16,3-11-1-16,9 11-3 15,3-3-6-15,-3-6-11 16,3-2-16-16,7 0 0 0,-6-8-1 16,5 8 7-1</inkml:trace>
  <inkml:trace contextRef="#ctx0" brushRef="#br0" timeOffset="28934.4287">20395 3109 26 0,'0'-11'34'16,"7"21"1"-16,-3 4-7 15,-4 6-12-15,7 11-5 0,-7 2-2 16,3 5-5-16,-3-5-4 16,0 0-8-16,3-5-10 15,0-2-17-15,-6-14 0 16,3-1-1-16,-10-18 6 15</inkml:trace>
  <inkml:trace contextRef="#ctx0" brushRef="#br0" timeOffset="29219.7614">20317 3227 26 0,'0'0'26'15,"21"-8"-11"-15,-2 8-4 16,3 0-3-16,5 0-3 0,2-2 0 15,0-3-1-15,0-5 0 0,1 4 1 16,-5-7 1-16,1 1 1 16,-8-4 2-16,1 3 0 15,-8 1-1-15,1 9 1 16,-12 3-1-16,8 11-2 16,-8 3-1-16,2 11-1 15,-2 5-2-15,7 7-3 0,-2 4-3 16,-2-6-12-16,-3-3-21 15,10 4 0-15,-10-14-1 16,9 3 0-16</inkml:trace>
  <inkml:trace contextRef="#ctx0" brushRef="#br0" timeOffset="29504.8539">19804 3552 22 0,'0'0'32'0,"0"0"1"15,28 0-7-15,17 4-12 16,16-4-2-16,20 10-5 15,11-7 0-15,13 1-3 32,2-2-3-32,0-2-6 0,-6 5-5 15,-16-5-13-15,-21-5-12 16,-13 5 0-16,-29-2-1 16</inkml:trace>
  <inkml:trace contextRef="#ctx0" brushRef="#br0" timeOffset="29820.903">20226 3756 20 0,'0'0'33'15,"20"-9"0"1,2 0-7-16,8 6-12 15,4 3-4-15,-6 0-1 0,0 10-2 16,-10-3-2-16,-6 7-2 16,-12 2-1-16,-8 0 0 15,-5 3 0-15,-2-2 0 16,0 1 0-16,4-3-1 16,11-1-2-16,3-3-2 0,11-3-3 15,8-4-5-15,8-8-19 16,9 4-6-16,-4-13 0 15,6 3-1-15</inkml:trace>
  <inkml:trace contextRef="#ctx0" brushRef="#br0" timeOffset="30074.2404">20747 3110 2 0,'15'-10'33'0,"10"28"1"15,-6 9 2-15,5 16-14 16,0 18-6-16,-10 10-5 16,-1 12-2-16,-13 3-2 0,-3 0-3 15,-7-6-6 1,-8-11-7-16,1-13-16 0,3-10-12 15,-6-22 0-15,12-8-1 0</inkml:trace>
  <inkml:trace contextRef="#ctx0" brushRef="#br0" timeOffset="30322.1783">20995 2871 36 0,'31'-5'35'0,"-1"12"0"15,5 30-6-15,0 21-13 0,-8 17-5 16,2 24-4 0,-14 12-2-16,-4 12 1 0,-15-3-2 0,-6-4-2 15,-7-10-8 1,-11-13-21-16,-3-22-11 15,6-11 0-15,-5-27 0 0</inkml:trace>
  <inkml:trace contextRef="#ctx0" brushRef="#br0" timeOffset="30923.2281">18978 4414 13 0,'-13'-21'30'0,"-5"14"-1"0,-11-2-9 15,-3 6-5-15,0 3-3 16,1 6-3-16,9 12-2 15,6 1-1-15,16 7-1 16,9 1-1-16,13 3 0 16,3-1 0-16,1 3 0 15,-4-4-1-15,-5-1-1 0,-13-8-3 16,-14-6-4-16,-8-4-10 0,-10-7-15 16,-4-7-5-1,7-4-1-15,-2-15 1 16</inkml:trace>
  <inkml:trace contextRef="#ctx0" brushRef="#br0" timeOffset="31092.5255">19061 4445 41 0,'25'4'35'0,"2"10"-3"15,-11 8-9-15,-5-2-6 16,-2 4-6-16,-9 4-5 15,0 3-10-15,0-2-18 0,0 1-13 16,-12-11-1-16,6-1 1 16</inkml:trace>
  <inkml:trace contextRef="#ctx0" brushRef="#br0" timeOffset="31260.4795">19102 4235 25 0,'5'-26'32'16,"-5"-1"-2"-16,6 18-9 0,-6 9-36 15,0 0-12-15,10 5-3 16,-10-5-1-16</inkml:trace>
  <inkml:trace contextRef="#ctx0" brushRef="#br0" timeOffset="31508.0187">19212 4451 26 0,'16'44'35'16,"-9"-6"1"-16,2 1 1 16,-9-8-17-16,3-6-8 15,1-3-5-15,-4-9-2 0,0-13-2 16,0 0 0-16,0 0-2 16,19-24 0-16,-4 5-1 15,7-2 0-15,4 4-1 16,3 2 0-16,-1 8 1 15,-2 7 0-15,-3 6 1 32,-7 8-1-32,-1 5-3 0,-3 7-10 15,-6 3-24-15,-6-10 0 16,7 8 0-16,0-10-1 16</inkml:trace>
  <inkml:trace contextRef="#ctx0" brushRef="#br0" timeOffset="32212.0598">19833 4258 53 0,'0'0'33'16,"-15"19"-9"-16,10 4-7 15,5 9-5-15,0 1-4 16,0 5-2-16,10-2-2 15,4-2 0-15,3-8-2 16,6-7-1-16,0-9 0 16,0-10 0-16,0-4 0 0,-4-11-1 15,-2-7 0-15,-6-2 0 16,-3-1 0-16,-8-1-1 16,0 2 1-16,0 2 0 15,-7 8-1-15,7 14 1 16,-10-6 0-16,10 6 0 0,-6 22 0 31,9-2 0-31,1 2 0 0,5 4 1 16,4-3 0-16,5 0 1 15,1-9 0-15,3-3 0 16,-1-11 0-16,-2 0 0 16,0-8 0-16,-2-9-1 15,-6-2-1-15,-6-6-3 16,-1 4-5-16,-8-4-11 0,-1 1-17 15,-1 11-2-15,-10 0 1 16,5 13 0-16</inkml:trace>
  <inkml:trace contextRef="#ctx0" brushRef="#br0" timeOffset="32428.6475">19666 4689 59 0,'22'0'35'0,"21"0"-4"16,12 0-13-16,4-3-7 31,9-1-4-31,-3 2-4 16,0-1-4-16,-12 3-6 0,-9-4-9 15,-14-1-19-15,-2 10 0 16,-17-5-1-16,0 5 3 15</inkml:trace>
  <inkml:trace contextRef="#ctx0" brushRef="#br0" timeOffset="32828.3537">19728 4867 27 0,'15'-12'33'15,"7"12"1"-15,-4 0-10 0,9-5-9 16,6 10-3-16,-4 3-5 0,-2 6-1 15,-10-1-2 1,-6 6-1-16,-11 0-1 16,-7 0 1-16,-9 3-2 0,-3-3 0 15,-2-4 0-15,2-1 0 16,4 0 1-16,8-5-1 16,7-9-1-16,15 9 1 0,5-9-2 15,0 0-2-15,10 0-10 16,-2 0-23-16,-3-12-1 15,4 4 0-15,-13-9 1 16</inkml:trace>
  <inkml:trace contextRef="#ctx0" brushRef="#br0" timeOffset="33166.7446">19662 4393 9 0,'-27'10'32'31,"8"18"1"-31,-15 4-2 0,3 17-11 16,7 14-6-16,4 9-3 15,13 9-2-15,7 2-3 16,12 2-3-16,11-6-11 16,4-8-19-16,7-21-8 15,10-4-1-15,-3-24 0 16</inkml:trace>
  <inkml:trace contextRef="#ctx0" brushRef="#br0" timeOffset="33498.1092">20338 4328 62 0,'22'38'40'0,"0"17"0"16,-4 11-13-16,-5-1-12 15,-3 13-4-15,-15-3-5 16,-4-5-2-16,-8-3-6 16,-6-13-14-16,-2-15-24 0,3-8 0 15,1-15-1-15,9-10 1 16</inkml:trace>
  <inkml:trace contextRef="#ctx0" brushRef="#br0" timeOffset="34166.4837">21617 2848 15 0,'-8'39'33'0,"4"34"2"16,-9 22-10-16,1 30-6 15,4 23-3-15,-2 17-3 16,5 22-3-16,-2-1-2 31,7-3-1-31,0-7-2 0,0-9-1 16,-7-17-1-16,1-6-1 15,-9-18-2-15,2-18 1 16,-3-16-3-16,-5-20-5 16,6-15-21-16,-1-19-12 15,4-21 1-15,12-17-1 16</inkml:trace>
  <inkml:trace contextRef="#ctx0" brushRef="#br0" timeOffset="60151.8948">572 5638 20 0,'0'0'23'15,"0"0"0"-15,0 0-1 16,74 16-3-16,-30-16-2 0,6 0-4 16,5 5-4-16,-3-5-3 15,-2 4-6-15,-7 1-5 16,-43-5-8-16,53 10-13 16,-53-10-9-16,0 0 2 15,0 0-1-15</inkml:trace>
  <inkml:trace contextRef="#ctx0" brushRef="#br0" timeOffset="60552.3116">616 5808 49 0,'65'17'27'0,"-65"-17"-3"16,82 0-3-16,-29-4-4 0,-6 4-4 16,-3 0-4-16,-4 0-4 15,-40 0-1-15,52 0-2 16,-52 0-6-16,0 0-16 16,0 0-15-16,0 0-2 15,0 0 2-15,0 0-2 16</inkml:trace>
  <inkml:trace contextRef="#ctx0" brushRef="#br0" timeOffset="90175.6041">1582 4805 38 0,'0'0'30'15,"-14"2"-8"-15,11 40-2 16,3 25-4-16,0 25-4 15,9 32-2-15,-2 19-1 16,2 23 0-16,-4 5-2 16,4 8 0-16,-9-9-3 15,0-9-1 1,-9-15 0-16,-2-21-3 16,-2-18-7-16,-3-17-28 15,9-27-4-15,7-20 1 16,0-25 0-16</inkml:trace>
  <inkml:trace contextRef="#ctx0" brushRef="#br0" timeOffset="90791.6121">2013 5692 3 0,'0'0'21'15,"0"0"-8"-15,36 14-2 16,18-5-1-16,31-4 1 16,25 2 0-16,31 0 1 0,18-5-3 15,16-2-4-15,15 5-2 16,-4-5-4-16,-6 0-9 16,-22 0-14-16,-13 6-5 15,-42-10-1-15,-16 14 16 16</inkml:trace>
  <inkml:trace contextRef="#ctx0" brushRef="#br0" timeOffset="91161.1059">2727 5468 26 0,'4'-30'31'15,"8"-4"-7"-15,-12-4-7 16,0-8-3-16,3 4-3 15,-10 0-3-15,2 5-2 16,-4 5-3-16,-1 13-1 16,-2 13 0-16,6 18-1 15,3 20-2 1,0 15-6-16,3 15-19 16,0 21-7-16,-4 3 0 15,8 11-1-15</inkml:trace>
  <inkml:trace contextRef="#ctx0" brushRef="#br0" timeOffset="91792.6778">2094 6147 18 0,'0'33'29'0,"0"0"0"31,0 8-14-31,-3 2-1 0,0-2-4 15,3-5-3-15,0-11-2 16,4-8 0-16,-4-17-2 16,16-8 0-16,-7-21 0 15,-3-7-1-15,0-10 0 16,-1-2-2-16,-5-5 1 16,6 2-1-16,-6 5 0 0,-4 8-1 15,0 13 0-15,4 13-1 0,0 12 2 16,7 12-1-1,-1 7 1-15,-6 8 0 0,12 7 0 16,1 4 1-16,2-3 0 16,4-4 0-16,3-7 0 31,1-8 1-31,2-8-2 0,5-8 1 16,-3-10-1-16,-4-12 1 15,-1-4-1-15,-6-8 0 16,-6 0 0-16,0 2 1 15,-6 0 1-15,-4 4 0 16,0 8-1-16,0 20 1 16,0 0 1-16,0 0-1 0,-8 28 0 15,8 5 0-15,4 4-2 16,-1 9-3-16,5 7-10 16,1-2-18-16,5-10-4 15,0-3 0-15,-4-13-1 16</inkml:trace>
  <inkml:trace contextRef="#ctx0" brushRef="#br0" timeOffset="92093.1167">2570 6370 34 0,'0'0'32'16,"5"-17"-3"-16,8 7-10 0,3 8-7 15,6-3-4-15,2 5-3 16,-2 6-2-16,-6 5-1 16,-5 2 0-16,-7 10-1 15,-11-3 0-15,-5 2 0 16,-9 0 0-16,-1-3 0 16,0-1-1-16,9-4 1 0,1-1-1 15,12-13 0-15,10 12-2 16,-1-12-4-16,12 3-14 15,8 1-14-15,-8-8 1 16,10 4-1-16</inkml:trace>
  <inkml:trace contextRef="#ctx0" brushRef="#br0" timeOffset="92330.3731">3031 6116 55 0,'0'0'35'0,"0"0"-1"15,0 0-16-15,0 32-5 16,-3-2-4-16,7 5-3 16,-4 4-2-16,5 1-1 15,-2 0-5-15,1-8-5 16,2-4-10-16,-3-6-19 15,-3-22-2 1,-6 10 1-16,-4-18-1 16</inkml:trace>
  <inkml:trace contextRef="#ctx0" brushRef="#br0" timeOffset="92477.5291">2857 6275 9 0,'0'0'28'16,"13"3"0"-16,9 6-10 0,6-4-7 15,5 4-6-15,2-3-8 16,-1-3-10-16,10 1-8 16,-11-9-2-16,4-3 0 15</inkml:trace>
  <inkml:trace contextRef="#ctx0" brushRef="#br0" timeOffset="92630.3663">3286 6172 56 0,'8'-11'29'0,"-8"11"-2"0,0 0-6 16,10 23-5-16,-10 4-4 15,0 3-5-15,4 10-2 16,-4-1-2-16,2 2-5 16,8 0-12-16,-4-8-23 31,-6-14-1-31,9 2 0 0,-9-21-1 16</inkml:trace>
  <inkml:trace contextRef="#ctx0" brushRef="#br0" timeOffset="93061.8382">3971 4853 21 0,'0'-33'30'0,"-6"15"0"0,11 30-12 15,-5 32-4-15,4 30-4 16,5 34-2-16,-3 27-1 16,6 27-2-16,-5 15 1 15,6 19-1-15,-10-3-1 16,-3-9-1-16,-3-17-1 16,-1-22-4-16,4-21-10 0,-5-18-24 15,-2-31 1-15,7-22 0 16,-6-31-1-16</inkml:trace>
  <inkml:trace contextRef="#ctx0" brushRef="#br0" timeOffset="93593.7554">4433 5750 15 0,'-9'-7'33'16,"9"7"1"-16,0 0-1 0,0 0-16 15,0 0-8-15,0 0-8 16,0 0-17-16,8-9-17 15,9 9-1-15,-11-10 1 16,13 1 8-16</inkml:trace>
  <inkml:trace contextRef="#ctx0" brushRef="#br0" timeOffset="93948.0298">4833 5170 34 0,'0'-12'32'31,"0"12"-5"-31,7 31-8 0,-7 14-6 16,8 24-4-16,-6 18-3 15,5 15 0-15,-2 5 1 16,3 9-2-16,-4-8-1 16,3-4 0-16,-3-17-2 15,-4-19-2-15,5-12-3 16,-5-20-8-16,0-18-26 0,12-5 1 15,-12-13-1-15,17-19 1 16</inkml:trace>
  <inkml:trace contextRef="#ctx0" brushRef="#br0" timeOffset="94396.5884">5284 5839 2 0,'0'0'29'0,"31"15"1"15,-11-10-4-15,5 0-13 16,8-1-2-16,-3-4-4 15,0 0-2-15,-5-9-1 16,-7-1-1-16,-4-4-2 16,-9-5 0-16,-5-1 0 0,-11-1-2 15,-8 2 1-15,-7 6 0 16,-8 6 0-16,-2 9 0 16,-4 10 0-16,1 8 1 15,6 9 1-15,5 7 1 16,11 3 2-16,10 7-1 15,7-7 0 1,18 0 0-16,4-6 1 16,11-6-1-16,2-10-4 15,1-5-6-15,4-12-16 16,2-5-13-16,-9-15-1 0,2-3 0 16</inkml:trace>
  <inkml:trace contextRef="#ctx0" brushRef="#br0" timeOffset="94634.1">5417 5342 22 0,'21'3'32'0,"-6"-10"-1"16,16 7-7-16,-1 0-14 15,2 0-8-15,0 5-19 16,-8-12-12-16,9 7-1 0,-14-4-1 16</inkml:trace>
  <inkml:trace contextRef="#ctx0" brushRef="#br0" timeOffset="94819.5031">5820 5242 31 0,'0'-20'33'0,"0"20"-1"16,0-16-5-16,0 6-18 16,0 10-8-16,3-12-10 15,-3 12-6-15,0 0-6 16,0 0-2-16,0 0-1 31,3 15 1-31</inkml:trace>
  <inkml:trace contextRef="#ctx0" brushRef="#br0" timeOffset="94966.6564">5849 5324 34 0,'5'33'24'0,"-2"2"2"16,-3-2-2-16,-3 1-4 15,-9-6-3-15,-1-1-4 0,-5-13-3 16,-1-4-6-16,0-6-13 15,4-4-24-15,-1-14-4 16,13-1 0-16,-4-12-1 16</inkml:trace>
  <inkml:trace contextRef="#ctx0" brushRef="#br0" timeOffset="95469.7778">6035 5231 24 0,'0'0'26'0,"-18"-7"-5"16,9 7-7-16,-1 7-5 15,3 4-2-15,4 8-2 16,3 1 0-16,5 2 1 16,-2-1 0-1,10 1 0-15,0-4 0 0,5-4-1 16,1-5 0-16,2-6 0 16,-2-8-1-16,-1-5-2 15,-3-4 0-15,-1-1 0 16,-5-2 0-16,-4-2-1 15,-5 4-2-15,0 2 1 16,-3 4-1-16,3 9 0 0,0 0 1 16,-15 13-1-16,15 1 0 15,0 3 1-15,6 0 1 16,3 1 0-16,4 0 2 16,1-4 0-16,3-8 1 15,2-4 0-15,-1-4 0 16,-2-8-2-16,-1-4-2 0,-8-6-6 15,-1-2-25-15,0 3-7 16,-6-3 0-16,0 6 0 0</inkml:trace>
  <inkml:trace contextRef="#ctx0" brushRef="#br0" timeOffset="95900.2459">6638 4914 35 0,'-16'16'26'0,"-13"8"-5"15,-4 14-6-15,5 16-2 0,0 9-3 16,4 7-1-16,9 3-1 16,9-1-1-16,9-4-2 15,12-10-5-15,10-9-9 16,3-10-24-16,-3-25-1 0,13 0 0 16,-14-19-1-16</inkml:trace>
  <inkml:trace contextRef="#ctx0" brushRef="#br0" timeOffset="96401.3832">6691 5231 14 0,'3'28'30'0,"-9"-4"-6"16,6 6-9-16,0 2 0 15,3-4-4-15,-3-2-1 16,0-10-2-16,6-7-2 16,-6-9-2-16,10-15 0 15,-7-6-1-15,5-6 0 16,-4-10 0-16,-1-5-2 0,0 0 0 16,1-2-1-16,-4 6 0 15,0 9-1-15,0 6 0 0,-4 12-1 16,4 11 1-16,0 9 0 15,6 10 0-15,-2 4 0 16,5 4 1-16,0-1 0 31,4 0 1-31,2-6 0 0,0-3 0 16,4-6 0-16,-1-9 1 16,-1-6 0-16,1-8-1 15,-2-6 0-15,-4-7 1 16,0-7-1-16,-2 5 0 15,-4-6-1-15,-3 8 0 16,0 4-1-16,-3 9 0 0,0 12 0 16,0 9 0-16,6 12 1 15,-4 9-3-15,3 5-4 16,3 7-16-16,5 5-10 16,-7-12-1-16,8 2 0 15</inkml:trace>
  <inkml:trace contextRef="#ctx0" brushRef="#br0" timeOffset="96702.6895">7001 5370 22 0,'13'0'30'0,"-13"0"1"0,18-9-13 16,-2 9-5-16,-4 5-3 15,3 2-1-15,-15-7-2 16,10 19 0-16,-14-7-1 16,-4 5-1-16,-5 0 0 15,1-1-1-15,-4 0-1 16,5-1-1-16,4-4-1 0,7 1-1 16,7-3-3-16,7-6-3 15,5-3-9-15,2 5-18 16,1-10-3-16,6 5-1 15,-9-12 0-15</inkml:trace>
  <inkml:trace contextRef="#ctx0" brushRef="#br0" timeOffset="96926.4494">7317 5184 28 0,'0'0'32'0,"-8"-2"1"0,8 2-12 16,0 21-6-16,0-2-5 15,0 9-4-15,0 1-1 16,2 5-1-16,-2-2-4 16,4-3-7-16,2-4-17 15,2-3-10-15,-8-22 0 16,0 15 0-1</inkml:trace>
  <inkml:trace contextRef="#ctx0" brushRef="#br0" timeOffset="97222.4077">7209 5288 22 0,'12'-5'25'0,"16"5"-6"16,0 0-10-16,4 0-3 0,1-2-1 15,2-4-2-15,-2 2 0 16,-5-5 0-16,-3 1 1 16,-6-1 1-16,-1 4 1 15,-7-5-1-15,-11 10 1 16,10 0 0 0,-10 0 1-16,0 15-1 15,4 3-1-15,-4 4-1 16,0 6-2-16,0 2-1 15,0-2-7-15,0-7-22 16,10 8-6-16,-10-19 0 16,14 4-1-16</inkml:trace>
  <inkml:trace contextRef="#ctx0" brushRef="#br0" timeOffset="97489.9717">7590 5092 29 0,'25'25'32'0,"-3"0"2"16,11 7-12-16,-4 14-9 15,-10-2-2-15,-1 12-2 31,-12-6-2-31,-6 1-2 0,-12-9-7 16,-7-6-18-16,-5-15-15 16,14-3 0-16,0-14-1 15,10-4 3-15</inkml:trace>
  <inkml:trace contextRef="#ctx0" brushRef="#br0" timeOffset="98309.6652">8000 4820 34 0,'-3'-13'28'15,"3"13"-4"-15,9 14-10 0,-3 15-5 16,3 20-4-16,1 18-1 15,-1 20 1-15,0 17 0 16,1 17 0-16,-3 10 0 16,-2 6 1-16,-5-5-1 15,-4-3-1-15,-5-12-2 0,0-8 1 16,3-13-1-16,-4-13-2 16,2-11-3-16,-2-18-5 15,4-13-25-15,6-6-2 16,-6-19 0-16,6-6-1 15</inkml:trace>
  <inkml:trace contextRef="#ctx0" brushRef="#br0" timeOffset="98979.908">8470 5797 37 0,'12'0'38'0,"6"6"0"15,-8-6-4-15,-10 0-18 0,20 7-11 16,-20-7-37-16,17-6-2 16,-14-4-3-16,10 4-1 0</inkml:trace>
  <inkml:trace contextRef="#ctx0" brushRef="#br0" timeOffset="99928.9586">9238 4938 20 0,'0'46'28'16,"-3"22"-7"-16,3 33-2 15,-7 28-6-15,7 20 1 32,0 19-3-32,7 15 0 0,-4 1-3 15,-3-8-2-15,8-8-2 16,-4-24 1-16,-1-20-3 16,0-16-9-16,0-15-25 15,-3-38-3-15,4-16-1 0,-4-29 0 16</inkml:trace>
  <inkml:trace contextRef="#ctx0" brushRef="#br0" timeOffset="100551.9817">9459 5973 3 0,'0'0'19'15,"21"6"-3"-15,25-3 1 16,29 0 0-16,33-3-1 15,34 4 1-15,42-1-3 0,37 3-1 16,35-6-2-16,36 6-2 16,19-6-2-16,13 7-3 15,-5-4-1-15,-13 3-4 16,-35-5-5-16,-37-1-8 16,-57 0-22-16,-40 5 1 15,-64-11-1 1,-36 6 0-16</inkml:trace>
  <inkml:trace contextRef="#ctx0" brushRef="#br0" timeOffset="101198.6918">9977 5435 18 0,'-32'-10'25'0,"7"10"-6"16,-3-4-4-16,0 4-4 15,4 10-4 1,5 2 1-16,9 4-2 15,10 7 0-15,13 1 0 16,5 6-2-16,11 3 1 16,1 1-1-16,-2-5 1 15,-2 0-2-15,-12-3 1 16,-10-7-2-16,-13-1-1 16,-7-8-1-16,-10-6-3 0,2-4-6 15,-4-4-9-15,4-9-11 16,12 4-4-16,2-8-1 0,14 4 12 15</inkml:trace>
  <inkml:trace contextRef="#ctx0" brushRef="#br0" timeOffset="101352.8538">10103 5514 52 0,'0'0'30'0,"15"-3"-8"16,-15 12-7-16,0 7-6 15,-5 5-8-15,2 8-8 16,-1 2-17-16,-5-7-6 16,9 6-2-16,-10-15 1 0</inkml:trace>
  <inkml:trace contextRef="#ctx0" brushRef="#br0" timeOffset="101515.2671">10093 5296 10 0,'0'-18'25'16,"0"18"-4"-16,13-9-11 15,-13 9-27-15,0 0-6 16,0 0-2-16</inkml:trace>
  <inkml:trace contextRef="#ctx0" brushRef="#br0" timeOffset="101784.8279">10224 5511 5 0,'15'29'28'0,"7"9"-2"15,-12-9-7-15,-1-2-1 16,0-7-5-16,-9-20-2 16,6 9-1-16,-6-18-1 0,5-1-2 15,-1-10-2-15,6-4 0 16,-1-1-4-16,3 2 0 15,4 3-1-15,-1 5-1 16,5 9 1-16,-2 6 0 16,-3 9 0-16,1 7-1 0,-3 7 0 31,-2 3-4-31,-1 5-10 16,2 2-19-16,-17-14 0 15,13 8 0-15,-11-16 2 16</inkml:trace>
  <inkml:trace contextRef="#ctx0" brushRef="#br0" timeOffset="102154.2589">10935 5054 19 0,'-27'41'32'15,"-12"5"-1"-15,2 21-10 16,3 16-5-16,9 6-2 16,15 9-3-16,10-2-3 0,19-9-7 15,6-10-14 1,15-7-20-16,-7-24-2 0,10-12-1 16,-10-22 1-16</inkml:trace>
  <inkml:trace contextRef="#ctx0" brushRef="#br0" timeOffset="102717.3158">11036 5352 30 0,'0'22'30'0,"-9"-3"-6"16,9 5-10-16,0 6-2 15,4-1-4-15,6-2-2 0,5-5-1 16,4-5 0-16,1-7-2 16,5-3-1-16,-2-10 0 15,-1-6-1-15,-4-10 1 16,-4 2-1-16,-4-8 0 16,-6 6-1-16,-4 0 1 31,0 2-2-31,-8 7 2 0,8 10-1 15,-15-5-1-15,15 5 2 16,-6 20-2-16,6-3 3 16,6 3-1-16,3 2 3 15,5-3-2-15,6 0 2 16,-1-5 0-16,3-2-1 16,-1-10 1-16,2-2 0 0,-7-9-2 15,0-1 0-15,-5-4-3 16,-8-5-5-16,1-1-9 15,-4 3-20-15,-7-7-3 16,7 7 1-16,-5-2-1 16</inkml:trace>
  <inkml:trace contextRef="#ctx0" brushRef="#br0" timeOffset="103001.6776">11616 5112 40 0,'0'0'31'0,"-23"19"1"16,6 7-16-16,1 16-5 15,-1 8-3-15,5 15 0 16,1 6-1-16,11 8-2 15,0-1 0-15,9 4-2 0,4-11-1 16,8-7-2-16,5-7-9 16,-2-9-27-16,-1-21 1 15,8-5-1-15,-11-22 0 16</inkml:trace>
  <inkml:trace contextRef="#ctx0" brushRef="#br0" timeOffset="103601.9923">11813 5259 32 0,'4'23'25'0,"-4"-1"-6"15,-3 3 0 1,3 0-4-16,-3-4-2 16,3-1-4-16,0-11-1 15,0-9-3-15,0 0 0 16,10-7-2-16,-7-12 0 15,4-4-2-15,0-6 0 16,0-3-1-16,0 1 0 16,-4 1 0-16,0 3-2 0,-3 5 1 15,3 8-1-15,-3 14 1 16,0 0 0-16,0 0 0 0,10 19 0 16,-5 0 0-1,3-2 1-15,0 3 0 0,4 2 1 16,-2-7-1-16,5-6 0 31,-3-4 1-31,4-5 0 0,-2-8 0 16,-2-4-1-16,-1-5 1 15,-1-6-1-15,-3 3 1 16,1 3-1-16,-5 0-1 16,-3 5 1-16,0 12-1 15,0 0 1-15,0 14-1 16,0 4 1-16,3 5-1 0,4 6 2 15,-1 3-5-15,3-1-9 16,7 4-20-16,-11-12 0 16,7-3 0-16,-5-11-1 15</inkml:trace>
  <inkml:trace contextRef="#ctx0" brushRef="#br0" timeOffset="103871.2468">12138 5361 51 0,'15'0'28'0,"-6"-9"-6"0,7 9-7 31,0 0-6-31,-3 0-2 0,-1 9-2 16,-3 1-2-16,-9 3 1 15,-7 0-1-15,-2 5-1 16,-3-5-1-16,2 3 1 15,-1-2-1-15,1-4 1 16,7 0-2-16,3-10-3 16,10 14-4-16,1-10-14 0,-1-4-12 15,9 0-1-15,-6-7 0 16</inkml:trace>
  <inkml:trace contextRef="#ctx0" brushRef="#br0" timeOffset="104103.5396">12368 5250 68 0,'3'-14'30'0,"-3"14"-10"16,8 16-5-1,-8 1-5-15,7 5-4 0,-4 4 0 16,1 3-2-16,1-1-4 0,-5-3-6 15,4 0-12-15,2-2-15 16,-6-13-2-16,0-10 1 16,0 0 2-16</inkml:trace>
  <inkml:trace contextRef="#ctx0" brushRef="#br0" timeOffset="104373.0992">12324 5320 33 0,'16'0'25'15,"-16"0"-4"-15,28-7-8 16,-7 1-4-16,0-1-4 16,2 3 0-16,0-4-1 31,0 2 1-31,-5-3 1 0,1 3 1 16,-10 0-1-16,1 6 0 15,-10 0 0-15,13 0-1 16,-13 0 0-16,8 22-2 15,-8-5 1-15,6 3-3 0,-6 3 2 16,7 0-4 0,-4 1-7-16,1 1-24 0,-4-14-4 0,8 1 0 15,-8-12-1-15</inkml:trace>
  <inkml:trace contextRef="#ctx0" brushRef="#br0" timeOffset="104820.6762">11793 5521 30 0,'21'3'32'16,"13"-3"-5"-16,10 4-5 16,12-4-6-16,13 4-3 31,7-4-5-31,13 0-3 0,0 0-1 16,-2 1-3-16,-7-1-1 15,-15 0-5-15,-9-1-7 16,-15 1-10-16,-17 0-12 15,-7 4-1-15,-17-4 0 16</inkml:trace>
  <inkml:trace contextRef="#ctx0" brushRef="#br0" timeOffset="105175.4047">12120 5726 30 0,'0'0'28'0,"21"-11"-2"16,7 11-12-16,3 4-4 16,3-4-3-16,0 10-2 15,-5-1 0-15,-9 6 0 16,-9-2-1-16,-11 5 0 0,-14-3-1 15,-7 3 1-15,-6 1 0 16,-2-5-1-16,1 0 0 16,6-1-1-16,7-4 0 15,15-9 0-15,2 14-2 16,14-14 0-16,7 0-7 16,5-4-8-1,2-6-19-15,10 5-1 16,-3-8 0-16,5 2 1 15</inkml:trace>
  <inkml:trace contextRef="#ctx0" brushRef="#br0" timeOffset="105506.7723">12755 5254 23 0,'12'5'33'0,"13"18"1"15,-7 5-5-15,-2 14-13 16,3 9-5-16,-10 13-5 15,-3 2-2 1,-9 4-5-16,-6-5-6 16,-9-4-9-16,-1-3-14 15,-3-20-3-15,7-4-2 16,3-19 2-16</inkml:trace>
  <inkml:trace contextRef="#ctx0" brushRef="#br0" timeOffset="105775.9841">12984 5109 33 0,'19'0'33'0,"9"29"3"15,3 12-11-15,-6 15-9 16,2 19-4-16,-11 10-3 16,-4 12-2-16,-12-4-1 15,-12-1-2-15,-7-10-3 16,-2-14-7-16,-4-18-30 0,4 0-1 16,-5-28 0-16,14-5-1 15</inkml:trace>
  <inkml:trace contextRef="#ctx0" brushRef="#br0" timeOffset="106480.6262">10634 6445 20 0,'-13'-17'28'0,"-3"5"-8"16,-12 4-2-16,3 3-5 15,-3 5-3-15,-2 0-4 16,8 13 0-16,6 5-2 16,12 2-1-1,6 4 1-15,13 3 0 0,3 3 0 16,7 3 1-16,-2-2 1 16,-2 2-2-16,-10-5 1 15,-4-2-1-15,-14-6 0 16,-5-2-4-16,-9-9-1 15,-3-5-4-15,1-4-6 16,2-12-10-16,5-4-11 0,12 3-4 16,-1-8-1-16</inkml:trace>
  <inkml:trace contextRef="#ctx0" brushRef="#br0" timeOffset="106651.6515">10721 6479 27 0,'14'0'31'0,"0"16"-9"16,-5 2-4-16,-3 5-4 15,-1 6-5-15,-5 1-5 16,0-1-9-16,-6-8-19 0,9 7-7 16,-10-15 1-16,7 3-2 15</inkml:trace>
  <inkml:trace contextRef="#ctx0" brushRef="#br0" timeOffset="106830.2994">10726 6217 28 0,'12'-25'31'0,"-8"3"0"15,8 13-9-15,-12 9-19 16,10-4-13-16,-1 16-11 15,-9-1-8-15,9 14-1 16,-3 6 6-16</inkml:trace>
  <inkml:trace contextRef="#ctx0" brushRef="#br0" timeOffset="107053.3864">10859 6500 23 0,'3'39'30'16,"4"0"0"0,-3-10-6-16,-4-7-6 0,0-2-6 15,0-11-3-15,0-9-4 16,0 0-3-16,14-14 0 15,2-2-2-15,2-1 2 16,6-4-3-16,0 5 1 0,3 3-1 16,-2 8 1-16,-4 5 1 15,-5 14-1-15,-5 4 2 16,-6 5-5-16,-3 4-10 16,3 5-21-16,-10-11 0 15,10 6-1-15,-5-12 1 16</inkml:trace>
  <inkml:trace contextRef="#ctx0" brushRef="#br0" timeOffset="107369.4941">11511 6176 4 0,'-18'20'31'16,"-13"8"2"-16,4 23-4 15,3 15-10-15,-4 13-3 16,13 18-4-16,4 2-2 15,11 10-2-15,6-5-2 16,8-9-5-16,6-9-7 16,4-10-22-16,0-25-8 15,7-10-1-15,-9-21 0 0</inkml:trace>
  <inkml:trace contextRef="#ctx0" brushRef="#br0" timeOffset="107832.8248">11597 6362 38 0,'-3'13'29'31,"8"6"-10"-31,0 3-5 0,1 3-5 16,6 1-1-16,2-7-2 16,5-1-1-16,0-7-1 15,0-4-2-15,5-12 1 16,-4-4-2-16,-4-9 0 16,0-5 0-16,-5-4 0 15,-5-2-1-15,-2 5 0 0,-4 2 0 16,-8 7-1-16,3 6 2 15,5 9-2-15,-15 9 2 16,15 8-1-16,4 5 1 16,4 0 0-16,4 4 0 15,7-6 1-15,3 1 0 16,1-8 0 0,1-4 0-16,-3-9-1 15,-2-5 0-15,-1-5-2 0,-7-9-4 16,-2 0-6-16,-9-3-12 15,-5-2-11-15,5 9-1 16,-16-1 1-16</inkml:trace>
  <inkml:trace contextRef="#ctx0" brushRef="#br0" timeOffset="108033.6841">11520 6702 25 0,'0'0'33'16,"35"18"1"-16,1-18-9 15,9 0-10-15,9 0-7 16,-1 0-11-16,0 0-16 16,-11-6-14-16,1 6 1 15,-17-6-2-15</inkml:trace>
  <inkml:trace contextRef="#ctx0" brushRef="#br0" timeOffset="108356.0981">11641 6866 47 0,'9'0'32'15,"2"-8"1"-15,14 4-18 16,6 8-6-16,-2-1-4 16,2 7-2-16,-8 1 1 15,-4 3-2-15,-10 2 0 32,-9 5-1-32,-11-1 0 0,-4 2 0 15,-4-2-1-15,1-2 1 16,1 1-1-16,6-4 1 15,8-3-3-15,3-12-2 16,19 12-7-16,1-12-15 16,0-12-8-16,13 0 0 0,-4-12-1 15</inkml:trace>
  <inkml:trace contextRef="#ctx0" brushRef="#br0" timeOffset="108618.8796">12144 6324 43 0,'19'34'35'0,"7"19"-2"15,-3 12-14-15,-11 13-3 16,4 8-5-16,-16 2-3 15,0 4-2-15,-9-5-8 0,-8-10-16 16,-7-16-18-16,8-13-1 16,-2-23 0-16,13-11-1 15</inkml:trace>
  <inkml:trace contextRef="#ctx0" brushRef="#br0" timeOffset="109104.0581">13561 5145 15 0,'0'-12'27'0,"9"21"1"32,-9 16-10-32,0 29-5 0,0 25-5 15,0 33-2-15,-4 21-1 16,2 26 1 0,-3 14 0-16,-2 3 1 0,3 2-1 15,-5-13 0-15,0-12-1 16,-3-20-2-16,2-12-1 15,1-24-4-15,0-19-8 0,-1-25-25 16,10-4-1-16,-9-29 0 16,16-5 0-16</inkml:trace>
  <inkml:trace contextRef="#ctx0" brushRef="#br1" timeOffset="114371.3001">5017 6616 20 0,'14'57'16'0,"4"2"-1"15,13 2-1 1,7-10-2-16,10-9-1 0,4-14-2 16,9-15-3-16,6-19-1 15,7-15 0-15,5-12-1 16,6-8 0-16,7 3 1 31,1-1 1-31,4 13-1 0,-3 5 0 16,-5 14 1-16,-11 7-1 15,-10 11-1-15,-15 7-3 16,-13 1-5-16,-10 0-18 16,-5 0-12-16,-15-15-2 15,11 4 1-15</inkml:trace>
  <inkml:trace contextRef="#ctx0" brushRef="#br1" timeOffset="114970.679">6315 6794 21 0,'16'-9'19'16,"-4"-2"-3"-16,7 5-4 15,0-1-1-15,6 3-2 0,-3 4-2 16,-4 0-1 0,1 5-1-16,-4 3-1 0,0 6-2 15,-2 0 0-15,-3 1 0 16,-1-1-1-16,3 1 0 0,0 0 0 16,0-5 0-16,-2 0 0 15,-10-10 0-15,12 5-2 16,-12-5-7-16,0 0-18 15,6-9-5-15,-11-6 1 16,5 15 5-16</inkml:trace>
  <inkml:trace contextRef="#ctx0" brushRef="#br1" timeOffset="115488.7474">6467 6904 4 0,'0'0'17'0,"20"-18"-1"0,1-1-3 16,13-1-1-16,6-3-3 15,13-5-1-15,15 2 0 16,1 3-1-16,5 8 0 16,6 1-1-16,-2 10-1 15,0 8-1-15,2 6-1 16,-2 2 0-16,9 7-1 0,0-4 2 16,6-3-1-16,-1-5 0 15,4-3 1-15,-8-8-1 16,-7-5 0-16,-17-6-1 15,-14-8-1-15,-16 2-4 16,-15-1-2-16,-13-2-15 0,-6 9-13 31,-16-8-1-31,3 10 1 0</inkml:trace>
  <inkml:trace contextRef="#ctx0" brushRef="#br1" timeOffset="119238.8931">6000 7421 22 0,'12'-19'29'31,"-7"-12"-7"-31,3 2-3 0,-2-3-3 16,-3 0-3-16,-1 7-2 16,-2 2-4-16,0 10-1 15,0 13-1-15,0 0-2 0,-8 3-1 16,8 15-1-16,0 7 1 15,3 3-2-15,0 6 1 16,2 4 0-16,-1-1 0 16,2 0 0-16,-6-1 0 0,0-5-1 15,-6-7 0-15,-4-7-1 16,-5-5 0-16,0-5 1 16,1-6-1-16,2-4 0 15,12 3-1-15,-12-16 2 16,12 16-1-1,24-13 1-15,4 11-1 16,8-1-3-16,7 3-8 16,0 8-19-16,1-8-3 15,5 6 0-15,-9-6-1 16</inkml:trace>
  <inkml:trace contextRef="#ctx0" brushRef="#br1" timeOffset="119476.0268">6515 7536 9 0,'15'20'32'0,"-15"-6"1"15,9 15-3-15,-9-6-13 16,-9 4-14-16,-3 5-27 15,-7-18-5-15,7 2-2 16,-3-16-1-16</inkml:trace>
  <inkml:trace contextRef="#ctx0" brushRef="#br1" timeOffset="119873.9674">6800 7125 17 0,'2'-19'34'16,"16"19"1"-1,2 15-3-15,6 10-13 16,3 18-5-16,-3 2-5 0,7 12-2 16,-6 0-1-16,2 1-2 15,-10-10-1-15,-1-7-1 16,-8-12-2-16,-1-10 1 16,-9-19-1-16,9 0 1 15,-5-22-1-15,2-7-1 0,0-7 0 16,4-5-2-16,4 0 0 15,-4-1-2-15,5 6-3 16,-5 3-9-16,2 8-19 16,1 8-1-16,-4 3 0 15,0 10 2-15</inkml:trace>
  <inkml:trace contextRef="#ctx0" brushRef="#br1" timeOffset="120055.186">6921 7366 45 0,'12'0'32'0,"22"8"-7"16,7-8-21-16,-4-4-27 0,9 4-4 15,-9-6-3-15,1 6 5 16</inkml:trace>
  <inkml:trace contextRef="#ctx0" brushRef="#br1" timeOffset="120908.5592">7553 7347 25 0,'0'0'22'0,"0"0"-3"15,-4 19-4-15,4 1-3 0,3 6-3 16,1 2-2 0,3 3-1-16,2-5 0 0,9-2-2 15,-2-9-1-15,6-3 0 31,-1-12-1-31,0-3-1 0,-1-11 0 16,-2-7 0-16,-5-3 0 16,-4-2-1-16,-3-1 1 15,-6 0-1-15,0 4 0 16,0 7 0-16,-6 6 0 16,6 10 0-16,0 0 0 15,0 21 1-15,6-4 0 0,9 5 2 16,4 1 0-16,8-2 0 15,5-7 1-15,5-4 0 16,-3-10 1-16,3-7-1 16,-8-6 0-16,-5-3-2 15,-8-8 1-15,-11-3-2 16,-11-1-5 0,-9 3-24-16,-9-1-9 15,3 6 0-15,-12-11-1 16</inkml:trace>
  <inkml:trace contextRef="#ctx0" brushRef="#br0" timeOffset="153604.3272">14110 5924 23 0,'0'0'30'16,"16"10"-8"-16,6-10-2 16,12 0-5-16,8 0-2 0,6 0-5 15,7 0-2-15,-3 0-5 0,-1-2-3 16,-5 4-4-1,-12-2-6-15,-6 4-5 0,-8 4-11 16,-20-8-4-16,11 3-1 16,-11-3 26-16</inkml:trace>
  <inkml:trace contextRef="#ctx0" brushRef="#br0" timeOffset="153842.7017">14215 6041 29 0,'16'4'23'16,"5"0"0"-16,4-4-5 15,7 0 0-15,7 4-5 16,2-4-4-16,2 0-3 15,-6 0-7-15,-7 6-15 0,-12-6-16 16,-1 4-1-16,-17-4 0 0</inkml:trace>
  <inkml:trace contextRef="#ctx0" brushRef="#br0" timeOffset="154543.5813">14968 6030 12 0,'0'0'21'0,"25"6"-3"15,34-1 1-15,28-5-4 16,34 0 1-1,31 0-2-15,28 0-3 16,28-5-2-16,16 0-2 16,14 3-1-16,-4-3-3 15,-12 2-1-15,-26 3-4 16,-29-4-4-16,-31 4-7 0,-40 0-10 16,-42 0-11-16,-24 3 0 15,-40-13 1-15</inkml:trace>
  <inkml:trace contextRef="#ctx0" brushRef="#br0" timeOffset="154859.1663">16002 5728 57 0,'7'-57'23'16,"-1"-9"-3"-16,-1-6-5 16,-1 7-2-16,-4 4-3 15,0 10-2-15,-3 8-2 0,-1 15 0 16,-1 18-3-1,-2 23-1-15,4 19-1 0,-3 23-7 16,4 18-19-16,-2 19-10 16,-7 2 0-16,11 15-1 0</inkml:trace>
  <inkml:trace contextRef="#ctx0" brushRef="#br0" timeOffset="155607.2506">15197 6488 2 0,'8'19'31'16,"-8"1"0"-16,0 14-6 16,-2 4-9-16,-1 4-2 15,3 3-5-15,-5-7-3 0,5-5 0 16,0-11-3-16,5-8 0 16,-5-14 0-16,20-9-1 15,-11-16-1-15,3-9 1 16,-4-9-2-16,-2-10 1 15,-1-8-1-15,-5-3 0 16,0 9 0-16,-6 5 0 0,0 15 0 16,1 12-1-16,5 23 1 15,0 0 0-15,0 32-1 16,6 4 2-16,3 4-2 16,6-3 1-16,3 1 1 15,2-6 0-15,3-13-1 16,1-4 1-1,2-10-1-15,2-12 0 16,-3-6 1-16,-4-13-1 16,-4-9 0-16,-3-3 0 0,-3-3 0 15,-3 5 0-15,-3 1 0 16,-5 9 0-16,0 12 0 16,0 14 1-16,7 17-1 15,-2 12 1-15,1 10 0 0,4 6 1 16,0 5-2-16,0 4-3 15,2-3-11-15,-1-4-20 16,-6-14 0-16,7 1-2 16,-6-17 1-16</inkml:trace>
  <inkml:trace contextRef="#ctx0" brushRef="#br0" timeOffset="155929.0526">15644 6696 17 0,'16'-1'33'0,"-8"-10"0"16,17 9-5-16,-1-3-11 16,0 0-5-16,1 5-4 0,-2 5-3 15,-2 7-2-15,-14-2-1 16,-4 5 0-16,-13-1-1 15,-5 0 0-15,-4 1 0 16,0-2 0-16,0 0-1 0,3-5 1 16,16-8 0-16,-8 12-1 15,8-12 0-15,24 2-2 16,-2-2-3-16,0 0-9 16,0-7-19-16,9 7-3 15,-9 0 1-15,6 0 0 31</inkml:trace>
  <inkml:trace contextRef="#ctx0" brushRef="#br0" timeOffset="156207.8859">16163 6431 21 0,'0'-15'33'16,"0"15"2"-16,0 0-1 0,7 14-16 15,4 10-6-15,-7 0-4 32,5 12-3-32,-5 1 0 0,1 2-3 15,2-1-3-15,-4-8-5 16,-3-1-11-16,3-2-19 15,-9-17 0-15,6-10-1 16,-14 0 0-16</inkml:trace>
  <inkml:trace contextRef="#ctx0" brushRef="#br0" timeOffset="156361.5503">16039 6582 21 0,'26'0'21'0,"11"0"-7"15,-1 0-8-15,5 3-9 16,0 5-14 0,-11-8-5-16,10 7 3 15,-15-10 19-15</inkml:trace>
  <inkml:trace contextRef="#ctx0" brushRef="#br0" timeOffset="156762.6311">16520 6486 34 0,'12'-23'34'0,"0"5"-7"0,-2 1-4 16,-4 5-7-16,-6 12-3 16,9-13-5-16,-9 13-1 15,6 21-4-15,-2-4-1 16,-1 5 0-16,3 6-1 16,0 4 1-16,0 3 0 15,1 0 0-15,-4-6-1 0,-3-1 0 16,3-3-1-16,-3-5 0 15,-6-4-1-15,-4-6-1 16,1-4 1-16,-7-5-1 16,1-1 1-16,2 0-1 15,-2 0 1-15,3 0 1 16,12 0 0 0,-10-7-1-16,10 7 1 15,13-3 0-15,1 3-1 16,9 0 2-16,4-4-2 0,2 4 2 15,2 0-1 1,0-3 0-16,-6 3 0 0,-3 0 1 16,-4-2-5-16,-7 2-15 15,-11 0-16-15,0 0-1 0,0 0 1 16,-17-22-1-16</inkml:trace>
  <inkml:trace contextRef="#ctx0" brushRef="#br0" timeOffset="157632.3803">17841 5134 17 0,'-4'-14'26'0,"4"28"-11"15,-4 22 1-15,4 35-5 0,-3 31-2 16,3 22-2 0,0 22-2-16,3 16 0 15,1 9-3-15,2-1 0 0,0-6 2 16,-3-19 3-16,-3-14-2 0,0-20 1 15,0-9 0-15,-4-22-1 16,0-10-3-16,1-13-11 16,3-8-23-16,-11-27-3 15,11-7 0-15,-10-20-1 32</inkml:trace>
  <inkml:trace contextRef="#ctx0" brushRef="#br0" timeOffset="161165.1549">18354 6371 27 0,'91'8'19'15,"50"-1"-1"1,36-3-1-16,49-1-4 15,39-3-1-15,43 0-3 16,29 0-2-16,18 0-2 16,1 3-2-16,-16-3-1 15,-26 7-1-15,-38 1-1 16,-44 1 0-16,-50-1-4 16,-48-1-6-16,-47-7-16 0,-25 10-5 15,-41-18-1-15,-10 8 3 16</inkml:trace>
  <inkml:trace contextRef="#ctx0" brushRef="#br0" timeOffset="161851.8148">18674 5854 17 0,'-37'-5'18'0,"5"10"-4"15,-4-5-3-15,7 8-3 16,4-1-1-16,6 7-2 16,16-1 0-16,13 6-1 15,13-2 0-15,11 4-1 0,5 1 0 16,2-2 0-16,-1 2-1 16,-4-3 1-16,-9 3-1 15,-19-5 0-15,-13-2 1 16,-14-5-2-16,-9-1 1 15,-6-2-4-15,2-5-5 16,-2-4-13 0,13 2-9-16,-3-20-1 15,24 20 2-15</inkml:trace>
  <inkml:trace contextRef="#ctx0" brushRef="#br0" timeOffset="162036.7224">18842 5883 15 0,'17'8'30'16,"-17"-8"2"-16,7 29-4 15,-7-3-16-15,3 3-7 16,-8 6-14-16,-5-7-19 16,10 9-2-16,-12-13-1 15,12 2 8 1</inkml:trace>
  <inkml:trace contextRef="#ctx0" brushRef="#br0" timeOffset="162199.502">18779 5641 25 0,'-6'-28'30'0,"6"28"-1"16,0-19-11-16,0 19-34 0,12 9-10 15,-12-9-3-15,7 23-1 16</inkml:trace>
  <inkml:trace contextRef="#ctx0" brushRef="#br0" timeOffset="162484.4103">18922 5947 30 0,'12'31'31'0,"4"1"-2"15,-4-6-10-15,-4-7-4 16,3-2-6-16,-11-17-2 16,18 9-3-16,-8-15-1 0,2-6 0 15,5-1-2-15,3-6 0 16,2 0 0-16,2 4-1 16,2 1-1-16,-4 6 2 15,-2 8-1-15,-3 10 1 16,-4 0 0-16,-5 12 0 0,-4 0-3 15,-4 2-14-15,-10-3-18 0,10 5 0 16,-6-13 0 0,6 3-1-16</inkml:trace>
  <inkml:trace contextRef="#ctx0" brushRef="#br0" timeOffset="163016.3831">19556 5610 29 0,'-37'38'29'0,"6"20"-10"15,1 11-3-15,9 10-3 0,11 11-4 16,10 0-1-16,19-6-5 16,8-11-13-16,10-5-20 15,-5-32-1-15,14-5 0 16,-13-23 8-16</inkml:trace>
  <inkml:trace contextRef="#ctx0" brushRef="#br0" timeOffset="163554.0827">19691 5877 13 0,'-13'9'22'15,"13"14"-8"-15,-3-3-3 16,3 4-1-16,8 1-3 15,6-6 0-15,4-4-2 16,4-3-1-16,3-9 0 16,2-6-1-16,-2-9 0 0,-4-5-1 15,-2-7-1-15,-9 2 0 16,-5-3 1-16,-5 1-1 16,-6 7 1-16,-3 2-1 15,9 15 0-15,-16-4 1 0,11 14 1 16,2 7 0-1,8 4 0-15,4 3 1 0,9 1 1 0,3-4 1 16,6-1-1 0,3-8 0-16,1-5 0 15,-1-7-1-15,-3-4 0 0,-6-9-2 16,-4-6-1-16,-8 0-4 16,-9-3-8-16,0-4-19 31,3 4-6-31,-7-7 0 0,4 9 0 15</inkml:trace>
  <inkml:trace contextRef="#ctx0" brushRef="#br0" timeOffset="164056.4521">20444 5396 22 0,'-19'16'27'16,"-9"8"-7"-16,4 17-2 15,2 12-5-15,5 8 0 16,10 7-2-16,7 2-4 0,12-2-6 16,5-6-15-1,12-5-16-15,-8-26-2 0,13 0 0 16,-13-24 9-16</inkml:trace>
  <inkml:trace contextRef="#ctx0" brushRef="#br0" timeOffset="164941.6503">20572 5569 21 0,'-4'22'21'16,"8"11"-7"0,-4-3-1-16,4 5-3 0,-1-5-2 15,1-4-2-15,2-5-1 16,-1-9-2-16,-5-12-1 16,10 0 0-16,-7-13-2 0,-3-7 0 15,0-6 0 1,0-4-1-16,-4-5 1 0,-1 7-1 15,1 0-1-15,-1 7 1 16,1 9 1-16,4 12-1 16,0 0 1-16,9 13 0 31,-2 5 0-31,6 3 0 0,5-2 1 16,1-1-1-16,-1-2 1 15,4-8-1-15,0-8 1 16,-3 0-1-16,0-15 1 15,-5 0-1-15,-1-7 1 16,-2-4 0-16,-4 5 0 16,-2 3 0-16,-5 2 1 0,0 16 0 15,0 0 1-15,0 0 0 16,-8 21 0-16,8 6 0 16,0 2-1-16,0 3-1 15,6 4-6-15,0-7-19 16,7 2-7-16,-10-14 1 15,12 0-1 1</inkml:trace>
  <inkml:trace contextRef="#ctx0" brushRef="#br0" timeOffset="165238.5263">20871 5756 19 0,'0'0'31'16,"27"0"-1"-16,-16 0-8 16,6 0-10-16,1 10-3 15,-7-1-2-15,-2 5-2 16,-9 0-1-16,-3 2-1 16,-7-3-1-16,-2 3 1 0,-1-2-1 15,1-2 0-15,2-2-1 16,8-1 0-16,2-9-3 15,8 10-7-15,3-10-18 16,7 3-6-16,-6-9-1 16,10 6 0-16</inkml:trace>
  <inkml:trace contextRef="#ctx0" brushRef="#br0" timeOffset="165443.0639">21100 5649 26 0,'9'0'30'15,"-2"22"2"-15,-5-3-13 16,1 3-6-16,2 7-5 16,-5 0-3-16,3 1-5 15,-3-5-9-15,3-2-13 16,-6-12-10-16,7 1 1 31,-4-12-2-31</inkml:trace>
  <inkml:trace contextRef="#ctx0" brushRef="#br0" timeOffset="165721.7422">21041 5766 11 0,'0'-11'26'15,"10"11"-2"1,1-5-7-16,5 5-6 0,5-7-2 15,2 2-5-15,1 0 0 16,1-4-1-16,-3 0-1 0,1-2-1 16,-2-1 1-16,-4 0 1 15,-3 5-1-15,-3 0 0 16,-11 7 1-16,14 5 0 31,-8 6 1-31,-3 6-1 0,-3 5 0 16,6 2-1-16,-3 1-4 15,0-1-12-15,6 1-17 16,-9-25-1-16,7 26-1 16,-7-26 7-16</inkml:trace>
  <inkml:trace contextRef="#ctx0" brushRef="#br0" timeOffset="166259.3262">21454 5496 9 0,'9'-9'27'15,"13"16"-2"-15,-6 4-4 16,2 14-5-16,3 9-3 0,-6 7-5 15,-1 8-1 1,-8 1-1-16,-3-1-2 16,-7-6-4-16,-8-3-10 0,-6-17-20 15,2 4-2-15,-11-17-1 16,8 2 3-16</inkml:trace>
  <inkml:trace contextRef="#ctx0" brushRef="#br0" timeOffset="166644.1466">20576 6021 20 0,'0'0'22'0,"4"9"-3"15,20-3-1-15,19-6-4 16,16 2-2-16,17-2-1 15,13 0-4-15,17-7-2 0,0 0-3 16,-3 0-1-16,-10-1 0 16,-18 3-3-16,-13-4-4 15,-19 6-8-15,-14 6-13 16,-29-3-4-16,0 0 0 31,-13 3 11-31</inkml:trace>
  <inkml:trace contextRef="#ctx0" brushRef="#br0" timeOffset="166991.7229">20912 6157 16 0,'0'0'25'15,"10"-6"-4"-15,7 2-5 0,10 4-4 16,4 0-4-16,1 7-2 16,-1 2 1-16,-8 0-1 15,-5 5-1-15,-12 3 0 16,-6 1-1-16,-13-2 0 0,-3 1-1 16,-5-2 1-16,4-2-1 15,5-3-1-15,12-10 0 16,0 11-1-16,17-11-2 31,5 4-4-31,4-4-13 0,0-12-16 16,18 9 0-16,-8-11 0 15,11 8 11-15</inkml:trace>
  <inkml:trace contextRef="#ctx0" brushRef="#br0" timeOffset="167508.1458">21721 5605 42 0,'20'15'28'0,"-7"10"-6"16,5 10-6-16,2 16-3 16,-5 9-3-16,0 13 0 15,-7 3-3-15,-3 5-2 16,-10-6-2-16,-6-5-1 15,-9-11 0-15,0-11-1 0,-1-11 0 16,4-11-3-16,6-7-8 0,4-1-25 16,-4-18 0-1,11 0 0-15,0-15 0 16</inkml:trace>
  <inkml:trace contextRef="#ctx0" brushRef="#br0" timeOffset="168177.682">19204 6800 15 0,'0'-10'26'15,"0"10"-6"-15,-19-5-3 16,1 5-4-16,-5 8-4 16,2-2-3-16,-1 5-2 15,4 5-1-15,3 3-1 16,9 2 0-16,12-1-1 0,11 3 1 15,9 2-1-15,1 0 1 16,2 1-1-16,-2-1 0 0,-4-4 1 16,-10-2-1-1,-13 2 0-15,-10-8-1 16,-9-4-2-16,-7-2-4 0,-3-7-6 31,-2-7-13-31,12 7-6 0,-5-16 1 16,17 5 8-16</inkml:trace>
  <inkml:trace contextRef="#ctx0" brushRef="#br0" timeOffset="168393.0008">19399 6924 16 0,'0'0'30'15,"12"19"-4"-15,-7-2-4 16,-1 5-5-16,0 3-3 16,-4 1-4-1,0-2-7-15,3-1-8 16,-3-3-16-16,-10-11-11 16,10 0-2-16,0-9 1 15</inkml:trace>
  <inkml:trace contextRef="#ctx0" brushRef="#br0" timeOffset="168547.16">19378 6684 45 0,'8'-14'32'16,"-3"-3"-2"-16,5 9-19 16,-10 8-19-16,0 0-20 15,13 11-2-15,-13-11-2 16,13 26 13-16</inkml:trace>
  <inkml:trace contextRef="#ctx0" brushRef="#br0" timeOffset="168810.2086">19552 6919 42 0,'8'26'34'16,"4"3"-3"-16,-12-7-10 31,4-7-7-31,0-1-5 0,-4-14-2 16,0 0-3-16,0 0-2 15,12-9 0-15,-3-4-1 0,3-2-1 16,6 1 0 0,1-3 0-16,-1 6 0 15,4 5-1-15,-4 6 0 0,-2 7 1 16,-3 5-1-16,-1 3 1 0,-7 3-2 16,-1 1-6-16,-4-3-26 15,0 5-1-15,-4-12 0 16,4 5 0-16</inkml:trace>
  <inkml:trace contextRef="#ctx0" brushRef="#br0" timeOffset="169163.1106">20183 6566 19 0,'-10'21'30'15,"-7"13"-1"1,3 22-9-16,-5 17-5 0,3 12-4 16,8 8-2-16,2 4-2 15,9 2-7-15,7-12-11 16,6-6-19-16,2-31-3 31,12-9 0-31,-7-24 1 0</inkml:trace>
  <inkml:trace contextRef="#ctx0" brushRef="#br0" timeOffset="169678.6079">20420 6695 32 0,'5'20'27'0,"-5"-2"-7"16,0 6-9-16,10 3-4 0,-2 2 0 15,4-1-2-15,1-5-2 16,2-2 0-16,2-10-1 15,-1-7 0-15,1-8 0 16,-2-6-1-16,1-10 0 0,-4-1-1 16,0-4 1-16,-6-1-1 15,-2 3 0-15,-4 5 0 16,0 3 1-16,0 15-1 16,-13-5 0-16,13 5 1 15,-11 20 0-15,11-3 1 16,0 1-1-16,8 6 2 0,5-1-1 15,3-3 2-15,3-4-1 16,2-5 0-16,0-7 1 16,2-4-2-16,-3-9 1 15,-2-7-2-15,-4-1-2 16,-6-7-4-16,0 2-6 31,-8 1-11-31,-9 1-12 0,9 20 0 16,-22-20 0-16</inkml:trace>
  <inkml:trace contextRef="#ctx0" brushRef="#br0" timeOffset="169926.5194">20270 7045 18 0,'18'17'31'0,"7"-17"-3"16,18 6-8-16,7-6-5 16,7-6-6-1,3 3-4-15,2-3-5 16,-9-2-5-16,-6 3-10 16,-7 5-15-16,-18-15-1 15,0 15 0-15,-22 0 18 16</inkml:trace>
  <inkml:trace contextRef="#ctx0" brushRef="#br0" timeOffset="170295.5753">20451 7203 24 0,'11'-8'27'16,"16"8"-9"-16,4 0-3 16,5 0-4-16,-3 4-1 15,-2 0-1-15,-3 5-2 0,-11 0-1 16,-13 6-1-16,-13-1 0 15,-9 3-1-15,-8-2 0 16,-2 3 0-16,-2-5-2 16,2 3-1-16,7-3 1 15,11-1-1-15,10-12 0 16,10 6-2-16,11-6-2 0,5-3-6 16,4-3-16-16,12 2-9 15,-9-11 0-15,10 8-1 16</inkml:trace>
  <inkml:trace contextRef="#ctx0" brushRef="#br0" timeOffset="170627.7043">20952 6682 40 0,'23'-6'35'16,"-3"2"0"-16,5 16-13 16,5 15-6-16,-5 18-6 15,1 19-3-15,-8 6-2 16,-5 10 0-1,-13 7-3-15,-9-4-2 16,-3-5-3-16,-9-14-7 16,2-13-16-16,2-12-11 15,-2-19 0-15,12-6 0 16</inkml:trace>
  <inkml:trace contextRef="#ctx0" brushRef="#br0" timeOffset="171264.9177">22491 5412 26 0,'-6'36'30'0,"9"36"-8"15,-3 23-3-15,-7 40-6 0,7 24-3 16,0 23 0-16,-3 15-2 15,-3 0-2-15,6-15-2 16,-8-13 0-16,5-20-2 16,-1-34-2-16,-5-17-9 15,-4-29-23-15,5-13-2 16,-3-25 0-16,11-2-1 0</inkml:trace>
  <inkml:trace contextRef="#ctx0" brushRef="#br0" timeOffset="174933.3177">22956 6454 25 0,'0'0'39'16,"0"0"0"-16,14 3-1 15,-14-3-17-15,0 0-6 0,0 0-5 16,12 4-5-16,-12-4-5 16,0 0-22-16,0 0-17 15,0 0-1-15,-21 0 0 16,7 0 0-16</inkml:trace>
  <inkml:trace contextRef="#ctx0" brushRef="#br0" timeOffset="228745.9963">693 7918 25 0,'0'0'30'0,"-11"75"0"15,-22 68-4 1,12-68-18-16,9-1-3 16,-4-12-2-16,7-16-1 15,9-46 0-15,0 0-1 16,0 0 0-16,0 0 1 0,37-61 0 15,-28-2 0-15,3-12-1 16,-4-8 1-16,2 1 0 16,0 5 0-16,-10 10 0 15,7 11 0-15,-7 56 2 16,15-58 0-16,-15 58 0 16,0 0 2-1,40 64-1-15,-27-13 0 16,3 13 0-16,-1 6 0 15,7 5-2-15,-1-5 0 16,-5-2-3-16,-1-7-4 16,-2-14-6-16,-13-47-14 15,15 66-15-15,-15-66 0 0,0 0 0 16</inkml:trace>
  <inkml:trace contextRef="#ctx0" brushRef="#br0" timeOffset="228893.1483">634 8195 8 0,'0'0'28'16,"0"0"0"-16,0 0-6 16,0 0-17-1,46-39-19-15,-46 39-11 16,90 7-1-16,-44 2 1 16</inkml:trace>
  <inkml:trace contextRef="#ctx0" brushRef="#br0" timeOffset="229124.9413">1139 8124 41 0,'0'0'31'0,"-48"-43"-3"15,48 43-10-15,0 0-7 16,-51-23-4-16,51 23-3 0,0 0-1 16,0 0-1-1,9 56-1-15,-9-56 2 16,35 54 1-16,-35-54 1 0,24 61 0 15,-24-61-1-15,-3 51 1 0,3-51-4 16,0 0-10-16,-56 21-25 16,56-21-3-16,0 0 1 15,-49-29-1-15</inkml:trace>
  <inkml:trace contextRef="#ctx0" brushRef="#br0" timeOffset="230009.8769">2091 8045 23 0,'-19'4'22'0,"-6"1"-6"16,5 5-3-16,6 4-2 16,9 3-3-16,5 2-3 15,16-2-1-15,6 0-2 16,9 0 0-16,4-7-1 0,-2 0 0 15,-7-6 0-15,-4-4 0 16,-10 5 0-16,-12-5-1 16,-14 0 0-16,-9 0 1 15,-5 3 1-15,-7 3-1 0,4 5 1 16,0 4 0-16,9 1 1 31,6 4 0-31,9 1 1 16,7-1-2-16,15 2 1 15,5-6 0-15,10-6-1 16,1-3 0-16,0-7 0 0,1-7-1 16,-1 0 0-16,-3-8 0 15,-4-2 0-15,-4-1-1 16,-11 2 0-16,-3 3 0 0,2 3 0 16,-8 10 0-16,0 0 1 15,0 0-1-15,0 11 1 16,0 1 0-16,0 3-1 15,0-5 2-15,0-10-1 16,0 12 0-16,0-12 0 16,3-12 0-1,6-4 0-15,2-3-1 16,-2-5 1-16,5-3-1 16,1 2 0-16,0 3 0 15,3 5-1-15,1 8 1 16,-2 9 0-16,-3 6 1 15,2 9-1-15,-9 8 0 16,6 5 1-16,-6 5-2 0,-4 0-3 16,7-3-11-16,-4 4-17 15,-6-15-2-15,12 0-1 0,-12-19 0 16</inkml:trace>
  <inkml:trace contextRef="#ctx0" brushRef="#br0" timeOffset="230164.0328">2567 8133 33 0,'9'0'33'0,"-9"0"0"16,8 20-12-16,-4 6-9 15,2 10-15-15,4 6-26 16,-14-13-1-16,8 10-2 31,-4-14-2-31</inkml:trace>
  <inkml:trace contextRef="#ctx0" brushRef="#br0" timeOffset="230527.2237">2721 7905 21 0,'22'-37'33'0,"15"13"1"16,1 11-13-16,2 13-3 15,3 12-2-15,-8 15-4 16,5 20-3-16,-13 10-1 31,-5 8-3-31,-10 6 0 0,1 1-2 16,-4-7-1-16,0-6 0 16,0-14-2-16,4-13 1 15,-2-13-2-15,-4-14-1 16,4-14-1-16,-11-15 0 15,-11-5-1-15,-4-6 0 16,-12 5 1-16,-11 3-1 0,-6 10 2 16,-1 9 1-16,4 16 1 15,0 9-3-15,16 10-10 16,13 6-22-16,0-10 0 16,24 2-1-16,4-10 1 15</inkml:trace>
  <inkml:trace contextRef="#ctx0" brushRef="#br0" timeOffset="230927.6746">3437 8132 5 0,'-27'-14'31'15,"8"10"0"-15,-2 0 0 16,4 8-16-16,7 9-6 16,2 1-3-16,12 6-2 15,7 1-1-15,5-2-1 16,3 1-2-16,0-5-1 0,2-2-1 16,-5-5 0-16,-4-3-1 15,-12-5 1-15,0 0-1 16,-22 5 1-16,-1-3 3 15,2 3 0-15,-6 3 2 16,3 6 1-16,2 0 0 16,10 8 0-1,5-2 0-15,13 4 0 16,3-3-1-16,4-3-3 16,7-4-6-16,0-4-19 0,-2-16-8 15,7-1-2 1,-8-17 1-16</inkml:trace>
  <inkml:trace contextRef="#ctx0" brushRef="#br0" timeOffset="231066.1128">3394 7882 18 0,'-21'-47'34'16,"11"19"-1"-16,-3 6-7 16,8 12-43-16,13 19-8 15,-8-9-5-15,17 29-3 16</inkml:trace>
  <inkml:trace contextRef="#ctx0" brushRef="#br0" timeOffset="231729.979">3701 7838 8 0,'12'0'27'0,"16"7"-4"16,0-3-9-16,4 3-3 15,-1-3-3-15,-3-4-4 16,-4 0-3-16,-9 0 0 15,-15 0-1-15,0 0-1 16,-9-7 1-16,-9 7 0 0,-2 0-1 16,-1 5 1-16,0 5 0 15,5 4 0-15,3 1 0 16,3 2 0-16,10 5 0 0,-2-2 0 16,6-2 0-16,0-2 1 15,-2 1-1-15,-2-7 0 31,0 2 1-31,0-12-1 0,-8 17 0 16,4-5 2-16,-3 3 0 16,4 7 0-16,3 5 1 15,3 7 1-15,3 7 0 16,-3 2 0-16,-3 3 0 16,0 0-1-16,-6-4 0 15,-7-9-1-15,-8-10 0 0,0-9-2 16,-7-10-3-16,3-12-2 15,0-8-4-15,7-2-6 16,5-5-7-16,4-6-9 16,18 13 0-16,-3-7 16 15</inkml:trace>
  <inkml:trace contextRef="#ctx0" brushRef="#br0" timeOffset="232330.7208">4094 8369 40 0,'5'-19'23'0,"-5"1"-5"15,-4-5-3-15,-5 0-4 0,-4-1-4 16,-5 2-3-16,-1 8-2 16,-5 5 0-16,2 9-1 15,3 9-1-15,4 8 1 16,2 8-1-16,6 1 1 15,7 3-1-15,7-1 0 16,6-1 1-16,5-7-1 0,9-6 1 16,-4-6 0-16,4-8 0 15,-1-10-1-15,-5-5 1 16,-5-6-1-16,-4-2 1 16,-3-1 0-16,-9-2-1 15,0 6 1-15,0 3-1 16,-9 6 1-1,9 11-1-15,-9-4 1 16,6 13 0-16,3 9 0 16,6 0 0-16,3 3 0 0,4 0 1 15,5-3-1 1,3-4 1-16,5-4-1 16,1-10 0-16,2-4 0 0,-1-10 0 15,-1-5 0-15,-4-4 0 0,-3-5 0 16,-4 0 1-16,-4 2 0 15,-6 1 1-15,-2 9 0 16,-4 16 1-16,0 0 0 16,-10 13-1-16,8 17 1 15,-2 9-1-15,1 12 0 16,3 8 0 0,3 7 0-16,1-1-1 15,2-4-1-15,6-1-3 16,-2-13-6-16,4-4-13 15,8-12-18-15,-11-17-1 16,4-10 0-16,-10-14 0 16</inkml:trace>
  <inkml:trace contextRef="#ctx0" brushRef="#br0" timeOffset="232484.3873">4447 8487 2 0,'27'3'15'15,"1"-3"-10"-15,-2-8-22 16,14 8 13-16,-7-10 4 0</inkml:trace>
  <inkml:trace contextRef="#ctx0" brushRef="#br0" timeOffset="232800.8243">4874 8262 19 0,'-11'-13'31'0,"-9"-7"-1"0,0 12-9 16,2 2-7-16,3 6-6 16,2 8-4-16,7 5-1 15,6 4-2-15,12 4 0 16,-2-5-1-16,2 3-2 16,1-5 0-16,-1 1-1 15,-2-6-1-15,-10-9 1 0,0 0-1 16,-11 4 2-16,-7-4 2 15,-3 0 2-15,-1 5 3 16,-4-3 0-16,9 10 3 16,-2-1 0-16,13 7 0 15,6 0-1-15,9 4-2 0,10-3-4 32,2-6-13-32,7-3-23 0,18-2-1 15,4-16 0-15,13-1-1 16</inkml:trace>
  <inkml:trace contextRef="#ctx0" brushRef="#br0" timeOffset="233454.1984">5723 8239 10 0,'24'8'27'0,"-5"-8"-2"16,7 0-9-1,5 5-7-15,-1-5-4 0,-1 5-2 16,-3-5-1-16,-5 0-1 16,-12 0 0-16,-9 0 0 15,-11 0 0-15,-8 0 1 0,-7 10 0 16,1 1 0-16,-3 8 0 15,5 4 1-15,4 6-1 16,12 1 1-16,7 2 0 16,17 1-2-16,9-4 0 15,5-5 0-15,9-7-2 16,2-7 0 0,6-6 0-16,-1-9 0 15,-1-4 0-15,-8-6 0 16,-4-3 1-16,-6-5 2 15,-11-2 2-15,-7 3 1 16,-10-2 1-16,-12 2 0 16,-7 4 0-16,0 9 1 15,-8 7-2-15,2 8 0 0,3 8-2 16,9 4-1-16,8 3-1 16,12 5 1-16,7-3-2 15,7-2 1-15,7-5 0 0,-3-10-5 16,4-6-21-16,-2 0-12 15,-20-9 0-15,-1-1 0 16</inkml:trace>
  <inkml:trace contextRef="#ctx0" brushRef="#br0" timeOffset="234087.4148">7258 8281 18 0,'-25'10'31'0,"-5"5"-2"15,8 6-9-15,12 8-4 16,7 0-2-16,15 4-3 15,8-3-2-15,16-1-1 16,-1-12-1 0,11-3-1-16,-6-14-2 15,-2-11-1-15,-13-14-1 0,-10-8-1 16,-12-13-1 0,-11-10-1-16,-9-7-1 15,-6-7-1-15,0 2-2 0,-2 0-2 16,13 11-6-16,5 8-8 15,7 11-13-15,16 18-2 0,0 6 1 16,15 21 14-16</inkml:trace>
  <inkml:trace contextRef="#ctx0" brushRef="#br0" timeOffset="234252.6974">7609 8236 6 0,'-6'31'30'16,"6"5"1"-16,-4-7-3 15,4 0-12-15,0 0-6 16,7-2-9-16,-1 0-15 16,-1-12-15-16,8 3-2 15,-13-18 0-15</inkml:trace>
  <inkml:trace contextRef="#ctx0" brushRef="#br0" timeOffset="234557.5095">7887 8371 22 0,'7'19'35'0,"-11"-2"1"15,-1 0-8-15,-11 3-8 0,-8-3-7 16,3-5-5-16,-9-4-4 16,3-8-3-16,3-4-1 15,-1-10-1-15,6-6 0 16,6-8-1-16,4 1 0 15,9-1 0-15,6 0 1 16,6 9 1 0,7 5 1-16,5 9 0 15,1 10 0-15,3 11 1 16,-1 6 0-16,0 6 0 16,-3 3-1-16,-6-1-6 15,-4-3-15-15,3 1-16 16,-13-14 0-16,2-1-1 15,-6-13 4-15</inkml:trace>
  <inkml:trace contextRef="#ctx0" brushRef="#br0" timeOffset="234704.6633">7866 8133 19 0,'0'-15'29'0,"-9"-3"-3"15,9 18-18-15,15 12-28 0,-15-12-5 16,16 31-3-16</inkml:trace>
  <inkml:trace contextRef="#ctx0" brushRef="#br0" timeOffset="234936.4589">8164 8274 28 0,'-15'7'31'0,"-8"-2"0"15,3 9-13-15,1 8-5 16,3 3-6-16,16 9-1 16,0-4-1-16,16 3 0 15,-1-6-1-15,7-3 1 0,0-11 0 16,2-3-1-16,-7-10-1 0,-6-4-3 16,-5-6-4-1,-12-8-13-15,-9-6-19 0,5 1 0 16,-9-13 0-16,7 7 1 15</inkml:trace>
  <inkml:trace contextRef="#ctx0" brushRef="#br0" timeOffset="235474.4337">8135 8235 7 0,'31'10'32'16,"1"-10"0"-16,18 9 1 15,-1-2-15-15,2-3-8 16,7 3-4-16,-8-3-4 15,-2 0-2-15,-9-2-2 0,-13-2 0 16,-12 0 0-16,-14 0-1 16,0 0 0-16,-9-2 1 15,-6 7 1-15,-4 1 1 16,-2 9 1-16,2 2 0 16,3 7 1-16,4 3 0 15,7 0 0 1,5 2 1-16,0-6 0 15,11 1 0-15,-1-10-1 16,8-6 0-16,-2-8-1 16,3-5 1-16,-1-8-2 0,-2-5 1 15,-1-2-1 1,3-2 0-16,-5 3 0 0,2 2 0 16,-6 5 1-16,2 8 0 0,-11 4 1 15,17 9 0-15,-17-9 0 16,7 20 0-16,-7-8 1 15,3 0-1-15,-3-12 0 16,6 14 0-16,-6-14-1 16,0 0 0-16,15-19-1 15,-1 8 1-15,0-3-1 0,2 0 0 16,2 1 0-16,-1 4 1 16,-3 9-1-16,1 0 0 15,-2 10 1-15,-3 6-1 16,-4 3-1-16,-6 0-4 15,6 0-14-15,3 5-17 16,-14-14 0 0,10 4-1-16,-5-14 0 15</inkml:trace>
  <inkml:trace contextRef="#ctx0" brushRef="#br0" timeOffset="235706.7228">8962 8089 51 0,'7'-11'36'0,"11"20"1"16,-3 15-14-16,-2 12-7 15,9 16-6-15,-10 6-2 16,0 8-2-16,-6 4-2 16,0 0-1-16,-6-5-2 15,-3-10-4 1,3-7-7-16,-11-10-22 15,4-15-7-15,7-5-1 16,0-18 0-16</inkml:trace>
  <inkml:trace contextRef="#ctx0" brushRef="#br0" timeOffset="235860.3813">9003 8439 18 0,'21'-12'16'16,"13"2"-19"-16,9 10-13 16,-8-10 2-16,12 5 14 15</inkml:trace>
  <inkml:trace contextRef="#ctx0" brushRef="#br0" timeOffset="236154.6856">9535 8315 9 0,'16'-2'34'0,"0"11"0"15,-16-9-2-15,-10 14-10 32,-2 1-5-32,-19-5-6 0,3 3-2 15,-10-8-3-15,2-1-3 16,-1-4-1-16,5-9-2 16,2-4 0-16,11-6 0 15,9 0 0-15,10-1-1 16,7 3 0-16,9 3 1 15,8 4 0-15,4 10 1 0,6 14 1 16,3 6 0-16,-3 2 0 16,0 4 1-16,-6 1-3 15,-3 0-10-15,-7-3-27 0,1-2-1 16,-19-22-1 0,16 18 0-16</inkml:trace>
  <inkml:trace contextRef="#ctx0" brushRef="#br0" timeOffset="236861.8311">10527 7940 55 0,'4'37'34'0,"-8"9"-5"0,-2 14-14 15,4 13-3-15,-5-3-3 16,7 7-3-16,0-9-5 15,0-12-4-15,7-12-4 16,-7-16-7-16,8-19-13 16,-8-9-8-16,8-18 0 0,-8-9 0 31</inkml:trace>
  <inkml:trace contextRef="#ctx0" brushRef="#br0" timeOffset="237040.7842">10425 7872 36 0,'16'-33'31'0,"18"10"-6"16,4 2-8-16,14 4-5 0,7 4-8 15,6 4-10-15,4 9-19 16,-5-7-5-16,3 12-2 16,-16-5 1-16</inkml:trace>
  <inkml:trace contextRef="#ctx0" brushRef="#br0" timeOffset="237279.0949">10484 8472 28 0,'22'18'32'0,"-1"-14"0"0,14-1-9 15,8-1-24-15,-2-4-24 16,14 4-3-16,-11-11-3 16,11 6 2-16</inkml:trace>
  <inkml:trace contextRef="#ctx0" brushRef="#br0" timeOffset="237642.4052">11075 8061 44 0,'-26'-10'28'15,"4"10"-8"-15,3 13-5 16,2 2-5-16,6 12-2 16,5 0 1-16,9 5-2 0,6-3 0 15,10 0-1-15,6-12 0 16,7 0-1-16,-1-17-2 15,-2-8 1-15,-3-8-2 0,-8-6 0 16,-10-7-2-16,-8 0-1 16,-9 0-4-16,-8 0-6 15,1 2-21-15,5 13-4 16,-6 0-1-16,8 14 0 16</inkml:trace>
  <inkml:trace contextRef="#ctx0" brushRef="#br0" timeOffset="237880.7198">11337 8290 44 0,'5'19'35'0,"0"10"-4"15,-14-1-10-15,-1-1-6 16,-6 4-8-16,-7-5-14 16,3 1-25-16,-8-15-1 31,6-2-2-31,0-17 0 0</inkml:trace>
  <inkml:trace contextRef="#ctx0" brushRef="#br0" timeOffset="238412.6521">11774 8107 23 0,'0'0'34'16,"-17"-21"-1"-16,10 6-10 0,3-1-6 15,1-1-6-15,10 1-3 16,1 4-3-16,11 8-1 16,4 4-2-16,5 5-1 15,-1 7 1-15,-3 5-1 16,-11 7 2-16,-7 7-2 16,-15 2 1-16,-9 0 0 0,-15 1-1 15,0-1 1-15,-4-4-2 16,3-5 2-16,6-2-3 15,8-5 2-15,11-5-1 16,21-6 1-16,9 1 0 16,9-5 0-16,4 2-1 15,6-1-1 1,4 1-7-16,-4-4-14 16,-7 0-14-16,-1 0-2 0,-13-7 1 15,-1 7 0 1</inkml:trace>
  <inkml:trace contextRef="#ctx0" brushRef="#br0" timeOffset="238830.1819">12032 8249 9 0,'8'9'32'0,"-8"-9"2"16,10 20-2-16,-5-7-14 15,-2 2-5 1,2-1-4-16,-5-2-3 16,5-3-2-16,-5-9-1 15,0 0-2-15,0 0-1 16,-16-14 0-16,8-3 0 16,2-2 0-16,0 0-2 15,-1-4 2-15,7 3-1 16,3 1 0-16,4 3 1 0,6 1-1 15,8 8 1-15,0 0-1 16,5 7 1-16,-1 0 0 0,0 0 1 16,-4 8 1-16,1 1 0 15,-7 4 1-15,-4 2 0 16,-2 1 1-16,-9 3-1 16,5 4 0-1,-5-2-2-15,0-1-2 16,0 3-12-16,0-1-22 15,-5-11-2-15,5 2 0 16,0-13 0-16</inkml:trace>
  <inkml:trace contextRef="#ctx0" brushRef="#br0" timeOffset="239168.308">12373 7672 21 0,'35'14'35'15,"-1"10"0"-15,18 18 0 16,-5 12-18-16,0 8-6 31,2 22-2-31,-18-1-4 0,-16 9-1 16,-15-8-1-16,-15-4-2 15,-15-10-2-15,-5-7-2 16,-5-10-6-16,-4-15-9 16,8-14-18-16,11-3-1 15,5-17 1-15,20-4 1 16</inkml:trace>
  <inkml:trace contextRef="#ctx0" brushRef="#br0" timeOffset="239431.3543">12928 8406 83 0,'13'4'40'0,"-13"-4"-3"16,0 0-35-16,15 5-33 15,-20-13-5-15,5 8-3 16,0-24 0-16</inkml:trace>
  <inkml:trace contextRef="#ctx0" brushRef="#br0" timeOffset="246720.8418">13632 7840 44 0,'-25'0'24'0,"-9"0"-6"16,3 9-6-16,1 3-2 15,11 5-3 1,10 4-2-16,15 1-1 16,10 0-1-16,11-3-1 15,8-2 0-15,1-3 0 16,-1-4 0-16,-8-6-1 15,-8-4 0-15,-19 0 0 16,0 0 0-16,-25-9-1 16,-6 9 1-16,-9 0 0 0,3 5 0 15,-4 7 1-15,8 8 0 16,5 3 0-16,12 9 1 16,13-2 0-16,15 3 1 15,7 1-1-15,12-2-1 16,3-6-1-16,5-9-2 15,3-2-8-15,-5-6-18 16,-6-17-8 0,-4 1 0-16,-14-16-1 15</inkml:trace>
  <inkml:trace contextRef="#ctx0" brushRef="#br0" timeOffset="246889.124">13286 7890 11 0,'0'0'24'0,"11"-3"-12"15,18 12-23-15,-5-9-8 16,19 9 3-16</inkml:trace>
  <inkml:trace contextRef="#ctx0" brushRef="#br0" timeOffset="247391.4733">13944 7850 19 0,'0'0'26'0,"21"-3"-3"16,6 3-12-16,7 0-3 16,1 2-3-16,1-2-1 0,-2 0-1 15,-6-4-1-15,-11 2 0 16,-17 2-1-16,0 0-1 16,-11-7 1-16,-10 11 0 15,-3 0-1-15,0 2 0 16,0 7 0-16,6 0 0 15,9 3 0 1,9 3 0-16,0-3 1 16,15 0-1-16,1 3 1 15,2-2-1-15,1-2 1 16,-3-2 0-16,-4 0 0 16,-12-13 1-16,10 18 0 15,-13-7 1-15,-4 1-1 16,0 3 2-16,-2 4-1 0,-3 1 1 15,2 6-2-15,-1 1 0 0,-2-1-1 16,-3-4-3-16,-5-7-2 16,2-6-5-16,-2-9-5 15,-4-2-9-15,10-4-5 16,-8-12-3-16,13 3 7 16</inkml:trace>
  <inkml:trace contextRef="#ctx0" brushRef="#br0" timeOffset="247839.7698">14237 8067 17 0,'0'0'26'15,"0"0"-3"-15,0 0-6 16,-3 16-4-16,3-1-5 15,0 1-3-15,0 2-1 16,3 3 0-16,4-2-1 0,4-2-1 16,3-5 0-16,3-6 0 0,0-6 0 15,0-4 0-15,-1-5-1 16,0-9 0-16,-1-1 0 16,-4-2 1-16,-3 3 1 15,-5-2-1-15,0 7 0 16,-3 2 0-16,0 11 0 31,0 0 0-31,0 0 0 0,-13 11-2 16,13 3 0-16,10 4 0 15,-1-3 1-15,4 4 0 16,5-5 1-16,4-1 0 16,-1-6 1-16,1-7-1 15,1-6 1-15,-6-5 0 16,-4-1-1-16,-3-8-4 0,-10-2-6 15,0 3-14-15,-7 0-13 16,-12 0-1-16,1 7 0 16</inkml:trace>
  <inkml:trace contextRef="#ctx0" brushRef="#br0" timeOffset="248071.5622">13911 8035 43 0,'29'-6'33'0,"20"6"1"15,0-4-19-15,2-3-37 16,10 7-5-16,-11-7-4 15,3 3-1-15</inkml:trace>
  <inkml:trace contextRef="#ctx0" brushRef="#br0" timeOffset="248973.5801">15434 8073 37 0,'0'27'26'16,"-14"1"-5"-16,-5 3-3 0,-4-2-5 15,-7-6-5-15,1-3-3 16,-1-11-3-16,4-9-2 15,4-9-1-15,7-11-2 16,4-2 0-16,6-6 0 16,10 3-1-16,3-1 1 0,7 2 1 15,4 11 1-15,5 4 2 16,5 9 0-16,-3 9 1 16,0 4 1-16,1 8-1 15,-4 3 1-15,-1 1 0 16,-4 1-1-16,-2-5-1 31,-2-3 1-31,0-7-2 0,-3-4 1 16,-1-7-1-16,0 0 0 15,-1-8 0-15,-1-2 0 16,-8 10 0-16,17-14-1 0,-8 10 1 16,0 4 0-1,1 0 0-15,-10 0 0 16,12 11 1-16,-12-11 0 0,11 12 0 15,-11-12 0-15,0 0 0 0,0 0 0 16,0 0 0-16,3-16 0 16,-3 0-1-16,5-3 1 15,2 0-1-15,2-1 0 16,4-1 0-16,3 6 0 31,3 5 0-31,0 7 1 0,0 6 0 16,1 7-1-16,-2 5 1 15,-5 6-3-15,1 6-8 16,-1 2-17-16,-7-10-5 16,8 10 0-16,-9-15 0 15</inkml:trace>
  <inkml:trace contextRef="#ctx0" brushRef="#br0" timeOffset="249259.2622">16077 8217 15 0,'18'-14'29'16,"-15"-10"-5"-16,-1 5-2 16,-2 0-5-1,-11 2-3 1,-2 7-3-16,-8 2-3 0,2 8-2 16,-5 0-2-16,6 12-1 15,2 3 0-15,6 8-2 16,7 0 1-16,3 2-1 15,10 2 0-15,4-1 1 16,5-5-1-16,4-3-2 0,1-5-2 16,-4-9-9-16,0-11-20 15,0 2-3-15,-8-15 1 16,0 1-2-16</inkml:trace>
  <inkml:trace contextRef="#ctx0" brushRef="#br0" timeOffset="249412.8582">16036 7816 40 0,'-5'-12'29'0,"5"12"-5"15,14 7-20 1,-14 2-25-16,13 12-5 0,-6-2-3 31,10 17 9-31</inkml:trace>
  <inkml:trace contextRef="#ctx0" brushRef="#br0" timeOffset="250045.7285">16870 8110 31 0,'13'17'34'16,"-17"-4"-2"-1,4 3-13-15,-12 3-4 16,-6 0-4-16,-4-2-3 16,-9-2-3-16,3-3-2 15,-4-7-1-15,2-5-2 0,5-12-1 16,4-3-1-1,9-4 0-15,5-3 0 0,7-2 0 16,9 1 0-16,6 3 1 16,8 7 0-16,4 4 1 0,2 9 0 15,1 4 1-15,1 8 0 16,-3 5 0-16,-4 5 0 16,-2 2 0-16,0-2 1 15,-6-2-2-15,-3-4 1 16,-2-4-1-16,0-7 0 0,-11-5 0 15,16-9 0-15,-8-5 0 16,-2-3 0-16,0-4-1 16,-3 2 1-16,-3 0 0 15,3 2 0-15,-3 4-1 16,0 13 1-16,0-11 0 31,0 11 0-31,4 14 0 0,1 0 0 16,2 4 0-16,1 1 1 15,3 1-1-15,6-2 1 16,1-4 0-16,1-2 1 16,2-9-1-16,0-3 1 15,-3-9 0-15,0-3-1 0,-6-4 0 16,-6-4-4-16,-3 1-6 0,-3 1-21 16,-10-3-5-16,3 8-1 15,-6-1 1-15</inkml:trace>
  <inkml:trace contextRef="#ctx0" brushRef="#br0" timeOffset="250631.7253">17382 8093 19 0,'21'0'22'0,"-4"-8"-6"15,9 4-6-15,0-1-3 16,-1 5-3-16,-2-3-1 16,-4 3-1-16,-7-3 0 15,-12 3 1-15,0 0 1 0,0 0 1 31,-18 12 0-31,4-4 0 16,1 2 0-16,-1 5 0 0,7 2 0 16,3 4-1-16,8 2-2 15,7 0 0-15,5-2-1 16,5-1 0-16,4-3-1 16,6-2-1-16,0-6-1 15,3-4 0-15,1-5-1 0,3-4-1 16,-4-4 0-16,1-6 1 15,-4-3 0-15,-6-6 3 16,-4 0 1-16,-8-4 2 16,-8 3 2-16,-8-2 0 15,-7 8 1-15,-7 1 1 16,-1 7-1-16,-6 3-1 0,2 12-1 16,1 3-1-16,2 4-1 15,9 5 0-15,4 2 0 16,6 3 0-16,8 2-1 15,3-5 1-15,5-2-1 0,3-2-4 16,3-9-7-16,-2-6-21 31,0 0-4-31,-9-16-1 0,1 0 1 16</inkml:trace>
  <inkml:trace contextRef="#ctx0" brushRef="#br0" timeOffset="250801.007">17821 7804 27 0,'-6'-21'34'0,"6"21"0"16,0-10-3-16,0 10-26 15,11 24-30-15,-11-9-6 16,7 12-2-16,-7-8 0 16</inkml:trace>
  <inkml:trace contextRef="#ctx0" brushRef="#br0" timeOffset="251279.6683">18354 8286 27 0,'14'29'32'15,"-17"-2"0"-15,-5 4-14 0,-8-1-8 16,-3-4-20-16,4-2-17 16,-14-19-3-16,19-1-1 15</inkml:trace>
  <inkml:trace contextRef="#ctx0" brushRef="#br0" timeOffset="251917.8369">18873 8150 46 0,'15'20'26'0,"-15"1"-7"15,5 7-5-15,-5-2-2 16,0-3-4-16,-6-5-2 16,1-8-2-16,5-10-1 15,0 0-2-15,0-20 0 0,4-3 0 31,7-1 0-31,4-4-1 16,4 5 0-16,5 4 0 16,-1 6 2-16,2 7-1 15,-3 6 1-15,-1 13 0 0,-2 4 0 16,-5 7 0-16,-4-1-5 16,-6 5-17-16,4 3-14 15,-17-10 0-15,9 4 1 0</inkml:trace>
  <inkml:trace contextRef="#ctx0" brushRef="#br0" timeOffset="252618.3392">19882 7840 59 0,'3'-9'24'0,"-6"25"-3"16,1 14-4-16,-5 12-5 15,7 18-3-15,-8 7-2 16,5 9-3-16,-1-1-4 16,-1-5-9-16,5-14-18 15,5-3-7-15,-9-22-1 0,8-7 0 16</inkml:trace>
  <inkml:trace contextRef="#ctx0" brushRef="#br0" timeOffset="252881.5032">20074 7927 27 0,'14'-13'30'16,"-9"2"0"-16,-5 11-11 0,9 25-4 15,-9 3-5 1,4 9-2-1,-4 9-3-15,0 5 1 16,3 6-1-16,1 0-4 0,0-4-4 16,-1-13-8-16,-3-8-16 15,7-1-7-15,-12-20-1 16,5-1 0-16</inkml:trace>
  <inkml:trace contextRef="#ctx0" brushRef="#br0" timeOffset="253066.4404">19837 8119 33 0,'14'0'28'16,"17"5"-7"0,3 0-10-16,8 4-15 15,7 6-18-15,-7-15-3 16,5 8-2-16,-16-10 13 15</inkml:trace>
  <inkml:trace contextRef="#ctx0" brushRef="#br0" timeOffset="253404.0161">19600 7752 2 0,'-2'19'27'0,"-11"6"1"0,9 22-9 16,-4 14-4-16,2 14-4 16,2 13 0-16,4 5-3 15,0 0-4-15,5-4-7 0,-1-7-16 16,-4-17-11 0,15-9 0-16,-10-22-1 15</inkml:trace>
  <inkml:trace contextRef="#ctx0" brushRef="#br0" timeOffset="253904.7319">20423 7911 26 0,'-21'7'26'15,"-6"3"-5"-15,-1 16-4 31,1 10-3-31,4 12-2 0,8 10-3 16,4 5-2-16,11 4-2 16,9-3-3-16,9-7-4 15,9-7-12-15,8-4-17 16,-2-24-1-16,9-1-1 16,-9-21 7-16</inkml:trace>
  <inkml:trace contextRef="#ctx0" brushRef="#br0" timeOffset="254236.2888">20582 8322 17 0,'0'0'26'16,"22"0"-8"-16,-4 0-4 15,4 0-6-15,3 0 0 16,2-7-3-16,-4 0-1 0,-5-5-1 15,-5-3-1 1,-7 2-1-16,-6-3 0 0,-9 0 0 16,-7 3-1-16,-6 5 1 15,-2 4-1-15,-5 4 1 0,3 9 0 16,0 3 1-16,7 9 1 16,5 3 1-16,9 5 1 15,5 1 0-15,12 0 0 16,6-3 1-16,6 0-1 15,4-8-4-15,3-8-9 16,3-11-21-16,0 0-4 0,-7-14 0 31,2 0-2-31</inkml:trace>
  <inkml:trace contextRef="#ctx0" brushRef="#br0" timeOffset="254420.7551">20943 7885 17 0,'4'-17'10'15,"-4"17"-12"-15,0 0-15 0,-14-7 10 0</inkml:trace>
  <inkml:trace contextRef="#ctx0" brushRef="#br0" timeOffset="254605.1648">20948 7986 20 0,'6'27'32'0,"-10"-5"-1"0,-2-2-7 15,-5 0-6-15,-6-8-6 16,-1-4-7-16,-1-4-11 15,1-4-20-15,0-9-6 16,18 9-2-16,-13-22 1 16</inkml:trace>
  <inkml:trace contextRef="#ctx0" brushRef="#br0" timeOffset="255200.385">21112 7985 26 0,'-14'8'28'15,"11"2"-10"-15,-1 5-4 16,4-1-4-16,0 7-1 15,5-4-1-15,5-2-2 0,0-5-2 16,4-1 0-16,0-6-1 16,1-3-1-16,-2-7 0 15,0 0-1-15,-4-5 0 16,-1-3 0-16,-4-2-1 16,-1 3 1-16,-3 2-1 15,0 2-1-15,0 10 1 0,0-10 0 16,0 10-1-16,0 0 1 15,0 15-1-15,0-6 1 16,0-9 0-16,8 13 0 16,-8-13 0-16,10 6 0 15,-10-6 1-15,16-10-1 16,-7 3 0 0,1-5 1-16,3 2-1 15,0 1 0-15,0 4 0 0,0 5 0 16,3 0 0-1,3 13 0-15,0 4 1 0,1 9-1 16,-4 4 1-16,-3 8 0 16,-5 1 0-16,-8 6 1 15,-11 3 0-15,-8 0-1 0,-8-1 1 16,-6-3 0-16,-7-6-2 16,2-3-3-16,4-7-8 15,3-7-17-15,3-16-5 16,15 0 0-16,-1-15-1 15</inkml:trace>
  <inkml:trace contextRef="#ctx0" brushRef="#br0" timeOffset="255622.2297">21613 7864 42 0,'0'0'24'32,"7"14"-3"-32,-4 22-2 0,2 12-5 15,-5 13-4-15,8 15 0 16,-8 4-1-16,4 1-2 15,-4-4-2-15,6-7-1 16,-6-9-3-16,0-12-7 16,4-16-22-16,0-7-7 15,-4-26-1-15,8 16 0 0</inkml:trace>
  <inkml:trace contextRef="#ctx0" brushRef="#br0" timeOffset="257194.3354">777 9146 29 0,'0'0'30'0,"0"0"-6"16,-53-42-5-16,53 42-5 15,-42 0-5-15,42 0-3 16,0 0-3-16,0 0-2 16,-42 56 0-16,42-56-1 0,10 41 1 15,-10-41 0-15,0 0 1 16,52 48-1-16,-52-48 1 16,0 0 0-16,43 15-1 15,-43-15 1-15,0 0-1 16,0 0 0-16,0 0-1 0,0 0 0 31,-53 0 0-31,53 0-1 16,-46 14 1-16,46-14 0 15,0 0 0-15,-43 49-1 16,43-49 1-16,0 0 0 0,15 58 1 16,-15-58-1-16,0 0 0 15,62 31 1-15,-62-31-1 16,49-5 1-16,-49 5 0 0,48-24 0 15,-48 24 0-15,42-31-1 16,-42 31 0-16,0 0 0 16,0 0 0-16,47-30 0 15,-47 30 0-15,0 0 0 16,0 0 0-16,0 0 1 16,10 47 0-16,-10-47 0 0,0 0 0 15,0 0 0-15,0 0-1 16,0 0 1-16,0 0-2 15,0 0 1-15,-4-55-2 16,4 55 1-16,17-44 0 16,-17 44 1-16,0 0-1 15,48-39 2 1,-48 39 0-16,0 0 0 16,54 17 1-16,-54-17 0 15,31 43 0-15,-31-43-3 0,12 61-8 16,-12-61-17-1,19 55-8-15,-19-55-1 0,0 0 0 16</inkml:trace>
  <inkml:trace contextRef="#ctx0" brushRef="#br0" timeOffset="257532.6642">1432 9281 28 0,'4'12'35'0,"-4"9"-1"16,-5-3-1-16,-7 1-17 15,-4 0-6-15,0-4-5 16,-6-1-2-16,-4-11-2 16,2-3-1-16,0-5 0 15,4-10 0-15,1-7-2 16,6-2 1-16,3-2-1 0,5 2 1 15,17-1 0-15,1 8 1 16,9 5 0-16,-1 7 0 16,9 13 2-16,-1 6-1 0,1 8 0 15,-4 2-2-15,-4 7-11 16,-4 3-22-16,-5-7 0 16,1 2-1-16,-7-14 0 0</inkml:trace>
  <inkml:trace contextRef="#ctx0" brushRef="#br0" timeOffset="257795.477">1588 9281 11 0,'11'0'34'0,"0"9"2"15,0 6 0-15,-2 4-14 16,5 8-6-16,-3-5-5 15,0 6-2-15,-2-12-3 16,2-4-1-16,0-6-2 16,1-6-1-16,-1-10-1 0,5-4 0 15,-2-3 0-15,0-4-5 16,-2 4-10-16,-3 2-21 0,-4 1-4 16,-5 14 1-1,5-13 0-15</inkml:trace>
  <inkml:trace contextRef="#ctx0" brushRef="#br0" timeOffset="258133.8859">1998 9328 31 0,'0'13'35'16,"4"10"-1"-16,-10-7-10 0,1 1-7 15,-5-3-6-15,-6 1-5 16,2-5-2-16,-5-3-3 16,0-7-2-16,6-4-2 15,-3-6 1-15,4 0 0 16,5-7-1-16,7 2-1 16,5-4 1-1,2 5 1-15,7 3 2 16,-2 4 3-16,8 7-1 15,0 5 0-15,2 5 1 16,-5 3 1-16,-1 5-1 16,2 1-5-16,-2-1-13 0,-2-6-19 15,3 5-1-15,-8-12 0 16,10 4 0-16</inkml:trace>
  <inkml:trace contextRef="#ctx0" brushRef="#br0" timeOffset="258496.3668">2072 9169 14 0,'12'-36'30'16,"4"-3"-7"-16,13 12-2 15,2 8-3-15,7 10-1 16,2 19-2-16,-3 8-2 15,3 11-2 1,-9 8-2-16,-4 9-3 16,-10 1 0-16,-2 3-2 15,-7-4 0-15,0-8-1 16,-2-6-1-16,-6-7-1 0,0-11-1 16,0-14 0-1,0 0-1-15,0 0-1 0,-8-10 0 16,-7-3 0-16,-5 4 0 15,-4 2-1-15,-5 7 1 0,-2 0-2 16,1 9-6-16,-7 5-13 16,8-3-15-16,16 6 1 15,-2-7 0-15</inkml:trace>
  <inkml:trace contextRef="#ctx0" brushRef="#br0" timeOffset="258834.7958">2823 9401 27 0,'0'19'36'0,"-12"-10"-1"15,-4 2-3-15,4 2-14 16,-9-9-7-16,2-3-6 15,-3-1-4-15,1-5-2 16,2-5-1-16,6-4 0 16,5-1 0-16,0-5-1 0,8 4 0 15,0-2 0-15,13 4 2 0,3 4 1 16,3 6 2-16,6 4 0 16,3 9 1-16,3 6 0 15,-7 4 0-15,4 7-1 16,-7 2-12-16,2 5-24 31,-17-13-1-31,9 6 0 0,-15-12-1 16</inkml:trace>
  <inkml:trace contextRef="#ctx0" brushRef="#br0" timeOffset="259285.2157">3065 9225 27 0,'0'-19'33'15,"-3"1"3"-15,3 18-8 0,3 18-8 16,-3 15-5-1,7 18-5-15,-4 12-2 0,3 13-2 16,-6 4-1-16,3 8-3 31,-3-5-5-31,0-16-9 16,0-11-19-16,0-10-8 16,0-22 0-16,4-11-1 15</inkml:trace>
  <inkml:trace contextRef="#ctx0" brushRef="#br0" timeOffset="259485.7631">3075 9506 4 0,'19'-12'26'16,"12"17"-1"-16,-3-5-5 16,2 0-19-16,2 4-9 15,-1-7-12-15,3 6-5 16,-16-12 3-16</inkml:trace>
  <inkml:trace contextRef="#ctx0" brushRef="#br0" timeOffset="259655.0543">3398 9324 49 0,'0'-26'31'0,"5"9"-5"16,-2 4-4-16,-3 13-5 0,4 18-4 31,-4 6-4-31,6 19-3 0,-3 3-2 16,3 8-1-16,-6 3-1 15,4 1-2-15,1-5-6 16,-5-12-5-16,7-9-20 16,-7-3-7-16,0-29 0 15,-10 8-1-15</inkml:trace>
  <inkml:trace contextRef="#ctx0" brushRef="#br0" timeOffset="259940.2409">3323 9104 28 0,'37'-19'30'15,"-9"6"-2"-15,7 5-12 16,-5 8-4-16,-8 11-5 16,-8 4-2-16,-14 4-2 15,-8 3-2-15,-7-3-1 0,-1 0-1 16,-3-7-1-1,7-4 0-15,12-8 0 16,0 0-1-16,10 8 1 0,14-8 0 16,7 9 2-16,3-2 1 0,0 7 4 15,-5 8 0-15,-12 2 1 16,-7 7-1-16,-19-3 2 16,-6 4-4-16,-13-4-12 15,0-4-23-15,-9-14-1 16,9-1-2-1,-1-15 0-15</inkml:trace>
  <inkml:trace contextRef="#ctx0" brushRef="#br0" timeOffset="260541.1009">4080 9324 15 0,'-10'12'30'0,"1"12"-3"16,-9-4-9-16,-5 1-5 15,-4-1-4-15,-4-5-4 16,0-6-1-16,0-6-3 16,3-6 0-16,3-6 0 0,7-2-1 15,6-7-1 1,2-2 1-1,10 0 1-15,6 4 0 16,6 1 2-16,7 7 0 16,5 8 1-16,4 4 1 0,1 7 0 15,2 11 0-15,-4 0-1 16,-2 6-1-16,0 0-6 16,-9-3-12-16,-4-5-20 15,4 1 0-15,-16-21 0 0,6 14 2 16</inkml:trace>
  <inkml:trace contextRef="#ctx0" brushRef="#br0" timeOffset="260741.6444">3968 9105 27 0,'0'-20'34'0,"10"8"-1"16,-10-4-5-16,0 16-22 15,6-9-15-15,-6 9-19 16,0 0-4-16,5 13-1 16,-1 2 8-1</inkml:trace>
  <inkml:trace contextRef="#ctx0" brushRef="#br0" timeOffset="260942.1839">4170 9336 27 0,'21'33'33'0,"1"6"-1"16,-3-7-9-16,-1-3-8 0,0-2-3 16,-5-8-4-16,3-6-2 15,-5-9-1-15,3-8 0 16,-2-9-1-16,3-2-1 16,-2-7-2-16,-1-1-4 15,0 2-11-15,-3 2-22 16,-5-2-1-1,5 9 0-15,-9-1-1 16</inkml:trace>
  <inkml:trace contextRef="#ctx0" brushRef="#br0" timeOffset="261375.5036">4694 9324 22 0,'-10'0'26'16,"-8"-10"-8"0,6 10-6-16,-1 0-2 15,13 0-3-15,-12 15-1 16,12-5-2-16,0 2-1 15,6 1 0-15,3 1 0 16,3-3-2-16,1-1-1 16,-1-2-2-16,-2-4 0 15,-10-4-1-15,9 6 0 0,-9-6 1 16,-13 3 1-16,1-3 2 16,-4 6 2-16,-2-4 2 15,5 6 2-15,-1-1 1 16,8 7 1-16,6 1 0 0,6 1-2 15,2-1 0 1,13 4-3-16,2-4-3 0,7-5-13 16,-2-10-23-16,7 8-1 15,-4-16 0-15,9 5-1 0</inkml:trace>
  <inkml:trace contextRef="#ctx0" brushRef="#br0" timeOffset="261776.641">4921 9295 6 0,'0'0'26'0,"17"5"-2"15,-1-5-10-15,10-4-5 16,3 4-2-16,4-3 0 0,1 0-2 16,-6 3-2-1,-4-5-1-15,-6 1-2 0,-8 4 1 32,-10 0 0-32,0 0 1 0,-20 6 2 15,5 2 0-15,-4 1 0 16,2 5 2-16,-1 0 0 15,7 10 1-15,4-4 0 16,7 6-2-16,4 1-1 16,6 1-1-16,9 0-2 15,4-7-6-15,7 1-5 0,1-9-11 16,0-7-7-16,11 2-7 16,-1-17 0-16</inkml:trace>
  <inkml:trace contextRef="#ctx0" brushRef="#br0" timeOffset="262246.7273">5555 9434 19 0,'0'0'33'0,"9"-5"2"15,-19 7-9-15,-8 2-7 16,-2 4-6-16,-12-3-5 16,1 0-1-16,-7-5-3 0,4 0-2 15,2 0-1 1,3-10 0-16,8-2-1 0,6-3 0 15,8 0 0-15,7-4-1 16,10 6 0-16,2 0 0 0,7 4 0 16,2 7 1-16,4 5-1 15,0 6 1-15,3 7 0 16,-4 0 1-16,-2 6-1 16,0 2 1-16,0-2 0 15,0-3-1-15,-1-4 1 0,-2-3-1 16,2-6 0-16,-2-6-2 15,0-3 1-15,-1-6-2 16,1-2 1-16,-4-8-2 16,-1-3 0-16,0 2 1 15,-1-3 1-15,-4 6 1 16,-1-1 1 0,-4 7 1-16,-4 11 2 15,0 0 0-15,0 0 1 16,4 9 0-16,-4 8 0 15,0 3-1-15,0 4-1 16,5-2-1-16,0 2-5 16,-2-6-10-16,4-5-22 0,7 2-1 15,-3-14 0-15,7 5 0 0</inkml:trace>
  <inkml:trace contextRef="#ctx0" brushRef="#br0" timeOffset="262431.6365">6157 9488 62 0,'13'12'37'0,"-13"-12"1"15,16 10-19-15,-10 2-42 16,-6-12-8-16,0 0-4 15,-17-12-2-15</inkml:trace>
  <inkml:trace contextRef="#ctx0" brushRef="#br0" timeOffset="289204.3002">584 10281 22 0,'0'0'33'0,"0"0"1"16,0 0-12-1,19 83-4-15,-13-21-6 16,-3 7 0-16,3 5-3 16,-2 0-3-16,-4-3-3 15,0-16-1-15,0-8-1 16,0-47 0-16,6 43 0 15,-6-43 0-15,0 0-1 16,0-51 0-16,0 3 0 0,-4-15 1 16,-8-11-1-16,-1-7 0 15,2 3 0-15,-1 3 0 0,4 4 0 16,8 11 0 0,0 13 0-16,0 47 1 0,35-57-1 15,-35 57 0-15,74-22-1 16,-27 22-7-16,2 0-18 0,4 0-10 15,2 5-1-15,-7 0 1 16</inkml:trace>
  <inkml:trace contextRef="#ctx0" brushRef="#br0" timeOffset="289477.6418">864 10617 9 0,'0'0'31'15,"0"0"1"1,-13 55-5-16,13-55-12 15,0 63-7-15,0-63-18 0,3 70-18 16,-3-70-2-16,6 41-1 31,-6-41 9-31</inkml:trace>
  <inkml:trace contextRef="#ctx0" brushRef="#br0" timeOffset="289778.5353">1222 10725 31 0,'0'0'35'0,"-12"44"2"16,12-44-11-16,0 0-6 15,-61 57-7-15,61-57-5 16,-53 13-4-16,53-13-1 16,-53-13-2-16,53 13-1 15,0 0 0-15,-40-50 0 31,40 50-1-31,0 0 1 0,7-46 0 16,-7 46 0-16,0 0 0 16,61-3-1-16,-34 16 1 15,8 6-1-15,-13 0-10 16,-3 0-26-16,4 6 1 16,-1-7-2-16,-4 5 0 15</inkml:trace>
  <inkml:trace contextRef="#ctx0" brushRef="#br0" timeOffset="290457.8431">2050 10672 27 0,'-17'6'30'0,"15"11"-1"0,-7 3-11 15,5 7-5-15,7 2-4 16,5 3-1-16,12 0-3 15,3-4-1-15,3-4-1 16,4-3 0-16,2-9-1 0,3-8 0 16,-2-10 0-16,-6-7-1 15,-8-6 0-15,-5-6-1 16,-2-2 1-16,-12-4 0 16,4 6-1-16,-10-2 1 15,-3 11 0-15,-4 6 0 0,13 10 0 16,-15 7 1-16,11 12 0 15,7 1 0-15,3 6-1 16,6 2 1-16,10 0-1 16,0-5 0-16,2-7 1 15,1-4-1-15,-1-8 0 16,-1-12 1 0,-2-3-1-16,-8-7 0 15,0-7 0-15,-8-3 0 16,-2 0-1-16,-3 2-4 15,0-1-11-15,-8 5-23 16,1 11 1-16,-2-1-1 16,9 12 0-16</inkml:trace>
  <inkml:trace contextRef="#ctx0" brushRef="#br0" timeOffset="290696.6473">2669 10722 14 0,'19'-8'33'16,"8"12"1"-16,1-8-3 16,6 4-16-16,7 4-6 15,-1 0-8-15,1-4-10 16,-11 0-19-16,1 5-4 15,-15-9-2-15,2 9 1 0</inkml:trace>
  <inkml:trace contextRef="#ctx0" brushRef="#br0" timeOffset="290881.5556">2681 10871 35 0,'10'9'31'15,"4"-4"-8"-15,12 0-5 16,5-1-8-16,6-4-12 16,3 12-24-16,-3-19-4 15,10 7 0-15,-10-5 2 32</inkml:trace>
  <inkml:trace contextRef="#ctx0" brushRef="#br0" timeOffset="291282.4255">3522 10649 16 0,'-35'-21'29'15,"7"7"-2"1,-6 2-6 0,-3 7-4-16,3 10-6 15,0 8-4-15,0 11-1 0,3 6-2 16,12 14 0-16,7 0 0 16,12 6 0-16,12-7 0 15,14-2 0-15,10-8 0 16,16-10-2-16,4-13 1 15,1-10-1-15,-2-17 0 0,-5-5-1 16,-10-14 0-16,-16-2 0 16,-13-3 0-16,-22-2-1 15,-9 5-1-15,-11 2-4 16,-4 12-10-16,1 9-21 16,0 2-1-16,6 13 0 15,3 4-1-15</inkml:trace>
  <inkml:trace contextRef="#ctx0" brushRef="#br0" timeOffset="291529.8544">3974 11021 52 0,'6'23'39'15,"-13"0"-3"-15,-1 2-24 0,-8 1-38 16,-11-17-7-16,7 6-4 16,-10-15-1-16</inkml:trace>
  <inkml:trace contextRef="#ctx0" brushRef="#br0" timeOffset="301061.4781">4780 10817 13 0,'3'27'24'0,"-3"-3"-2"15,10-2-3-15,7-7-3 16,6-11-3-16,9-8-2 15,2-11-2-15,5-8-2 16,-4-13-2-16,1-6-1 0,-6-10-2 16,-7-4 0-16,-9-4-1 15,-3-1 0-15,-8 1-1 16,-6 4 1-16,-4 4 0 16,0 11-1-16,-4 13 1 15,0 14-1-15,-1 14 1 16,-1 17-1-16,2 17 0 0,3 9 0 15,5 13 1-15,3 7-1 16,13 2 0-16,2-3 1 16,10-5-1-16,5-7 1 15,5-9-1-15,4-12 1 16,-3-11 0-16,-1-14-1 31,-8-8 1-31,-2-9-1 0,-7-8 1 16,-3-2-1-16,-7-4 1 0,-4 3-1 15,-4 2 0 1,0 8 0-16,0 14 1 16,0 0-1-16,0 0 1 0,0 18-1 15,0 2 1-15,6 6 0 16,1 3-1-16,1-3-2 0,2 1-6 16,-5-6-12-16,-5-8-16 15,10-2 0-15,-10-11 0 16,0 0 10-16</inkml:trace>
  <inkml:trace contextRef="#ctx0" brushRef="#br0" timeOffset="301246.3874">5301 10529 9 0,'0'-15'0'16,"0"15"-8"-16,0 0 8 15</inkml:trace>
  <inkml:trace contextRef="#ctx0" brushRef="#br0" timeOffset="302097.4261">5516 10675 20 0,'0'11'24'0,"0"-11"-3"16,-5 20-3-16,5-3-2 16,0 6-2-16,5 0-4 15,-2 1-2-15,8 2-3 0,0-2-1 16,3-4-2-16,0-3 0 16,1-3 0-16,-2-9-1 15,1-5 1-15,-3-5-1 16,2-4 0-16,-6-9 1 0,7-3-2 15,-5-3 2-15,1-5-2 16,-2 0 0-16,0 7 1 31,-3-2-1-31,1 9 0 0,-6 1 1 16,0 14-1-16,0-8 0 16,0 8 0-16,0 0 0 15,0 0 1-15,-6 8-1 16,6-8 1-16,0 0 0 15,0 0 0-15,0 0-1 16,0 0 1-16,0 0 0 0,0 0-1 16,0 0 0-16,0 0 0 15,0 0 0-15,0 0 0 16,0 0 0-16,0 0-1 16,0 0 1-16,0 0 0 15,0 0-1-15,0 15 1 16,3-5 0-1,-3 1 0-15,0 4 0 16,0 2 0-16,0 4 0 16,3-3 1-16,-3-2-1 0,0 1 0 15,5-3 0 1,-1-4 0-16,-4-10 0 16,12 10 1-16,-12-10-1 0,19 0 0 15,-9-8 1-15,1 1-1 0,3-6 0 16,-2-4 0-16,2-3 0 15,-3 0 0-15,-2-3 0 16,-3-2 0-16,-1 4 0 16,-5 1-1-16,3 6 2 15,-3 5-1-15,0 9 0 16,0 0 1-16,-11 15 0 0,17 7 0 16,-1 7 1-16,6 7-1 15,-2 4 0-15,11 5-1 16,0-1-9-16,1-2-27 15,-7-16-1-15,7-2 1 16,-21-24-2-16</inkml:trace>
  <inkml:trace contextRef="#ctx0" brushRef="#br0" timeOffset="302864.7037">4863 11226 19 0,'0'20'28'16,"-10"-2"-5"-16,5 7-10 15,2 4-2-15,3 0-1 16,3 3-3-16,5-9 0 31,6-3-2-31,4-8-1 0,5-7-1 16,1-8 0-16,1-7 0 16,-2-9-1-16,-4-4-1 15,-4-4 0-15,-3 2 0 16,-5-3 0-16,-7 5 0 15,0 3 0-15,-7 7 0 16,-2 8-1-16,9 5 1 0,-16 12 1 16,11 5-1-16,1 5 1 15,8 5-1-15,3-1 1 16,7 0 0-16,6-2 0 16,7-8 0-16,4-7 0 15,-1-5 0-15,0-9 0 0,-4-6 0 31,-2-6 1-31,-7-7-2 0,-8-4-1 16,-6 1-2 0,-3 5-9-16,0 2-21 0,-8 0-5 15,8 8 0-15,-6 1-1 16</inkml:trace>
  <inkml:trace contextRef="#ctx0" brushRef="#br0" timeOffset="303303.545">5364 11318 35 0,'0'0'33'16,"0"0"-1"-16,0 0-10 16,22 0-8-16,0 0-6 15,5 6-3-15,4-2-3 0,4 0-1 16,-3-4-2-16,-3 0-1 0,-4 0-2 16,-6-4 1-16,-8-1-1 15,-11-4 0-15,0 9 1 16,-8-18 1-16,-1 8 1 15,3 1 1-15,6 9 0 16,-13-9 1-16,13 9 0 0,0 0 1 16,6 13 1-16,2 0-1 15,-3 1 2-15,-5 0-1 16,0 1-1-16,0 2-3 16,0-2-14-16,0-1-17 15,0-14-2-15,-8 10 0 31,8-10 5-31</inkml:trace>
  <inkml:trace contextRef="#ctx0" brushRef="#br0" timeOffset="303735.8886">5919 11292 26 0,'-4'-10'31'32,"-10"-5"-9"-32,1 1-4 0,-2 7-3 15,-4-3-4-15,2 10-3 16,-3 4-3-16,1 9-1 15,4 2-1-15,5 7-1 16,3 6 0-16,7-2-1 16,11 3 2-16,4-4-1 15,7-2 1-15,3-8 0 0,2-7 0 16,1-8-1-16,0-2 1 16,-4-10-1-16,-10-7 1 15,-9-4-2-15,-5-4 1 16,-8 1-1-16,-7 1-2 15,-7 1-3-15,3 6-13 16,-3 8-20-16,-4-4-1 0,10 14 0 16,-4-5 1-16</inkml:trace>
  <inkml:trace contextRef="#ctx0" brushRef="#br0" timeOffset="304721.0378">6527 10835 20 0,'0'0'15'0,"27"1"-1"16,37 2 0-16,40 4 0 15,34 0 0-15,37-3 0 0,36 7-3 16,27-3-1-16,24 5-1 16,13-5 0-16,8 3-3 15,0-5-2-15,-11-2-3 16,-20 6-7-16,-26-7-13 0,-35-3-15 15,-22 0-1-15,-42-3 0 32,-25 3 10-32</inkml:trace>
  <inkml:trace contextRef="#ctx0" brushRef="#br0" timeOffset="305521.3073">7283 10265 32 0,'0'0'20'0,"-9"-12"-1"16,0 8-3 0,-7 3-4-16,-3 1-3 0,-3 0-3 15,-2 5-2-15,6 7-1 16,1 4-1-16,6 2 1 16,11 2 0-16,6 7 0 15,9-4 1-15,10 7 0 0,-3-4 0 16,5-2 1-16,-8-1-1 15,-2-5 0-15,-17-3-1 16,-13-3-1-16,-9-7-4 16,-9-5-3-16,0 0-8 15,-3-3-15-15,-1-11-7 16,11 3-1 0,5-10 1-16</inkml:trace>
  <inkml:trace contextRef="#ctx0" brushRef="#br0" timeOffset="305784.3453">7435 10326 12 0,'10'0'30'16,"-10"0"2"-16,0 0-10 0,11 7-5 15,-11 3-4-15,7 7-4 16,-7-2-3 0,3 9-1-1,-3-3-1-15,3 3-4 0,1-4-4 16,-4-3-10-16,0-17-19 16,-3 15-1-16,3-15 0 15,0 0 4-15</inkml:trace>
  <inkml:trace contextRef="#ctx0" brushRef="#br0" timeOffset="305984.891">7430 10040 16 0,'8'-14'31'0,"-8"-5"-5"0,0 19-10 16,10 0-35-16,-10 0-7 15,0 0-3-15,6 9 15 16</inkml:trace>
  <inkml:trace contextRef="#ctx0" brushRef="#br0" timeOffset="306323.4975">7605 10347 24 0,'23'27'32'15,"-9"-8"-5"-15,0 1-4 0,-3 0-4 16,-8-7-4-16,4 2-3 16,-7-15-2-16,0 15-2 15,0-15-2-15,0 0-2 16,0-14-1-16,6 1-1 15,6-6 0-15,1 0-1 16,9-3 0 0,-1 2-1-16,5 1 0 15,-2 2 0-15,1 7 0 0,2 10 0 16,-8 0-1 0,0 10 1-16,-4 7 1 15,-9 2-1-15,0 1 0 0,-6-2-4 16,4 5-12-16,-4-1-23 15,-4-12 1-15,4 1-1 0,0-11 0 16</inkml:trace>
  <inkml:trace contextRef="#ctx0" brushRef="#br0" timeOffset="306855.2395">8452 9910 39 0,'-31'23'33'16,"4"23"-10"-16,5 18-3 15,0 11-3-15,13 13-3 16,7 3-2-16,9 6-3 15,6-8-5-15,9-7-6 0,9-13-13 16,3-17-21-16,-8-20-1 16,5-8 0-16,-9-20-1 15</inkml:trace>
  <inkml:trace contextRef="#ctx0" brushRef="#br0" timeOffset="307409.0864">8574 10207 17 0,'19'-19'31'15,"0"-12"1"-15,9 7-11 0,5 6-5 16,0 3-2-1,0 11-3-15,-3 9-1 16,2 17-2 0,-14 6-2-16,-2 13-1 15,-9 2-1-15,-4 4 0 0,-3 2-2 16,0-3 0-16,-3-8-1 16,3-4 0-16,0-9 0 15,-4-10-1-15,4-15-1 16,0 0-1-16,0 0 0 15,0-16-1-15,0 2 1 0,-13-2-1 16,4 0 1-16,-13 4-1 16,0 5 2-16,-5 7-1 15,-4 3 1-15,0 4-4 16,6 5-9-16,6 2-21 16,4-9 0-16,15-5-1 15,0 0 1 1</inkml:trace>
  <inkml:trace contextRef="#ctx0" brushRef="#br0" timeOffset="307887.9862">9018 10326 16 0,'0'0'29'15,"-16"19"2"-15,16 1-13 0,0 4-6 16,0-2-4-16,9 2-1 16,1-2-1-16,6-3-2 15,1-9 0-15,2-6-2 16,-2-7 0-16,4-3 0 15,-7-11 0-15,-1-3-1 32,-3-4 0-32,-6 2-1 0,-4-2 1 15,0 5-1-15,-4 7 0 16,4 12 0-16,-15-1 1 16,9 11 0-16,6 7 0 15,0 7 1-15,8-2 0 16,5 3 1-16,2-4 0 0,5-2 0 15,3-9 0-15,3-5 0 0,-7-5-1 16,-1-9-1 0,-3-5-5-16,-9-9-7 15,1 0-11-15,-3-2-14 0,-8-7 0 16,1 5-1-16</inkml:trace>
  <inkml:trace contextRef="#ctx0" brushRef="#br0" timeOffset="308087.9613">9331 9979 60 0,'28'-10'36'0,"0"10"-10"16,6 6-5-16,6 25-6 16,-6 6-5-16,3 16-4 0,-6 12-1 15,-5 9-1-15,-11 1-3 16,-12 4-4-16,-9-6-8 15,-13-3-24-15,-6-17-3 16,2-8-1-16,-8-17 0 16</inkml:trace>
  <inkml:trace contextRef="#ctx0" brushRef="#br0" timeOffset="309373.7235">7454 11273 18 0,'-41'0'47'16,"11"0"-31"-16,2 9-4 16,0-1-3-16,6 7 0 0,7-2-2 15,15 10 0-15,8-3-1 16,14 8 0-16,4-2 0 16,7 6 0-16,-4-1-1 15,-5 3 0-15,-8-4-2 16,-13-3 0-16,-10-7-2 15,-9-6-2-15,-4-6-3 0,-8-13-4 16,5 0-7-16,1-7-13 16,2-12-8-16,14 5-1 15,-2-8 2-15</inkml:trace>
  <inkml:trace contextRef="#ctx0" brushRef="#br0" timeOffset="309590.0631">7663 11430 15 0,'2'12'33'16,"7"9"0"-16,-6-1-10 0,0 2-5 15,3 5-5-15,-6-4-7 16,0-3-9-16,0-3-18 15,4-1-12-15,-4-16-1 16,0 0-1-16</inkml:trace>
  <inkml:trace contextRef="#ctx0" brushRef="#br0" timeOffset="309790.6026">7649 11217 21 0,'3'-20'30'16,"10"13"-1"-16,-13 7-9 0,0 0-28 16,15 4-17-16,-15-4-4 0,13 26-2 15</inkml:trace>
  <inkml:trace contextRef="#ctx0" brushRef="#br0" timeOffset="309991.1466">7780 11463 34 0,'9'23'34'15,"6"5"-3"-15,-8-8-11 0,0-7-6 16,0 0-5-16,-7-13-4 16,0 0-2-16,13-13-1 15,-3-2-2-15,2-3 1 16,10-2-1-16,2 2 0 16,4 2 1-16,1 4 0 31,-2 12 1-31,-5 5 1 0,-1 10-1 15,-5 4-2-15,-9 4-8 16,-7-1-27-16,5 6 0 16,-10-4-1-16,8 3-1 15</inkml:trace>
  <inkml:trace contextRef="#ctx0" brushRef="#br0" timeOffset="310407.8436">8456 11190 33 0,'-32'11'33'15,"-2"18"-8"-15,0 13-5 0,-1 10-3 16,12 16-4-16,10 2-4 16,13 6-2-16,16-3-4 15,11-8-8-15,16-15-27 0,7-5-3 16,-6-22-1-16,9-5-1 16</inkml:trace>
  <inkml:trace contextRef="#ctx0" brushRef="#br0" timeOffset="311076.7092">8608 11393 26 0,'-15'9'29'0,"12"8"-5"16,-4 3-7-16,1 9-5 15,6-3-2-15,3 3-3 16,10-1 0-16,2-7-1 15,5-7-2-15,1-8 0 0,3-6-1 16,1-9-1-16,-2-5-1 16,-5-8 1-16,-3-2-1 15,-5-5-1-15,-5 6 1 16,-5-1-1-16,0 3 0 16,-3 10 0-16,3 11 0 31,-15-8 0-31,15 8 0 0,-9 27 0 15,12-7 0-15,4 6 1 16,7-1 0-16,5-1 1 16,8 0 1-16,2-8-1 15,6-2 0-15,-5-8 1 0,-3-6 0 16,-1-12-1-16,-8-3-2 16,-5-4-2-16,-10-5-4 15,-3 2-10-15,-6 1-19 0,-8-2-2 16,7 4-1-16,-7 2 1 15</inkml:trace>
  <inkml:trace contextRef="#ctx0" brushRef="#br0" timeOffset="311346.7605">9118 11239 58 0,'42'18'40'16,"2"10"-2"-16,-3 8-12 15,2 16-9-15,-16 9-6 16,-14 8-5-16,-13 5-19 0,-9-7-25 31,-22-11-3-31,-4-5 0 0,-14-22 0 16</inkml:trace>
  <inkml:trace contextRef="#ctx0" brushRef="#br0" timeOffset="327804.5817">10307 10708 16 0,'4'11'29'15,"9"-11"-2"-15,17 0-7 16,7-1-4-16,7-3-4 16,5 4-3-16,1-4-3 15,-4 4-5-15,-2 0-6 0,-7 0-4 32,-12 0-8-32,-7 0-7 0,-18 0-7 15,0 0-1 1,0 0 15-16</inkml:trace>
  <inkml:trace contextRef="#ctx0" brushRef="#br0" timeOffset="328036.3666">10338 10850 24 0,'29'0'28'0,"2"0"-2"16,12-4-2 0,9 4-5-16,1-7-4 15,3 7-4-15,-3-4-4 16,-7 4-5-16,-9 0-15 16,-6 8-21-16,-31-8-1 15,16 5 0-15,-27-5-1 16</inkml:trace>
  <inkml:trace contextRef="#ctx0" brushRef="#br0" timeOffset="337866.6186">11359 10701 3 0,'0'0'27'0,"14"13"-5"16,5-22-5-16,13-6-4 16,6-9-1-16,4-16-3 15,0-7-2-15,-5-13-2 16,-4-10-1-16,-12-5-1 15,-8 2 0 1,-13 6 1-16,-3 7-1 0,-13 8 1 16,-2 13-2-1,-4 18 1-15,0 21 0 0,1 20-1 16,4 21 1-16,6 14-3 16,7 8 2-16,8 8-2 15,11 1 1-15,10 1 0 16,9-8 0-16,8-12 0 0,4-13 0 15,-2-16 1-15,-2-10-2 16,-3-14 1-16,-8-5-1 16,-7-12 0-16,-7-3 0 15,-10 1 0-15,-7-4 0 16,0 5 0-16,0 3 0 16,0 15 1-1,-12-7-1-15,12 20 1 16,0 0 0-16,0 6 0 15,9 4-1-15,-3 1-2 16,-2-6-7-16,4-2-16 16,5 1-10-16,-13-17 0 15,0 0-1-15</inkml:trace>
  <inkml:trace contextRef="#ctx0" brushRef="#br0" timeOffset="338071.6652">11858 10253 22 0,'0'0'21'16,"9"-4"-18"-16,-9 4-18 16,5 11-5-1,-5-11 10-15</inkml:trace>
  <inkml:trace contextRef="#ctx0" brushRef="#br0" timeOffset="338450.6166">12005 10505 31 0,'9'22'31'15,"-4"-4"0"-15,4 2-14 16,2 3-5-16,2-3-4 16,4 2-3-16,1-9-1 15,5-3-1-15,-5-10-1 16,2 0 0-16,-2-13-1 0,0-2 0 15,-5-8 0-15,-3 0 0 0,-4-2-1 16,-1 3 2-16,-5 0-1 16,0 12 1-16,0 10 0 15,0 0 1-15,-11 4 0 16,11 11 0-16,0 2 0 31,2 7-1-31,3-1 1 0,5 0-1 16,3-4 0-16,0-4-1 15,3-7 0-15,1-3 0 16,0-11-1-16,0-7 0 16,0-4 0-16,1-6 0 15,-6-3-1-15,1 0 1 16,-1-1-1-16,-5 5 0 0,1 7 1 16,-8 15 0-16,10-7-1 15,-10 7 2-15,12 24-3 16,-12-5-5-16,10 9-24 15,-1 3-6-15,-9-7 1 16,0 7-2-16</inkml:trace>
  <inkml:trace contextRef="#ctx0" brushRef="#br0" timeOffset="339090.5836">11411 10943 28 0,'-4'22'30'0,"-8"2"-4"0,2 8-10 16,4 4-4-16,6-3-4 15,3-1-2-15,7-7-1 16,5-3-1-16,6-12-1 16,4-7 0-16,0-6-1 15,-2-8 1-15,-1-6-2 16,-3-3 1-16,-7-6-1 0,-1 3-1 16,-7 2 1-16,-4 3-1 15,-4 5 1-15,4 13-1 16,-12 0 0-16,4 13 0 15,5 4 0-15,3 8 0 16,6-5 0-16,5 7 2 16,6-6-1-1,4-3 1-15,7-9 0 16,0-4 0-16,-4-10 1 16,4-4 0-16,-12-11-1 15,0-3 0-15,-10-4 0 16,-3-3-2-16,-3 0-3 0,-6 1-9 15,0 1-23-15,3 13-2 16,-4 1 1-16,7 14-2 16</inkml:trace>
  <inkml:trace contextRef="#ctx0" brushRef="#br0" timeOffset="339437.9992">11852 11030 41 0,'21'-8'31'16,"10"7"-8"-16,-1 1-9 15,2 0-6-15,2 0-1 0,-1 0-3 16,-5-4-1-16,-6-1-1 15,-8-1-1-15,-14 6 1 16,10-14-1-16,-10 14 0 16,0-17-1-16,0 17 1 15,0 0 0-15,0 0 2 16,0 0-1-16,-14 14 1 0,14 0-1 16,-3 2 0-16,3 0-4 0,0 1-13 15,3 2-19-15,-3-19 0 16,0 17-1-16,0-17 4 15</inkml:trace>
  <inkml:trace contextRef="#ctx0" brushRef="#br0" timeOffset="339791.582">12358 10946 36 0,'-12'0'33'16,"-10"-6"-4"-16,6 12-8 15,-2 8-5-15,2 1-6 16,7 9-3-16,3 4-3 16,12 3-1-16,3-3-1 0,10-2 0 15,2-6-1 1,7-6 0-1,0-9 1-15,0-5-1 16,-5-11 1-16,-6-7-1 0,-4-4 0 16,-10-5 0-16,-9-3-3 15,-4-5-7-15,-1 2-23 16,-2 4-4-16,-6-3-1 16,10 12 0-16</inkml:trace>
  <inkml:trace contextRef="#ctx0" brushRef="#br0" timeOffset="340577.5808">12888 10634 27 0,'0'0'25'16,"47"4"-2"-16,24-4-3 15,34 0 0-15,41 0-1 0,40-8-5 16,38 6-3-16,33-1-4 16,25 3 0-16,15-8-3 15,4 2-4-15,-11 1-12 16,-28 0-19-16,-45-9-5 15,-30 5-2-15,-54-12 0 16</inkml:trace>
  <inkml:trace contextRef="#ctx0" brushRef="#br0" timeOffset="341278.9779">13369 10096 31 0,'16'-34'31'0,"11"-2"-8"0,8-2-3 16,1-4-2-16,8 9-3 16,-5 1-3-16,5 13-2 15,-9 7-2-15,2 19-2 16,-9 12-1-16,-3 15-2 15,-4 4-1-15,-2 8 0 16,-4 3-1-16,5 0 1 0,-6-4-1 16,-4-6 0-16,-1-11-1 15,-4-8 0-15,2-9-2 16,-7-11 1-16,0-13-1 16,-9-5 0-16,0 2 0 15,-10-3-1-15,-3 2 1 31,-6 7 1-31,-5 10 0 0,-5 5 1 16,-5 9 1-16,3 9-1 16,-3 3 1-16,7-2 0 0,7-5-3 15,3-8-4-15,14-4-12 16,12-7-18-16,-9-20-2 16,15 3 1-16,-3-11 0 15</inkml:trace>
  <inkml:trace contextRef="#ctx0" brushRef="#br0" timeOffset="342012.0433">14305 10062 15 0,'0'0'30'0,"-27"-19"-7"15,6 11-2-15,-5 8-4 0,-5 0-5 32,0 9-2-32,3 7-3 0,10 5-1 15,2 7-2-15,12 0-1 16,11 0 0-16,11 0 0 15,7-5-1-15,9-3-2 16,3-5-4-16,1-10-8 16,2-5-15-16,1 0-7 15,-13-12-1-15,2 7 0 0</inkml:trace>
  <inkml:trace contextRef="#ctx0" brushRef="#br0" timeOffset="342328.1046">14551 10128 5 0,'0'0'27'15,"0"-22"-6"-15,-4 11-2 16,-9 2-4-16,-4-1-2 15,-3 6-3-15,-5 4-3 0,1 8 0 16,2 2-2-16,6 8 0 16,7 2 0-16,9-1-1 15,10 3 1-15,11 1 0 16,2-8-1-16,5-1 0 16,-1-10 0-16,-1-4-1 15,-5-6-3-15,-9-6-7 0,0-2-17 16,-3-1-11-16,-9-7-1 15,5 8 0-15</inkml:trace>
  <inkml:trace contextRef="#ctx0" brushRef="#br0" timeOffset="342629.2968">14700 10077 35 0,'34'14'34'0,"-4"-1"-2"15,-4 7-8-15,4 6-7 16,-11-2-5-16,-4 5-3 15,-15-3-2-15,-13-2-1 16,-10-5-6 0,-9-10-11-16,-6-9-25 15,10-4-1-15,-2-13-1 16,18 0 0-16</inkml:trace>
  <inkml:trace contextRef="#ctx0" brushRef="#br0" timeOffset="342982.4636">15158 9765 26 0,'-25'27'33'0,"-9"10"-2"0,1 15-11 15,8 20-2-15,4 8-4 16,11 9-3-16,10-1-4 15,13-4-3-15,12-9-14 16,15-9-24-16,1-25-2 16,9-7 0-16,-6-25 0 15</inkml:trace>
  <inkml:trace contextRef="#ctx0" brushRef="#br0" timeOffset="343429.796">15186 9999 31 0,'34'-19'31'16,"-3"-1"-8"-16,6 10-3 15,0 10-1-15,-6 6-3 16,3 17-2-16,-12 7-4 16,-2 9-2-16,-12 5-1 15,-2 5-2-15,-6-8-2 0,0-6-1 16,0-4 0-16,-4-11-2 15,4-7 0-15,0-13-1 16,0 0-1-16,-18-13 0 16,11-2-1-16,-9-3-1 0,-6 5 1 15,-3 1-1 1,-4 5-1 0,-5 1-4-16,5 11-9 15,5 5-15-15,-2-6-2 16,18 9-1-16,8-13 1 0</inkml:trace>
  <inkml:trace contextRef="#ctx0" brushRef="#br0" timeOffset="344030.9197">15565 10086 12 0,'0'0'31'16,"0"0"-1"0,-4 10-8-16,1 4-6 15,-2 8-4-15,5 2-4 16,0-2-1-16,8 2-2 16,-2-4-1-16,5-3-1 15,2-7-1-15,-1-3 0 16,3-10-1-16,-2-6-1 15,-3-5 0-15,1-5 0 0,-3 1-1 16,-3-1 0-16,-5 2 1 16,0 7-1-16,0 10 0 0,0 0 1 15,0 0 1-15,-8 9 0 16,11 6 0-16,2 4 0 16,6 1 0-16,4-4 1 15,2 1 0 1,5-7-1-16,-5-5 0 15,0-5-2-15,-2-9-1 16,-3-6-4-16,-3-6-6 16,-9-8-6-16,0-4-4 15,0-7-2-15,-3-4 1 16,3-3 1-16,0 0 7 16,6 1 4-16,4 9 10 0,24-18 22 15,-18 49-4 1,12 15 1-16,-3 10 1 15,5 14-1-15,1 13-2 16,-9 11-2-16,-1 4-2 16,-8 3-3-16,-4 6-1 15,-15-9-5-15,-10-7-18 0,-11-11-19 16,-1-3 0-16,-10-19-2 0,7-1 0 16</inkml:trace>
  <inkml:trace contextRef="#ctx0" brushRef="#br0" timeOffset="345348.0092">13952 10965 42 0,'-19'-13'26'0,"-8"7"-4"0,-8 6-2 15,-2 2-5-15,-3 15-4 16,3 2-3-16,7 10-2 16,13 7-2-16,10 0-3 31,17 1-1-31,11-4-3 0,14 0-6 15,8-9-11-15,3-10-12 16,7 3-3-16,-6-14 0 16,2 3 15-16</inkml:trace>
  <inkml:trace contextRef="#ctx0" brushRef="#br0" timeOffset="345617.7059">14169 11147 3 0,'-10'-22'24'15,"10"5"-5"-15,-12-5-3 16,3 3-4-16,-4-4-1 16,-2 9-2-16,-5 5-2 15,-4 6-2-15,3 10 0 0,-1 6-1 16,7 7 0-16,9 4 0 0,8 8 0 16,11-9-1-16,9 2 1 15,8-7-1-15,2-6 0 16,-1-7-1-16,-3-10-2 15,-7-5-4-15,-15-3-10 32,-9-9-18-32,-2 6-1 0,-11-10 0 15,6 11 8-15</inkml:trace>
  <inkml:trace contextRef="#ctx0" brushRef="#br0" timeOffset="345902.8864">14284 11039 50 0,'16'10'35'0,"11"5"-6"0,1 7-6 16,-9 2-7-16,-4 8-5 15,-11-5-3-15,-8 1-6 16,-9-2-14-16,-8-9-24 16,-13-14 0-16,9-3-2 0,-3-8 1 15</inkml:trace>
  <inkml:trace contextRef="#ctx0" brushRef="#br0" timeOffset="346319.1406">14699 10815 16 0,'-19'-12'33'0,"2"16"0"16,-8 8-7-16,-1 13-6 16,4 18-4-16,-3 8-5 15,13 10-2-15,4 4-3 16,13 3-2-16,10-7-2 16,10-4-3-16,14-11-9 31,0-10-19-31,1-18-8 0,6-4 0 15,-8-14-2-15</inkml:trace>
  <inkml:trace contextRef="#ctx0" brushRef="#br0" timeOffset="346788.5801">14818 11043 23 0,'-19'9'29'0,"14"3"-6"16,-3 0-4-16,8 5-5 15,3 4-3-15,4-3-2 16,11 1-2-16,0-6-2 15,8-4-1-15,-2-3 0 16,1-6-2-16,-5-8-1 16,0-3 0-16,-9-3 1 0,-4-3-2 15,-7 0 1-15,0 1-1 16,-5 1 0-16,-4 6 0 16,0 5 0-16,0 4 0 15,9 0-1-15,-13 24 2 16,13-6-1-16,7 1 1 15,4 3 0-15,2-2 0 0,3-3 1 16,6-4 0-16,-3-5-1 0,0-3 0 16,-2-5 0-1,-6-8-4-15,-1-1-6 16,-10-8-10-16,0-3-14 0,-3 2-3 16,-7-10 0-16,6 6 8 31</inkml:trace>
  <inkml:trace contextRef="#ctx0" brushRef="#br0" timeOffset="347004.7516">15112 10880 34 0,'22'0'34'0,"11"19"-2"16,0 6-7-16,-4 6-8 16,8 15-5-16,-14 3-5 0,-2 6-2 15,-13 5-4-15,-13-4-4 16,-9-4-8-16,-9-1-25 15,-9-14-1-15,1-5 0 16,-6-14 0-16</inkml:trace>
  <inkml:trace contextRef="#ctx0" brushRef="#br0" timeOffset="347792.5546">16349 10519 13 0,'13'10'32'15,"3"-13"1"1,11 3-8-16,7 0-6 0,3-4-7 16,7 4-3-16,-4-3-5 15,0 3-4-15,-3 0-4 0,-12-6-7 16,-3 6-5-16,-10-3-9 16,-12 3-6-16,10-5-3 15,-10 5 9-15</inkml:trace>
  <inkml:trace contextRef="#ctx0" brushRef="#br0" timeOffset="348077.7466">16396 10615 29 0,'16'8'29'0,"5"-5"-2"0,8 1-4 15,8 1-2 1,2-5-6-16,5 5-4 0,-4-5-3 16,-2 0-2-16,-5 0-5 15,-8-5-9-15,-6 1-20 0,-4 4-7 16,-15 0-2-16,0 0 0 15</inkml:trace>
  <inkml:trace contextRef="#ctx0" brushRef="#br0" timeOffset="352688.1063">17268 10296 2 0,'12'-11'27'16,"-4"-16"2"-16,10 8-11 15,3-1-2-15,6 4-4 16,5 14-2-16,-1 8 0 0,4 16 0 31,-5 7-2-31,2 12-2 0,-7 7 0 16,1 6-1-1,-5 0 0-15,-1 1-2 16,-6-14 0-16,0-5-1 0,-6-12 0 16,1-10-1-16,-9-14 0 15,9 0 0-15,-9-14-1 16,-6-5 1-16,0-4-1 0,-2 1 0 15,-2 3-1-15,-3 8 1 16,-4 11 1-16,-2 2-1 16,-4 15 0-16,-7 7 0 15,-1 4 1-15,-4 1-1 16,-2-3 0-16,-2-2-1 16,4-10 0-16,1-5-2 0,9-3-5 15,6-6-17-15,7-6-13 16,12 6 1-16,0 0-1 15</inkml:trace>
  <inkml:trace contextRef="#ctx0" brushRef="#br0" timeOffset="364580.6472">18151 10343 23 0,'14'-6'33'16,"17"6"-1"-16,7 0-10 15,6-5-5-15,7 5-5 0,-3-6-3 16,3 6-4-16,-6 0-4 16,-5-3-5-16,-9 3-7 15,-11 3-6-15,-9-3-10 16,-11 0-7-16,0 0 0 15,0 0 8-15</inkml:trace>
  <inkml:trace contextRef="#ctx0" brushRef="#br0" timeOffset="364813.449">18246 10439 39 0,'13'0'29'0,"15"5"-4"16,8-5-4-16,3 0-4 15,9 0-6-15,-3 0-15 16,6 5-26-16,-16-10-2 0,3 7-2 16,-18-5-1-16</inkml:trace>
  <inkml:trace contextRef="#ctx0" brushRef="#br0" timeOffset="374237.6806">19090 10175 4 0,'19'9'31'16,"-16"14"2"-16,2 15-9 15,1 7-4-15,-6 5-4 16,7 4-3-16,-7-4-3 16,7-5-4-16,-7-15-1 0,2-6-2 15,-2-24 0-15,0 0-2 16,10-7 0-16,-5-19 0 15,-1-11-1-15,-1-10 0 16,0-5-1-16,-3-4 1 16,3 6-1-16,-3-1 0 0,0 12 0 15,3 8 0-15,2 16 1 32,-5 15-1-32,14 7 1 0,-6 14-1 15,4 7 1-15,2 1 0 16,3 5 0-16,1-3 0 15,4-7 1-15,-1-8-1 16,3-12 0-16,1-7 0 16,-2-16 0-16,0-8 0 15,-7-6 0-15,-4-5-1 0,-3 1 2 16,-4 5-1-16,-5 9 1 16,0 13 0-16,0 10 1 15,-8 20 0-15,8 13 0 16,4 12-1-16,2 7-5 15,-2 3-11-15,4-4-21 16,9 2-1 0,-4-17 1-16,8 0-2 15</inkml:trace>
  <inkml:trace contextRef="#ctx0" brushRef="#br0" timeOffset="374538.491">19547 10548 24 0,'0'0'35'16,"18"0"-1"-16,-3-6-4 16,3 0-15-16,5 6-5 15,-3 0-4-15,-2 6-1 0,-9 3-2 16,-9 5-1-16,-9 4 0 15,-9 5 0-15,-4 1 1 16,-2-1-2-16,2-4 1 16,8-1-1-16,9-5-1 15,5-13-3-15,21 10-7 16,3-10-16 0,2-12-10-16,12 6 0 15,-5-8-2-15</inkml:trace>
  <inkml:trace contextRef="#ctx0" brushRef="#br0" timeOffset="374808.036">20019 10204 28 0,'5'-12'37'0,"-5"12"1"32,0 0-3-32,4 18-11 0,-7 6-8 15,7 14-5-15,-4 4-6 16,0 4 1-16,3-3-4 16,-3-2-3-16,9 0-6 15,-9-16-9-15,5-13-21 16,0-2-3-16,-5-10 0 15,0 0-2-15</inkml:trace>
  <inkml:trace contextRef="#ctx0" brushRef="#br0" timeOffset="375055.4626">19862 10386 30 0,'0'0'34'0,"15"0"1"0,14 0-10 31,5 3-10-31,5-3-14 0,6 7-21 15,-3-10-11-15,6 8-3 16,-9-14 0-16</inkml:trace>
  <inkml:trace contextRef="#ctx0" brushRef="#br0" timeOffset="375509.0871">20486 10225 22 0,'9'-22'35'16,"-9"-3"0"-1,6 3-8-15,-2 3-6 0,-4 2-6 32,0 17-5-32,0 0-2 0,0 0-3 15,0 17-2-15,0 6-2 16,0 5 1-16,4 8-1 16,-4 5 1-16,3 3 0 15,-3-1-2-15,4-2 1 16,-1-4 0-16,-3-5 0 15,0-7 0-15,0-2-1 0,0-11 0 16,-7 0 0-16,7-12 1 16,-19 12-1-16,4-12 0 15,-1 5 1-15,1-5-1 16,0 0 0-16,5 0 0 16,10 0 0-16,0 0 0 15,0 0 0 1,21 0 0-16,1-4 0 15,7 4 0-15,4 0 0 16,1-5 0-16,1 5-1 0,-2 0-3 16,-8-6-16-1,-6 4-18-15,-1 2-2 16,-18 0 1-16,11 0 0 0</inkml:trace>
  <inkml:trace contextRef="#ctx0" brushRef="#br0" timeOffset="490763.8669">820 12048 2 0,'0'0'29'16,"-41"-36"1"-16,41 36-3 0,-67 0-12 15,67 0-4 1,-70 61-4 0,47-11-3-16,7 14-1 15,12 3 0-15,11 4-1 16,11-4 0-16,15-11 1 0,12-12 1 16,8-18 1-16,-1-22 2 15,1-18 1-15,-6-16 0 16,-7-19 1-16,-10-7-2 15,-16-12 1-15,-21-2-3 0,-7 0-2 16,-19 6-1-16,-9 17-5 16,42 47-7-16,-79-61-27 15,79 61-4-15,-61 4 0 16,61-4 1-16</inkml:trace>
  <inkml:trace contextRef="#ctx0" brushRef="#br0" timeOffset="491503.6495">2021 12426 29 0,'-3'36'29'0,"-17"-8"-4"0,-4 0-11 15,3-5-4-15,-7-9-5 16,4-9-2-16,0-10-1 15,10-5 0-15,4-10-2 16,6-1 0-16,4-1 0 0,8 4 0 16,1 6 2-16,6 8 1 15,2 4 1-15,7 14 1 16,0 2 1-16,11 6 0 16,2 0 1-16,0 3-1 31,3-6-1-31,8-5-2 0,-3-6-1 15,-5-8 0-15,-5-9-2 16,-7-6 0-16,-10-7-1 16,-5-4 0-16,-13-3-1 15,-7 0 1-15,-4 2-1 16,-10 7 1-16,-2 6-1 16,-4 6 2-16,4 12-1 0,1 11 1 15,4 8 0-15,7 14 1 16,2 8 1-16,9 6-1 15,4 2 1-15,5 2 0 16,1-1-2-16,1-3-5 16,4-2-11-16,-1-6-20 0,-4-19 0 31,2-7 0-31,-12-17-1 0</inkml:trace>
  <inkml:trace contextRef="#ctx0" brushRef="#br0" timeOffset="491735.4334">2410 12504 21 0,'0'0'30'0,"15"25"-1"16,-15-7-14-16,0-5-36 15,7 11-5-15,-7-10-1 16,14 8 7-16</inkml:trace>
  <inkml:trace contextRef="#ctx0" brushRef="#br0" timeOffset="492020.6172">2553 12476 15 0,'0'9'33'16,"0"-9"1"-16,0 33-2 0,16-13-17 15,-9 2-5 1,14 2-3-16,-5-6-2 0,5 0-1 16,-3-13 0-16,4-5-3 15,4-13 0-15,-1-8-1 16,-1-10 0-16,-8-11 0 16,0-9-1-16,-16-8 0 0,-7-9 0 15,-12-3 0-15,-8 6 3 16,-13 4 0-16,-10 12 1 15,0 14 1-15,-3 16 0 16,10 19 0-16,12 23 0 16,13 11-2-16,18 12-6 15,15 3-22 1,16-1-12-16,16 3-1 16,8-13 0-16</inkml:trace>
  <inkml:trace contextRef="#ctx0" brushRef="#br0" timeOffset="492468.1299">2981 12327 16 0,'-18'-14'34'15,"18"26"1"-15,-10 10-4 16,2 18-13-16,8 19-5 16,0 5-4-16,0 10-2 0,5 0-3 15,-1-3-2-15,2-7-4 16,-3-13-5-16,8-10-15 0,0-13-15 15,-11-28 0-15,16 4 0 16</inkml:trace>
  <inkml:trace contextRef="#ctx0" brushRef="#br0" timeOffset="492837.9618">2923 12543 7 0,'18'4'28'15,"-6"-8"1"-15,13 8-6 16,0-4-14-16,0 3-4 16,7-3-2-16,-2-5-1 0,-5-3-2 15,1-3 1-15,-8-2-1 16,-3 0 0-16,-3 0 0 16,-5 4 2-16,2 9 2 15,-9 0 1-15,3 9 1 16,-6 1-1-16,3 7 1 0,-3 1 0 31,9-3 0-31,-4-1-2 0,-2-14-1 16,0 0-2-1,17 3 0-15,-5-12 0 0,1-5 0 16,1-1-1-16,-1-1 1 16,0 5-1-16,0 2 0 15,-1 9 0-15,-1 0 0 16,-1 11 1-16,-4 6-3 0,-2 3-4 15,-1 6-18-15,-3-6-11 16,6 7 0-16,-6-13 0 16</inkml:trace>
  <inkml:trace contextRef="#ctx0" brushRef="#br0" timeOffset="493207.5759">3477 12443 4 0,'12'-4'25'0,"17"8"-2"0,-3-8-13 15,0 4-4 1,0-6-2-16,-4 2-2 0,-8-1 1 15,-14 5-2-15,11-12 1 16,-11 12 1-16,-16-5 1 16,4 5 1-16,-7 5 1 0,0 4 0 15,0 6 0-15,4 2 0 16,6 7 1-16,9 0-2 16,9 5 0-16,3-5-4 15,7-2-3-15,6-5-10 16,6 2-18-16,-7-19-1 15,7 9-2 1,-11-22 8-16</inkml:trace>
  <inkml:trace contextRef="#ctx0" brushRef="#br0" timeOffset="493523.999">3770 12472 20 0,'12'19'34'15,"-12"-6"-2"-15,6 1-8 16,0 0-7-16,-6-5-6 16,4 2-2-16,-4-11-3 0,6 10-3 15,-6-10-1-15,15-12-1 16,-5 0-1-16,2-1 0 16,6-2 0-1,0 2 0-15,4 1-1 16,-3 5 1-16,-3 5 0 15,-1 7 1-15,1 4 1 16,-7 7-1-16,-3 6 1 16,-6 1 0-16,0 2-2 15,0 1-5-15,0-1-12 16,0-2-19-16,-9-11 0 0,9 1-1 16,0-13 3-16</inkml:trace>
  <inkml:trace contextRef="#ctx0" brushRef="#br0" timeOffset="493755.7942">3902 12269 20 0,'-4'-17'34'16,"-4"0"0"-16,8 17-3 0,0 0-25 15,0-14-33-15,0 14-5 16,0 0-2-16,10 19 3 31</inkml:trace>
  <inkml:trace contextRef="#ctx0" brushRef="#br0" timeOffset="494125.6199">4150 12440 27 0,'23'10'37'0,"8"8"-1"16,-4 1-6-16,-5-1-9 15,-3 9-4-15,-16-9-3 16,-6 6-4-16,-16-5-5 16,-9-1-28-16,-10-9-15 0,1-4-2 15,-6-8-1-15</inkml:trace>
  <inkml:trace contextRef="#ctx0" brushRef="#br0" timeOffset="501826.2242">5070 12379 27 0,'7'-15'35'15,"-7"15"3"-15,0 9-7 16,0 26-13-16,-2 15-6 16,2 20-5-16,-5 5-4 15,5 9-4-15,0 2-6 16,0-12-10-16,5-8-6 15,2-14-15-15,-4-24 1 0,6-9-2 16</inkml:trace>
  <inkml:trace contextRef="#ctx0" brushRef="#br0" timeOffset="502211.3885">5115 12637 23 0,'29'-5'27'0,"-5"-2"-6"15,6 4-12-15,-2-2-4 16,-1 0-2-16,-3 1-2 16,-8-3 0-16,-4-1-1 15,-5-2 0-15,-7 10 0 16,3-14 0-16,-3 14 2 16,0 0 1-16,0 13 2 0,0-1 0 15,0 6 0-15,0 0 0 16,5 1 0-16,-5-5 0 15,7-1-1-15,-7-13-2 16,0 0 0-16,12-8 0 16,-5-6-1-16,2-6-1 15,1-1 1-15,5-1-1 0,3 2 0 16,1 3-1-16,-1 4 2 16,4 9-1-16,0 4 1 0,-5 13 1 15,-3 3-1 1,0 6-2-16,-6 0-10 15,-2-3-21-15,6 3-1 0,-8-10 0 32,11 3 3-32</inkml:trace>
  <inkml:trace contextRef="#ctx0" brushRef="#br0" timeOffset="502590.2064">5843 12518 36 0,'-29'0'31'16,"-8"-7"-2"-16,7 7-15 15,10 14-5 1,8 3-2-16,12 5-2 15,7 2 0-15,13-1-1 16,4-2-1-16,7 0 0 0,-2-8 0 16,-1-7-1-1,-8-10-1-15,-4-6 1 0,-10-9-2 16,-6-10 1-16,-12-10-1 16,-2-10 0-16,-5-6-1 0,4-5 0 15,4-5-1-15,3 4-4 16,8 9-3-16,9 1-6 15,7 14-14-15,14 16-5 16,-5 10-1-16,13 16 13 16</inkml:trace>
  <inkml:trace contextRef="#ctx0" brushRef="#br0" timeOffset="503212.4653">6105 12431 7 0,'-21'-5'29'0,"11"15"0"16,-2-6-9-1,12-4-7-15,-3 21-3 0,13-10-4 16,5 2-1-16,6-1-1 15,3-3-1-15,1-2 0 0,-2-2-1 16,-5-5-1-16,-5 0 1 16,-13 0-2-16,0 0 1 15,-11-9 0-15,-3 9-1 16,-8 0 0-16,0 7 0 16,-2 3 1-16,1 2-1 31,2 5 0-31,6 2 1 0,8 1 0 15,7 1-1-15,7-2 1 16,4-2 0-16,9-9 0 16,2 1 1-16,5-9-2 15,1-4 2-15,0-5-1 16,2-5-1-16,-4-2 1 16,-5-4-1-16,-5 4 1 0,0 1 0 15,-6 2 0-15,-10 13 0 16,14-11 1-16,-14 11 0 15,7 21 1-15,-1-3-2 16,-3 1 2-16,3 3-1 0,0-3-1 16,3-4 1-16,0-3 0 31,1-6-1-31,2-6 1 0,0-11 0 16,-2-2 0-16,2-4-1 15,-2-2-1-15,-1-1-4 16,4 6-8-16,-10-1-20 15,-3-3-6-15,0 18 0 16,6-14 0-16</inkml:trace>
  <inkml:trace contextRef="#ctx0" brushRef="#br0" timeOffset="503445.7645">6524 12499 23 0,'12'0'29'15,"-2"-5"-5"-15,-10 5-7 0,18 11-3 16,-12 3-4-16,0 8-2 16,-6-1-3-16,6 6-3 15,-6 1-6-15,0 1-15 0,0-9-13 16,0 1 0-16,0-21-1 16</inkml:trace>
  <inkml:trace contextRef="#ctx0" brushRef="#br0" timeOffset="503693.181">6560 12383 16 0,'-5'-32'30'16,"8"18"-10"-16,-3-1-22 0,0-2-18 15,12 17-7-15,-12 0 11 16</inkml:trace>
  <inkml:trace contextRef="#ctx0" brushRef="#br0" timeOffset="503931.494">6896 12175 33 0,'6'-46'19'16,"3"15"-2"-16,1 9 0 16,-4 12-4-16,-6 10-2 15,6 17-3-15,-6 14-2 16,-6 10-2-16,6 15 0 15,0 13 0 1,6 11-1-16,0 1 1 16,-3 6-2-16,-3-5 1 15,4-2-2-15,-9-9 1 16,-6-11-1-16,-11-14-2 16,-2-13-2-16,-7-11-9 15,3-8-22-15,-4-27 0 16,8-1 0-16,1-19 1 0</inkml:trace>
  <inkml:trace contextRef="#ctx0" brushRef="#br0" timeOffset="504415.7144">7339 12448 9 0,'-24'-17'26'0,"13"12"-7"16,-6-1-7-16,1 10-4 15,6 2-3-15,1 7-2 16,9 2 0-16,6 3 0 16,3-3-1-16,4 2-1 0,1-6 1 15,3-2 0-15,-1-2-1 16,-7-5-1-16,-9-2 1 16,0 0-1-16,-9-9 1 0,-7 4 0 15,-5 5 0 1,-4 0 2-16,0 0 0 0,0 9 3 31,6 4 0-31,4 2 1 0,12 5-1 16,3 1 1-16,12 0-1 15,6-2-2-15,8-2-3 16,9-4-11-16,5 1-20 16,0-14-4-16,8-2 0 15,-4-13-1-15</inkml:trace>
  <inkml:trace contextRef="#ctx0" brushRef="#br0" timeOffset="505196.9397">7602 12455 6 0,'0'0'26'15,"20"3"-2"-15,-3-3-12 16,9 0-5-16,2 0-2 0,0 0-2 16,-3-3-2-16,-4-3 0 31,-5 0-1-31,-16 6 1 0,8-10 0 16,-8 10 1-16,-18-4 0 15,0 4 0-15,-1 7 1 16,-3 3-1-16,5 2 2 15,0 3 1-15,7 6 0 16,5 3-1-16,5 1 0 16,5 1 0-16,5 1-1 0,6-1 0 15,9-4-1-15,2 0-5 16,2-10-4-16,8-5-4 16,0-7-1-16,3-5 1 15,1-7 1-15,-4-6 2 16,-3-2 5-16,-4-2 5 15,14-12 16 1,-30 24-6 0,-14 10 1-16,0 0-1 15,-8 2-2-15,-7 14-2 16,-7-4-3-16,0 5-2 0,-5-3 0 16,2-5-2-1,0-4 0-15,6-5-1 0,3-7-1 16,7-5 0-16,3-5-1 15,6-1 1-15,3 3-1 0,4 0 1 16,4 7 0-16,3 4 1 16,0 8 2-16,3 9-1 15,1 3 0-15,1 1 0 16,-1 5 1-16,3-3 0 16,-2-2-1-1,0 0 0-15,3-12-1 16,3-5 0-16,-3 0 0 15,-1-14 0-15,-1-1 0 16,1-4-1-16,-2-1 0 16,-4 3 1-16,-3-2 0 15,-3 4 0-15,-5 3 0 16,-4 12 2-16,0 0 0 0,6 15 0 16,-6 1 1-16,0 4-2 15,2-1 1-15,4 3-3 16,-2 3-9-16,2-2-26 15,-6-23-1-15,10 18 0 16,-10-18 0-16</inkml:trace>
  <inkml:trace contextRef="#ctx0" brushRef="#br0" timeOffset="506065.9068">9011 12508 55 0,'0'0'36'16,"8"-12"-4"-16,-8 12-14 16,0 0-8-1,0 0-12-15,8-9-18 16,-8 9-14-16,10-10-2 15,-10 10 0-15</inkml:trace>
  <inkml:trace contextRef="#ctx0" brushRef="#br0" timeOffset="506335.7357">9014 12655 39 0,'0'0'36'0,"0"11"-3"16,0-11-11-16,0 0-4 15,0 0-6-15,0 0-3 16,10 2-9-16,-10-2-34 31,16-5-2-31,-13-4-1 0,12 5 0 16</inkml:trace>
  <inkml:trace contextRef="#ctx0" brushRef="#br0" timeOffset="507268.3949">10392 12290 21 0,'-34'-10'22'16,"5"10"-7"-16,-2 4-3 15,10 5-4-15,2 3 0 0,10 5-2 16,12 7-1-16,9-1 0 0,11 6 1 16,10-1 0-16,2 4 0 15,-2 0 0-15,1 0-1 16,-10-3 1-16,-11-1-1 15,-13-4 0-15,-6-2-2 16,-19-8 0-16,1-4-3 16,-4-6-3-1,-3-8-6-15,9-2-8 16,3-3-11-16,2-7-6 16,17 3-1-16,-4-4 9 15</inkml:trace>
  <inkml:trace contextRef="#ctx0" brushRef="#br0" timeOffset="507653.8432">10614 12401 21 0,'-3'13'33'0,"3"7"-4"16,3 4-3-16,-3-1-7 16,4 5-5-16,-4-4-4 15,3 0-6-15,3-2-8 16,-6-8-14-16,0-14-16 0,4 19-2 16,-4-19 1-16,0 0 7 15</inkml:trace>
  <inkml:trace contextRef="#ctx0" brushRef="#br0" timeOffset="507901.2625">10556 12150 28 0,'9'-13'29'0,"0"9"-7"16,-9 4-11-16,0 0-17 15,19-4-17-15,-19 4-4 16,12 0-2-16</inkml:trace>
  <inkml:trace contextRef="#ctx0" brushRef="#br0" timeOffset="508318.9782">10735 12405 18 0,'10'12'31'0,"11"5"-5"0,-2 4-6 16,-4 1-5-16,4 2-3 16,-3-3-2-16,-6-2-3 15,-2-3-1-15,-4-2-1 16,-4-14-1-16,0 11 0 0,0-11-2 16,0 0 0-16,0-20-1 15,5 5 0-15,6-3 0 16,0-2-1-16,5 1 0 15,2 1-1-15,4 4 1 16,-2 2 0-16,-1 7-1 16,-1 5 2-1,-4 7-1-15,0 5 1 16,-4 4 0-16,-3 2 0 16,-4 1 0-16,2 1-2 15,0 2-4-15,-5-1-19 16,-5-8-12-16,10 1 0 15,-5-14-1-15</inkml:trace>
  <inkml:trace contextRef="#ctx0" brushRef="#br0" timeOffset="508802.9814">11399 12058 11 0,'-28'43'31'0,"-11"8"-2"16,8 18-9-16,6 11-4 31,-1 7-3-31,14 7-1 0,5 0-4 16,11-2-5-16,8-14-5 16,3-12-12-16,4-19-18 15,12-2-2-15,-5-26-1 16,13-1 10-16</inkml:trace>
  <inkml:trace contextRef="#ctx0" brushRef="#br0" timeOffset="509304.834">11554 12420 4 0,'-9'6'30'16,"9"11"1"-16,-7-2-8 15,7 5-8-15,4 6-5 0,2 0 0 16,6 4-3-16,4-7-1 15,4-4-2-15,3-6 0 16,2-8-2-16,0-13-2 16,-4-1 1-16,-1-10-1 15,-4-1 0-15,-8-6 0 16,-4 1 0-16,-4 2-1 0,0 5 0 16,-9 4 1-16,9 14 0 15,-14-6 0-15,14 6 0 16,-5 19 0-16,10-3 1 15,4 5 0-15,7 0 1 0,1 0 0 16,5-2 1 15,1-9-1-31,1-1 1 0,-3-9-1 16,-1-6 0-16,-4-6-1 16,-4-4 0-16,-6-6-3 0,-6-2-5 15,0-2-17-15,0 6-12 16,-12-8 0-16,7 14 0 15</inkml:trace>
  <inkml:trace contextRef="#ctx0" brushRef="#br0" timeOffset="509806.046">12295 11946 24 0,'-18'30'32'16,"-12"12"-1"-16,1 25-12 16,5 17-4-16,4 9-3 15,12 11-3-15,4-2-2 0,16 0 0 16,7-10-4-16,10-15-4 16,4-13-7-16,2-17-16 15,-8-21-12-15,14-11 1 16,-13-20-1-16</inkml:trace>
  <inkml:trace contextRef="#ctx0" brushRef="#br0" timeOffset="510329.5421">12458 12146 4 0,'13'29'30'16,"-18"-6"2"-16,5 14-7 15,0 0-10-15,0 1-2 16,0 2-3-16,0-11-4 16,3-3-1-16,4-14-2 15,3-12-1-15,-1-6 0 0,-1-17-2 16,0-9 0-16,-2-9 0 15,-1-3-1-15,-5-5 0 16,3 5 1-16,-3 4-1 16,-6 6 1-16,3 13 0 15,3 11 0-15,0 10 0 16,0 21 0 0,6-1 0-16,1 9 0 15,-1 0 1-15,6 0-1 0,0-1 1 16,6-9-1-1,-2-9 0-15,1-10 1 0,1-8-1 16,0-7 0-16,-2-9 0 16,-4-5 1-16,-5-3-1 15,-2-1 0-15,-1 5 0 0,-1 3 0 16,-3 9 0-16,0 16 0 16,0 0 1-16,5 25-1 15,0 7 0-15,1 13-2 16,2 2-6-16,3 4-12 15,5 6-13-15,-8-16-1 16,8 1-1-16</inkml:trace>
  <inkml:trace contextRef="#ctx0" brushRef="#br0" timeOffset="510630.3574">12792 12329 11 0,'19'3'31'0,"-4"-8"0"16,7 7-11-16,-1 6-3 15,-2-4-4-15,3 10-3 16,-9-3-1-16,-4 8-3 16,-9-3 0-16,-4 3-1 15,-8-5-2-15,3 2 0 0,-6-4-1 16,6 2-1-16,-2-5 0 15,11-9-2-15,0 15-1 16,0-15-5-16,26 8-6 16,-11-6-15-16,1-2-8 15,6 0 0-15,-7-9 0 16</inkml:trace>
  <inkml:trace contextRef="#ctx0" brushRef="#br0" timeOffset="510877.7851">13093 12201 12 0,'-3'-12'33'0,"3"12"0"16,12 21-9-16,-9-1-5 0,1 10-6 15,-4 1-4-15,9 6-1 16,-3-1-6-16,1-2-6 15,1-3-12-15,2-2-19 16,-7-19 0 0,6-1 0-16,-9-9 8 15</inkml:trace>
  <inkml:trace contextRef="#ctx0" brushRef="#br0" timeOffset="511147.3447">13018 12279 2 0,'13'3'27'0,"-13"-3"-3"16,25-3-7-16,-1 0-7 16,4-4-3-16,1 2-2 15,4-7-1-15,-2 0-2 16,0-3 2-16,-3-4 0 16,-6-2 1-16,-3 3 1 0,-6 1 1 15,1 8 0-15,-14 9 0 0,11-5 1 16,-11 5-2-1,2 29 0-15,-2 0-2 0,0 12-2 16,6 0 0-16,-3 5-1 16,3 0-6-16,-2-5-12 15,-4-7-19-15,12-5 0 32,-12-16-1-32,9-2 2 0</inkml:trace>
  <inkml:trace contextRef="#ctx0" brushRef="#br0" timeOffset="511564.0519">12476 12627 12 0,'0'0'29'0,"0"0"-6"16,31 7-4-16,12-7-2 16,24 0-4-16,14 0-1 15,23 0-3-15,7-4-2 16,13 4-4-16,-3 0-4 16,-10 0-3-16,-14 4-6 15,-23-4-7-15,-24 0-15 0,-16 9-2 16,-34-9 0-16,0 0 23 15</inkml:trace>
  <inkml:trace contextRef="#ctx0" brushRef="#br0" timeOffset="511864.8649">12857 12784 28 0,'22'-7'28'0,"0"3"-6"16,11 4-5-16,2 4-3 15,-4 2-1-15,0 7-3 0,-18-1-3 16,-4 6-2-16,-13 3-1 16,-8 1-1-16,-12 2-1 15,1-2 0-15,-2-1-1 16,7-3 0-16,12-1-1 15,9-5-1-15,12 0-4 16,10-12-5 0,10 0-11-16,14 2-13 15,-8-16-1-15,15 5-1 16</inkml:trace>
  <inkml:trace contextRef="#ctx0" brushRef="#br0" timeOffset="512165.679">13555 12063 13 0,'22'15'33'0,"15"25"2"16,-10 11 1-16,4 15-20 16,-1 14-4-16,-12 10-3 15,-6 9-3-15,-12-1-2 16,-10-3-5-16,-10-12-3 16,-6-16-7-16,-2-13-19 0,6-10-6 15,-3-25-1-15,16-10 0 16</inkml:trace>
  <inkml:trace contextRef="#ctx0" brushRef="#br0" timeOffset="512566.7638">13818 11914 37 0,'19'9'35'0,"-1"15"-4"16,8 19-10-16,7 21-6 16,-2 13-7-16,0 14-2 15,-5 9-1-15,-8 9-3 16,-18 1 0-16,0-5-1 16,-15-12-3-16,-4-14-4 15,1-12-16 1,5-9-14-16,-9-21 0 15,13-11 0-15</inkml:trace>
  <inkml:trace contextRef="#ctx0" brushRef="#br0" timeOffset="513131.0307">14413 12467 17 0,'11'5'33'0,"9"1"0"0,2-6-7 15,13 0-12-15,8 0-6 16,0 0-6-16,8 0-5 16,-4 0-7-16,-6 3-11 15,-6-3-6-15,-1 0-6 16,-25 0 0-16</inkml:trace>
  <inkml:trace contextRef="#ctx0" brushRef="#br0" timeOffset="513383.4604">14439 12579 18 0,'0'10'29'16,"0"-10"-4"-16,25 9-7 15,5-5-4-15,10-4-7 16,7 3-8-16,5-3-18 15,8 5-10-15,-8-13-2 16,7 11 1-16</inkml:trace>
  <inkml:trace contextRef="#ctx0" brushRef="#br0" timeOffset="513699.9021">15328 12337 7 0,'-21'-15'29'16,"-10"-4"0"-16,3 12-10 0,-3 7-5 16,3 5-6-16,3 16-1 31,3 4-3-31,7 13 0 0,5 3 0 15,10 10-1-15,5-5 0 16,11 1 0-16,6-6-1 16,11-6 0-16,7-13 0 15,0-6-1-15,3-13 1 16,-1-12 0-16,-6-7-1 16,-9-12 0-16,-9-4-1 0,-11-6 1 15,-11-4-2-15,-7 0-6 16,-8 1-20-16,1 9-7 15,-11-4 0-15,14 15 0 16</inkml:trace>
  <inkml:trace contextRef="#ctx0" brushRef="#br0" timeOffset="514102.9018">16080 11947 25 0,'33'-11'32'0,"-1"-7"-3"16,12 9-11-16,8 6-6 16,-3 3-3-16,1 7-3 15,-13 3-2-15,-6 4-2 16,-16 5-2-16,-15 5 1 16,-15 4-1-16,-11 4 1 0,-3 1-1 31,-3 8 0-31,1 5-2 0,3-2-4 15,7 2-9-15,12 3-15 16,2-14-3-16,13 4 0 16,-6-14 14-16</inkml:trace>
  <inkml:trace contextRef="#ctx0" brushRef="#br0" timeOffset="514356.8552">16160 12650 57 0,'-5'16'39'0,"5"-16"-4"16,0 0-46-16,14 6-15 15,-10-15-7-15,19 0-2 16</inkml:trace>
  <inkml:trace contextRef="#ctx0" brushRef="#br0" timeOffset="521450.9938">17518 12114 20 0,'-6'14'17'0,"-3"-5"-2"16,3 12-3-16,-2 3-4 16,4 5 1-16,4 3-2 15,0 1 0-15,6 1-2 0,6-7 1 16,6-4-1-16,4-8 0 15,5-5 0-15,-1-10 0 16,1-12-1-16,1-5-1 16,-5-2 0-16,-5-8-1 15,-6-1-1-15,-6 4 1 16,-6 1-1-16,0 4 0 0,0 19 0 16,-21-5 0-16,12 19-1 15,0 6 1-15,4 11-1 16,5 3 0-16,8 3 1 15,7-4-1-15,7-2 1 16,6-9 0-16,5-9 1 16,-2-13 1-1,1-7 0-15,-5-12 1 16,-4-4 0-16,-12-12-1 16,-8 0 0-16,-9-5 0 15,-5 1-3-15,-3 7-5 16,-3 1-12-16,1 6-17 0,6 11-3 15,-2 4-1-15,12 10 1 16</inkml:trace>
  <inkml:trace contextRef="#ctx0" brushRef="#br0" timeOffset="521999.1041">18363 11732 10 0,'-23'13'31'0,"-12"1"1"15,2 21-11-15,2 17-5 16,2 10-3-16,8 20-3 15,5 4-2-15,13 7-2 16,6-4-3-16,11-4-3 0,10-6-8 16,9-11-11-16,3-17-15 15,12-9-1-15,-8-20 1 0</inkml:trace>
  <inkml:trace contextRef="#ctx0" brushRef="#br0" timeOffset="522667.9611">18512 11924 9 0,'4'26'29'16,"-11"-5"0"-16,2 15-14 15,0 1-3-15,1 2-2 16,4-3-3-16,-4-5-2 0,4-11-1 15,4-6-2-15,-4-14-1 16,12-9 1-16,-6-11 0 16,1-9-1-16,-2-7 0 15,-2-6 0-15,0 2-1 0,-3 0 0 16,0 1 1-16,0 7-2 16,0 7 1-16,0 3-1 15,0 22 1-15,0 0-1 16,0 0 1-16,10 17 0 15,-5 5-1-15,3 7 1 16,2 0 0-16,5 3 2 0,0-4-2 16,3-5 1-16,3-5 0 15,-2-11-1-15,4-7 1 16,0-9 0-16,-5-8-1 16,-4-5 1-16,2-2-1 15,-5-4 0-15,-5 2 0 16,-1 3-1-1,-2 4 1-15,-3 8-1 16,0 11 1-16,0 0 0 16,2 15 0-16,-2 7 1 15,5 3 0-15,-1 8 1 16,3 4-1-16,1 1-3 0,4-4-8 16,-2-5-18-1,10 0-4-15,-10-15-1 0,13 5 2 16</inkml:trace>
  <inkml:trace contextRef="#ctx0" brushRef="#br0" timeOffset="522984.3982">18899 12171 33 0,'5'-10'32'16,"11"10"-3"-16,-2-1-10 16,2 1-7-16,2 1-5 15,-5 7-1-15,-2 7-3 0,-4-2 0 16,-7 6 0-16,-3 0-2 16,-8 0 1-16,-4-1-1 15,0 0 1-15,0-3-1 16,3-5 0-16,12-10 0 0,-5 14-1 15,5-14-2 1,17 8-4-16,-1-6-8 0,2 6-18 16,-5-8-2-16,9 4-1 15,-12-8 3-15</inkml:trace>
  <inkml:trace contextRef="#ctx0" brushRef="#br0" timeOffset="523285.2129">19223 11952 42 0,'0'0'34'15,"0"0"-4"-15,0 0-9 16,13 27-8-16,-9-8-5 16,1 12-3-16,0-2 0 0,1 5-2 15,1-3-7 1,-7-4-7 0,4-7-19-16,1-1-5 15,-5-19-1-15,-10 12 0 16</inkml:trace>
  <inkml:trace contextRef="#ctx0" brushRef="#br0" timeOffset="523601.6473">19113 12097 17 0,'25'4'26'0,"-6"-4"-1"16,9 0-14-16,3-4-5 15,0-1-4-15,4 0-3 16,-1-4-1-16,-6-1 0 15,0-4-1-15,-4-5 1 16,-1 0 1-16,-4 1 2 0,-2 3 3 16,7-9 9-1,-12 24-3-15,-12 0 0 16,12 14 1-16,-12 2-1 0,6 11-2 16,-6 1-1-1,8 8 0-15,-3-2-5 31,-2-1-7-31,2-1-20 0,3 0-10 16,-8-13 0-16,0-1-1 0</inkml:trace>
  <inkml:trace contextRef="#ctx0" brushRef="#br0" timeOffset="523933.7125">19662 11825 46 0,'27'30'34'0,"-4"6"-6"16,2 16-11-1,3 12-4-15,-8 5-4 0,-3 6-2 16,-13 3-3-16,-8-6-2 16,-9-7-7-16,-11-10-10 0,-10-13-21 15,5-5 1-15,-5-19-1 16,9-4 4-16</inkml:trace>
  <inkml:trace contextRef="#ctx0" brushRef="#br0" timeOffset="524356.5371">17514 12579 16 0,'14'1'24'0,"26"8"-9"15,21 0-1-15,26-2 1 32,24 5-2-32,29-4-2 0,27 1-1 15,19 0-3-15,13 3-2 16,-1-5-2-16,-3-1-2 15,-18-3-5-15,-22-3-7 16,-27-5-10-16,-29 1-7 16,-35-7-2-16,-16 4 0 15</inkml:trace>
  <inkml:trace contextRef="#ctx0" brushRef="#br0" timeOffset="525051.88">18491 13009 3 0,'7'-14'28'32,"-4"-8"-7"-32,12 0-2 0,4 4-2 15,6 2-2-15,6 9-1 0,2 5-3 16,1 7-1-1,-4 5-3-15,0 12-1 0,-12 4-2 16,-9 3-1-16,-15 6-1 16,-12 2 0-16,-11-5-2 15,-8 0-2-15,-3-4-1 16,-8-8-3-16,8-3 0 0,1-8-2 16,8-4 1-16,5-8-1 15,12-4 2-15,7-5 0 16,7-3 3-16,10 1 2 15,3 0 2-15,8 0 0 16,4 6 2 0,5 4 1-16,2 4 0 15,-2 12 2-15,-2-1-1 16,0 7 0-16,-5 4-1 16,-3 1-4-16,2-1-16 15,6 0-16-15,-15-15-1 16,15 0 0-16</inkml:trace>
  <inkml:trace contextRef="#ctx0" brushRef="#br0" timeOffset="525620.4228">20032 12557 4 0,'0'0'31'16,"17"0"-1"-16,2 0-7 15,9 0-6-15,4 0-4 16,4 0-4-16,2 0-2 15,1 0-3-15,-2 0-2 0,-4 0-4 16,-5-5-4-16,-5 5-7 16,-3 0-9-16,-9-5-10 15,5 5-1-15,-16 0 2 16</inkml:trace>
  <inkml:trace contextRef="#ctx0" brushRef="#br0" timeOffset="526090.3551">20024 12685 25 0,'8'15'21'16,"-8"-15"-1"-16,27 4-3 15,-4-4-2-15,9 5-2 16,7-5-3 0,4 0-3-16,5 0-2 15,-3 0-2-15,0 0 0 16,-7-5 0-16,-8 5 0 16,-7 0 1-16,-7 0-1 15,-16 0 0-15,12 0 0 16,-12 0-1-16,0 0-5 0,-10 0-17 15,10 0-15-15,-18-3-1 0,18 3 0 16</inkml:trace>
  <inkml:trace contextRef="#ctx0" brushRef="#br0" timeOffset="554088.355">20856 12035 35 0,'13'-17'34'15,"-13"17"-7"-15,0 0-6 0,9 39-5 16,-9 9-4-16,4 18-4 15,-4 6-3-15,0 7 0 0,0 1-2 16,0-1-3-16,0-13-2 16,0-12-2-16,4-16-3 15,-4-18-4-15,10-6-3 16,-10-14-3-16,21-15-2 16,-5-4 1-16,5-2 4 15,-3-4 2 1,2 1 7-16,-4 2 5 15,8-7 16 1,-24 29-4-16,0-9 2 16,-12 9-2-16,-3 2 0 15,-5 5-4-15,-1-2-2 16,-4 4 0-16,3-3-2 16,4 3 0-16,8 4 0 0,5-2-1 15,10 2 0-15,8-1 0 16,7 0-4-16,9 0-11 15,11 0-21-15,-8-12-1 16,9 8-1-16,-9-9 1 16</inkml:trace>
  <inkml:trace contextRef="#ctx0" brushRef="#br0" timeOffset="554558.4603">21256 12443 28 0,'0'0'33'15,"5"21"0"-15,-9-5-13 16,-1 0-6-16,5 2-4 15,-4 0-2-15,4 0-3 0,0-8-1 16,0-10-2-16,0 0-1 16,0 0 0-16,0 0-1 15,0-23 0-15,0 4 0 16,5 0-1-16,-1-3 0 0,7 3 1 16,1 1-1-16,6 4 1 31,4 2-1-31,2 3 1 0,3 2 0 15,-2 2 0-15,1 5 0 16,-4-4-1-16,-1 4 1 16,-4 0 0-16,-3 4 0 15,-4 1 1-15,-10-5-1 16,10 19 1-16,-10-6-1 16,0 6 1-16,0 5-2 0,-4 2-8 15,4-3-21-15,0 10-4 16,0-9-1-16,5 5 0 15</inkml:trace>
  <inkml:trace contextRef="#ctx0" brushRef="#br0" timeOffset="554827.6838">21787 12678 48 0,'11'22'35'0,"-11"-8"-8"0,0-2-34 15,0 8-16-15,-13-18-6 16,13-2-2-16</inkml:trace>
  <inkml:trace contextRef="#ctx0" brushRef="#br0" timeOffset="555228.7642">22548 11797 22 0,'0'0'32'16,"6"24"1"-16,-6 17-11 16,3 16-7-16,-3 17-5 15,0 9-2-15,0 6-3 16,0-4-3-16,-3-6-3 15,0-11-5-15,-1-17-6 16,4-14-10-16,0-9-12 16,0-28-1-16,0 0 1 0</inkml:trace>
  <inkml:trace contextRef="#ctx0" brushRef="#br0" timeOffset="555491.8088">22739 12340 29 0,'-12'6'27'0,"-21"-2"-7"16,1 2-5-16,-4 4-5 0,-2 2-3 16,6 0 0-16,6 0-3 15,15 3-1-15,11-3-1 16,16 2 0-16,10 1-2 16,7-6-6-16,10-4-20 31,9 8-5-31,-6-13-1 0,9 9 2 15</inkml:trace>
  <inkml:trace contextRef="#ctx0" brushRef="#br0" timeOffset="555776.9926">23288 12248 43 0,'-27'-13'28'0,"-3"13"-7"16,5 5-5-16,1 9-4 15,6 13-4-15,-5 7-2 16,8 4 0-16,6 2-2 16,13 1 0-16,8-6-1 0,12-3-1 15,4-1-4-15,-4-16-8 16,10-7-17-16,8 1-8 16,-11-16 1-16,0 1-1 15</inkml:trace>
  <inkml:trace contextRef="#ctx0" brushRef="#br0" timeOffset="556046.5539">23116 12371 6 0,'10'9'26'0,"18"1"-5"0,-5-7-8 16,13 2-14-16,15 5-19 15,-5-16-3-15,7 11 2 0</inkml:trace>
  <inkml:trace contextRef="#ctx0" brushRef="#br0" timeOffset="556594.7825">23726 12025 8 0,'0'0'26'0,"23"11"-9"16,0-11-2-16,16 7-2 16,11-5-2-16,8 1-4 15,18 0-2-15,1-3-2 16,1 3 0-16,-20-3-1 31,0 0-1-31,-14 0 0 0,-44 0 0 16,56 0 1-16,-56 0 0 15,0 0-1-15,-16 12 0 16,5-5 0-16,-5 5 0 16,-7 1 1-16,-7 3-1 15,-2 3-1-15,-14 3 1 16,3 10 0-16,-14 3 0 0,-6 5 0 15,-8 3 1-15,-2 3 0 16,0 0-1-16,8-4 0 16,11-3 2-16,15-7 0 15,10-5 0-15,24-14 1 0,18-1 0 16,22-10 0-16,24-2 0 16,13 0-1-16,8 0 0 15,7-7-1-15,10 5-2 0,-10 2-2 16,-8-5-3-16,-16 5-7 15,-14 2-21-15,-49-2-3 16,59-7 0-16,-59 7 0 16</inkml:trace>
  <inkml:trace contextRef="#ctx0" brushRef="#br0" timeOffset="557117.7296">24457 12146 21 0,'0'0'22'16,"-20"11"-3"-16,-8 3-2 16,4 6-2-1,-14 10-1-15,-3 1-1 16,-7 8-2-16,-5 2-2 15,-5 0-2-15,10-2-2 16,3-2-1-16,12-6-4 0,4-10-6 16,12-4-15-1,5-2-14-15,2-15 0 0,10 0-1 16</inkml:trace>
  <inkml:trace contextRef="#ctx0" brushRef="#br0" timeOffset="564261.2685">594 14005 8 0,'0'0'33'0,"46"33"-2"16,-46-33-7-16,50-3-3 16,-50 3-4-16,59-43-4 15,-59 43-2-15,54-80-4 0,-28 24-2 16,-6-9-2-16,3-4-1 15,-10 2-1-15,-3 9 0 16,-5 2 0-16,-5 11-1 16,0 45 0-16,0-54-1 15,0 54 1-15,0 0 0 32,0 0 0-32,-16 46-1 0,16-46 1 15,11 87 0-15,3-35 0 16,-1 5 1-16,2 6 0 15,8-2-1-15,-2-5 0 16,4-8-1-16,0-5-2 16,-25-43-5-16,25 58-8 15,-25-58-18-15,0 0-3 0,0 0 0 16,0 0 0-16</inkml:trace>
  <inkml:trace contextRef="#ctx0" brushRef="#br0" timeOffset="564531.2818">833 13914 22 0,'0'0'28'0,"64"20"-2"15,-64-20-18-15,73 16-12 16,-73-16-19-16,55 5-2 15,-55-5-1-15,0 0 21 0</inkml:trace>
  <inkml:trace contextRef="#ctx0" brushRef="#br0" timeOffset="564794.3358">609 13761 31 0,'0'0'29'0,"-49"-18"-3"0,49 18-17 15,0 0-12-15,0 0-21 16,0 0-3-16,43-2-2 16,-43 2 18-16</inkml:trace>
  <inkml:trace contextRef="#ctx0" brushRef="#br0" timeOffset="565063.8982">1056 13890 8 0,'25'39'27'0,"-8"-30"0"15,5-6-8-15,9-3-8 16,-3 0-1 0,6-5-4-16,-8 0-3 15,5-7-1-15,-15-3 0 16,0-2 0-16,-13-2 0 0,-6-3 0 16,-8 1 1-16,-3 4-1 15,14 17 2-15,-47-24-1 16,47 24 0-16,-53 5 0 15,53-5-1-15,0 0 1 0,-50 71-2 16,50-71 2-16,-7 83-4 16,14-36 2-16,2 1-2 15,4-1 2-15,-2-6-4 16,5-2-7-16,-7-4-17 16,-2-18-7-16,9-2 1 15,-3-18 0-15</inkml:trace>
  <inkml:trace contextRef="#ctx0" brushRef="#br0" timeOffset="565612.1306">1734 13834 41 0,'0'0'23'15,"0"0"-3"-15,-8 22-4 16,2-5-3-16,-8 1-2 16,-4 3-2-16,-9-2-3 15,-1 0-3-15,-5-5 0 0,4-1-2 16,0-9-1-1,-1-4 1-15,6-8-2 0,3-1 0 16,7-4 0-16,8-2 1 16,2-1-2-16,4-1 1 0,7 5 0 15,10 4 1-15,4 3 1 16,3 5 1-16,4 9 2 16,0 7 0-16,2 0 2 15,1 6-1 1,-5 1 0-16,-3 0-1 15,-4 1 0-15,-5-5-5 16,-2-2-5-16,-4-2-23 16,-8-15-8-16,11 9 0 15,-11-9 0-15</inkml:trace>
  <inkml:trace contextRef="#ctx0" brushRef="#br0" timeOffset="570087.3017">3103 13983 25 0,'0'0'16'15,"-9"13"-2"-15,6 6-1 16,0 3-4-16,3 7-2 16,0 3-1-16,5 9 0 31,3 0-1-31,-1-4-1 0,7-1 0 16,3-9-2-16,3-10 0 15,2-7-1-15,-1-10 0 16,0-13 0-16,-1-11 0 15,-5-3 0-15,-3-7-1 16,-8-1 1-16,-1 3 1 16,-3 0 1-16,0 7 0 0,-3 2-1 15,-1 11 1-15,4 12-1 16,0 0 1-16,0 0-1 16,0 16-1-16,6 6 0 0,1 4-1 15,8 6 1-15,1 2 0 16,6 0 0-16,5-4-1 31,1-4 1-31,0-9 0 0,-1-5 0 16,2-12 0-16,-7-10 0 15,-1-9 0-15,-5-4 0 16,-10-8 1-16,-6-2-1 16,0-3 0-16,-9 0 1 15,0 6-1-15,-4 3-1 16,0 6-4-16,1 4-14 0,12 17-17 15,-9-11-1-15,9 11 1 16,0 0 6-16</inkml:trace>
  <inkml:trace contextRef="#ctx0" brushRef="#br0" timeOffset="570437.3082">3865 14059 20 0,'22'-5'29'15,"12"10"0"-15,-2-5-14 16,5-4-5-16,-1 4-6 16,1 0-9-16,-6 0-8 15,-6-5-14-15,1 8-2 16,-14-9-1-16</inkml:trace>
  <inkml:trace contextRef="#ctx0" brushRef="#br0" timeOffset="570704.3609">3868 14222 33 0,'13'7'27'16,"9"-7"-4"-16,13 0-5 16,1-4-4-16,5 0-3 0,3 4-7 15,-5-4-7-15,-5 4-23 16,-6-5-5-16,-3 5-1 15,-16-12-1-15</inkml:trace>
  <inkml:trace contextRef="#ctx0" brushRef="#br0" timeOffset="573044.3539">4736 14159 17 0,'41'0'10'0,"42"3"2"15,34-3 2 1,36 0 0-16,30 0 0 16,28-4-2-16,18 4-2 15,12-6-1-15,3 4-3 16,-5-3-4-16,-19-3-8 0,-21-4-18 16,-22 7-7-1,-44-14 0-15,-22 7 4 0</inkml:trace>
  <inkml:trace contextRef="#ctx0" brushRef="#br0" timeOffset="573660.3391">5583 13759 4 0,'-27'-24'26'0,"15"2"-10"0,-2-9-2 15,10 1-2-15,11-2-1 16,7 0-1-16,12 7-1 31,7 2-1-31,7 12 0 0,4 7-1 16,2 13-1-16,-10 7 0 15,-10 9-2-15,-13 5-1 16,-13 5-1-16,-15 2-1 16,-14-1 1-16,-11-1-1 15,-10-4-1-15,-2-9-1 16,2-5 0-16,8-6-1 0,7-8-1 15,11-3 0-15,10-10 0 16,17-1 1-16,12 1 0 16,11 0 0-16,9 5 1 15,6 5 1-15,1 0-1 0,4 4-9 16,1 9-17 0,-15-6-5-1,4 5 0-15,-15-5 5 16</inkml:trace>
  <inkml:trace contextRef="#ctx0" brushRef="#br0" timeOffset="573961.6454">6003 13443 24 0,'0'0'32'15,"14"11"-3"-15,-14 9-7 16,3 7-8-16,2 12-5 16,-5 6-2-16,0 7-1 15,-7 0-4-15,4-2-4 16,0-6-4-16,0-7-6 15,3-13-6-15,0-6-7 0,0-18-2 16,13 4 0-16</inkml:trace>
  <inkml:trace contextRef="#ctx0" brushRef="#br0" timeOffset="574224.6846">6136 13767 29 0,'0'0'20'15,"0"0"-1"-15,-9 3-3 0,-3 3-4 16,-2 0-4-16,0 3-1 0,-2-2-2 15,7 3-1-15,9-10 0 16,-3 17-1-16,3-17 0 16,18 16 0-16,1-10-1 15,2-1-4-15,4 1-12 16,6 2-19-16,-9-8 1 31,6 7-1-31,-9-7 13 0</inkml:trace>
  <inkml:trace contextRef="#ctx0" brushRef="#br0" timeOffset="574694.7894">6318 13728 4 0,'0'0'30'16,"10"4"0"-16,-10-4-9 31,12 18-6-31,-8-4-3 0,-1 4-4 16,3 3-1-16,-6-2-2 16,6-1-1-16,-6-4-2 15,0-2-1-15,0-12-2 16,0 9-2-16,0-9-2 15,-3-11-1-15,3 1 0 16,-9-7-1-16,6 5 1 0,-5-10-1 16,4 5 3-16,0-2 0 15,4 2 3-15,0 0 0 16,4 3 0-16,4 5 1 16,3 3-1-16,4 1 1 15,3 2 0-15,1 3-1 16,3 0 1-16,2 0 1 0,-1 0 1 15,-2 3 0-15,-2-3 0 0,-1 0 1 16,-6 0 0-16,0 0 2 16,-12 0-1-16,16 9 2 15,-16-9-1-15,7 20 1 16,-7-7 0-16,0 8 0 31,0 0 0-31,0 6-2 0,0 0-3 16,-4 2-23-16,-2-8-11 15,9 4-1-15,-7-11-1 16</inkml:trace>
  <inkml:trace contextRef="#ctx0" brushRef="#br0" timeOffset="575595.5965">5237 14532 15 0,'-3'16'28'0,"8"11"-7"16,-5 6-7-16,-2 4-3 15,2 1-1-15,0-3-2 0,0-3-2 16,-3-14-1-16,6-3-1 0,-3-15-1 16,0 0-1-16,14-32 1 15,-9 3-1-15,-2-10-2 16,-3-5 1-16,3-4-1 15,-3-2 0-15,0 4-1 16,-3 2 1-16,3 10-1 16,0 8 0-1,0 12 1-15,0 14-1 16,13 2 1-16,-5 15 0 16,5 7 0-16,-1 6 0 15,7 5 2-15,-1-1-1 16,4-2 1-16,1-5-1 15,4-8 1-15,-1-9-1 16,0-10 0-16,1-9 0 0,-5-10-1 16,-4-6 0-16,-4-7 0 15,-1 2-1-15,-7 1 1 16,-3 3-1-16,-3 7 1 16,0 9-1-16,0 10 2 0,0 12-1 15,0 14 1 1,0 8 0-16,0 3 0 15,4 8-1 1,1 3-5-16,1 0-21 0,0-11-7 16,6 5 0-16,-8-22-1 15</inkml:trace>
  <inkml:trace contextRef="#ctx0" brushRef="#br0" timeOffset="576027.1137">5698 14775 14 0,'0'0'31'15,"4"-18"0"-15,5 7-11 16,5 4-6-16,7-1-2 15,3 8-3-15,-2 0-1 0,3 6-2 16,-5 7-2 0,-3 5 0-1,-8 4-2-15,-9 3 0 16,-9 3 0-16,-6-2 0 16,-4-3-1-16,-3-4-1 0,1-4 1 15,0-8-2-15,1-7 1 16,11 0-1-16,9 0 0 15,0-21-1-15,11 10 1 16,7 0 0-16,3 2 0 0,3 5 1 16,4 4-3-16,-4 0-8 15,0 0-21-15,0 13-3 16,-12-10 0-16,5 5 0 16</inkml:trace>
  <inkml:trace contextRef="#ctx0" brushRef="#br0" timeOffset="576381.3097">6332 14470 33 0,'0'0'32'0,"0"0"-4"16,4 19-9-16,1 1-6 15,-5 3-4-15,6 8-3 16,-2 3 0-16,1 2-1 15,2 0-3-15,-1-2-2 16,0-5-6-16,-6-10-6 31,5-4-17-31,2-1-5 0,-7-14-2 16,0 0 1-16</inkml:trace>
  <inkml:trace contextRef="#ctx0" brushRef="#br0" timeOffset="576682.1232">6215 14629 35 0,'10'-4'32'0,"16"6"0"16,1-2-16-16,7 0-9 15,7 3-10-15,-3-3-22 16,5 6-5-1,-9-6-2-15,6 0 1 16</inkml:trace>
  <inkml:trace contextRef="#ctx0" brushRef="#br0" timeOffset="577130.089">6812 14470 22 0,'6'-16'26'0,"-6"-2"-2"15,0 2-5-15,0 6-4 0,0 10-4 16,0 0-2-16,0 0-3 15,-3 15-1-15,3 1-3 16,3 9 0-16,0 4 0 31,3 5 0-31,-6 0 0 0,6 0-1 16,-3-4 1-16,0 0-1 16,-3-7 0-16,3-2 0 15,-3-6 0-15,0-6 0 16,0-9-1-16,-9 14 1 15,1-12 0-15,-2-2-1 16,-5 0 1-16,2 0-1 0,-2 0 0 16,2 0 0-16,3 0 0 15,-1 0 0-15,11 0 0 16,0 0-1-16,0 0 0 16,21-8 1-16,-2 8-1 15,3-2 1-15,5 2-1 16,2 0 0-1,1 0 1-15,-2 0-1 16,-3 0 1-16,-4 0 0 0,-4 0-1 16,-3 0-6-1,-4-6-24-15,-10 6-4 0,0 0 1 16,0 0 0-16</inkml:trace>
  <inkml:trace contextRef="#ctx0" brushRef="#br0" timeOffset="578486.4142">2951 13285 10 0,'-19'17'18'16,"13"17"-1"-16,-6 21-2 15,5 28-2-15,7 22-1 0,0 22 0 16,4 18-3-16,8 12-1 16,7 6-2-16,-5-4-1 15,10 0 0-15,-10-15-1 16,1-11 0-16,-8-21-1 15,-1-16-2-15,-3-13-13 16,0-11-19 0,-6-29-2-16,3-13-1 15,-9-30 3-15</inkml:trace>
  <inkml:trace contextRef="#ctx0" brushRef="#br0" timeOffset="579052.7439">2740 13367 2 0,'48'0'5'0,"32"0"1"16,30-4-1-16,40 0 1 15,27 0 0-15,36-1 0 0,20 1 0 16,28 1 0-16,11 3-1 15,18 0-1-15,-2 4-3 32,3-4 0-32,-1 4 0 0,-6-4 0 15,0 0-1-15,-13 0 1 16,-5-3-1-16,-12 1 0 16,-8-3-5-16,-17 0-8 15,-2 5-10-15,-38-7 3 16,-12 4 20-16</inkml:trace>
  <inkml:trace contextRef="#ctx0" brushRef="#br0" timeOffset="579519.8319">7758 13370 14 0,'0'56'14'16,"9"27"-1"-16,-3 19-3 15,1 20 0-15,-1 16 0 16,-1 12-2-16,2 2-1 15,-4-7-1-15,4-4 0 16,-7-11-2 0,6-10 1-16,-6-12 0 15,0-14-4-15,0-15-6 0,0-10-13 16,-7-21-11 0,7-9-1-16,-6-22 0 15</inkml:trace>
  <inkml:trace contextRef="#ctx0" brushRef="#br0" timeOffset="580158.1952">3193 15326 17 0,'201'3'9'15,"35"1"0"-15,25-1 0 16,28 1 0-16,14-4-1 15,19 0 0-15,14 2-2 0,1-2 1 16,2 0-1-16,-1 0 1 16,-6 0-2-16,-10 0-1 15,-16 0-1-15,-26 4-3 0,-29 0-8 16,-38-4-21 0,-26 7 1-16,-57-7-2 0,-31 8 19 31</inkml:trace>
  <inkml:trace contextRef="#ctx0" brushRef="#br0" timeOffset="593717.9066">8379 14165 23 0,'15'22'32'0,"-15"-2"-1"16,0 9-17-16,-14 2-13 15,-7-11-25-15,8 8-4 16,-11-22-2-16,14-2 12 0</inkml:trace>
  <inkml:trace contextRef="#ctx0" brushRef="#br0" timeOffset="594066.0771">8952 13646 4 0,'0'0'28'0,"7"9"1"15,-4 16-10-15,-3 14-4 16,0 12-6 0,0 13-4-16,0 2-4 15,0 4-5-15,-3-5-5 16,3-6-8-16,-6-12-5 15,6-8-5-15,0-22-3 0</inkml:trace>
  <inkml:trace contextRef="#ctx0" brushRef="#br0" timeOffset="594351.263">9114 14008 15 0,'0'0'23'0,"-16"-4"-5"16,-5 8-3-16,-2 3-6 15,0 0-3-15,0 5-1 16,8 1 0-16,2 2 1 0,13 2 1 16,7-2-1-16,10 2 2 15,6-2-1-15,8 0-3 16,0-5-10-16,5 3-24 16,-7-13-1-16,5 0-2 15,-11-12 0-15</inkml:trace>
  <inkml:trace contextRef="#ctx0" brushRef="#br0" timeOffset="594821.3627">9917 13922 14 0,'-16'-8'23'0,"-11"3"-3"15,2 5-4-15,-6 5-4 16,3 4-3 0,-1 6-2-16,6 5-2 15,7 5-2-15,9 3 1 16,7 4-1-16,13-3 0 16,9 0-1-16,4-3 1 15,4-3-2-15,4-7-5 16,0-6-6-16,-4-10-10 15,1 0-9-15,-15-14-2 0,-1 4 1 16</inkml:trace>
  <inkml:trace contextRef="#ctx0" brushRef="#br0" timeOffset="595106.0482">9687 14015 37 0,'0'0'27'15,"19"7"-4"-15,3-3-5 0,9 0-6 16,3-1-5-16,3-3-11 16,-3-3-25-16,13 3-2 15,-16-6-1-15,7 10 5 32</inkml:trace>
  <inkml:trace contextRef="#ctx0" brushRef="#br0" timeOffset="595739.2189">10519 13659 5 0,'9'3'25'16,"6"-6"-5"-16,17 3-2 16,17 0-2-16,10 0-2 15,10 0-1-15,5 0-3 0,6 0-1 16,-6-4-3-16,1 4-2 15,-13-5-1-15,-10 3-2 16,-14 2 0-16,-9-5 0 16,-12 5-1-16,-8 9 0 15,-9 1 1-15,-9 5-1 32,-13 5 0-32,-9 5 0 0,-9 5 1 15,-9 7-1-15,-10 3 1 0,-4 4-1 16,-5 3-1-16,-2 1 0 15,5 0-1 1,3-2 0-16,9-4 1 0,9-5-1 16,10-10-1-16,15-3 3 15,12-10-1-15,15-5 2 0,17-9 0 16,17 0 1-16,15-12-1 16,13 2 1-16,9-3 0 15,8 1-1-15,-1 2 1 16,-9-1-1-16,-9 1-1 15,-15 6-3-15,-13 4-8 32,-16 3-19-32,-24-3-4 0,12 0 0 15,-24-6-1-15</inkml:trace>
  <inkml:trace contextRef="#ctx0" brushRef="#br0" timeOffset="596187.1822">11355 13708 30 0,'0'0'18'0,"0"0"-2"16,0 0-3-16,-3 17-3 15,-9-4-3-15,-7 6-1 16,-7 3-2-16,-7 4 2 16,-7 8-2-16,-6 5 0 15,-8-1 0-15,1 1-2 0,-2-1 1 16,6-1-2-16,7-3-1 16,6-7-5-16,11-8-8 15,13-3-14-15,0-16-5 16,12 0 1-16,9-11 12 0</inkml:trace>
  <inkml:trace contextRef="#ctx0" brushRef="#br0" timeOffset="596872.6196">11569 14127 34 0,'10'14'30'0,"-10"-14"-6"0,0 0-36 16,6 13-8-16,-15-20-6 15,9 7-3-15</inkml:trace>
  <inkml:trace contextRef="#ctx0" brushRef="#br0" timeOffset="625356.1989">659 16518 30 0,'0'0'34'15,"0"65"-5"-15,5-7-11 16,2 15-4-16,-1 4-2 16,1 3-3-16,2-4-4 0,-5-7-2 15,1-17-2-15,2-5 2 16,-7-47 0-16,0 0 0 15,0 0 0-15,0 0 0 16,0 0 0-16,-12-70-2 16,1 12 2-16,-1-12-3 15,0-4 1 1,0 1-1-16,5 2 0 16,1 11-1-16,6 13 2 15,9 4-1-15,-9 43 0 0,43-47 0 16,-43 47-1-1,85-21-3-15,-39 21-5 0,10-5-12 16,0-6-15-16,0 11-2 16,-4-8 0-16,-7 8 8 0</inkml:trace>
  <inkml:trace contextRef="#ctx0" brushRef="#br0" timeOffset="625657.0125">932 16946 48 0,'0'0'33'15,"0"0"-4"-15,0 0-13 16,12 52-6-16,-12-52-4 16,13 57-2-16,-13-57-5 0,7 63-12 15,-7-63-12-15,11 42-8 16,-11-42-1-16,0 0 0 16</inkml:trace>
  <inkml:trace contextRef="#ctx0" brushRef="#br0" timeOffset="625957.8221">1394 17029 23 0,'7'19'33'0,"-7"12"-1"0,-13-7-9 16,-5-4-7-16,-6 2-5 15,-10-11-6-15,34-11-1 16,-73 17-2-16,73-17-2 15,-65-18 0-15,65 18 0 16,-50-35-1-16,50 35 0 16,-10-43 1-16,14 15-2 0,14 6 2 15,4 6 0-15,9 9 1 16,6 9 2-16,4 8 0 16,-3 7 1-16,-1 3-1 0,-3 9-2 15,-3 5-13-15,-9 2-24 16,-8-21 1-16,3 4-1 31,-8-19-1-31</inkml:trace>
  <inkml:trace contextRef="#ctx0" brushRef="#br0" timeOffset="626722.2417">2418 16716 16 0,'-10'17'32'0,"10"24"0"15,-4 5-2-15,-1 5-18 16,5 7-2-16,0 1-3 16,0 3-2-16,6-12-2 0,1-8-1 15,-4-17 1-15,5-9 0 16,-8-16-1-16,9-13 1 16,-9-11-2-16,0-18 1 15,-2-13-1-15,-2-9 1 16,-1-2-2-16,-4-1 0 15,-2 4 0 1,5 10-1-16,1 7 1 16,5 19-1-16,6 16 1 0,2 22 0 15,3 16 0 1,4 8 0-16,5 12-1 16,0-1 1-16,5 5 0 0,0-3 0 15,2-7 0-15,1-12 1 16,1-14-2-16,-1-15 1 0,-3-12 1 15,-1-12 0-15,-8-11-1 16,-1-10-1-16,-2-6 1 16,-6 0-1-16,-3 3 1 15,-4 11 0-15,0 8 1 16,0 17 0-16,0 12 0 16,0 27 1-1,0 13 0-15,4 17 0 16,-1 7 0-16,7 5-2 15,2 3-5-15,-6 1-22 16,6-13-9-16,10-9-4 16,-3-15 3-16</inkml:trace>
  <inkml:trace contextRef="#ctx0" brushRef="#br0" timeOffset="627207.9695">2895 17215 20 0,'6'-17'31'15,"15"10"-8"-15,-2-1-3 16,0 1-6-16,9 10 0 16,-9 4-3-16,2 9-3 15,-12 1 1-15,-3 8-4 0,-12 1 1 16,-9 6-1-16,-10-5 0 15,1 3-4-15,-7-12 0 0,-3-6-1 16,5-7-1 0,2-5-1-16,5-11 0 15,12-2-3-15,10-2 2 0,3-4 0 16,10 6 1-16,8 2 1 31,2 7 2-31,5 4 0 0,0 11 0 16,-4-1 1-16,1 6-5 15,-3 6-19-15,-7-8-13 16,6-3-1-16,-8-11 0 16</inkml:trace>
  <inkml:trace contextRef="#ctx0" brushRef="#br0" timeOffset="627577.6306">3373 16953 27 0,'18'-6'34'0,"16"6"0"16,-3 7-11-16,9-7-10 16,3 0-5-16,-1-3-5 15,-3 3-8-15,-4 0-12 16,-4 5-12-16,-16-8-5 0,3 6 0 15,-18-3 12-15</inkml:trace>
  <inkml:trace contextRef="#ctx0" brushRef="#br0" timeOffset="627878.4391">3354 17118 25 0,'16'5'34'0,"11"-5"-4"0,5 0-5 15,5 0-5-15,6 0-5 16,0-6-5-16,4 6-2 0,-7 3-3 16,-6-3-3-16,-6 0-4 15,-16 0-9-15,-2 0-26 16,2 0-1-16,-12 0 0 15,0 0 0-15</inkml:trace>
  <inkml:trace contextRef="#ctx0" brushRef="#br0" timeOffset="632864.0485">4212 16737 12 0,'10'-15'33'16,"9"12"2"-16,-19 3-6 16,0 0-11-16,6 17-5 15,-15 3-2-15,-4 8-3 16,-5-1-3-16,-2 8-1 0,5 0-2 16,3 1-1-16,5-4 0 15,11-5 0-15,6-5-1 16,8-1 1-16,7-6-2 15,5-6-3-15,4 1-6 16,-5-6-14-16,-4-9-14 16,3 5 0-1,-10-15 1-15</inkml:trace>
  <inkml:trace contextRef="#ctx0" brushRef="#br0" timeOffset="633180.9772">4427 16793 28 0,'0'15'35'0,"-4"4"2"15,-1 9-12-15,5 14-8 16,-3-1-5-16,3 11-1 16,-8-1-5-16,8 7-6 15,0-3-5-15,-5-12-18 16,5-10-14-1,6-13-2-15,0-11 1 16</inkml:trace>
  <inkml:trace contextRef="#ctx0" brushRef="#br0" timeOffset="633466.1775">4981 17234 35 0,'8'16'37'15,"3"11"2"-15,-7-6-1 16,-7-2-24-16,1 9-5 15,-8-5-16-15,-1 6-28 16,-15-15-2-16,4-6-1 31,-9-16 0-31</inkml:trace>
  <inkml:trace contextRef="#ctx0" brushRef="#br0" timeOffset="637028.4962">5913 16815 27 0,'0'0'20'0,"-9"12"-1"16,1 10-3-16,0 10-3 15,4 6-4-15,0 4-1 16,4 8-1-16,8-6-1 0,5 1-1 16,3-9-2-16,5-6-2 15,1-13 2-15,6-7-2 16,-1-10 1-16,1-15-1 16,-4-4 1-16,-4-8-1 0,-8-8 0 15,-3-3 2 1,-6 2-2-16,-3 3-1 0,-2 8 1 15,-5 5-1-15,1 10 0 16,6 10 0-16,-9 13 1 16,9 9-1-16,6 3 0 0,3 3 0 15,6-1 0-15,7 4 1 16,3-6-1-16,5-8 0 31,2-5 1-31,-1-7 0 0,3-5 0 16,-7-15 1-16,-5-4 0 15,-6-6 1-15,-13-6 0 16,-3-1-1-16,-12-3 0 16,-3 3 0-16,-4 4-2 15,-3 3-5-15,4 8-16 16,4 7-16-16,-3 1-1 0,17 9 1 16,0 0 5-16</inkml:trace>
  <inkml:trace contextRef="#ctx0" brushRef="#br0" timeOffset="637429.5819">6681 16908 10 0,'18'7'31'0,"1"-10"1"16,19 3-10-16,-1 3-9 15,6-3-3-15,5 0-4 16,-6 3-4-16,-4-3-4 31,-4-3-5-31,-9 3-6 0,-6-3-11 16,-4 8-7-16,-15-5-1 15,0 0 16-15</inkml:trace>
  <inkml:trace contextRef="#ctx0" brushRef="#br0" timeOffset="637746.0175">6746 17039 24 0,'10'0'25'0,"15"4"-2"15,3-4-3-15,9 4-2 16,1-2-6-16,2-2-9 31,-6 6-24-31,-7-12-9 0,2 12-2 16,-16-16-1-16</inkml:trace>
  <inkml:trace contextRef="#ctx0" brushRef="#br0" timeOffset="638200.0978">7485 17025 19 0,'16'11'15'0,"18"-11"0"15,30 7 0-15,20-3-1 16,34-4 0-16,24 6-4 31,26-6-1-31,19 7-3 16,9-5 0-16,5 3 0 0,-9-2-2 16,-9 6-2-16,-25-3-5 15,-21 0-11-15,-35-9-18 16,-14 6-1-16,-34-10 1 15,-10 2 12-15</inkml:trace>
  <inkml:trace contextRef="#ctx0" brushRef="#br0" timeOffset="638847.9719">8192 16494 31 0,'-38'-22'18'15,"17"2"-3"-15,6-8-1 16,11 1-1-16,16-4-3 31,8 6-1-31,14 4-2 0,3 5 0 16,6 12 0-16,-2 7-1 16,-3 16-1-16,-15 9-1 0,-13 6-2 15,-16 7 0 1,-16 6-1-16,-15-1 0 15,-10 0 0-15,-2-9-1 0,-2-7 0 16,2-10-2-16,9-9 1 0,9-11-1 16,12-10 0-16,13-3 1 15,6-6-1-15,12 3 1 16,4 0 0-16,8 9 1 16,5 7 0-16,2 7 1 15,2 9 0-15,-1 2-1 16,-2 8-1-1,-1 3-7-15,-5 1-10 16,-5-6-16-16,8 0 1 16,-13-10-2-16</inkml:trace>
  <inkml:trace contextRef="#ctx0" brushRef="#br0" timeOffset="639449.4047">8559 16292 21 0,'0'0'32'0,"0"0"-2"0,6 12-9 16,-6 18-6-16,0 9-4 15,4 9-4-15,-4 3-2 16,3 5-1-16,-3-1-3 16,3-9-3-16,0-7-4 15,-3-12-3-15,0-9-9 0,0-18-2 16,12 3-4-16,-3-14 0 15,0-8 4-15</inkml:trace>
  <inkml:trace contextRef="#ctx0" brushRef="#br0" timeOffset="639750.2138">8687 16556 33 0,'8'-11'17'16,"-8"11"-1"0,0 0-3-16,0 0-3 15,-22 4-3-15,4 6-1 16,-1 4-3-16,-3-3 0 15,1 4-1-15,3-2 1 0,6 1 2 16,5-5-2 0,7 4 2-16,12-9-2 0,7 5 1 15,5-4-3-15,4-5-5 16,3 2-16-16,6 5-12 0,-9-10-2 16,7 6 1-16</inkml:trace>
  <inkml:trace contextRef="#ctx0" brushRef="#br0" timeOffset="640104.4053">8928 16581 23 0,'7'12'30'0,"-7"-12"-3"15,0 20-10-15,0 0-5 31,-3-5-4-31,3 9 1 0,0-6-5 16,0-4 0-16,0-3-1 16,0-11-2-16,0 0-1 0,0 0 0 15,-7-16 1-15,3-1-2 16,-1-4 1 0,-1-1-1-16,2-2 0 0,4 7 0 15,0-2 1-15,4 5 0 16,7 5-1-16,1 2-1 0,7 1 1 15,1 6 0-15,5 0 0 16,-3-3 0-16,1 3-1 16,-3 0 1-16,-2-3 1 15,-3 3 2-15,-3 0-1 16,-1 0 2 0,-11 0 1-16,6 8 0 15,-6 3 1-15,0 8 0 16,-4 4 0-16,4 3 0 15,-6 4-2-15,3 1-8 16,3-3-30-16,0 6-1 16,-6-16 0-16,12 8-1 15</inkml:trace>
  <inkml:trace contextRef="#ctx0" brushRef="#br0" timeOffset="641021.5159">8631 17311 5 0,'0'0'20'0,"0"0"-1"16,0 0-4-16,-16 0-3 15,-6 0-4-15,-5-4-2 0,-7-1-2 16,-4 5-2-16,0-4-1 16,1 4 0-16,2 0 0 15,4 0-1-15,6 0 0 16,7 6 0-16,6 2 1 15,12-8-2-15,-13 16 1 16,13-8 0 0,-4 4 2-16,4-12-2 15,4 14 0-15,-4-14 0 16,3 10 1-16,-3-10-1 16,0 0 1-16,0 0 0 0,13 0-2 15,-13 0 2 1,12 0-1-16,0 0 1 15,3 5 1-15,4-2-1 0,2 7 1 16,5-1-1-16,2-2 3 0,3 7 0 16,1 4-1-16,-1 0 0 15,-3 5 0-15,-7-4 1 16,-5 0 1-16,-12 1-1 16,-14 4-1-16,-14-12-2 15,-11 5 3-15,-6-6-1 0,-6-3-1 16,0-1 0-16,0-7-1 15,7-2-1-15,7-5 0 16,12 4 0-16,8-8-1 16,9 1-2-16,4-3-4 15,12 5-12-15,7 2-15 32,-10-2 0-32,14 1 0 0</inkml:trace>
  <inkml:trace contextRef="#ctx0" brushRef="#br0" timeOffset="641522.7128">9983 17027 16 0,'17'17'32'0,"-17"-3"1"0,0 5-13 16,-5 7-8-16,-8 1-9 15,0-3-22-15,-7-17-10 32,13 8-3-32,-5-15 0 0</inkml:trace>
  <inkml:trace contextRef="#ctx0" brushRef="#br0" timeOffset="642455.4824">10611 16276 15 0,'-5'-10'29'0,"10"25"-4"0,-9 11-8 16,4 10-4-16,0 12-4 16,-5 6-2-16,5 9-1 15,-6-2-2-15,6 1-1 16,-6-6 0-16,6-6-1 15,-4-8-3-15,4-10 1 16,0-7-3 0,0-9-1-16,10-6-1 15,-1-13 0-15,7-4 0 16,1-5-1-16,6-8 1 16,2 1 1-16,0 1 2 15,-1 0 2-15,-2 0 1 16,-5 5 2-16,-6 3-1 15,-11 10 0-15,0 0 2 0,0 0-1 16,-30 0 1-16,10 5-1 0,-4-1-1 16,-1 4 1-1,0 1 0-15,4-2 1 16,5-2-1-16,6 7 1 0,7 1 1 16,10 1-1-16,6-2 0 15,9 1 1 1,4-4-4-16,3-1-5 15,8-8-27-15,4 11-4 16,-8-16 0-16,5 1 0 16</inkml:trace>
  <inkml:trace contextRef="#ctx0" brushRef="#br0" timeOffset="642909.9473">11582 16584 12 0,'-13'-5'29'0,"-18"-5"-3"16,4 10-6-16,-6 4-4 15,-3-1-6-15,4 13-1 16,2-1-3-16,7 7-1 15,6 2-1-15,14 5 0 0,3-2-1 16,17 2 0-16,6 2 0 16,8-4-2-16,3-5-3 15,0-6-2-15,3-4-9 16,-5-9-12-16,-9-8-10 16,2-2 1-16,-18-10-1 15</inkml:trace>
  <inkml:trace contextRef="#ctx0" brushRef="#br0" timeOffset="643210.7608">11324 16709 34 0,'0'0'32'16,"13"10"-9"-16,5-10-5 0,10 5-5 15,6-5-12-15,7 7-22 16,-2-12-10-16,10 5 0 15,-10-7-2-15</inkml:trace>
  <inkml:trace contextRef="#ctx0" brushRef="#br0" timeOffset="643774.5417">12042 16373 12 0,'-14'-7'26'16,"14"7"-6"-16,0 0-4 31,27 4-4-31,7-4-2 0,11 0-2 15,18 0 0-15,8-4-1 16,13 0-2-16,-3-3-1 16,2 0 0-16,-11-2-1 15,-8 1-1-15,-14 4-1 16,-10 4-1-16,-18 0 1 16,-10 7-1-16,-12-7 0 0,-7 20 0 15,-4-4 1-15,-9 4-1 16,-7 3 0-16,-6 2 1 15,-11 8-1-15,-6 4 0 0,-11 4 0 16,-4 2 0-16,-4 4 0 16,1-3 0-16,6-2-1 31,3-2 1-31,13-9 0 0,18-7 0 16,12-8 0-16,16-16 1 15,28 4-1-15,15-12 0 16,19-4 1-16,12 0-1 15,13-2 1-15,3-1-1 16,0 1 0-16,-3 5 0 16,-13 3-1-16,-12 1-1 0,-15 5-6 15,-15-8-8-15,-15 2-15 16,-3 6-3-16,-18-7 1 16,4 7 16-16</inkml:trace>
  <inkml:trace contextRef="#ctx0" brushRef="#br0" timeOffset="644213.2537">12923 16364 20 0,'0'0'20'15,"0"0"-1"-15,-10 14-4 16,-9 1-1-16,-6 4-4 16,-9 7 0-16,-9 3-1 15,-7 7-2 1,-5-2-2-16,2 2-1 16,0-2-2-16,4-2-1 15,8-1-1-15,6-7-3 16,14-2-3-16,7-7-6 15,4-10-19-15,19 4-2 0,-9-9 1 16,15-4 14-16</inkml:trace>
  <inkml:trace contextRef="#ctx0" brushRef="#br0" timeOffset="646515.6194">13524 16802 28 0,'9'25'30'0,"-3"13"-9"16,-6 3-5-16,0-1-6 15,-15-3-10-15,-1-15-12 16,1-3-13-16,-10-19-5 16,10 0-1-16</inkml:trace>
  <inkml:trace contextRef="#ctx0" brushRef="#br0" timeOffset="647217.2663">14209 16012 25 0,'6'15'23'0,"-2"12"0"31,-4 10-3-31,0 14-5 0,0 13-2 16,0 8-1-16,0 8-3 15,-2-5-4-15,2 3 0 16,0-14-5-16,-4-6-3 15,4-10-6-15,5-13-15 0,-5-18-11 16,13 0 0 0,-13-17 0-16</inkml:trace>
  <inkml:trace contextRef="#ctx0" brushRef="#br0" timeOffset="647549.411">14569 16102 3 0,'12'0'30'0,"-12"0"2"15,11 11-9-15,-6 17-5 16,-5 6-3-16,7 14-4 16,-4 5-2-16,2 7-1 15,-5 4-2-15,5-1-1 0,-5-4-4 16,0-8-4 0,0-8-7-1,0-8-14-15,-8-13-12 0,13-1 0 16,-5-21-1-1</inkml:trace>
  <inkml:trace contextRef="#ctx0" brushRef="#br0" timeOffset="647850.2139">14792 16242 2 0,'4'-24'31'0,"10"14"2"15,-14 10-3-15,10-5-11 16,-1 22-5-16,-6 3-3 16,5 10-4-16,-3 4-2 0,5 7 0 15,-3-1-3-15,2 3 1 16,-1-6-3-16,0-3 0 16,-1-3-4-16,-4-9-3 15,2-1-5-15,-5-8-9 16,0-13-5-16,-11 13-7 15,-3-20 1 1</inkml:trace>
  <inkml:trace contextRef="#ctx0" brushRef="#br0" timeOffset="648166.6511">14655 16474 28 0,'0'0'27'0,"-10"-12"-1"15,23 7-5-15,7 5-4 16,7 0-8-16,7 0-7 0,2 0-16 15,7 3-17-15,-14-10-2 16,9 11 0-16</inkml:trace>
  <inkml:trace contextRef="#ctx0" brushRef="#br0" timeOffset="648467.4635">15336 16025 6 0,'-17'0'31'0,"-16"0"-3"0,1 19-7 15,-9 7-2-15,1 17-5 16,9 13-2-16,6 4-4 16,11 9 0-16,11 5-3 15,11-2 0-15,8-5-3 16,13-7-3-16,7-8-12 31,1-8-19-31,-6-17-3 0,6-6-2 16,-12-21 1-16</inkml:trace>
  <inkml:trace contextRef="#ctx0" brushRef="#br0" timeOffset="648768.2687">15365 16520 14 0,'24'17'28'0,"-11"-17"-3"16,9 3-13-16,1-3-1 31,1 0-3-31,1-7-3 0,-6-4-2 16,-1-3-1-16,-9-3-1 15,-3 2 0-15,-6-3 0 16,-9 5-1-16,-7 2 1 16,-2 5 0-16,-7 6 1 15,-3 0 0-15,0 10 0 16,4 6 2-16,3 7 0 0,7 6 1 16,8-2-1-16,12 6 0 15,8-6 0-15,9 3 0 16,5-5-2-16,2-6-2 15,3-5-7-15,-4-10-10 16,-6-8-18-16,5-2 1 16,-12-15-1-1,2 2 14-15</inkml:trace>
  <inkml:trace contextRef="#ctx0" brushRef="#br0" timeOffset="649069.0754">15651 16044 28 0,'0'0'34'0,"3"-14"0"16,-3 14-7-1,0 0-19-15,9-5-15 16,-9 5-18-16,0 0-8 15,5 13-1-15,-5-13 3 0</inkml:trace>
  <inkml:trace contextRef="#ctx0" brushRef="#br0" timeOffset="649385.507">15688 16124 24 0,'6'24'36'15,"-6"-5"-2"-15,-10 2-7 16,2 3-6-16,-8-7-7 15,0 2-6-15,-5-10-7 16,-1-9-12-16,2-13-25 16,9 2-1-1,2-14 0-15,11 4-1 16</inkml:trace>
  <inkml:trace contextRef="#ctx0" brushRef="#br0" timeOffset="650087.0928">15879 16075 7 0,'-13'7'27'0,"10"6"-5"16,-6 4-6-16,3 4-3 0,2 4-1 15,4 0-1-15,3 0-2 16,4-4-2-16,5-2 0 31,3-10-1-31,3-9-1 0,1-3-1 16,0-8-2-16,-1-5 0 16,-1-3-1-16,-6-3 0 15,2 1-1-15,-7 1 0 16,0 6-1-16,-6 14 0 15,0 0 0-15,0 0 1 16,0 12-1-16,4 6 0 0,-4 1 1 16,2 2 0-16,8-2 1 15,2-8-1-15,0-7 1 16,4-8-1-16,0-7 0 16,3-6 1-16,-1-4-1 15,0-4 1-15,-2 4-1 16,-4-2 1-1,0 10 0-15,1 7 0 16,-1 12 1-16,1 7-1 16,2 12 1-16,-2 11 0 0,-3 10 1 15,-7 5-1-15,-3 7 1 16,-17 0-1-16,-4 0 0 16,-10-4 0-16,-6-8-2 15,-4-8-3-15,1-13-2 0,6-6-5 16,3-19-8-16,18-10-14 15,13-3-5-15,4-10 0 16,15 1 5-16</inkml:trace>
  <inkml:trace contextRef="#ctx0" brushRef="#br0" timeOffset="650425.2766">16476 15913 38 0,'7'10'33'0,"-7"8"-3"15,-3 19-9-15,9 19-6 16,-3 10-5-16,4 13-1 0,-7 8-3 16,5 6-1-16,-5-2-2 15,0-1 0-15,-5-10-3 16,1-10-1-16,-2-10-3 16,-1-14-5-16,7-16-22 15,0-2-6-15,0-28 0 16,0 0 0-1</inkml:trace>
  <inkml:trace contextRef="#ctx0" brushRef="#br0" timeOffset="651126.223">16879 16428 28 0,'14'-6'32'0,"17"6"-6"0,3 0-9 16,3-3-4-16,6 3-4 15,0-3-6-15,-3 3-5 16,0-6-6-16,-9 6-6 16,-9-6-8-16,-3 6-7 15,-19 0-3-15,13 0 12 0</inkml:trace>
  <inkml:trace contextRef="#ctx0" brushRef="#br0" timeOffset="651427.5786">16917 16512 48 0,'13'0'27'0,"12"0"-4"16,6 0-2-16,5 0-6 15,8 0-4-15,-1 0-4 16,4 0-2-16,-4 0-4 0,-6 0-6 16,-8-7-25-16,-6 7-6 15,-23 0 0-15,18-6 0 16</inkml:trace>
  <inkml:trace contextRef="#ctx0" brushRef="#br0" timeOffset="654570.7651">17639 16482 17 0,'0'0'23'16,"21"8"-4"-16,15-8-2 15,24 4-2-15,21 1-1 16,23-5-3-16,12 0-2 16,9 0-3-16,2 0-1 15,-8 0-4-15,-13 0-3 16,-18 4-8-16,-24 1-11 15,-27-5-11-15,-9 4-2 0,-28-4 1 16</inkml:trace>
  <inkml:trace contextRef="#ctx0" brushRef="#br0" timeOffset="654902.8248">18188 16261 4 0,'-4'-48'27'15,"4"2"-8"-15,0-2-1 16,0-1-1-16,0 8-1 15,0 4-3-15,0 14-3 16,0 4-1-16,0 19-2 16,0 0-2-16,4 33-1 15,-4 9-3-15,3 5-5 0,0 9-15 16,5 10-15-16,-14-9 0 16,9 7 0-16</inkml:trace>
  <inkml:trace contextRef="#ctx0" brushRef="#br0" timeOffset="655535.6897">18304 16654 26 0,'23'4'24'0,"-10"-4"-3"16,-5 0-3-16,-8 0-4 0,-12 6-4 15,-8-6-3-15,-10 0-2 16,-4 0-1-16,-5-6-2 15,-1 6-1-15,3-7 0 16,4 4-1-16,5-4 0 0,8 7 0 16,5-5-1-16,15 5 1 15,-13 5-1-15,13-5 1 32,-7 12 0-32,7-12 0 0,-9 20 0 15,2-6 0-15,-1 3 0 16,-1-2 0-16,2 0 0 15,1-1 1-15,2-2-1 16,4-2 0-16,0-10 0 16,17 9 1-16,3-9 0 15,7 4 1-15,7 2 0 0,6 4 1 16,2 2 1-16,1 7 0 16,-6 0 0-16,-6 10 1 15,-14-1-1-15,-12 7-1 16,-16-8 0-16,-15 0-1 15,-12-10 0-15,-5-6-1 16,-5-7-1 0,3-10-1-16,6-4 0 15,5-15-3-15,13 2-2 16,8-6-4-16,13 8-6 0,7 5-16 16,3-7-4-1,7 15 0-15,-4-6 6 0</inkml:trace>
  <inkml:trace contextRef="#ctx0" brushRef="#br0" timeOffset="656274.9385">19104 15598 16 0,'-13'29'23'0,"11"30"-1"0,-7 23-3 31,2 27-2-31,1 24-1 0,0 12-4 15,6 17-3-15,-3-2-4 16,3 2 0-16,-2-10-3 16,2-14-1-16,-6-22 1 15,6-16 0-15,-4-18-2 16,1-19-5-16,3-17-22 16,3-13-7-16,-3-33 0 0,0 0 1 15</inkml:trace>
  <inkml:trace contextRef="#ctx0" brushRef="#br0" timeOffset="656838.7764">19338 16495 26 0,'99'0'15'0,"22"4"1"16,27-4 0-1,26 6 0-15,28 0-2 16,17-3-2-16,23 1-3 0,15 1-3 16,11-5-2-16,2 4 0 0,1 0-2 15,-8-4 0-15,-19 6-2 16,-15-6-2-16,-29 6-5 15,-28 0-15-15,-43-6-10 16,-21 6-2-16,-42-6 1 16</inkml:trace>
  <inkml:trace contextRef="#ctx0" brushRef="#br0" timeOffset="657540.0163">20047 15827 23 0,'-27'0'19'0,"1"6"-3"0,-4-6-2 31,4 10-4-31,2 0-2 0,9 4-1 16,9 4-2-16,11 1 1 15,10 2 0-15,8-1-1 16,8 4 1-16,-2-2-1 15,1 4 1-15,-9-3 0 16,-8-1-2-16,-13-7 1 16,-13 0-2-16,-10-5 0 0,-6-3-1 15,-3-3-2-15,1-4-4 16,6-4-8-16,6 4-15 16,5-10-9-16,14 10 1 15,6-22-1-15</inkml:trace>
  <inkml:trace contextRef="#ctx0" brushRef="#br0" timeOffset="657877.8265">20216 15833 24 0,'0'0'33'16,"21"6"1"-16,-18 7-13 15,1 5-7-15,0 9-4 16,-4 3-9-16,-5 2-13 0,-8-8-20 16,9 9-1-16,-13-19-1 15,7 5 9-15</inkml:trace>
  <inkml:trace contextRef="#ctx0" brushRef="#br0" timeOffset="657940.3277">20214 15683 13 0,'6'-25'23'15,"6"17"-5"1,-12 8-23-16,0 0-11 16,0 0-7-16,-6 16 14 15</inkml:trace>
  <inkml:trace contextRef="#ctx0" brushRef="#br0" timeOffset="658260.2158">20338 15932 33 0,'22'39'32'0,"-13"-7"-4"15,4 1-7-15,-6-6-5 0,-7-10-7 16,4-6-4-16,-4-11-1 16,0-9-2-16,7-8 0 15,6-2 0-15,1-5-1 16,6 0 0-16,2 4 0 15,4 3 1-15,-3 7-1 0,-2 10 1 16,-4 5 0-16,-5 9 0 16,-6 4-2-16,-6 4-4 15,0 2-16-15,0 4-16 16,-13-10 0-16,13-1-1 16,0-17 5-16</inkml:trace>
  <inkml:trace contextRef="#ctx0" brushRef="#br0" timeOffset="658610.9144">21038 15326 16 0,'-37'4'32'0,"-3"25"-3"16,-10 21-7-16,-7 21-3 16,6 22-4-16,6 14-2 15,15 18-2-15,15 3-3 16,15 2-2-16,16-7-4 0,13-11-9 15,9-23-30-15,11-10 1 16,-9-23-2-16,5-16 0 16</inkml:trace>
  <inkml:trace contextRef="#ctx0" brushRef="#br0" timeOffset="660197.2516">21106 15746 18 0,'-24'5'21'0,"17"9"-5"0,-5 1-3 16,5 9-3-16,1 1-1 15,6-2-1-15,7 2-2 16,5-3-1-16,8-2 0 15,0-7-1-15,4-9 0 16,2-8-2-16,1-5-1 16,-1-8 0-16,-5-3 1 0,-4-4-1 15,-6-2 0-15,-2 1-1 16,-6 4 1-16,-3 4-1 16,-5 6 0-16,5 11 1 15,-16 0-1-15,8 11 1 16,4 6-1-16,4 8 2 15,0 1-1 1,11 1 0-16,6-1 1 16,5-4 0-16,4-2 0 15,3-8 1-15,1-6-1 16,-2-10 0-16,-1-9 1 16,-9-4-1-16,-5-2 0 0,-8-3-1 15,-9-2-1 1,-4 2-5-16,-6 0-11 0,-7 3-18 15,9 10-1-15,-3-6 1 16,15 15 4-16</inkml:trace>
  <inkml:trace contextRef="#ctx0" brushRef="#br0" timeOffset="661265.0627">21933 15550 18 0,'7'-12'17'0,"-7"12"-2"15,0 0-1-15,0 0-4 16,0 0-2-16,-12-9-3 16,-1 9-1-16,-7-4-1 0,-1 4-2 15,-3 0-1-15,-2-4-1 16,0 4 0-16,3 8 0 16,5-1 0-16,1 2-1 15,7 5 1-15,0 1 1 16,4 2 1-16,3 5 0 15,3-2 2 1,0 1 0-16,0-5 0 16,3 1 1-16,6-6-1 15,4-4 0-15,2-7 0 16,3-5 0-16,1 0-1 0,7-4 1 16,0 3 0-16,0 6-1 15,0 0 1-15,-3 9-1 16,-5 4 2-16,-6 7-1 0,-8-1 0 15,-7 5 0-15,-12-3-1 16,-3-3-1-16,-9-2-3 16,-2-3-7-16,1-8-15 15,6 5-9-15,-6-10-1 16,15 0 0-16</inkml:trace>
  <inkml:trace contextRef="#ctx0" brushRef="#br0" timeOffset="661600.1768">21568 15959 30 0,'10'4'34'0,"7"-4"-7"16,14 0-4-16,9 7-6 0,5-7-5 15,8 0-3-15,0 4-4 16,1-4-4-16,-5 5-5 16,-8-5-6-16,-4 0-12 15,-8 0-12-15,-13 0-2 16,0 0 1-16</inkml:trace>
  <inkml:trace contextRef="#ctx0" brushRef="#br0" timeOffset="661969.9942">21618 16139 8 0,'-3'-12'31'15,"18"12"1"-15,5-9-11 16,8 3-6-16,5 6-3 31,0 0-3-31,2 8-3 0,-7 1-2 16,-3 4-1-16,-14 4-1 15,-11 3 0-15,-10-3 0 16,-10 0 0-16,-8-1-1 16,-3-1 1-16,0-2-1 15,4-4-1-15,6-2 1 16,7-1-1-16,14-6 1 0,14 10-1 16,7-4 0-16,9 0 0 15,5 4-1-15,9-2-3 16,5 2-10-16,-1 2-17 15,-7-12-3-15,5 4-1 16,-11-13 0-16</inkml:trace>
  <inkml:trace contextRef="#ctx0" brushRef="#br0" timeOffset="662371.0756">22179 15350 6 0,'9'-9'33'16,"13"29"0"-16,-2 14-2 0,8 24-12 31,4 19-3-31,-6 18-7 16,-5 13-2-16,-8 11-2 15,-7 0-3-15,-12-7-1 16,-7-12-2-16,-12-14 0 0,-6-19-4 16,0-10-8-16,0-17-12 15,-3-21-11-15,17-8 1 16,-3-11 1-16</inkml:trace>
  <inkml:trace contextRef="#ctx0" brushRef="#br0" timeOffset="663150.9916">20236 16858 6 0,'-25'0'17'0,"9"4"-1"16,-3 0-1-16,8 6-2 16,4 1-1-16,10 5-1 15,10 5-1-15,6 4 0 16,4 4 0-16,-1 0-2 15,1 3 0-15,-10-4-3 16,-5 4 0-16,-13-11-1 0,-8-4-2 16,-12-7-2-16,-3-10-2 15,-1 0-7-15,1-9-8 16,7-4-12-16,13 1-6 16,0-12-1-16,16 12 13 15</inkml:trace>
  <inkml:trace contextRef="#ctx0" brushRef="#br0" timeOffset="663474.1869">20438 16966 7 0,'0'0'31'16,"15"11"0"-16,-10-1-9 31,-2 8-7-31,1 8-5 0,-4 1-6 16,3 3-10-16,-3-5-18 15,0 2-7-15,-9-13 0 16,9 3 4-16</inkml:trace>
  <inkml:trace contextRef="#ctx0" brushRef="#br0" timeOffset="663552.3216">20499 16745 8 0,'3'-17'29'16,"7"13"0"-16,-10 4-6 16,0 0-20-1,-9 9-10-15,5 3-10 16,4 12-3-16,0 3-2 16,7 11 2-16</inkml:trace>
  <inkml:trace contextRef="#ctx0" brushRef="#br0" timeOffset="663875.2738">20602 17067 22 0,'20'29'21'0,"-9"-10"0"16,0-6-3-16,-11-13-5 0,15 0-4 16,-15 0-2-16,19-22-1 15,-2 2-1-15,-2-1-1 16,6 1 0-16,1 5 1 16,-1 10 0-16,-2 5 0 15,-1 8 1-15,-8 4 0 16,0 11-1-1,-7 0-1-15,-3 6-1 16,0-1-5-16,-5 0-17 16,-5-11-17-16,10 5-1 15,0-22-1-15,7 14 2 16</inkml:trace>
  <inkml:trace contextRef="#ctx0" brushRef="#br0" timeOffset="664191.7254">21213 16722 8 0,'-36'23'32'16,"3"26"-2"-16,-10 11-7 0,5 13-5 0,8 19-2 16,7 0-5-1,17 12-2-15,10-10-3 16,11 0-3-16,12-16-5 0,5-13-9 16,5-21-23-16,7-8-1 15,-10-20-1-15,6-10 1 31</inkml:trace>
  <inkml:trace contextRef="#ctx0" brushRef="#br0" timeOffset="664655.313">21440 16824 23 0,'-14'23'30'16,"11"8"-3"-16,-1 8-13 0,4-1-2 16,7 2-3-16,2-8-2 15,10-4-1-15,1-14-2 0,3-2 0 16,-1-12-2-16,-1-9-1 15,-4-7 0-15,-2-7 0 16,-7-4 0-16,-3 3-1 31,-5 3 0-31,0 4 0 0,0 17 1 16,-10-6-1-16,10 15 0 16,0 10 0-16,7 5 1 15,4 1 0-15,7-2 0 16,4-3 1-16,6-6-2 15,-1-7 2-15,1-7-1 16,-3-9 1-16,-5-8-1 0,-5-7-1 16,-9-3-2-16,-6-5-2 15,-3 6-6-15,-10-5-9 16,-6 1-13-16,5 13-3 16,-8 5 0-16,4 12 19 15</inkml:trace>
  <inkml:trace contextRef="#ctx0" brushRef="#br0" timeOffset="664978.1746">21340 17154 25 0,'20'17'34'0,"5"-14"1"15,16-3-12-15,9 0-7 0,3 0-7 16,4-4-7-16,-1 4-13 15,-8 0-16-15,-15 0-6 16,1 0-2-16,-17 0 0 16</inkml:trace>
  <inkml:trace contextRef="#ctx0" brushRef="#br0" timeOffset="665294.6234">21506 17309 31 0,'10'0'30'0,"6"-7"-7"0,4 2-6 16,6 5-3-16,2 4-3 16,-1 4-1-16,-9-1-3 0,-3 8-1 15,-15 2-1-15,-5 0 0 16,-9 7-2-16,-5-7 1 15,-7 0-2-15,2 0 0 16,2-5-2-16,6-2 1 0,9 0-1 16,7-10 0-16,14 5-2 15,5-2-1-15,10-3-4 16,2 6-3-16,7-1-12 16,9-8-14-16,-11-4-1 15,9 7 1-15</inkml:trace>
  <inkml:trace contextRef="#ctx0" brushRef="#br0" timeOffset="665626.6784">21968 16836 27 0,'19'7'35'0,"8"21"2"16,2 13-4-16,-11 8-19 0,0 21-3 16,-14 5-3-16,-4 10-3 15,-19 0-2-15,-5-8-4 32,-4-7-9-32,-7-5-22 0,-2-19-4 15,12-10-1-15,2-24-1 16</inkml:trace>
  <inkml:trace contextRef="#ctx0" brushRef="#br0" timeOffset="665958.737">23237 15466 61 0,'0'55'32'0,"-7"35"-10"16,2 32-5-16,-8 30-4 15,10 28-3-15,-3 16-3 0,2 8-2 16,-3-6-1-16,7-5 1 15,0-15-3-15,10-22 0 16,0-26-5-16,-6-22-18 16,-4-31-16-16,13-16 1 15,-13-32-4-15,0-12 1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289062-E051-4BCA-AA8C-6B3C1D6CCA96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50A59-FFED-41A9-BB35-C17ACF6B62EB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56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9370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574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>
                <a:solidFill>
                  <a:prstClr val="black"/>
                </a:solidFill>
              </a:rPr>
              <a:pPr/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3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50A59-FFED-41A9-BB35-C17ACF6B62EB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518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5777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0243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34328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124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245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37918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8193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48654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543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941B110-FDA8-42CB-9F35-A5A5965B24FE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994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1B110-FDA8-42CB-9F35-A5A5965B24FE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912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941B110-FDA8-42CB-9F35-A5A5965B24FE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7ACA466-1C90-4190-8E16-75752F0D9C57}" type="slidenum">
              <a:rPr lang="el-GR" smtClean="0"/>
              <a:t>‹#›</a:t>
            </a:fld>
            <a:endParaRPr lang="el-G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5143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emf"/><Relationship Id="rId3" Type="http://schemas.openxmlformats.org/officeDocument/2006/relationships/image" Target="../media/image30.emf"/><Relationship Id="rId7" Type="http://schemas.openxmlformats.org/officeDocument/2006/relationships/image" Target="../media/image6.emf"/><Relationship Id="rId12" Type="http://schemas.openxmlformats.org/officeDocument/2006/relationships/customXml" Target="../ink/ink6.xml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.xml"/><Relationship Id="rId11" Type="http://schemas.openxmlformats.org/officeDocument/2006/relationships/image" Target="../media/image18.png"/><Relationship Id="rId5" Type="http://schemas.openxmlformats.org/officeDocument/2006/relationships/image" Target="../media/image5.emf"/><Relationship Id="rId10" Type="http://schemas.openxmlformats.org/officeDocument/2006/relationships/image" Target="../media/image17.png"/><Relationship Id="rId4" Type="http://schemas.openxmlformats.org/officeDocument/2006/relationships/customXml" Target="../ink/ink4.xml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customXml" Target="../ink/ink7.xml"/><Relationship Id="rId7" Type="http://schemas.openxmlformats.org/officeDocument/2006/relationships/image" Target="../media/image19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customXml" Target="../ink/ink8.xml"/><Relationship Id="rId4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customXml" Target="../ink/ink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922602"/>
            <a:ext cx="7543800" cy="733806"/>
          </a:xfrm>
        </p:spPr>
        <p:txBody>
          <a:bodyPr>
            <a:normAutofit/>
          </a:bodyPr>
          <a:lstStyle/>
          <a:p>
            <a:r>
              <a:rPr lang="el-GR" sz="4500" dirty="0"/>
              <a:t>Ψηφιακή Επεξεργασία Σήματος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0" y="1961804"/>
            <a:ext cx="7543800" cy="3371850"/>
          </a:xfrm>
        </p:spPr>
        <p:txBody>
          <a:bodyPr/>
          <a:lstStyle/>
          <a:p>
            <a:r>
              <a:rPr lang="el-GR" dirty="0" err="1" smtClean="0"/>
              <a:t>Διαλεξη</a:t>
            </a:r>
            <a:r>
              <a:rPr lang="el-GR" smtClean="0"/>
              <a:t> 5</a:t>
            </a:r>
            <a:r>
              <a:rPr lang="el-GR" baseline="30000" smtClean="0"/>
              <a:t>η</a:t>
            </a:r>
            <a:r>
              <a:rPr lang="el-GR" smtClean="0"/>
              <a:t>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0" y="24418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9018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extBox 5"/>
          <p:cNvSpPr txBox="1"/>
          <p:nvPr/>
        </p:nvSpPr>
        <p:spPr>
          <a:xfrm>
            <a:off x="822960" y="3624516"/>
            <a:ext cx="710738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en-US" sz="21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err="1" smtClean="0"/>
              <a:t>Αιτιατότητα</a:t>
            </a:r>
            <a:r>
              <a:rPr lang="el-GR" sz="2100" dirty="0" smtClean="0"/>
              <a:t> ΓΧΑ συστημάτων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l-GR" sz="2100" dirty="0" smtClean="0"/>
              <a:t>Απόκριση σε Συχνότητα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0949"/>
            <a:ext cx="9144000" cy="152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52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/>
                  <a:t> Απόκριση σε </a:t>
                </a:r>
                <a:r>
                  <a:rPr lang="el-GR" b="1" dirty="0" smtClean="0"/>
                  <a:t>Συχνότητα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ιδιότητα 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συνεπάγεται ότι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και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l-GR" b="1" i="1" smtClean="0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  <m:d>
                            <m:d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</m:e>
                                <m:sup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𝒋</m:t>
                                  </m:r>
                                  <m:r>
                                    <a:rPr lang="el-GR" b="1" i="1" smtClean="0">
                                      <a:latin typeface="Cambria Math" panose="02040503050406030204" pitchFamily="18" charset="0"/>
                                    </a:rPr>
                                    <m:t>𝝎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1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d>
                        <m:d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l-GR" b="1" i="1" smtClean="0">
                                  <a:latin typeface="Cambria Math" panose="02040503050406030204" pitchFamily="18" charset="0"/>
                                </a:rPr>
                                <m:t>𝝎</m:t>
                              </m:r>
                            </m:sup>
                          </m:sSup>
                        </m:e>
                      </m:d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𝝋</m:t>
                          </m:r>
                        </m:e>
                        <m:sub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𝑯</m:t>
                          </m:r>
                        </m:sub>
                      </m:sSub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𝒋</m:t>
                          </m:r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𝝎</m:t>
                          </m:r>
                        </m:sup>
                      </m:sSup>
                      <m:r>
                        <a:rPr lang="el-GR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b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Οι δυο τελευταίες συναρτήσεις 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ονομάζονται </a:t>
                </a:r>
                <a:r>
                  <a:rPr lang="el-GR" b="1" dirty="0" smtClean="0"/>
                  <a:t>απόκριση πλάτους </a:t>
                </a:r>
                <a:r>
                  <a:rPr lang="el-GR" dirty="0" smtClean="0"/>
                  <a:t>και </a:t>
                </a:r>
                <a:r>
                  <a:rPr lang="el-GR" b="1" dirty="0" smtClean="0"/>
                  <a:t>απόκριση φάσης</a:t>
                </a:r>
                <a:r>
                  <a:rPr lang="el-GR" dirty="0" smtClean="0"/>
                  <a:t>, αντίστοιχα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Μπορούμε να καταλάβουμε περισσότερα για αυτές τις συναρτήσεις?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347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σε Συχνότητα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για είσοδο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,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ℜ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b>
                    </m:sSub>
                  </m:oMath>
                </a14:m>
                <a:r>
                  <a:rPr lang="el-GR" dirty="0" smtClean="0"/>
                  <a:t> γράψουμε την έξοδο του ΓΧΑ συστήματος αναλυτικότερα, θα έχουμε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d>
                            <m:d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d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Ξεκάθαρα βλέπουμε ότι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Η απόκριση πλάτους επηρεάζει</a:t>
                </a:r>
                <a:r>
                  <a:rPr lang="en-US" dirty="0" smtClean="0"/>
                  <a:t> </a:t>
                </a:r>
                <a:r>
                  <a:rPr lang="el-GR" b="1" dirty="0" smtClean="0"/>
                  <a:t>πολλαπλασιαστικά</a:t>
                </a:r>
                <a:r>
                  <a:rPr lang="el-GR" dirty="0" smtClean="0"/>
                  <a:t> το πλάτος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 smtClean="0"/>
                  <a:t>του σήματος εισόδου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r>
                  <a:rPr lang="el-GR" dirty="0" smtClean="0"/>
                  <a:t>Η απόκριση φάσης επηρεάζει </a:t>
                </a:r>
                <a:r>
                  <a:rPr lang="el-GR" b="1" dirty="0" smtClean="0"/>
                  <a:t>αθροιστικά</a:t>
                </a:r>
                <a:r>
                  <a:rPr lang="el-GR" dirty="0" smtClean="0"/>
                  <a:t> τη φάση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l-G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l-GR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dirty="0" smtClean="0"/>
                  <a:t> του σήματος εισόδου</a:t>
                </a:r>
              </a:p>
              <a:p>
                <a:pPr marL="544068" lvl="1" indent="-342900">
                  <a:buClrTx/>
                  <a:buSzPct val="120000"/>
                  <a:buFont typeface="+mj-lt"/>
                  <a:buAutoNum type="arabicPeriod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Πώς μας βοηθά όλη αυτή η ανάλυση στο να καταλάβουμε περισσότερα για το πώς δουλεύουν τα συστήματα?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Ας κάνουμε ένα βήμα ακόμα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04281" y="3891064"/>
            <a:ext cx="8560340" cy="8852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906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σε Συχνότητα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Γ</a:t>
                </a:r>
                <a:r>
                  <a:rPr lang="el-GR" dirty="0" smtClean="0"/>
                  <a:t>ια είσοδο σε ένα ΓΧΑ σύστημα με </a:t>
                </a:r>
                <a:r>
                  <a:rPr lang="el-GR" u="sng" dirty="0" smtClean="0"/>
                  <a:t>πραγματική</a:t>
                </a:r>
                <a:r>
                  <a:rPr lang="el-GR" dirty="0" smtClean="0"/>
                  <a:t> κρουστική απόκριση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800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ℜ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b>
                      </m:sSub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θα έχουμε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f>
                        <m:f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 </m:t>
                      </m:r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         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sup>
                      </m:sSup>
                    </m:oMath>
                  </m:oMathPara>
                </a14:m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3"/>
                <a:stretch>
                  <a:fillRect l="-1884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44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 lnSpcReduction="10000"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σε Συχνότητα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</a:t>
                </a:r>
                <a:br>
                  <a:rPr lang="el-GR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f>
                        <m:fPr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sub>
                          </m:sSub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</m:e>
                      </m:d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l-GR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d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                                          </m:t>
                          </m:r>
                        </m:e>
                      </m:func>
                    </m:oMath>
                  </m:oMathPara>
                </a14:m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/>
                  <a:t>Αν ένα ΓΧΑ σύστημα έχει πραγματική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/>
                  <a:t>, με απόκριση σε συχνότητα</a:t>
                </a: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και </a:t>
                </a:r>
                <a:r>
                  <a:rPr lang="el-GR" dirty="0"/>
                  <a:t>η είσοδος είναι της μορφής 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τότε </a:t>
                </a:r>
                <a:r>
                  <a:rPr lang="el-GR" dirty="0"/>
                  <a:t>η έξοδος θα είναι της μορφής </a:t>
                </a:r>
                <a:r>
                  <a:rPr lang="en-US" dirty="0"/>
                  <a:t/>
                </a:r>
                <a:br>
                  <a:rPr lang="en-US" dirty="0"/>
                </a:b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)+|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l-GR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222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7282" y="3005847"/>
            <a:ext cx="8959042" cy="2859932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115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σε Συχνότητα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Ξανά από τη σχέση του </a:t>
                </a:r>
                <a:r>
                  <a:rPr lang="en-US" dirty="0" smtClean="0"/>
                  <a:t>Euler, </a:t>
                </a:r>
                <a:r>
                  <a:rPr lang="el-GR" dirty="0" smtClean="0"/>
                  <a:t>μπορούμε να εκφράσουμε ένα άθροισμα ημιτόνων ως άθροισμα εκθετικών μιγαδικών σημάτων!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Έτσι, δεδομένου ότι τα συστήματα που μελετάμε είναι ΓΧΑ, μπορούμε εύκολα να δείξουμε ότι: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Αν ένα ΓΧΑ σύστημα έχει πραγματική κρουστική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, με απόκριση σε συχνότητα </a:t>
                </a:r>
                <a:endParaRPr lang="el-GR" b="0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n-US" dirty="0" smtClean="0"/>
                  <a:t> </a:t>
                </a:r>
                <a:r>
                  <a:rPr lang="el-GR" dirty="0" smtClean="0"/>
                  <a:t>και η είσοδος είναι της μορφής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τότε η έξοδος θα είναι της μορφής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0" i="1" smtClean="0">
                                          <a:latin typeface="Cambria Math" panose="02040503050406030204" pitchFamily="18" charset="0"/>
                                        </a:rPr>
                                        <m:t>𝜑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𝐻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e>
                                        <m:sup>
                                          <m: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  <m:t>𝑗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l-G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𝜔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sub>
                                          </m:sSub>
                                        </m:sup>
                                      </m:sSup>
                                    </m:e>
                                  </m:d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1822" r="-26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7282" y="2850203"/>
            <a:ext cx="8959042" cy="3249039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3247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σε Συχνότητα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Μην ξεχνάτε την ιδιαίτερη παρατήρηση που έχουμε κάνει στην αρχή του μαθήματος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 χώρος της συχνότητας είναι περιοδικός με περίοδο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dirty="0" smtClean="0"/>
                  <a:t>!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05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Πράγματι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Εφόσον η απόκριση σε συχνότητα αποτελεί μια συνάρτηση 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, δεν αποτελεί έκπληξη ότι αυτή είναι περιοδική με περίοδο </a:t>
                </a:r>
                <a14:m>
                  <m:oMath xmlns:m="http://schemas.openxmlformats.org/officeDocument/2006/math">
                    <m:r>
                      <a:rPr lang="el-GR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l-GR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Το ίδιο ισχύει ασφαλώς για την απόκριση πλάτους και την απόκριση φάσης της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Αυτό μπορεί να επιβεβαιωθεί κοιτώντας τον ορισμό της απόκρισης σε συχνότητα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Αποτελείται από ένα άθροισμα μιγαδικών εκθετικών σημάτων με συντελεστές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l-GR" sz="1600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Τα εκθετικά αυτά είναι </a:t>
                </a:r>
                <a14:m>
                  <m:oMath xmlns:m="http://schemas.openxmlformats.org/officeDocument/2006/math"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l-GR" sz="1600" i="1" dirty="0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l-GR" sz="1600" dirty="0" smtClean="0"/>
                  <a:t>-περιοδικά στη συχνότητα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sz="16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Εναλλακτικά, αφού τα σήματα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d>
                          <m:d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+2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000" dirty="0" smtClean="0"/>
                  <a:t> </a:t>
                </a:r>
                <a:r>
                  <a:rPr lang="el-GR" dirty="0" smtClean="0"/>
                  <a:t>είναι ουσιαστικά ίδια, ένα σύστημα θα πρέπει να αποκρίνεται το ίδιο σε αυτές τις συχνότητες</a:t>
                </a:r>
                <a:r>
                  <a:rPr lang="en-US" sz="2000" dirty="0" smtClean="0"/>
                  <a:t> </a:t>
                </a:r>
                <a:endParaRPr lang="el-GR" sz="20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197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382120" y="2398320"/>
              <a:ext cx="2520" cy="39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79600" y="2395440"/>
                <a:ext cx="7920" cy="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48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σε Συχνότητα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l-GR" sz="2000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n-US" dirty="0" smtClean="0"/>
                  <a:t> </a:t>
                </a:r>
                <a:r>
                  <a:rPr lang="el-GR" dirty="0" smtClean="0"/>
                  <a:t>Έστω το απλό σύστημα που περιγράφεται από την εξίσωση διαφορών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Μελετήστε την απόκριση σε συχνότητα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sup>
                    </m:sSup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dirty="0" smtClean="0"/>
                  <a:t>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 r="-2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/>
              <p14:cNvContentPartPr/>
              <p14:nvPr/>
            </p14:nvContentPartPr>
            <p14:xfrm>
              <a:off x="275040" y="866160"/>
              <a:ext cx="8322120" cy="507060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3880" y="858240"/>
                <a:ext cx="8346240" cy="508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2483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Ink 16"/>
              <p14:cNvContentPartPr/>
              <p14:nvPr/>
            </p14:nvContentPartPr>
            <p14:xfrm>
              <a:off x="5044340" y="1241124"/>
              <a:ext cx="1653120" cy="239724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034980" y="1231764"/>
                <a:ext cx="1671840" cy="241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Ink 17"/>
              <p14:cNvContentPartPr/>
              <p14:nvPr/>
            </p14:nvContentPartPr>
            <p14:xfrm>
              <a:off x="2092340" y="1443444"/>
              <a:ext cx="4454640" cy="17964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82980" y="1434084"/>
                <a:ext cx="4473360" cy="1815120"/>
              </a:xfrm>
              <a:prstGeom prst="rect">
                <a:avLst/>
              </a:prstGeom>
            </p:spPr>
          </p:pic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2302150" y="1509195"/>
            <a:ext cx="6350" cy="16144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962300" y="2458207"/>
            <a:ext cx="2876550" cy="195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6518550" y="1509195"/>
            <a:ext cx="6350" cy="161445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159650" y="2458207"/>
            <a:ext cx="2876550" cy="195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3143900" y="1672044"/>
              <a:ext cx="4500360" cy="182268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34540" y="1662684"/>
                <a:ext cx="4519080" cy="1841400"/>
              </a:xfrm>
              <a:prstGeom prst="rect">
                <a:avLst/>
              </a:prstGeom>
            </p:spPr>
          </p:pic>
        </mc:Fallback>
      </mc:AlternateContent>
      <p:cxnSp>
        <p:nvCxnSpPr>
          <p:cNvPr id="20" name="Straight Connector 19"/>
          <p:cNvCxnSpPr/>
          <p:nvPr/>
        </p:nvCxnSpPr>
        <p:spPr>
          <a:xfrm>
            <a:off x="1006750" y="1853654"/>
            <a:ext cx="2755900" cy="254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77150" y="1537253"/>
            <a:ext cx="2082800" cy="184394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94661" y="2439744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4661" y="2439744"/>
                <a:ext cx="226023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5789" r="-1315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999110" y="2446762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110" y="2446762"/>
                <a:ext cx="22602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16216" r="-1621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347591" y="1254773"/>
                <a:ext cx="984565" cy="589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7591" y="1254773"/>
                <a:ext cx="984565" cy="589649"/>
              </a:xfrm>
              <a:prstGeom prst="rect">
                <a:avLst/>
              </a:prstGeom>
              <a:blipFill rotWithShape="0">
                <a:blip r:embed="rId10"/>
                <a:stretch>
                  <a:fillRect t="-206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11999" y="1298942"/>
                <a:ext cx="1044325" cy="5629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b="0" dirty="0" smtClean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999" y="1298942"/>
                <a:ext cx="1044325" cy="562911"/>
              </a:xfrm>
              <a:prstGeom prst="rect">
                <a:avLst/>
              </a:prstGeom>
              <a:blipFill rotWithShape="0">
                <a:blip r:embed="rId11"/>
                <a:stretch>
                  <a:fillRect t="-4348" r="-174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118800" y="381240"/>
              <a:ext cx="7241400" cy="61974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3040" y="373320"/>
                <a:ext cx="7257960" cy="620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638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Απόκριση σε Συχνότητα</a:t>
                </a: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Παράδειγμα:</a:t>
                </a:r>
                <a:endParaRPr lang="el-GR" sz="2000" dirty="0" smtClean="0"/>
              </a:p>
              <a:p>
                <a:pPr lvl="1">
                  <a:buClrTx/>
                  <a:buSzPct val="120000"/>
                  <a:buFont typeface="Courier New" panose="02070309020205020404" pitchFamily="49" charset="0"/>
                  <a:buChar char="o"/>
                </a:pPr>
                <a:r>
                  <a:rPr lang="el-GR" dirty="0" smtClean="0"/>
                  <a:t> Έστω ένα ΓΧΑ σύστημα με κρουστική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den>
                              </m:f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    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≤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0,        </m:t>
                              </m:r>
                              <m:r>
                                <m:rPr>
                                  <m:nor/>
                                </m:rPr>
                                <a:rPr lang="el-GR" b="0" smtClean="0">
                                  <a:latin typeface="Cambria Math" panose="02040503050406030204" pitchFamily="18" charset="0"/>
                                </a:rPr>
                                <m:t>αλλ</m:t>
                              </m:r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ού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Μελετήστε την απόκριση σε συχνότητα του συστήματος αυτού.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2" cy="6021533"/>
              </a:xfrm>
              <a:blipFill rotWithShape="0">
                <a:blip r:embed="rId2"/>
                <a:stretch>
                  <a:fillRect l="-1905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170280" y="18720"/>
              <a:ext cx="8825760" cy="6427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61640" y="14040"/>
                <a:ext cx="8838000" cy="64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2127240" y="4902120"/>
              <a:ext cx="4902480" cy="40032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17880" y="4892760"/>
                <a:ext cx="4921200" cy="419040"/>
              </a:xfrm>
              <a:prstGeom prst="rect">
                <a:avLst/>
              </a:prstGeom>
            </p:spPr>
          </p:pic>
        </mc:Fallback>
      </mc:AlternateContent>
      <p:cxnSp>
        <p:nvCxnSpPr>
          <p:cNvPr id="10" name="Straight Connector 9"/>
          <p:cNvCxnSpPr/>
          <p:nvPr/>
        </p:nvCxnSpPr>
        <p:spPr>
          <a:xfrm flipH="1">
            <a:off x="2170786" y="4901249"/>
            <a:ext cx="83539" cy="2368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937406" y="5030342"/>
            <a:ext cx="77547" cy="2459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2244799" y="4962556"/>
                <a:ext cx="126637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l-GR" sz="1200" b="1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4799" y="4962556"/>
                <a:ext cx="126637" cy="184666"/>
              </a:xfrm>
              <a:prstGeom prst="rect">
                <a:avLst/>
              </a:prstGeom>
              <a:blipFill rotWithShape="0">
                <a:blip r:embed="rId7"/>
                <a:stretch>
                  <a:fillRect l="-28571" r="-28571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7014953" y="5091649"/>
                <a:ext cx="126637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l-GR" sz="1200" b="1" dirty="0"/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4953" y="5091649"/>
                <a:ext cx="126637" cy="184666"/>
              </a:xfrm>
              <a:prstGeom prst="rect">
                <a:avLst/>
              </a:prstGeom>
              <a:blipFill rotWithShape="0">
                <a:blip r:embed="rId8"/>
                <a:stretch>
                  <a:fillRect l="-28571" r="-28571" b="-322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840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201600" y="978480"/>
              <a:ext cx="8603280" cy="53751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2240" y="972720"/>
                <a:ext cx="8617320" cy="538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5768975" y="1039786"/>
                <a:ext cx="155711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l-GR" sz="1200" b="1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8975" y="1039786"/>
                <a:ext cx="155711" cy="184666"/>
              </a:xfrm>
              <a:prstGeom prst="rect">
                <a:avLst/>
              </a:prstGeom>
              <a:blipFill rotWithShape="0">
                <a:blip r:embed="rId4"/>
                <a:stretch>
                  <a:fillRect l="-15385" r="-11538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/>
          <p:cNvCxnSpPr/>
          <p:nvPr/>
        </p:nvCxnSpPr>
        <p:spPr>
          <a:xfrm flipH="1">
            <a:off x="5726914" y="978479"/>
            <a:ext cx="77547" cy="2459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606675" y="1809406"/>
                <a:ext cx="155711" cy="18466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2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l-GR" sz="1200" b="1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6675" y="1809406"/>
                <a:ext cx="155711" cy="184666"/>
              </a:xfrm>
              <a:prstGeom prst="rect">
                <a:avLst/>
              </a:prstGeom>
              <a:blipFill rotWithShape="0">
                <a:blip r:embed="rId5"/>
                <a:stretch>
                  <a:fillRect l="-16000" r="-16000" b="-6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 flipH="1">
            <a:off x="2564614" y="1748099"/>
            <a:ext cx="77547" cy="2459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8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err="1" smtClean="0"/>
                  <a:t>Αιτιατότητα</a:t>
                </a:r>
                <a:r>
                  <a:rPr lang="el-GR" b="1" dirty="0" smtClean="0"/>
                  <a:t>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δυο εισόδους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και δυο αντίστοιχες εξόδους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l-GR" dirty="0" smtClean="0"/>
                  <a:t> το σύστημα θεωρείται αιτιατό αν και μόνο αν</a:t>
                </a: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900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⇒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∀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900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το σύστημα βρίσκεται σε αρχική ηρεμία, τότε αυτό είναι αιτιατό, δηλ. </a:t>
                </a:r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 algn="ctr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⇒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sz="7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Αν θέλαμε να εκφράσουμε μια σχέση αιτιατότητας και κρουστικής απόκρισης, ποια θα ήταν αυτή; 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Σκεφτείτε ότι ένα σύστημα αποκρίνεται την κρουστική του απόκριση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αν στην είσοδό του εμφανιστεί η συνάρτηση Δέλτα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endParaRPr lang="en-US" dirty="0" smtClean="0"/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Όμως αυτή εμφανίζεται τη χρονική στιγμή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και όχι νωρίτερα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Άρα ένα ΓΧΑ σύστημα είναι αιτιατό αν και μόνον αν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=0,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3"/>
                <a:stretch>
                  <a:fillRect l="-1905" t="-17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349983" y="5564221"/>
            <a:ext cx="2262877" cy="525294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5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/>
              <p14:cNvContentPartPr/>
              <p14:nvPr/>
            </p14:nvContentPartPr>
            <p14:xfrm>
              <a:off x="183600" y="1238760"/>
              <a:ext cx="8603280" cy="47743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040" y="1230120"/>
                <a:ext cx="8621280" cy="478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743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8" y="822702"/>
            <a:ext cx="8351202" cy="2231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2" y="548639"/>
            <a:ext cx="8959042" cy="6021533"/>
          </a:xfrm>
        </p:spPr>
        <p:txBody>
          <a:bodyPr>
            <a:normAutofit/>
          </a:bodyPr>
          <a:lstStyle/>
          <a:p>
            <a:pPr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b="1" dirty="0" smtClean="0"/>
              <a:t> Απόκριση σε Συχνότητα</a:t>
            </a:r>
            <a:endParaRPr lang="el-GR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r>
              <a:rPr lang="el-GR" dirty="0" smtClean="0"/>
              <a:t>Παράδειγμα:</a:t>
            </a:r>
            <a:endParaRPr lang="el-GR" sz="2000" dirty="0" smtClean="0"/>
          </a:p>
          <a:p>
            <a:pPr lvl="1">
              <a:buClrTx/>
              <a:buSzPct val="120000"/>
              <a:buFont typeface="Arial" panose="020B0604020202020204" pitchFamily="34" charset="0"/>
              <a:buChar char="•"/>
            </a:pPr>
            <a:endParaRPr lang="el-GR" dirty="0" smtClean="0"/>
          </a:p>
          <a:p>
            <a:pPr marL="201168" lvl="1" indent="0">
              <a:buClrTx/>
              <a:buSzPct val="120000"/>
              <a:buNone/>
            </a:pPr>
            <a:endParaRPr lang="el-GR" sz="700" dirty="0" smtClean="0"/>
          </a:p>
          <a:p>
            <a:pPr marL="201168" lvl="1" indent="0">
              <a:buClrTx/>
              <a:buSzPct val="120000"/>
              <a:buNone/>
            </a:pPr>
            <a:endParaRPr lang="el-GR" b="0" dirty="0" smtClean="0"/>
          </a:p>
          <a:p>
            <a:pPr lvl="1">
              <a:buClrTx/>
              <a:buSzPct val="120000"/>
            </a:pPr>
            <a:endParaRPr lang="en-US" i="1" dirty="0" smtClean="0"/>
          </a:p>
          <a:p>
            <a:pPr marL="201168" lvl="1" indent="0">
              <a:buClrTx/>
              <a:buSzPct val="120000"/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797668" y="3328547"/>
            <a:ext cx="8009635" cy="2962889"/>
            <a:chOff x="797668" y="3328547"/>
            <a:chExt cx="8009635" cy="296288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7668" y="3328547"/>
              <a:ext cx="8009635" cy="2962889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22" t="82576" r="71591" b="291"/>
            <a:stretch/>
          </p:blipFill>
          <p:spPr>
            <a:xfrm>
              <a:off x="2618510" y="5817608"/>
              <a:ext cx="309017" cy="473828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" name="Ink 11"/>
              <p14:cNvContentPartPr/>
              <p14:nvPr/>
            </p14:nvContentPartPr>
            <p14:xfrm>
              <a:off x="4682160" y="394920"/>
              <a:ext cx="2510640" cy="341676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76040" y="390240"/>
                <a:ext cx="2526840" cy="342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402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055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83" y="346019"/>
            <a:ext cx="8959040" cy="6154535"/>
          </a:xfrm>
        </p:spPr>
        <p:txBody>
          <a:bodyPr>
            <a:normAutofit/>
          </a:bodyPr>
          <a:lstStyle/>
          <a:p>
            <a:pPr marL="0" indent="0" algn="ctr">
              <a:buClrTx/>
              <a:buSzPct val="120000"/>
              <a:buNone/>
            </a:pPr>
            <a:endParaRPr lang="el-GR" sz="5400" b="1" dirty="0"/>
          </a:p>
          <a:p>
            <a:pPr marL="0" indent="0" algn="ctr">
              <a:buClrTx/>
              <a:buSzPct val="120000"/>
              <a:buNone/>
            </a:pP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Συνεχίζεται… </a:t>
            </a:r>
            <a:r>
              <a:rPr lang="el-GR" sz="54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  <a:sym typeface="Wingdings" panose="05000000000000000000" pitchFamily="2" charset="2"/>
              </a:rPr>
              <a:t></a:t>
            </a:r>
            <a:endParaRPr lang="el-GR" sz="5400" b="1" dirty="0" smtClean="0">
              <a:ln w="22225">
                <a:solidFill>
                  <a:srgbClr val="00B0F0"/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55320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1861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697982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750" y="3243090"/>
            <a:ext cx="4057650" cy="2486026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94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l-GR" b="1" dirty="0" smtClean="0"/>
                  <a:t>Πεπερασμένης και Άπειρης Κρουστικής Απόκρισης ΓΧΑ Συστήματα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Αν η κρουστική απόκριση ενός ΓΧΑ συστήματος είναι της μορφής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800" dirty="0" smtClean="0"/>
              </a:p>
              <a:p>
                <a:pPr marL="0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 sz="1800" b="0" dirty="0" smtClean="0"/>
              </a:p>
              <a:p>
                <a:pPr marL="0" indent="0">
                  <a:buClrTx/>
                  <a:buSzPct val="120000"/>
                  <a:buNone/>
                </a:pPr>
                <a:r>
                  <a:rPr lang="el-GR" sz="1800" dirty="0" smtClean="0"/>
                  <a:t>   </a:t>
                </a:r>
              </a:p>
              <a:p>
                <a:pPr marL="0" indent="0">
                  <a:buClrTx/>
                  <a:buSzPct val="120000"/>
                  <a:buNone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  τότε λέμε ότι το σύστημα είναι ένα </a:t>
                </a:r>
                <a:r>
                  <a:rPr lang="en-US" sz="1800" b="1" dirty="0"/>
                  <a:t>F</a:t>
                </a:r>
                <a:r>
                  <a:rPr lang="en-US" sz="1800" b="1" dirty="0" smtClean="0"/>
                  <a:t>IR </a:t>
                </a:r>
                <a:r>
                  <a:rPr lang="el-GR" sz="1800" b="1" dirty="0" smtClean="0"/>
                  <a:t>(</a:t>
                </a:r>
                <a:r>
                  <a:rPr lang="en-US" sz="1800" b="1" dirty="0"/>
                  <a:t>F</a:t>
                </a:r>
                <a:r>
                  <a:rPr lang="en-US" sz="1800" b="1" dirty="0" smtClean="0"/>
                  <a:t>inite Impulse Response) </a:t>
                </a:r>
                <a:r>
                  <a:rPr lang="el-GR" sz="1800" b="1" dirty="0" smtClean="0"/>
                  <a:t>σύστημα</a:t>
                </a:r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/>
                  <a:t> </a:t>
                </a:r>
                <a:r>
                  <a:rPr lang="el-GR" sz="1800" dirty="0" smtClean="0"/>
                  <a:t>Παρατηρήστε ότι στα </a:t>
                </a:r>
                <a:r>
                  <a:rPr lang="en-US" sz="1800" dirty="0" smtClean="0"/>
                  <a:t>FIR </a:t>
                </a:r>
                <a:r>
                  <a:rPr lang="el-GR" sz="1800" dirty="0" smtClean="0"/>
                  <a:t>συστήματα, η κρουστική απόκριση είναι πεπερασμένης διάρκειας – όπως «προδίδει» και το όνομά τους… </a:t>
                </a:r>
                <a:r>
                  <a:rPr lang="el-GR" sz="1800" dirty="0" smtClean="0">
                    <a:sym typeface="Wingdings" panose="05000000000000000000" pitchFamily="2" charset="2"/>
                  </a:rPr>
                  <a:t></a:t>
                </a:r>
                <a:endParaRPr lang="el-GR" sz="1800" dirty="0" smtClean="0"/>
              </a:p>
              <a:p>
                <a:pPr marL="0" indent="0">
                  <a:buClrTx/>
                  <a:buSzPct val="120000"/>
                  <a:buNone/>
                </a:pPr>
                <a:endParaRPr lang="el-GR" sz="1800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800" dirty="0" smtClean="0"/>
                  <a:t> Αντίθετα, αν η κρουστική απόκριση δεν είναι πεπερασμένης διάρκειας, τότε τα συστήματα αυτά λέγονται </a:t>
                </a:r>
                <a:r>
                  <a:rPr lang="en-US" sz="1800" b="1" dirty="0" smtClean="0"/>
                  <a:t>IIR (Infinite Impulse Response) </a:t>
                </a:r>
                <a:r>
                  <a:rPr lang="el-GR" sz="1800" b="1" dirty="0" smtClean="0"/>
                  <a:t>συστήματα</a:t>
                </a:r>
                <a:r>
                  <a:rPr lang="el-GR" sz="1800" dirty="0" smtClean="0"/>
                  <a:t>.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sz="1800" dirty="0"/>
              </a:p>
              <a:p>
                <a:pPr marL="0" indent="0">
                  <a:buClrTx/>
                  <a:buSzPct val="120000"/>
                  <a:buNone/>
                </a:pPr>
                <a:endParaRPr lang="el-GR" sz="1800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b="1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8959041" cy="6207529"/>
              </a:xfrm>
              <a:blipFill rotWithShape="0">
                <a:blip r:embed="rId3"/>
                <a:stretch>
                  <a:fillRect l="-1905" t="-1768" r="-8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>
              <a:solidFill>
                <a:prstClr val="whit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©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 </a:t>
            </a:r>
            <a:r>
              <a:rPr lang="el-GR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Καφεντζής Γιώργος, </a:t>
            </a:r>
            <a:r>
              <a:rPr lang="en-US" sz="1200" i="1" dirty="0">
                <a:solidFill>
                  <a:srgbClr val="000000">
                    <a:lumMod val="75000"/>
                    <a:lumOff val="25000"/>
                  </a:srgbClr>
                </a:solidFill>
                <a:latin typeface="Calibri" panose="020F0502020204030204"/>
              </a:rPr>
              <a:t>PhD</a:t>
            </a:r>
            <a:endParaRPr lang="el-GR" sz="1050" i="1" dirty="0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33981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Ως τώρα μελετήσαμε τα συστήματα στο πεδίο του χρόνου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Είδαμε τη χρησιμότητα της συνάρτησης Δέλτα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στην όλη διαδικασία εύρεσης της εξόδου ενός ΓΧΑ συστήματος</a:t>
                </a:r>
              </a:p>
              <a:p>
                <a:pPr marL="0" indent="0">
                  <a:buClrTx/>
                  <a:buSzPct val="120000"/>
                  <a:buNone/>
                </a:pPr>
                <a:endParaRPr lang="el-GR" dirty="0" smtClean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Παρ’ όλα αυτά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Δεν έχουμε περισσότερη διαίσθηση του </a:t>
                </a:r>
                <a:r>
                  <a:rPr lang="el-GR" i="1" dirty="0" smtClean="0"/>
                  <a:t>γιατί</a:t>
                </a:r>
                <a:r>
                  <a:rPr lang="el-GR" dirty="0" smtClean="0"/>
                  <a:t> τα συστήματα συμπεριφέρονται έτσι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Δεν ξέρουμε </a:t>
                </a:r>
                <a:r>
                  <a:rPr lang="el-GR" i="1" dirty="0" smtClean="0"/>
                  <a:t>πώς</a:t>
                </a:r>
                <a:r>
                  <a:rPr lang="el-GR" dirty="0" smtClean="0"/>
                  <a:t> να σχεδιάσουμε ένα σύστημα με μια επιθυμητή συμπεριφορά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/>
                  <a:t> </a:t>
                </a:r>
                <a:r>
                  <a:rPr lang="el-GR" dirty="0" smtClean="0"/>
                  <a:t>Στην προσπάθειά μας αυτή θα εφαρμόσουμε μια διαφορετική είσοδο στο σύστημα αντί της συνάρτησης Δέλτα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δούμε που θα μας οδηγήσει αυτό…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84" t="-1860" r="-161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63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 err="1" smtClean="0"/>
                  <a:t>Ιδιοσυνάρτηση</a:t>
                </a:r>
                <a:r>
                  <a:rPr lang="el-GR" b="1" dirty="0" smtClean="0"/>
                  <a:t> και </a:t>
                </a:r>
                <a:r>
                  <a:rPr lang="el-GR" b="1" dirty="0" err="1" smtClean="0"/>
                  <a:t>Ιδιοτιμή</a:t>
                </a:r>
                <a:r>
                  <a:rPr lang="el-GR" b="1" dirty="0" smtClean="0"/>
                  <a:t>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Έστω το σήμα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  −∞&lt;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έξοδος τότε θα είναι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d>
                            </m:sup>
                          </m:sSup>
                        </m:e>
                      </m:nary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d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να είναι αριθμός (εν γένει μιγαδικός)</a:t>
                </a: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40"/>
                <a:ext cx="9056718" cy="5902036"/>
              </a:xfrm>
              <a:blipFill rotWithShape="0">
                <a:blip r:embed="rId2"/>
                <a:stretch>
                  <a:fillRect l="-1884" t="-18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204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 err="1" smtClean="0"/>
                  <a:t>Ιδιοσυνάρτηση</a:t>
                </a:r>
                <a:r>
                  <a:rPr lang="el-GR" b="1" dirty="0" smtClean="0"/>
                  <a:t> και </a:t>
                </a:r>
                <a:r>
                  <a:rPr lang="el-GR" b="1" dirty="0" err="1" smtClean="0"/>
                  <a:t>Ιδιοτιμή</a:t>
                </a:r>
                <a:r>
                  <a:rPr lang="el-GR" b="1" dirty="0" smtClean="0"/>
                  <a:t>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Καταλήξαμε στο ότι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r>
                        <a:rPr lang="el-GR" i="1">
                          <a:latin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δηλ. η έξοδος είναι ίδια με την είσοδο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l-GR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l-GR" dirty="0" smtClean="0"/>
                  <a:t>, με τη διαφορά ότι έχει πολλαπλασιαστεί με τον </a:t>
                </a:r>
                <a:r>
                  <a:rPr lang="en-US" dirty="0" smtClean="0"/>
                  <a:t>(</a:t>
                </a:r>
                <a:r>
                  <a:rPr lang="el-GR" dirty="0" smtClean="0"/>
                  <a:t>μιγαδικό εν γένει) αριθμό 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Έτσι, η συνάρτηση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l-GR" dirty="0" smtClean="0"/>
                  <a:t> ονομάζεται </a:t>
                </a:r>
                <a:r>
                  <a:rPr lang="el-GR" b="1" dirty="0" err="1" smtClean="0"/>
                  <a:t>ιδιοσυνάρτηση</a:t>
                </a:r>
                <a:r>
                  <a:rPr lang="el-GR" dirty="0" smtClean="0"/>
                  <a:t> του συστήματος ενώ ο αριθμός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l-G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</m:sSup>
                      </m:e>
                    </m:d>
                  </m:oMath>
                </a14:m>
                <a:r>
                  <a:rPr lang="el-GR" dirty="0" smtClean="0"/>
                  <a:t> ονομάζεται </a:t>
                </a:r>
                <a:r>
                  <a:rPr lang="el-GR" b="1" dirty="0" err="1" smtClean="0"/>
                  <a:t>ιδιοτιμή</a:t>
                </a:r>
                <a:r>
                  <a:rPr lang="el-GR" dirty="0" smtClean="0"/>
                  <a:t> του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αποτέλεσμα αυτό είναι ιδιαίτερα σημαντικό γιατί μας αποκαλύπτει ότι ένα ΓΧΑ σύστημα αφήνει αναλλοίωτα τα σήματα της μορφής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sSub>
                          <m:sSubPr>
                            <m:ctrlPr>
                              <a:rPr lang="el-G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στην έξοδό του, μεταβάλλοντάς τα πολλαπλασιαστικά με ένα μιγαδικό αριθμό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Ας μελετήσουμε λίγο τη συνάρτηση της </a:t>
                </a:r>
                <a:r>
                  <a:rPr lang="el-GR" dirty="0" err="1" smtClean="0"/>
                  <a:t>ιδιοτιμής</a:t>
                </a:r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1822" r="-168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87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 err="1" smtClean="0"/>
                  <a:t>Ιδιοσυνάρτηση</a:t>
                </a:r>
                <a:r>
                  <a:rPr lang="el-GR" b="1" dirty="0" smtClean="0"/>
                  <a:t> και </a:t>
                </a:r>
                <a:r>
                  <a:rPr lang="el-GR" b="1" dirty="0" err="1" smtClean="0"/>
                  <a:t>Ιδιοτιμή</a:t>
                </a:r>
                <a:r>
                  <a:rPr lang="el-GR" b="1" dirty="0" smtClean="0"/>
                  <a:t>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Εν γένει, έχουμε την συνάρτηση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η οποία ως μιγαδική συνάρτηση 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μπορεί να γραφεί ως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𝛪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r>
                  <a:rPr lang="el-GR" b="0" i="1" dirty="0" smtClean="0"/>
                  <a:t/>
                </a:r>
                <a:br>
                  <a:rPr lang="el-GR" b="0" i="1" dirty="0" smtClean="0"/>
                </a:br>
                <a:endParaRPr lang="el-GR" b="0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i="1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l-GR" b="0" i="0" smtClean="0">
                                  <a:latin typeface="Cambria Math" panose="02040503050406030204" pitchFamily="18" charset="0"/>
                                </a:rPr>
                                <m:t>Η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b="0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b="0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με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Sup>
                            <m:sSub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𝛪</m:t>
                              </m:r>
                            </m:sub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rad>
                    </m:oMath>
                  </m:oMathPara>
                </a14:m>
                <a:endParaRPr lang="el-GR" b="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και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l-G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𝛪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  <m:r>
                                        <a:rPr lang="el-GR" i="1">
                                          <a:latin typeface="Cambria Math" panose="02040503050406030204" pitchFamily="18" charset="0"/>
                                        </a:rPr>
                                        <m:t>𝜔</m:t>
                                      </m:r>
                                    </m:sup>
                                  </m:sSup>
                                </m:e>
                              </m:d>
                            </m:den>
                          </m:f>
                        </m:e>
                      </m:func>
                    </m:oMath>
                  </m:oMathPara>
                </a14:m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2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 err="1" smtClean="0"/>
                  <a:t>Ιδιοσυνάρτηση</a:t>
                </a:r>
                <a:r>
                  <a:rPr lang="el-GR" b="1" dirty="0" smtClean="0"/>
                  <a:t> και </a:t>
                </a:r>
                <a:r>
                  <a:rPr lang="el-GR" b="1" dirty="0" err="1" smtClean="0"/>
                  <a:t>Ιδιοτιμή</a:t>
                </a:r>
                <a:r>
                  <a:rPr lang="el-GR" b="1" dirty="0" smtClean="0"/>
                  <a:t>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Το άθροισμα</a:t>
                </a:r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συγκλίνει ομοιόμορφα άραγε για κάθε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?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Αρκεί </a:t>
                </a: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el-G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nary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≤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l-GR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&lt;+∞</m:t>
                      </m:r>
                    </m:oMath>
                  </m:oMathPara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αφού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=1,   ∀ 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συνθήκη αυτή δεν είναι όμως και αναγκαία</a:t>
                </a:r>
              </a:p>
              <a:p>
                <a:pPr lvl="2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sz="1600" dirty="0" smtClean="0"/>
                  <a:t>Θα πούμε περισσότερα αργότερα…</a:t>
                </a:r>
                <a:endParaRPr lang="en-US" sz="1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18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823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1174" y="125730"/>
            <a:ext cx="9077498" cy="168335"/>
          </a:xfrm>
        </p:spPr>
        <p:txBody>
          <a:bodyPr>
            <a:noAutofit/>
          </a:bodyPr>
          <a:lstStyle/>
          <a:p>
            <a:r>
              <a:rPr lang="el-GR" sz="1200" i="1" dirty="0">
                <a:latin typeface="+mn-lt"/>
              </a:rPr>
              <a:t>Ψηφιακή Επεξεργασία Σήματος</a:t>
            </a:r>
            <a:endParaRPr lang="el-GR" sz="105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</p:spPr>
            <p:txBody>
              <a:bodyPr>
                <a:normAutofit/>
              </a:bodyPr>
              <a:lstStyle/>
              <a:p>
                <a:pPr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 </a:t>
                </a:r>
                <a:r>
                  <a:rPr lang="el-GR" b="1" dirty="0" err="1" smtClean="0"/>
                  <a:t>Ιδιοσυνάρτηση</a:t>
                </a:r>
                <a:r>
                  <a:rPr lang="el-GR" b="1" dirty="0" smtClean="0"/>
                  <a:t> και </a:t>
                </a:r>
                <a:r>
                  <a:rPr lang="el-GR" b="1" dirty="0" err="1" smtClean="0"/>
                  <a:t>Ιδιοτιμή</a:t>
                </a:r>
                <a:r>
                  <a:rPr lang="el-GR" b="1" dirty="0" smtClean="0"/>
                  <a:t> ΓΧΑ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 smtClean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συνάρτηση ως προς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l-GR" i="1" dirty="0" smtClean="0">
                  <a:latin typeface="Cambria Math" panose="02040503050406030204" pitchFamily="18" charset="0"/>
                </a:endParaRPr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:r>
                  <a:rPr lang="el-GR" dirty="0" smtClean="0"/>
                  <a:t>δεδομένης της σημασίας της, δε θα μπορούσε να μην έχει το δικό της όνομα. Ονομάζεται 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 smtClean="0"/>
              </a:p>
              <a:p>
                <a:pPr marL="201168" lvl="1" indent="0" algn="ctr">
                  <a:buClrTx/>
                  <a:buSzPct val="120000"/>
                  <a:buNone/>
                </a:pPr>
                <a:r>
                  <a:rPr lang="el-GR" b="1" dirty="0" smtClean="0"/>
                  <a:t>Απόκριση σε Συχνότητα (</a:t>
                </a:r>
                <a:r>
                  <a:rPr lang="en-US" b="1" dirty="0" smtClean="0"/>
                  <a:t>frequency response)</a:t>
                </a:r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Παρατηρήστε  ότι η απόκριση σε συχνότητα είναι μια πράξη που εμπλέκει την κρουστική απόκριση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dirty="0" smtClean="0"/>
                  <a:t> του συστήματος</a:t>
                </a:r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endParaRPr lang="el-GR" dirty="0"/>
              </a:p>
              <a:p>
                <a:pPr lvl="1">
                  <a:buClrTx/>
                  <a:buSzPct val="120000"/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Μπορεί κανείς εύκολα να δείξει ότι αν η κρουστική απόκριση είναι </a:t>
                </a:r>
                <a:r>
                  <a:rPr lang="el-GR" u="sng" dirty="0" smtClean="0"/>
                  <a:t>πραγματική</a:t>
                </a:r>
                <a:r>
                  <a:rPr lang="el-GR" dirty="0" smtClean="0"/>
                  <a:t> συνάρτηση, η απόκριση σε συχνότητα είναι συζυγής συμμετρική συνάρτηση του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dirty="0"/>
              </a:p>
              <a:p>
                <a:pPr marL="201168" lvl="1" indent="0">
                  <a:buClrTx/>
                  <a:buSzPct val="120000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l-G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l-G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p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sz="700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l-GR" b="0" dirty="0" smtClean="0"/>
              </a:p>
              <a:p>
                <a:pPr lvl="1">
                  <a:buClrTx/>
                  <a:buSzPct val="120000"/>
                </a:pPr>
                <a:endParaRPr lang="en-US" i="1" dirty="0" smtClean="0"/>
              </a:p>
              <a:p>
                <a:pPr marL="201168" lvl="1" indent="0">
                  <a:buClrTx/>
                  <a:buSzPct val="120000"/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7282" y="548639"/>
                <a:ext cx="9056718" cy="6021533"/>
              </a:xfrm>
              <a:blipFill rotWithShape="0">
                <a:blip r:embed="rId2"/>
                <a:stretch>
                  <a:fillRect l="-1884" t="-1822" r="-100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0" y="269125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5" name="Rectangle 4"/>
          <p:cNvSpPr/>
          <p:nvPr/>
        </p:nvSpPr>
        <p:spPr>
          <a:xfrm>
            <a:off x="0" y="6570173"/>
            <a:ext cx="9144000" cy="74814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sz="135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31174" y="6706294"/>
            <a:ext cx="9077498" cy="168335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l-GR" sz="1200" i="1" dirty="0">
                <a:latin typeface="+mn-lt"/>
              </a:rPr>
              <a:t>©</a:t>
            </a:r>
            <a:r>
              <a:rPr lang="en-US" sz="1200" i="1" dirty="0">
                <a:latin typeface="+mn-lt"/>
              </a:rPr>
              <a:t> </a:t>
            </a:r>
            <a:r>
              <a:rPr lang="el-GR" sz="1200" i="1" dirty="0">
                <a:latin typeface="+mn-lt"/>
              </a:rPr>
              <a:t>Καφεντζής Γιώργος, </a:t>
            </a:r>
            <a:r>
              <a:rPr lang="en-US" sz="1200" i="1" dirty="0">
                <a:latin typeface="+mn-lt"/>
              </a:rPr>
              <a:t>PhD</a:t>
            </a:r>
            <a:endParaRPr lang="el-GR" sz="105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605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2113</TotalTime>
  <Words>530</Words>
  <Application>Microsoft Office PowerPoint</Application>
  <PresentationFormat>On-screen Show (4:3)</PresentationFormat>
  <Paragraphs>302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Courier New</vt:lpstr>
      <vt:lpstr>Wingdings</vt:lpstr>
      <vt:lpstr>Retrospect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  <vt:lpstr>Ψηφιακή Επεξεργασία Σήματος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Ψηφιακή Επεξεργασία Σήματος</dc:title>
  <dc:creator>George Kafentzis</dc:creator>
  <cp:lastModifiedBy>George Kafentzis</cp:lastModifiedBy>
  <cp:revision>196</cp:revision>
  <dcterms:created xsi:type="dcterms:W3CDTF">2018-08-17T16:23:20Z</dcterms:created>
  <dcterms:modified xsi:type="dcterms:W3CDTF">2019-10-10T18:44:49Z</dcterms:modified>
</cp:coreProperties>
</file>