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95" r:id="rId3"/>
    <p:sldId id="315" r:id="rId4"/>
    <p:sldId id="316" r:id="rId5"/>
    <p:sldId id="317" r:id="rId6"/>
    <p:sldId id="293" r:id="rId7"/>
    <p:sldId id="296" r:id="rId8"/>
    <p:sldId id="314" r:id="rId9"/>
    <p:sldId id="302" r:id="rId10"/>
    <p:sldId id="297" r:id="rId11"/>
    <p:sldId id="304" r:id="rId12"/>
    <p:sldId id="303" r:id="rId13"/>
    <p:sldId id="298" r:id="rId14"/>
    <p:sldId id="322" r:id="rId15"/>
    <p:sldId id="299" r:id="rId16"/>
    <p:sldId id="323" r:id="rId17"/>
    <p:sldId id="305" r:id="rId18"/>
    <p:sldId id="306" r:id="rId19"/>
    <p:sldId id="307" r:id="rId20"/>
    <p:sldId id="324" r:id="rId21"/>
    <p:sldId id="308" r:id="rId22"/>
    <p:sldId id="309" r:id="rId23"/>
    <p:sldId id="319" r:id="rId24"/>
    <p:sldId id="320" r:id="rId25"/>
    <p:sldId id="321" r:id="rId26"/>
    <p:sldId id="311" r:id="rId27"/>
    <p:sldId id="312" r:id="rId28"/>
    <p:sldId id="318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13:32:34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9895 15626 29 0,'3'8'30'16,"3"10"11"0,7 0-30-16,8 2-3 15,10 8-1-15,3-1-2 16,6 4-1-16,2 4-2 16,-2-6-3-16,1 2-6 15,-5-2-10 1,-8-6-13-16,-2 2-3 15,-15-12 1-15,5 4 16 16</inkml:trace>
  <inkml:trace contextRef="#ctx0" brushRef="#br0" timeOffset="267.5405">10262 15674 35 0,'0'0'31'16,"-10"0"-10"-16,-3 9-4 16,-7 5-4-16,-2 6-4 15,-13 4-3-15,4 4 0 0,-7 2-2 16,4 4-1-16,-2-2-1 16,4-3-2-16,7-3-3 15,4-5-7-15,9-5-15 16,12-2-8-16,0-14 0 15,0 0-2-15</inkml:trace>
  <inkml:trace contextRef="#ctx0" brushRef="#br0" timeOffset="765.5317">10391 15587 24 0,'-15'-12'30'0,"12"25"-2"15,-6 6-13-15,5 8-6 16,2 10-3-16,2 9-2 16,0 4-2-16,2 1 1 15,4 0-2-15,1-7 0 16,-1-7 0-16,0-9 0 16,0-11 0-16,-6-17 0 0,9 0 0 15,-9-15 0-15,0-9 0 16,0-9 0-16,0-11 0 15,-8-6-1-15,2-6 1 16,-1 0-1-16,1 0 0 16,0 3 1-16,2 7-1 0,-1 5 1 15,5 7-1-15,6 11 0 0,3 6 0 16,9 5-2 0,5 1-1-16,8 4-7 15,6 3-11-15,3-5-11 0,12 9 1 16,-12-9-1-16</inkml:trace>
  <inkml:trace contextRef="#ctx0" brushRef="#br0" timeOffset="1000.8775">10441 15969 19 0,'9'14'30'0,"3"-14"-2"0,10 3-10 16,4-3-8-16,1 3-11 31,1 5-21-31,-9-13-7 0,4 10 0 15,-12-14 6 1</inkml:trace>
  <inkml:trace contextRef="#ctx0" brushRef="#br0" timeOffset="1433.198">10578 15719 27 0,'22'3'32'0,"-13"6"1"16,3 7-16-16,1 7-6 15,-2-1-2-15,-1 1-2 16,-1-5-3-16,-2-1 0 15,-7-17-3-15,12 8 0 16,-12-8 0-16,13-20 0 16,-5 2-1-16,-1-4 0 0,1-1 0 15,5 3 0-15,0 2 0 16,-1 3-1-16,0 8 2 0,4 7-1 16,-4 5 0-16,-2 8 1 15,2 7 1-15,-9 2 0 16,-3 5-1-16,0 2 1 15,0-1-4-15,0-2-6 0,6-7-19 16,1 2-8-16,-7-21 1 16,24 8-2-16</inkml:trace>
  <inkml:trace contextRef="#ctx0" brushRef="#br0" timeOffset="1649.2975">10983 15787 25 0,'13'7'33'0,"-1"-7"1"15,15 0-11 1,0 8-10-16,0-6-7 15,4 1-26-15,-5-8-10 0,7 5-3 16,-15-10 0-16</inkml:trace>
  <inkml:trace contextRef="#ctx0" brushRef="#br0" timeOffset="2234.5607">11253 15750 15 0,'13'0'31'0,"-13"0"-2"0,15 14-7 15,-6 5-4-15,-1 2-5 16,1 8-4-16,-4-3-1 16,1 3-4-16,-1-2 0 15,0-8-2-15,-2-3 0 16,-3-16-1-16,0 0 0 16,9-13 0-16,-6-5-1 0,3-5 1 15,0-5-1-15,3 0 1 16,3-1-2-16,-1 5 1 15,4 6 0-15,-1 5 0 16,2 12 0-16,-3 4 0 16,-3 9 0-16,-4 6 0 15,2 10 0 1,-4-1-2-16,3 6-5 16,-1-5-12-16,0-9-16 15,10 2 0-15,-3-11 0 0,12-1 8 16</inkml:trace>
  <inkml:trace contextRef="#ctx0" brushRef="#br0" timeOffset="2550.4979">11706 15919 39 0,'-20'-10'29'16,"10"10"-3"-16,-4 7-8 15,0 0-7-15,3 4-4 16,3 2-2-16,1 3-2 16,4 0 0-16,8 2 0 31,2-5 0-31,6-1 0 0,2-7 2 15,2-1-1-15,-1-4 1 16,2-2-1-16,-4-6-2 0,-4-2-8 16,-1-9-28-1,-2 6-2-15,-7-10-1 16,2 5 0-16</inkml:trace>
  <inkml:trace contextRef="#ctx0" brushRef="#br0" timeOffset="3135.0695">11769 15540 17 0,'14'0'29'15,"-1"-10"-1"-15,8 6-13 16,4 1-5-16,4-1-3 15,-2 1-1-15,-2-1-1 0,-1 1-1 16,-8 3 0-16,-3 0-1 0,-13 0 0 16,14 12 0-1,-10-3-1-15,1 5 0 0,0 4 0 16,1 4-1-16,1 2 0 16,1 4-1-16,2 1 1 31,-1 1-1-31,0 2 0 0,1 2 0 15,-1-1 1-15,-2 2 0 16,-2-6 1-16,-2 1 0 16,-3-3 2-16,0-1-1 15,-11-6 1-15,-1-3 0 16,-5-8 0-16,-2-3-1 16,-1-6-2-16,-1 0-5 0,3-3-25 15,1 3-8-15,-4-7 0 16,9 7 0-16</inkml:trace>
  <inkml:trace contextRef="#ctx0" brushRef="#br0" timeOffset="3573.2653">12361 15661 69 0,'0'0'34'16,"0"0"-11"-16,-6 13-8 0,6 8-5 15,0 2-3-15,9 8-2 16,-5 3-2-16,4 1 0 16,2-3-3-16,-3-5-3 0,5 0-8 15,-7-8-17-15,-5-10-8 16,0-9-1-16,0 0 1 16</inkml:trace>
  <inkml:trace contextRef="#ctx0" brushRef="#br0" timeOffset="3935.6673">12281 15859 12 0,'14'-7'29'0,"2"-9"-2"31,12 0-7-31,6-2-4 0,-3 0-4 16,3 4-3-16,-3 0 0 15,-3 4-2-15,-9 2-2 16,-4 8 0-16,-15 0-2 15,0 0 1-15,-14 13-1 16,-3-2 0-16,-4 0-2 16,-3-1 0-16,-2-1-1 0,-2-4 0 15,3-5 0-15,1-5-2 16,3-4 1-16,5-4 0 16,6 1-1-16,4-1 0 0,2-1 2 15,4 14 0 1,4-11 1-16,5 18 1 15,0 3 0 1,8 8 0-16,1 2 1 16,3 7-1-16,2 0-4 0,1 1-28 15,1-13-5-15,6 1-2 16,-7-16 1-16</inkml:trace>
  <inkml:trace contextRef="#ctx0" brushRef="#br0" timeOffset="4620.8376">12897 15829 38 0,'-21'-9'25'16,"-5"4"-5"-16,-1 5-4 16,-1 0-5-16,2 3-2 15,5 3-3-15,10 8-1 16,7 1-1-16,11 8-1 16,11-4 0-16,7 1 0 15,3-3 0-15,6-4 0 0,-7-4 0 16,6-2 0-16,-9-9-1 0,-2-9 0 15,-8-8 0 1,-7-4 0-16,-7-11 0 0,0-2 0 16,-9-10 1-16,2-3-2 15,-2-2 1-15,0 3-1 16,2 7 0-16,4 5-2 16,3 12-2-16,6 8-5 0,7 16-13 15,9 9-15-15,-3 1-2 16,17 8 1-16,-1-3 7 15</inkml:trace>
  <inkml:trace contextRef="#ctx0" brushRef="#br0" timeOffset="5105.9276">13260 15670 2 0,'0'13'28'0,"-12"-2"1"16,6 10-10-16,-1 5-4 31,1 6-6-31,0 3-1 0,3-2-2 16,3 2-1-16,-6-10-1 15,6 0-1-15,0-7 0 16,0-6 0-16,0-12 1 16,0 0-1-16,0-15-1 15,0-3 1-15,-4-10-1 16,4-5 0-16,-5-8-1 0,-1-4 0 15,2-2-1-15,1-2 1 16,3 6 0-16,0 2-1 16,0 4 1-16,0 5-1 15,7 9 1-15,4 3-1 16,3 9-2-16,4 2-2 16,8 9-7-16,1 0-14 0,0-3-10 15,11 10 1-15,-8-7-1 0</inkml:trace>
  <inkml:trace contextRef="#ctx0" brushRef="#br0" timeOffset="5370.6595">13217 16034 21 0,'0'11'35'0,"0"-11"0"16,21 8-8-16,4-5-8 16,3-3-9-16,4 0-23 15,-1-9-18-15,8 6-3 16,-12-11-1-16</inkml:trace>
  <inkml:trace contextRef="#ctx0" brushRef="#br0" timeOffset="5975.7185">13427 15769 40 0,'16'-7'31'16,"-6"3"-6"-16,8 4-5 0,-2 12-3 16,-7-2-6-16,6 9-3 15,-12-2-2-15,1 3-2 0,-4-4-2 16,0-2 0-16,0-14-1 16,0 11-1-16,0-11 0 15,12-20 0-15,1 1-1 16,5-8 0-16,0 0 1 31,4 1-1-31,1 1 1 0,0 4-1 16,-3 11 1-16,-2 10 1 15,-5 6 1-15,-1 13-1 16,-6 2 0-16,-2 7 0 16,-2 2-4-16,-2-3-19 15,3-10-13-15,10 1-2 16,-1-14 1-16</inkml:trace>
  <inkml:trace contextRef="#ctx0" brushRef="#br0" timeOffset="6454.3098">13841 15812 17 0,'9'8'31'0,"-9"-8"0"16,19 0-11-16,1 6-7 15,5-1-7-15,3 0-12 0,-3-5-21 16,12 4-2-16,-12-11-2 16,9 7 7-16</inkml:trace>
  <inkml:trace contextRef="#ctx0" brushRef="#br0" timeOffset="6938.859">14125 15756 10 0,'0'0'31'0,"9"-5"2"16,5 9-8-16,-3 7-6 15,-1 2-7-15,2 7-4 0,-3 2-2 16,4 2-1-1,-7-3-1-15,3-2-1 0,-6-7 0 16,-3-12-1-16,10 7-1 16,-10-7 0-16,15-19-1 0,-6 0 1 15,1-4-1-15,2 0-1 16,1 1 1-16,-1 0 0 16,1 7 0-16,-1 7 0 15,-3 8 0-15,-9 0 0 16,16 16 1-16,-13 2 0 31,-3 6-1-31,3-2 0 0,1 4-3 16,-1-4-9-16,2-7-21 15,8 2-2-15,-13-17-1 16,24 19 0-16</inkml:trace>
  <inkml:trace contextRef="#ctx0" brushRef="#br0" timeOffset="7276.0847">14448 16009 19 0,'0'0'32'0,"16"-6"1"15,-16 6-9-15,12-16-5 0,0 10-5 16,-6-6-2-16,3 4-3 16,-5-1-1-16,-4 9-1 15,12-8-1-15,-12 8-1 16,0 0-1-16,5 10-1 0,-5 5-1 16,0 2-1-16,0 0 0 15,0 5 0-15,0 1-2 16,0-1-3-16,0 3-7 15,0-2-28-15,0-23-1 16,0 11 0-16,0-11-1 16</inkml:trace>
  <inkml:trace contextRef="#ctx0" brushRef="#br0" timeOffset="7908.1151">14705 15525 12 0,'0'0'29'0,"14"-13"2"15,3 9-11-15,5 0-5 16,-2-5-4-16,6 9-2 16,-4-4-1-16,1 4-1 15,-6 5-2-15,-3 3 0 16,-14-8-1-16,13 22-2 0,-13-5 1 16,3-1-2-16,-3 7 0 15,0 3 1-15,0 3-2 16,6 4 1-16,0 2 0 15,3 1 0-15,1 1 0 16,4 3 0-16,-2-5 0 16,2 0 0-16,0-7 0 0,-5-3 0 0,-1-5 0 15,-8-2 0-15,0-9 0 16,-11-2 0-16,-8-7 0 16,-5 0 0-16,-4 0 0 15,-6-4 0-15,3 4-3 16,1-5-4-16,9 5-12 31,5 0-19-31,2-8-1 0,14 8 1 16,8-19-1-16</inkml:trace>
  <inkml:trace contextRef="#ctx0" brushRef="#br0" timeOffset="8708.0687">15319 15762 10 0,'9'0'32'15,"-9"0"0"-15,26-7-8 16,1 2-5-16,4 1-7 16,9 4-3-16,-3 0-2 15,5 0-5-15,-5 0-4 16,-4 0-10-16,-8 0-14 0,-2 7-8 16,-12-7 1-16,-2 0-2 15</inkml:trace>
  <inkml:trace contextRef="#ctx0" brushRef="#br0" timeOffset="8954.594">15404 15865 35 0,'27'0'35'0,"8"4"-1"15,2-4-13-15,1 7-10 16,0-6-21-16,-10-4-19 16,8 6-3-16,-16-12-1 15</inkml:trace>
  <inkml:trace contextRef="#ctx0" brushRef="#br0" timeOffset="9640.821">16002 15727 24 0,'25'-8'36'15,"-13"8"0"-15,11 12 1 16,8 4-19-16,-4 2-8 16,10 7-2-1,-3 1-2-15,3 6-5 16,-3-3-5-16,-2-2-12 15,-11-8-20-15,4 2-1 16,-13-11-1-16,4-1 0 16</inkml:trace>
  <inkml:trace contextRef="#ctx0" brushRef="#br0" timeOffset="9895.0197">16371 15719 29 0,'-29'17'34'0,"11"-2"-2"16,-16 4-8-16,-5 3-8 15,1 6-5-15,-2-3-3 16,3 1-4-16,3-3-3 15,7-4-8-15,7-6-21 16,11 2-6-16,0-15-2 0,9 0 0 16</inkml:trace>
  <inkml:trace contextRef="#ctx0" brushRef="#br0" timeOffset="10458.2295">16588 15657 31 0,'0'0'32'16,"-6"9"1"-16,3 9-15 15,-6 6-6-15,6 6-3 16,-4 5-2-16,4 5-2 15,3-3-2-15,0 0-1 16,3-9 1-16,1-5-2 16,1-9 1-1,-5-14 0-15,13-2-1 16,-9-15 0-16,-1-7 0 16,-3-8 1-16,0-5-1 0,-7-9 0 15,0-4-1-15,-1-1 1 16,-2 4 0-16,4 2-1 15,-4 6 1-15,3 3-1 16,7 6 0-16,0 9 0 0,11 8 0 16,7 4-1-16,8 5-3 15,2-1-5-15,14 5-16 16,8 4-11-16,-7-4-1 16,7 9 1-16</inkml:trace>
  <inkml:trace contextRef="#ctx0" brushRef="#br0" timeOffset="10711.8651">16610 15980 17 0,'0'0'35'16,"18"15"1"-16,2-15-3 15,10 0-15-15,4 3-9 16,3-3-17-16,7 0-23 0,-17-8-3 16,5 4-1-16,-8-13 0 15</inkml:trace>
  <inkml:trace contextRef="#ctx0" brushRef="#br0" timeOffset="11280.7697">16936 15703 21 0,'12'9'30'0,"0"8"-1"16,0 1-11-16,-2 3-6 31,2 6-4-31,-6-1-1 0,4 1-3 16,-4-6-1-16,0-5 0 15,-6-16-2-15,0 0 0 16,13 0 0-16,-4-17-1 16,1-3 1-16,1-7 0 15,4-2 1-15,1 3 1 16,-2 1 0-16,3 9 0 0,-5 3 1 16,1 13 1-16,-13 0-1 15,18 17-1-15,-14 0-1 0,0 4-3 16,0 6-10-1,0-1-24-15,-4-10-2 0,9 0 0 16,-9-16 0-16</inkml:trace>
  <inkml:trace contextRef="#ctx0" brushRef="#br0" timeOffset="11512.9556">17348 15799 15 0,'18'12'35'0,"-3"-17"2"16,16 5-2-16,1 0-14 15,2 0-12-15,7-4-9 16,-2-6-31-16,1 10-4 0,-15-9 0 15,4 9-1-15</inkml:trace>
  <inkml:trace contextRef="#ctx0" brushRef="#br0" timeOffset="12085.0625">17797 15703 43 0,'23'6'33'0,"-23"-6"-4"15,6 24-14-15,2-1-6 16,-1 4-2-16,1-3-2 16,-4 2-1-16,1-6 0 0,-5-4-2 15,0-16-1-15,0 0 1 16,14 0-1-16,-8-16-1 16,4-4 1-16,1-7-1 15,3 0 1-15,1-2 1 16,3 6-1-1,-3 1 1-15,0 7 1 16,-2 9 0-16,2 11 1 16,-7 8-1-16,-3 10 0 0,-5 7-1 15,0 2-1 1,0 5-4-16,0 1-12 16,-4-10-22-16,11 0-1 0,0-13 0 15,9-1 0-15</inkml:trace>
  <inkml:trace contextRef="#ctx0" brushRef="#br0" timeOffset="12448.1168">18230 15928 23 0,'-10'-12'35'0,"10"12"1"16,-14-3-1-16,-1 3-16 15,15 0-10-15,-19 13-3 0,13-2-4 16,6 2 0-16,0 3-2 16,11-3 0-16,2-1 0 15,5-5 1-15,1-2 1 16,0-5 1-16,0-3 1 15,-4-7 0-15,-2 0 1 0,-13-7 0 16,0 4 0-16,-4-4-1 0,-6 4-5 16,1 6-11-1,-2 2-27-15,-5-5-2 16,6 6 0-16,10 4 0 0</inkml:trace>
  <inkml:trace contextRef="#ctx0" brushRef="#br0" timeOffset="12785.4577">18423 15827 47 0,'0'0'37'0,"0"0"1"16,16 4-15-1,8 1-7-15,1-5-8 0,11 0-7 16,5 0-24-16,4 2-13 16,-8-4-1-16,5 2-1 15</inkml:trace>
  <inkml:trace contextRef="#ctx0" brushRef="#br0" timeOffset="15789.6743">18792 15783 39 0,'9'-13'24'0,"-3"1"-1"16,4 4-4-16,3 8-2 16,-13 0-4-16,19 16-3 15,-12-3-2-15,1 7-2 16,-6 1-1-16,1 0-1 16,-3 0-2-16,0-4 0 15,0-5 0-15,0-12-2 0,0 0 1 16,0 0-1-16,9-14 0 15,-2-1 0-15,1-6 0 16,3 0 0-16,2-3-1 16,2 3 1-16,0 4 0 0,1 3 0 15,-1 4 0-15,-1 3 0 32,0 7 2-32,-2 11 0 0,-3 4 0 15,-3 7 1-15,-2 7 0 16,-1 5-1-16,0-1 0 15,-3 2-4-15,5 0-11 16,1-5-25-16,-2-12-1 16,6-5-1-16,2-13 1 15</inkml:trace>
  <inkml:trace contextRef="#ctx0" brushRef="#br0" timeOffset="16186.556">19192 15983 29 0,'0'0'32'16,"12"-3"-1"-16,-12 3-11 0,16-14-4 16,-3 8-3-16,-5-4-3 15,5 1-1-15,-7-7-1 16,3 6-1-16,-6-1-1 16,-3 11-1-16,0 0-1 15,0 0 0-15,0 0 0 0,6 16-2 16,-6 5 0-16,-3 0-1 15,3 6-1-15,-6-1-2 16,6 3-9-16,0-4-29 16,0-9-1-16,6-6 1 15,-6-10-1-15</inkml:trace>
  <inkml:trace contextRef="#ctx0" brushRef="#br0" timeOffset="16868.8377">19409 15541 17 0,'0'0'29'0,"3"-11"0"15,11 8-12-15,4 0-5 0,5 0-3 16,5 3-2-16,-1-8-1 16,2 6 0-16,-4-4 0 15,0 6-2-15,-8 0-1 16,-3-1 0-16,-14 1-1 16,17 0 0-16,-17 0 0 0,0 0-1 15,0 0 1-15,8 14-1 0,-8-5 1 16,0 4-1-1,-4 3 0-15,4 5 1 0,-6 5-1 16,6 3 0-16,-3 5-1 16,3 3 0-16,0-2 1 15,3 2-1-15,2-1 1 32,-1 1-1-32,1-6 0 0,0-4 1 15,0-6-1-15,-1-3 0 16,-1-3 1-16,1-4-1 15,-4-11 2-15,0 0 1 16,0 0 0-16,0 0 0 16,-21 3 2-16,4-3-1 15,-7-4 1-15,-4 4-1 0,-2-4-1 16,-1 4-1-16,0 3-4 16,2-6-15-16,9-2-24 15,11 5 1-15,9 0-1 16,0-11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13:43:14.1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526 4039 13 0,'0'0'66'15,"10"-41"-36"-15,-10 41-10 16,7-48-5-16,-7 48-3 15,20-61-4-15,-20 61-2 16,24-75-1-16,-24 75 0 16,15-69-1-16,-15 69 1 15,10-53-2-15,-10 53 0 0,0 0 0 16,0 0-1-16,0 0 1 16,0 0-1-16,-6 45-1 15,6 1 1-15,0 6 0 16,0 12 0-16,3-1 0 15,3 2 0-15,-2-1-2 16,-1-13-4 0,9-4-11-16,-12-47-25 15,9 56-2-15,-9-56 1 16,0 0 0-16</inkml:trace>
  <inkml:trace contextRef="#ctx0" brushRef="#br0" timeOffset="385.1525">805 3718 16 0,'0'0'32'0,"0"0"2"15,0 0 0-15,0 0-14 0,0 0-9 16,6 44-3-16,-6-44 0 15,0 0-1-15,0 0-3 16,0 0-1-16,0 0-1 16,0 0 0-16,0 0-1 15,0 0 0-15,40-48 0 16,-40 48 0 0,0 0 0-16,30-51 0 15,-30 51 0-15,0 0 0 0,0 0 1 16,0 0-1-1,26 60 1-15,-26-60-1 16,9 55-1-16,-9-55-5 0,10 53-9 16,-10-53-21-16,0 0-2 15,14 53-1-15,-14-53-1 0</inkml:trace>
  <inkml:trace contextRef="#ctx0" brushRef="#br0" timeOffset="547.4848">816 3962 47 0,'0'0'31'15,"0"0"-1"-15,0 0-17 16,0 0-15-16,66 20-20 16,-66-20-6-16,55 7-1 15,-55-7-1-15</inkml:trace>
  <inkml:trace contextRef="#ctx0" brushRef="#br0" timeOffset="701.1182">836 4063 65 0,'0'0'36'16,"0"0"-2"-16,0 0-17 15,53 33-26-15,-53-33-18 0,68-4-4 16,-68 4-3-16,77-18-3 15</inkml:trace>
  <inkml:trace contextRef="#ctx0" brushRef="#br0" timeOffset="1370.6152">1585 3829 12 0,'-3'14'31'15,"0"21"1"-15,0 1-4 0,-3 5-13 16,6 5-3-16,0-2 0 16,6-4-4-16,-3-8-2 15,3-8-3-15,1-15-2 16,-7-9-2-16,10-12-3 16,-10-9 0-16,0-5-1 15,-9-6 0 1,4-2-1-16,-6-3 1 15,5 5 0-15,-1 0 2 16,2 8 1-16,13-10 1 16,2 22 1-16,6 7 0 15,3 1 2-15,-1 4 0 16,2 4 1-16,-1 1 2 16,-2 7 0-16,-5 0 1 15,-2 6 0-15,-4 4 0 0,3 5-1 16,-6 1 1-16,4 4-4 15,-3 2-4-15,1-2-9 16,2-3-22-16,8 5-2 16,-5-17 1-16,7 2-1 15</inkml:trace>
  <inkml:trace contextRef="#ctx0" brushRef="#br0" timeOffset="1771.1585">2033 3896 47 0,'-9'0'30'0,"-8"0"-1"16,1 0-15-16,2 4-6 15,-1 2-5-15,6 2-2 16,2 2 0-16,7 0 0 15,0 2 0-15,7-3-1 0,5 2 1 16,5-4-1-16,3-1 0 0,-6-3 0 16,1-3 0-16,-5 0-1 15,-10 0-1-15,0 0 2 16,-9 7 0-16,-7 2 2 16,-6-2 0-16,1 5 1 15,-1 4-1 1,3 0 1-16,2 1 0 15,8 2 0-15,9-4-1 16,6-1 0-16,8-1-3 16,6-5-4-16,5-1-9 15,2 2-17-15,1-12-1 16,1 3-1-16,-5-6 0 16</inkml:trace>
  <inkml:trace contextRef="#ctx0" brushRef="#br0" timeOffset="2119.428">2190 4096 27 0,'0'0'31'15,"0"0"0"-15,5 11-7 0,7-11-9 0,7 0-2 16,-6 0-1-16,8 0-3 16,-3-11-3-16,8 2-2 15,-10-4-1-15,1-6-1 16,-4-2-2-16,-7-3 0 15,-6-2-1-15,0 4 0 32,-12 3 0-32,-9 4 1 0,-1 5-1 15,-4 10 0-15,-5 8 2 16,5 9-2-16,3 10 2 16,4 4-1-16,10 7 1 15,4 8-1-15,5 3 1 16,6 2-1-16,5 2 1 15,1-2 0-15,1-2-3 0,-1-7-4 16,0-5-17-16,3-6-12 16,-5-16-1-16,6-7 1 15</inkml:trace>
  <inkml:trace contextRef="#ctx0" brushRef="#br0" timeOffset="2335.4641">2516 3921 71 0,'-8'-12'37'16,"8"24"-1"-16,-3 5-14 16,-4 1-12-16,7 10-5 0,6 1-7 15,-6-3-7-15,4 3-27 16,5 3 0-16,-6-18-1 15,6 1 1-15</inkml:trace>
  <inkml:trace contextRef="#ctx0" brushRef="#br0" timeOffset="2473.0568">2477 3625 55 0,'0'0'22'0,"-7"-9"-15"15,7 9-22-15,0 0-12 0,0 0-3 32</inkml:trace>
  <inkml:trace contextRef="#ctx0" brushRef="#br0" timeOffset="2772.9005">2681 4030 36 0,'0'29'34'0,"7"-5"-1"16,-7-7-11-16,-4-7-5 16,4-10-5-16,0 0-4 15,0 0-3-15,-10-22-1 16,10 2-3-16,7-5-1 16,-4-2-1-16,4 4-1 15,5 0 1 1,4 6 1-16,-1 7 1 15,1 10 1-15,-1 12 0 16,0 3 2-16,0 8-1 16,1 1 0-16,-6 4-3 15,-1 1-11-15,4 0-25 16,-7-12-1-16,8 1 1 0,-1-8-2 16</inkml:trace>
  <inkml:trace contextRef="#ctx0" brushRef="#br0" timeOffset="3188.676">2974 3959 19 0,'10'-18'25'0,"7"18"-4"0,-8-7-7 15,9 7-8-15,1-2-2 16,-1 2-2-16,-2 0 0 16,0 0 0-16,-7 0 1 15,-9 0 0-15,13-8 0 16,-13 8 0-16,0 0 2 15,-16 0-1-15,7 4 0 0,-4 6 2 16,4 7-1-16,-1-1 0 16,4 9 0-16,6-1 0 15,4 1-1-15,4 1 0 16,5-3-3-16,7-4-7 16,4-4-20-16,-3-15-7 0,4 6 0 31,-7-16-1-31</inkml:trace>
  <inkml:trace contextRef="#ctx0" brushRef="#br0" timeOffset="3670.9013">3282 3915 42 0,'-12'11'31'15,"12"6"-2"-15,-8 2-11 16,4 3-8-16,4 4-3 16,4 0-2-16,4 1 1 15,2-3-2 1,2-2 0-16,3-9-1 16,0-7 0-16,-1-6-1 15,4-5-1-15,-2-8 0 16,-1-5 1-16,-2 0-1 15,-4-4 1-15,-3 0-1 0,0 5 1 16,-2 2 0-16,-4 5 0 16,0 10 0-16,0 0-1 15,-7 13 0-15,7 3 0 16,3 3-1-16,3 4 0 0,0 1 1 16,4-2 0-16,-2-1 0 15,6-5 1-15,1-3 0 16,4-8 0-16,-1-5 1 15,4-9-1-15,-3-5 1 0,5-6 0 16,-5-9-2-16,-4-2 0 16,-4 1-4-16,-11-4-6 15,0 12-16-15,-4 6-14 16,-12 2-1-16,-2 8 0 16,-4 6 1-16</inkml:trace>
  <inkml:trace contextRef="#ctx0" brushRef="#br0" timeOffset="4074.3652">3970 3918 24 0,'-21'-12'30'16,"6"12"-1"-16,-11-6-6 15,5 6-9-15,5 14-5 16,1 3-4-16,3 5-2 15,8 4 1-15,4 3-1 16,0-2 0-16,10 1 0 16,0-6 0-16,2-2 2 0,0-8 1 15,0-3 0-15,-12-9 0 16,9-4-1-16,-12-5 0 16,-5-4-2-16,1 4-4 15,-6-8-10-15,1-2-25 16,6 9-2-16,-3-5 0 15,9 15 0-15</inkml:trace>
  <inkml:trace contextRef="#ctx0" brushRef="#br0" timeOffset="4452.831">4036 3977 43 0,'8'5'36'0,"8"6"2"0,-6 4-3 15,-3-3-18-15,4 7-5 16,-7-5-4-16,3 4-2 16,-7-8-3-16,5 1 0 15,-5-11-1-15,0 8-1 16,0-8-1-16,3-8 0 16,-3-5 0-16,7-4-1 0,-1-2 0 15,3-3 0-15,0 3-1 16,0 1 1-16,1 5-1 15,0 4 2-15,1 7 0 16,-2 8 1-16,2 7 1 16,-5 4-1-16,0 3 1 0,0 3 0 31,0 2 0-31,0 2-1 16,-2-4-1-16,-4-5-1 15,6-2-4-15,-6-16-9 16,3 12-25-16,-3-12-1 0,0 0 1 15,0 0-1-15</inkml:trace>
  <inkml:trace contextRef="#ctx0" brushRef="#br0" timeOffset="4674.8808">4483 3928 91 0,'15'-4'40'16,"-15"4"-1"-16,0 0-20 16,15-6-9-16,-15 6-7 15,0 0-7-15,0 0-13 16,12 10-22-16,-12-10-1 16,0 0 0-16,0 0 1 15</inkml:trace>
  <inkml:trace contextRef="#ctx0" brushRef="#br0" timeOffset="4852.7415">4532 4074 68 0,'0'0'40'0,"4"9"1"16,-4-9-6-16,0 0-48 15,0 0-21-15,0 0-3 16,-13 0-3-16</inkml:trace>
  <inkml:trace contextRef="#ctx0" brushRef="#br0" timeOffset="17619.3689">17982 3177 14 0,'0'0'22'16,"0"0"-2"-16,0 0-3 15,0 0-2-15,0 0-4 16,0 0-2-16,0 0-2 16,0 0-1-1,0 0-1-15,14 6 0 16,-1-6 0-16,8 0 0 16,4 0 0-16,11 0-1 15,1 0 1-15,8 0-2 16,1-4 0-16,0 4-1 0,-4 0 0 15,-1 0 0-15,-9 0-1 16,-5 4 0-16,-7-4 0 0,-4 0 1 16,-16 0-1-16,12 0-1 15,-12 0 2-15,0 0-1 16,0 0-1-16,0 0-1 16,0 0 1-16,-10-10-1 15,10 10 1-15,-20-3-1 16,5 3 0-1,-7 0 0-15,1 0 1 16,-6 0 0-16,-4 0 0 16,-2 0 0-16,0 3 0 15,-1-1 0-15,0-2 1 16,3 4-1-16,1-4 0 16,4 5 0-16,5-5 0 15,3 0 0-15,3 4 0 0,4-4 0 16,1 0 0-16,10 0 0 15,-9 0 0-15,9 0 0 16,0 0 1-16,0 0-1 0,0 0 0 16,13-5 0-16,2 5 0 15,4 0 0-15,6 0 0 16,6-6 0-16,3 6 0 0,3 0 0 16,4 0 0-16,-2 0 0 15,-1 0 1-15,-2-4-1 16,-6 4 0-16,-4 0 0 15,-4 0 0-15,-6 0 0 16,-6 0 1-16,-1-3-1 31,-9 3 0-31,0 0-1 0,0 0 1 16,0 0 0-16,-10 5 0 16,0-5 0-16,-5 0-1 15,2 5 1-15,-4-1 0 16,-1-4 0-16,1 4 0 15,-1-4-1-15,3 4-6 16,-1 0-22-16,2-8-6 0,14 4 0 16,-23-9 0-16</inkml:trace>
  <inkml:trace contextRef="#ctx0" brushRef="#br0" timeOffset="18105.4736">17878 2759 24 0,'0'0'32'0,"-3"-13"-2"15,3 13-8-15,-3-9-5 16,3 9-6-16,0 0-3 15,0 0-2-15,0 10-3 0,0 3 0 16,3 6-1-16,-3 7 1 16,0 13 1-16,0 4 0 15,0 7 0-15,-4-2-1 0,4 2 1 16,-3-4-1-16,3 0 0 16,0-13-1-16,0-6 0 15,3-12-1-15,-1 0 0 16,-2-15-4-16,0 0-9 15,10-7-23-15,-4-5-2 16,-6-11-1-16,7 4 0 0</inkml:trace>
  <inkml:trace contextRef="#ctx0" brushRef="#br0" timeOffset="18521.6461">17878 2738 19 0,'0'0'28'16,"0"0"0"-16,0 0-12 0,0 0-4 15,12 0-1-15,7 0-2 16,9 0-1-16,15 5-1 16,11-5-1-16,15 0 1 15,5 0-2-15,4 0-1 16,-3-5-2 0,-8 5 0-16,-10-3-1 15,-13 3 0-15,-14 0-1 16,-11 5-1-16,-19-5 2 15,9 3-1-15,-9-3-2 16,0 0-1-16,0 0-4 16,0 0-4-16,0 0-5 15,-9 9-6-15,9-9-8 0,0 0 0 16,-12 4-3-16</inkml:trace>
  <inkml:trace contextRef="#ctx0" brushRef="#br0" timeOffset="18890.3861">18491 2750 57 0,'0'0'29'16,"-3"-12"-4"-16,3 12-5 15,0 0-4-15,-3-10-4 16,3 10-3-16,0 0-4 16,0 0-1-16,0 0-1 15,0 0-2-15,0 0 0 31,0 0 0-31,0 22-1 0,0 3 0 16,0 8 0-16,0 15 0 16,3 6 0-16,-3 4-1 15,6-1 2-15,-2-4-1 16,1-3 1-16,1-9 0 16,-2-10 1-16,2-11 1 15,-1-6 1-15,-5-14 0 0,10 6 0 16,-10-6-1-16,2-10-8 15,-8-1-32-15,6 11-2 16,-8-30-1-16,2 16-1 16</inkml:trace>
  <inkml:trace contextRef="#ctx0" brushRef="#br0" timeOffset="20713.7288">20209 2830 30 0,'0'-13'21'16,"0"13"1"-16,0 0-3 15,0 0-2-15,-3-9-5 0,3 9-3 16,0 0-3-16,0 0-2 16,0 0-1-16,0 0-1 15,0 0-1-15,0 12 2 16,3 1-1-16,-3 6 1 15,0 10 1-15,0 7 0 32,0 4 0-32,0 7-1 0,4 4 1 15,-4-2-1-15,4-1-1 16,-4-7 0-16,6-4 0 16,-2-12 0-16,-1-3 0 15,-3-10-1-15,0-12-3 16,8 11-5-16,-8-11-20 15,0-19-9-15,8 5-1 0,-5-11-1 16</inkml:trace>
  <inkml:trace contextRef="#ctx0" brushRef="#br0" timeOffset="21114.2407">20208 2825 11 0,'0'0'27'0,"0"0"0"15,15-9-8-15,-2 9-4 16,9 6-4-16,9-3-1 16,5 2-1-16,8-1-2 15,3-4-1 1,2 5-1-16,-2-5-1 16,-1 5-2-16,-12-10 1 15,-6 5-2-15,-8-3 0 16,-6 3-1-16,-14 0-5 15,11 0-5-15,-11 0-9 16,0 0-11-16,0 0-4 0,0 0 1 16,0 0 7-16</inkml:trace>
  <inkml:trace contextRef="#ctx0" brushRef="#br0" timeOffset="21377.3127">20665 2824 27 0,'0'0'33'15,"0"0"1"-15,0-11-10 0,0 11-6 16,0 0-5-16,0 9-4 16,0 3-4-16,3 6-2 15,-3 6 0-15,0 9-1 16,0 4-1-16,4 6 2 16,-4 2-1-16,5 2 0 31,-5-5-1-31,5-1 0 0,-5-12 0 15,3-3 0-15,-3-7-2 16,0-19-5-16,8 15-11 16,-8-15-20-16,0 0 1 15,8-14-2-15,-8 2 2 16</inkml:trace>
  <inkml:trace contextRef="#ctx0" brushRef="#br0" timeOffset="21763.3932">20176 3231 12 0,'0'13'63'16,"25"-17"-39"-16,1 4-4 0,11 0-6 15,12 0 0-15,2 0-5 16,8 0-1-16,-2 0-1 16,0 0-2-16,-9-3 0 0,-3 3 0 15,-15 0 0 1,-5 0 0-16,-12 0 0 0,-2 0 0 15,-11 0-1-15,0 0-1 0,0 0-2 16,0 0-8-16,7-12-33 16,-7 12 0-16,-9-18-2 15,15 8 0-15</inkml:trace>
  <inkml:trace contextRef="#ctx0" brushRef="#br0" timeOffset="25485.8308">5067 3841 10 0,'13'0'30'15,"-3"8"2"-15,11 16-1 16,0 7-14-16,3 6-5 15,4 10-1-15,-4 4-1 16,2 8-3-16,-14-2-2 0,-2 0-2 16,-15-7-2-16,-9-8-1 15,-8-4-3-15,-9-19-2 16,3-6-2-16,-3-19-1 16,10-10 1-16,0-12 1 15,13-12 3-15,3-6 1 16,10-4 2-16,5-1 3 0,9-3 1 15,7 7 1-15,2 3 0 16,1 7 0-16,1 3-2 16,-1 8 0-16,-2 4-2 15,-4 7 0-15,-6 6 0 16,-5 3-1-16,-2 6 0 16,-10 0 0-1,14 15 0-15,-10 0 0 16,1 8 0-16,-3 4-3 15,7 3-6-15,0 4-18 16,-1-9-6-16,7 1 0 16,-4-11-1-16</inkml:trace>
  <inkml:trace contextRef="#ctx0" brushRef="#br0" timeOffset="25808.0757">5766 3900 11 0,'0'0'33'16,"-7"15"1"-16,-6-4 0 16,-1 6-13-1,-2 4-8-15,-7-5-2 16,1 3-4-16,-3-5-3 16,1-7-2-16,2-7-4 15,0-6 0-15,6-7-2 16,4-8 0-16,9-3 0 15,3-1 2-15,9-1 0 16,4 3 2-16,5 8 2 0,9 6 1 16,-3 5 1-16,3 13 0 15,-2 3 0-15,-2 9-2 16,-3 9-12-16,3 4-24 16,-12-10 0-16,9 5-1 15,-3-12-1-15</inkml:trace>
  <inkml:trace contextRef="#ctx0" brushRef="#br0" timeOffset="26370.328">6294 3882 36 0,'7'-9'33'0,"8"13"-3"16,1 3-8-16,-4 8-6 0,0 10-4 16,-5 1-3-16,1 6-1 15,-8-4-2-15,0 1-1 16,-5-5-1-16,2-6-1 15,3-18-1-15,0 0-1 16,0 0-1-16,-4-22 0 0,14-2 0 16,-1-3 0-16,7-1-1 15,5 1-1-15,1 2 1 16,3 3 0-16,-1 11 1 16,-2 8 0-16,0 3 0 15,-6 12 0-15,-4 5 1 16,-6 8 0-16,-3 0 0 0,0 3-2 15,-3 3-8-15,0-2-18 16,0-11-10-16,7 3 0 16,-7-21 0-16</inkml:trace>
  <inkml:trace contextRef="#ctx0" brushRef="#br0" timeOffset="26855.6812">7067 3807 13 0,'0'0'26'0,"0"0"2"16,0 0-10-16,0 0-5 15,-10 13-3-15,1-7-2 16,-7 2-2-16,0 3 0 15,-6-3-2-15,-2 2 1 16,-1 0-2-16,1-1 1 0,2-4-1 16,7 3 1-16,2-4 0 15,13-4 1-15,-5 10 0 16,12-6 0-16,7 1-2 16,5 1 1-16,2 2-1 0,6 2 0 15,-1-2 0-15,-2 2-3 16,1 0-3-16,-6-5-7 0,0 0-18 15,-4 4-9-15,-15-9 0 16,15 9-1-16</inkml:trace>
  <inkml:trace contextRef="#ctx0" brushRef="#br0" timeOffset="27441.1936">7488 3825 46 0,'-12'-14'34'0,"6"5"0"16,-10-1-12-16,-3 1-8 0,-2 9-6 16,-3 0-3-16,1 5-3 15,2 5-2-15,2 9 0 16,3 2 0-16,6 4-1 16,2 7 2-16,8-3-1 15,6 2 1-15,6-2 0 16,7-5 1-16,8-5 0 0,6-8 1 15,3-10 0-15,4-7 0 16,-3-10 0-16,-5-5 1 16,-2-4 0-16,-17-5-1 15,-4-2 0-15,-19-2 0 0,-4 5-2 16,-7 5-5 0,-9 2-18-1,-1 2-17-15,4 11-1 16,-1 0 1-16,10 9-2 0</inkml:trace>
  <inkml:trace contextRef="#ctx0" brushRef="#br0" timeOffset="28976.8272">8173 3912 27 0,'21'6'28'0,"-11"-1"-3"16,0 7-12-16,-2 3-4 15,-2 5-2-15,1-2-2 31,-3-3 0-31,-1-1-2 0,-3-14 0 16,14 4-2-16,-3-17 0 16,4-2 0-16,3-5-1 15,0-3 2-15,-1 1-2 16,-2 3 1-16,1 5-1 16,-5 6 0-16,-11 8 2 15,16 8-1-15,-13 9 1 0,1 5-3 16,2 4-3-16,-6 3-14 15,0-4-11-15,5 6-1 16,-5-14-1-16</inkml:trace>
  <inkml:trace contextRef="#ctx0" brushRef="#br0" timeOffset="29176.5542">8328 3573 26 0,'4'-17'33'0,"-8"-2"-1"31,4 19 0-31,0 0-20 0,0 0-7 16,11 15-11-16,-11 6-25 16,5 12-1-16,-5-4-1 15,6 13 1-15</inkml:trace>
  <inkml:trace contextRef="#ctx0" brushRef="#br0" timeOffset="30230.598">9092 3859 24 0,'0'0'26'0,"19"0"-6"15,-7 9-4-15,1 5-3 0,2 4-4 16,-5 0 0 0,2 5-2-16,-6 0-1 0,0-3-1 15,-6-1 0-15,0-5-1 32,0-4-1-32,0-10 0 0,0 0-1 15,0-10-1-15,3-4 0 16,3-5 0-16,4-1-1 15,2-6 0-15,4 2-1 16,2 2 1-16,1 1-1 16,0 3 1-16,-1 6 0 15,-3 5 1-15,1 7 0 0,-4 5 0 16,-2 8 1-16,-4 3 0 16,0 9 1-16,3 3-1 15,-2 1 1-15,0-2-2 16,-1-1-2-16,-3-4-8 15,1-9-25-15,7 1 0 16,-11-14-2-16,15 0 1 0</inkml:trace>
  <inkml:trace contextRef="#ctx0" brushRef="#br0" timeOffset="30714.9696">9892 3750 32 0,'0'0'31'15,"0"0"-5"-15,0 0-5 16,0 0-5 0,-6 12-5-16,-9-8-4 15,0 9-3-15,-5-4-1 16,2 3-2-16,-4 1 0 15,2-2 0-15,3-4 0 16,1 1 0-16,8-4 1 0,8-4-1 16,-10 6 0-1,10-6 0-15,0 0 0 0,0 0 0 16,0 0-1-16,18 13 1 16,-2-8-1-16,2 1 0 0,2 3-1 15,4 0-3-15,0 0-5 16,1 0-17-16,-8-1-7 15,4 3-2-15,-11-8 1 16</inkml:trace>
  <inkml:trace contextRef="#ctx0" brushRef="#br0" timeOffset="31115.0767">9722 3992 66 0,'0'0'23'0,"-9"0"-6"16,9 0-5-16,0 0-3 15,0 0-4-15,0 0-1 0,0 0-1 16,0 0 1 0,9 9-1-16,-9-9-1 0,21 7 1 15,-3 1-1-15,4-3 1 32,3 1-2-32,1 1 1 0,-2-2-2 15,-2 1 1-15,0 1-1 16,-7-4 1-16,-5 1 0 15,-10-4-1-15,11 4-1 16,-11-4-10-16,10 4-22 16,-10-4-1-16,0 0 1 15,0-13-2-15</inkml:trace>
  <inkml:trace contextRef="#ctx0" brushRef="#br0" timeOffset="31693.312">10159 3903 39 0,'0'0'30'0,"0"0"-5"16,0 0-7-16,0 0-3 15,0 0-6-15,0 0-1 16,0 0-2-16,24 6-2 16,-5-6 0-16,9 0-2 15,3 0 0-15,4 0 0 0,-2 0 0 16,1 0-3-16,-6 0-1 0,-6 0-8 16,-7 0-24-1,-2 3 0-15,-13-3-1 0,9 0 0 16</inkml:trace>
  <inkml:trace contextRef="#ctx0" brushRef="#br0" timeOffset="32461.8898">10673 3830 33 0,'13'-10'30'16,"-10"-8"-2"-16,6 1-7 0,0 3-4 15,-2-3-3 1,-2 5-3-16,-5 1-2 0,0 11-2 16,0-13-3-16,0 13-1 15,0 0-2-15,0 0 0 32,0 0-1-32,0 19-1 0,0-4 0 15,0 4 1-15,4 3 0 16,-4 5-1-16,4-2 1 15,-4 5 0-15,5 1 1 16,-2-3-1-16,-3 0 1 16,4-3-1-16,-4-4 1 15,3-2-1-15,-3-3 0 0,0-2 1 16,0-14-1-16,6 11 0 16,-6-11 0-16,0 0 1 15,0 0 1-15,0 0 0 16,0 0-1-16,0 0 1 15,0 0 0-15,0 0 0 16,-16 0-1-16,16 0 0 0,-18-5 0 16,5 1-2-16,1 4 1 15,-3 0 0-15,2 0 0 16,0 0 0-16,13 0 0 0,-14 0 0 16,14 0 0-1,0 0 0-15,0 0-1 16,0 0 1-1,27-4-1-15,-5 2 1 16,6 2-1-16,6-6 1 0,1 6 0 16,1 0-1-16,-2 0 2 15,-6 0-2-15,-3 0 2 16,-8 2-1-16,-6-2 0 16,-11 0 1-16,11 5-1 15,-11-5 1-15,0 0-3 0,0 0-10 16,0 0-25-16,-11-5-1 15,11 5 0-15,-11-7 1 16</inkml:trace>
  <inkml:trace contextRef="#ctx0" brushRef="#br0" timeOffset="37528.0349">9061 4377 20 0,'0'0'14'0,"16"3"-1"16,8 1-1-16,10 1 1 15,22 2 0-15,19 0 1 16,24-4-3-16,23 3-1 16,19-2-4-16,18 0 0 15,14-4-1-15,8 0 0 16,-4-6-1-16,-11 6 2 0,-19-7-1 15,-21 7 0-15,-27-2 1 16,-21 2-1-16,-29 0 0 16,-15 0-2-16,-20 0-6 0,-14 0-32 15,-17-7-1 1,3 2-1-16,-18-17 0 0</inkml:trace>
  <inkml:trace contextRef="#ctx0" brushRef="#br0" timeOffset="40564.1351">11548 4066 57 0,'12'26'38'16,"-12"-1"-1"-1,-5 4-39-15,-15 5-20 16,-23-18-6-16,3 5-5 15</inkml:trace>
  <inkml:trace contextRef="#ctx0" brushRef="#br0" timeOffset="47504.7406">1263 5059 49 0,'0'-10'36'0,"-6"-3"-4"15,-5-2-9-15,11 15-5 16,0 0-6 0,-57-14-4-16,57 14-2 15,-60 17-2-15,60-17-2 16,-58 51 0-16,58-51-2 16,-40 82 0-16,27-34 1 0,20-1-1 15,11-5 0-15,10-4 0 16,16-13 0-16,5-4 0 15,6-7 1-15,-7-7-1 0,2-7-4 16,-19-15-11-16,-12 2-23 16,-19 13 0-16,0-20 0 15,-12 15-1-15</inkml:trace>
  <inkml:trace contextRef="#ctx0" brushRef="#br0" timeOffset="48689.982">1447 5421 29 0,'0'0'32'0,"0"0"2"16,0 0-9-16,0 0-6 15,0 0-5-15,8 14-3 16,4-1-3-16,5 3-2 16,4 6-2-16,3 3 0 15,6 2-1-15,-1 1-3 16,-2-6-3 0,-3 6-12-16,-5-3-21 15,-4-15-1-15,-5-2 0 0,-10-8-1 16</inkml:trace>
  <inkml:trace contextRef="#ctx0" brushRef="#br0" timeOffset="48922.2022">1692 5431 70 0,'-11'-10'35'16,"0"13"-1"-16,-6 4-12 15,-3 3-9-15,-3 7-6 16,-3 7-3 0,-1 0-2-16,1 0-1 15,0 0-1-15,2-1-4 16,6-4-5-16,8 0-11 16,4-5-16-16,6-14-2 15,0 0 1-15,0 0 0 16</inkml:trace>
  <inkml:trace contextRef="#ctx0" brushRef="#br0" timeOffset="50006.6062">2092 4975 47 0,'-6'-14'36'16,"6"14"-2"-16,0 0-8 16,0 0-8-16,0 31-5 15,-3 2-6-15,3 8-2 16,-5 7-2-16,5 8 0 15,0 1-1-15,0-3-2 0,0-11-4 16,-4-10-6-16,4-5-13 16,10-7-16-16,-10-21 1 15,0 0-1-15,0-19 1 0</inkml:trace>
  <inkml:trace contextRef="#ctx0" brushRef="#br0" timeOffset="50175.3767">2046 4942 41 0,'12'-4'30'16,"1"-10"1"-16,7 6-17 15,4 2-7-15,9 0-10 32,4 6-21-32,1-5-5 0,9 5-1 15,-9-5 0-15</inkml:trace>
  <inkml:trace contextRef="#ctx0" brushRef="#br0" timeOffset="50460.6242">2095 5416 9 0,'0'20'33'15,"0"-20"0"-15,31 11-1 16,-5-11-19-16,7-3-27 15,10 6-10-15,-13-12-5 0,13 7-2 16</inkml:trace>
  <inkml:trace contextRef="#ctx0" brushRef="#br0" timeOffset="50876.4406">2346 5153 45 0,'10'8'35'0,"-3"5"0"15,1 2-14 1,-8 1-7-16,5 4-2 0,-5-2-2 15,5 2-3-15,-10-7-3 16,5-1 0-16,0-12-2 16,0 0-1-16,14-6 0 15,-3-7 0-15,1-6-1 0,1-2 0 16,7 0-1-16,-3 2-1 16,-3 4 1-16,-2 2 0 15,0 9-1-15,-2 4 2 16,-2 13-1-16,-4 1 2 15,-4 5-1-15,3 2 0 16,3 4-8 0,-6-3-19-16,0-7-9 15,7-1-2-15,-7-14 1 16</inkml:trace>
  <inkml:trace contextRef="#ctx0" brushRef="#br0" timeOffset="51323.0656">2647 4975 34 0,'0'0'32'16,"9"-14"2"-16,7 14-4 15,3-6-16 1,5 2-6-16,1 4-4 15,3-4-1-15,3 4 0 16,-2-5 0-16,-5 4-2 16,-6 1 1-16,-2-4-1 15,-8 4-2-15,-8 0 1 16,14 0 0-16,-14 0 0 16,0 15-1-16,-7-1 1 0,1 9-1 15,6 5 1-15,0 4 1 16,-4 6 0-16,4 1 0 15,0 5 1-15,0-3-1 16,8 2 1-16,-6-6 2 16,2-1-1-16,-4-8 2 15,-4-1-1-15,-6-7 1 0,2-3-1 16,-11-8 0-16,-3-9-1 16,-2 0-4-16,-4-7-7 15,9-2-29-15,3 0-3 0,1-10 0 16,15 8-1-16</inkml:trace>
  <inkml:trace contextRef="#ctx0" brushRef="#br0" timeOffset="51591.9669">3216 5186 34 0,'0'0'34'0,"13"0"1"16,4-7 0-16,4 3-22 15,13 4-9-15,-3-2-10 0,7 2-23 31,-5-3-3-31,2 3-3 16,-13-3 1-16</inkml:trace>
  <inkml:trace contextRef="#ctx0" brushRef="#br0" timeOffset="51761.2475">3245 5310 66 0,'13'14'36'0,"3"-9"-2"16,8-5-15-16,10 0-18 16,-3-7-30-16,10 7-5 15,-4-12-1-15,0 6-2 0</inkml:trace>
  <inkml:trace contextRef="#ctx0" brushRef="#br0" timeOffset="52246.5715">3810 5158 36 0,'0'-16'37'0,"0"16"0"0,15 6 0 15,-2 3-18-15,12 13-6 16,-1 7-5-16,4 5-5 15,0 6-4-15,0-2-11 0,-1-4-24 16,1-1-2 0,-6-13-1-16,-3-6-1 0</inkml:trace>
  <inkml:trace contextRef="#ctx0" brushRef="#br0" timeOffset="52410.2509">4114 5189 26 0,'-30'-5'36'15,"5"17"-1"-15,-10-3 1 32,1 6-18-32,-3 6-7 0,-1 1-6 15,1 3-8-15,9 1-14 16,7 1-17-16,-1-12-2 16,12 0 1-16,0-11-1 15</inkml:trace>
  <inkml:trace contextRef="#ctx0" brushRef="#br0" timeOffset="52725.2052">4256 5393 36 0,'0'18'33'0,"0"-18"-1"15,4-15-10 1,-1-1-8-16,-3-8-3 0,5-3-4 16,-8-8-4-16,-2-5 0 15,-5-6 0-15,-2-5-1 16,-4 3-1-16,-1 2 0 16,-1 4 0-16,7 5-1 0,4 7 1 15,7 4-2-15,7 8-3 16,11 7-6-16,10 2-18 15,10 9-7-15,3-6 0 16,11 13 0-16</inkml:trace>
  <inkml:trace contextRef="#ctx0" brushRef="#br0" timeOffset="52963.2069">4250 5459 24 0,'-12'7'31'0,"17"2"1"0,5-9-2 15,15 0-23-15,5-3-15 16,-4-5-19-16,17 8-2 15,-9-14-2-15,1 5 3 0</inkml:trace>
  <inkml:trace contextRef="#ctx0" brushRef="#br0" timeOffset="53279.2432">4474 5136 31 0,'6'10'34'16,"3"5"0"-16,-9-3 0 16,0 4-22-16,6 3-2 15,-6-2-2-15,3 1-3 16,-3-7-2-16,6-1-1 16,-6-10-1-16,12-2-2 0,-2-10 1 0,3-3-2 15,-2-3 1 1,9 2-1-16,-5-1 2 0,1 3-1 15,-2 5 2-15,-4 9 0 16,0 6 1-16,-1 6 0 16,-3 8 0-16,0-3-2 15,0 9-7-15,-2 3-26 0,1-12-3 16,5-1 0-16,-10-16 0 16</inkml:trace>
  <inkml:trace contextRef="#ctx0" brushRef="#br0" timeOffset="53664.6752">4725 4957 42 0,'-3'-19'34'15,"12"12"-1"-15,0-4-5 0,7 0-17 16,11 5-6-1,0-1-1-15,3 2-2 0,-3 0-1 16,-4 1 0-16,-2 4-1 16,-3 4 0-16,-8 6 0 0,-2 2 0 15,-1 5 0-15,-5 10 0 16,3 4 1-16,1 8 0 16,2 7 1-16,1 1 1 31,1 8 1-31,2-1 0 0,-4-4 1 15,1-1 0-15,-6-6 0 16,-3-6-2-16,-9-9 1 16,-6-6-2-16,-7-11-2 15,-6-11-3-15,5 0-8 16,-4-7-27-16,3-9-2 16,11-4 1-16,4-2 0 0</inkml:trace>
  <inkml:trace contextRef="#ctx0" brushRef="#br0" timeOffset="53927.1168">5357 5008 41 0,'13'3'36'16,"-8"11"1"-16,3 11-3 0,-4 9-19 16,-4-4-6-16,8 11 0 0,-3-7-4 15,3 2-3-15,-2-2-4 16,-3-15-10-16,0-6-25 16,0 4-1-16,-3-17 0 15,0 0 0-15</inkml:trace>
  <inkml:trace contextRef="#ctx0" brushRef="#br0" timeOffset="54149.4025">5262 5225 37 0,'18'-8'31'0,"10"4"-4"15,6-1-6-15,4-2-5 16,2 5-4-16,0-3-7 16,1 0-7-16,-7 0-13 15,-3 5-18-15,-13-7-1 0,-1 7 0 16,-17 0 4 0</inkml:trace>
  <inkml:trace contextRef="#ctx0" brushRef="#br0" timeOffset="54347.0505">5538 5078 35 0,'-22'4'34'16,"4"13"1"-16,-10-1-3 16,-2 3-19-16,4 8-5 15,-5-1-6-15,3 0-5 16,6 2-11-16,6-5-20 15,0-12 1-15,16-11-2 16,-17 4 0-16</inkml:trace>
  <inkml:trace contextRef="#ctx0" brushRef="#br0" timeOffset="54480.8109">5298 5167 32 0,'10'3'36'15,"12"11"0"1,1 1 0-16,1 2-19 15,7 2-12-15,0-1-35 0,3 7-4 16,-13-8-1-16,7 5-1 0</inkml:trace>
  <inkml:trace contextRef="#ctx0" brushRef="#br0" timeOffset="55250.4206">5890 4789 36 0,'0'-9'61'16,"0"9"-41"0,0 18-4-16,-3 10-5 15,3 13-1-15,0 12-4 16,4 10 0-16,-4 3 1 0,0 2-1 16,0-6-1-1,0-3-1 1,-3-15-2-16,3-9 0 15,0-10 0-15,0-10-2 16,0-15 1-16,0 0 0 0,0 0-2 16,6-11 1-16,5-1 0 15,1-2 0-15,3-1-1 16,1-2 0-16,0 7 0 16,3 5 0-16,-2 8 1 0,-2 3-1 15,-4 7 0-15,-3 2 0 16,1 9 0-16,-6-4-6 15,4 4-13-15,-1-3-17 16,-6-9 0-16,3-2-1 16,-3-10 1-16</inkml:trace>
  <inkml:trace contextRef="#ctx0" brushRef="#br0" timeOffset="55582.8375">6285 5104 52 0,'0'20'34'0,"-4"1"0"15,7 4-16-15,-3 8-8 0,0 0-1 16,0 5-3 0,0-7-1-16,0-1-2 0,0-9 0 15,4-4 0-15,-4-17 0 16,0 0-2-16,0 0 0 15,0-27 2-15,-4 1-2 0,1-6 1 16,0-6-2-16,-2-1 1 16,1-5-1-16,0 5 0 15,4 2 1-15,0 0-2 16,5 10 1-16,1-1-2 16,6 9-3-16,4 2-4 31,8 11-12-31,7 1-16 0,0-2-1 15,4 7 1-15,-1 0 0 16</inkml:trace>
  <inkml:trace contextRef="#ctx0" brushRef="#br0" timeOffset="58020.9464">1711 5310 20 0,'-3'-15'52'16,"3"15"-31"-16,0 0-4 16,0 15-4-16,0 4-5 15,0 4-2-15,5 8-1 0,-5 3-1 16,0 5 1-16,3 1-3 15,-3-4 0-15,7-7 0 16,-7-5 0-16,0-9 0 16,3-5 0-1,-3-10 0-15,0 0 0 16,16-22-1-16,-9 5 1 16,0-2-1-16,5 0-1 15,1 2 0-15,1 2-1 16,-2 6 2-16,0 9 0 15,-2 7 0-15,-2 8 1 16,-1 4 0-16,-1 5 0 0,-3-2 0 16,2 2-4-16,0-2-28 15,2 1-7-15,-7-10 1 16,3 4-1-16</inkml:trace>
  <inkml:trace contextRef="#ctx0" brushRef="#br0" timeOffset="58760.912">6353 5390 15 0,'0'0'32'15,"0"9"1"-15,10-2-3 16,-10-7-13-16,27 10-8 16,-5-10-12-16,5 0-25 15,11 0-1-15,-10-10-3 0,9 1 0 16</inkml:trace>
  <inkml:trace contextRef="#ctx0" brushRef="#br0" timeOffset="59096.1578">6546 5182 18 0,'9'10'32'16,"3"4"1"-16,-2-4-2 16,-2 5-17-16,4 3-2 15,-1-4-2-15,-1 1-2 16,-2-5-3-16,-8-10-1 0,9 0-3 15,-9 0 0-15,6-19-1 16,1 3-1-16,-1-2 1 16,3-3-1-16,-2 3-1 0,4 1 1 15,2 8 1-15,-1 6 0 16,1 9 0-16,0 5 1 16,-4 6 0-16,-1 4 1 15,-1 4-3-15,-1 1-5 31,4-4-21-31,-2 3-8 0,-8-13 0 16,13 2 0-16</inkml:trace>
  <inkml:trace contextRef="#ctx0" brushRef="#br0" timeOffset="59481.2169">6846 4978 23 0,'0'0'30'16,"27"-4"0"-16,-10-4-1 0,4 3-21 15,7 5-2-15,-3-4-2 32,3 4-2-32,-4 4 0 15,-5-4 0-15,-6 10-2 16,-2 1 1-16,-4 6 0 0,-3 4-1 15,-4 5 0-15,5 3 2 16,-2 6-2-16,-3 5 1 16,4-1 2-16,1 6 1 15,-1-5 1-15,5 1 0 0,-6-7 0 16,3 1 1-16,-6-7 0 16,-3 1 0-16,-6-13-2 15,-3-6-2-15,-3-4-1 16,-4-6-3-16,3 0-7 15,0-9-18-15,4-5-10 16,6-2-1-16,6-6 1 0</inkml:trace>
  <inkml:trace contextRef="#ctx0" brushRef="#br0" timeOffset="59743.5056">7511 5150 36 0,'21'0'33'0,"3"3"1"16,3-6-3-16,2 3-22 15,8 0-6-15,-3 0-12 16,6 0-23-16,-14-7 0 16,3 7-1-16,-12-5 0 15</inkml:trace>
  <inkml:trace contextRef="#ctx0" brushRef="#br0" timeOffset="59943.2455">7542 5269 45 0,'4'12'34'16,"9"-12"0"-16,8 4-12 16,11-4-6-16,2 0-11 15,3 3-25-15,1-9-12 16,7 2-1-16,-7-7-2 0</inkml:trace>
  <inkml:trace contextRef="#ctx0" brushRef="#br0" timeOffset="60430.624">8356 4970 29 0,'-23'-16'32'16,"5"13"1"-16,-15-3-6 15,5 8-12-15,1 8-5 16,-6 8-6-16,9 9-1 16,3 5-2-16,5 5 1 15,10 5-1-15,6 2 1 32,9-2 0-32,9 2-1 0,4-6 1 15,10-6 0-15,5-11 0 16,3-7 0-16,0-8-2 15,7-6 0-15,-4-13 1 16,-4-8-1-16,-6-8 2 16,-8-3 0-16,-12-5 0 15,-13-1-1-15,-13-5 2 0,-8 3-1 16,-5 5-2-16,-5 5-9 16,3 2-25-16,3 14-3 15,0 4 0-15,13 14 0 16</inkml:trace>
  <inkml:trace contextRef="#ctx0" brushRef="#br0" timeOffset="60684.5929">8842 5342 68 0,'0'0'40'0,"9"12"-6"16,-9-12-34-16,0 0-21 15,0 0-17-15,0 0-1 0</inkml:trace>
  <inkml:trace contextRef="#ctx0" brushRef="#br0" timeOffset="66677.8664">630 6947 34 0,'0'0'27'31,"0"0"-3"-31,-54-57-2 0,54 57-4 16,-10-64-5-16,10 64-3 15,18-65-2-15,-18 65 0 16,44-40-1-16,-44 40 0 15,59 7 0-15,-59-7-1 16,46 58-2-16,-34-10 0 16,-6 7-1-16,-12 3-1 0,-9 1-2 15,-13-6-1-15,0-6 0 16,28-47-2-16,-65 59 0 16,65-59 0-16,-56 5-1 15,56-5 1-15,0 0 1 16,-37-57 2-16,37 57 0 15,6-45 1 1,-6 45 2-16,0 0 0 16,65-9 0-16,-65 9 0 0,53 32 0 15,-53-32-2 1,53 53-4-16,-53-53-15 0,47 48-20 16,-47-48-1-16,40 12 0 15,-40-12 0-15</inkml:trace>
  <inkml:trace contextRef="#ctx0" brushRef="#br0" timeOffset="67010.7307">900 6691 36 0,'0'0'35'0,"0"0"0"16,44-15-2-16,-44 15-17 15,0 0-4-15,16 56-3 16,-16-56-3-16,0 0-2 16,0 43-2-16,0-43-1 31,0 0-2-31,0 0 0 0,0 0 0 16,0-42-1-16,0 42 0 0,15-42 1 15,-15 42 0 1,0 0 1-16,37-43 1 15,-37 43 0-15,0 0 1 0,0 0-1 16,50 31 1-16,-50-31-4 16,12 46-7-16,-12-46-19 0,10 44-8 15,-10-44-1-15,0 0 0 16</inkml:trace>
  <inkml:trace contextRef="#ctx0" brushRef="#br0" timeOffset="67180.0224">937 6936 56 0,'0'0'35'0,"0"0"0"16,0 0-5-16,57-5-23 16,-57 5-15-16,49 0-20 15,-49 0-5-15,49 0-2 16,-49 0 0-16</inkml:trace>
  <inkml:trace contextRef="#ctx0" brushRef="#br0" timeOffset="67327.1657">950 7013 47 0,'0'0'37'31,"0"0"0"-31,0 0-3 0,0 0-26 16,68 27-35-16,-28-36-5 15,-2 9-3-15,5-10-2 16</inkml:trace>
  <inkml:trace contextRef="#ctx0" brushRef="#br0" timeOffset="67927.1801">1584 6938 5 0,'0'0'29'16,"11"32"2"-16,-4-14-1 16,-4 5-13-16,4 5-4 15,-4-6-4-15,0-2-2 16,-3-6-2-16,0-6-1 16,0-8-1-1,0-13-1-15,0-6 0 16,0-3 0-16,0-6-2 15,4 1 0-15,4-2 0 16,5 2-1-16,1 8 2 16,2 6 0-16,-3 9 0 0,5 11 0 15,-6 11 0-15,-2 5-1 16,1 9-5-16,-6 2-14 16,2-1-14-16,4 4-1 15,-1-14 0-15,4 0 0 0</inkml:trace>
  <inkml:trace contextRef="#ctx0" brushRef="#br0" timeOffset="68328.0157">2053 6914 32 0,'-20'-5'33'0,"-6"-4"-1"16,3 9 0-16,1 4-18 31,0 1-9-31,10 5-4 0,4 7 0 16,3-3-1-16,5 6-1 15,11-1-1-15,3 0-1 16,4-6-4-16,5 1 0 16,-6-7-1-16,1-1-1 15,-7-6 2-15,-2 0 1 0,-9 0 4 16,0 0 5-16,-14-3 3 0,-17 3 13 31,11 0-9-31,7 4-1 0,1 0-1 16,5 7-3-16,0-1-2 15,7 2-1-15,4 2-1 16,6 1 1-16,2-3 0 31,9-2-1-31,2-2-5 0,2-1-21 16,-3-12-9-16,8 5-1 15,-9-9 0-15</inkml:trace>
  <inkml:trace contextRef="#ctx0" brushRef="#br0" timeOffset="68759.8464">2205 7091 44 0,'0'0'34'16,"18"17"-2"-16,-1-10-10 0,6-5-9 16,5 5-1-16,-3-7-1 15,11 4-2-15,-12-8-3 16,5 0-3-16,-8-4-1 31,-8-5-2-31,-4-5-1 0,-9-2 0 16,-5-1-1-16,-8-2-1 15,-2 6 0-15,-8 1 0 16,4 4 0-16,-8 12 1 16,1 4 0-16,3 11 1 15,4 7 0-15,2 7 2 16,9 3 1-16,2 7 0 0,6 0 0 15,10-1 1-15,2-1-1 16,0-2-5-16,7-5-16 16,1-2-17-16,-9-10 1 15,4-5-2-15,-15-13 1 16</inkml:trace>
  <inkml:trace contextRef="#ctx0" brushRef="#br0" timeOffset="68960.3933">2584 6864 55 0,'10'-5'38'16,"-10"5"1"-16,4 12 1 0,2 7-25 16,-6 5-9-16,0 9-4 15,6 4-8-15,-6 0-19 16,0-5-13-16,0 4-1 15,-4-16-1-15</inkml:trace>
  <inkml:trace contextRef="#ctx0" brushRef="#br0" timeOffset="69113.5284">2570 6611 32 0,'0'0'12'16,"0"0"-12"-16,0 0-5 16,-4 11-21-16</inkml:trace>
  <inkml:trace contextRef="#ctx0" brushRef="#br0" timeOffset="69429.7377">2789 7053 25 0,'0'16'32'15,"9"5"0"-15,-6-5-9 16,-3-7-6-16,0 1-3 31,0-10-5-31,-8 0-1 0,3-13-3 16,1-3-1-16,4-3-1 15,4-5-1-15,1-2-1 16,7 2-1-16,1 0 1 16,5 10 0-16,3 5 0 15,1 9 0-15,-2 4 1 16,-3 6-1-16,1 8-2 0,-3-2-8 16,-1 1-26-16,-4 7-2 15,-7-10 0-15,5 7 0 0</inkml:trace>
  <inkml:trace contextRef="#ctx0" brushRef="#br0" timeOffset="69845.9133">3062 6909 51 0,'12'2'30'16,"2"-2"-1"-16,6 0-21 15,3 3-3-15,5 1-2 16,0-4 0-16,-3 0-1 0,-1 0-1 15,-8 0 0-15,-1-4-1 16,-15 4 0-16,0 0 1 16,0 0 0-16,-12 13 1 15,2-2 1-15,1 7 1 0,2 1 1 16,4 3 0-16,3-2 0 31,6 3-1-31,8 1-3 16,4-8-11-16,0-8-24 0,5 4-1 15,-5-12 0-15,9 6-1 16</inkml:trace>
  <inkml:trace contextRef="#ctx0" brushRef="#br0" timeOffset="70399.2772">3435 6903 28 0,'0'0'30'0,"0"0"-1"15,3 11-8-15,-3 3-8 0,0 5-5 16,5 4-4-16,-1 1 0 16,5 1-1-16,4-4 1 0,2-2-1 15,5-9-1-15,3-2 0 16,0-8-1-16,1-9 0 16,-3-5 0-16,-4-2-1 15,-8-6 0-15,-3 2 0 16,-6 3 0-16,0-2 0 0,-6 5 0 15,0 4 0-15,6 10 0 16,-13-7 0-16,13 7 0 16,0 18 1-16,6-5 0 15,4 6 1-15,2-1 0 16,4 4 1-16,3-3 0 31,5-3 0-31,0-3 0 0,1-9 1 16,-6-4-1-16,6-4 1 15,-7-13-1-15,-1 2 0 16,-9-9-1-16,-1 1-1 16,-7 5-6-16,-4-5-11 15,-2 9-22-15,6 14-1 0,-18-14 1 16,18 14-1-16</inkml:trace>
  <inkml:trace contextRef="#ctx0" brushRef="#br0" timeOffset="70730.8502">4091 6874 32 0,'-17'-25'59'15,"2"21"-39"-15,-8 4-5 16,2 9-5-16,-4 4-3 0,6 9-3 16,1 6-2-16,8 5-2 15,5 1 1-15,5-1 0 16,8-1 0-16,4-10 1 16,1-3 1-16,6-9 0 15,-1-10 0-15,-2-4 0 16,-4-6 0-16,-4-8-5 0,-4 2-8 15,-9-1-20-15,-8-8-5 16,4 4-1-16,-10-3-1 0</inkml:trace>
  <inkml:trace contextRef="#ctx0" brushRef="#br0" timeOffset="71100.1216">4151 6956 46 0,'22'14'37'16,"-10"-2"1"-16,1 3-4 15,-1 1-18-15,-9-5-8 16,6 5-4-16,-6-7-1 0,-3-9-1 16,0 10-2-16,0-10 0 15,0-10-1-15,6 1 0 16,1-6-1-16,2-2 0 15,4-2 0-15,-1 0 0 16,3 5 1-16,4-1 0 0,-1 8 2 31,-3 1 0-31,-1 6 1 16,-2 10 1-16,-3-1 0 16,-2 9 0-16,-4 5 1 15,-3 0-1-15,0 1-1 0,0 0-1 16,0-1-3-1,0-5-10-15,0-8-26 0,5 1-1 16,-5-11 0-16,13 0-1 16</inkml:trace>
  <inkml:trace contextRef="#ctx0" brushRef="#br0" timeOffset="71333.6621">4808 6883 68 0,'0'0'37'16,"0"0"-1"-16,10 4-12 0,-10-4-25 15,12 0-16-15,-12 0-19 0,0 0 1 16,0 0-2-1,16 13 1-15</inkml:trace>
  <inkml:trace contextRef="#ctx0" brushRef="#br0" timeOffset="71487.3214">4814 7068 84 0,'-9'13'44'0,"9"-13"0"16,0 0-5-16,0 0-26 15,0 0-14-15,0 0-39 16,0 0-3-16,0 0 0 16,-7-10-1-1</inkml:trace>
  <inkml:trace contextRef="#ctx0" brushRef="#br0" timeOffset="90677.4034">5398 6879 36 0,'13'-18'33'0,"2"18"-1"16,5 21-10-16,4 8-7 16,7 16-3-16,-6 6-4 15,4 13 0-15,-12 3-2 16,-8 6-3-16,-15-2-2 15,-8-5-1-15,-11-7-1 0,-10-16-1 16,-3-11-1-16,-2-15-1 16,4-17 0-16,9-17 1 15,11-15 0-15,7-12 1 16,12-15 0-16,12-7 2 16,9-6 0-16,10 1 2 15,6 4 0 1,3 4 1-16,-2 8 0 15,2 11 0-15,-9 8-1 16,-1 15 0-16,-10 8 0 16,-6 8-1-16,-6 10 1 15,-3 10-1-15,-4 8-1 16,-1 7 1-16,1 8-4 0,-4-4-5 16,3 3-20-16,8 0-9 0,-7-9 1 15,9-3-1 1</inkml:trace>
  <inkml:trace contextRef="#ctx0" brushRef="#br0" timeOffset="91044.9742">6114 6953 34 0,'0'19'36'0,"-9"-3"0"16,0 7-7-16,-10 6-12 15,-5-5-7-15,2 2-3 32,-4-7-4-32,2-6-2 0,1-6-2 15,0-9-1-15,5-8-1 16,2-7 0-16,6-6 0 16,3-4 0-16,7 2 1 0,0 0 2 15,7 4 2 1,7 9 1-16,5 7 2 15,5 13 1-15,-2 4 1 0,4 14 0 16,0 4-1-16,-2 3-1 0,-3 2-1 16,-4-4-1-16,-5 0-7 15,-7-10-15-15,-1-3-21 16,2-5 0-16,-6-13 0 16,0 0-1-16</inkml:trace>
  <inkml:trace contextRef="#ctx0" brushRef="#br0" timeOffset="92793.8503">6704 6849 68 0,'24'-11'28'16,"-5"11"-4"-16,3 3-3 31,2 17-5-31,-11 6-5 0,2 14-3 15,-11-2-2-15,-1 4-2 16,-3-4-2-16,-3-6 0 16,-4-6-1-16,4-14 1 15,3-12-2-15,5-12 1 16,6-11-1-16,7-8 0 16,0-2 0-16,2-4 0 0,1 4-1 15,1 2 0-15,2 11 1 16,-5 7 0-16,0 13 0 15,-3 0 0-15,-3 16 0 16,1 4 1-16,-4 7-1 16,-3 2 1-16,-2 3-1 15,-2 1 0-15,-3-1-3 0,0-3-8 16,0-4-22-16,0-4-6 16,0-11 1-16,0-10-1 0</inkml:trace>
  <inkml:trace contextRef="#ctx0" brushRef="#br0" timeOffset="93312.6267">7246 6696 25 0,'0'0'32'15,"-4"9"1"-15,14-5-5 16,0 4-11-16,8-1-6 16,7 3-4-16,6 2-1 15,6 3-1-15,0 1-2 16,1-3 0-16,-5 0-2 16,-3-1 0-16,-6-3 0 0,-3-1 0 15,-8-5-1-15,-4-3 1 16,-9 0-1-16,0 0 0 15,0 0 0-15,0 0 0 16,-15 9-1-16,-4-4 2 16,-7 7-2-16,-1 5 1 15,-4 1 0 1,3 1 0-16,0 2-3 16,3-7-6-16,9 3-13 15,8-2-14-15,8-15 0 16,0 0 1-16</inkml:trace>
  <inkml:trace contextRef="#ctx0" brushRef="#br0" timeOffset="93650.6738">7324 7071 40 0,'0'0'36'0,"8"9"-1"15,2-9-8-15,5 0-10 16,11 0-6-16,4 0-2 16,7 0-5-16,3 0-10 15,-2 4-27-15,-1-7-4 0,1 6 0 16,-11-3 0-16</inkml:trace>
  <inkml:trace contextRef="#ctx0" brushRef="#br0" timeOffset="94183.4651">7997 6750 41 0,'-20'-17'34'16,"6"14"-3"-16,-6 0-9 16,-4 3-9-16,-1 1-4 0,-3 9-4 15,1 8-1-15,2 4-2 16,0 6-1-16,6 5-1 16,7 7 1-16,8 2-1 15,11 0 0-15,8-3 1 16,7-6 1-16,6-9-1 0,12-9 1 15,1-12-1-15,4-11 1 16,-4-12 0-16,-4-8 0 16,-8-9 0-16,-8-4 0 15,-12-2 0-15,-15 1-1 16,-11 1 1-16,-10 8-3 16,-4 6-14-16,0 10-21 0,-12 2-1 15,6 13-1-15,-3 2 0 16</inkml:trace>
  <inkml:trace contextRef="#ctx0" brushRef="#br0" timeOffset="95101.0254">8651 6745 26 0,'0'0'31'0,"0"0"1"16,10 0-4-16,-10 20-14 15,3 8-6-15,0 11-4 16,3 8-4-16,-2 2-3 0,5 2-9 15,-4-5-12-15,-5-12-8 16,11-4-1-16,-11-19 1 16</inkml:trace>
  <inkml:trace contextRef="#ctx0" brushRef="#br0" timeOffset="95756.6127">8893 6794 31 0,'-27'5'25'0,"2"8"-7"0,-4-1-7 16,0 5-2-16,0 0-1 15,4 2-1-15,7 2-2 16,4 0-1-16,8 1 1 15,6-3 0-15,13 0 1 16,4-6-1-16,11-1-1 16,5-5 0-16,4-5 0 0,3-2-2 15,-1-9-2-15,1-3 0 16,-6-5-1-16,-3-2 0 16,-7-1-1-16,-2 1 1 0,-7-2 1 15,-6 4 1 1,-2 1 1-16,-4 7 0 0,-3 9 0 31,0 0 0-31,0 13 0 16,-3 2 0-16,-3 6-1 0,-1 3 0 15,1 2-1-15,-3 0 1 16,2-2 0-16,-1-6 0 16,4-3-1-16,1-6 0 15,3-9 0-15,0 0 0 16,3-17-2-16,6-1 1 0,1-8-2 15,0-2 0-15,2-4 0 16,4 3 2-16,-4-3-1 16,0 7 2-16,-1 4 1 15,-1 4 0-15,0 11 3 16,-10 6-1-16,15 9 1 16,-12 3 0-1,7 9 0-15,-4 6-2 16,7 6 1-16,-1 4-2 15,0-5 0-15,0 0-3 16,2-2-3-16,0-4-2 16,-4-8-8-16,-10-18-19 15,13 15-2-15,-13-15 0 0,0-12 0 16</inkml:trace>
  <inkml:trace contextRef="#ctx0" brushRef="#br0" timeOffset="95904.3119">9067 6972 20 0,'0'0'28'0,"10"15"-2"16,2-15-7-16,10 2-14 0,5 4-16 15,-4-13-13-15,14 7-3 16,-10-10 0-16</inkml:trace>
  <inkml:trace contextRef="#ctx0" brushRef="#br0" timeOffset="96104.8498">9405 6785 44 0,'7'-20'35'0,"2"9"-1"16,-9 11-9-16,0 0-7 15,0 0-6-15,7 12-4 16,-5 10-3-16,2 3-2 16,-4 7 0-16,6 5-1 0,-1 2 0 15,-1 0-2-15,2-4 0 16,2 1-6-16,-6-10-10 0,3-9-21 15,5 0 0-15,-10-17-2 16,12 8 2-16</inkml:trace>
  <inkml:trace contextRef="#ctx0" brushRef="#br0" timeOffset="96520.4437">8673 7295 47 0,'10'0'32'16,"11"0"-8"-16,17-4-6 0,14 0-3 15,17-2-5 1,9 2-1-16,6-5-3 16,2 6-2-1,-3-1-3-15,-8 4 1 16,-10 0-1-16,-12 0 0 0,-13 2-1 16,-11-2 2-16,-5 0-2 15,-8 4 1-15,-1-4 0 16,-5 0 1-16,-10 0-1 15,11-4 0-15,-11 4 0 16,10 0-1-16,-10 0 1 0,0 0-1 16,0 0-1-16,0 0-6 15,0 0-16-15,0 0-13 16,-16 0-1-16,16 0 1 16</inkml:trace>
  <inkml:trace contextRef="#ctx0" brushRef="#br0" timeOffset="97938.374">10227 6873 20 0,'13'-6'30'0,"-4"-3"1"31,0 9-10-31,3 9-4 0,-2 6-4 16,2 14-3-16,-6 3-2 15,0 7-2-15,-6 0 0 0,3-1-2 16,-3-7-1 0,0-3-1-16,-3-14-1 0,3-14 1 15,0 0-1-15,10-26 0 16,-1-3 0-16,1-3-1 0,5-5 1 16,-2-1-1-16,5 6 0 15,-2 3 0-15,3 10 1 16,-1 15-1-16,0 4 1 15,-2 14 0-15,-3 6 0 16,-2 6 1-16,-4 0 0 31,2 8-1-31,-5-5 1 0,-2 0-1 16,-2-4-1-16,0-5-3 16,4-2-11-16,1-7-24 15,-5-11 0-15,13-6 0 16,-7-4 0-16</inkml:trace>
  <inkml:trace contextRef="#ctx0" brushRef="#br0" timeOffset="98407.5577">10668 7007 27 0,'11'0'33'15,"-1"-4"0"-15,9-2-10 16,9 6-6-16,2-6-5 15,5 6-2-15,-1-3-2 16,0 6-3-16,-6 0-2 0,-5 3-3 31,-6 5-11-31,-8-2-23 0,-9-9-2 16,0 0 0 0,9 0 1-16</inkml:trace>
  <inkml:trace contextRef="#ctx0" brushRef="#br0" timeOffset="98724.4057">11352 6522 48 0,'-29'10'32'0,"3"19"-8"16,-7 10-5-16,0 14-4 0,9 19-3 16,5 3-2-16,13 10-2 15,6-5-2-15,16-3-2 16,10-10-6-16,3-10-10 0,7-16-19 15,3-8-6-15,-10-15 2 16,1-8-3-16</inkml:trace>
  <inkml:trace contextRef="#ctx0" brushRef="#br0" timeOffset="99278.7425">11424 6900 57 0,'15'4'34'0,"-15"11"-4"15,0 2-12-15,6 7-7 16,-6 0-2-16,7 7-1 15,-7-6-3-15,0 2-1 16,0-8-1-16,0-5 0 0,0-14-1 16,0 0-1-1,-10-14 1-15,7-8-1 0,-1-10 0 16,1-4-1-16,-1-4 0 16,4-1 0-16,-4 3 0 15,4 3-1-15,0 10 2 16,0 11-2-1,0 14 2-15,14-4-1 16,0 17 0-16,4 4 0 16,4 6 0-16,1 2 1 15,5 1-1-15,0 4 2 16,-3-7-2-16,-2 0 1 16,-1-3 0-16,-5-9 0 15,-1-8 0-15,-1-6 0 0,-1-8 0 16,-3-6 0-16,-3-8 0 15,1-3 0-15,-6-1-1 16,-3 2 0-16,3 3-2 16,-6 4-5-16,3 11-11 0,0 9-20 15,-13-7-2 1,13 7 2-16,-4 11-2 0</inkml:trace>
  <inkml:trace contextRef="#ctx0" brushRef="#br0" timeOffset="99479.8534">11796 6968 60 0,'25'4'38'0,"-2"-4"1"15,6-5-12-15,2 8-11 16,-7-3-8-16,0 5-8 15,-2 2-12-15,-3 0-25 16,-10-11-2-16,5 4 1 0,-14 0-1 16</inkml:trace>
  <inkml:trace contextRef="#ctx0" brushRef="#br0" timeOffset="99811.525">12131 6892 61 0,'7'-19'28'0,"5"0"-1"0,-6 6-6 16,0-2-5-16,-6 15-2 15,0 0-4-15,12 6-2 16,-12 9-3-16,5 9-1 16,-5 5-1-16,6 9-1 15,-2-1 1-15,0 1-1 16,3-2-3 0,-7-7-2-16,9-1-10 15,-5-6-26-15,-4-22 0 16,9 4-1-16,-6-12 0 15</inkml:trace>
  <inkml:trace contextRef="#ctx0" brushRef="#br0" timeOffset="100112.656">12265 6592 26 0,'18'0'37'15,"13"20"1"-15,-3 6 1 16,1 11-17-16,2 21-9 16,-10 7-3-16,-2 10-3 15,-9 0-3-15,-7 1-3 31,-3-5-2-31,-13-10-3 0,4-6-7 16,-8-13-24-16,3-23-3 16,5-5-2-16,-1-14 2 15</inkml:trace>
  <inkml:trace contextRef="#ctx0" brushRef="#br0" timeOffset="105939.677">20833 5305 25 0,'0'0'16'0,"-11"8"1"0,11-8-1 16,0 0-1-16,0 0-1 31,11-6-1-31,0-1-4 0,6 7 0 16,4-4-2-16,9-1-1 15,2 2-3-15,3 3 2 16,-1-6-3-16,-3 6 0 15,-6 0 0-15,-3 0 0 16,-7 0-1-16,-5 0 0 16,-10 0-1-16,0 0 1 0,0 0 0 15,0 0 0-15,0 0-1 16,-16 6 1-16,5-6 0 16,-6 0-1-16,-1 0 0 15,-5 3 1-15,-2 0 0 16,-2-3-1-16,0 6 0 15,1-2 0 1,1 0 1-16,5 1-1 16,3 2 0-16,4-3 0 15,3 1 1-15,10-5-1 16,-8 5 1-16,8-5-1 16,0 0 0-16,16-7 1 0,-3 3-1 15,6-4 0 1,4 3 0-16,8 2 0 0,1-4-1 15,2 7 2-15,-3-4-1 0,-2 4 0 16,-5-2 0-16,-7 2 0 16,-7 0 0-16,-10 0 0 15,0 0 0-15,-22-3 0 16,1 3 0-16,-1 0 0 16,-5 0 0-16,-2 3 0 0,-2 3 0 15,1-3 0-15,2 2 1 16,7 0-1-16,4-1 0 15,1-1 0-15,7 1 0 16,9-4 0-16,0 0 0 16,14-4 0-16,7 1 0 15,6-1 0 1,7-1 0-16,3 2 0 16,0-2-4-16,-8 5-16 15,-6-4-16-15,-6 4 0 16,-17 0 0-16,0 0 0 15</inkml:trace>
  <inkml:trace contextRef="#ctx0" brushRef="#br0" timeOffset="107825.8333">19423 5346 5 0,'-11'13'21'15,"-5"-8"-3"1,16-5-1-16,0 0-2 0,0 0-1 15,13 9-1-15,8-12 0 16,9 3-2-16,11-4-1 16,9 4-3-16,5 0-1 0,10 0-1 15,1 0-2-15,-1 0 0 16,-2 4-2-16,-5-1 1 16,-13-3-1-16,-7 2 0 15,-12-2 0-15,-7 0 0 16,-19 0 0-16,9-2 0 15,-9 2 0 1,-25-9 0-16,-1 6 0 16,-5-3 0-16,-9 6-1 15,-10 0 1-15,-6 0-1 16,-1 6 0-16,-2-1 0 16,4 7 0-16,4-5 0 15,6 4 0-15,11-1 0 0,8-5 0 16,12-4 0-16,14-1 0 15,0 0-1-15,26-3 1 16,15-3 0-16,13 0 0 16,14 1-1-16,8 5 1 0,6 0 1 15,0 0-1-15,-9 0 1 16,-7 1 1-16,-19 3-1 16,-11 1 1-16,-17-5-2 0,-19 0-8 15,0 0-28-15,-15 0-1 16,-8-12 0-16,7 6 0 15</inkml:trace>
  <inkml:trace contextRef="#ctx0" brushRef="#br0" timeOffset="125674.4451">13018 6699 25 0,'0'0'24'16,"13"0"1"-16,-13 0-4 15,0 0-1-15,-10 10-5 16,-8-2-3-16,-4 3-2 16,-9 4-4-16,-3 3-1 0,-6 2-3 15,-1-1-1-15,8 1-1 16,0 1 0-16,12-3 0 15,7-2 0-15,14-5 1 16,8-2 0-16,12-5 0 16,10 1-1-16,2 0 2 15,4 0-2 1,4 0-4-16,-6-5-6 16,1 5-16-16,-4 4-9 15,-12-9 0-15,0 5 0 16</inkml:trace>
  <inkml:trace contextRef="#ctx0" brushRef="#br0" timeOffset="125943.0064">12708 7019 38 0,'-11'10'28'0,"11"-10"-2"15,17 11-4-15,2-6-4 16,12 3-4-16,1-2-3 16,8 3-6-16,3-3-10 15,-2 6-26-15,-5-8-3 16,1 3-1-16,-9-7 0 0</inkml:trace>
  <inkml:trace contextRef="#ctx0" brushRef="#br0" timeOffset="126327.7318">13313 6933 37 0,'-18'-4'32'0,"18"4"-2"0,0 0-8 15,0 0-5-15,13 0-5 16,10-2-3-16,12 2-2 16,2 0-3-16,0-3-4 15,3 3-7-15,-2-5-15 16,-10-2-14-16,2 7 0 15,-14-6 1 1</inkml:trace>
  <inkml:trace contextRef="#ctx0" brushRef="#br0" timeOffset="127010.3791">13776 6866 25 0,'12'-9'25'0,"-4"-7"-1"16,-1 1-2-16,2 1-3 15,-6-2-2-15,6 4-3 16,-9-2-4-16,3 5-1 16,-3-3-2-16,0 12-3 31,0-11-1-31,0 11-2 0,0 0 0 16,0 0-1-16,0 0 0 15,0 0 0-15,0 0 0 16,-9 14-1-16,9 2 1 15,0 2 0-15,3 8-1 16,-3 3 2-16,6 5-1 0,-2 2 0 16,-1 0 0-16,0-1 0 0,1-6 0 15,-1 0 1-15,-3-2-1 16,4-8 0-16,-4-5 0 16,-2-4 0-16,2-10 0 15,-9 12 0-15,-3-7 1 16,-1-5-1-16,-5 0 0 31,-1 0 1-31,0 0-1 0,-2 0 0 16,6 0 0-16,-1 0 0 15,16 0 0-15,-9-3 0 0,9 3 0 16,21-6 0 0,-2 6 0-16,6-3 0 0,0 3 0 15,3-2 0-15,2 2 0 16,-5 0 0-16,-3 0 0 0,-3 0 0 15,-4 0 0-15,-6 0-1 16,-9 0-8-16,12 5-27 16,-12-5-1-16,-5-9 0 15,-8-9-1-15</inkml:trace>
  <inkml:trace contextRef="#ctx0" brushRef="#br0" timeOffset="131334.8106">1040 7982 48 0,'0'0'28'0,"0"0"-3"15,0 0-2-15,-40-42-5 16,40 42-4-16,-50 10-4 15,50-10-2-15,-56 40-2 16,56-40-1-16,-58 76-1 31,38-27-1-31,9 4 1 0,11 0-2 16,0-6 1-16,11-2-1 16,-11-45-1-16,53 63-2 15,-53-63-9-15,68 41-27 16,-68-41-1-16,75 4-1 15,-75-4 0-15</inkml:trace>
  <inkml:trace contextRef="#ctx0" brushRef="#br0" timeOffset="131688.3408">1136 8407 55 0,'9'10'35'0,"3"-3"0"15,1 8-8-15,6 5-14 0,8-1-7 32,-7 2-5-32,5 2-7 0,-9-3-13 15,-2-7-16-15,0 6-1 16,-2-14 0-16,4 0 0 15</inkml:trace>
  <inkml:trace contextRef="#ctx0" brushRef="#br0" timeOffset="131872.9578">1391 8422 44 0,'-18'11'38'15,"-7"0"1"-15,-3 8-3 16,28-19-13-16,-63 40-11 15,63-40-6-15,-65 45-7 16,65-45-10-16,-63 35-24 0,63-35-4 16,0 0 1-16,0 0-2 15</inkml:trace>
  <inkml:trace contextRef="#ctx0" brushRef="#br0" timeOffset="132305.7819">1477 8199 45 0,'0'0'36'0,"0"20"1"15,0 1-5-15,0 6-16 16,4 9-6-16,-4 3-3 16,0 6-1-16,0-2-3 15,3-3-1-15,-3-6-1 16,0-6 0 0,0-5 0-16,0-9-1 15,0-14 0-15,0 0-1 16,14 0 1-16,-3-8 0 15,3 2-1-15,3-4 1 16,0 3-1-16,2 1 2 0,0 6 0 16,-6 4 1-16,-3 2 0 15,0 7 0-15,-8-3 0 0,-2 4-2 16,3 3-8-16,-3 2-30 16,0-19-1-16,5 12-1 15,-5-12 1-15</inkml:trace>
  <inkml:trace contextRef="#ctx0" brushRef="#br0" timeOffset="132775.4382">1873 8053 47 0,'0'8'37'0,"-3"7"-1"0,0 8-10 16,3 14-9-16,0 2-3 15,0 14-3-15,-4-3-1 0,4 4-4 16,0-8-2-16,0-6-1 15,0-10-1-15,0-10-1 16,0-20 0-16,0 0-1 16,12-5 0-16,-12-18 1 15,0-6-1-15,-5-11 0 32,1-4-1-32,1-7 0 0,-2 1 0 15,-3 0 1-15,2 3-1 16,3 8 0-16,3 6 0 15,3 5 0-15,10 6-1 16,0 5 0-16,12 5-2 16,3 2-4-16,9 10-3 15,-1-7-11-15,11 2-15 0,1 11-3 16,-10-3 2-16,6 7 1 16</inkml:trace>
  <inkml:trace contextRef="#ctx0" brushRef="#br0" timeOffset="133122.7104">1860 8465 19 0,'0'0'34'0,"0"0"-2"0,15 8-3 16,10-8-13-16,6 0-8 15,3 4-17-15,9 1-20 16,-10-5-2-16,5 4-2 0,-12-8-1 16</inkml:trace>
  <inkml:trace contextRef="#ctx0" brushRef="#br0" timeOffset="133645.1791">2095 8147 40 0,'0'18'35'15,"7"5"-2"-15,-4 3-8 0,-3 0-9 16,3 6-3-1,-3-4-4-15,6 0-3 0,-6-7-2 16,0-6-2-16,0-15 0 16,0 0-1-16,12-6-1 0,-4-10 0 15,1-4 0-15,0-2-1 16,2-2 1-16,7 0-1 16,1 3 0-16,-1 4 1 15,2 4 0 1,-3 7 1-16,-3 6-1 15,5 11 1-15,-9 2 1 16,-2 6-1-16,-3 3 0 16,-2 4-2-16,-1 1-7 15,4 2-27-15,-6-14-3 16,6 1 1-16,-6-16-1 16</inkml:trace>
  <inkml:trace contextRef="#ctx0" brushRef="#br0" timeOffset="134061.3437">2390 8066 34 0,'11'-12'32'16,"13"7"2"-1,-4-5-6-15,5 0-14 0,6 6-5 16,-6-4-4-16,6 4-1 15,-6-1-1-15,-6 5 0 32,-4 0-1-32,-5 0 1 0,-10 0-2 15,12 19 1-15,-9-2-1 16,-3 3 0-16,0 6 0 16,3 8-1-16,-3 5 1 15,0 5-1-15,6 1 0 16,-3-1 1-16,-3 0 0 15,4-5 2-15,-4-3-1 0,-4-5 1 16,-5-9 0-16,-1-4 1 16,-8-7 0-16,-4-4 1 15,-5-7-2-15,4 0-2 16,-2-4-4-16,-2-6-14 16,5-3-23-16,6 1 1 15,1-3-1 1,15 4-1-16</inkml:trace>
  <inkml:trace contextRef="#ctx0" brushRef="#br0" timeOffset="134424.2429">2980 8207 29 0,'0'0'35'15,"0"0"1"-15,21 4-1 16,0-4-18 0,16 0-6-16,-2 0-5 15,7 4-3-15,-2-4-8 16,-2 0-10-16,-7-8-21 16,1 8 0-16,-11-10-1 0,-6 8 1 15</inkml:trace>
  <inkml:trace contextRef="#ctx0" brushRef="#br0" timeOffset="134624.4553">3012 8360 28 0,'13'14'35'0,"3"-14"0"15,11 0-9-15,10 0-6 16,-1 0-7-16,0-4-8 16,2-1-30-16,-1 5-8 15,-13-4-3-15,5 4 0 16</inkml:trace>
  <inkml:trace contextRef="#ctx0" brushRef="#br0" timeOffset="135552.5846">4510 7849 7 0,'10'-4'29'0,"-10"4"1"16,0 0-7-16,-34-2-7 15,-9 2-4-15,-14-8-5 16,-7 5-3-16,-8 0-1 16,2-1-2-16,1 4 0 0,6 0-1 15,8 0-1-15,18 7 1 16,9 1-1-16,15 1 1 15,13 3 0-15,15 3 2 0,14 1 0 16,14 6 1-16,15 2 0 16,5 4 1-16,5 4 0 31,-6 2 0-31,-9 7 0 0,-10 5-1 16,-24 5-1-16,-22 5 0 15,-25 3-1-15,-16 0 0 16,-17 0-1-16,-6 3 1 15,-3-5-1-15,1-5 1 16,8-11-1-16,8-7 1 16,15-5 0-16,17-4-1 0,18-6 2 15,15-5-1-15,13-4 0 16,19-5 0-16,18 0 0 16,15 0 0-16,18-1-1 15,8-4 1-15,6 0-1 16,3 0 1-16,0 0-1 15,-7-4 1 1,-10 4-1-16,-12 0 2 16,-20 0 0-16,-11 0 1 0,-15 4-1 15,-11-1 1 1,-12-3 0-16,-3 0 0 0,-11 0-1 16,0 0-9-16,0 0-31 15,0-8-1-15,-11-1-1 16,11 9 0-16</inkml:trace>
  <inkml:trace contextRef="#ctx0" brushRef="#br0" timeOffset="136870.5405">3849 8924 79 0,'0'20'34'0,"-3"9"-9"16,3 10-7-16,0 2-5 16,0 7-3-16,-8 3-4 0,8-4-3 15,0-7-4 1,-4-13-5-16,14-6-4 0,-10-21-6 31,15 8-2-31,-15-8-3 16,19-21 1-16,-10-1 1 0,2 3 4 15,-4-6 6-15,0 1 6 16,6-14 18 0,-8 25-3-16,-5 4 2 15,0 9 1-15,-21-5-2 16,10 14-2-16,-9-3-2 0,4 6-3 16,-2-1-2-16,3 1-1 15,8 0-2-15,13-1 0 16,4 0-1-16,9-7-3 15,8 4-5-15,1 2-19 16,0-10-7-16,12 5 0 16,-7-10 1-16</inkml:trace>
  <inkml:trace contextRef="#ctx0" brushRef="#br0" timeOffset="137087.2345">4125 9094 10 0,'0'0'29'16,"17"0"1"-16,8 7-4 15,-1-7-14-15,7 0-13 16,6 4-19-16,-6-10-7 0,4 6-2 15,-11-7 0-15</inkml:trace>
  <inkml:trace contextRef="#ctx0" brushRef="#br0" timeOffset="137272.1482">4117 9235 58 0,'0'0'35'0,"9"4"-8"16,12-4-11-16,7 0-16 0,9 10-28 15,-2-20-2 1,11 6-3-16,-9-6-1 0</inkml:trace>
  <inkml:trace contextRef="#ctx0" brushRef="#br0" timeOffset="137603.6457">4463 9164 43 0,'14'5'35'0,"7"0"0"16,4-10-3-16,9 5-29 0,0-5-17 15,-3-3-18-15,13 8-2 0,-13 0-1 16,0 0 3-16</inkml:trace>
  <inkml:trace contextRef="#ctx0" brushRef="#br0" timeOffset="137974.6109">4859 9232 52 0,'-29'-6'32'15,"14"0"-2"-15,-1-3-15 16,6-6-10-16,10 0-3 0,4-1-3 16,5-3 0-16,6 6 0 15,1 3 1-15,0 5 1 0,2 5 2 16,-4 7 0-16,4 5 1 15,-3 1 0-15,1 6 1 16,0-5-1-16,4 0 0 31,-2-4 0-31,5-2 0 0,-1-8-1 16,-2 0 0 0,-2-12 0-16,-5 2 0 0,-8-6 0 15,-5-1-2-15,-9 4-2 16,-13-3-9-16,-6 3-27 15,-3 6-1-15,-8-3 0 16,1 5 0-16</inkml:trace>
  <inkml:trace contextRef="#ctx0" brushRef="#br0" timeOffset="138490.4201">4086 7472 23 0,'6'18'33'16,"-6"-4"0"-16,0 15-1 0,-3-5-19 15,3 2-10 1,-3-1-8-16,3-5-19 0,5 4-7 16,-5-24-2-16,-5 11 0 15</inkml:trace>
  <inkml:trace contextRef="#ctx0" brushRef="#br0" timeOffset="138905.8897">3943 7567 20 0,'9'0'29'0,"-2"-10"-1"15,18 10-6-15,3-5-16 16,8 1-6-16,5 4-2 16,6 0-1-16,-1-3 0 15,-3 3 0-15,-3 4 3 16,-11 0 2-16,-8 1 3 31,-8 1 3-31,-13-6 1 0,-6 10 1 16,-4-5 0-16,-5-5-1 15,2-5-2-15,1-2-5 16,5-3-2-16,7-1-1 16,0-2-1-16,10 4-1 15,5 0 0-15,0 7 0 16,4 2 1-16,-2 4 1 0,1 3 0 16,-3 2 2-16,3 1 0 15,1 0 0-15,-1-5 2 16,0-5 0-16,2 0 0 15,-5-8 2-15,1-1 0 0,-7-8 1 16,-6 3-1-16,-11-1-1 31,-1 2-3-31,-7 9-10 0,1 4-26 16,-11 0-2-16,5 10 0 16,-7 2-1-16</inkml:trace>
  <inkml:trace contextRef="#ctx0" brushRef="#br0" timeOffset="139422.6202">5239 8318 45 0,'7'-17'35'0,"9"17"1"16,2 0-9-1,7 8-13-15,12 15-6 16,-1 6-7-16,1 3-7 16,5 5-16-16,-1 1-13 15,-9-11-1-15,-1-4 0 16</inkml:trace>
  <inkml:trace contextRef="#ctx0" brushRef="#br0" timeOffset="139609.9633">5597 8318 39 0,'-38'9'35'16,"-2"11"2"-16,-9 1-3 15,-1 4-19-15,5 6-7 16,0-2-9-1,9-2-6-15,12-3-14 16,8 0-14-16,4-16-2 16,12 3 1-16,0-11 6 15</inkml:trace>
  <inkml:trace contextRef="#ctx0" brushRef="#br0" timeOffset="139926.3452">5753 8514 6 0,'0'0'33'0,"3"15"1"15,-3-15-1-15,0 0-13 16,0-11-7-16,0-1-4 0,5-3-3 16,-5-5-2-16,0-7-3 15,-5-6 0-15,1-4 0 16,-2-5-1-16,-1 4 0 15,3-7 0-15,4 4 0 16,0 3 0-16,0 4 1 31,7 5-2-31,4 4-2 0,8 9-3 16,3 3-6-16,4 4-15 16,3 9-7-16,-4-5 0 15,9 13-1-15</inkml:trace>
  <inkml:trace contextRef="#ctx0" brushRef="#br0" timeOffset="140179.3926">5756 8557 25 0,'0'0'34'0,"16"7"0"16,9-7-4-16,0 0-20 16,9 0-30-16,4 0-8 15,-8-4-4-15,9 4-1 0</inkml:trace>
  <inkml:trace contextRef="#ctx0" brushRef="#br0" timeOffset="140728.1362">6043 8110 31 0,'0'0'34'16,"6"28"0"-16,-6 4-5 0,0 8-14 16,7 8-6-16,-7 3-3 15,2 1-3-15,-2-6-1 16,0-10-2-16,0-8-3 16,0-10 0-16,0-18-1 0,13 3 0 15,3-13-1-15,-4-9 0 31,10 0 1-31,-1-3 0 16,1 3 4-16,-3 1 0 0,-5 6 2 16,-14 12 2-16,4-9 7 15,-28 23-5 1,4 0 1-16,-4 0-2 16,8 4 1-16,-2-3-3 15,15 3 0-15,5-4-1 0,9 0-3 16,10-2-6-16,6-5-15 15,0-7-15-15,11 6 0 16,-6-13 1-16,5-1-2 16</inkml:trace>
  <inkml:trace contextRef="#ctx0" brushRef="#br0" timeOffset="141113.4148">6359 8067 28 0,'22'-3'29'0,"-6"-7"-1"16,11 2-12-16,-2 4-8 0,3 1-3 16,-4 3-2-16,-5 0-2 15,-3 6 0-15,-6 0 1 16,-1 4-1-16,-6 4 0 15,-3 6 0-15,0 3 0 16,0 6 1-16,2 6 1 0,5 6 1 16,-4 1 0-16,5 3 1 15,-3-1 0-15,5 1 1 16,-8-5 0-16,-2-4 0 16,-4-7-1-16,-9-4 0 15,-8-9-1-15,-3-1-2 31,-1-8-5-31,-3-7-9 0,-3-6-25 16,12 2 0-16,0-8-1 16,14 3 0-16</inkml:trace>
  <inkml:trace contextRef="#ctx0" brushRef="#br0" timeOffset="141566.8712">6802 7876 31 0,'0'0'35'0,"-9"18"1"15,9 12-4-15,-3 12-11 16,0 9-8-16,3 13-4 16,3 6-3-16,4 5 0 15,-2 0-3-15,5-5 0 0,-4-8-2 16,1-9 1-16,-1-13-2 16,0-9 1-16,-1-14-2 15,-5-17 1-15,20 5-1 16,-9-13 0-16,5-3-1 15,1-6 1-15,1 2-1 16,4 1 1-16,-4 4 1 0,-2 5 2 16,-2 5 0-16,-1 5 0 0,-8 6 1 15,0 2 0 1,-2 4-3-16,-3-5-9 0,-4 0-30 16,4 2-1-16,0-14 0 15,-4 18 0-15</inkml:trace>
  <inkml:trace contextRef="#ctx0" brushRef="#br0" timeOffset="142099.3209">7175 8114 29 0,'9'37'34'15,"-9"-3"0"-15,6 7-11 0,0 13-6 16,-6-2-3-16,0 5-3 16,0-6-2-16,0-1-2 15,-8-14-1-15,8-7-2 16,-4-14-2-16,4-15 0 15,0 0-1-15,4-23 1 16,-4-10-2 0,0-10 1-16,0-8-1 15,0-8 0-15,0-1 0 16,-4 2 0-16,4 3-1 16,0 7 1-16,4 8-1 15,4 10 0-15,5 9-2 16,6 4-5-16,12 11-6 15,2 6-19-15,5-4-5 0,9 8 0 16,-5-4-1-16</inkml:trace>
  <inkml:trace contextRef="#ctx0" brushRef="#br0" timeOffset="143917.9212">7225 8540 24 0,'0'0'33'16,"11"11"0"-16,2-5-10 15,9 1-5-15,5-4-8 0,5 1-8 16,5-8-30-16,4 7-4 16,-8-9-1-16,2 6-1 0</inkml:trace>
  <inkml:trace contextRef="#ctx0" brushRef="#br0" timeOffset="145272.8233">7521 8238 34 0,'11'2'31'0,"-11"-2"-7"15,14 22-4 1,-4 4-5-16,-3 1-3 0,-1 9-2 15,-6-2-2-15,3-1-2 16,-3-8-2-16,-3-7-1 0,3-18-2 16,0 0 0-16,11-12-1 15,-1-11 0-15,2-4 0 16,1-1-1-16,2 2 1 16,4 3-1-16,-3 7 1 31,-1 6 1-31,0 10 0 0,-2 13-1 15,-3 1 1-15,-2 8 1 16,-4 3-3-16,-1 0-4 16,3 1-13-16,0 1-17 15,-9-14-1-15,7 3 0 16,-4-16 1-16</inkml:trace>
  <inkml:trace contextRef="#ctx0" brushRef="#br0" timeOffset="145423.0066">7848 8393 45 0,'28'0'33'0,"-3"-3"0"31,9 3-17-31,-1 0-17 0,-8-3-25 16,7 5-4-16,-14-8-3 15,6 6 1-15</inkml:trace>
  <inkml:trace contextRef="#ctx0" brushRef="#br0" timeOffset="145839.7155">8217 7965 47 0,'0'0'36'0,"-6"10"1"16,2 8-7-16,7 15-17 15,-3 8-4 1,0 14-3-16,0 2-1 16,0 11-1-16,0-7-3 15,0-5-2-15,0-5-3 16,0-13-3-16,4-10-3 16,-4-15-5-16,9-8-6 15,0-14-6-15,4-8-3 16,2-3 2-16,0-3 4 0,4 0 7 15,-3 3 14-15,-1 2 3 0,-1 5 6 16,-9 1 36 0,-5 12-17-16,0 0-2 15,-19 17-3-15,4-8-6 16,3 3-3-16,-1-2-3 16,7 5-2-16,2-5-1 0,8 2-2 15,5-2-4-15,7-3-5 16,2 0-16-16,10 3-13 15,-6-10 1-15,9 5-1 16</inkml:trace>
  <inkml:trace contextRef="#ctx0" brushRef="#br0" timeOffset="146293.1243">8603 7986 19 0,'33'0'24'15,"-8"0"-9"-15,9 5-3 16,-8 2-4-16,-2 2-1 15,-8 4-2 1,-5 3 0-16,-4 6-1 16,-7 1 0-16,0 0-1 15,0 4 1-15,0 1 0 16,0 1 0-16,0 4 1 16,3 3 0-16,0-3 1 15,-3 0-1-15,9 2 0 16,-9-4-1-16,0 0 1 0,-9-7-1 15,3 0-1-15,-9-6 0 16,-1-3 1-16,-6-6-1 16,-3-1 0-16,-3-8 0 15,4 0-3-15,-1 0-3 16,4-8-11-16,5-2-21 0,16 10-1 16,-9-19-1-16,21 13 0 15</inkml:trace>
  <inkml:trace contextRef="#ctx0" brushRef="#br0" timeOffset="146626.3778">9173 8277 24 0,'6'-13'34'16,"15"13"1"-1,-2-3-2-15,7-1-15 0,8 4-7 16,-4 0-4-16,5-4-5 31,-2 4-8-31,-8-3-8 0,-3-2-16 16,-1 5-4-1,-8-5-1-15,-1 5 1 0</inkml:trace>
  <inkml:trace contextRef="#ctx0" brushRef="#br0" timeOffset="146911.2211">9198 8417 21 0,'2'9'33'16,"-2"-9"1"-16,16 0-8 15,6 0-6-15,3-2-6 16,12 2-3-16,0-6-3 16,4 6-4-16,-1-3-1 0,-6-1-4 15,-3 4-14 1,-3 4-20-16,-28-4-1 0,12 0 0 16,-12 0-1-16</inkml:trace>
  <inkml:trace contextRef="#ctx0" brushRef="#br0" timeOffset="150542.9447">10648 7856 36 0,'25'0'23'32,"-15"-6"-2"-32,-10 6-5 15,-10-2-3-15,-15 2-4 0,-9 0-3 16,-9-4-3-16,-9 4-1 16,-8 0 0-16,-1 0-1 15,-2 0 0-15,5 5 0 16,8-1-1-16,13-1 0 15,9 4 0-15,12 0 1 0,16-7 0 16,13 19 0-16,11-5 1 16,14 6 0-16,8 0 0 15,5 6 0-15,0-1 1 16,-3 7-2-16,-9 3 1 16,-11 6 0-16,-19 4-1 15,-14 2 1 1,-17 4-1-16,-16 4 0 15,-8 1-1-15,-7-2 1 16,-6-1 0-16,1-8-1 16,8-5 0-16,7-5 0 15,11-7 1-15,11-6 0 16,13-5 0-16,16-4 1 0,16-10-2 16,20 3 2-16,12-6-1 0,12-6 1 15,10 3-1 1,11-3 0-16,7-2 0 0,-3 3 0 15,-6-3 0-15,-6 4 2 16,-16-1 0-16,-8 5 0 16,-15-6 1-16,-11 6-1 15,-12 0 1-15,-10 0-6 0,-9 0-34 16,0 0-2-16,-9 0-1 16,-4 0 0-16</inkml:trace>
  <inkml:trace contextRef="#ctx0" brushRef="#br0" timeOffset="170349.4683">10081 8845 29 0,'0'0'32'0,"0"0"-1"15,4 22-9 1,-4 3-7-16,0 6-4 15,0 7-3-15,0 4-1 16,0 3-1-16,0-7-2 0,3-1-1 16,-3-10-2-1,5-8 0-15,2-9-1 0,-7-10 0 16,12-7-1-16,-3-8 1 16,1-5-1-16,2-3 1 0,1-1-1 15,-1 2 1-15,-3 2 0 16,1 1 0-16,-7 6 0 15,-3 13 0-15,0-9 1 16,-11 12-1-16,-2 3 0 16,-3 4 0-16,1 3-1 15,1 4 1 1,2 2 0-16,3 0 0 16,9 0-1-16,6-4 2 15,6 0-1-15,10-2 0 16,4 0-4-16,1-8-10 15,1-5-21-15,7 4 0 16,-6-10 0-16,6 6 0 16</inkml:trace>
  <inkml:trace contextRef="#ctx0" brushRef="#br0" timeOffset="170631.6474">10401 8964 20 0,'0'0'32'0,"0"0"2"15,24 2-4-15,-1-2-13 16,4 0-7-16,5 0-6 0,4 5-9 16,-4-5-16-16,-5-3-11 15,7 8-2-15,-15-12 1 16</inkml:trace>
  <inkml:trace contextRef="#ctx0" brushRef="#br0" timeOffset="170853.0504">10469 9063 33 0,'-12'5'34'0,"12"-5"-1"15,12 14-11-15,3-14-7 16,7 8-8-16,7-4-14 15,7 6-22-15,-9-15-3 16,8 10-2-16,-9-8 0 16</inkml:trace>
  <inkml:trace contextRef="#ctx0" brushRef="#br0" timeOffset="171399.8282">10979 8964 29 0,'-11'-9'32'0,"-11"0"-2"15,0 5-6-15,-4 4-6 16,-3 4-4-16,5 6-6 0,-2 7-2 16,7 7-3-1,5 1 0 1,8 6-1-16,8-4 0 16,13-2 0-16,7-6 0 15,6-5 0-15,7-9 0 0,1-10-1 16,0-5 1-1,-4-14 1-15,-10-4-1 0,-9-3 1 16,-13 1-1-16,-4-1 0 16,-12 6-1-16,-5 1-5 0,1 8-21 15,-3 11-14-15,-1-1 1 16,8 6-1-16</inkml:trace>
  <inkml:trace contextRef="#ctx0" brushRef="#br0" timeOffset="172385.8703">10230 7514 23 0,'19'-4'32'0,"-19"4"-1"16,18 5-7-16,-8 8-5 16,-4 0-6-16,3 6-4 15,-6 0-3-15,3 4-1 16,-6 0 0-16,3-3-3 16,-3-4 0-16,0-7 0 0,0-9-1 15,0 0 0-15,0-10 0 16,3-5-1-16,4-5 0 15,2-2 1-15,1-2-2 16,5 5 1-16,3-1 0 0,-1 4 1 16,4 2 1-1,-3 7 0 1,1 1 0-16,-1 6 1 16,-2 6 1-16,-1 5 0 0,-5-1 0 15,2 8 0-15,-5-3 0 16,-2 7-1-16,-2 1 1 15,1-1-2-15,-4-3 1 16,0-5-2-16,0 1-1 16,-6-2-4-16,6-13-36 0,0 14-1 15,0-14-2-15,0 0 2 16</inkml:trace>
  <inkml:trace contextRef="#ctx0" brushRef="#br0" timeOffset="185488.3089">11585 8486 6 0,'5'-23'29'0,"2"4"-5"15,-7-5-2-15,0 0-3 16,-6-2-2-16,-5 0-2 16,0 5-2-16,-5-2-3 15,-2 9-2-15,-4 2-2 31,-1 6-1-31,-1 2-3 0,0 8 0 16,3 5-2-16,2 8 1 16,4 4-1-16,4 6 0 15,6 2 0-15,5 3 0 16,5 1 1-16,6-4-1 16,4 0 1-16,5-9 0 15,3-5-1-15,5-6 1 0,-3-9-1 16,0-5-1-16,1-6 1 15,-4-10-1-15,-4-3 0 16,-3 0 0-16,-8-3 0 16,-2 2 1-16,-5 6 0 15,-6 6 1-15,6 13-1 16,-19-4 2-16,10 13-2 0,3 9 2 16,-1 1-1-16,7 6 1 0,4 1-1 15,8 1 0 1,3-2-2-16,4-7-4 0,6 2-12 15,3-2-20-15,-10-14 0 16,7 5-1-16,-9-13 1 31</inkml:trace>
  <inkml:trace contextRef="#ctx0" brushRef="#br0" timeOffset="186251.8082">11782 7774 48 0,'-3'-13'30'16,"3"13"-7"-16,0 0-5 0,3 10-4 16,-3 12-5-16,-3 7-1 15,3 10-4-15,-5 4 1 16,5 5-1-16,-6-2-1 15,6 0-1-15,0-7-1 16,0-3 0-16,6-14-1 31,0-7 1-31,-6-15-2 0,18 9 1 16,-3-15 0-16,3-5 0 16,-5-1 0-16,4-5 0 0,0 1 0 15,-3 3 0 1,-2 4 0-16,-2 1 0 0,-10 8 1 15,0 0-1-15,0 0 2 16,-13 0-2-16,1 8 1 0,1 1 0 16,-1 0-1-16,1 2 1 15,1-2 0-15,6 3 0 16,4-2 0-16,0 2 1 16,0-12 0-16,17 17 1 15,-4-14 0-15,5 3-1 31,0 0 1-31,3-6-2 0,-1 3-3 16,-3-3-12-16,-6-3-24 16,1 6-1-16,-12-3 1 15,11 6 0-15</inkml:trace>
  <inkml:trace contextRef="#ctx0" brushRef="#br0" timeOffset="190319.3169">12197 8408 62 0,'10'13'38'0,"-10"-13"0"15,0 0-11 1,0 0-10-16,0 0-5 0,0 0-6 16,0 0-9-16,0 15-34 15,0-15-2-15,0 0-1 16,6-15 0-16</inkml:trace>
  <inkml:trace contextRef="#ctx0" brushRef="#br0" timeOffset="195079.4703">12623 8306 39 0,'8'-16'16'0,"-5"-2"-1"15,6-4-2-15,0 3-1 0,-2-6-2 16,3 4 0 0,-5-4-1-16,-1 5-2 0,-4-1 0 15,0 6-1-15,0 6-1 16,0 9-2-16,0 0 0 0,-13 0-1 16,6 5-2-16,2 10 1 15,2 6-1-15,3 4-1 16,0 6 1-16,0 1 0 15,0 2 0-15,8 2 1 16,0-1-1-16,0 1 1 0,1-3-1 16,-2-2 1-16,1-4-1 15,-1-2 0-15,-1-5 0 16,0-3 0-16,-2-3 0 16,-4-4 0-16,0-10 0 31,0 9 1-31,0-9-1 15,0 0 0-15,-13 0 1 0,1-3 0 16,-3 0-1-16,0 3 0 16,-1 0 0-16,-3 0 1 15,3 0-1-15,1 2 0 16,2 2-1-16,3 0 1 16,10-4 0-16,0 0 0 0,7 9-1 15,6-9 1-15,6 0 1 0,9-4-1 16,5 1 1-1,1 1 1-15,3-2 0 16,-2 4 1-16,-7-6 1 0,-1 6-1 16,-7 0 2-16,-2 5-1 15,-18-5-1-15,13 2 1 32,-13-2-1-32,0 0-1 0,0 0-1 15,0 0-4-15,0 0-14 16,0 0-21-16,0 0-1 15,0 0-1-15,5-12 1 16</inkml:trace>
  <inkml:trace contextRef="#ctx0" brushRef="#br0" timeOffset="205935.2674">13372 8277 12 0,'0'0'30'15,"0"14"1"-15,15-9-9 16,10-1-5-16,10 2-5 16,1-4-4-16,8 3-1 0,-3-3-5 15,-1 3-3-15,-3 0-6 16,-10-5-8-16,-7 0-12 16,1 11-5-16,-21-11 1 15,12 6 4-15</inkml:trace>
  <inkml:trace contextRef="#ctx0" brushRef="#br0" timeOffset="206120.6843">13459 8422 59 0,'9'9'34'0,"13"-9"-13"16,12 0-3-16,1 0-3 0,7 0-6 15,-1 0-18-15,6 5-22 16,-16-8-2-16,2 6-2 16,-17-8 0-16</inkml:trace>
  <inkml:trace contextRef="#ctx0" brushRef="#br0" timeOffset="206989.2266">15010 7875 25 0,'0'0'22'0,"-14"-7"-2"16,-14 7-5-16,-15 0-3 16,-10 0-6-16,-9 0-1 15,0 4-2-15,-1-1-1 16,5-1-1-16,10 3 0 16,10-1-1-1,14 5 1-15,14 1 1 16,10 3 1-16,15 3 1 0,10 6 0 15,9 1 1 1,9 6 1-16,1 7-1 16,-1 1 0-16,-9 2-1 0,-9 11-1 15,-16-1-1-15,-18 6 0 16,-17-1 0-16,-13 1-1 0,-12 1 1 16,-5-8-1-16,0-3 0 15,8-6-1-15,12-7 1 16,11-5-1-16,18-8 1 15,19-2 0-15,13-7 0 16,19-1 1-16,14-9 1 16,15 1 0-1,7-5 0-15,9 3 0 16,4-8-1-16,0 1 0 16,-5 1-1-16,-11 3 0 15,-14 0 0-15,-13 4 0 16,-11 0-2-16,-15 0-1 15,-7 10-4-15,-17-10-11 16,0 10-20-16,0-10 0 0,-13 9-1 16,3-2 0-16</inkml:trace>
  <inkml:trace contextRef="#ctx0" brushRef="#br0" timeOffset="207555.7686">14417 8882 45 0,'0'0'31'0,"13"36"-3"16,-4-5-13-16,-9 3-4 15,5 5-2-15,-5-1-4 16,0-2-3-16,0-4-4 15,0-10-2-15,4-10-3 0,-4-12-1 16,0 0-1-16,15-12 0 31,-5-5 1-31,5-7 1 0,7-25 5 16,-11 25 6 0,-5 4 1-16,-6 6 3 15,0 14 0-15,-10-5 1 16,-3 15 0-16,-2 2-2 15,2 8-1-15,0-3 0 16,8 3 0-16,5-2-2 0,8-1-1 16,5-5 0-16,9-4 0 15,1-1-3-15,8-5-4 16,0-2-17-16,3 5-14 16,-11-16 0-16,5 5-1 15,-10-8 0-15</inkml:trace>
  <inkml:trace contextRef="#ctx0" brushRef="#br0" timeOffset="207721.9085">14764 8956 21 0,'6'-9'30'31,"18"9"0"-31,-4-7-3 0,7 2-19 16,3 2-12-16,-2-6-19 15,9 9-5-15,-15-8-2 16,6 11 0-16</inkml:trace>
  <inkml:trace contextRef="#ctx0" brushRef="#br0" timeOffset="207891.1986">14866 9012 10 0,'-27'13'30'16,"15"6"0"-16,2-15 0 15,10-4-15-15,24 10-7 16,0-5-4-16,11-5-7 16,6 0-11-1,5 4-14-15,-2-13-2 16,6 9-2-16,-9-15 13 16</inkml:trace>
  <inkml:trace contextRef="#ctx0" brushRef="#br0" timeOffset="208138.6157">15336 8914 44 0,'-15'-6'33'0,"-9"-1"-1"16,-4 7-12-16,0 5-7 0,0 7-6 15,8 9-2-15,0 4-2 16,14 4 1-16,6 0-1 16,8 2 0-16,6-8 1 15,9-5-1-15,3-8 0 16,5-10 0-16,-3-5 1 0,-1-9-1 15,-6-7 0-15,-7-4-1 16,-7-2-2-16,-7-2-8 16,-7 1-22-16,-2 5-8 15,-10-5 0-15,6 5-1 16</inkml:trace>
  <inkml:trace contextRef="#ctx0" brushRef="#br0" timeOffset="208826.5618">14671 7504 8 0,'9'10'31'0,"5"9"2"15,-6 6-8-15,1 3-5 16,3 6-5-16,-7-2-3 16,5-1-4-16,-6-6-2 15,-1-7-1-15,-3-18-3 0,0 0-1 16,13-20 0-16,-5-4 0 15,7-6 0-15,3-2 0 16,0-1-2-16,5 7 1 16,0 4 1-16,0 11 1 15,-2 7 0-15,-1 9 1 16,-6 7 0 0,0 8 0-16,-7 2 1 15,-1 6-2-15,-1-3-1 0,-2-4-16 16,-3-1-22-1,13-2-1-15,-4-9 1 0,10 0-2 16</inkml:trace>
  <inkml:trace contextRef="#ctx0" brushRef="#br0" timeOffset="209566.9343">15863 8538 27 0,'9'-12'30'16,"0"1"-4"-16,-3-5-5 15,-2-2-5-15,-4-2-3 16,-16-5-4-16,-1 4-1 0,-7 2-2 15,-4 6 0 1,-6 8-4-16,0 5 1 0,-1 12-2 16,6 5-1-16,6 12 1 15,9 0-1-15,9 3 0 0,5-1 0 16,12-4 1 0,10-6-1-16,6-8 1 0,4-6 0 15,0-7 1-15,-3-10-1 16,1-5-1-16,-3-5 1 15,-9-5-1-15,-2 3 1 16,-9 3-1-16,-1 2 0 0,-6 17 0 16,2-10 1-16,-2 10 0 15,0 19 0-15,4-2 0 16,-4 4-1-16,9 6-2 16,-5-9-8-16,7 1-17 15,5-5-9-15,-4-9 0 31,7-5-1-31</inkml:trace>
  <inkml:trace contextRef="#ctx0" brushRef="#br0" timeOffset="210015.424">16052 7825 24 0,'-6'-30'35'15,"6"19"0"-15,0 11 2 16,-12 6-16-16,12 25-9 16,-7 11-4-16,7 12-3 15,0 4-2-15,4 5-1 32,2-6-2-32,2-2-1 0,5-8-2 15,-1-13 1-15,0-11-2 16,1-13 0-16,2-10-2 15,-2-10 1-15,3-4 1 16,-1-5 0-16,-3-3 3 16,1 2 1-16,-4 1 2 15,-3 6 1-15,-6 13 2 0,0 0 0 16,-21-4-1-16,3 14 1 16,-1 0-2-16,3 6 0 0,1-1 0 15,9 2 0 1,6-4-1-16,5 2 0 15,8-2 0-15,8 0 0 0,-2 0 1 32,3-2-1-32,-1-6-2 0,-2-5-5 15,3 0-24-15,-1-4-9 16,-11-4-1-16,5 4 1 16</inkml:trace>
  <inkml:trace contextRef="#ctx0" brushRef="#br0" timeOffset="212952.9147">16690 8482 21 0,'10'4'32'16,"2"-8"-1"-16,19 4-8 15,4-4-6 1,5 1-5-16,9 3-3 16,-2 0-4-16,1 0-6 15,-4 0-5-15,-12 5-6 16,-6-3-9-16,-9 7-11 15,-17-9-1-15,6 10 0 16</inkml:trace>
  <inkml:trace contextRef="#ctx0" brushRef="#br0" timeOffset="213122.3408">16703 8591 55 0,'0'0'34'0,"3"10"-6"0,21-8-4 15,8-2-5-15,15 8-5 0,1-4-11 16,5 5-31-16,-3-9-7 16,2 0-1-16,-15-6-2 15</inkml:trace>
  <inkml:trace contextRef="#ctx0" brushRef="#br0" timeOffset="213872.0193">17499 8652 24 0,'-14'0'27'0,"44"7"2"16,46-7-3-16,45-2-6 15,40 2-4-15,36 0-3 16,34 0-2-16,24 0-2 16,19-4-2-16,7 0-3 0,0-2-1 15,-10-2-2-15,-11-2 1 16,-28 3-4-16,-27-5-3 15,-32 4-14-15,-28 8-19 16,-46-12 0-16,-30 9 0 16,-40-6 0-16</inkml:trace>
  <inkml:trace contextRef="#ctx0" brushRef="#br0" timeOffset="215676.1743">18036 8351 33 0,'9'-15'31'0,"1"2"-8"0,-1-4-4 15,2-9-5-15,3-5-1 16,0-7-4-16,0 5-1 16,-4-7-1-16,0 6-1 0,-3 0-1 15,0 10 0 1,-7 7-1-16,0 17-1 15,0 0 1 1,0 26-2-16,0 9 0 16,0 15 0-16,3 5-1 0,1 4 0 15,-1 2-1-15,4-8-3 16,9-3-11-16,-3-11-24 16,-1-21 0-16,7-8 0 15,-3-17 0-15</inkml:trace>
  <inkml:trace contextRef="#ctx0" brushRef="#br0" timeOffset="215893.809">18470 8281 51 0,'18'5'38'15,"10"-1"0"-15,8 2-6 16,8-6-18-16,10 0-6 16,1 4-10-16,-2 2-27 0,-5-12-8 31,0 6-1-31,-10-6 0 16</inkml:trace>
  <inkml:trace contextRef="#ctx0" brushRef="#br0" timeOffset="216627.6741">19337 8439 47 0,'16'-12'28'0,"7"2"-4"15,-3-8-3-15,-2-3-5 16,-2 0-3-16,-8-8-2 15,-3 7-3-15,-13-7-1 16,-4 6-2-16,-12 2-2 16,-3 5 0-16,-8 9-2 31,-2 7 0-31,1 6 0 0,2 7-1 16,6 8 0-16,6 5 0 15,11 4 0-15,11-1 1 16,5-3-1-16,10-2 0 0,8-7 1 15,6-4-1 1,3-10 1-16,1-3-1 16,1-11 0-16,-6-6 0 0,-4-2 0 15,-5-1-1-15,-7-2 0 0,-8 6 1 16,-4 3 0-16,0 13 0 16,-12-10 1-16,7 20 0 15,2 5 0-15,3 7 0 16,7 2 0-16,5 3 0 31,3-4-3-31,2-3-11 0,3-5-25 16,2-3-1-16,-9-12 1 15,5-5-1-15</inkml:trace>
  <inkml:trace contextRef="#ctx0" brushRef="#br0" timeOffset="217228.9708">19502 7917 53 0,'21'7'26'0,"-11"5"-3"16,-3 2-5-16,0 5-3 16,-7-2-3-16,-4 3-4 15,-3-3-2-15,3-1-1 16,4-16-3-16,-12 8-1 0,12-8 0 31,0 0-1-31,13-18 0 0,-1 4-1 16,5-3 0-16,2 0 2 15,0 4-1-15,2 2 2 16,-4 3 1-16,-2 5 1 16,-5 3 0-16,-1 12 1 15,-6 0-1-15,-3 7 0 16,0-2-2-16,0 0-3 0,5 5-11 15,-5-1-26-15,6-11-1 16,5 1 0-16,-2-8-1 16</inkml:trace>
  <inkml:trace contextRef="#ctx0" brushRef="#br0" timeOffset="217646.0823">19916 7878 55 0,'11'-17'38'0,"-11"17"0"15,13 4-10-15,-13-4-10 16,11 29-6-16,-8-9-5 15,4 9-3-15,-3 2-1 16,-1-2-2-16,4-3-4 0,-7-6-5 16,10 1-13-16,-5-9-17 15,-5-12-2-15,0 0 0 16,0 0 0-16</inkml:trace>
  <inkml:trace contextRef="#ctx0" brushRef="#br0" timeOffset="217931.3663">19863 7974 44 0,'0'0'32'0,"19"0"-2"16,0 4-12-16,5-4-9 15,5 4-7-15,2-4-4 16,4 0-2-16,-3-3 0 31,0-2-2-31,-5-7 2 0,-1 0 3 16,-4-1 4-16,-5-6 4 15,0 7 3-15,-8-4 2 16,5 8 1-16,-14 8 0 16,11-3-1-16,-11 3-3 15,3 25-2-15,-3-4-3 16,0 7-1-16,3 4-4 0,-3 0-9 16,0 0-29-16,0 4-1 15,0-7 0-15,0-2 0 16</inkml:trace>
  <inkml:trace contextRef="#ctx0" brushRef="#br0" timeOffset="218517.1513">18306 9206 10 0,'34'-23'63'16,"-9"2"-33"-16,-2-5-10 16,-3-11-5-16,5 3-3 15,-7-6-3-15,3 8-1 16,-11-2-1-16,1 11-1 0,-6 5-1 16,-5 18-1-16,0 0 0 15,5 33-1-15,-5 4-1 16,3 14 0-16,0 2 0 15,1 5-1-15,-1 3 0 16,2-8-3-16,4-3-6 16,-2-13-21-1,3-15-10-15,8-7-1 16,-1-15 0-16</inkml:trace>
  <inkml:trace contextRef="#ctx0" brushRef="#br0" timeOffset="218733.3101">18768 9206 55 0,'10'-3'38'15,"19"3"-1"-15,5 0-2 16,7-5-26-1,11 5-11-15,5-5-31 16,8 5-3-16,-8-9-1 16,7 6-1-16</inkml:trace>
  <inkml:trace contextRef="#ctx0" brushRef="#br0" timeOffset="219250.3125">19610 9261 40 0,'6'-17'31'15,"3"3"-6"-15,-9-3-5 16,0-3-5-16,-4 1-2 31,-11 1-2-31,-3 2-3 0,-7 4-1 16,-2 6-3-16,-6 6-1 16,1 6-1-16,3 6 0 15,6 8-1-15,3 6 1 16,10 3-1-16,7 0 1 15,12-2-1-15,6-5 1 16,9-5 0-16,3-8-1 0,7-9 0 16,-1-5-1-16,-1-9 0 15,-2-3-1-15,-4-5 1 16,-8 0-1-16,-5 1 0 0,-3 2 1 16,-6 8 0-1,-4 11 1-15,0 0 0 0,0 0 0 31,0 0 1-31,11 25 0 16,1-3-1-16,3 0-1 0,-1-3-10 16,3-1-29-16,4 1 0 15,-5-10 0-15,6-4 0 16</inkml:trace>
  <inkml:trace contextRef="#ctx0" brushRef="#br0" timeOffset="239879.3384">318 10309 20 0,'0'0'34'0,"0"0"2"16,0 0-1-16,0-51-14 15,0 51-6-15,59-19-5 16,-10 19-3-16,-2 0-2 0,11 12-2 16,-11 5 0-16,-47-17-2 15,53 51-1-15,-53-51 1 16,-10 70-2-16,10-70 1 15,-50 51 0-15,50-51 0 0,-70 22 1 16,70-22-1 0,0 0 1-1,0 0-1-15,0 0 1 16,28-42-1-16,-28 42 0 16,80 10 1-16,-80-10 0 0,55 55-1 15,-55-55 1-15,13 83-1 16,-32-40 1-16,-11-1-1 15,30-42-1-15,-72 53-4 16,72-53-4-16,-74 12-10 0,74-12-19 16,0 0 0-16,-47-65-1 15,47 65 1-15</inkml:trace>
  <inkml:trace contextRef="#ctx0" brushRef="#br0" timeOffset="240233.5327">764 10109 17 0,'0'0'35'16,"0"0"2"-1,0 0-1-15,0 0-14 16,31 62-8-16,-31-62-4 0,6 48-4 15,-6-48-3-15,0 0-1 16,4 43-2-16,-4-43-2 16,0 0 1-16,0 0-2 15,0 0 1-15,21-60 0 16,-21 60 0-16,0 0 2 0,27-48 2 16,-27 48 0-16,0 0 1 15,0 0 1-15,0 0-1 16,26 58-3-16,-26-58-8 15,10 59-23-15,-10-59-5 16,0 0-2-16,18 51 1 16</inkml:trace>
  <inkml:trace contextRef="#ctx0" brushRef="#br0" timeOffset="240380.7962">776 10433 21 0,'0'0'30'16,"0"0"0"-16,0 0-3 0,53 11-23 16,-53-11-16-1,47 0-15-15,-47 0-1 0,0 0-1 16</inkml:trace>
  <inkml:trace contextRef="#ctx0" brushRef="#br0" timeOffset="240550.0829">826 10498 25 0,'0'0'31'0,"0"0"0"16,0 0-8-16,0 0-29 15,65 34-16-15,-65-34-4 16,56 0-4-16</inkml:trace>
  <inkml:trace contextRef="#ctx0" brushRef="#br0" timeOffset="241166.0838">1517 10407 11 0,'-5'20'31'15,"5"11"-1"1,-4-8-1-16,-1 6-13 16,5-3-5-16,-3-7-3 0,3-6-3 15,0-13-1-15,0 0-2 16,-11-13 1-16,11-6-1 31,0-3-1-31,0-5 0 0,6-1-1 16,2 4 0-16,6 0 0 15,0 11 0-15,3 7 1 16,0 12 0-16,0 4 0 16,-4 12 1-16,-6 1-1 15,-1 5-2-15,1 4-11 16,0 1-21-16,1-15-1 0,6-2 0 16,0-13 1-16</inkml:trace>
  <inkml:trace contextRef="#ctx0" brushRef="#br0" timeOffset="241532.4726">1915 10408 46 0,'-12'-5'35'15,"-9"0"-1"-15,9 5-11 0,-5 0-10 16,-1 5-5-16,12 7-4 15,-2 0-1-15,8 4-3 16,5-5-1-16,5 2-2 0,6-2-1 16,2-3-1-16,-2-4 0 15,-2-4 1-15,-4 5-1 16,-10-5 3-16,0 0 2 16,-15 10 2-16,0-5 3 15,-4 4 0-15,-1-1 0 16,1 4-1-1,4 0 1-15,9 2-3 16,6 1 0-16,3-2-2 16,12-2-5-16,5-4-4 15,7-4-18-15,1 0-7 16,-4-9-1-16,9 2 0 0</inkml:trace>
  <inkml:trace contextRef="#ctx0" brushRef="#br0" timeOffset="241853.4756">2119 10551 20 0,'7'9'33'0,"-7"-9"1"15,17 10-4-15,-7-4-10 16,4-6-9-16,4 4-3 0,-3-4-5 16,3-6-2-16,0-3-1 15,-5-2-2-15,-4-1 1 16,-9-6-1-16,-6-1-1 15,-6 0 0-15,1 4 2 16,-8 1 0-16,-3 6 2 31,2 8 0-31,-3 8 1 0,7 6 1 16,2 5 1-16,6 13 0 16,-1 1 1-16,6 6-2 15,3-2 1-15,3 4-1 16,2 1-3-16,0-7-9 15,1-6-26-15,8-4-2 16,-5-12 0-16,8-3 0 0</inkml:trace>
  <inkml:trace contextRef="#ctx0" brushRef="#br0" timeOffset="242038.382">2446 10379 100 0,'3'10'39'16,"-3"12"-7"-16,0-3-19 15,3 13-9-15,-3 2-13 16,6 2-28-16,-6-12 0 16,0-1-2-16,0-23 1 15</inkml:trace>
  <inkml:trace contextRef="#ctx0" brushRef="#br0" timeOffset="242185.5352">2362 10086 65 0,'-6'-15'33'0,"-4"1"-13"0,10 14-26 16,0 17-21-16,0-1-8 15,16 17-1-15</inkml:trace>
  <inkml:trace contextRef="#ctx0" brushRef="#br0" timeOffset="242636.7603">2637 10510 6 0,'0'0'34'16,"20"26"1"-1,-15-11 1-15,-5 7-14 16,5 2-5-16,-9-6-5 0,4 1-4 16,-7-10-2-16,7-9-3 15,0 0-1-15,-6-17 0 16,6-3-2-16,0-3 2 16,7-5-3-16,3-1 2 15,1 3-2-15,5 6 2 0,-1 7 0 16,1 8 0-16,2 10 0 15,0 9 0-15,-2 10-1 16,-3 3-7-16,2-2-27 16,0 7-3-16,-6-7-2 15,11 0 0-15</inkml:trace>
  <inkml:trace contextRef="#ctx0" brushRef="#br0" timeOffset="242971.1084">2934 10462 20 0,'13'-4'25'16,"13"8"0"-16,-5-4-17 15,5 0-3-15,1 0-2 16,-6-3-1-16,-1 1-1 0,-9-2 0 16,-11 4 1-16,0 0 0 15,7-10 3-15,-7 10 1 16,-16 1 1-16,3 8 1 16,-1 5 0-16,1 0 0 15,7 9 1-15,3-1-4 31,9-1-8-31,7-3-20 0,8 2-10 16,-5-11 0-16,17 1-2 16</inkml:trace>
  <inkml:trace contextRef="#ctx0" brushRef="#br0" timeOffset="243471.6339">3264 10464 34 0,'0'22'27'16,"-2"-3"-6"-16,7 3-5 15,5 5-3-15,0-5-3 16,8-1-2-16,-3-7-2 16,8-6-1-16,-6-8-2 15,6-5-1-15,-5-8 0 0,-6-5 0 16,-3-5-1-16,-6 2 0 16,-3 1 0-16,0 3-1 15,0 5 0-15,0 12 1 16,-17-9 0-16,17 9 0 15,-4 19 1-15,8-5 0 16,4 0 0-16,1 4 1 0,7-4 1 16,2 0-1-16,1-6 1 15,7-5-1-15,-5-3 0 16,-2-6 0-16,-4-5 0 16,-3-2-1-16,-3-6-3 0,-9-3-6 15,4 3-14-15,-4 0-17 31,-13-2 0-31,7 10-1 16,-3 2 1-16</inkml:trace>
  <inkml:trace contextRef="#ctx0" brushRef="#br0" timeOffset="243819.572">3949 10449 24 0,'-15'-22'32'0,"3"19"-2"15,-8-1-6-15,-1 4-9 16,0 10-6-16,1-1-4 0,2 7-3 15,6 3-1 1,6 3 0-16,6 1-1 0,9-5 1 16,0 1-1-16,7-6 2 15,-4-3 0-15,3-6 1 0,-15-4 1 16,13-4-1-16,-13 4 0 16,-6-19-5-16,-1-4-26 15,1 13-6-15,-7-7-1 16,11 5-1-16</inkml:trace>
  <inkml:trace contextRef="#ctx0" brushRef="#br0" timeOffset="244239.2951">4111 10474 31 0,'18'0'36'0,"0"15"0"16,-5-4-6-16,-3 3-14 16,4 8-4-16,-11-4-5 0,4-2-1 15,-10 1-2-15,-1-7-1 0,4-10-1 16,0 0-1-16,0 0-1 15,-6-18 0-15,12-1-1 16,5 1 0-16,3-5-1 16,2 4 1-16,3 4 1 15,-1 4 0-15,-2 8 2 16,2 6 0 0,-18-3 2-16,13 26 0 15,-13-4 0-15,6 3 0 16,-6-2-2-16,0 1-4 15,4 3-9-15,-1-8-28 16,2-9-1-16,4-3-1 16,-9-7 1-16</inkml:trace>
  <inkml:trace contextRef="#ctx0" brushRef="#br0" timeOffset="244405.576">4641 10417 63 0,'0'0'38'15,"0"0"-1"-15,15 0-10 16,-15 0-45-16,0 0-17 16,10 13-2-16,-10-13-1 15</inkml:trace>
  <inkml:trace contextRef="#ctx0" brushRef="#br0" timeOffset="244559.2447">4666 10567 79 0,'0'13'42'0,"0"-13"-5"16,0 0-42-16,0 0-24 16,-16-5-8-16,3 9-4 15</inkml:trace>
  <inkml:trace contextRef="#ctx0" brushRef="#br0" timeOffset="262810.1313">5320 10318 7 0,'13'-8'33'15,"7"30"1"-15,-3 8-1 16,11 14-13 0,3 17-5-16,-3 8-3 15,1 12-2-15,-10 3-2 16,-6 3-3-16,-13-8-2 16,-8-8-1-16,-12-11-2 15,-8-14-1-15,-3-14 0 16,-2-22-1-16,4-20 0 0,4-22-1 15,5-9 1-15,8-16 1 16,7-11-1-16,8-8 1 0,9-4 1 16,10 1 0-1,7 9 1-15,2 7 0 0,5 14-1 16,-2 8 0-16,-1 19-2 16,-5 8-9-16,-4 14-20 15,-5 14-5-15,-13-1 0 0,8 9 0 16</inkml:trace>
  <inkml:trace contextRef="#ctx0" brushRef="#br0" timeOffset="263026.2911">5783 10379 33 0,'0'0'32'16,"0"14"-2"-16,0 1-11 16,-3 7-5-16,3 6-7 15,0 0-6-15,0 0-17 0,14 6-15 16,-11-15-1-16,9 6 0 0</inkml:trace>
  <inkml:trace contextRef="#ctx0" brushRef="#br0" timeOffset="263395.2209">6222 10401 39 0,'-3'29'34'0,"-12"-7"0"15,1 2-11-15,-6 5-8 0,-1-12-8 16,1 4-3-16,-1-9-3 16,0-7-3-16,3-5-2 15,-2-13-1-15,7-2 0 16,2-7-1-16,6-2 2 0,2-1 2 16,6 3 2-1,5 3 3 1,3 4 2-16,8 11 2 15,0 4 0-15,6 16 1 16,-3 0 0-16,3 9-2 0,-7 0-3 16,1 2-15-16,-8-5-23 15,7 6-1-15,-10-14-1 16,4 5-1-16</inkml:trace>
  <inkml:trace contextRef="#ctx0" brushRef="#br0" timeOffset="264475.3212">6842 10272 14 0,'20'-14'33'0,"-5"5"2"16,12 9-3-16,-5 9-11 15,-2 6-6-15,4 11-5 0,-6 0-3 16,1 9-1 0,-10-3-2-16,-2-4 0 0,-7-1-2 31,0-8-1-31,-4-9 0 0,4-10 0 15,0 0-1-15,-5-27 0 16,12 3 0-16,4-7 0 16,4-3-1-16,4 2 1 15,3 3 0-15,5 5 0 16,-1 7 1-16,-1 12 0 16,-7 10 1-16,-2 14-1 0,-7 5 0 15,-3 7 1-15,-6 6-2 16,0-3-3-16,0 7-12 15,3-4-23-15,-3-13-1 16,0-2 0-16,7-12 0 16</inkml:trace>
  <inkml:trace contextRef="#ctx0" brushRef="#br0" timeOffset="264697.9971">7426 10346 53 0,'22'14'38'0,"0"-14"1"16,9 0-8-16,10 4-18 16,-1-4-6-16,2 0-14 15,-3 0-28-15,1 0-2 16,-7-11-1-16,1 1-1 15</inkml:trace>
  <inkml:trace contextRef="#ctx0" brushRef="#br0" timeOffset="265146.3967">8227 9820 31 0,'-38'27'33'15,"-9"7"1"-15,3 12-11 16,4 24-8-16,3 9-4 15,16 11-2-15,11 2-2 16,13-4-2-16,13-4-3 16,15-10-3-16,12-18-5 0,7-15-14 15,0-23-15-15,6-7-1 16,-10-15 0-16,4-1 1 0</inkml:trace>
  <inkml:trace contextRef="#ctx0" brushRef="#br0" timeOffset="265578.2695">8371 10225 30 0,'0'0'34'16,"-8"33"0"-16,4-5-11 16,-2 5-7-16,6 8-4 31,-9-8-3-31,9-1-2 0,-5-8-3 15,5-9-1-15,0-15-1 16,0 0 0-16,-7-29 0 16,7-3-2-16,0-7 2 15,0-3-2-15,-4-3 1 16,4 3-2-16,0 9 1 16,0 7 0-16,0 14 0 0,0 12 0 15,12 17-1-15,0 9 1 16,7 6 0-16,3 2 1 15,3 2-1-15,3-2 1 0,1-3-1 16,-1-12 1 0,-3-9 0-16,-1-10-1 0,-6-14 1 31,-1-6 0-31,-5-7 0 16,-6-6-1-16,-2-4 0 0,-4 4-5 15,0 4-11-15,0 9-21 16,-6 1-1-16,6 19 0 15,-10-11 0-15</inkml:trace>
  <inkml:trace contextRef="#ctx0" brushRef="#br0" timeOffset="265762.8509">8772 10318 57 0,'19'-4'37'0,"12"4"0"0,1 0-11 16,4 0-18-16,2-4-11 16,-2-2-30-16,2 11-2 15,-13-10-1-15,0 10-1 16</inkml:trace>
  <inkml:trace contextRef="#ctx0" brushRef="#br0" timeOffset="266032.4135">9204 10147 37 0,'6'-19'35'0,"-6"19"1"15,12-10-11-15,-12 10-6 16,6 24-4-16,-6 3-4 15,4 10-4-15,-4 1-2 16,6 5-1-16,-2 1-5 16,-1-6-4-16,5-4-15 15,-2-7-19 1,-6-13 0-16,0-14 0 16,0 0 0-16</inkml:trace>
  <inkml:trace contextRef="#ctx0" brushRef="#br0" timeOffset="266333.2193">9349 9890 36 0,'28'20'36'0,"9"13"2"15,1 13-1-15,-4 13-21 16,1 21-5-16,-14 2-3 16,-9 9-3-16,-17 0-1 15,-12-3-3-15,-8-8-8 16,-9-10-30-16,-3-28-2 0,7-13 0 15,4-24 0-15</inkml:trace>
  <inkml:trace contextRef="#ctx0" brushRef="#br0" timeOffset="266917.4858">9834 10114 31 0,'17'0'32'0,"18"9"-3"0,3 0-8 16,5 3-8-16,4 4-4 15,-2-3-4-15,-4-3-1 16,-7 1-2-16,-12 2-1 0,-16-1 1 15,-16 0-1-15,-14 1 1 16,-7 5 0-16,-8-3 1 16,-1 5-1-16,-2-3 0 15,1 1-1-15,8-3-2 16,5-2-6-16,13-9-17 16,15-4-11-16,0 0 0 0,0 0 0 15</inkml:trace>
  <inkml:trace contextRef="#ctx0" brushRef="#br0" timeOffset="267466.1633">9880 10519 9 0,'0'0'31'0,"-9"3"0"15,9-3-7-15,18-8-4 16,4-2-5-16,12 0-3 16,9-4-3-16,7 0-2 0,-1-3-3 15,4 3-7-15,-3-1-14 16,-1 6-17-16,-21-9-1 15,0 10 0-15,-19-5-1 16</inkml:trace>
  <inkml:trace contextRef="#ctx0" brushRef="#br0" timeOffset="267967.6642">10701 10104 24 0,'-28'-12'31'0,"0"12"1"16,-8 0-8-16,2 12-10 15,3 11-5-15,6 7-5 16,10 11-1-16,8 10-1 0,13-1 0 15,10 4 0-15,8-6 0 16,11-5 0-16,11-14 0 16,4-15-1-16,5-14 1 15,-2-11-1-15,-6-16 2 16,-7-15 1-16,-9-3 0 16,-17-5 0-1,-14 6 0-15,-21 0-2 16,-13 10-15-16,-12 4-22 0,-4 17-1 15,-9-2-1 1,3 13-1-16</inkml:trace>
  <inkml:trace contextRef="#ctx0" brushRef="#br0" timeOffset="285072.5986">937 11471 88 0,'-59'-18'28'0,"59"18"-4"16,-77 0-6-16,31 15-5 16,3 11-5-16,43-26-2 15,-72 85-2-15,56-34-1 16,11 1-1-16,8 0 0 16,15-3-1-16,-18-49-1 15,71 64-5-15,-30-48-26 0,5-7-8 16,-5-9 0-16,-41 0 0 15</inkml:trace>
  <inkml:trace contextRef="#ctx0" brushRef="#br0" timeOffset="286092.05">959 11855 49 0,'0'0'37'15,"0"0"-1"-15,0 0-10 16,25 41-9-16,-25-41-5 16,38 50-5-16,-38-50-2 0,46 61-3 31,-19-37-9-31,-2 2-16 0,-3-6-16 15,-22-20 1 1,22 13-1-16,-22-13-1 16</inkml:trace>
  <inkml:trace contextRef="#ctx0" brushRef="#br0" timeOffset="286277.4419">1139 11925 44 0,'0'0'35'16,"-44"21"1"-16,44-21-3 15,0 0-20-15,-58 55-9 16,58-55-11-16,0 0-15 16,-53 47-13-16,53-47-1 15,0 0 0-15</inkml:trace>
  <inkml:trace contextRef="#ctx0" brushRef="#br0" timeOffset="286694.0136">1295 11608 35 0,'0'0'36'0,"0"25"0"16,0 4-5-16,-7 7-14 16,1 12-7-16,6 3-2 15,0 2-2-15,0-5-2 16,0 0-1-16,6-11-1 16,0-8 0-16,5-12 0 15,-1-9-2 1,0-8 1-16,1-10 0 15,3-1-1-15,-1-6 1 16,0 1-2-16,-1-1 1 0,-2 8 0 16,2 7 1-16,-12 2-1 15,12 13 1-15,-7 2 1 16,-5 5-2-16,0 4-1 16,5-3-14-16,-5-6-24 15,11-2 0-15,1-11-1 0,10-2 1 16</inkml:trace>
  <inkml:trace contextRef="#ctx0" brushRef="#br0" timeOffset="287411.0736">1726 11579 44 0,'0'0'32'15,"0"0"-7"-15,-7 22-3 16,2 7-5-16,2 9-5 15,-3 4-5-15,6 2-1 16,0-1-3-16,0 3-1 0,9-11 0 16,-4-5 0-1,1-13-1-15,-6-17 0 0,15 0 0 32,-9-9 0-32,-6-16 1 15,0-6-1-15,-2-10 0 0,-5-7-1 16,-4-5 1-16,-1 2 0 15,2-1 0-15,-2 6-1 16,8 3 0-16,4 7 0 16,4 8 0-16,12 9-1 0,10 6-4 15,4 4-5-15,10 3-16 16,9 6-11-16,1 0 0 16,4 4-1-16</inkml:trace>
  <inkml:trace contextRef="#ctx0" brushRef="#br0" timeOffset="287649.2342">1753 11937 16 0,'0'0'33'16,"0"14"0"0,0-14-3-16,20 0-13 0,4 0-12 15,6 0-17-15,4 1-18 16,-7-10-2-16,-2 3-1 16</inkml:trace>
  <inkml:trace contextRef="#ctx0" brushRef="#br0" timeOffset="288011.9979">1960 11636 14 0,'11'4'33'0,"-11"-4"2"16,16 22-4-16,-10 2-11 15,-6 0-7-15,5 8-3 16,-5-7-4-16,4 1-1 16,1-7-2-16,1-10-1 0,-6-9-1 15,14-9-1-15,-2-6 0 16,2-6 0-16,5 0 0 0,-5 0-1 16,2 2 1-16,-4 8 0 15,0 3 1-15,-1 8 0 16,-5 14 0-16,3-1 0 15,-4 6 0-15,-5 4 0 0,8 1-3 16,-5-1-10-16,3-6-24 16,5 2-1-16,-1-12 1 15,8 0-2-15</inkml:trace>
  <inkml:trace contextRef="#ctx0" brushRef="#br0" timeOffset="288428.3477">2322 11462 59 0,'22'0'33'16,"-4"-9"-4"-16,5 1-15 15,7 5-6-15,0-3-4 0,-2 6-2 16,-3 0-1-16,-3 0 0 16,-6 8-1-16,-4 2 1 31,-3 7-2-31,-3 6 1 16,-6 2 1-16,0 7-1 0,0 6 1 15,3-1 0-15,0 4 1 16,1 5 0-16,-4-5 2 15,8 2 0-15,-5-2 0 16,-3-4 1-16,0-8 0 16,-13-3 0-16,-7-9-1 0,0-2-1 15,-3-8-1-15,-2-7-4 16,2 0-11-16,2-5-25 16,0-8-1-16,11 4 0 15,7-6 0-15</inkml:trace>
  <inkml:trace contextRef="#ctx0" brushRef="#br0" timeOffset="288728.8416">2969 11636 23 0,'0'0'33'0,"0"0"0"0,11 0-5 15,3 0-13-15,12 4-8 16,7 0-10-16,-2 2-15 15,-7-6-14-15,11 7-1 16,-10-11 0-16</inkml:trace>
  <inkml:trace contextRef="#ctx0" brushRef="#br0" timeOffset="288897.6301">2954 11778 50 0,'9'7'37'0,"4"-7"1"16,18 0-10-16,-1 0-33 0,1-5-26 15,16 5-3 1,-13-12-3-16,10 5 0 0</inkml:trace>
  <inkml:trace contextRef="#ctx0" brushRef="#br0" timeOffset="289668.0333">4355 11206 19 0,'0'0'29'0,"-18"5"-6"15,-18 1-5-15,-16-1-2 16,-10 2-6-16,-5-1-3 16,-5-1-1-16,-2 3-2 0,5-3 0 15,16 0-1-15,11-1 1 16,13-2-2-16,11 2 1 16,18-4-1-16,16 15 1 15,15-2-1-15,12 1 1 16,9 8-1-16,1 3 0 15,-3 12 0 1,-14 8 0-16,-10 7-1 16,-19 10 1-16,-23 6-1 15,-19 4 0-15,-14 2 0 0,-13-3 0 16,-1-5-1-16,2-6 1 16,5-12 0-16,10-6 0 15,14-10 1-15,18-8-1 16,14-3 2-16,17-6-1 0,19-3 0 15,18-5 1-15,21-1-1 16,15-6-1-16,16 0 1 16,11-8-2-16,5-7-2 15,7 0-3-15,-8-4-5 16,-2 5-23-16,-20 6-6 16,-22 2 0-16,-20 12 0 0</inkml:trace>
  <inkml:trace contextRef="#ctx0" brushRef="#br0" timeOffset="290353.4031">3599 12411 27 0,'-7'-14'33'16,"7"14"-2"-16,0 0-6 0,13 12-8 15,-4 12-5 1,-9 5-3-16,9 8-3 0,-9-1-2 16,7 5-1-16,-7-6-2 15,0-6-2-15,2-5-1 16,-4-12-3-16,2-12-1 16,0 0-1-16,13-20 0 0,-7-5 0 15,10-1 0-15,-5 0 1 16,2-3 2-16,3 7 3 15,-8 3 1-15,-1 10 2 16,-7 9 2-16,0 0 1 16,-19 14 1-16,6 4 1 31,-5 0-1-31,5 8 0 0,2-6 0 16,8 5 0-16,6-7 0 15,14 1-2-15,9-6-2 16,8-6-4-16,6-1-11 15,-2-3-22-15,-5-8-1 16,4 1-2-16,-16-10 1 16</inkml:trace>
  <inkml:trace contextRef="#ctx0" brushRef="#br0" timeOffset="290569.7969">3874 12551 14 0,'16'-9'30'16,"16"9"-3"-16,-5-7-13 15,4-6-27-15,10 13-10 16,-18-9-3-16,6 9 4 0</inkml:trace>
  <inkml:trace contextRef="#ctx0" brushRef="#br0" timeOffset="290754.7011">3938 12630 33 0,'0'0'32'0,"18"4"1"16,-1-9-5-1,6 5-30-15,4 0-24 0,-2-7-4 16,11 7-1-16,-3-11-2 16</inkml:trace>
  <inkml:trace contextRef="#ctx0" brushRef="#br0" timeOffset="290932.7264">4172 12550 39 0,'9'-5'29'0,"14"5"-6"16,-2 0-20-16,7-4-23 16,6 8-7-16,-6-11-1 15,10 7 10-15</inkml:trace>
  <inkml:trace contextRef="#ctx0" brushRef="#br0" timeOffset="291233.5409">4584 12601 61 0,'-17'20'35'0,"-11"-9"-2"0,5-9-19 15,0-2-7-15,0-9-4 16,7-8-1-16,5-2-2 0,11-1 1 15,9-2-2-15,6 7 0 16,5 5 1-16,3 10 0 16,0 0 1-16,4 11 0 15,-3 3 1-15,4 8 0 16,-3-6 1-16,-2 1 0 16,1-7 0-1,-2-2 0-15,-1-8-1 16,-6-8-1-16,-4-2-2 15,-11-9-5-15,-11-3-23 16,2 2-8-16,-15-12 0 16,-1 4 0-16</inkml:trace>
  <inkml:trace contextRef="#ctx0" brushRef="#br0" timeOffset="291703.2606">3905 10937 39 0,'0'0'33'0,"10"28"-3"16,-10-4-10-16,0 4-10 31,6-1-8-31,-2 5-10 16,-4-3-18-16,0-15-6 0,0 0 0 15,0-14-1-15</inkml:trace>
  <inkml:trace contextRef="#ctx0" brushRef="#br0" timeOffset="292088.0761">3837 10997 46 0,'26'4'29'15,"1"-4"-11"-15,8 0-5 16,2 0-4-16,-1 0-2 15,2 5 0-15,-10-5-1 16,-1 7 0-16,-14-3 0 16,-13-4-1-16,-3 9-1 0,-9-5-1 15,-3-4 0-15,0-3-1 16,2-5 0-16,3-5-2 16,7 0 0-16,9-2 0 0,7 2 0 15,2-2-1-15,10 11 0 16,0 4 1-16,0 1-1 31,2 12 0-31,-2 2 1 16,-3-3 0-16,2 0 1 0,-1 1 0 15,-2-4 0-15,-2-8 0 16,-4-4 2-16,1-5 0 16,-9-6 0-16,-7 2 0 15,-7 2 0-15,-5 6-1 16,-11 8-7-16,-8 14-31 0,-5-8-2 15,9 16 0-15,0-6-1 16</inkml:trace>
  <inkml:trace contextRef="#ctx0" brushRef="#br0" timeOffset="292705.9192">5104 11704 31 0,'0'0'36'15,"26"18"0"-15,-4 8-3 16,6 9-17-16,9 13-7 31,3 3-6-31,2 2-8 0,1-5-11 16,-5-9-14-16,-10-17-6 15,3-3 0-15,-16-19-1 16</inkml:trace>
  <inkml:trace contextRef="#ctx0" brushRef="#br0" timeOffset="292890.7516">5434 11774 43 0,'-33'6'35'16,"2"15"-1"-16,-17 7-14 15,-1 3-8-15,4 5-6 0,1 1-5 16,4-4-10-16,9-6-17 31,11 5-8-31,3-20 0 0,17-1-1 16</inkml:trace>
  <inkml:trace contextRef="#ctx0" brushRef="#br0" timeOffset="293238.4466">5675 11768 45 0,'-10'21'34'0,"4"12"2"15,-6 3-16-15,2-7-8 16,5 6-5-16,1-10-2 0,1-3-3 15,3-7 1-15,0-15-2 16,0 0-1-16,0 0 2 16,-7-24-2-16,4-3 1 0,-5-9 0 15,1-6-1-15,-1-6 0 16,2-4-1-16,3-2 2 31,3 3-1-31,0-1 0 0,12 9 0 16,4 2-1-16,4 7-3 15,8 12-3-15,-2 3-10 16,7 6-18-16,8 13-1 16,-4 4 0-16,6 8 4 15</inkml:trace>
  <inkml:trace contextRef="#ctx0" brushRef="#br0" timeOffset="293476.753">5688 11987 55 0,'0'0'35'0,"0"20"-1"16,19-10-19-1,6-5-9-15,6-2-13 0,4-6-24 16,9 3-1-16,-12-14-3 0,6 7 1 16</inkml:trace>
  <inkml:trace contextRef="#ctx0" brushRef="#br0" timeOffset="293877.6792">5958 11585 24 0,'0'0'35'15,"7"21"1"-15,0 8-4 16,-2 8-16-16,-5 4-6 16,0 5-1-16,0 3-3 15,0 0-4-15,-4-11-2 0,1-6-4 16,3-8-2-16,0-15-4 15,0-9-2-15,8-8 0 16,5-6 0-16,-6-6 1 16,9-3 4-16,-5 0 5 0,9-13 12 15,-20 25 1 1,0 11 1-16,-11 0 0 0,3 6 1 16,-10 3-3-16,6 8-3 15,0-2-1-15,8 0-2 16,4 2 0-16,11-6-3 15,6 1-2-15,6-6-7 16,8 4-9-16,3-2-21 31,0-12 1-31,6 0-2 0,-6-12 1 16</inkml:trace>
  <inkml:trace contextRef="#ctx0" brushRef="#br0" timeOffset="294262.2652">6217 11460 48 0,'18'-12'26'0,"12"0"-10"15,1 5-6-15,-2 0-4 31,-1 7-2-31,-6 0 0 16,-6 8-1-16,-5 4 1 0,-4 8 0 16,-7 4 0-16,6 9 0 15,-6 8 0-15,0 4 1 16,0 3-2-16,6 4 2 16,-2 2-1-16,5 2 0 15,0-4 0-15,1-1 0 0,-7-7 0 16,-3-3 0-16,0-5-1 15,-10-9 0-15,-4-8-1 16,-9-8-3-16,1-7-6 16,-6-7-23-16,4-11-8 15,5-3 1-15,3-10-1 16</inkml:trace>
  <inkml:trace contextRef="#ctx0" brushRef="#br0" timeOffset="294778.2368">6666 11343 32 0,'0'-13'33'16,"0"13"-1"-16,-15 0-10 15,9 30-7-15,0 12-5 16,2 18-3-1,1 4-4-15,3 11 1 16,3 5-2-16,1-2 0 16,1-6 0-16,-1-8-1 15,-4-16 1-15,3-11-2 16,-3-10 1-16,0-16-2 16,0-11 1-16,8-10-1 0,-1-8-2 15,6-3 2-15,7-1-1 16,3 2 2-16,0 3-1 15,1 11 2-15,-3 6 0 16,-2 14 1-16,-4 8 0 0,-8 0-3 16,2 5-8-16,-3 0-24 15,-3-14-2-15,10 2-1 16,-13-15-1-16</inkml:trace>
  <inkml:trace contextRef="#ctx0" brushRef="#br0" timeOffset="295110.3018">7063 11858 14 0,'-12'24'34'16,"8"8"0"-16,-5-4-4 15,3-4-12-15,6 3-5 16,0-8-3-16,6-4-4 15,-6-15-2-15,9-2-1 16,-5-16-1-16,1-6 0 0,-5-8-1 16,0-10 0-16,0-9-1 15,-5-10 0-15,1-3 0 16,-1-1 0-16,2 3 0 0,3 2-1 16,6 4 1-16,0 8-1 15,12 10-2-15,1 13-4 31,12 10-10-31,3 11-18 0,0 4-1 16,4 7 0-16,-5 1 1 16</inkml:trace>
  <inkml:trace contextRef="#ctx0" brushRef="#br0" timeOffset="295326.4607">7054 12015 29 0,'0'20'36'16,"13"-15"-1"-16,17 3-1 15,6-8-31-15,6-11-30 0,11 11-3 16,-11-12-5-1,5 12 0-15</inkml:trace>
  <inkml:trace contextRef="#ctx0" brushRef="#br0" timeOffset="295879.9621">7218 11745 27 0,'25'0'34'16,"9"10"-2"-16,-10 6-12 15,-4 2-3-15,1 10-4 0,-8-6-4 16,-1 1-2-16,-6-7-2 15,-2 0-2-15,-4-16-1 16,0 0-2-16,0 0-1 16,-7-12 0-16,10-3-1 15,1-5 1-15,4-2-1 16,2 1 0 0,5 4 0-16,1 3 1 15,3 6 2-15,-1 8-1 16,-5 6 2-16,1 8-1 15,-3 7 1-15,-5 2 0 16,-2 3-2-16,-4 1-3 16,0 0-19-16,5 1-13 15,-9-13 0-15,4 1-1 0</inkml:trace>
  <inkml:trace contextRef="#ctx0" brushRef="#br0" timeOffset="296080.5073">7649 11830 39 0,'0'9'36'15,"16"-2"0"-15,-1-7 1 0,8 0-25 16,9 2-9-16,0 3-10 16,5 0-28-16,-9-9 0 15,4 4-1-15,-11-14 0 31</inkml:trace>
  <inkml:trace contextRef="#ctx0" brushRef="#br0" timeOffset="296281.0502">8000 11486 39 0,'0'0'36'0,"-7"14"1"16,4 15-6-16,-2 4-16 15,10 13-6-15,-5 7-3 16,6 1-3-16,-2 5-6 0,-4-12-6 16,8-1-13-1,-2-9-12-15,-2-16-3 16,6-4-1 0,-10-17 6-16</inkml:trace>
  <inkml:trace contextRef="#ctx0" brushRef="#br0" timeOffset="296463.4599">8152 11831 34 0,'0'0'34'16,"-16"0"1"-16,-2 5-11 15,-1 7-8-15,-4 0-6 0,8 3-2 16,-1-3-2-16,11-1-3 16,5 1-1-16,9-4-4 15,13 3-7-15,6-2-19 16,2-9-8-16,8 4-1 15,-4-10 1-15</inkml:trace>
  <inkml:trace contextRef="#ctx0" brushRef="#br0" timeOffset="296861.0399">8332 11421 19 0,'24'-8'29'16,"-5"-7"0"-16,12 6-7 16,-1 2-12-16,-2-2-4 15,-2 9-2-15,-6 0 0 0,-2 11-1 16,-9 6 2-16,-3 7 0 15,-6 5 0-15,-3 11 1 16,-3 6-1-16,2 7 1 16,-1 6 0-16,5 2-1 15,-7 2 0-15,7 4-1 16,-6-6-1 0,0-3 0-16,-3-5-1 15,-1-11 0-15,-5-7 0 16,-5-13-2-16,-2-8-1 15,-2-14-5-15,2-10-26 0,4-3-6 16,-5-12-1 0,8 4 0-16</inkml:trace>
  <inkml:trace contextRef="#ctx0" brushRef="#br0" timeOffset="297430.7293">8887 11821 36 0,'16'-4'33'15,"18"9"0"-15,0-8-10 0,4 3-16 16,5 0-8-16,0 0-14 16,-3 0-16-16,-12-4 0 15,0 8-2-15,-13-11 13 0</inkml:trace>
  <inkml:trace contextRef="#ctx0" brushRef="#br0" timeOffset="297668.6996">8887 11937 36 0,'0'0'36'16,"10"0"1"-16,11 0-9 16,7-4-9-16,16 4-5 15,0-8-6-15,7 5-7 16,-1-6-35-16,0 9-3 16,-12-12 0-16,2 7-2 15</inkml:trace>
  <inkml:trace contextRef="#ctx0" brushRef="#br0" timeOffset="300290.1756">10562 11239 55 0,'-19'0'21'31,"-12"0"-4"-31,-12 0-3 0,-13 0-5 16,-9 4-3-16,-10-1-1 15,1 4-3-15,-4 1 0 16,11 3-1-16,8 0-1 15,12 2 0-15,10 4 1 16,18-2-1-16,16 1 0 16,13 4 1-16,17-2-1 0,13 3 0 15,13 6 1-15,6 1 0 16,1 4-1-16,-1 4 1 16,-14 7-1-16,-13 3 1 15,-21 3-1-15,-22 2 1 16,-21 2 0-16,-20 4-1 15,-10-4 1-15,-10 2-1 0,-2-8 1 16,3-2-1-16,9-9 0 16,10-3 0-16,14-8 1 15,14-3 0-15,17-3 0 0,20-9 1 16,16-4-1 0,25-2 1-16,20-4 0 15,17 0 0 1,20-5 0-16,8-1-1 15,4 0 0-15,1 6 0 0,-7-3 0 16,-17 3 0-16,-20 3 1 16,-18 3 0-16,-21-4 0 15,-10 2 1-15,-15-1-4 16,-16-3-9-16,0 0-25 16,-7-9-1-16,-7-9 0 0,9 4-1 15</inkml:trace>
  <inkml:trace contextRef="#ctx0" brushRef="#br0" timeOffset="304632.769">22519 7533 5 0,'0'0'17'0,"0"0"-1"16,0 0-2-16,10-6-2 15,-10 6-1-15,0 0-1 16,0 0-1-16,0 0-1 16,0 0-2-16,0-10-1 15,0 10 0-15,0 0-2 16,0 0 0-16,0-10-1 0,0 10 0 16,0 0-1-16,0 0 0 15,0 0 0-15,0 0-1 16,0 0 0-16,0 0 0 15,0 0 1-15,0 0-1 16,0 12 0-16,0-12 1 16,0 14 1-1,0-14 0-15,7 20 0 16,-7-8 2-16,7 5-1 16,-7 0 1-16,5 4 0 15,-3-1 0-15,4 0-1 16,-3-2 0-16,-3-1-1 0,0-2-1 15,4-3 1-15,-4-12-1 16,6 10 0-16,-6-10-5 0,0 0-15 16,0 0-16-16,16-5 0 15,-6-5-1-15,7 10 0 16</inkml:trace>
  <inkml:trace contextRef="#ctx0" brushRef="#br0" timeOffset="305549.9026">22566 7775 11 0,'-10'0'13'16,"10"0"-1"-16,0 0-1 0,0 0-2 15,0 0-1-15,-9-6-1 31,9 6 0-31,0 0 0 0,0 0-1 16,0 0-1-16,0 0 0 16,0 0-2-16,0 0 0 15,0 0-2-15,14 0 0 16,-3-3 0-16,2 3 0 16,5 0 1-16,10 0 1 15,6 0-1-15,7 0 0 0,8-2 0 16,7 2 1-16,9-3-1 15,9 3 0-15,4-5-2 16,3 5 1-16,-1 0-1 16,0 0 0-16,-9 0 0 15,-8 0 0-15,-7 0-1 16,-13 0 0-16,-3 0 2 0,-11 0-1 16,-8 0 1-16,3 0-1 15,-8-4 1-15,5 4 0 16,-8-3 0-16,5 0 0 0,-9 3-1 15,2-3 1 1,0 3 0-16,-11 0-1 0,0 0 1 31,0 0 0-31,0 0 0 16,0 0-1-16,0 0-2 0,-16-4-6 16,5 4-10-16,11 0-14 15,-10 0 1-15,10 0-1 16</inkml:trace>
  <inkml:trace contextRef="#ctx0" brushRef="#br0" timeOffset="306504.2323">23724 7567 26 0,'0'0'19'16,"0"0"-3"-16,6-9-3 31,-6 9-2-31,0 0-1 0,0 0-1 16,0 0-1-16,6-12-2 16,-6 12-1-16,0 0 0 15,4-10-1-15,-4 10 0 16,0 0-1-16,-8-9-1 15,8 9 0-15,0 0 0 16,0 0-1-16,0 0 1 0,0 0-1 16,0 0-1-16,0 0 1 0,0 0-1 15,0 0 0-15,0 0 0 16,-6 12 1-16,6-2-1 16,0 5 0-16,5 0 0 15,-5 8 0-15,0-1 1 31,-3-1-1-31,6 3 0 0,-3-2 0 16,5-2 1-16,-1-3 0 16,-4 1 0-16,0-7 0 15,4-2 0-15,-4-9 0 16,3 12 0-16,-3-12 1 16,0 0-1-16,0 0 0 15,0 0 1-15,0 0-1 0,0 0 0 16,0 0 1-16,9 7-1 15,-9-7 1-15,0 0-1 16,0 0 0-16,0 0-1 16,0 0 1-16,0 0 0 15,0 0-1-15,-9-2 0 0,9 2 0 16,0 0 0-16,0 0 0 0,0 0 1 16,0 0-1-1,0 0 0-15,0 0 0 16,0 0 1-16,0 0-1 0,0 0-2 15,0 0-14-15,0 0-20 16,0-12 0-16,0 12-1 31,-20-28 1-31</inkml:trace>
  <inkml:trace contextRef="#ctx0" brushRef="#br0" timeOffset="315169.1706">9707 12375 24 0,'3'-20'33'15,"-3"20"-5"-15,0-13-3 16,0 13-5-16,0 13-4 16,-4 1-5-16,4 10-4 15,0 3-2-15,0 5 0 0,0 3-2 16,0 3 0-16,0-3-2 31,0-2 0-31,3-4-1 0,-3-2-1 16,0-5-1-16,0-8 0 15,0-14-1-15,4 12-1 16,-4-12-1-16,12-14 0 16,0-1 0-16,-3-4 1 15,4-1 0-15,0-4 2 16,2 7 0-16,-6-2 3 0,-4 4 1 16,-1 6 1-16,-4 9-1 15,-12-8 2-15,-1 8-1 16,3 4-1-16,-4 2 0 15,1 2-1-15,4 1 0 16,3 3-1-16,6 1 2 16,0 0-2-16,12-2-1 0,1 1-4 15,6 0-11-15,6 0-19 16,-6-12-1-16,7 5 1 0,-7-12-1 16</inkml:trace>
  <inkml:trace contextRef="#ctx0" brushRef="#br0" timeOffset="315469.7744">9985 12500 3 0,'0'0'33'0,"0"11"0"16,0-11 1-16,18-2-15 16,2 2-6-1,2 0-6-15,2-4-5 16,4 4-8-16,-4-4-9 15,-2 2-14-15,3 4-4 16,-13-7-1-16,5 9 8 16</inkml:trace>
  <inkml:trace contextRef="#ctx0" brushRef="#br0" timeOffset="315707.5884">10001 12593 22 0,'0'0'32'16,"6"10"-6"-16,7-8-3 16,8-2-6-1,7 6-3-15,-3-6-7 16,2 0-13-16,-10-8-24 16,7 8-3-16,-9-9 0 15,1 9-1-15</inkml:trace>
  <inkml:trace contextRef="#ctx0" brushRef="#br0" timeOffset="316525.12">10342 12519 36 0,'12'-5'26'15,"-12"5"-2"-15,12 0-6 16,-2 9-3-16,-10-9-3 16,12 20-3-16,-12-6-2 15,4 5-2-15,-4-2-1 16,0-2-1-16,-4-1-1 0,2 1-2 15,2-5 1-15,0-10-1 16,0 0 0-16,0 0-1 16,0-8-1-16,8-6 1 15,2-3 0-15,2-2 0 16,0 0 0-16,5 3 2 16,-3 0 0-1,2 7 0-15,-4 3 2 16,1 6 0-16,-13 0-1 0,16 14 2 15,-10-4-1-15,0 7-1 16,0 2 1-16,-2-1-2 16,-4-1-1-16,5-1-3 15,-1 1-7-15,-4-2-21 16,0-15-6-16,0 0 0 0,0 0-1 16</inkml:trace>
  <inkml:trace contextRef="#ctx0" brushRef="#br0" timeOffset="316972.4557">10683 12557 20 0,'-16'7'32'0,"16"-7"0"16,-9 9-6-16,9-9-9 15,0 0-4-15,13 3-4 16,2-3-2-16,4 0-2 31,6 4 0-31,2-1-2 0,-2-3-6 16,0 5-10-16,0 0-23 15,-17-9 1-15,8 4-1 16,-16 0-1-16</inkml:trace>
  <inkml:trace contextRef="#ctx0" brushRef="#br0" timeOffset="317388.7786">11082 12397 31 0,'0'0'31'0,"-18"-4"-3"16,4 4-7-16,-2 12-6 15,-7 0-3-15,5 10-4 0,-2 3-1 16,7 11-2-16,2-1-1 15,11 4-2-15,0 2-2 16,10-6-7-16,7-5-19 16,6 2-9-16,-6-15-1 0,9-3 1 15</inkml:trace>
  <inkml:trace contextRef="#ctx0" brushRef="#br0" timeOffset="317976.7415">11213 12569 13 0,'0'0'31'16,"0"0"2"-1,-5 10-4-15,5 4-12 16,0 10-6-16,-5-1-3 0,5 5-3 16,-3-6-1-1,3-3 0-15,0-5-3 0,0-14 1 16,0 0-1-16,0 0 0 15,3-12 0-15,-3-9 1 16,4-7-2-16,-4-2 0 0,0-1 0 16,0-1 2-16,-4 4-1 15,4 5 1-15,-6 1-1 16,6 11 0-16,0 11 2 16,0 0-2-16,0 0 1 15,10 24 0-15,-3-5-1 16,4 3 0-1,2 2 1-15,2-2-2 16,1-1 1-16,-2-4 0 16,1-1 0-16,-1-4-1 15,-2-8 0-15,-1-4 0 16,-3-11-1-16,1-1 2 16,-2-6 0-16,-3-2-1 15,-1-1 1-15,-3 1 0 0,0 1-2 0,-4 0-3 16,4 11-10-16,0 8-24 15,-10-17 0-15,10 17-1 16,0 0 1-16</inkml:trace>
  <inkml:trace contextRef="#ctx0" brushRef="#br0" timeOffset="318415.1027">11439 12629 16 0,'0'0'33'16,"9"5"-1"-16,7-5-6 15,3 0-9-15,-1 0-6 16,4-3-10-16,0 1-25 16,2 2-7-16,-14 0-2 15,7 0 0-15</inkml:trace>
  <inkml:trace contextRef="#ctx0" brushRef="#br0" timeOffset="318793.8273">11681 12593 39 0,'0'-17'26'0,"5"5"-2"16,-2 2-1-16,-3-3-5 15,0 13-2-15,-3-12-5 16,3 12-2-16,0 0-3 15,0 0-3-15,4 13 0 16,-1-3-2-16,1 7 0 0,0 2-1 16,1 4-1-16,-1-3-4 15,1 5-9-15,-3 1-23 16,-2-8 0-16,4 1 0 16,-4-9-1-16</inkml:trace>
  <inkml:trace contextRef="#ctx0" brushRef="#br0" timeOffset="319215.3165">11796 12397 38 0,'0'0'34'0,"31"10"-1"16,-10 0-12 0,0 9-7-16,3 7-5 15,-6 4-1-15,-1 8-3 0,-11-2 1 0,-6 3-2 16,-5-1-1-16,-6-3 0 16,-3-4-2-16,-1-4-2 15,0-3-7-15,0-5-19 16,3-11-10-16,12-8 0 15,0 0-1-15</inkml:trace>
  <inkml:trace contextRef="#ctx0" brushRef="#br0" timeOffset="320181.9432">10193 10929 24 0,'15'0'28'16,"-15"0"-5"-16,6 17-5 15,-2-3-5-15,-1 1-2 0,0 3-1 16,-3 0-3-16,6 6-1 15,-6-5-1-15,0 3-2 16,0-8 1-16,0-1-2 16,0-13 1-16,-3 11-2 15,3-11 0-15,0-9 1 0,6-6-1 32,-2-4 0-32,2-2 0 15,6-2-1-15,0-3 1 0,1 4 0 16,3 3 1-16,2 6 1 15,-3 4 0-15,4 9 0 16,-4 2 1-16,1 10 0 16,-7 1 0-16,4 7 0 15,-7 1-1-15,3 3 0 0,-9-2 0 16,3 2-3-16,-3 3-10 16,3-3-30-16,-8-9 1 15,5 3-2-15,-6-7 1 16</inkml:trace>
  <inkml:trace contextRef="#ctx0" brushRef="#br0" timeOffset="332244.5679">11669 11924 26 0,'0'0'21'15,"20"-10"-2"-15,-11 0 1 16,0-3-4-16,-1-2-1 15,-8-7-4-15,2-1-2 0,-7-4-2 16,-2 3-1-16,-11-2-1 16,0 8-1-16,-10 1-1 15,-3 13 0-15,-3 8-1 16,0 11-1-16,3 8 0 0,6 9 0 16,9 4 0-1,8-1 0 1,14-1-1-16,6-5 0 15,12-6 1-15,7-10 0 16,2-10-1-16,3-8 1 0,-5-9-1 16,-4-4 1-16,-5-3-2 15,-6-5 2-15,-10 5-1 16,-6 0-1-16,-3 7 1 16,3 14 0-16,-14-1 0 0,14 1 0 15,-8 22 0-15,11-3 0 16,5 4-1-16,5-3-4 15,6 2-8-15,5-6-23 16,-4-16 0-16,5 3-1 16,-7-16 1-16</inkml:trace>
  <inkml:trace contextRef="#ctx0" brushRef="#br0" timeOffset="332712.6557">11867 11122 36 0,'-9'-17'35'0,"9"17"0"16,-16 13-7-16,5 11-12 15,8 13-8-15,1 6-4 0,2 7-1 16,5 4-1-16,-3-4 0 16,3-1-2-16,2-9-1 15,0-8-1-15,-1-11-1 16,2-10 0-16,-8-11-1 16,17-6-1-16,-8-8 0 31,6-4 1-31,-3-2 1 0,4-3 1 15,-4 7 1-15,-2 1 1 16,-10 15 2-16,6-10 1 16,-6 10 1-16,-18 8 0 15,4 3 0-15,-3-1-1 16,1 2 0-16,1 4 0 0,5-2-2 16,8 0 1-16,7-2-1 0,11-2-2 15,4-1-2 1,11 0-13-16,5 2-19 0,-8-11 0 15,5 10-1-15,-4-10 0 16</inkml:trace>
  <inkml:trace contextRef="#ctx0" brushRef="#br0" timeOffset="332950.9509">12210 11836 64 0,'-10'10'39'0,"10"-10"-1"16,-3 9-12-16,3-9-15 15,0 0-12-15,15-8-30 16,-3 8-6-16,-12 0-1 15,23-4 0-15</inkml:trace>
  <inkml:trace contextRef="#ctx0" brushRef="#br0" timeOffset="333449.5026">12646 11727 68 0,'7'-33'30'0,"-2"3"-8"0,-5-4-5 15,8 10-4-15,-8-2-3 16,3 14-1-16,-6-1-3 15,3 13-1-15,-4 13-2 16,4 8-1-16,-4 5-1 16,4 6-1-16,0 8 0 0,4 2 1 31,0 3-1-31,1 2 1 16,-1-8 0-16,-4-2 0 0,3-7 0 15,-3-5 0 1,-7-6 0-16,1-3 0 0,-7-10 1 15,-1-1-2-15,0-5 1 16,2 0 0-16,0 0-1 16,2-2 0-16,10 2 1 0,0 0-1 15,23-6 0-15,-2 6 0 16,11 0 0-16,4 0-1 16,2-2-5-16,-2 2-32 15,-2 0-2-15,-2-4 1 16,-13-5-1-16</inkml:trace>
  <inkml:trace contextRef="#ctx0" brushRef="#br0" timeOffset="345638.9312">13308 11594 10 0,'11'7'33'16,"1"-7"0"-16,16 4-3 15,0-4-11 1,7-4-9-16,5 4-5 16,1 0-10-16,-2-4-8 15,-4 4-11-15,-4 9-7 16,-16-9-2-16,-3 18 0 16</inkml:trace>
  <inkml:trace contextRef="#ctx0" brushRef="#br0" timeOffset="345855.0876">13379 11725 48 0,'-10'4'34'16,"10"-4"-5"-16,22 0-6 15,11 0-7-15,8 0-12 16,5 7-31-16,-2-11-6 0,8 8-2 16,-12-4-1-16</inkml:trace>
  <inkml:trace contextRef="#ctx0" brushRef="#br0" timeOffset="346594.7033">14917 11169 27 0,'-17'0'28'0,"-18"-13"-6"16,-4 8-7-16,-11 0-2 15,-6 1-6-15,-2 4-1 16,-7 9-3-16,-1-1 0 16,4 2 0-16,7 3 0 0,11 2 0 15,12 0 0-15,11 2 1 16,21 2-1-16,14-4 1 15,18 4-1-15,18 0 0 16,13 3-1-16,12 2 0 16,5 5 0-16,-6 2-1 15,-9 5 0 1,-20 7-1-16,-21 9 1 16,-24 2-1-16,-29 6 0 0,-20-2 1 15,-13 3 0 1,-11-2-1-16,-2-4 1 15,6-12 0-15,11-7 0 0,13-7 2 16,18-6 0-16,14-10 0 16,26-3 0-16,15-5 1 0,22-5-1 15,14 0-1-15,14 0 1 16,10 0-2-16,8-5 0 16,2 2-1-16,-2-4-3 15,-2 3-4-15,-10-9-10 16,-8 2-22-16,-7 6 1 15,-23-2-1 1,-10 7 0-16</inkml:trace>
  <inkml:trace contextRef="#ctx0" brushRef="#br0" timeOffset="347230.4054">14083 12305 23 0,'0'0'32'0,"0"0"1"16,14 29-8-16,-14-3-10 16,0 3-6-16,4 8-3 15,-4 4-1-15,0 1-3 16,0-4-2-16,-4-11-3 0,4-7-1 16,3-10-2-16,-3-10 1 15,16-8-2-15,0-6 1 16,0-8 2-16,2-1 1 31,3-4 2-31,-5 6 2 0,-1 4 3 16,-6 7 0-16,-9 10 5 15,-12 9-4-15,-3 1-1 16,-1 6 0 0,1 0-1-16,5 1-1 15,4 0 0-15,12-7-1 0,6 2 0 16,10-5-4-16,6-1-8 0,4 0-21 15,-1-15-1 1,6 9-1-16,-6-15 1 0</inkml:trace>
  <inkml:trace contextRef="#ctx0" brushRef="#br0" timeOffset="347431.4438">14457 12433 21 0,'12'-7'24'0,"18"7"-6"15,-10 0-30-15,2-10-11 16,9 10-1-16,-16-9 21 0</inkml:trace>
  <inkml:trace contextRef="#ctx0" brushRef="#br0" timeOffset="347631.9812">14469 12472 26 0,'-21'6'35'0,"17"6"0"16,4-12-4-16,0 0-17 0,29 7-6 16,-2-7-10-16,7 4-29 15,-4-11-1-15,11 7-3 16,-8-12 0-16</inkml:trace>
  <inkml:trace contextRef="#ctx0" brushRef="#br0" timeOffset="347932.7908">14766 12366 31 0,'13'7'34'16,"4"12"2"-16,-6-2-9 15,-7 3-12-15,5 6-4 16,-9-4-3-16,0 1-1 0,-3-7-3 31,3-6-1-31,0-10-2 0,0 0-2 16,3-16 1-16,6-4 0 15,4-2-1-15,5 0 1 16,-2 2 0-16,2 5 0 16,1 5 1-16,-5 10 1 15,0 4 0-15,-2 11-1 16,-5 1 1-16,-2 6-2 0,2 1-8 16,-7 1-26-16,0-11-3 15,6-2-1-15,-6-11 0 16</inkml:trace>
  <inkml:trace contextRef="#ctx0" brushRef="#br0" timeOffset="348133.3264">15079 12426 38 0,'0'0'37'16,"4"8"1"-1,12-3-1-15,7-5-22 0,3 0-12 16,7 0-22-16,-1-6-16 16,9 6-1-16,-12-7-1 0</inkml:trace>
  <inkml:trace contextRef="#ctx0" brushRef="#br0" timeOffset="348534.4011">15542 12175 28 0,'-34'0'36'15,"3"17"0"-15,-5 4 1 16,4 9-20-16,10 14-6 15,4 1-4-15,13 3-3 16,10-2-3-16,5-1-2 31,13-6-7-31,5-8-14 0,0-12-14 16,8-3-1-16,-5-16-1 16,5 4 4-16</inkml:trace>
  <inkml:trace contextRef="#ctx0" brushRef="#br0" timeOffset="348919.8493">15620 12371 23 0,'0'0'32'0,"-19"17"1"16,16-3-7-16,1 10-11 0,-2-2-6 16,4 2-2-1,0-7-3-15,0-2 0 0,0-15-2 31,0 0-1-31,7-13 0 16,-3-6 0-16,-4-7 0 0,3-3-1 16,-3 0 0-16,0 2 0 15,0 7 1-15,0 7-1 16,0 13 1-16,0 0 0 16,20 15-1-16,-8 6 1 15,7 3 0-15,3 2 0 0,-2-4 0 16,3-3-1-16,2-7 1 15,-5-8 0-15,-2-8 0 16,-3-8 0-16,-5-4 0 16,-4-11-1-16,-6 3-1 15,0-4-3-15,-6 5-6 16,-1 4-17-16,-2 0-9 0,9 10 0 16,0 9 0-16</inkml:trace>
  <inkml:trace contextRef="#ctx0" brushRef="#br0" timeOffset="349120.3894">15831 12371 13 0,'23'17'31'16,"-12"-17"1"-16,12 9-4 0,-5-5-23 16,-5-8-27-16,11 5-5 15,-12-10-4-15,11 9 3 16</inkml:trace>
  <inkml:trace contextRef="#ctx0" brushRef="#br0" timeOffset="349320.9357">16104 12257 39 0,'0'0'38'0,"13"19"0"16,-13-5-4-16,-4 1-18 15,11 9-5-15,-7-2-4 16,0 7-5-1,3 0-10-15,-6-2-22 16,0-10-7-16,3-2-2 16,0-15 1-16</inkml:trace>
  <inkml:trace contextRef="#ctx0" brushRef="#br0" timeOffset="349521.4781">16259 12218 42 0,'19'12'39'0,"-1"8"2"16,5 12-2-16,-5 8-23 15,-7-2-5-15,-4 7-4 16,-7 0-4 0,-11-5-5-16,-2-2-13 15,-6-11-24-15,-12-13-1 16,6-4 0-16,-6-13 0 15</inkml:trace>
  <inkml:trace contextRef="#ctx0" brushRef="#br0" timeOffset="353218.7484">14600 10694 29 0,'0'0'32'0,"15"20"0"16,-12-4-13-16,-3 1-6 15,5 5-3-15,-5-1-3 16,4-1-2 0,-4-5-1-16,0-5-2 15,0-10 0-15,0-10-1 16,0-7 1-16,7-2-1 0,-1-6 1 15,4 1 0-15,2-2 0 16,5 7 1-16,3 2 0 16,1 11 1-16,0 1 0 15,-1 7 1-15,-5 7-1 0,1 10 0 16,-4 2 0-16,-1 10 0 16,-5-2 0-16,0 3-2 15,-1-2-5-15,-5-6-9 16,-3-6-28-16,6-6 0 15,-3-12-2-15,0 0 2 16</inkml:trace>
  <inkml:trace contextRef="#ctx0" brushRef="#br0" timeOffset="356022.4784">16110 11718 44 0,'13'-13'21'16,"-3"-2"-3"-16,-4-2-3 15,-6-3-3-15,-6-3-3 16,-7 4-1 0,-11-7-2-16,-2 9-1 15,-5 0 0-15,-2 9-2 0,-1 8-1 16,1 12 1-16,3 6-2 16,8 12 0-16,7 6 0 15,8 5 0-15,7-2 0 16,10 3 0-16,6-6-1 15,8-11 2-15,4-7-2 0,1-10 1 16,1-8 0-16,1-12-1 16,-4-7 1-16,-1-9-1 15,-7-5 0-15,-7-1 0 16,-3-1 0-16,-5 7 0 16,-7 4 1-16,-1 13 0 15,-6 11 0 1,1 9 2-16,1 11-1 15,8 8 1-15,0 5-1 16,4 4 1-16,6-5-2 16,3-5-2-16,8-6-9 15,1-4-19-15,-3-17-8 16,3 0 0-16,-4-18 0 0</inkml:trace>
  <inkml:trace contextRef="#ctx0" brushRef="#br0" timeOffset="356701.3103">16259 11059 29 0,'0'0'30'16,"0"0"-7"-16,4 12-5 16,0 5-4-16,-4 5-5 15,5 7-2-15,-1 3-2 16,2 6-2-16,-1-4 0 16,-1 0-2-16,-1-6 1 31,0-3-1-31,-3-8 0 0,5 0-1 15,-5-17 0-15,0 0 0 16,0 0 0-16,13-9 0 16,-7-3 0-16,4-3-1 15,5-2 1-15,-6-2-1 16,7 4 1-16,-5 0 0 16,0 5 0-16,-11 10 1 0,12-12 1 15,-12 12 1-15,0 0 0 16,-15 18 1-16,0-8 0 15,2 4-1-15,-5-2 1 16,5 3-1-16,1-2 0 16,6 2-1-16,6-5 0 15,5 3 0-15,5-3 0 0,11 0 0 16,1-1-1-16,0 0 0 16,3-2-3-16,-3-7-5 0,0 0-29 15,-2-3-1-15,-9-5-2 16,-1 8 1-16</inkml:trace>
  <inkml:trace contextRef="#ctx0" brushRef="#br0" timeOffset="363800.825">16972 11611 14 0,'9'-5'28'15,"19"5"-2"-15,-3-5-10 16,6 1-8-16,1-1-12 16,-2-7-17-16,8 12-5 0,-16-11-2 15,6 11 16-15</inkml:trace>
  <inkml:trace contextRef="#ctx0" brushRef="#br0" timeOffset="364054.6776">16958 11757 24 0,'26'8'33'15,"-6"-14"1"-15,13 2-11 16,6 4-6-16,5 0-20 16,10 0-22-16,-18-4-5 15,8 7-2-15,-20-10-2 0</inkml:trace>
  <inkml:trace contextRef="#ctx0" brushRef="#br0" timeOffset="366406.161">17796 11806 2 0,'31'6'8'0,"28"-6"2"0,38 2 0 16,33-2 2-16,35 0 0 16,27-2 1-16,33-3 2 15,18 0 0-15,23-4-3 16,10-1-1-16,8-6 0 15,4 3-2-15,-6-5 1 16,0 1-1 0,-12 3-2-16,-5 3-3 15,-22 9-8-15,-21 2-31 16,-35-3 0-16,-19 6-1 16,-51-9-1-16</inkml:trace>
  <inkml:trace contextRef="#ctx0" brushRef="#br0" timeOffset="368645.37">18283 11439 31 0,'6'-18'21'0,"4"2"-1"16,-6 0-3-16,-4-3-2 15,-5-1-3-15,-6-4-1 16,0 2-2 0,-9-1-1-16,-2 5-2 15,-6 3-2-15,-3 6 0 16,-1 5-1-16,-1 9-2 16,3 8 1-16,2 7-1 15,6 8 0-15,6 3 0 16,8 1-1-16,8 2 0 15,9-2 1-15,8-4-1 0,6-8 0 16,7-4 1-16,2-13-1 16,1-3 0-16,1-12 0 15,-1-5-2-15,-6-3 1 16,-4-6-1-16,-6 1 1 0,-7 1-1 16,-5 3 2-16,-5 6 0 15,-5 6 1 1,5 9 0-16,-18 0 1 15,10 9 1-15,4 6-1 16,4 6 0-16,4 0-1 16,10 0 0-16,5 0-5 15,3-4-10-15,0-8-22 16,5 2 0-16,-7-11-1 16,2 10 1-16</inkml:trace>
  <inkml:trace contextRef="#ctx0" brushRef="#br0" timeOffset="370579.288">18241 10817 13 0,'0'0'30'15,"8"14"1"-15,-8 1-12 32,0 7-4-32,3 4-5 0,-3 4-1 15,0 1-3-15,4-2-2 16,-4-5-1-16,-3-6-2 0,3-18 0 16,0 0-1-1,0 0 0-15,3-27 0 0,2 3 0 16,2-5-1-16,1-3 1 15,5 3 0-15,1 2 0 0,1 9 1 16,1 9 1-16,-2 5 1 16,-2 11-1-16,-3 7 1 15,-5 10 0-15,0 4 0 16,-1 5-2-16,-3-1-5 16,5-3-12-16,2 6-17 15,-3-17-2 1,10-1 1-16,-14-17-1 15</inkml:trace>
  <inkml:trace contextRef="#ctx0" brushRef="#br0" timeOffset="370895.7576">18524 10908 29 0,'0'0'31'15,"0"14"-2"-15,0-14-9 16,14 0-5-16,4 6-3 16,2-6-2-16,8 0-5 0,1 3-6 15,-3-3-17-15,-4-7-15 16,9 7-1-16,-10-10-1 16</inkml:trace>
  <inkml:trace contextRef="#ctx0" brushRef="#br0" timeOffset="371296.6016">19019 10611 23 0,'-10'6'29'16,"-16"-2"-3"-16,3 9-7 15,0 10-6-15,-2 7-3 16,7 11-3-16,3 6-3 16,8 7 1-16,7-1-2 15,6 4 0 1,5-3-5-16,4-7-6 16,3-11-15-16,7 2-9 15,-7-20 0-15,7-4-1 16</inkml:trace>
  <inkml:trace contextRef="#ctx0" brushRef="#br0" timeOffset="371798.2795">19083 10793 31 0,'0'0'30'0,"6"26"-4"16,0-5-10-16,-2 7-4 15,1 3-3-15,-1-6-2 16,1 3-1-16,-5-9-2 16,3-6 0-16,-3-13-2 15,0 0-1 1,-3-9 1-16,0-11-1 15,0-4 0-15,0-3-1 16,0-5 0-16,3 4 0 16,-5 6 1-16,5 2 0 0,0 6 0 15,0 14 0-15,0 0 0 16,12 5 0-16,-1 10 0 16,3 6 0-16,4 0-1 0,2 1 1 15,3 0-1-15,2-2 1 16,0-6 0-16,-4-5 0 15,1-9 0-15,-5-4 0 16,-3-7 0-16,-4-6 1 16,-4-3-1-16,-6-2-1 31,0-2 0-31,-6 1-5 0,6 5-9 16,-5 8-18-16,-5 0-3 15,10 10-1-15,-10-8 1 16</inkml:trace>
  <inkml:trace contextRef="#ctx0" brushRef="#br0" timeOffset="372067.8669">19396 10848 12 0,'11'15'31'0,"-11"-15"1"16,23 0-10-16,-2 4-4 15,-1-4-2-15,8 0-3 16,-4 0-3-16,0 0-2 16,-4-4-5-16,-5 4-7 15,-1-6-17-15,-1 12-14 16,-13-6 0-16,0 0-1 0</inkml:trace>
  <inkml:trace contextRef="#ctx0" brushRef="#br0" timeOffset="372330.9016">19699 10732 53 0,'0'0'30'16,"3"15"-4"-16,-3-1-8 31,4 8-6-31,-4 0-3 0,3 4-1 16,-3 0-2-16,0-3-5 15,4 5-9-15,-4-7-15 16,-5-7-11-16,11 0-1 15,-6-14 0-15</inkml:trace>
  <inkml:trace contextRef="#ctx0" brushRef="#br0" timeOffset="372631.2633">19799 10619 28 0,'23'19'35'16,"-8"0"0"-1,6 14-3-15,-6 12-13 0,-3 0-6 16,-1 15-4-16,-11-1-3 15,0 2-2-15,-5-6-2 0,-3-9-3 16,2-6-5-16,-3-9-20 16,2-21-11-16,7-10 0 15,0 0 0-15</inkml:trace>
  <inkml:trace contextRef="#ctx0" brushRef="#br0" timeOffset="373316.8716">20015 11393 24 0,'0'0'31'0,"0"0"-2"16,22 8-8-16,3-8-4 31,10 0-3-31,8 2-4 0,0-2-6 16,1 0-18-16,-7-5-18 15,5 5-1-15,-15-5-1 16,-1 5-1-16</inkml:trace>
  <inkml:trace contextRef="#ctx0" brushRef="#br0" timeOffset="374034.2888">20846 11434 11 0,'0'0'19'15,"24"-9"-3"-15,-14-1-2 16,2 0-2-16,-2-2-3 16,-5-8 0-16,-2 2-1 15,-7 0 0-15,-3 2-1 0,-8 0-2 16,-2 3 0-16,-10 6 0 0,0 7-1 16,-4 4-1-16,-2 7-1 15,3 4 0-15,2 7-1 16,6 2 0-16,7 7 0 15,9-2-1-15,6-2 0 16,13 0 1-16,5-6 0 16,9-3-1-16,4-10 0 0,3-8 0 15,-3-4-2-15,1-10 1 16,-4-5 0-16,-6-4-1 16,-4 0 1-16,-8-4 1 15,-5 8 1-15,-5 1 0 16,0 7 2-16,0 11 1 15,0 0 0 1,-8 5 1-16,8 9-1 16,0 4-1-16,8 0-1 15,1 2-4-15,3-5-7 16,7-1-16-16,3-5-9 16,-9-11-2-16,12-2 1 0</inkml:trace>
  <inkml:trace contextRef="#ctx0" brushRef="#br0" timeOffset="374535.3295">20995 10931 38 0,'24'15'34'0,"-15"-1"0"16,4 5-12-16,-1 5-6 15,-5-1-6-15,2 1-3 0,-9-5-3 16,0-2-2 0,0-7-2-16,0-10-2 0,0 0-1 15,-9-20-1-15,12 2-1 16,1-5 0-16,5-2 0 0,4 0 2 16,0 4 1-16,4 3 2 15,-2 8 3-15,2 10 1 16,-4 2 1-16,0 12 1 31,-6 3 0-31,1 7-1 0,-4-2-1 16,-1 3-1-16,1-1-5 15,-4-2-14-15,0-9-19 16,8 0-1-16,-8-13-1 16,16 7 0-16</inkml:trace>
  <inkml:trace contextRef="#ctx0" brushRef="#br0" timeOffset="374919.9831">21437 10844 46 0,'0'0'34'16,"0"0"-1"-16,4 17-11 15,2 2-7-15,-2 2-6 16,4 9-3-16,-3-1-1 16,5 4-1-16,-3-5-3 0,0 0-2 15,1-6-6-15,-8-8-7 16,0-14-18-16,0 11-4 16,0-11 0-16,-9-11-1 15</inkml:trace>
  <inkml:trace contextRef="#ctx0" brushRef="#br0" timeOffset="375156.5894">21330 10993 36 0,'14'0'33'0,"5"8"0"0,4-8-12 16,4 0-8-16,5-4-8 15,4 4-13-15,-1 2-22 16,-7-8-2-16,6 6-1 0,-14-9 0 15</inkml:trace>
  <inkml:trace contextRef="#ctx0" brushRef="#br0" timeOffset="375490.6618">21737 11003 7 0,'14'-6'28'0,"-1"-22"17"31,-6 14-26-31,-1-4-2 0,2 0-2 15,-5-2-1-15,4 3-3 16,-7-2-2-16,4 6-1 16,-4 2-3-1,0 11-2-15,0 0 0 16,0 0-1-16,0 0-1 16,7 22 1-16,-4 2-1 15,3 5 0-15,-2 9 0 16,3 3 0-16,-1-2 0 15,2 0 0-15,-1-5-2 16,-1-7-11-16,-6-8-26 0,8-6-1 16,-8-13 0-16,0 0 0 15</inkml:trace>
  <inkml:trace contextRef="#ctx0" brushRef="#br0" timeOffset="376491.3491">18991 12296 16 0,'0'-14'27'15,"14"8"-4"-15,-5-13-4 16,4-3-4-16,3-3-3 15,-3-3-2-15,3 6-1 0,-5-5 0 16,2 11-2 0,-8 0-2-1,-5 16 0-15,10-7-2 16,-6 18 0-16,1 10-1 16,1 8 0-16,-1 5 0 0,2 7 0 15,-2 2 0-15,0 6 0 16,1-7-1-16,-2-1 0 15,2-6-5-15,-6-13-8 16,5-8-24-16,6-3-1 0,-2-15 0 16,9-2 0-16</inkml:trace>
  <inkml:trace contextRef="#ctx0" brushRef="#br0" timeOffset="376760.8986">19464 12299 33 0,'7'0'33'15,"7"-9"2"-15,13 1-15 16,6 8-5-16,5-6-5 16,7 2-8-16,-1 0-21 0,4 8-13 15,-14-12-2-15,4 8-1 16</inkml:trace>
  <inkml:trace contextRef="#ctx0" brushRef="#br0" timeOffset="377508.7516">20227 12380 25 0,'6'-14'19'0,"5"3"-1"0,-7-5-2 16,0-1-3-16,-4 0-2 15,-5-2-3-15,-3 1-1 16,-8 2-1-16,-2 4-2 16,-9 2-1-16,-1 6-1 15,-3 4-1-15,-1 9 0 16,4 6-1-16,-1 4 0 0,9 3 0 16,7 6 1-16,6-1-1 15,7 0 1-15,11-3-1 16,4-1 2-16,7-9-1 0,5-2 1 15,-1-9-1 1,2-3 0-16,2-8 0 0,-2-4 0 31,-6-1-1-31,-1-6 0 0,-6 2 0 16,-4-1-1-16,-5 3 1 16,-6 5 0-16,0 10 0 15,-3-12 2-15,3 12 0 16,-8 12 2-16,8-3 0 15,4 9 2-15,5 1-2 16,5 1 0-16,4 3-7 0,5 4-31 16,-3-16-1-16,5 6-2 15,-7-15 1-15</inkml:trace>
  <inkml:trace contextRef="#ctx0" brushRef="#br0" timeOffset="383371.8152">21144 8580 43 0,'0'0'35'0,"0"0"-2"16,0 0-18-16,0 0-35 16,0 13-7-16,-12-22-2 15,12 9-4-15</inkml:trace>
  <inkml:trace contextRef="#ctx0" brushRef="#br0" timeOffset="385822.1444">22383 11725 52 0,'0'0'38'0,"13"4"-3"16,-13-4-11-1,0 0-9-15,-4 10-19 0,4-10-27 16,0 0-4-16,0 0-2 16</inkml:trace>
  <inkml:trace contextRef="#ctx0" brushRef="#br0" timeOffset="401381.1193">870 13283 7 0,'0'0'31'0,"0"0"0"16,0 0-5-16,0 0-8 15,0 45-5-15,0-45-3 16,-51 29-3-16,51-29-4 31,-82 15-1-31,38-15 0 0,44 0 0 16,-72-5-1-16,72 5 0 15,-53-17-1-15,53 17 0 16,0 0 0-16,0 0-1 16,0 0 1-16,0 0 0 15,60 13 0-15,-60-13 0 16,49 64 1-16,-27-20 0 0,-6 7-1 15,-16 5 1-15,-10-4-1 16,-5 2 0-16,-11-8-1 16,26-46 0-16,-52 63-1 15,52-63 0-15,-69 27-2 0,69-27 0 16,-52-8 1 0,52 8 0-1,0 0 0-15,0 0 1 0,0 0 2 16,12-42 0-16,-12 42 2 15,71 9 1-15,-27 0-1 16,-3 4-1-16,-41-13-3 16,78 36-18-16,-78-36-11 15,61 34-1-15,-61-34 1 16</inkml:trace>
  <inkml:trace contextRef="#ctx0" brushRef="#br0" timeOffset="401744.7873">895 13704 11 0,'0'0'25'0,"0"0"-1"0,0 0-10 31,0 0-6-31,0 0-3 16,-4 48-1-16,4-48 0 0,6 50 1 15,-6-50 2-15,0 0 1 16,34 47 2-16,-34-47 1 16,0 0-1-16,53-9 1 15,-53 9 0-15,0 0-3 16,47-41-4-16,-47 41-5 0,0 0-7 15,0-57-12-15,0 57-15 16,0 0-1-16,-9-45-2 16,9 45 1-16</inkml:trace>
  <inkml:trace contextRef="#ctx0" brushRef="#br0" timeOffset="402014.1401">1065 13711 34 0,'0'0'31'0,"0"0"-3"0,0 0-8 15,0 0-8 1,0 0-4-16,40 53-2 0,-31-28-1 0,3-4-1 16,-2 0-2-16,3-5-1 15,-2-5 1-15,3-11 0 16,-14 0 1-16,21-15 0 15,-11-1 1-15,1-6 0 16,-5-3-4-16,1 2-15 16,0 1-20-1,-7 0-1-15,-6 10-1 16,6-2 0-16</inkml:trace>
  <inkml:trace contextRef="#ctx0" brushRef="#br0" timeOffset="402562.7965">1553 13735 31 0,'-22'-9'21'0,"-2"9"-4"16,-5 0-3-16,1 6-2 15,7 4-3-15,-1 5-4 16,8 7 0-16,7-2-1 15,7 3 0-15,5-4 0 16,11-1 1-16,3-9 0 0,2-1 0 31,4-8 1-31,0 0-1 0,-3-10 0 16,1 6-1-16,-6-4-5 16,-6 1-8-16,-11 7-24 15,20-13-2-15,-20 1 1 16,3 1-1-16</inkml:trace>
  <inkml:trace contextRef="#ctx0" brushRef="#br0" timeOffset="402884.2608">1622 13505 31 0,'14'-22'31'16,"5"10"-3"-16,4 5-7 15,0 7-2-15,5 12-4 16,-3 5-4-16,-2 17-1 0,-3 5-1 15,2 9-2-15,-5 1-1 16,0 2-2-16,-3-6-2 16,-4-2-1-16,-3-8-2 15,1-10 0-15,-5-9-1 0,-3-16 0 16,0 10 1-16,-11-14 0 31,0-4 0-31,-2 0-1 0,-5 2 1 16,-2 0 0-16,-3 12 0 15,0 1-1-15,-2 8-3 16,3-2-9-16,6 1-22 16,4 4 0-16,3-13 0 15,9 7 0-15</inkml:trace>
  <inkml:trace contextRef="#ctx0" brushRef="#br0" timeOffset="403186.5745">2061 13704 24 0,'0'0'35'16,"0"-12"0"-16,0 12-7 15,0 24-7-15,-3-5-8 16,6 13-5-16,3 3-11 16,-2 6-24-16,-4-11-8 15,7 2 0-15,-7-11-2 16</inkml:trace>
  <inkml:trace contextRef="#ctx0" brushRef="#br0" timeOffset="403618.4299">2325 13689 33 0,'0'0'31'15,"4"32"1"-15,-11-3-12 16,4 1-10-16,-1 3-4 15,1 0-3-15,0-3-5 16,3-3-7-16,0-4-12 0,-4-15-10 16,10 1-1-16,-6-9 0 15</inkml:trace>
  <inkml:trace contextRef="#ctx0" brushRef="#br0" timeOffset="403850.2156">2473 13735 10 0,'0'0'27'0,"-12"10"-1"16,-13-1-7-16,1 4-8 15,-1 4-3-15,3 0-2 16,7 2-1-16,9-2-1 16,8-2 0-16,11-1 0 15,5-1-2-15,10-1-7 0,6 0-14 16,-6-12-10-16,10 8-2 15,-12-15 0-15</inkml:trace>
  <inkml:trace contextRef="#ctx0" brushRef="#br0" timeOffset="404166.3557">2876 13769 12 0,'6'13'31'15,"-15"-4"-2"-15,-6 5-8 0,0 1-3 16,-7-1-5-16,0 3-3 31,-6-6-4-31,4-2 0 16,-8-9-3-16,8 0-1 0,1-7-1 16,5-6-1-16,6-7 0 15,6-3 0-15,6-3 0 16,2 5 0-16,11 2 0 15,7 9 1-15,-3 4 0 16,6 13 0-16,-3 6 0 0,3 8 1 16,-2 8-2-16,-3 0-4 15,1 2-5-15,-9-2-9 16,-4-10-12-16,6 3-4 16,-12-22-1-16,0 0 8 15</inkml:trace>
  <inkml:trace contextRef="#ctx0" brushRef="#br0" timeOffset="404389.0296">2708 13399 38 0,'4'-21'37'15,"-4"6"0"-15,0 15 0 0,0 0-21 16,3 26-25-16,4 1-24 0,-7 0-4 15,8 9 0-15,-4-5 0 16</inkml:trace>
  <inkml:trace contextRef="#ctx0" brushRef="#br0" timeOffset="404736.6987">3308 13611 55 0,'0'0'39'15,"0"0"-1"-15,0 0-4 31,9 15-22-31,-9-15-12 0,-4 10-10 16,4-10-19-16,0 12-8 16,0-12-1-16,0 0-1 15</inkml:trace>
  <inkml:trace contextRef="#ctx0" brushRef="#br0" timeOffset="404990.6225">3294 13847 36 0,'0'0'37'0,"0"15"1"16,0-15-7-16,0 0-47 16,11 4-13-16,-11-4-4 15,0 0-3-15</inkml:trace>
  <inkml:trace contextRef="#ctx0" brushRef="#br0" timeOffset="407644.8941">5087 15137 48 0,'-19'-12'31'0,"-20"4"-4"16,-9 8-6-16,-7 9-3 16,-6 10-4-16,1 17-3 15,1 7-3-15,13 18-2 16,14 4-2-16,20 5-1 15,21 0 0-15,17-8 0 32,18-10-5-32,8-15-7 0,7-17-30 15,3-5 0-15,-11-18-1 16,-4-5 1-16</inkml:trace>
  <inkml:trace contextRef="#ctx0" brushRef="#br0" timeOffset="408114.3342">5116 15677 29 0,'12'0'36'15,"-1"0"0"-15,10 12 0 16,0 1-20-16,-1 2-7 15,5 9-4-15,-2 0-7 16,-4 1-11-16,-3-2-17 16,-1 3-6-16,-10-12 0 0,3 4-1 15</inkml:trace>
  <inkml:trace contextRef="#ctx0" brushRef="#br0" timeOffset="408362.1986">5333 15680 52 0,'-15'20'35'16,"-13"-3"0"-16,-5 7-16 15,2 10-8-15,-4-2-6 16,7 0-4-16,1-4-2 0,4-9-3 16,11-4-3-1,12-15-7 1,0 0-17-16,10 5-4 15,4-17 1-15,13 3 3 16</inkml:trace>
  <inkml:trace contextRef="#ctx0" brushRef="#br0" timeOffset="408700.6971">5438 15470 27 0,'0'0'32'15,"5"17"0"1,-5 8-9-16,0 7-7 16,6 11-5-16,-6 0-3 15,10 7-1-15,-4-3-2 16,0-6-2-16,1-5-1 15,-1-7-2-15,0-12 1 0,-6-17-1 16,11 8-1 0,-5-18 1-16,3-2 0 0,4-4-1 15,0 0 1-15,1-2 0 16,2 7 0-16,-1 6 1 0,-1 5-1 16,-1 13 1-16,-4 6-3 15,-4-3-5-15,-2 2-21 16,3 8-7-16,-12-9-1 15,6 0 0-15</inkml:trace>
  <inkml:trace contextRef="#ctx0" brushRef="#br0" timeOffset="410465.3625">5866 15083 33 0,'11'15'33'15,"-11"12"1"-15,5 16-11 16,-3 14-11-16,-2 11-3 16,6 9-3-16,-2-3-4 0,-1-3-4 15,5-10-5-15,-5-17-9 16,2-17-13-16,4-11-5 15,-9-27 0-15,0-9 5 16</inkml:trace>
  <inkml:trace contextRef="#ctx0" brushRef="#br0" timeOffset="410703.7587">5893 15060 14 0,'20'-23'31'15,"20"11"0"-15,-9-5-3 16,10 5-15-16,-1 4-9 16,4 8-11-16,-4 7-17 0,-12-1-6 15,3 13-1-15,-20-5 3 16</inkml:trace>
  <inkml:trace contextRef="#ctx0" brushRef="#br0" timeOffset="410935.5556">5893 15620 15 0,'0'0'33'16,"24"16"0"-16,-3-16-1 0,10 9-21 15,4 3-25-15,1-8-12 0,11 6-4 16,-14-13-2-16</inkml:trace>
  <inkml:trace contextRef="#ctx0" brushRef="#br0" timeOffset="411367.4224">6170 15326 19 0,'9'10'34'16,"4"11"-1"-16,-13 0-8 15,5 5-7-15,-1 2-4 16,-8-3-5-16,4 1-4 31,-7-10-2-31,7-16-1 0,-13 6-1 16,13-17-1-16,0-10 1 15,13-4-1-15,5 0 0 16,4-3-1-16,7 3 1 16,3 9 0-16,-1 9 2 15,0 14-1-15,-7 10 1 16,-5 9 0-16,-6 6-2 0,-10 5-3 15,2 2-13-15,0 0-20 16,-9-13 0-16,8-5 0 16,-4-21-1-16</inkml:trace>
  <inkml:trace contextRef="#ctx0" brushRef="#br0" timeOffset="411937.2832">6504 14979 7 0,'11'3'29'15,"7"-1"1"-15,-2-6-7 0,5 1-10 16,6 3-3-1,-1 0-3 1,4 0-1-16,-7 6-2 16,0 4-1-16,-6 1 0 15,-5 5-1-15,-5-2 0 0,-1 6 1 16,-6 5-1-16,5 4 2 16,-5 7 0-16,3 7-1 15,-3 2 1-15,7 8-1 16,-4 2 1-16,4 3-2 0,-1-1 0 15,-3-4-1-15,-3-11 0 16,5-4 0-16,-10-9 0 16,-5-8-1-16,-9-7 1 15,-5-8 0-15,-7-3-1 16,-1-3 0-16,2 5-5 16,-2-5-14-1,2-5-17-15,16 5-1 16,3-3 0-16,11 3 0 15</inkml:trace>
  <inkml:trace contextRef="#ctx0" brushRef="#br0" timeOffset="412340.1844">7137 15262 38 0,'9'-5'33'16,"16"5"-3"-16,0 0-9 15,9 0-9-15,3 0-6 16,-2 0-12-16,2 0-20 0,-9 0-6 0,-3 5-1 15,-9-10 0-15</inkml:trace>
  <inkml:trace contextRef="#ctx0" brushRef="#br0" timeOffset="412572.1766">7159 15404 23 0,'0'0'35'0,"16"11"1"16,-1-11-3-16,10-3-13 0,6 3-9 16,0 3-11-16,1 5-31 15,-6-8-3-15,6 3-2 16,-9-10 0-16</inkml:trace>
  <inkml:trace contextRef="#ctx0" brushRef="#br0" timeOffset="413314.4476">8822 13271 25 0,'-39'-8'18'0,"-6"0"-2"31,2 12-1-31,-3 13-4 0,5 11-4 16,8 14-1-16,10 22-2 16,14 13-1-16,9 14-2 15,9 13 1-15,11 15-1 16,4 6 0-16,-2 8 0 15,-4 1 1-15,-11 0 1 16,-10 7 1-16,-16-1 0 0,-12-1 0 16,-21-6 1-16,-14-2-1 15,-10-9 1-15,-8-8-3 16,-1-16-5-16,0-24-4 16,11-23-13-16,15-17-12 15,6-30-1-15,27-13 0 16</inkml:trace>
  <inkml:trace contextRef="#ctx0" brushRef="#br0" timeOffset="413915.1086">7981 15477 18 0,'33'5'30'0,"-1"3"-5"0,15 17-6 15,2 14-2-15,1 18-5 16,3 21-1-16,-13 20-4 16,-4 21 0-16,-13 19-3 15,-8 9 0-15,-8 15-2 31,-7 12-1-31,0 6-1 0,-3 10 1 16,3-8-1-16,6-3 0 16,6-7 0-16,7-12-1 15,8-7 2-15,8-12-7 16,9-27-17-16,6-19-13 16,-6-18-2-16,11-21-3 15</inkml:trace>
  <inkml:trace contextRef="#ctx0" brushRef="#br0" timeOffset="415849.6931">9619 13550 34 0,'-28'-8'29'0,"6"16"-7"15,-5 2-7-15,2 13-6 16,3 6-2-16,7 9-3 15,11 6-2-15,11 4 0 16,11-2 0 0,9-5 0-16,11-8 0 15,5-13 0-15,7-11 3 16,-3-17-1-16,-4-9 2 16,-9-20 1-16,-8-4 0 15,-17-14 0-15,-9 4 0 16,-18-2-1-16,-4 9-2 15,-9 10-6-15,-7 10-16 0,-2 10-20 16,2 23 0-16,4 3-1 16,10 17 1-16</inkml:trace>
  <inkml:trace contextRef="#ctx0" brushRef="#br0" timeOffset="416419.1205">10752 13872 29 0,'24'18'38'0,"-20"1"1"15,-2 5-10-15,-2 11-10 16,-3-7-40-16,-10 14-8 16,-21-16-4-16,-2 3-4 15</inkml:trace>
  <inkml:trace contextRef="#ctx0" brushRef="#br0" timeOffset="418270.0798">11670 13614 31 0,'22'7'30'15,"-14"5"-4"-15,2 10-10 16,-3 7-3-16,-2 3-5 15,1 3-1-15,-6-4-3 16,0-5-1-16,0-9-2 16,0-17-1-16,0 0 0 15,7-15-1-15,6-9 2 0,4-8-1 16,4-4 3-16,3 2-1 16,0 2 2-16,3 11 0 15,-4 11 0-15,0 15 1 16,-13 8-1-16,-3 11 0 15,-7 5-1-15,0 8-2 32,0-2-6-32,-7-8-15 0,1-8-16 15,12 0-1-15,-6-19 0 16,18 5 0-16</inkml:trace>
  <inkml:trace contextRef="#ctx0" brushRef="#br0" timeOffset="418924.3686">12429 13551 23 0,'0'0'29'0,"0"0"-2"16,-9 12-10-16,-7 3-7 16,-5 4-4-16,-1 1-2 15,-6 3-2-15,1-2-1 16,1-4 0-16,2-1-1 15,11-6 1-15,13-10 2 0,0 10 0 16,10-8 0-16,11-2 1 16,11 7 0-16,2-2-2 15,5 2-2-15,-2 3-9 16,-5 0-12-16,-11-4-11 16,-1 7-1-16,-20-13 0 0</inkml:trace>
  <inkml:trace contextRef="#ctx0" brushRef="#br0" timeOffset="419156.712">12243 13885 30 0,'12'-2'35'16,"13"6"-1"-16,3-4-6 15,6 4-15-15,3 0-15 16,-2-4-26-16,7 8-4 16,-9-11-2-16,3 3 0 15</inkml:trace>
  <inkml:trace contextRef="#ctx0" brushRef="#br0" timeOffset="419441.8924">12738 13747 14 0,'10'0'32'0,"6"0"2"15,12 0-3-15,3 0-14 16,3 0-13-16,4 0-14 16,-5-9-20-16,14 9-2 31,-19-13-1-31,7 10 7 0</inkml:trace>
  <inkml:trace contextRef="#ctx0" brushRef="#br0" timeOffset="420127.5735">13282 13652 21 0,'0'-22'31'0,"6"4"-3"16,-6-2-6-16,3-3-4 16,-1 8-3-16,-2-2-4 0,4 8-3 15,-4 9-2 1,0-10-3-16,0 10-1 0,0 9-1 31,0 6 0-31,0 9-1 16,4 2-1-16,-1 6 2 0,-3 2-1 15,6 2 0-15,0 3 1 16,-3-3-1-16,0-6 0 16,-3-4 0-16,4-4-1 15,-4-3 1-15,0-5-1 16,0-3 0-16,0-11 0 0,-10 13 0 15,10-13 0-15,-12 7 0 16,12-7 1-16,-16 6 0 16,4 0 0-16,12-6 0 15,-16 6 1-15,16-6-2 16,-12 5 2-16,12-5-1 16,0 0 0-16,0 0 0 0,0 0 1 15,0-8-1-15,13 8 0 16,2 0 1-16,2 0-1 15,6 5 0-15,2 0-2 16,0-5-5-16,5 5-10 16,-2 0-19-16,-9-10 1 0,3 5-1 31,-19-10 6-31</inkml:trace>
  <inkml:trace contextRef="#ctx0" brushRef="#br0" timeOffset="422380.0026">8801 15598 11 0,'31'-7'22'15,"53"0"-10"-15,33-1-5 16,35-2-1-16,32 0-1 16,32-2 2-16,23-2 3 15,16-4 1-15,11 1 2 16,2-5-2-16,-1 4 0 15,-7-2 0-15,-6 4-1 16,-17 0-5-16,-13 4-17 0,-29-3-20 16,-5 8-2-16,-40-11-1 15,-18 7-1-15</inkml:trace>
  <inkml:trace contextRef="#ctx0" brushRef="#br0" timeOffset="423197.3036">9382 15150 12 0,'8'-24'29'0,"8"1"-3"16,-4-11-6-1,0-3-4-15,4-2-2 16,-4-4-2-16,0 6 0 15,-2 4-3-15,-3 7-1 0,-4 11-3 16,-3 15-1 0,6 16-1-16,-1 16-1 0,-2 11 0 15,1 6-1-15,5 6 0 16,0 6 0-16,0-2 0 0,1-5-3 16,2-7-4-16,-5-11-18 15,-2-13-12-15,8-4-1 16,-13-19-1-16</inkml:trace>
  <inkml:trace contextRef="#ctx0" brushRef="#br0" timeOffset="423451.5761">9749 15158 32 0,'28'12'35'15,"-8"-12"2"1,10 3-9-16,7 1-14 0,-2-4-4 16,8 0-3-16,-6 0-5 15,-5 0-9-15,-2-7-19 16,-2 7-10-1,-15-8 0-15,-1 8-1 16</inkml:trace>
  <inkml:trace contextRef="#ctx0" brushRef="#br0" timeOffset="424367.7897">10506 15258 12 0,'10'-17'19'0,"2"2"-1"0,-2-4-3 16,-2-4-1-1,-8 2-2-15,0-6-1 0,0 3-1 16,-12 0-3-16,-3 2 0 16,-4 7-2-16,-2 4-2 15,-4 5 0-15,2 9-1 16,-2 7-1-16,4 9 0 0,3 2 0 16,9 4-1-16,3 4 0 15,6-4 1-15,9 1 0 16,6-3-1-16,7-5 2 15,2-8-2-15,2-6 1 16,1-4-1-16,-2-11-1 16,0-3 0-1,-4-3-1-15,-2-4 1 16,-9 1-1-16,-5 6 1 16,-5 2 1-16,0 12 1 15,0 0 1-15,0 0 0 16,-11 20 1-16,11-3-1 0,0 5 1 15,5 0-2 1,7 0-2-16,2-6-8 0,4-11-20 16,9 5-5-16,-8-20-1 15,6 5 1-15</inkml:trace>
  <inkml:trace contextRef="#ctx0" brushRef="#br0" timeOffset="424815.5846">10718 14699 30 0,'18'16'31'0,"-15"-3"-3"16,0 7-11-16,7 5-5 16,-8 0-1-16,3 3-3 15,-5-4-1-15,8-2-3 0,-8-7-1 16,0-15-2-16,0 0-1 0,0 0-2 16,9-25 1-1,-3 4-1-15,7-2 0 0,-1-3 0 16,6 4 1-16,-1 6 1 15,0 8 0-15,0 8 2 16,-6 8 0-16,0 7 1 31,-5 4-1-31,-1 5 1 0,-5 4-1 16,4-1-2-16,-2-1-4 16,-2-7-9-16,5-8-22 15,6 3 1-15,-11-14-1 16,15 3 1-16</inkml:trace>
  <inkml:trace contextRef="#ctx0" brushRef="#br0" timeOffset="425069.5161">11042 14671 18 0,'0'0'33'31,"0"0"1"-31,14 0-6 0,-9 12-12 16,-5 2-5 0,6 9-2-16,-6 3-1 0,7 4-2 15,-1 1-3-15,0 1-1 16,0-1-4-16,0-5-6 16,3-1-13-16,1-1-15 15,-10-24 0-15,15 13-1 0</inkml:trace>
  <inkml:trace contextRef="#ctx0" brushRef="#br0" timeOffset="425417.1954">11004 14829 26 0,'0'0'31'15,"23"14"0"-15,-9-14-9 16,6 0-14-16,5 0-4 15,0 0-6-15,-1 0-6 0,-2 0-6 16,1-4-4 0,-6-2-2-1,3-2 0-15,-6-2 4 16,0-7 6-16,-1-1 10 16,0-1 9-16,5-20 33 15,-12 25-16-15,-1 1 0 16,-2 2-3-16,-3 11-4 15,0 0-6-15,9 13-5 16,-5 5-3-16,-1 7-2 0,4 5-1 16,1 9-1-16,1 5-3 15,-4-4-15-15,-5 0-22 16,11 1 0-16,-11-12 0 16,5 0-1-16</inkml:trace>
  <inkml:trace contextRef="#ctx0" brushRef="#br0" timeOffset="426039.5627">9604 15969 9 0,'3'-12'30'0,"12"3"-1"15,-8-7-5-15,8-3-8 16,1-3-4-16,-1-4-2 16,5 2-2-16,-6 1-2 0,-1 7 0 15,-5 1-2-15,-8 15 0 31,13 0-1-31,-9 17 0 0,-4 8-1 16,6 12-1-16,-3 3 0 16,2 8 0-16,2 4-1 15,-1-4-2-15,3-2-6 16,1-8-16-16,-4-15-12 16,9-7 0-16,-5-16-1 15</inkml:trace>
  <inkml:trace contextRef="#ctx0" brushRef="#br0" timeOffset="426287.3541">10087 15966 56 0,'16'-5'36'0,"12"7"2"16,3-2-14-16,4 0-20 0,1 0-24 16,-2-9-13-16,10 3-3 15,-10-9 0-15</inkml:trace>
  <inkml:trace contextRef="#ctx0" brushRef="#br0" timeOffset="426840.9289">10718 16044 19 0,'17'-10'28'0,"-10"-6"-7"15,0-2-4-15,-1 1-4 0,-6-3-3 16,-3 1-2-16,-7 0-2 15,-5 2-1-15,-8 5-2 16,-1 7-1-16,-1 8 0 16,-3 7-1-16,-1 4 0 15,8 5-1-15,6 7 0 16,5 3 0 0,10-1 1-16,10-4-1 15,8-6 1-15,4-5 0 16,4-8-1-16,4-5 1 15,1-8-1-15,-6-6 0 16,-1-6 0-16,-5-2 0 16,-9 1 0-16,-1 2 0 15,-3 4 1-15,-6 5 1 0,0 10 1 16,0 0 1-16,0 0 0 16,0 25-1-16,4-6 1 15,7 1-3-15,5 2-13 16,6 0-23-16,-6-9 0 0,8 0-1 15,-6-13 0 1</inkml:trace>
  <inkml:trace contextRef="#ctx0" brushRef="#br0" timeOffset="427404.1733">12832 15407 67 0,'6'19'39'16,"-2"12"-1"-16,-14 6-37 15,-15-7-28-15,1 12-6 16,-28-14-3-16,-8-2-2 0</inkml:trace>
  <inkml:trace contextRef="#ctx0" brushRef="#br0" timeOffset="434373.523">13592 15107 12 0,'-26'-15'26'0,"8"15"-4"16,-6 0-4-16,5 11-5 0,-3 3-4 15,4 10-2 1,5 3-4-16,8 7 0 0,5 4-1 15,8 4-1-15,11-2-1 16,3-3 1-16,9-3 0 0,4-12 0 16,4-11-1-16,-1-13 2 15,-1-10 0-15,-6-13 1 16,-6-11 2-16,-9-10 0 16,-10-1 0-16,-13-2 0 15,-8 6 1 1,-15 3-1-16,-3 14-2 15,-9 5-1-15,1 8-6 16,7 13-10-16,6 10-22 16,-3-4 1-16,18 6-1 15,-2-6 0-15</inkml:trace>
  <inkml:trace contextRef="#ctx0" brushRef="#br0" timeOffset="435028.0448">14110 15080 20 0,'0'0'24'0,"0"0"-5"16,0 0-3-16,-13 14-5 16,-1-5-2-16,-9 1-3 0,1 6-1 15,-2-4-2-15,2 1-1 16,4 1 0-16,6-3 0 15,8 0 0-15,8-2 0 16,3 0 1-16,13-2-1 16,2 2 0-16,2-1-3 15,4-2-8-15,-3 8-11 0,-8-9-11 16,6 10 0-16,-13-11-1 16</inkml:trace>
  <inkml:trace contextRef="#ctx0" brushRef="#br0" timeOffset="435297.3805">13964 15391 69 0,'15'6'27'16,"11"1"-5"-16,7 1-3 15,1-1-7-15,7 3-8 16,-1-3-15-16,4 2-21 16,-13-11-3-16,3 2 0 15,-19-5-2 1</inkml:trace>
  <inkml:trace contextRef="#ctx0" brushRef="#br0" timeOffset="435931.3797">14438 15168 11 0,'0'0'30'0,"16"7"-1"16,-9 5-6-16,1 3-9 15,-1 8-3-15,-1 2-4 0,0 1-2 16,-3 1-1-16,-3-4-1 0,0-7-1 16,-3-4 0-1,3-12-1-15,0 0-1 16,0-14 1-16,6-6-1 0,0-6 0 16,7 2-1-16,1-1 1 31,3 5 0-31,1 4-1 0,3 4 2 15,-2 8-2-15,-1 8 2 16,0 7 0-16,-7 3 0 16,0 5 2-16,-2 2-1 15,-2 2 1-15,0 5 0 16,-2-1-2-16,0-4-5 16,-2-3-16-16,4 2-13 0,-7-12-2 15,5 1-1-15</inkml:trace>
  <inkml:trace contextRef="#ctx0" brushRef="#br0" timeOffset="436731.357">15193 15058 13 0,'-11'8'21'0,"5"4"-3"16,-10-1-3-16,3 4-3 0,-7 1-2 16,-2 0-4-16,0 1 0 15,2-4-3-15,3 0 1 0,3-2-1 16,14-11 1 0,-8 15 1-16,8-15-1 15,20 11 1-15,-1-1-1 0,2 0 1 16,7-1-5-16,-1 0-8 15,1 7-17-15,-9-11-8 0,5 7 1 16,-13-12-2-16</inkml:trace>
  <inkml:trace contextRef="#ctx0" brushRef="#br0" timeOffset="437302.962">14984 15366 11 0,'0'0'35'16,"0"0"-20"15,0 0-2-31,0 0 0 0,16 12 0 16,2-3-2-1,2-1 0-15,11 5-1 0,0-1-1 16,8 3-1-16,-2-3-5 16,-1 2-5-16,0-7-20 15,-3 5-11-15,-15-12-2 16,2 4 0-16</inkml:trace>
  <inkml:trace contextRef="#ctx0" brushRef="#br0" timeOffset="443640.7051">15646 15108 32 0,'-3'14'20'16,"3"9"-4"-16,-4 4-3 15,4 8-4-15,0 5-4 16,0 1-1-16,0 2 0 16,4-4-1-16,-4-7-2 15,5-9 0-15,-5-10-1 16,0-13 1-16,0 0 0 0,0-14-1 15,-7-6 1-15,3-8-1 16,-1-3 1-16,-1-6-1 16,0 1 1-16,-1 1 0 0,4 3 1 15,3 4 0-15,0 9 0 16,0 4 0-16,0 15 0 31,16 0 1-31,-5 7-1 0,3 8 0 16,3 7-1-16,6 7 0 15,3 2 0-15,2 4 0 16,2 0 0-16,1-2 0 16,-3 0-1-16,0-4 1 15,-3-7-1-15,-6-5 1 16,-4-10 0-16,-2-7 0 0,-1-11 0 16,-6-7 0-16,-2-8 2 15,-4-11-1-15,0 1 1 16,0-6 0-16,0 6 0 15,-7 3 1-15,2 4-1 16,-2 7 0-16,1 7-3 16,6 15-4-1,-10 0-22-15,10 0-9 16,0 15-1-16,0-15-1 16</inkml:trace>
  <inkml:trace contextRef="#ctx0" brushRef="#br0" timeOffset="454403.2517">8987 17310 17 0,'113'0'11'16,"25"0"1"-16,36 0-1 15,27 0 1-15,28 0-3 16,22-6-1-16,19 1-3 15,15 1 1-15,9-1-1 16,2 1 0-16,-8-3-1 0,-9-2-2 16,-15 2-10-16,-21 7-21 15,-39-10 0-15,-18 1 1 16,-50-5 16-16</inkml:trace>
  <inkml:trace contextRef="#ctx0" brushRef="#br0" timeOffset="455857.7972">9598 17104 15 0,'9'-27'17'0,"-9"10"-1"16,-6-5-2-16,-1 0-3 15,-2-6-2-15,-3 4-1 16,-4-4-3-16,-2 4-2 0,2 2 0 15,-3 5-2-15,1 10 0 16,-3 7 0-16,1 10 0 16,2 9-1-16,0 8 0 15,5 4 1-15,1 3-1 32,10 2 0-32,4-6 1 0,10-2-1 15,3-3 1-15,8-12 0 16,4-6-1-16,2-7 1 15,-1-7 1-15,-1-8-2 16,-5-2 1-16,-4-3 0 16,-2 1 1-16,-10 1 0 15,-4 3 0-15,-2 4 0 0,0 11 0 16,-12 7 0-16,6 7 0 16,3 5 0-16,3 3 0 15,0 1-1-15,9 4 0 16,3-6 0-16,7 0-2 15,2-5-7-15,3-7-17 16,-9-9-7 0,10 0 0-16,-10-17-1 15</inkml:trace>
  <inkml:trace contextRef="#ctx0" brushRef="#br0" timeOffset="456821.1163">9713 16645 14 0,'15'22'18'15,"-15"-4"-6"-15,3 2-2 16,1-1 1-16,-1 2-2 16,-3-1-1-16,3-6-3 15,-3-14 0-15,0 0-2 32,0 0-1-32,12-16-1 0,-6 0 1 15,5-7-1-15,2 3 0 16,-3-2 0-16,5 7-1 15,-2 6 3-15,0 9 0 16,-13 0 1-16,12 17-1 16,-12 2 1-16,5 1-1 15,-5 0 0-15,0 0-1 0,4-2-7 16,-1-3-9-16,-3-15-14 16,19 14-3-16,-19-14-2 15,25-5 17-15</inkml:trace>
  <inkml:trace contextRef="#ctx0" brushRef="#br0" timeOffset="457075.0487">10031 16704 12 0,'0'0'29'16,"31"0"-2"-16,-12 0-9 16,6 0-7-16,4 0-6 15,-2 0-15-15,1 5-16 0,-15-10-3 16,5 8 0-16</inkml:trace>
  <inkml:trace contextRef="#ctx0" brushRef="#br0" timeOffset="457559.5869">10493 16444 13 0,'-20'-13'27'15,"6"13"-8"1,-4 0-2-16,-1 13-4 0,1 3-2 15,-1 7-4-15,7 7 0 16,0 4-1-16,12 11-1 16,0-1 0-16,10 1-1 0,5-4-2 15,5-3-2-15,2-7-6 16,4-7-13-16,-7-11-14 16,8-6 1-16,-8-17-2 15</inkml:trace>
  <inkml:trace contextRef="#ctx0" brushRef="#br0" timeOffset="458423.2658">10574 16604 11 0,'0'0'22'16,"0"0"-6"-16,-5 12 0 15,5 1-7-15,0 6-1 16,0 0-3-16,0 1 1 16,0-2-2-16,0-1 0 0,0-5-1 15,4-2 0-15,-4-10-1 32,0 0 0-32,4-11 0 0,-4-3-1 15,0-1 0-15,0-8-1 16,0 0 1-16,-3-1-1 15,0 5 0-15,3 2 0 16,-6 5 0-16,6 12 0 16,0 0 0-16,0 0 0 15,10 13 0-15,1 3 1 0,6-2-1 16,4 5 1-16,3-1-1 16,4-3 0-16,0-4 1 15,0-4 1-15,-3-2-1 16,-3-2 1-16,-4-6 1 15,-4-4 0-15,-6-4 0 16,-5-2 0 0,-8-2 0-16,1-2-2 15,-2 2 1-15,-4 0-5 16,2 2-5-16,1 3-9 0,-2 1-11 16,9 9-5-16,0 0 0 15,3 11 14-15</inkml:trace>
  <inkml:trace contextRef="#ctx0" brushRef="#br0" timeOffset="458677.2925">10923 16687 35 0,'0'0'30'0,"22"0"-6"15,-7 0-5-15,1 7-4 16,1-5-6-16,-2-2-6 16,1 3-9-16,-6-3-17 15,5 5-9-15,-15-5-2 16,15-10 2-16</inkml:trace>
  <inkml:trace contextRef="#ctx0" brushRef="#br0" timeOffset="458946.851">11165 16645 42 0,'11'-19'20'15,"-5"9"-3"-15,-3-3-3 16,-3-2-1-16,6 6-2 15,-6-1-2-15,0 10-3 32,6-14-1-32,-6 14-1 0,0 0-1 15,0 18 0-15,3 1-1 16,0 2-2-16,-3 5 1 16,7 3-1-16,-1 5-5 15,-3-3-4-15,3-4-14 16,5-4-11-16,-11-23-1 15,9 16 1-15</inkml:trace>
  <inkml:trace contextRef="#ctx0" brushRef="#br0" timeOffset="459294.5438">11309 16419 16 0,'22'10'32'16,"-5"-5"2"-16,-1 18-12 15,2 5-5-15,-7 7-5 16,0 11-2-16,-5 3-4 16,-2 3-1-16,-8 0-3 15,-2-2 0-15,-3-11-2 0,1-3-3 16,1-5-8-16,1-9-18 16,-4-15-7-16,10-7 1 15,0 0-1-15</inkml:trace>
  <inkml:trace contextRef="#ctx0" brushRef="#br0" timeOffset="460179.4352">11591 16999 27 0,'17'10'22'16,"0"-10"-2"-16,10 0-3 15,3 0-3-15,3 0-2 16,5-5-5-16,0 5-8 16,-2-5-14-16,-11-6-16 0,2 9 0 15,-17-7-1-15</inkml:trace>
  <inkml:trace contextRef="#ctx0" brushRef="#br0" timeOffset="460864.7887">12383 17039 19 0,'0'0'21'15,"12"-10"-4"1,-12-1-1-16,3 0-4 15,-3-4-3-15,0-4-3 16,-6 2 0-16,-7 0-2 0,2 0-1 16,-12 4 0-16,-1 3-2 15,0 6 0-15,-2 13-1 16,2 7 0-16,-2 3 1 16,8 6-1-16,5 3 0 0,7 1 0 15,6 2 0-15,13-6 0 16,3-8 0-16,6-5 0 15,5-5 0-15,1-11 1 16,-1-4-1-16,1-8 1 16,-3-4 0-16,-6-6-1 15,-4 3 0 1,-9 3 1-16,-2 3-2 16,-4 8 1-16,0 9 1 15,0 0-1-15,-10 12 0 16,10 4 0-16,6 6 0 15,7 2 1-15,0-2 0 16,7 0-5-16,0-4-12 16,-2-11-15-16,10 0 0 0,-13-14 0 15</inkml:trace>
  <inkml:trace contextRef="#ctx0" brushRef="#br0" timeOffset="461412.8385">12392 16557 11 0,'0'0'20'15,"9"12"-6"-15,-5 2-1 16,-1 4-1-16,-3-4-3 0,3 4 1 15,-3 0-4 1,0-3 1-16,0-6-3 0,0-9 1 16,0 0-3-16,0 0-1 31,9-11 0-31,-2-5 0 0,4-5 0 16,2 2-1-16,0-1 0 15,2 3 0-15,0 2 0 16,-2 6 2-16,-1 9-1 15,-2 12 1-15,-4 5-1 16,0 5 1-16,-6 0-1 16,4 2 2-16,-4 0-2 0,5 0-3 15,-2-7-3-15,3-4-8 16,-6-13-15-16,18 11-3 16,-18-11-1-16,23 4 14 15</inkml:trace>
  <inkml:trace contextRef="#ctx0" brushRef="#br0" timeOffset="461714.0138">12711 16512 4 0,'0'0'29'0,"13"3"-4"16,-13-3-5-16,10 22-3 16,-4-4-4-16,-1 5-3 15,-1 2-1-15,2 1-3 16,-3 3-1-16,1 0-3 16,-2-3-2-16,1-6-3 0,-3-6-5 15,2-1-7-15,2-4-13 16,-4-9-5-16,0 0 0 15,-6-19 14-15</inkml:trace>
  <inkml:trace contextRef="#ctx0" brushRef="#br0" timeOffset="462068.2232">12668 16641 21 0,'9'3'27'15,"7"-3"-8"1,0 0-4-16,6 0-5 0,2 0-1 16,1 0-3-16,0-3-2 0,-1-3-2 15,-3-5-1-15,-1 2 1 16,0-2-2-16,-3-3 1 16,-1-1-1-16,-5 1 2 15,2 0 0-15,-7 4 0 16,-6 10 1-16,10-15-1 15,-10 15 0 1,0 0 0-16,0 0 0 16,0 0 0-16,12 18 0 15,-9-4 1-15,3 6 0 16,0 1 1-16,1 8 0 16,-4-2-2-16,3-1-4 15,-1-1-20-15,5 1-12 16,-10-16-1-16,0 6-1 0</inkml:trace>
  <inkml:trace contextRef="#ctx0" brushRef="#br0" timeOffset="462753.565">12610 17234 14 0,'0'0'24'15,"24"0"-1"-15,-6-4-3 16,16 1-5-16,11 3-1 16,7-5-2-16,7 5-2 0,2-10-3 15,5 7 1-15,-7-4-4 16,-3 7 0-16,-16-4-5 15,-6 1-1-15,-12 3-14 16,-4 0-18-16,-18 0 0 0,0 0-3 16,0 0 7-1</inkml:trace>
  <inkml:trace contextRef="#ctx0" brushRef="#br0" timeOffset="463501.1291">10038 17759 25 0,'0'0'20'15,"15"-10"-5"-15,-5-2-2 16,3-2-1-16,-1-5-2 15,0-5-1-15,0 2-1 16,-3 0 0-16,-2-2-2 0,2 3 1 16,-6 7-1-16,1 2-2 15,-4 12-1-15,0 0-1 16,0 12-1-16,0 5-1 16,0 8 2-16,2-1-1 0,-2 3 0 15,0-27 0-15,13 82 3 16,-4-41 1-16,-9-41 0 31,16 65-1-31,-16-65-5 0,20 65-23 16,-20-65-7-16,0 0-3 15,33 5-5-15</inkml:trace>
  <inkml:trace contextRef="#ctx0" brushRef="#br0" timeOffset="463886.5275">10484 17713 36 0,'0'0'27'0,"22"0"-2"16,0 0-5-16,12 0-3 15,1-2-4-15,8-3-3 16,0 5-10-16,-7 0-15 16,-10-6-19-16,5 6-2 0,-13-5 1 15,-1 0 8-15</inkml:trace>
  <inkml:trace contextRef="#ctx0" brushRef="#br0" timeOffset="464588.4258">11213 17864 36 0,'18'-6'19'16,"-11"-3"-1"-16,-7 9-4 15,14-25-4-15,-14 12-3 16,3 0 1-16,-8-4 0 0,-2 0-3 16,-5 2-1-16,-3 3 0 0,-6-3-2 15,-3 7-1 1,-2 8 0-16,-2 4-1 15,3 5 1-15,0 0 0 0,3 11-1 16,11 2 0-16,11-22 0 16,-7 62 3-16,7-62-4 0,23 56-1 15,-23-56 1-15,45 42 4 16,-45-42 2-16,57 15-4 16,-29-23 2-16,0-16-5 15,-5 2 4-15,-2-5 1 16,-6 0-1-16,-4 1-5 31,-8 5-1-31,-3-2 5 0,-8 10-5 16,8 13 5-16,-20 0 0 15,10 16 1-15,10-16 1 16,0 0 0-16,-8 59 0 16,8-59 3-16,31 56-3 15,-31-56-6-15,52 49-13 16,-52-49-26-16,67 32 4 0,-67-32 2 15,76-17 5-15</inkml:trace>
  <inkml:trace contextRef="#ctx0" brushRef="#br0" timeOffset="465154.0164">13595 17203 39 0,'19'12'33'15,"-7"0"-6"-15,1 5-4 16,2 8-5-16,-9 1-4 16,-3 6-7-16,-9-4-38 15,-15 7 0-15,-26-13-4 16,-15-5 0-16</inkml:trace>
  <inkml:trace contextRef="#ctx0" brushRef="#br0" timeOffset="470028.6765">14097 16970 15 0,'0'0'30'15,"20"10"-8"-15,-9 12-5 32,2 6-4-32,-1 4-2 0,0-3-2 15,-1 3-3-15,-8-4-2 16,-3-2-4-16,0-10 2 15,0-16-3-15,-14 7 2 16,5-18 0-16,3-8 0 16,3-4-1-16,3-8 0 15,6-1 1-15,10-2 0 0,2 0 1 16,5 5-1-16,4 10 0 16,-2 9 2-16,-1 10 1 15,-5 3 0-15,0 12 1 16,-9 4 0-16,1 15 0 15,-11-1 0-15,7 5-1 16,-7-3-2-16,0-1-1 0,3-4-1 16,0 0-5-16,9-5-7 15,-3-9-27-15,-9-16 1 16,22 0 0-16,-22 0 1 0</inkml:trace>
  <inkml:trace contextRef="#ctx0" brushRef="#br0" timeOffset="470929.9183">14673 16834 28 0,'17'21'20'16,"-2"-7"-3"-16,6 3-2 16,7-1-3-16,-1-1-2 15,6-3-3-15,-2-2-2 32,0 2-2-32,-5-2-1 0,-1-1-1 15,-8-6 0-15,-5-1 0 16,-12-2-1-16,6 12 1 15,-13-2-1-15,-7 0 0 16,-7 4 1-16,-5 2 0 16,-2 0-2-16,-3 3 2 15,0-3-1-15,6-1 1 0,2-7-2 16,6 0 1-16,17-8-7 16,-9 4-10-16,9-4-13 15,14-4 0-15,-14 4-1 16</inkml:trace>
  <inkml:trace contextRef="#ctx0" brushRef="#br0" timeOffset="471368.18">14708 17246 32 0,'12'0'34'16,"13"5"-4"-16,5 0-11 15,2-8-4-15,12 3-2 0,-4 0-4 16,3-4-3-1,-1-1-4-15,-8-2-7 0,-3-1-22 16,-9 8-8-16,-22 0 0 16,14 0-1-16</inkml:trace>
  <inkml:trace contextRef="#ctx0" brushRef="#br0" timeOffset="472837.7075">15369 16857 29 0,'-4'19'20'0,"4"-4"-3"16,0 9-4-16,4 5-3 15,-4 4-2-15,6 4-1 16,-3-2-1-16,1 4-2 16,0-7-2-16,-1-1-2 0,-3-8 2 15,0-10-3-15,0-13 2 16,0 0-1-16,0-18 1 16,0-6-1-16,0-5 1 15,-7-10 2-15,3-1-2 16,-2 5 2-16,-1 3 0 15,1 6 0-15,1 0 0 0,1 13 0 16,4 3 1-16,0 10-1 16,8 9 0-16,3 2-1 15,6 5 0-15,4 0 0 16,6 10-1-16,2 0 0 16,2 0 0-16,2 2-1 15,-2-4 1 1,0-2 0-16,-3-4 0 15,-6-3 0-15,-3-7-1 16,-1-8 1-16,-6-7-1 0,-3-9 1 16,-4-7-1-16,-5-3 1 15,0-6 0-15,-3 0-1 16,-5-4 0-16,0 2 1 16,-1 4-1-16,0 7 0 0,1 8-2 15,0 1-6-15,8 14-17 16,0 0-10-16,0 0-2 15,0 0 1-15</inkml:trace>
  <inkml:trace contextRef="#ctx0" brushRef="#br0" timeOffset="474940.6771">15906 17019 8 0,'0'0'31'16,"-13"6"0"-16,13-6-6 0,4 11-6 31,9-11-5-31,14 3-3 0,1-3-5 16,12-5-9-1,1-6-25-15,8 14-5 16,-15-13-1-16,6 10-1 0</inkml:trace>
  <inkml:trace contextRef="#ctx0" brushRef="#br0" timeOffset="475913.6541">16294 17065 14 0,'12'-6'23'0,"-6"-8"-5"0,4 0-4 15,2-9-3-15,3 1-2 16,-2-6-2-16,2-1-2 16,-3 8-2-16,1-1 1 15,-4 7-1-15,-3 0 0 16,-6 15 0-16,4-12-1 31,-4 12 1-31,0 0-1 0,-4 10-1 16,4-10 1-16,-5 14-1 15,5-14 1-15,-4 18 0 16,4-6 1-16,0 3-1 16,0 1 0-16,0 3 1 15,3 0-2-15,3 6 1 16,-2 2-1-16,5 2 0 0,-3 0 0 15,4 0-2-15,-5-5 2 16,2 3-1-16,0-3 0 16,-2-5-1-16,-5-4 2 0,0-1-2 15,0-14 1-15,-12 12 2 16,-4-4-2-16,1-4-1 31,-7-4 2-31,3 0-1 0,-2 0 0 16,2 3 0-16,4-3 0 15,6 0 0-15,9 0 1 16,0 0 1-16,19-5 0 16,5 0 0-16,4 3 0 15,10-2 0-15,4 4-3 16,-1-13-14-16,-4 4-20 0,6 9-1 16,-17-12 1-16,2 6 0 15</inkml:trace>
  <inkml:trace contextRef="#ctx0" brushRef="#br0" timeOffset="477516.4554">16068 15330 23 0,'0'0'34'15,"12"0"-1"-15,8 0-8 16,7 0-8-16,3 3-6 31,7-3-9-31,0-4-27 0,7 11-7 16,-17-14-2-16,5 7-1 16</inkml:trace>
  <inkml:trace contextRef="#ctx0" brushRef="#br0" timeOffset="478102.7052">16579 15302 14 0,'-24'-11'23'15,"3"-1"-7"-15,4-10-6 16,9-2-2-16,4-4-3 16,8 0 0-16,4 1 0 15,9 3 0-15,4 11 2 16,3 8 0-16,0 10 2 0,-5 11 0 16,-4 10-1-16,-8 9-1 15,-7 8 0-15,-13 3-2 16,-5 1 0-16,-11-3-2 15,0-5-3-15,-3-7-1 0,-2-12-2 16,8-11 1-16,2-9-1 31,9-4-1-31,6-7 1 0,9 0 3 16,0 0 1-16,9 4 2 16,10 10 1-16,1 4 1 15,10 12 1-15,0 1 0 16,4 5-2-16,0 1-7 15,-2 4-31-15,-2-18-2 16,5-3-1-16,-8-23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14:10:16.0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1030 5778 30 0,'0'0'31'15,"-20"-50"-1"-15,20 50-8 16,-47-33-4-16,47 33-5 15,-62-8-3-15,62 8-3 16,-63 31-3-16,63-31-1 0,-46 69-1 16,46-69 0-1,-9 81 0-15,9-81 0 0,31 64 0 16,-31-64 0-16,56 41 0 16,-56-41 0-16,70 7 0 0,-70-7 0 15,44-14-1 1,-44 14 0-16,0 0-1 0,0 0 0 15,-20-42 0-15,20 42 0 16,-69 5 0-16,69-5-1 16,-79 37 1-16,79-37 0 0,-61 64 0 15,61-64 0-15,-31 80 0 16,35-38 0-16,-4-42 1 16,35 63 0-16,-35-63 0 15,78 31 0-15,-34-31-1 16,8-5 1-16,-1-9 0 31,-8-11-1-31,-43 25 1 0,74-60-1 16,-74 60 1-16,37-56 0 15,-37 56 0-15,0 0 1 16,9-41-1-16,-9 41 2 16,0 0-1-16,0 0 1 15,-8 68-2-15,11-40-2 0,0 2-3 16,-3-3-8-16,15-4-17 0,-2-4-11 15,-13-19 0 1,12 6 0-16</inkml:trace>
  <inkml:trace contextRef="#ctx0" brushRef="#br0" timeOffset="131.0985">1170 5840 38 0,'0'0'3'16,"-21"-19"-9"-16,21 19-16 16,0 17 10-16</inkml:trace>
  <inkml:trace contextRef="#ctx0" brushRef="#br0" timeOffset="315.7534">1289 6070 39 0,'21'30'32'0,"-9"-8"1"15,3 1-8-15,1-1-11 0,-4-7-5 16,2-5-2 0,-2-10-3-16,-2-6-2 0,1-6-4 15,-4-5-12-15,1-12-18 16,3 5-2-16,-3-8-1 0,4 13 0 16</inkml:trace>
  <inkml:trace contextRef="#ctx0" brushRef="#br0" timeOffset="732.2631">1761 6110 57 0,'-12'25'35'0,"-8"3"1"16,-3-5-10-16,0-7-9 15,4-1-8-15,-1-11-4 16,5-4-3-16,4-9-2 0,5-10-1 15,9-3-2-15,3-4 0 16,3 6 0-16,1-1-1 16,8 8 3-16,-1 8 2 15,0 5 1-15,0 17 1 16,-3 5 0-16,2 7 0 16,-1-3 2-1,1 4-1-15,-2-8-1 16,3-1 0-16,-2-11-2 0,4-7-1 15,-1-10 1 1,-1-11-1-16,1-3 0 0,-3-7-1 16,0 0 1-16,-2 2-1 15,-4 4 1-15,1 5 1 16,-10 17 0-16,12-3 1 0,-7 17 0 16,1 8 0-16,-2 6-1 15,0-2-5-15,1 0-34 16,-3 3-1-16,3-7-1 15,7-7 0-15</inkml:trace>
  <inkml:trace contextRef="#ctx0" brushRef="#br0" timeOffset="1600.7368">3367 5859 37 0,'-24'-5'34'15,"-5"10"0"-15,-8 0-8 16,-4 8-9-16,4 10-6 16,-3 4-2-16,11 7-4 15,7 6 0-15,17 4-2 16,17-5 0-16,10-3-1 31,9-4 0-31,9-10-2 0,4-4-6 16,2-8-23-16,-3-16-8 15,0-2-1-15,-5-9 1 16</inkml:trace>
  <inkml:trace contextRef="#ctx0" brushRef="#br0" timeOffset="2050.3274">3497 6161 26 0,'0'0'35'0,"18"25"1"16,1-8 0-16,3 1-17 0,9 10-6 15,-3 1-3-15,2-3-5 16,-2 2-4-16,-5-8-5 16,-6 1-9-16,-4-5-18 0,-13-16-6 15,16 0 1 1,-16-19-2-16</inkml:trace>
  <inkml:trace contextRef="#ctx0" brushRef="#br0" timeOffset="2186.8674">3760 6213 41 0,'-21'-5'37'0,"2"14"1"0,-3 6-3 16,-6 2-16-16,1 7-8 15,-2 0-6-15,2 7-6 16,5 2-13-16,1-1-23 0,1-11 0 16,8 0-1-16,4-11 0 15</inkml:trace>
  <inkml:trace contextRef="#ctx0" brushRef="#br0" timeOffset="2571.7551">3798 6004 51 0,'0'0'36'0,"6"20"2"16,-6 6-10-1,6 15-11-15,-6 1-7 0,3 14-2 16,-3-4-2-16,5 2-2 16,2-11-2-16,-1-4 0 15,0-11-2-15,1-12 0 16,5-13 0-16,0-11-1 0,4-7 0 15,0-7 1-15,-4 4-1 16,4 3 1-16,-1 5 0 16,0 7 0-16,-3 8 1 15,-2 5 0-15,-6 6-3 16,1 2-9-16,-2-1-27 31,-3 4-1-31,0-10 0 0,0 5 0 16</inkml:trace>
  <inkml:trace contextRef="#ctx0" brushRef="#br0" timeOffset="3134.2112">4278 5920 40 0,'-10'22'32'16,"8"6"-5"-16,-2 6-10 15,-2 1-3-15,6-2-4 16,-3-5-1-16,3-3-4 0,0-12-1 15,0-13-1-15,0 0-1 16,3-13 0-16,-3-13-1 16,-6-5 1-16,2-6-1 15,-1-2 0-15,-1-2-1 0,2 3 0 16,1-1 0-16,-3 0 1 31,6 7-1-31,6 7 0 0,4 3 0 16,5 2-1-16,6 5-2 15,2 1-6-15,8 8-10 16,9 11-16-16,-6-5 1 16,7 9-2-16,-7-3 3 15</inkml:trace>
  <inkml:trace contextRef="#ctx0" brushRef="#br0" timeOffset="3372.0527">4291 6234 25 0,'-25'7'32'0,"21"5"2"15,4-12-4-15,0 0-16 16,25 8-6-16,0-8-7 0,6 2-12 15,0-7-19-15,6 5-2 16,-9-12-2-16,7 5 0 16</inkml:trace>
  <inkml:trace contextRef="#ctx0" brushRef="#br0" timeOffset="3703.6935">4489 5966 37 0,'0'0'35'15,"18"19"0"-15,-18 0-9 16,0 1-11-16,3 5-3 16,-3-6-4-16,0 4-3 15,0-10-2-15,0-13-1 0,12 6-2 16,-1-15 0-16,1-2 0 15,6-7-1-15,-2 3 1 16,3-4-1-16,-1 5 1 16,-5 7 0-16,-1 7 2 0,-4 4-1 15,-3 9 1-15,-3 6 0 16,-2 0-2-16,0 5-1 0,9 3-12 16,-3-2-23-1,0-9-1-15,4-6 0 16,-10-10-1-16</inkml:trace>
  <inkml:trace contextRef="#ctx0" brushRef="#br0" timeOffset="4103.8851">4756 5803 43 0,'21'-9'29'0,"-3"-6"-7"0,7 6-9 16,1 2-3-16,-2 0-3 15,-1 7-2-15,-2 0 1 16,-3 11-1-16,-4 1-1 16,-1 8 1-16,-8-2 0 15,6 12-1-15,-3 0 0 0,1 9-1 31,-1 2 1-31,3 0-2 16,-2 3 1-16,0 1-1 16,-2-3 1-16,-1 0-1 15,-6-10 0-15,0-4 1 0,-5-7-1 16,-6-5 0-16,-9-6-1 16,-2-7 0-16,-2-3-1 15,-4-8-1-15,4 6-5 0,0-6-7 16,11 4-17-16,13 4-8 15,-8-13 0-15,18 11 0 16</inkml:trace>
  <inkml:trace contextRef="#ctx0" brushRef="#br0" timeOffset="5575.3158">5401 5995 43 0,'0'0'29'16,"0"0"-4"-16,22 3-3 16,4 3-7-16,4-6-6 15,10 0-2-15,1 3-6 16,0-6-8-16,0 3-7 16,-7-5-12-16,-11-2-8 15,1 7 1-15,-24 0 0 0</inkml:trace>
  <inkml:trace contextRef="#ctx0" brushRef="#br0" timeOffset="5759.9792">5448 6116 61 0,'25'4'32'0,"-4"-4"-8"15,7 0-6-15,9 0-7 16,-4 0-21-16,7 5-19 16,-12-11-4-16,5 9-1 15,-13-3-1-15</inkml:trace>
  <inkml:trace contextRef="#ctx0" brushRef="#br0" timeOffset="6523.1793">6946 5436 38 0,'26'-12'29'0,"-6"7"-6"15,-20 5-4-15,-15-4-4 16,-14 6-4 0,-18 2-3-16,-8 1-4 15,-6 0-2-15,-6-1 0 16,0-1-2-16,7 2 1 15,8-1 0-15,14-4-1 16,10 3-1-16,11-3 1 16,17 0 0-16,6 14-1 15,12-3 2-15,14 5 0 0,7 6-1 16,8 5 2-16,6 7-1 16,3 9 1-16,-7 8 0 0,-8 5 0 15,-17 4-1 1,-14 5 0-16,-20 6 0 0,-14 1 0 15,-17 1-1-15,-6-5 0 16,-9-2 0-16,4-6 0 0,4-10 0 16,9-7 0-16,8-9 0 15,10-9 0-15,15-6 0 16,15-6 0-16,16-3 1 16,12-6-1-16,21 0 1 15,11-4-1-15,12 0 1 31,11 0 0-31,-1 0 0 0,2-4-1 16,-4 4-1-16,-14-3-8 16,-14 1-24-16,-10 7-2 15,-21-5 0-15,-8 10-1 16</inkml:trace>
  <inkml:trace contextRef="#ctx0" brushRef="#br0" timeOffset="7060.4451">6341 6692 32 0,'0'0'33'16,"0"0"1"-16,-7 32-9 15,4-9-9-15,3 15-6 16,-3-1-2-16,3 4-2 15,-6-2-3-15,6-5-2 16,-4-7-2-16,4-12-3 0,0-15-2 16,0 0-2-16,17-13-1 15,-8-14 0-15,6 1 1 16,0-4 1-16,2 2 3 0,-3 3 3 16,-4 3 2-1,-3 11 3-15,-7 11 7 31,-13 4-5-31,1 9 0 16,-1 1-1-16,1 5-2 0,3-1 0 16,9 4-1-16,0-5 0 15,12-3-1-15,9-3-3 16,1-5-6-16,9-2-14 16,4-4-11-16,-5-10 0 15,4 2 0-15</inkml:trace>
  <inkml:trace contextRef="#ctx0" brushRef="#br0" timeOffset="7238.6322">6595 6762 7 0,'0'0'25'15,"13"-10"-1"-15,8 10-8 16,-2 0-14-16,5-5-14 15,7 10-10-15,-9-11-2 16,3 6 9-16</inkml:trace>
  <inkml:trace contextRef="#ctx0" brushRef="#br0" timeOffset="7423.6175">6616 6825 33 0,'0'0'29'0,"17"7"-2"0,1-7-10 16,6 0-14-16,5 3-22 15,-5-11-8-15,10 8-1 16,-9-10-1-16</inkml:trace>
  <inkml:trace contextRef="#ctx0" brushRef="#br0" timeOffset="7593.5068">6904 6870 25 0,'0'0'27'0,"10"0"-2"15,9 0-9-15,2 0-28 16,-5-7-14-16,15 11 0 0,-9-13-1 15</inkml:trace>
  <inkml:trace contextRef="#ctx0" brushRef="#br0" timeOffset="7909.1561">7249 6842 49 0,'-13'7'31'0,"-11"-10"-1"16,2-2-18-16,3-4-7 15,4-3-6-15,7-5-1 16,8-1-3-16,4 3 1 16,7 4 1-16,4 4 1 15,3 7 2-15,1 5 4 0,-6 8 2 16,5 8 0-16,-5 3 2 16,1 0 0-16,0-2 0 15,3-3-1-15,-4-9 0 16,6-2-2-16,0-8-1 15,-1-9 0-15,-6-7-1 16,-5-2-2-16,-7 1-5 0,-7-1-12 16,-14-2-20-16,3 8 0 15,-13-6-1-15,3 7 0 0</inkml:trace>
  <inkml:trace contextRef="#ctx0" brushRef="#br0" timeOffset="8362.1109">6549 5024 61 0,'0'0'33'0,"6"15"-10"16,-6 0-8-16,0 13-7 16,0 0-3-16,3 5-2 15,-3-1-3-15,0-4-7 16,2-6-12-16,2 0-13 15,-4-22 0-15,-7 16-1 16</inkml:trace>
  <inkml:trace contextRef="#ctx0" brushRef="#br0" timeOffset="8839.9684">6497 5187 6 0,'27'-8'18'0,"-9"8"-9"16,3 8-5-16,2-1-2 16,5 2-1-16,-1 1 0 15,2 1 0-15,-2-1 0 16,-5-2 4-16,-3-3 2 0,-7-5 10 31,-6-9-9-31,-12-2 1 0,-1-2-1 0,-1-2 0 16,1-5-5-1,1 5-1-15,6-3-1 0,6 3-1 16,1 4 0-16,8 1 1 16,3 4-1-16,1 6 2 15,0 0 0-15,0 13 0 32,-2 1 0-32,3 3 1 0,-2 2 0 15,1 1 0-15,-1-2 0 16,1-1 1-16,2-5 1 15,1-4 1-15,-4-8 1 16,1 0 0-16,-8-13 1 16,1 0-1-16,-12-2 0 15,0-2-2-15,-14 3 0 0,0-1-2 16,-5 3-4-16,0 7-4 16,3 5-17-16,1 10-16 15,-3-5 0-15,2 12-1 16,-2-3 1-16</inkml:trace>
  <inkml:trace contextRef="#ctx0" brushRef="#br0" timeOffset="9741.5229">7618 6072 52 0,'0'0'32'32,"6"19"-7"-32,7 6-8 0,11 6-6 15,-2 8-5-15,6 6-2 16,3 2-5-16,-3-3-8 15,-1-6-16-15,1-4-7 16,-14-19-1-16,4 0-1 16</inkml:trace>
  <inkml:trace contextRef="#ctx0" brushRef="#br0" timeOffset="9941.2914">7885 6082 26 0,'-13'-11'32'15,"1"21"1"-15,-9 3-5 32,-4 9-13-32,-1 7-6 0,-4 2-3 15,2 5-5 1,2 1-5-16,2-8-5 0,8-4-12 16,4 0-11-16,-1-17-1 15,13 2-1-15</inkml:trace>
  <inkml:trace contextRef="#ctx0" brushRef="#br0" timeOffset="10326.4093">8018 6094 18 0,'-9'10'27'0,"9"14"0"15,-9-5-8-15,5 4-10 16,4 0-3-16,-3 0-2 16,3-5 1-16,0-6-1 15,0-12-1-15,10 3 1 16,-5-12 0 0,-2-10 0-16,-3-4 0 15,0-9 0-15,-5-6-1 0,2-3 0 16,-1-1-1-16,-2-2-1 15,6 0 1-15,0 2-1 16,0 1-1-16,10 7 1 16,-1 5-1-16,3 2 0 15,1 8 1-15,8 2-3 0,1 7-3 16,6 10-7-16,0 0-12 16,2 0-9-16,8 15 0 15,-7-9 0-15</inkml:trace>
  <inkml:trace contextRef="#ctx0" brushRef="#br0" timeOffset="10579.6644">7997 6310 61 0,'18'0'33'15,"16"4"-10"-15,0 1-7 0,4-5-8 16,-1 5-11-16,-1-5-21 16,-2 5-8-16,-11-12 0 15,-1 7 0-15</inkml:trace>
  <inkml:trace contextRef="#ctx0" brushRef="#br0" timeOffset="10795.9656">8285 5869 30 0,'0'0'33'0,"9"22"0"15,-9 2-4-15,6 7-15 16,-2 8-5-16,-4 6-2 16,6 3-3-16,-3-1-6 15,-3-6-7-15,6-8-11 0,0-5-14 16,-6-19 0-16,0-9 0 16</inkml:trace>
  <inkml:trace contextRef="#ctx0" brushRef="#br0" timeOffset="10995.7467">8414 6067 40 0,'-14'4'31'15,"14"-4"-3"-15,-21 16-10 16,5-4-7-16,3 2-2 16,3-2-2-16,5 5-2 15,5-5-2-15,9 3-1 16,6-1 0-16,3-2-3 15,5 1-8-15,2 0-16 0,-4-7-8 16,5 1-1-16,-7-7 0 16</inkml:trace>
  <inkml:trace contextRef="#ctx0" brushRef="#br0" timeOffset="11443.5885">8515 5840 29 0,'25'-23'60'32,"-6"16"-40"-32,5-2-7 0,4 5-4 15,4 1-3-15,-5 3-1 16,-2 5-2-16,-3 2-1 15,-7 3 0-15,-2 3-1 16,-7 3 0-16,-3 5 0 16,-3 4 0-16,3 4-1 15,-3 5 1-15,0 2 0 0,3 1-1 16,1 4 0-16,1 2 2 16,-1-2 0-16,0-5 0 15,1-3 1-15,-5-5-1 16,3 1 1-16,-6-8 0 15,-6-3 1-15,-6-4-2 16,-1-3-1 0,-5-1 0-16,1-4-1 15,-1 0-2-15,2-6-6 16,3 0-14-16,16 0-14 0,-12-11 0 16,12 11-1-1,12-22 1-15</inkml:trace>
  <inkml:trace contextRef="#ctx0" brushRef="#br0" timeOffset="11865.9725">9002 5620 44 0,'0'-13'32'0,"6"23"-3"16,-6 12-11-16,0 16-3 16,0 13-5-16,-4 12-3 15,4 13-1-15,-5-1 0 32,5 4-1-32,-2-10-2 0,2-5-1 15,0-8-1-15,5-12-1 16,-3-13 0-16,5-15 0 15,3-13 0-15,2-6-1 16,4-11 0-16,-1-7 0 16,6-1 0-16,-2-2 1 15,1 3 0-15,1 8 0 0,-6 10 1 16,-5 6 1-16,-1 9 0 0,-3 3 0 16,-6 6-1-16,3 4-1 15,3-2-5-15,-6-6-10 16,6-6-21-16,4 3-1 15,-10-14 0-15,18 9-1 32</inkml:trace>
  <inkml:trace contextRef="#ctx0" brushRef="#br0" timeOffset="12229.6982">9365 6057 36 0,'0'33'33'0,"7"9"1"15,-4 0-13 1,2-4-5-16,2 3-5 16,-1-12-3-16,1-4-1 0,-5-15-4 31,-2-10 0-31,5-10-1 0,2-10 0 15,-7-13 0 1,0-5-1-16,0-11-1 0,-5-2 1 16,2-2-1-16,3 1 0 15,-3 2 0-15,3 1 0 16,8 5-1-16,3 5 1 16,7 9 0-16,6 6-2 0,4 9-1 15,-2 1-7-15,7 6-18 16,2 13-8-16,-5-1 0 15,3 5 0-15</inkml:trace>
  <inkml:trace contextRef="#ctx0" brushRef="#br0" timeOffset="12482.9012">9436 6409 15 0,'7'16'28'0,"5"-16"0"15,16 9-10-15,-4-3-33 16,-1-16-7-16,11 10-4 15,-12-16 1-15</inkml:trace>
  <inkml:trace contextRef="#ctx0" brushRef="#br0" timeOffset="12830.0968">9662 6108 56 0,'20'14'36'0,"-11"-1"0"15,0 4-16-15,1 5-7 16,-5 0-4-16,-1 3-3 16,-4-9-2-16,0 0 0 0,0-16-3 15,0 10 0-15,0-10-1 16,11-13 0-16,0 0-1 0,1-7 1 15,4 5-1-15,2-3 0 16,-2 5 1-16,2 5 0 16,-3 8 1-16,-2 7 1 15,-1 7-1-15,-2 7 0 0,-1 8-3 16,-2-4-10-16,-1-2-24 16,3 4-1-16,0-12-1 15,2 3 0-15</inkml:trace>
  <inkml:trace contextRef="#ctx0" brushRef="#br0" timeOffset="13061.948">9988 6202 47 0,'0'0'36'16,"12"6"0"-16,7-6-6 16,9 3-17-16,1-3-6 15,-1-3-8-15,5-2-19 16,1 5-15-16,-12-8-1 0,3 8 0 16</inkml:trace>
  <inkml:trace contextRef="#ctx0" brushRef="#br0" timeOffset="13315.3608">10264 5852 40 0,'0'-12'35'15,"0"12"1"-15,0 0-2 16,10 19-18-16,1 10-5 15,-4 4-4-15,2 12-3 16,-5 3 1-16,2 8-2 16,-6-3-2-16,0-4-3 15,0 0-4-15,-7-14-9 0,7-9-19 16,0-4-4-16,0-22 0 16,0 0 1-16</inkml:trace>
  <inkml:trace contextRef="#ctx0" brushRef="#br0" timeOffset="13515.8199">10398 6129 46 0,'0'0'34'15,"0"0"0"-15,0 0-12 16,-7 12-8-16,-5-3-5 16,6 5-3-16,-4 1-2 15,2 4 0-15,4-2-1 16,4 0-1-16,0-3 0 15,9 0 0-15,4-6-3 0,2-1-4 16,10-7-18-16,0 3-13 16,-6-13 0-16,11 3-1 15</inkml:trace>
  <inkml:trace contextRef="#ctx0" brushRef="#br0" timeOffset="14000.9346">10550 5778 48 0,'19'0'29'16,"2"-11"-10"-16,7 6-4 16,2-1-3-16,1 3-4 15,1 3-1 1,-5 0-3-16,-2 3-1 16,-6 4-1-16,-4 0-1 15,-5 2 0-15,-4 1-1 16,-2 4 0-16,-4 4 1 15,5 6-1-15,-5-1 1 16,6 6 0-16,-2 3-1 16,2 5 1-16,3 1-1 0,-3 0 1 15,0-2 0-15,-3 2-1 16,-3-2 1-16,0-5 0 16,-5-1 1-16,-8-3 0 0,-3-4 1 15,-8-4-1 1,0-1 1-16,-2-8-2 0,1-6-6 15,3-4-13-15,10 0-17 16,-6-15 0-16,18 3-1 0,-4-9 1 16</inkml:trace>
  <inkml:trace contextRef="#ctx0" brushRef="#br0" timeOffset="14419.4902">11259 6034 47 0,'0'0'34'0,"14"7"1"16,6-7-15-16,5-5-5 15,9 5-6-15,1-6-3 16,6 6-4-16,-3-6-4 16,-3 3-7-16,-4 3-9 0,-7 0-12 15,-7-4-5-15,-5 4 0 16,-12 0 0-16</inkml:trace>
  <inkml:trace contextRef="#ctx0" brushRef="#br0" timeOffset="14620.1977">11272 6142 39 0,'18'10'35'0,"8"-10"-2"15,7 0-9-15,11 5-6 16,-2-5-7-16,6 0-7 0,-5 3-15 15,-3-3-22-15,-17-6-2 16,-2 6-1-16,-21 0 1 16</inkml:trace>
  <inkml:trace contextRef="#ctx0" brushRef="#br0" timeOffset="23093.6678">12971 5436 40 0,'-5'-15'28'0,"-11"6"-5"15,-17 1-4-15,-12 0-6 16,-10 4-4-16,-7-1-3 16,-7 5 0-16,-2 0-3 15,4 0-2-15,8 5-1 16,8-5 0-16,11 3 0 0,13-3-1 16,11 5 0-16,16-5-1 0,0 12 1 15,18-3 1-15,7 5 0 16,12 5 0-16,10 9 1 15,0 8 1-15,-1 7 0 16,-6 11 0-16,-14 4 0 16,-17 10 1-1,-18 4-1-15,-22 3-1 16,-17 3 1-16,-7-3-1 16,-10-7 0-16,9-6 0 15,3-8 1-15,13-7-1 16,16-9 1-16,21-10 0 15,20-8 0-15,21-4-1 16,15-6 1-16,18-2 0 0,19-8 0 16,9 0-2-16,9-5 1 15,4 2 0-15,-3-6 0 16,-4 1-1-16,-8 2 0 16,-11-3-3-16,-15 5-8 15,-19-1-18-15,-17-2-8 0,-10 7 1 16,-25 0 0-16</inkml:trace>
  <inkml:trace contextRef="#ctx0" brushRef="#br0" timeOffset="23741.2233">12066 6660 42 0,'0'0'31'16,"0"0"-6"-16,9 16-4 0,-9 4-5 31,5 14-3-31,-5 1-5 0,4 8 0 16,-4 2-5-1,3-3-1-15,0-4-5 0,-3-11-3 16,7-8-6-16,-7-19-4 16,13 9-3-16,-7-22-3 15,4-9 2-15,2-3 3 16,0-3 7-16,-3 1 5 0,1 0 8 15,-5-9 17 1,-5 36-5-16,-15-7 0 16,3 10-2-16,-6 6-4 15,5 3-2-15,-3 3-2 16,9 1-1-16,7 0-1 16,11 0 0-1,7-2-1-15,7-4-3 16,7 0-7-16,3 4-21 15,0-18-1-15,3 4-2 16,-4-13 1-16</inkml:trace>
  <inkml:trace contextRef="#ctx0" brushRef="#br0" timeOffset="23925.8395">12445 6733 17 0,'0'0'29'16,"15"-5"0"-16,1 1-3 16,11 4-16-1,5 0-10-15,2-6-16 16,7 12-10-16,-14-12-2 16,1 6 0-16</inkml:trace>
  <inkml:trace contextRef="#ctx0" brushRef="#br0" timeOffset="24094.6208">12454 6805 44 0,'-9'12'33'0,"9"-12"0"16,7 9-13-16,17-6-8 0,3-3-7 16,7 0-15-1,6-9-19-15,11 9-3 16,-8-13-2-16,7 5 1 0</inkml:trace>
  <inkml:trace contextRef="#ctx0" brushRef="#br0" timeOffset="24279.3357">12810 6799 20 0,'-8'0'28'0,"23"4"-1"16,-2-4-5-16,14 0-23 16,5 4-13-16,-1-8-12 15,18 4 0-15,-15-5-2 16</inkml:trace>
  <inkml:trace contextRef="#ctx0" brushRef="#br0" timeOffset="24578.2841">13149 6803 43 0,'-22'0'32'16,"6"-4"-3"-16,-5-4-11 0,5-4-8 31,10-1-6-31,6 0-2 16,6 0-3-16,10 1 0 16,1 8 2-16,3 4 1 15,1 9 3-15,-2 4 1 0,0 5 0 16,-6-3 1-16,5 3 1 15,-3-5-2-15,1-3 0 16,-3-10-1-16,5 0-1 0,-9-13-1 16,0 0-1-16,-9 2 0 15,-5-2-3-15,-8 4-4 16,-6-2-15-16,-6 3-19 16,1 6 1-16,-7-5-1 15,6 2 0-15</inkml:trace>
  <inkml:trace contextRef="#ctx0" brushRef="#br0" timeOffset="25058.562">12386 5017 58 0,'0'0'29'16,"6"14"-12"-16,-6 7-6 0,3 0-4 16,0 7-1-16,-3 3-5 15,3-3-8-15,-6-9-18 16,3 10-5-16,-12-13 1 0,2 0-2 16</inkml:trace>
  <inkml:trace contextRef="#ctx0" brushRef="#br0" timeOffset="25527.8688">12290 5141 15 0,'18'-7'27'0,"9"11"1"16,-4 0-10-16,5-4-9 31,2 4 0-31,5 0-2 0,-3-1-2 16,1 1-2-16,-5 0-1 15,-3 2 0-15,-7-3-2 16,-5 1 2-16,-13-4-1 16,0 0 0-16,0 0 1 15,0 0 0-15,-10-7-1 16,3-3 1-16,-1-5-1 0,2 2-1 16,6-3-1-16,0 4 0 15,7 1 0-15,5 2 0 16,6 6 0-16,1 3 0 15,6 7 0-15,-4 3 2 16,4 5-1-16,0 3 0 0,2 2 1 31,1-1-1-31,0 0 1 0,-2-4 1 16,-1 0 1 0,-4-9 1-16,3-3 2 0,-14-6 1 15,3-5 0-15,-13-7 0 16,-7-2 1-16,-6-1-2 15,0 0-1-15,-7 1-3 16,-2 5-2-16,1 12-6 0,-4 3-20 16,-4 9-11-16,8 11-1 15,-7 1 0-15</inkml:trace>
  <inkml:trace contextRef="#ctx0" brushRef="#br0" timeOffset="31420.4762">13940 6295 40 0,'15'-8'22'0,"-6"-6"-2"0,3-3-4 16,-2-2-4-16,-7-3-1 16,3-1-1-16,-9-2-2 15,-3 3-1-15,-11 0-2 16,0 5-1-16,-8 2-1 16,-2 6-1-16,-5 6-2 15,1 6 0-15,1 11 0 0,6 6 0 16,4 6 0-16,10 3 0 15,7 5 0-15,7 1 0 16,8 0 0-16,9-6 0 16,0-5 1-16,9-10 0 15,0-10-1-15,4-8 1 16,-3-9 0 0,0-7 0-16,-6-7 0 15,-4 4-1-15,-5-4 2 16,-4 6-1-16,-5 6 0 15,-7 15 0-15,0 0 1 0,-10 0-1 16,4 14 1 0,6 5-1-16,0 4-1 0,6-2-3 15,7 1-13-15,8-1-19 0,-5-15-1 16,9 4-1-16,-7-10 1 16</inkml:trace>
  <inkml:trace contextRef="#ctx0" brushRef="#br0" timeOffset="32088.9043">14131 5482 62 0,'0'0'24'0,"0"0"-4"32,0 19-4-32,0 12-6 0,0 12-4 15,0 8-1-15,0 5 0 16,-3 0-1-16,3-2-1 15,0-6-2-15,-3-8 0 16,3-11-2-16,0-13-1 16,4-7-1-16,-4-9-1 15,18-6-1-15,-9-7 1 0,4-2 0 16,2-5 0-16,-2 4 2 16,-1 0 0-16,-3 3 2 15,-9 13 1-15,4-12 0 16,-19 16 3-1,4 5-2-15,-3-3-1 16,1 6 1 0,0-2-1-16,4 0 2 15,3 0-1-15,9 2 1 0,6-3-1 16,7 1 1 0,6-1-3-16,5-4-8 0,-5-5-23 15,13 9-1-15,-11-9 0 16,7 0-2-16</inkml:trace>
  <inkml:trace contextRef="#ctx0" brushRef="#br0" timeOffset="33304.9695">14524 6099 50 0,'14'-8'29'15,"-5"-1"-10"-15,8 4-5 16,3 5-3-16,-1 0-2 16,-1 5-1-16,-1 9-1 0,-7 3-2 15,-6 5-1-15,-4 4 0 16,0 2 0-16,-4 3-1 15,-1-2 0-15,5 0-1 0,0-6-1 16,9-2 1-16,4-9-1 16,7-5 1-16,3-7-1 15,2-12 1-15,0-7-2 16,1-6 1-16,-1-4 0 16,-3-2 0-16,-6 1 0 15,-5 4 0-15,-4-1 0 0,-3 13-1 16,-4 14 2-16,0 0 0 15,-14 10 0-15,6 11 0 16,0 3-1-16,4 5 1 16,4 8-4-16,0-11-9 15,5 0-27-15,10-5 0 16,6-14-1 0,10-4 0-16</inkml:trace>
  <inkml:trace contextRef="#ctx0" brushRef="#br0" timeOffset="33852.718">15181 5987 45 0,'-6'-12'30'0,"6"12"-2"16,-8 29-6-16,0-2-5 16,4 10-5-16,-6 4-4 0,4 2-1 15,-2-2-1 1,5 0-1-16,-1-12-1 16,4-8 0-16,0-12-1 0,0-9 0 15,3-11 0-15,1-5-1 0,-1-16 0 16,2-6 0-1,-5-13-2-15,3-2 1 0,-3-3-1 16,0 3 1-16,0 2-1 16,-3 5 0-16,3 5-1 15,0 6 1-15,0 14-1 32,6 4-1-32,7 11-3 0,1-4-4 15,11 10-11-15,7 0-18 16,1 0 0-16,12 7-1 15,-2-7 1-15</inkml:trace>
  <inkml:trace contextRef="#ctx0" brushRef="#br0" timeOffset="34121.6516">15155 6324 32 0,'0'12'32'15,"0"-12"1"-15,24 0-14 16,0 7-4-16,2-2-8 15,2-5-18-15,0-7-17 0,7 7-4 16,-8-19 0-16,5 13-1 16</inkml:trace>
  <inkml:trace contextRef="#ctx0" brushRef="#br0" timeOffset="34436.924">15482 5903 51 0,'0'0'32'16,"5"-14"-1"-1,-5 14-14-15,6 14-5 0,-6 7-4 16,0 5-4-16,-4 4-1 16,4 8-2-16,-4 2 0 15,4 1-5-15,-3-1-4 0,-2-8-12 16,-1-11-14-16,10 0 0 16,-4-21 0-16</inkml:trace>
  <inkml:trace contextRef="#ctx0" brushRef="#br0" timeOffset="34652.7103">15586 6100 49 0,'0'0'31'16,"-18"0"-9"-16,5 6-7 15,-4 4-5-15,-3-1-3 16,4 5-2-16,1-2-1 15,8-2-1-15,7 1-1 0,6 1 0 16,8-4-2-16,6-1-5 16,7-3-17-16,7 5-10 15,-12-9 0-15,14 0-1 16</inkml:trace>
  <inkml:trace contextRef="#ctx0" brushRef="#br0" timeOffset="35223.5478">15760 5842 14 0,'50'0'53'16,"-22"0"-34"-16,-4-2-3 16,-2 2-3-16,-3 0-1 0,-4 0-2 15,-2-4-3 1,-13 4-1-16,18-3-1 0,-18 3 0 15,9-6-1-15,-9 6-1 32,0 0 0-32,10-7-1 0,-10 7-1 15,0 0 0-15,0 0 0 16,4 10-1-16,-4 2 1 16,-4 5-1-16,4 8 0 15,-6 6 1-15,2 5-1 16,0 8 1-16,4 2-1 15,-5 0 1-15,5 4-1 0,0-4 2 16,0-8-2-16,0-5 0 16,6-2 1-16,-3-7-1 15,1-5 1-15,-4-6 0 16,0-13 1-16,-6 9 0 16,6-9 1-16,-22 0-2 15,-3 0-6 1,-9-8-31-16,-6 8-1 15,-10-6-1-15,-2 6-1 16</inkml:trace>
  <inkml:trace contextRef="#ctx0" brushRef="#br0" timeOffset="40947.263">16470 6220 40 0,'6'-10'18'0,"7"-1"-1"0,-6 1-1 31,0-3-1-31,1 3-1 16,-5-9-1-16,3 5-2 0,-9-3-3 15,-1 4-1-15,-7-3-1 16,-2 4-2-16,-5-1-1 16,-2 4-2-16,-1 4 0 15,-1 5-2-15,0 7 1 16,4 6 0-16,2 8-1 0,5 3 1 15,7 5-1-15,4 5 1 16,4-2 0-16,7-6 0 16,5-6 1-16,6-6 0 15,3-9-1-15,0-9 1 16,0-5 0-16,-1-8-1 16,-2-6 1-1,-4 2 0-15,-6-4-1 16,-8 8 1-16,-4 1-1 15,0 3 0-15,0 13 1 0,-7 0-1 16,2 11 0 0,1 9 0-16,4 5 1 15,3 3 0-15,3-1-1 0,4-3-2 16,9 5-12-16,5-9-22 0,-5-15 0 16,6-5-1-16,-5-14 1 15</inkml:trace>
  <inkml:trace contextRef="#ctx0" brushRef="#br0" timeOffset="41650.7668">16582 5594 37 0,'15'6'28'0,"-15"-6"-6"16,4 22-5-16,-1-2-5 0,-3 1-2 16,6 8-1-16,-6-4-3 15,0-1-1-15,0-2-2 0,0-3 0 16,0-19-2-16,0 12 0 15,0-12-1-15,7-19 0 16,1 0 0-16,1-3 0 16,5-5 1-1,-3 2-1-15,2 2 1 16,-1 5 1-16,1 4 0 16,-1 9 1-16,-3 5 0 15,3 10 0-15,-2 7 0 16,-1 4 0-16,0 4 0 15,1 0-1-15,0 5-5 16,-2-5-12-16,-3-3-20 0,9-2-1 16,-14-20 0-16,22 13 0 15</inkml:trace>
  <inkml:trace contextRef="#ctx0" brushRef="#br0" timeOffset="41935.0209">16930 5695 43 0,'0'0'33'16,"0"0"0"-16,14 3-10 16,1 0-8-16,2-3-6 15,7 0-2-15,2 5-6 16,2-5-14-16,-4 0-20 0,7 0-1 16,-9-10-1-16,4 6 0 15</inkml:trace>
  <inkml:trace contextRef="#ctx0" brushRef="#br0" timeOffset="42566.6936">17292 5396 68 0,'0'-16'33'0,"0"7"-7"0,0 9-7 15,0-10-7-15,0 10-4 16,0 0-4-16,8 21-2 16,-8-4-1-16,4 9-2 15,-4 5 1-15,3 0 1 16,-3 6-1-16,3-4 1 16,0-1-1-1,-3-4 0-15,7-4 0 16,1-11-1-16,2-4-2 15,3-9-2-15,2 0-1 16,1-9 0-16,5 0-1 16,-4-4 1-16,2 3 0 0,-6 1 1 15,0 3 2-15,-13 6 2 16,13-9 2-16,-13 9 1 0,0 0 0 16,0 0 2-1,-18 15 0-15,8-6-1 0,-2-2 1 16,1 5 0-16,-1-2-1 15,3 2 1-15,0 0-1 16,4 0 0-16,5 0 0 16,11-2 1-1,-2 0-2-15,8-1 1 16,4 1-5-16,1-7-14 16,-5-3-18-16,9 5-1 15,-8-13-1-15,2 8 0 16</inkml:trace>
  <inkml:trace contextRef="#ctx0" brushRef="#br0" timeOffset="43521.2411">17530 6133 9 0,'15'-17'51'15,"-10"4"-31"1,6 4-3-16,1 2-4 0,4 2-4 15,-1 5-1-15,-2 4-1 16,0 4-1-16,-3 4-1 16,-2 7-1-16,-5-2 0 15,0 10-1-15,-3-4-1 16,0 2 1-16,-3-1-2 16,3 1 1-1,3-4-2-15,3-4 1 16,5 0 0-16,3-9 0 15,3-4-1-15,3-4 1 16,0-9-1-16,3-5 0 0,0-6 0 16,-1-9 0-1,-2-3-1-15,-4-1 1 0,-1-2 0 16,-4 5 1-16,-2 0 1 0,-2 8 0 16,-7 4 0-16,0 18 1 15,3-9 0-15,-3 9 0 16,0 25 0-16,3-6-1 15,2 5-1-15,5 6-1 16,4 4-6-16,-1-3-25 16,2-10-6-1,7 2 0-15,-3-16-2 16</inkml:trace>
  <inkml:trace contextRef="#ctx0" brushRef="#br0" timeOffset="44152.5616">18237 5893 35 0,'0'0'31'0,"0"10"1"16,0 11-14-16,0 6-4 0,-3 11-4 16,3 2-2-16,0 9-1 15,-3-5-1-15,3-2-3 16,0-10 1-16,0-4-1 0,0-11 0 15,0-17 0 1,0 0 0-16,6-21 0 16,-6-8-1-1,0-8 1-15,-3-4-2 16,-3-10 0-16,1-4-1 0,-1 4 1 16,0 0-1-16,-2 5 0 15,4 4 0-15,1 7-1 16,3 3 1-16,7 6-1 15,5 3-1-15,4 4 0 16,12 10-3-16,2-7-4 0,11 8-6 16,1 0-9-16,2-1-12 15,8 12 0-15,-11-3 1 16</inkml:trace>
  <inkml:trace contextRef="#ctx0" brushRef="#br0" timeOffset="44452.7032">18279 6266 46 0,'0'0'33'15,"23"12"-3"-15,-11-8-10 16,11 2-10-16,4-2-7 0,1-4-16 16,8 3-17-16,-10-13-3 15,9 6 1-15,-11-14-1 16</inkml:trace>
  <inkml:trace contextRef="#ctx0" brushRef="#br0" timeOffset="45022.5053">18493 5954 21 0,'16'12'31'16,"-16"-12"0"-16,14 23-9 15,-6-8-4-15,-4 5-4 16,2 1-3-16,-6-5-4 31,0 2-2-31,-6-6-1 0,6-12-1 16,-9 10-1-16,9-10-1 15,0 0-1-15,-4-19 0 16,9 5-1-16,3-2 1 16,6 0-1-16,2-3 0 15,3 4 1-15,0 5 1 16,0 5 0-16,2 5 1 0,-6 3 0 16,1 9 1-16,-5 0-1 15,0 7 1-15,-3 1-1 16,-2 1 0-16,0-1-2 0,-6-4-4 15,10 5-14-15,-4-5-18 16,-6-16-1-16,5 14 0 31,-5-14-1-31</inkml:trace>
  <inkml:trace contextRef="#ctx0" brushRef="#br0" timeOffset="45253.8845">18899 6067 77 0,'13'7'36'0,"-1"-7"-3"15,5 0-20-15,10 4-6 16,1-1-5-1,1-3-12-15,-3-4-24 16,3 6-1-16,-8-6-1 16,4 4 0-16</inkml:trace>
  <inkml:trace contextRef="#ctx0" brushRef="#br0" timeOffset="45754.0405">19272 5762 40 0,'0'0'33'0,"16"4"2"0,-16 14-9 16,4 9-10-16,4 10-6 15,-8 3-3-15,6 9-1 16,-6-3-1-16,0 2-3 15,-3-7-1-15,0-4-1 16,3-8-3-16,-4-8-1 31,7-6-3-31,-3-15-2 0,14 6-2 16,-4-15-1-16,7 1 0 16,-1-5 0-16,4 1 2 15,-3-3 3-15,1 2 3 16,-2 2 4-16,-4 1 4 0,-2 5 2 15,-10 5 2 1,0 0 0-16,0 0 1 0,0 0-1 16,-12 0 0-16,1 10-1 15,-3-4-1-15,3 4 1 0,-4-1-2 16,8 1 0-16,-2 0-1 16,9 2 0-16,0-3-1 15,13 1 0-15,3-4-1 31,5 0-2-31,8 1-7 0,-4-7-10 16,1 0-20-16,6 0 0 16,-6-6-1-16,4 2 1 15</inkml:trace>
  <inkml:trace contextRef="#ctx0" brushRef="#br0" timeOffset="46369.9298">19702 5682 33 0,'0'0'32'0,"26"0"-2"31,-10 0-8-31,7-4-8 0,3 8-4 16,-1-4-3-16,2 4-3 16,-4-4-1-16,-2 3-1 15,-3-3-1-15,-5 0 0 16,-3 0 0-16,-10 0-1 15,10 6 1-15,-10-6-1 16,4 11 0-16,-4 2 1 0,-4 6 0 16,2 2 0-16,-2 4 0 15,1 4 0-15,-1 5 1 16,0 5-1-16,4-1 1 16,-3-1-2-16,3 0 2 15,5-4-1-15,-2-1 0 16,3-1 0-1,-1-5 1-15,2-4 0 16,-2-3 0-16,1 0 0 16,-2-3 0-16,-1-1 0 15,-3-5 0-15,0-10 0 16,-7 11 0-16,-4-7 0 16,-7-4 0-16,-3 0 0 0,-9 0 0 15,0-7 0-15,-4 2-2 0,1 2-4 16,6 3-20-16,4 0-15 15,2-9-1-15,21 9 1 16,-13-13-1-16</inkml:trace>
  <inkml:trace contextRef="#ctx0" brushRef="#br0" timeOffset="64750.8236">802 8045 18 0,'0'0'31'16,"0"0"2"-16,0 0-9 16,0 0-5-16,0 0-5 15,68 8-4-15,-68-8-3 16,71 0-6-16,-71 0-7 15,71 0-12-15,-71 0-12 16,53-6-4-16,-53 6 1 0,0 0-1 16</inkml:trace>
  <inkml:trace contextRef="#ctx0" brushRef="#br0" timeOffset="64935.2081">829 8146 45 0,'0'0'33'16,"0"0"-7"-16,68 26-5 15,-68-26-8-15,69 0-24 16,-69 0-16-16,77-9-3 16,-46 5-2-16</inkml:trace>
  <inkml:trace contextRef="#ctx0" brushRef="#br0" timeOffset="65738.3004">1770 8226 17 0,'19'0'20'16,"-7"-12"-1"-16,5 1-3 16,-3-4 0-16,-2-5-4 15,-3 0-1-15,-2-4-2 16,-7 2-2-16,0-4 0 0,-7 5 0 16,-7 1-1-16,-3 3-1 15,-6 6 0-15,0 7-2 16,-3 4 0-16,-1 5-1 0,-1 7-1 15,7 10-1-15,-1 3 0 16,9 4 0-16,7 3 0 16,6 0 1-16,5-3-1 15,7 1 1-15,7-6-1 32,3-7 1-32,3-5 0 0,4-7-1 15,-1-5 0-15,-5-13-1 16,2-2-2-16,-2-8 0 15,-6 0 0-15,-6-1 0 16,-6 1 0-16,-5 0 1 16,-5 9 2-16,-4 5 0 15,-4 5 1-15,-1 9 1 0,4 8 1 16,3 4-2-16,4 2 2 16,6 6-1-16,8-4-2 0,5-1-1 15,4 1-5-15,2-7-10 16,0-10-18-1,2 2-1-15,-7-15 1 0,5 4-1 32</inkml:trace>
  <inkml:trace contextRef="#ctx0" brushRef="#br0" timeOffset="66300.6294">1886 7602 24 0,'0'0'29'0,"8"9"-1"32,-5 5-8-32,6 6-6 15,-5 4-3-15,3 2-2 0,-2-1-1 16,-2 1-3-16,-3-7-1 15,0-1 0-15,0-18-2 16,0 0-1-16,0 0 1 16,9-26-2-16,-4 4 1 15,4 0-1-15,3-5 0 0,2 4-1 16,3 5 1-16,-3 4 0 16,2 4 0-16,2 10 1 15,0 7 1-15,-3 5 0 16,-4 5 1-16,-2 4 0 15,-6 1 1-15,2 5-1 16,-2-2 1 0,2-2-1-16,-5 1-3 15,0-6-10-15,-6-3-26 16,12 1-1-16,-6-16-1 16,7 17 0-16</inkml:trace>
  <inkml:trace contextRef="#ctx0" brushRef="#br0" timeOffset="67773.2224">3232 7510 22 0,'20'0'28'0,"-14"-11"-7"16,-6 11-3-16,-15-9-4 0,-12 9-3 15,-9 0-4 1,-13 0-3-16,-8 0-2 16,-7 5-1-16,-1 0 0 0,3 2-1 31,9-4 0-31,11 1-1 0,9-1 1 15,12 2-1-15,21-5 0 16,3 14 1-16,19-4 0 16,12 6-1-16,3 1 2 15,9 9-1-15,1 4 0 16,-3 6 1-16,-7 6-1 16,-10 3 1-16,-18 9-1 0,-21 2 1 15,-12 4-1-15,-17 5 0 16,-11-1 1-16,-6-2-1 15,0-2 0-15,3-6-1 16,11-5 1-16,8-4 0 16,10-11 1-16,18-2 0 15,8-10 1-15,18-8 0 0,12-4 1 16,21-6-1-16,12-4 1 16,13-7-1-16,11 0-1 15,6-4 0-15,6 1-1 16,-6 4 1-16,-7-1-1 0,-17 2-1 15,-11 5-1 1,-18 5-6 0,-14 2-25-16,-26-7 1 15,10 13-1-15,-26-13 0 16</inkml:trace>
  <inkml:trace contextRef="#ctx0" brushRef="#br0" timeOffset="68220.1174">2526 8653 63 0,'0'0'31'16,"0"0"-11"-16,3 28-5 15,-3-2-6-15,6 9-4 0,-6 3-2 16,4 3-2-16,-4 0-4 16,9-7-5-16,-4-3-6 15,2-11-7-15,-7-20-7 16,11 14-4-16,-6-24 1 15</inkml:trace>
  <inkml:trace contextRef="#ctx0" brushRef="#br0" timeOffset="68420.5765">2641 8781 26 0,'0'0'24'0,"-22"6"-3"15,9 4-4-15,-2-1-4 16,-3 0-3-16,2 4-1 15,7-1-3-15,5 1-1 0,4-2-1 16,9 1-2-16,1-2 1 16,9 0-4-16,3-2-3 0,8-4-11 15,-4-4-16 1,11 0-1-16,-9-13 0 0,6 4 8 16</inkml:trace>
  <inkml:trace contextRef="#ctx0" brushRef="#br0" timeOffset="68621.176">2799 8736 22 0,'14'-9'25'15,"16"9"-3"-15,1 0-10 16,0-3-9-16,3 3-10 15,-10-7-14-15,7 12-4 16,-18-10-1-16,5 10 22 16</inkml:trace>
  <inkml:trace contextRef="#ctx0" brushRef="#br0" timeOffset="68790.195">2798 8831 16 0,'10'9'28'0,"0"-9"-1"32,11 3-8-32,8-3-10 0,2 0-12 15,2 5-21-15,-5-13-2 16,9 8-2-16,-14-6 11 16</inkml:trace>
  <inkml:trace contextRef="#ctx0" brushRef="#br0" timeOffset="69005.6829">3108 8799 8 0,'0'0'27'0,"13"12"-1"15,-13-12-1-15,25-5-27 16,-1 10-21-16,-7-10-2 16,8 5-1-16,-8-5 17 15</inkml:trace>
  <inkml:trace contextRef="#ctx0" brushRef="#br0" timeOffset="69343.4399">3356 8787 17 0,'-13'-9'16'16,"-1"-5"-15"-16,11 0-1 15,9 0-1-15,5 2 2 0,3 3 0 16,23 1 10 0,-16 11-2-16,-1 4 1 15,-2 0 2-15,0 5 0 16,-2 2 1-16,3 0-1 15,-1-4-1-15,4 1-1 32,-1-7 0-32,4 1-1 0,-9-9 0 15,5 4-1-15,-11-8-2 16,3 0-1-16,-7-1-1 16,-6-3-4-16,0 2-6 15,-9-2-14-15,-4 0-18 16,2-3 0-16,-6-4 0 0,-4 0-1 15</inkml:trace>
  <inkml:trace contextRef="#ctx0" brushRef="#br0" timeOffset="69807.1603">2792 7049 7 0,'0'0'27'0,"7"15"0"16,-7 7-7-16,3 2-8 0,7 10-4 15,-1 1-5-15,-1 2-4 16,-1-7-11-16,3 6-13 16,-10-23-2-16,0 3-1 15</inkml:trace>
  <inkml:trace contextRef="#ctx0" brushRef="#br0" timeOffset="70292.8887">2719 7214 16 0,'0'0'26'0,"28"0"-2"16,-10 3-8-16,7-3-8 0,9 0-1 31,2 0-3-31,-1 0-2 0,-1 0-1 15,0 0 0 1,-3 0-1-16,-5 0 0 0,-9 0 0 16,-7 4 1-16,-10-4 0 15,0 0 0-15,0 0 1 16,-16 3 0-16,1-10 0 16,3-3 0-16,2-2-1 0,7-4-1 15,3 2 0-15,6-5-1 16,7 5 0-16,-1 0 0 15,7 5 0-15,3 6 0 16,-1 6 0-16,-2 3 1 16,6 3 0-16,-1 4 0 15,-2 2-1 1,3-1 1-16,3 2 0 16,-3-3 0-16,0-5 0 15,-1 0 1-15,-9-8 2 16,-2 0 0-16,-13 0 1 15,6-14 2-15,-18 0 0 16,-1 2-1-16,-5 0 1 16,-4 5-1-16,-2 2-3 0,-4 5-7 15,-1 10-27-15,4 16-1 16,-8 5 0-16,5 14-1 0</inkml:trace>
  <inkml:trace contextRef="#ctx0" brushRef="#br0" timeOffset="72599.0165">4290 8444 19 0,'13'-5'24'0,"-10"-13"-2"16,6 0-3-16,-3-2-3 16,-3-3-3-16,-3-5-3 0,0-1-2 15,-9-2-2-15,-3-1-1 16,0 7-1-16,-8 2 0 16,-2 6-2-16,-2 3-1 15,-3 9 0-15,-1 5-1 16,3 9 1-16,-1 4-1 15,6 6 0 1,4 5 0-16,6 2 0 16,1 4-1-16,9 1 2 15,3-2-1-15,13 2 0 16,2-6 0-16,4-3 0 16,6-10-1-16,3-3 0 15,0-9-2-15,0-10 0 16,0-5-1-16,-5-6 1 0,-3-4-1 15,-6 0 1-15,-6 0 1 0,-4 0 2 16,-5 7 1-16,-2 6 0 16,0 12 2-16,-12 0-1 15,6 11 1-15,2 7 0 16,4 3-1-16,0 6 0 16,4-3-4-1,6 4-9-15,-1-10-21 16,10 4-1-16,-11-20 0 15,14 6-1-15</inkml:trace>
  <inkml:trace contextRef="#ctx0" brushRef="#br0" timeOffset="73268.6391">4429 7685 28 0,'0'0'24'15,"4"18"-4"-15,-4 2-6 16,0 9-5-16,0 1-2 0,3 5-2 15,-3 6 1-15,0 0-2 16,0-4-2-16,0-3-1 16,3-7 1-16,-3-6-1 15,4-7-1-15,-1-4 0 16,-3-10 0-16,9-7-1 16,3-2 0-1,1-6 0-15,0-2 0 16,2 0 0-16,0 1 1 15,1 0 0-15,-5 3 0 16,-1 5 1-16,-10 8 0 0,0 0 1 16,0 0 0-1,-10 0 1-15,-1 7-1 0,-3 2 0 16,-1 3 0-16,0 2 0 0,3-1 1 16,3 4-1-16,9-6 1 15,3 5 0-15,9-4 0 16,4-1 0-16,4-2-1 15,3 0-2-15,4-3-10 16,-1 0-22-16,-11-6-2 16,4 7 0-16,-19-7-1 0</inkml:trace>
  <inkml:trace contextRef="#ctx0" brushRef="#br0" timeOffset="74435.1502">4681 8332 47 0,'0'0'35'16,"0"0"-2"-16,0 0-11 15,0 0-23-15,0 0-27 16,0 0-4-16,10 0-2 16,-10 0 0-16</inkml:trace>
  <inkml:trace contextRef="#ctx0" brushRef="#br0" timeOffset="75073.1127">5206 8388 26 0,'6'-19'20'15,"5"2"-2"-15,-6-3-4 16,-1-2-3-16,-4-2-1 15,-10-5-3-15,-4 3-2 16,-3-1-1-16,-4 5-1 31,-3 5-1-31,-4 3-1 0,-3 10 0 16,4 8 0-16,2 10 0 16,4 6-1-16,7 6 0 15,3 8 0-15,5-1 1 16,6 2-1-16,8-3 0 15,5-4 1-15,6-6 0 16,3-9-1-16,4-6 0 0,4-7 0 0,1-9-1 16,-2-7-1-1,-1 0 0-15,-6-2 1 16,-4-2-1-16,-3 2 0 0,-6 0 0 16,-5 0 2-16,-4 7 0 15,0 0 0-15,0 11 0 31,-8-10 0-31,8 10 1 0,-7 10 1 16,4 4 0-16,3 6 2 16,-3 1-1-16,3 9 1 15,3-2 0-15,2 1 1 16,4-1-4-16,-2-1-2 16,7-11-18-16,5 1-13 15,-7-17 0-15,8-4-1 0</inkml:trace>
  <inkml:trace contextRef="#ctx0" brushRef="#br0" timeOffset="75524.667">5217 7924 31 0,'0'0'26'0,"15"7"-5"31,2-7-5-31,8 3-4 0,3 0-4 16,3 0-5-16,0 0-13 16,6 3-18-16,-15-10-1 15,3 6-1-15,-13-9 11 16</inkml:trace>
  <inkml:trace contextRef="#ctx0" brushRef="#br0" timeOffset="76093.6493">5519 7686 7 0,'-4'-20'27'15,"4"20"0"-15,4-19-8 16,-4 19-6-16,0 10-4 16,0 5-4-16,0 13-2 15,0 4-2-15,0 2 0 0,3 7 0 16,-3 1 0-16,3-5 0 16,2 0-2-16,-2-11 1 15,0-5-2-15,0-6 0 16,-3-15-2-16,13 9-2 15,-13-9 0-15,17-12 0 16,-8-1 1-16,3 0 0 0,0 0 2 16,1 1 2-16,0-1 2 15,-4 3 2-15,0 6 7 16,-9 4-4 0,0 0-1-16,0 0-1 15,0 10 0-15,-11-3-2 31,1 0-1-31,-3 3 0 0,3 1 1 16,3 1 0-16,3-3 1 16,4 0 0-16,0-9 0 0,16 17 1 15,0-13-1 1,3 4 1-16,4-1-1 16,0-5-1-16,-3 1-4 0,1 2-9 15,-11-5-21-15,4 0 1 0,-14 0-2 16,0 0 3-16</inkml:trace>
  <inkml:trace contextRef="#ctx0" brushRef="#br0" timeOffset="92638.0107">5913 8297 9 0,'19'-17'25'0,"7"9"-7"16,-4 4-3-16,1 4-2 16,-4 4-2-16,-5 10-1 0,-1 6-2 15,-9 6-1-15,-4 0 0 0,0 4-2 16,0-1 0-16,0-2-1 16,8-1-1-16,4-6-1 15,5-6 1-15,7-7-2 16,4-7 0-16,3-8 1 15,0-9-1-15,0-6 0 32,-3-7 0-32,-7-6-1 0,-2 0 2 15,-9 3 0-15,-5 5 0 16,-5 5 2-16,-3 10 0 16,-8 9 0-16,1 15 0 15,-3 8 1-15,5 9-2 16,0 3 0-16,6 3 0 15,2 0-3-15,9-1-4 0,7-2-14 16,0-9-20-16,-2-11 0 16,9-5 0-16,-5-11 0 15</inkml:trace>
  <inkml:trace contextRef="#ctx0" brushRef="#br0" timeOffset="93091.0803">6570 8117 39 0,'0'16'35'0,"-3"4"-4"15,-6 12-9-15,9 6-7 16,-7 1-4-16,7 8-2 16,-3-5-5-16,3-3 0 15,0-8-2-15,5-6 0 0,-1-12 0 16,-4-13-1-16,9 0 0 16,-5-15-1-16,-4-8 1 15,0-9 0-15,0-10-1 16,-3-8-1-16,-4-2 2 15,2-8-2-15,-1 2 0 0,-1 4 1 32,4 4-1-32,3 6 0 0,0 10 0 15,6 6 1 1,4 10-3-16,5 9 0 16,10 9-5-16,-2 0-7 0,10 4-17 15,3 7-4-15,-4-5 1 16,5 10-1-16</inkml:trace>
  <inkml:trace contextRef="#ctx0" brushRef="#br0" timeOffset="93338.695">6560 8487 39 0,'25'19'32'16,"-6"-17"-1"-16,12 5-19 0,0 4-32 15,-3-11-5-15,3 6-5 16,-9-10-1-16</inkml:trace>
  <inkml:trace contextRef="#ctx0" brushRef="#br0" timeOffset="93939.9201">6877 8045 36 0,'0'0'34'0,"7"10"-1"16,-7 11-11-16,6 13-7 0,-6 7-5 16,0 8-2-16,0 1-3 31,-3 3-2-31,3-5-3 0,-7-9-2 15,7-8-2-15,0-13-3 16,7-8-2-16,-7-10-2 16,24-13 0-16,-11-6 0 15,5 1 2-15,1-5 2 16,-1 3 3-16,11-13 8 16,-23 23 2-16,-6 10 2 15,0 0 2-15,-13-4-1 16,1 13 1-16,-4 1-1 15,1 4-3-15,-1-4 0 16,10 8-1-16,3-6-2 16,11 2 0-16,5-3-4 15,6-6-4-15,9 3-13 0,3-1-17 16,-6-7-1-16,6 0 0 16,-11-3 0-16</inkml:trace>
  <inkml:trace contextRef="#ctx0" brushRef="#br0" timeOffset="94393.834">7159 7970 30 0,'10'-12'27'0,"5"7"-6"15,10-1-4-15,2 2-6 16,7 4-2-16,-2-6-4 16,2 6-3-16,-7 0 1 15,-4 6-2 1,-8-2 1-16,-2 2 0 15,-13-6 0-15,9 21 0 16,-9-9 1-16,0 5-1 0,-6 0 0 16,3 8 0-1,0 0-1-15,3 8 0 16,-3 2 0-16,3 2 0 0,0 2-1 16,3 0 1-16,-3 2-1 0,0-3 0 15,0-2 0-15,-7-6 1 16,-6-4 0-16,-5-6 0 15,-3-6 0-15,-4-4 0 16,-4-5-5-16,-2-5-19 16,-2-8-9-16,11 4-1 15,-3-9-1-15</inkml:trace>
  <inkml:trace contextRef="#ctx0" brushRef="#br0" timeOffset="95093.8374">7670 8172 24 0,'25'0'29'0,"-9"0"-7"15,5 7-2-15,-4 8-4 16,-8 7-5-16,-3 7-3 15,-6 0-2-15,-3 3-1 16,-3-1-1-16,2 0-1 16,2-3-2-16,2-3 0 0,9-7-1 15,6-7 1-15,3-4-1 0,5-5 0 16,5-4-1 0,0-7-1-16,3-8 0 15,-4-7-1-15,-3-1 1 0,-4-6-1 16,-5 3 2-16,-3 1 1 15,-8 2 1-15,-4 4 2 32,-6 9 0-32,6 12 1 0,-16 0-1 15,10 9 1-15,-3 5-1 16,6 6 0-16,3 5-1 16,0 1 0-16,6 2-4 15,2-6-6-15,5-3-20 16,5 1-7-16,-8-14 1 15,12 3-2-15</inkml:trace>
  <inkml:trace contextRef="#ctx0" brushRef="#br0" timeOffset="95510.2574">8279 8010 15 0,'-9'10'32'16,"9"9"1"-16,-3 6 0 15,-1 6-16-15,8 14-5 16,-4 2-3-16,3 1-2 16,-3-2-3-16,5-5-1 0,-5-6-1 15,7-9-1-15,-7-8 0 16,0-18 0-16,0 0 0 15,9-18 0-15,-9-9 0 16,0-7-1-16,0-12 1 16,-10-11-2-16,1-5 1 15,-3 0 0 1,0 2 0-16,3-1-1 16,-1 8 1-16,1 4 0 15,9 10 0-15,7 9 0 16,5 8 0-16,5 6-2 15,9 7-3-15,2 5-4 16,10 4-11-16,4 12-15 16,-5-7 0-16,8 10-1 0,-5-3 7 15</inkml:trace>
  <inkml:trace contextRef="#ctx0" brushRef="#br0" timeOffset="95757.4604">8325 8478 30 0,'18'0'32'15,"14"11"0"-15,-7-11-10 16,2 0-32-16,5 10-15 16,-16-10-3-16,3 0-3 15</inkml:trace>
  <inkml:trace contextRef="#ctx0" brushRef="#br0" timeOffset="96814.2649">8549 8197 36 0,'14'-10'33'0,"6"10"-5"15,0 8-5-15,-5 5-7 16,-2 14-5-16,-5-1-3 15,-4 4-2 1,-4 1-1-16,-6-2-3 16,-3-4-1-16,2-8 0 15,7-17-1-15,-15 6 0 16,15-16-1-16,0-9 1 16,12-4-1-16,0-6 0 0,9-3 1 15,1 4-1 1,6 5 2-16,-3 4 0 0,3 10 0 15,-3 9 2-15,-3 13 0 16,-5 7-1-16,-7 4 1 0,-3 8 0 16,-4-1 0-16,0 0-3 15,1-1-3-15,-1-11-8 16,5-5-26-16,5-4 0 16,0-10-1-16,8-5 1 0</inkml:trace>
  <inkml:trace contextRef="#ctx0" brushRef="#br0" timeOffset="97029.6604">9052 8253 35 0,'0'0'34'15,"21"12"0"-15,-1-12-5 16,5 0-16-16,5 0-8 16,4 0-14-16,0 6-22 0,-9-9-2 15,6 3-1-15,-13 0 0 16</inkml:trace>
  <inkml:trace contextRef="#ctx0" brushRef="#br0" timeOffset="97498.9734">9414 7903 44 0,'0'0'34'15,"0"0"1"-15,4 8-14 16,0 18-6-16,-4 5-4 0,0 12-3 15,-4 4-2-15,4 12-1 16,-11-1-4-16,9 0-1 16,2-5-3-16,-5-11-1 15,5-9-3-15,3-11-2 16,9-8-4-16,1-18-1 16,8-2 1-16,-3-13 2 0,3-2 3 15,2 2 2-15,-4-3 7 16,-1 5 3-16,-5 2 15 15,-8 1-7 1,-5 14 0-16,-15 7-2 0,2 2-2 16,-4 1-2-16,0 1-2 31,-4 1-1-31,8 2 0 16,2 0-2-16,7-1 1 0,7-2-1 15,4-2 0-15,11 0-1 16,2-1-4-16,9 0-7 15,0-2-20-15,-1-9-5 16,9 3-1-16,-1-15 1 16</inkml:trace>
  <inkml:trace contextRef="#ctx0" brushRef="#br0" timeOffset="98062.4277">9811 7797 46 0,'10'-9'31'0,"15"5"-5"15,3 1-10 1,5 3-7-16,2-3-2 0,0 3-4 16,1 4-1-16,-6-4 0 15,-4 5-2-15,-7-2 1 16,-4 0-1-16,-6 0 1 16,-9-3-1-16,7 11 1 0,-7-11-1 15,-6 21 0-15,2-5 1 16,-1 5 0-16,1 6-1 15,-3 4 0-15,1 2 0 16,1 4 1-16,1 2-1 16,4 3-1-16,0 1 0 31,0-4 1-31,0-1-1 0,0-1 0 16,4-7 1-16,-4-2-1 15,3-4 0-15,-3-5 2 16,0-4 0-16,0-1 2 15,-4-4 0-15,4-10 0 0,-19 17 2 16,4-12-1 0,-4 1 0-16,-6-6 0 0,-2 3-2 15,-4-3-5-15,-3-3-12 16,-3-1-21-16,8 4 1 0,-5-12-1 16,3 12-1-16</inkml:trace>
  <inkml:trace contextRef="#ctx0" brushRef="#br1" timeOffset="102004.3867">4029 8676 30 0,'0'0'29'0,"7"21"-7"31,0-1-5-31,1-1-3 0,1 7 0 16,1-5-3-16,4 2-3 15,0-8-2-15,-1-5-2 16,8-7-1-16,1-3-1 16,8-10-1-16,8 1 0 15,2-4 1-15,4 0-2 0,9 2 0 16,2 6 1-16,-5 2-1 0,0 3 0 16,-7 3 0-1,-9-1 0-15,-6 6-1 0,-6 1-3 16,-10 5-6-16,-9-2-14 15,-6-2-11-15,3 5 0 16,0-15 0-16</inkml:trace>
  <inkml:trace contextRef="#ctx0" brushRef="#br1" timeOffset="102584.0021">4631 8828 23 0,'0'0'19'15,"6"-19"-3"-15,3 7-1 16,4-2-4-16,5 2-1 0,5 2-1 16,6 3-1-16,7 7-3 15,1 0 0-15,6 2-1 16,2 7-2-16,-2 1 0 15,1 0-1-15,-1 2 0 16,0-7 1-16,-2-1 0 0,-6-4 1 31,-2-4 1-31,-7-5 0 0,1-1 0 16,-13 0 1 0,1 2-1-16,-10-1-3 15,-5 9-13-15,-11-17-21 0,11 17-2 16,-12-15 0-16,8 5-1 15</inkml:trace>
  <inkml:trace contextRef="#ctx0" brushRef="#br1" timeOffset="105454.2962">4542 9145 16 0,'14'-8'29'0,"-7"-10"-6"15,6 3-4-15,-1 0-2 16,1-2-3-16,0 5-1 15,-8 0-3-15,-5 12-1 16,12-13-2-16,-12 13-2 0,0 0-1 16,0 14-1-16,-3 0-1 15,3 0-1-15,-6 5-1 16,6 3 1-16,0-2-1 16,0 7 1-16,6-4-1 15,-3 0 0-15,1 2 1 0,-4-3 0 31,3-4 0-31,-3 0-1 0,0-6 2 16,0-1-2-16,0-11 1 16,-10 7 0-16,10-7-1 15,-18 0 1-15,6 0-1 16,-1 0 0-16,0 0 0 16,1-2 0-16,0 2 0 15,12 0 0-15,-12 6 0 0,12-6 0 16,0 0 0-16,18 4 0 15,-2-4-1-15,8 0 2 16,4 0-1-16,3 0 0 16,0 0 0-16,-3 0 0 15,0 0 0-15,-4 0-2 16,-1 4-3-16,-12-4-11 0,-11 0-21 16,0 0 0-16,0 0-1 15,0 0 1-15</inkml:trace>
  <inkml:trace contextRef="#ctx0" brushRef="#br0" timeOffset="108836.8055">10628 8185 40 0,'17'-3'30'0,"17"8"-3"15,4-5-10-15,2 0-6 16,7 0-5-16,-1 0-8 16,-3 0-10-16,-8-5-12 31,0 8-6-31,-19-9-2 0,-1 6 2 15</inkml:trace>
  <inkml:trace contextRef="#ctx0" brushRef="#br0" timeOffset="109021.4566">10676 8277 18 0,'10'12'32'16,"2"-12"0"-16,17 7-6 0,8-7-8 15,6 7-12-15,7 3-31 16,-6-17-4-16,6 7-2 16,-12-7-2-16</inkml:trace>
  <inkml:trace contextRef="#ctx0" brushRef="#br0" timeOffset="109653.4787">11672 8294 21 0,'12'-8'27'0,"5"-1"-5"0,-6-4-3 31,-2-3-4-31,-2-3-3 15,-7-4-2-15,0-1-2 0,-6-2-2 16,-2 6-2-16,-6-2 0 16,-5 4-2-16,-3 7 0 15,-6 2-1-15,-3 9-1 16,2 9 1-16,1 6-1 16,1 9 1-16,6 5-1 0,6 3 2 15,11 0-1-15,11 4 0 16,8-4 0-16,10-8 1 15,6-5-1-15,4-9 1 16,0-10-2-16,0-3-1 16,-2-10 1-16,-8-6-1 15,-2-3 1 1,-11-2-2-16,-7 0 2 16,-5 6-1-16,-4 3 2 15,-3 4-1-15,-5 9 1 16,0 6 1-16,2 5-1 15,5 7 1-15,5 4-1 16,7 2 0-16,7 1-2 0,4-5-7 16,5-2-17-16,6 1-10 0,-10-14 0 15,8-3 0-15</inkml:trace>
  <inkml:trace contextRef="#ctx0" brushRef="#br0" timeOffset="110169.8971">11765 7715 12 0,'0'0'30'15,"18"5"0"-15,-10 7-5 16,1 2-5-16,2 9-7 0,-8 1-2 15,7 2-3-15,-7-5-1 16,1-3-3-16,-4-6-1 16,0-12-1-16,0 0-2 31,10-7-1-31,-3-7 0 0,1-4 1 16,3-1-1-16,5-3-1 15,1 6 1-15,0 0 1 16,1 10 0-16,-1 6 2 15,-3 4 0-15,-1 6 0 16,-7 6 1-16,-1 5 0 16,-5 0-2-16,-3-1-11 0,-5-1-24 15,8 3-1-15,0-22-1 16,13 18 0-16</inkml:trace>
  <inkml:trace contextRef="#ctx0" brushRef="#br0" timeOffset="111002.7191">13334 7607 22 0,'0'-8'26'0,"-8"8"-8"16,-21-6-3-16,-15 6-5 16,-8-3-4-16,-12 3-3 0,-2 0 0 15,-2 0-1-15,6 0-1 16,4 0-1-16,13 0 1 16,11 3 0-16,13 3 1 15,21-6 1-15,-4 12-1 16,20-5 1-16,12 6 0 15,9 5 1 1,6 3-1-16,7 4 0 16,-3 7-1-16,-3 2 0 15,-14 4 1-15,-17 6-2 16,-13 3 1-16,-16 1 0 16,-14 3 0-16,-14 0-1 15,-9 2 0-15,-3-3 0 16,3 1 1-16,7-6-1 0,9-7 1 15,9 0 1-15,19-6-1 0,15-9 1 16,13 0 0 0,15-9 0-16,15-1-1 15,13-9 0-15,13 1-1 0,11-5 1 16,10-5-2-16,0 1 0 16,-3-4 1-16,-3 3-1 0,-11-1 0 15,-14 3-2-15,-14-2-4 16,-10 5-13-16,-12 8-17 15,-29-8 1-15,11 6-1 16,-25-1 0-16</inkml:trace>
  <inkml:trace contextRef="#ctx0" brushRef="#br0" timeOffset="111604.5825">12610 8611 42 0,'0'0'32'16,"7"24"-1"-16,-7 0-11 0,4 7-5 15,-4 3-5-15,0 4-3 16,0 1-3-16,0-9-4 16,-4-4-3-16,4-6-3 15,0-11-2-15,0-9-2 0,11-4 0 16,2-6 0-16,-4-12 1 31,6 3 2-31,1-5 3 16,14-13 11-1,-17 18-1-15,-4 10 1 16,-9 9 0-16,0 0 0 0,-12 0 0 16,-1 8-1-16,-2-2-3 15,-1 8 0-15,4-1-1 16,2 1 1-16,10-2-1 0,8 0 1 16,6-2-2-16,9-1 0 15,8-2-5-15,0-7-9 16,-1-4-19-16,10 4-2 15,-12-8 0-15,2 4 0 16</inkml:trace>
  <inkml:trace contextRef="#ctx0" brushRef="#br0" timeOffset="111789.4884">12925 8715 6 0,'38'0'44'16,"-13"0"-37"-16,3 0-14 15,-3 0-12-15,8 0-2 0,-11-3 12 16</inkml:trace>
  <inkml:trace contextRef="#ctx0" brushRef="#br0" timeOffset="111974.4027">13000 8778 12 0,'0'0'30'16,"11"12"0"-16,4-12-5 16,8 0-11-1,2 0-12-15,4-7-19 16,7 11-11-16,-10-10 0 15,7 6-2-15</inkml:trace>
  <inkml:trace contextRef="#ctx0" brushRef="#br0" timeOffset="112190.5255">13297 8754 47 0,'0'0'32'0,"23"8"2"0,-12-8-14 15,5 0-14-15,6 3-11 16,-4-6-22-16,9 6-3 16,-10-7-3-16,5 4 0 15</inkml:trace>
  <inkml:trace contextRef="#ctx0" brushRef="#br0" timeOffset="112524.9111">13579 8746 2 0,'0'0'22'15,"-18"-19"-3"-15,16 7-7 16,2 1-6-16,0 2-2 0,0 9 0 15,14-5 1-15,-4 10 2 16,2 0 2-16,0 8 0 16,1-2 1-16,0 6 1 0,1-4 1 15,5 3-2-15,0-12-1 16,3 0-1-16,-2-8-1 31,6 0 0-31,-11-6-1 0,2-2 0 16,-9-4-1-16,-8 1-1 15,-9 1-1-15,-3 3-4 16,-4 5-8-16,-6 2-29 16,-5-6-1-16,7 7 0 15,-5-7 1-15</inkml:trace>
  <inkml:trace contextRef="#ctx0" brushRef="#br0" timeOffset="112991.626">12928 7192 58 0,'10'10'32'16,"-10"5"-11"-16,6 7-6 16,1 6-5-1,1 4-4-15,2 1-2 16,-3-2-6-16,-1-5-7 15,-1-3-10-15,-1-4-11 0,-4-19-2 16,-10 8-1 0</inkml:trace>
  <inkml:trace contextRef="#ctx0" brushRef="#br0" timeOffset="113429.0401">12842 7320 29 0,'10'-7'25'16,"10"13"-7"-16,3-3-5 15,5 0-4-15,2 4-4 16,1-4-1-16,0 4-1 16,-2-4-1-1,-8 2-1-15,-2-5 2 16,-7 4 0-16,-12-4 0 16,0 0 0-16,0 0 0 15,-10-14 0-15,1 6 0 16,1-1 0-16,1-1-3 15,7-1 0-15,6 0 0 16,3 5 0-16,6 2 0 0,4 4-1 16,2 0 1-16,5 10 0 15,-1 2 1-15,-3 1-1 16,1 3 1-16,-3-1 0 16,4-2-1-16,-3-2 2 15,0-5-1-15,-1-6 0 0,-4 0 2 16,0-11 0-16,-8-3 0 0,0 0 1 15,-11-4-1 1,-2 2 1-16,-10 1-2 0,-3 3-1 16,-3 2-12-16,0 10-24 15,-6 0 2-15,8 7-2 16,-1 0 1-16</inkml:trace>
  <inkml:trace contextRef="#ctx0" brushRef="#br0" timeOffset="114196.1608">14086 8090 47 0,'27'-9'32'0,"4"2"-5"16,-6 7-8-16,-10 12-6 15,-6 6-4-15,-9 6-3 0,-9 5-2 16,0 3-1-16,-3 5 1 15,0-1-1-15,8-2 0 16,4-5-1-16,12-7 0 16,8-8 1-16,10-6-1 15,-1-8 0-15,4-9 0 16,-2-9-1-16,-3-6 0 0,0-4 0 16,-7-1-1-16,-4-1 0 15,-8 2 0-15,-1 3 0 16,-4 6 1-16,-4 4-2 15,0 15 1-15,-15 0 0 16,6 12 0-16,2 4 0 0,0 6 0 31,2 4 0-31,5 1-3 0,6 4-3 16,0-6-9 0,1-6-22-16,10-1 0 15,-4-11 1-15,6-3-2 0</inkml:trace>
  <inkml:trace contextRef="#ctx0" brushRef="#br0" timeOffset="114580.9364">14665 7970 59 0,'-3'23'34'15,"-5"2"-3"-15,-1 6-15 16,4 10-5-16,-1 7-2 16,6 2-4-16,-5-3-1 15,5-4-1-15,5-8-2 16,-1-8 0-16,0-13 0 16,-4-14-1-16,8-7 1 0,-4-12-1 15,-4-9 0-15,0-10 0 16,-5-3 0-16,-1-10-1 0,1 0 1 15,1-1-1 1,4 0 0-16,0 2 0 16,6 6 1-16,3 5-1 0,7 6 1 15,2 8 0-15,7 5-3 16,3 4-4-16,5 9-10 0,2 7-17 16,-2-6-1-16,7 9 0 15,-4-3 0-15</inkml:trace>
  <inkml:trace contextRef="#ctx0" brushRef="#br0" timeOffset="114850.2621">14736 8325 42 0,'15'17'34'16,"4"-10"-2"-16,7-2-10 16,7 2-11-16,0-3-15 15,1 2-25-15,-8-12-3 31,2 6-1-31,-13-14 0 0</inkml:trace>
  <inkml:trace contextRef="#ctx0" brushRef="#br0" timeOffset="115097.6803">15041 7914 46 0,'0'18'33'16,"0"-4"-1"-16,-4 8-14 15,8 7-5-15,-4 3-5 16,0 0-5 0,3 3-5-16,-3-4-6 15,7-5-8-15,-4-4-9 16,-3-12-8-16,8 0 0 0,-8-10 0 15</inkml:trace>
  <inkml:trace contextRef="#ctx0" brushRef="#br0" timeOffset="115298.2182">15173 8090 29 0,'0'0'31'0,"-20"5"-4"15,8 3-5-15,-5 3-5 16,1-1-3-16,1 2-2 15,3-1-3-15,3 3-3 16,9 0 0-16,9-1-2 0,1-1-2 16,11-1-2-16,3-1-8 15,0 1-22-15,0-11-7 16,7 3 1-16,-8-10-1 16</inkml:trace>
  <inkml:trace contextRef="#ctx0" brushRef="#br0" timeOffset="115738.1895">15354 7811 33 0,'10'-9'31'16,"20"4"-4"-16,-7 1-9 16,6-1-6-16,0 1-3 15,-2 4-4-15,-2 0-2 16,-5 0 0 0,-5 4-2-16,-15-4 1 15,13 19-2-15,-13-2 1 16,0 3 0-16,0 4 0 15,0 7 0-15,0 3 0 16,0 2 1-16,4 1-2 0,3 2 2 16,0-1-1-16,1 1 0 15,-2-5-1-15,-1-5 1 16,-5-3 0-16,0-2 0 0,-11-6 0 16,-1-2-1-16,-10-4 2 15,-4-4-2-15,-2-3-2 16,-3-5-8-16,-2-5-23 15,11 5-1-15,1-18 0 16,11 9 0 0</inkml:trace>
  <inkml:trace contextRef="#ctx0" brushRef="#br0" timeOffset="116354.9877">15803 8035 52 0,'25'0'30'0,"-6"0"-7"15,-4 5-6-15,-2 9-5 16,-7 0-4-16,-2 8-1 16,-4 2-2-16,0 3 0 15,0-3-1-15,3 5-1 0,2-3-1 16,8-3-1-16,2-5 1 16,7-7-2-16,0-7 0 15,2-4-1-15,1-9 0 16,-3-9-1-16,0-3 0 15,-4-4 0-15,-1-5 0 16,-8 3 0 0,-1 0 1-16,-3 6 1 15,-5 5 0-15,-4 5 1 16,4 11 1-16,-12 0 0 0,6 11 0 16,-5 6 0-16,8 3 0 15,0 2 0-15,3 2-3 16,4-1-4-16,5-4-20 15,6 0-10-15,-4-13 0 0,10 2 0 16</inkml:trace>
  <inkml:trace contextRef="#ctx0" brushRef="#br0" timeOffset="116740.3699">16346 7998 5 0,'-9'27'32'16,"-1"-10"0"-16,10 9 1 16,0 5-14-16,-3-1-4 15,3 4-4-15,0-5-4 16,3-1 0 0,-3-8-3-16,7-3-2 15,-7-17 0-15,8 3-2 16,-4-16 1-16,-1-10 0 0,-3-7-1 15,0-13 0-15,-8-6 0 16,1-4-1-16,-6-6 1 16,1 2 0-16,-1-1-1 15,1 2 1-15,3 5 0 0,6 9 0 16,3 6 1-16,9 3-1 16,4 10 0-16,5 4-1 15,10 9-3-15,3 1-5 16,9 9-11-16,7 6-15 15,-2-1 0-15,6 9 0 16,-8-4 5 0</inkml:trace>
  <inkml:trace contextRef="#ctx0" brushRef="#br0" timeOffset="116987.7955">16427 8250 26 0,'7'17'28'15,"5"-17"-3"1,9 5-15-16,5 0-14 15,-2-10-18-15,14 10-3 16,-9-15-2-16</inkml:trace>
  <inkml:trace contextRef="#ctx0" brushRef="#br0" timeOffset="117404.5262">16631 7954 18 0,'17'16'32'16,"-11"-3"2"-1,5 11-2-15,-1 1-14 0,-7-2-4 16,3 4-5-16,-6-6-2 15,0 0-1-15,0-9-3 32,0-12 0-32,0 0-1 0,0 0-1 15,9-12-1-15,4-4 0 16,-1-2 0-16,4-1 0 16,3 1-1-16,2 3 1 15,-2 6 0-15,-3 3 1 16,-5 6 0-16,2 9 0 15,-4 3 1-15,-2 2 0 0,-4 4-1 16,0 1-2-16,3 0-8 16,-6-1-23-16,6-9-5 15,0 1 0-15,-6-10-1 16</inkml:trace>
  <inkml:trace contextRef="#ctx0" brushRef="#br0" timeOffset="117659.3738">17062 8066 48 0,'7'10'38'0,"-7"-10"-1"16,22 6-1-16,-2-2-20 15,-1-4-7-15,6 3-5 16,2-2-7-16,-4-1-14 16,-3-4-20-16,3 4-1 15,-7-4 0-15,3 4 0 0</inkml:trace>
  <inkml:trace contextRef="#ctx0" brushRef="#br0" timeOffset="117943.3542">17424 7765 52 0,'0'0'34'16,"10"-1"1"-16,-10 1-15 15,10 29-5-15,-6-3-6 0,4 11-4 16,-1 3 0-16,5 4-1 16,-2 1-2-16,2-3 0 15,-1-2-3-15,-2-5-3 16,1-5-8-16,-6-6-17 16,-4-13-7-16,6 1-1 15,-6-12 0 1</inkml:trace>
  <inkml:trace contextRef="#ctx0" brushRef="#br0" timeOffset="118206.6632">17664 8039 16 0,'0'0'32'15,"-16"0"2"-15,-1 0-2 0,-3 5-14 16,2 0-6-1,-2 4-3-15,2 0-4 0,3-1-1 16,5 2-1-16,5 0 0 16,5-1 0-16,8 1-1 15,7 0 0 1,4-3-1-16,3 0-4 16,6-1-9-16,1 3-22 15,-2-12-2-15,6 3 0 16,-6-10 0-16</inkml:trace>
  <inkml:trace contextRef="#ctx0" brushRef="#br0" timeOffset="118744.5499">17881 7674 7 0,'32'-17'59'31,"-17"12"-35"-31,9 0-7 0,2 5-3 15,2-4-5-15,0 4-2 16,-2 0-2-16,-1 0-1 16,-7 2-2-16,-1 5 1 15,-5-2-1-15,-3 5-1 16,-4 1 0-16,-5 5 0 16,0 1 0-16,3 5 0 0,-3 6-1 15,0 1 1-15,4 2 0 16,0 1-1-16,2 5 1 15,2 1 0-15,1-2-1 16,1-1 1-16,2 1-1 16,-1-3 1-16,0-1-1 15,-1-3 1 1,-1-2-1-16,-4-7 2 16,-5-1 0-16,-9-6 1 15,-8-5 1-15,-4-1-1 0,-12-7 0 16,-2 0 0-1,-6 0-4-15,-2 0-32 0,-3-12-4 16,8 8 0-16,-9-9-1 16</inkml:trace>
  <inkml:trace contextRef="#ctx0" brushRef="#br0" timeOffset="144045.7017">19298 7977 26 0,'0'-27'31'0,"0"1"-7"15,0 1-4-15,0 3-3 16,0 8-5-16,-7 0-2 16,7 14-4-16,-3-9-2 0,3 9 0 15,0 10-2-15,3 3-1 16,-3 6 0-16,7 3 0 15,-2 2 0-15,1 5-1 16,1 0 2-16,0 0-2 16,0-6 1-16,-3 0 0 31,0-9 0-31,-9-2 0 0,-5-4 0 16,-1-3 0-16,-6-5-1 15,0 0 1-15,0 0 0 16,1 0 0-16,2 0-1 15,14 0 0-15,0 0 0 16,0 0 0-16,23-11-3 16,1 5-6-16,8 4-10 0,4 2-14 15,-1-10-2-15,4 10 0 16,-10-7 0-16</inkml:trace>
  <inkml:trace contextRef="#ctx0" brushRef="#br0" timeOffset="144477.9872">19448 7625 7 0,'-49'-32'28'0,"4"17"-2"16,-18-1-9-16,-1 16-4 16,-3 8-5-16,-1 15-3 15,6 15 0-15,4 8-1 16,13 12 0-16,10 10 1 16,15 7 0-16,10 5 1 0,16 4-1 15,19-6 1-15,19-4-2 16,18-15-1-16,19-12 0 0,13-20-1 15,14-22-1 1,6-28 1-16,4-18 1 16,-11-24 0-16,-19-16 1 0,-30-16 1 31,-32-4-1-31,-37 2 0 0,-34 13 1 16,-33 18-5-16,-23 13-14 15,-17 21-22-15,6 25-1 16,1 11-1-16,21 19 0 15</inkml:trace>
  <inkml:trace contextRef="#ctx0" brushRef="#br0" timeOffset="150334.9293">907 9983 54 0,'0'0'21'16,"21"-44"-1"0,-21 44-5-16,-44-20-5 0,44 20-3 15,-68 0-2-15,68 0-2 16,-64 32 0-16,64-32-1 0,-50 52-1 16,50-52 0-16,-25 74 1 15,25-74-1-15,20 77 1 16,-20-77-1-16,45 61 1 15,-45-61-1-15,63 41 1 16,-63-41-1-16,68 16-1 16,-68-16 0-16,49-4-1 0,-49 4 0 15,0 0-1-15,0 0 1 16,0 0-1-16,0 0 0 16,-37-43 1-16,37 43 1 15,-56 23 0-15,56-23 0 16,-47 42 1-16,47-42 0 31,-34 56 1-31,34-56 0 0,0 55 1 16,0-55 0-16,0 0 0 15,54 54 1-15,-54-54-1 16,74 11 0-16,-74-11 0 16,77-13-1-16,-77 13-1 0,75-33 0 15,-75 33 0-15,56-51-1 16,-56 51 1-16,28-55-1 15,-28 55 0-15,0 0 0 16,12-46 1-16,-12 46 0 0,0 0 0 16,0 0 0-16,0 46 0 15,0-46 0-15,0 55-1 16,0-55-4-16,9 51-6 31,-9-51-14-31,12 26-13 0,-5-17-1 16,-7-9 1-16</inkml:trace>
  <inkml:trace contextRef="#ctx0" brushRef="#br0" timeOffset="150466.4467">1129 10077 27 0,'0'0'30'16,"0"0"-1"-16,0 0-8 15,0 0-25-15,0 0-20 16,0 0-4-16,0 0-1 15</inkml:trace>
  <inkml:trace contextRef="#ctx0" brushRef="#br0" timeOffset="150682.6155">1221 10243 35 0,'15'21'33'0,"4"9"-1"15,-2-1-10-15,2-2-6 16,1-2-5-16,-5-6-3 15,-1 0-1-15,1-12-2 16,-3-7-1-16,-12 0-1 0,17-19-1 16,-13 2-3-16,2-7-4 15,3 6-8-15,0-6-13 16,-2 0-10-16,6 7 0 16,-2-2-1-16</inkml:trace>
  <inkml:trace contextRef="#ctx0" brushRef="#br0" timeOffset="151104.9835">1621 10260 32 0,'9'11'33'0,"0"5"-4"16,-5 6-4-16,-4-5-6 0,-4 8-4 15,-6-7-4 1,-1 2-3-16,-3-10-3 0,0 2-3 31,-5-8-1-31,5-4-2 16,5-4-1-16,3-9 0 0,6 0-1 15,0-3 0-15,8 2 0 16,1 2 0-16,3 6 2 16,2 1 1-16,0 10 1 15,0 4 0-15,-1 5 2 16,1 5-1-16,1-2 1 0,0 2 0 16,1-7-1-16,-1 0 0 15,3-7 0-15,-1-5-1 16,-2-5-1-16,2-8-1 15,0-5 1-15,-3-5-1 16,0-2-1-16,2-3 0 16,-1 5 0-1,-7 4 3-15,0 6-1 16,-8 13 2-16,0 0 1 16,10 17 1-16,-8 8-3 15,-2 11 0-15,0 1-22 16,5 1-16-16,-2-6 0 15,15-4-2-15,-1-13 0 0</inkml:trace>
  <inkml:trace contextRef="#ctx0" brushRef="#br0" timeOffset="151853.5792">2870 10848 20 0,'29'-17'28'0,"-8"-4"-9"15,8 9-2-15,-2 7-1 16,-2 5-2-16,-6 14-3 15,-11 8-2-15,-4 7-2 16,-4 5 0-16,0 3-2 0,-4-1 0 16,4-3-2-16,4-4 0 15,8-7-1-15,6-7 0 16,4-8 0-16,2-7-2 16,2-4 0-16,-1-9-1 15,-3-6-1-15,-2-5 1 0,-3-2-1 16,-3 1 0-16,-4 1 1 0,-5 2 1 31,-5 2 0-15,4 6 1-16,-4 14 0 0,-4-8 0 15,4 8 0-15,-8 8 0 16,8 6 1-16,0 2-1 16,4 3 0-16,2 4-1 15,1 0-5-15,7 1-13 0,2 2-18 16,-7-12 0-16,9 1 0 15,-6-11-1-15</inkml:trace>
  <inkml:trace contextRef="#ctx0" brushRef="#br0" timeOffset="152222.8835">3481 10667 23 0,'-4'14'31'0,"-4"4"2"16,5 10-10 0,3 6-10-1,0 7-2-15,0 3-2 16,3 0-2-16,3-3-2 16,-3-3-1-16,3-8 0 0,-3-8-2 15,-3-13 0-15,0-9 0 16,0-11 0-16,0-9 0 15,0-8-1-15,-3-10 0 16,-3-4 0-16,2-5-1 0,-1 0 1 16,5-3-1-16,0 7 0 15,-3 5 0-15,3 2 0 16,8 8-1-16,5 5-1 16,12 9-4-16,0 0-8 15,8 6-18-15,9 8-4 16,-5-1 0-1,12 4-1-15</inkml:trace>
  <inkml:trace contextRef="#ctx0" brushRef="#br0" timeOffset="152469.9727">3512 11080 6 0,'-23'12'33'0,"21"4"-1"16,2-16 1-16,18 10-18 0,8-6-5 16,5 1-7-16,3-1-14 15,-5-8-19-15,9 4-2 16,-12-8-1-16,5 4 8 15</inkml:trace>
  <inkml:trace contextRef="#ctx0" brushRef="#br0" timeOffset="152755.1553">3791 10677 35 0,'0'0'35'0,"0"-11"1"16,0 11-10-16,10 15-9 15,-10 4-6-15,6 11-5 0,-6 4-1 16,6 9-1 0,-6 3-3-16,4-5-1 0,-4 2-5 15,0-11-2-15,5-2-4 31,-5-14-8-31,0-16-11 0,10 14-7 16,-5-26 1-16,8 1 6 16</inkml:trace>
  <inkml:trace contextRef="#ctx0" brushRef="#br0" timeOffset="152940.0702">3940 10857 17 0,'0'0'31'0,"-15"21"0"16,-5-9-8-16,6-2-5 15,4 4-3-15,-3 0-6 16,5 4-1-16,8-7-2 16,3 4-2-16,3-3-1 15,9 1-3-15,3-4-8 0,-2 4-23 16,6-13-5-16,6-4 0 16,-10-8 0-16</inkml:trace>
  <inkml:trace contextRef="#ctx0" brushRef="#br0" timeOffset="153386.8683">4088 10578 4 0,'11'-9'28'0,"19"9"-1"16,-8 0-7-16,11-4-10 15,-2-1-3-15,-2 1-3 16,-5 4-1-16,-8 0 0 16,1 0 0-16,-17 0 1 15,7 20-1-15,-7-7 1 0,0 8-1 31,-3-1 1-31,3 7-1 16,0 2 0-16,-3 3-2 16,3 1 1-16,4 5-1 15,-4-1 0-15,9 1 1 0,-9-1 2 16,3 1 1 0,-3-5-1-16,-3 1 1 0,-6-8 0 15,-1 0 0-15,-8-11 0 16,-1 0-1-16,-5-7-2 0,2-8-5 15,3 0-7-15,-2-4-23 16,2-12-3-16,10 7-2 16,0-11 1-16</inkml:trace>
  <inkml:trace contextRef="#ctx0" brushRef="#br0" timeOffset="153725.4782">4570 10783 33 0,'11'-4'30'0,"15"10"0"0,2-6-16 16,2 0-6-16,2 0-6 16,2 0-8-16,-3 0-13 15,-10-5-10-15,4 9-1 31,-15-10 0-31</inkml:trace>
  <inkml:trace contextRef="#ctx0" brushRef="#br0" timeOffset="153888.2444">4585 10894 40 0,'13'12'27'0,"4"-7"-4"15,12-2-7-15,2-3-17 16,0-5-22-16,18 5-4 16,-11-15-3-16,5 7 6 0</inkml:trace>
  <inkml:trace contextRef="#ctx0" brushRef="#br0" timeOffset="154573.4059">5651 9973 8 0,'-79'-33'42'15,"32"29"-27"-15,3 14-5 16,2 9-3-16,1 9-3 16,7 12 0-16,3 9-1 15,13 11 0-15,5 5 1 16,13 5 0 0,11-1 0-16,9 2 1 15,7-3-1-15,2-5-1 16,2-5 0-16,-5-7 0 15,-9-8 0-15,-10-3 0 16,-17-11-1-16,-9-1 0 16,-11-7 0-16,-3-4 1 0,-6-6-1 15,4-4-1-15,3-1-3 16,6-2-4-16,12 1-12 16,14-5-14-16,-14 8-1 15,14-8 0-15,16 11 14 0</inkml:trace>
  <inkml:trace contextRef="#ctx0" brushRef="#br0" timeOffset="155011.5887">5222 10872 6 0,'0'0'29'0,"29"19"2"15,-8-1-9-15,1 9-4 16,1 6-5-16,-4 6-3 0,-2 11-2 16,-15 6-2-16,-2 5-2 15,-13 7-1-15,-7 3-1 32,-6 4-1-32,3 4 0 0,-2-1-1 15,9-2 1-15,9-4-1 16,10-5-3-16,8-6 2 15,15-11-1-15,11-7-3 16,0-15-9-16,1-9-19 16,5-3-1-16,-9-21 0 15,2 1 6-15</inkml:trace>
  <inkml:trace contextRef="#ctx0" brushRef="#br0" timeOffset="155728.0237">5929 10164 52 0,'3'-17'26'0,"3"3"-4"15,-3 4-4-15,-3 0-5 0,0 10-2 16,0 0-4-16,0 0-2 0,-9 22-2 16,9-1-1-16,-3 11-2 15,3 2 1-15,0 4-1 16,0 1 1-16,-4 2-1 15,4-6 1-15,-6-4-1 16,0-7 1-16,-3-5 0 0,-2-6-1 16,0-4 1-16,2-7-1 15,9-2 0-15,0 0 0 16,0 0-2-16,0 0-1 16,21-6-4-16,-2 6-6 15,3 0-12-15,7 9-11 31,-5-9 2-31,6 7-1 0</inkml:trace>
  <inkml:trace contextRef="#ctx0" brushRef="#br0" timeOffset="155890.7871">6366 10490 59 0,'9'20'33'0,"-9"-1"-2"15,0 3-11-15,-6 3-11 0,0-4-19 16,-1 3-22-16,-11-15-2 16,8 4-2-16,-3-13 1 15</inkml:trace>
  <inkml:trace contextRef="#ctx0" brushRef="#br0" timeOffset="156529.4148">6884 9906 49 0,'-13'-6'32'16,"13"24"-5"-16,0 7-13 15,-3 19-2-15,3 9-6 16,0 7-1-16,0 4-1 16,0 2-2-16,0-10-1 15,0-8-3-15,0-13-1 0,0-8-4 16,0-17-1-16,0-10-1 15,18-12-1-15,-5-3 0 16,2-4 2-16,1-1 3 16,0-2 4-16,-4 3 3 15,0 6 3-15,-12 4 2 0,0 9 1 32,-10 0 1-32,-4 4-1 0,-5 2-1 15,0 6-2 1,1-1-1-16,5 4 0 15,7-2-2-15,6 1 0 0,13-2 0 16,5-2-2-16,6-1-3 16,4-3-8-16,5-6-22 15,5 4-1-15,-9-13 1 0,11 9-2 16</inkml:trace>
  <inkml:trace contextRef="#ctx0" brushRef="#br0" timeOffset="156845.8893">7234 10106 11 0,'15'4'29'15,"-2"-4"0"-15,17 8-5 0,-2-3-12 16,4 2-4-1,2 0-2-15,-1-2-3 0,-4 0-1 16,-7 0 0-16,-8-1-1 16,-14-4 0-16,0 9 0 0,-14 0 1 15,-5 0-1-15,-9 1 1 16,-3 4-1-16,-4 0 0 16,5-1-3-16,-1 2-4 15,5-4-8-15,5-3-15 0,14 5-2 16,-2-9-1-16,16 10 11 15</inkml:trace>
  <inkml:trace contextRef="#ctx0" brushRef="#br0" timeOffset="157046.433">7246 10398 9 0,'0'0'24'0,"18"8"-8"16,-2-8-4-16,15 5-5 15,-3-1-9-15,6-4-15 0,15 5-6 16,-8-10-1-16,12 7 23 16</inkml:trace>
  <inkml:trace contextRef="#ctx0" brushRef="#br0" timeOffset="157378.2222">7906 10197 48 0,'-22'-15'34'15,"2"-1"-4"-15,-6 10-9 16,-8 2-6-16,7 12-5 15,-4 2-3-15,3 9-3 0,3 9-3 16,12 4 0-16,3 5-1 16,10 1 1-16,16-2-1 15,3-2 1-15,9-12 0 16,9-3-1-16,4-12 1 16,1-9 0-16,-4-12 0 0,-4-15 0 15,-7-3 0-15,-10-6 0 16,-12-7 0-16,-11-2-2 15,-10 5-4-15,-11 1-20 16,-7 3-12-16,3 20 0 0,-5 4 0 16</inkml:trace>
  <inkml:trace contextRef="#ctx0" brushRef="#br0" timeOffset="158017.131">5950 11468 34 0,'-17'-10'26'15,"-8"0"-4"-15,-4 10-4 16,-1 8-5-16,3 4-4 16,3 11-3-16,9 5-2 15,5 8-1-15,10-2-1 16,13 2 1-16,7-7 0 16,10-3 1-16,4-14 1 0,4-8-1 15,-2-17 1-15,0-6 0 16,-13-10 0-16,-8-3-2 0,-15-7 0 15,-9 0-4 1,-9 8-10-16,-10 8-25 16,-8 0-1-16,5 14-1 0,-3 2 1 15</inkml:trace>
  <inkml:trace contextRef="#ctx0" brushRef="#br0" timeOffset="158333.0071">6484 11615 39 0,'9'9'34'0,"-16"2"-3"16,-2 13-17-16,-4 7-38 0,-15-8-5 31,9 6-2-31,-5-16-2 0</inkml:trace>
  <inkml:trace contextRef="#ctx0" brushRef="#br0" timeOffset="158795.8889">7069 11472 39 0,'-6'13'34'0,"-6"11"1"15,-16-1-11-15,-1 0-8 32,-1 1-6-32,-4-9-5 15,2-4-3-15,2-11-1 0,8-4-1 16,9-11-1-16,5-6 1 16,8-2-1-16,5-4 0 15,7 6 0-15,5 3 1 16,1 10 1-16,4 8 0 15,-4 4 1-15,1 14 0 0,-3 6 0 16,-1 8 0-16,-1 1-5 16,-4-1-9-16,-3-8-24 15,7-2 0-15,-14-22 0 16,20 14-1-16</inkml:trace>
  <inkml:trace contextRef="#ctx0" brushRef="#br0" timeOffset="159096.7755">7047 11283 31 0,'23'-26'32'0,"11"12"-2"16,3 10-10-16,-3 8-3 16,3 14-3-16,-3 6-2 0,-3 15-2 15,-9 6-2-15,3 7-1 16,-7-5-2-16,1 0-1 15,-3-7-2-15,-3-3-1 16,-2-14-1-16,2-8-1 16,-13-15 0-16,9 0-1 15,-9-8 0-15,-15-3 1 0,-7 1-1 16,-4 3 0-16,-7 7 0 16,-11 3-4-16,3 8-7 15,1 5-18-15,4-10-6 16,8 4 0-16,9-14 0 15</inkml:trace>
  <inkml:trace contextRef="#ctx0" brushRef="#br0" timeOffset="159419.4146">7298 11332 25 0,'35'-24'34'0,"-1"-3"1"16,13 10 1-16,-4 7-19 15,1 6-4-15,2 17-4 0,-10 6 0 16,-4 14-3-16,-10 9 0 0,-3 12-1 16,-12 3 0-16,0-2-3 15,-4-3-2-15,1-6-2 16,-1-12-2-16,0-13-1 16,6-8-2-16,-9-13-2 31,11-22 1-31,-11-5 0 0,0 2 1 15,-13-4 2-15,0 7 1 16,-7 4 2-16,-3 8 1 16,-2 10 0-16,-2 7-8 15,4 10-15-15,-4-5-7 16,13 5-1-16,7-8-1 16</inkml:trace>
  <inkml:trace contextRef="#ctx0" brushRef="#br0" timeOffset="159898.217">7959 11639 16 0,'7'-17'24'15,"1"6"-2"1,-8-7 0-16,0 2-4 0,-11-1-4 15,-3 0-2-15,0 8-3 16,-6-2-3-16,2 7-2 16,-1 4-1-16,-2 7-1 0,6 3-2 15,-1 5 1-15,7 3 0 16,6 2 0-16,6-1 0 16,6-2 0-16,4-6 0 15,8 0 0-15,3-5 0 16,4-6-1-16,-2-6 1 15,-1-2-1-15,-3-1 0 0,-7-3 0 16,-1 0 0-16,-14 12 0 16,13-13 1-16,-13 13 1 15,0 0-1-15,0 0 1 16,0 15-1-16,4-2 1 16,4 1-1-16,2-3 0 0,3 0 0 31,2-4 0-31,6-3 0 0,1-4-1 15,-3-4 0 1,2-7-3-16,-5 1-4 16,-1-8-7-16,-2-1-12 0,0 2-11 15,-13-10 1-15,0 7 0 16</inkml:trace>
  <inkml:trace contextRef="#ctx0" brushRef="#br0" timeOffset="160036.3745">8146 11252 35 0,'-10'-13'37'0,"10"13"0"16,-10 18-7-16,-5 1-47 16,12 14-10-16,-6-10-6 15,9 9-3 1</inkml:trace>
  <inkml:trace contextRef="#ctx0" brushRef="#br0" timeOffset="166044.8063">9344 10631 32 0,'18'-8'30'31,"7"11"-6"-31,-9 7-7 0,-4 7-6 16,-2 11-3-16,-10 1-2 15,-4 3-2-15,-3-6-3 16,-4-6-1-16,4-5-1 16,7-15-1-16,0 0-1 15,4-10 0-15,7-5 0 16,2-8 0-16,3 0 0 0,-1-3 1 16,0 6 2-16,-5 0 0 15,-4 7 0-15,-6 13 1 16,-10 0 0-1,4 15-1-15,1 3 1 16,5 2 0-16,5 3-1 0,8-1-1 31,8-3-2-31,7-1-5 0,6-10-5 16,4-6-2 0,2-2-1-16,0-10 1 15,1 0 2-15,-7-7 3 0,0 2 6 16,-6-3 6-16,-4 5 8 15,5 6 21 1,-29 7-15-16,-4 15-2 0,-11 0-2 16,-4 3-3-16,-3 0-1 15,-2-4-4-15,3-5-4 16,1-9-1-16,8-4 0 16,5-10-1-16,7-4 0 15,7 0 0-15,5-2 0 16,-2 3 1-16,5 5 1 0,1 4 2 15,-1 8 0-15,-2 3 1 16,-1 8 0-16,3 3 1 16,-5 0-1-16,5 1-1 15,-3-3 1-15,3-6-2 16,-1-6 0-16,2-1-1 16,-1-10 0-1,0-2 0-15,-2-5-1 16,-3-3 1-16,-2 5 0 15,-1 2 0-15,-7 14 1 0,0 0 1 16,0 0 1 0,5 20-1-16,-2 1 1 0,1 3-3 15,8 4-16-15,4-3-16 16,-8-12 0-16,15-1-2 0,2-15 1 16</inkml:trace>
  <inkml:trace contextRef="#ctx0" brushRef="#br0" timeOffset="166775.9175">11160 10567 27 0,'30'-16'24'0,"-9"1"-6"16,3 3-1-16,-3 10-3 15,-6 7-2-15,-7 10-3 16,-8 10-2-16,-3 7-2 0,-4 3 0 16,0 3-2-16,4-4 1 15,3 0-2-15,7-10 0 16,8-8 1-16,11-8-2 15,4-8 2-15,4-12-1 16,3-5 0-16,-3-12-1 0,2-1 0 31,-6-3-1-31,-6-3 1 0,-8 2-1 16,-8 4-1 0,-8 6 1-16,-7 8 0 0,-4 11 1 15,-6 9-1-15,4 12 1 16,-3 7-1-16,8 9 1 15,8 2-1-15,3 3-1 16,8-4-6-16,11-2-15 0,6-3-12 16,-7-18-2-16,10 3 1 15</inkml:trace>
  <inkml:trace contextRef="#ctx0" brushRef="#br0" timeOffset="167145.2382">11805 10539 10 0,'-9'17'31'15,"-1"-3"2"-15,4 15-2 16,2-2-14-16,-3 4-6 16,7 2-1-1,-7 0-4-15,7-5-1 16,0-8-2-16,4-4-1 15,-4-16-1-15,0 0 0 0,3-13 1 16,-3-9-1-16,0-7 0 16,-4-8 0-16,-3-10 0 15,-1-5-1-15,-2-3 0 16,-1-1 0-16,3-3 0 0,2 2 0 16,6 7 0-16,0 4 0 15,7 7 0-15,8 7-1 16,6 12-1-16,4 3-3 15,8 8-4-15,-1 6-11 16,6 1-15-16,7 7 0 16,-3-5 0-1,7 14 11-15</inkml:trace>
  <inkml:trace contextRef="#ctx0" brushRef="#br0" timeOffset="167408.8103">11821 10746 26 0,'10'18'28'0,"4"-18"-5"16,12 10-9-16,6-10-8 16,5 0-21-16,8 0-10 15,-11-13-2-15,6 13 0 16</inkml:trace>
  <inkml:trace contextRef="#ctx0" brushRef="#br0" timeOffset="167830.3952">12083 10472 33 0,'14'0'29'0,"8"14"-6"16,-7 0-9-16,-2 0-4 31,-1 4-2-31,-5-2-3 0,-4 1 0 16,-3-8-1-16,0-9-2 16,0 0-2-16,0 0 1 15,0-17-1-15,5 2 0 16,5-3-1-16,3-1 0 15,3 0 1-15,2 6 0 16,3 4 1-16,-2 9 1 0,-3 0 1 16,-4 12 0-16,-3 2 1 15,-3 6 0-15,-3 2-3 16,1 1-2-16,-1 1-13 16,3-1-18-16,-6-10-2 15,9 2 1-15,-9-15-1 16</inkml:trace>
  <inkml:trace contextRef="#ctx0" brushRef="#br0" timeOffset="168062.7201">12456 10498 40 0,'6'9'33'0,"3"-9"1"16,14 0-13-16,5 3-10 15,0-3-5-15,3 0-9 16,1-5-20-16,2 5-9 0,-10-10-1 16,1 8-1-16</inkml:trace>
  <inkml:trace contextRef="#ctx0" brushRef="#br0" timeOffset="168548.0609">12714 10188 22 0,'10'5'29'16,"-10"-5"2"-16,10 18-11 0,-4 7-6 16,0 7-5-16,3 9-3 15,-2 3-1-15,-2 4 0 16,-1-5-2-16,2 2 0 16,0-8-1-16,0-8-1 15,-3-6 0-15,3-9-1 16,-6-14-1-1,19 2 0-15,-7-9 0 16,-2-5 0-16,3-3 0 16,1 0 0-16,-1-2-1 15,-3 4 2-15,-2 3 0 16,-8 10 0-16,0-10 0 16,0 10 1-16,-12 0-1 15,-1 10 1-15,1-5 0 0,-3 4 0 16,5 4 0-16,1-3 1 15,6-1 0-15,6 0 0 16,6 0 0-16,6-3 0 16,4-2-2-16,4-4-4 0,2 4-11 15,5-4-19 1,-11-4 0-16,6-1-1 0,-10-5 1 16</inkml:trace>
  <inkml:trace contextRef="#ctx0" brushRef="#br0" timeOffset="169080.4559">13092 10118 29 0,'19'-9'27'0,"12"3"-6"16,-3 2-6 0,3-3-4-16,-2 4-3 15,-6 0-2-15,0 3-1 0,-7-5-2 31,-4 5-1-31,-12 0 0 0,12 9 0 16,-12 4-1-16,0 2 1 16,-6 9-1-16,4 3 0 15,2 8 0-15,-5 5 0 16,5 3 0-16,0 6-1 16,5-4 1-16,0 1-1 15,-2-5 1-15,3 1 0 0,-2-10 0 16,-1-1-1-16,-3-7 1 15,0-4-1-15,-3-3 1 16,-7-2 0-16,-2-2-1 16,-1 1 0-16,-2-4 1 15,-4-6-1-15,0 2-1 16,2-6-4-16,4 0-12 0,13 0-14 16,-16-10-1-16,16 10-1 15,3-22 6-15</inkml:trace>
  <inkml:trace contextRef="#ctx0" brushRef="#br0" timeOffset="169534.6893">13623 10401 23 0,'16'7'29'15,"-3"-7"-6"-15,14 0-5 0,4 0-4 16,3-2-4-16,5 2-1 15,-1 0-4-15,-1 0-2 16,-2 0-3-16,-10 0-3 16,-6 0-6-16,-7 0-10 15,-12 0-12-15,13 2 0 16,-13-2 0 0</inkml:trace>
  <inkml:trace contextRef="#ctx0" brushRef="#br0" timeOffset="169835.3939">13703 10548 38 0,'24'0'23'0,"2"0"-1"0,8 0-5 16,0 0-2-16,-3 0-6 15,1 0 0-15,-8 0-4 0,-3 0 0 16,-6 0-2-16,-7-3-3 16,-8 3-9-16,0 0-23 15,0 0 0-15,-10 0-1 31,-3-9 1-31</inkml:trace>
  <inkml:trace contextRef="#ctx0" brushRef="#br0" timeOffset="170713.7759">15062 9519 12 0,'-21'-16'19'16,"-12"-1"-4"-16,3 7-3 15,-4 3-4-15,0 7-3 16,0 12 0 0,3 7-2-16,4 9 0 15,5 12-1-15,12 7 0 16,5 10 1-16,13 10-2 15,5 4 1-15,8 4 0 16,3 0 1-16,-2 1 1 16,-5 1 2-16,-9-2 1 15,-17-5 0-15,-11-5 1 0,-16-13-1 16,-7-2 0-16,-9-11-2 16,4-10-2-16,2-9-8 15,9-11-13-15,7-9-15 0,21 5 0 16,9-5 0-1</inkml:trace>
  <inkml:trace contextRef="#ctx0" brushRef="#br0" timeOffset="171234.348">14544 10505 20 0,'6'-15'25'0,"9"12"-10"16,1 3-3 0,7 9-1-16,2 14 0 15,0 5-1-15,-1 17-1 0,-9 11 0 16,-6 19 1-16,-15 9-2 15,-7 18-1-15,-12 8-1 16,-2 11-1-16,-7 7-1 16,4 2-1-16,5 1-1 15,11-6-1-15,14-6 0 0,17-12 0 16,17-7-1-16,14-14 0 16,8-13 1-16,9-11-2 15,1-9-5-15,-5-8-30 16,-13-17 1-16,-9-4-1 15,-28-13 0-15</inkml:trace>
  <inkml:trace contextRef="#ctx0" brushRef="#br0" timeOffset="173386.1292">15591 9810 51 0,'0'-30'22'16,"5"5"-1"-16,-2-2-1 15,-3 7-5-15,4 4-2 0,-4 16-3 16,0 0-2-16,0 12-3 16,3 10-1-16,-3 9-3 15,0 4 1-15,4 8 0 16,-1 3-1-16,1 0 0 15,2-8 0-15,-2-1 0 0,1-6-1 32,-5-9 0-32,0-5 0 0,0-17 0 15,-9 10 0-15,-1-16 0 16,-2-1 0 0,0-1 0-16,-1 0 0 0,4 3 0 15,9 5 0-15,-9-8 0 16,9 8 1-16,17 8-2 15,4-4 0-15,6 1-7 0,7-1-19 16,0-8-9-16,10 4 0 16,-4-9 0-16</inkml:trace>
  <inkml:trace contextRef="#ctx0" brushRef="#br0" timeOffset="173754.8253">16160 10009 20 0,'29'3'34'0,"-12"5"0"15,2 11 2-15,-10 3-19 16,-12 3-7-16,-7 7-10 15,-8-8-26-15,3 3-6 16,-10-15-2 0,10-5 0-16</inkml:trace>
  <inkml:trace contextRef="#ctx0" brushRef="#br0" timeOffset="174555.6573">16654 9815 25 0,'21'12'29'0,"-15"0"-6"16,1 10-5-16,-4 5-3 15,-3 3-4-15,0-2-2 0,0-1-3 16,-6-3-1-16,-1-10-2 16,4-4-1-16,3-10-1 15,0-19 1-15,3-4-2 16,9-5 1-16,4-4-1 16,3 1 1-16,5 2 0 15,1 8 1-15,-3 4 0 0,2 14 1 16,-2 7 0-16,-3 18 0 15,-10 0 0-15,-2 12 0 16,-2-1-2-16,-1 2-2 16,-1-2-17-16,3-1-17 15,-6-17-1-15,15-2 1 0,-5-17-2 32</inkml:trace>
  <inkml:trace contextRef="#ctx0" brushRef="#br0" timeOffset="174940.3439">17065 9997 39 0,'32'0'26'0,"-11"0"-11"16,7 0-18-16,8 10-17 16,-12-16-3-16,11 6-3 15</inkml:trace>
  <inkml:trace contextRef="#ctx0" brushRef="#br0" timeOffset="175487.0006">17404 9627 22 0,'-4'-16'26'0,"4"16"-6"16,0 0-4-16,6 32-5 15,-6 1-4-15,-3 5-2 16,3 12-2-16,-4 1 0 0,4 3-1 15,5-4-1-15,-2-7-3 32,5-8-5-32,1-11-6 0,1-12-5 15,8-10 1-15,-2-11-2 16,5-6 3-16,-4-7 4 16,2-2 5-16,-5 0 9 15,7-18 23 1,-21 24-9-16,0 18 2 15,-8-10-1-15,-4 12-3 0,-6 6-3 16,-1 1-3-16,1 2-1 16,0-2-1-16,3 3 1 15,7 0 0-15,8 0 0 16,0-2-1-16,18 2 0 16,-2-6 0-16,9 3-2 15,-1 1-6-15,0-6-12 0,-4-4-21 16,7 0 0-16,-8-12-1 15,0 7-1-15</inkml:trace>
  <inkml:trace contextRef="#ctx0" brushRef="#br0" timeOffset="176103.6833">17849 9672 46 0,'24'18'27'0,"-1"-4"-11"15,5 0-5-15,0 0-2 16,3-1-2-16,-2 2-2 16,-1-10-1-16,-8 2-2 15,-10-5 0-15,-10-2-1 16,0 0 1-16,-21 13-1 16,-1-7 0-16,-4 4 0 0,-1 2-3 15,0 0-9-15,1-1-12 16,11 5-8-16,-3-9 2 15,14 4-3-15</inkml:trace>
  <inkml:trace contextRef="#ctx0" brushRef="#br0" timeOffset="176319.9027">17863 9969 13 0,'25'12'57'15,"-10"-12"-37"1,12 0-9-16,4-2-11 16,2-8-22-16,13 12-3 15,-9-13-4-15,9 7 5 16</inkml:trace>
  <inkml:trace contextRef="#ctx0" brushRef="#br0" timeOffset="176804.6142">18463 9658 25 0,'-18'-2'28'0,"-12"-6"-2"16,4 8-9-16,-3 9-5 16,-1 4-6-16,7 7-1 15,3 7-2-15,12 6 0 0,8 3 0 16,5 3-1-16,12-3 1 16,9-2-1-16,4-5 1 15,5-7-1-15,4-9 0 16,-2-13 0-16,-1-13 1 15,-3-2 2-15,-14-16 1 16,-8-1 1 0,-13-6 0-16,-10-1 0 15,-15-1-1-15,0 8-3 16,-2 7-9-16,0 12-29 16,-2 0-3-16,18 13 0 15,-4 9-1-15</inkml:trace>
  <inkml:trace contextRef="#ctx0" brushRef="#br0" timeOffset="177805.1913">15618 11510 38 0,'-26'-13'26'0,"9"16"-6"16,-7 6-8-16,3 5-4 16,-1 14-4-16,3 4-1 15,9 6-1-15,6 3-2 0,11 1 2 16,10-7-1-16,7-6 2 16,11-8 0-16,3-12 2 15,4-14 0-15,2-10 3 16,-12-17 0-16,-2-4 0 15,-17-10 0-15,-10 0-1 32,-15-3-1-32,-3 6-2 0,-12 8-4 15,-3 6-13-15,-5 14-24 0,11 11 0 16,-2 4-1 0,10 17-1-16</inkml:trace>
  <inkml:trace contextRef="#ctx0" brushRef="#br0" timeOffset="178243.9259">16173 11650 7 0,'0'0'32'0,"2"12"0"16,-14-1-2-16,0 8-14 15,-1 4-9-15,4-1-15 16,6 0-20-16,-10-16-2 15,13-6-2-15,0 0 7 32</inkml:trace>
  <inkml:trace contextRef="#ctx0" brushRef="#br0" timeOffset="178659.8469">16743 11425 29 0,'0'0'34'0,"10"11"0"16,-14 7-13-16,-11 1-6 16,-4 8-4-16,-8-4-3 15,-4 0-4-15,0-9-2 16,2-5-2-16,2-9 0 16,5-9-1-16,8-9 1 0,10-5-1 15,4-2-1-15,12-1 2 16,6 3 0-16,4 8 0 15,6 7 0-15,-1 8 1 16,6 12-1-16,-4 8 0 16,0 11-8-16,-5 7-26 15,-8-6 1 1,7 5-1-16,-15-14 0 16</inkml:trace>
  <inkml:trace contextRef="#ctx0" brushRef="#br0" timeOffset="179191.9651">16941 11309 19 0,'4'-33'27'0,"17"5"-7"15,1-3-3-15,3 7-2 16,6 9-1-16,0 5 1 16,4 15-2-16,-6 14-2 15,0 15-2-15,-8 8-2 16,2 12-1-16,-5-3-1 0,-3 2-2 16,-2-6-1-16,-1-8-2 0,-2-15-1 15,-2-10-1 1,-8-14 1-16,3-14-2 0,-12-7 1 15,-7-4-1-15,-5-3 2 16,-7 2-1-16,-4 7 2 16,-4 9-1-16,-3 10 0 31,2 10-2-31,7 12-6 0,0 1-7 16,7 1-13-16,14 4-6 15,-5-11 0-15,14-1 0 16</inkml:trace>
  <inkml:trace contextRef="#ctx0" brushRef="#br0" timeOffset="179541.9128">17338 11188 65 0,'47'-15'24'16,"-1"10"-2"-16,-5 8-4 0,0 18-4 15,-11 7-3-15,-5 13-1 0,-14 3-2 16,-1 11-1 0,-10-4-3-16,0 0-1 0,0-8-1 15,3-10-2-15,1-11-1 16,-4-22 0-16,17 4-2 16,-7-21 0-16,-4-7-1 31,-6-8 0-31,-5-1 0 0,-7 5 1 15,-7 3 0-15,-9 12 0 16,-4 6 1-16,-5 7-3 16,6 16-8-16,0 4-12 15,4-2-8-15,17 5-1 16,1-9 0-16</inkml:trace>
  <inkml:trace contextRef="#ctx0" brushRef="#br0" timeOffset="180024.1029">17903 11454 49 0,'-7'-19'24'0,"7"3"-6"15,-8 2-5-15,-2 2-4 16,0 7-2-16,-4 5-1 16,0 0-1-16,-4 9 0 0,5 6-1 15,-1 3-1-15,5 3-1 16,4 1 0-16,5-1-1 16,4-5 0-16,6 0 0 15,5-4 0-15,1-4 0 16,2-8 1-16,-1-8-2 15,2-5 0-15,-3-2 1 0,0-3-1 16,-4 2 0-16,-3 0 0 16,-2 4 0-16,-1 3 0 15,-6 9 1-15,9 0 0 16,-9 0-1-16,13 9 1 16,-13-9 0-16,16 20 0 0,-4-13-1 31,1 3 1-31,1-5-2 15,-1-3-1-15,-4-2-4 16,3-7-11-16,-12 7-11 16,10-17-6-16,-7 0 0 0,-5-9 0 15</inkml:trace>
  <inkml:trace contextRef="#ctx0" brushRef="#br0" timeOffset="180162.6408">18017 11082 63 0,'-3'-11'29'15,"0"20"-36"-15,3 21-10 16,-15-8-9-16,11 15-3 16</inkml:trace>
  <inkml:trace contextRef="#ctx0" brushRef="#br0" timeOffset="180847.3793">19056 10342 29 0,'12'-5'28'0,"15"5"-3"16,-1 0-12-16,7-5-6 15,5 1-8-15,-1-1-11 16,3 5-8-16,-11-14-8 15,5 14 0 1</inkml:trace>
  <inkml:trace contextRef="#ctx0" brushRef="#br0" timeOffset="181094.9515">19106 10411 12 0,'0'0'31'15,"11"11"2"-15,-11-11-5 16,27 0-11-16,0 5-5 16,3-5-5-16,4 0-7 0,1-5-28 15,8 5-4-15,-12-7 0 16,8 7-2-16</inkml:trace>
  <inkml:trace contextRef="#ctx0" brushRef="#br0" timeOffset="181766.31">20603 9453 11 0,'-28'-33'44'16,"3"24"-28"-16,-8 6-3 15,-3 9-4-15,1 6-2 16,-1 11-3-16,8 14-2 15,6 13-1-15,6 7 0 16,13 11 0-16,9 4 0 16,8 7-1-16,3 3 1 31,0-1 1-31,-5 1 2 0,-12-2 1 16,-9-4 1-16,-17-8-1 15,-13-6 1-15,-14-7 0 16,-6-13 0-16,-3-10-2 15,2-11-4-15,10-10-3 16,10-11-8-16,15-10-16 16,25 10-7-16,-12-22 0 0,30 12 0 15</inkml:trace>
  <inkml:trace contextRef="#ctx0" brushRef="#br0" timeOffset="182297.3755">20037 10502 21 0,'15'0'20'15,"8"15"-1"-15,-3 5 0 0,4 19-3 16,-3 15-1-16,-3 15-3 0,0 20-2 16,-9 13-1-16,-1 11-4 15,-8 6-2-15,6 8 0 16,-6-3-1-16,0 0 0 15,8-10 0-15,5-10-1 16,12-13 0-16,12-15 1 16,13-16 0-16,11-18-7 0,5-23-28 15,8-5-2-15,-12-28 1 16,-4-6 0-16</inkml:trace>
  <inkml:trace contextRef="#ctx0" brushRef="#br0" timeOffset="183268.0896">21013 9794 18 0,'10'-16'18'16,"-5"-12"-3"-16,3 1 0 15,-8-2-1-15,6 0 0 16,-6 3-3-16,-4 6-2 16,1 8-1-1,3 12-3-15,-12-5-2 16,9 18-1-16,3 8 0 15,0 11-2-15,0 1 0 16,5 8 1-16,5 1-1 16,-2 1 1-16,3-1-1 15,-5-6 1-15,2-5 0 16,-5-7 0-16,-3-4 0 0,0-7 1 16,-9-4-1-16,-2-5 0 15,-2-4 0-15,1 0 0 16,2 0 0-16,10 0-2 0,-12-4 2 15,12 4-2-15,19 0-3 16,6 0-13-16,9 5-15 16,-4-9 0-16,10 8-1 0,-6-12 6 15</inkml:trace>
  <inkml:trace contextRef="#ctx0" brushRef="#br0" timeOffset="183630.8126">21602 10012 48 0,'0'19'34'0,"7"5"-2"16,-10 2-11-16,-3-1-9 15,-1-3-24-15,-8-13-18 16,9 1-2-16,-9-14-2 16,15 4 0-16</inkml:trace>
  <inkml:trace contextRef="#ctx0" brushRef="#br0" timeOffset="185853.8909">22068 9488 15 0,'0'27'16'0,"-7"5"-2"15,7 14-2-15,-4 4 0 16,4 6 0-16,-3 0-3 31,3 1-1-31,0-3-2 16,3-8-2-16,3-7-2 16,-1-11 0-16,1-10-2 15,1-4-1-15,4-9-3 0,-11-5-1 16,17-10-2-16,-9 1 0 15,2-7-1-15,-2 0 1 16,4-3 0-16,-2 2 2 16,1 1 2-16,-1 3 4 15,4-6 6 1,-14 19-3-16,11-10 1 0,-11 10 0 16,0 0-1-16,-13 10 0 15,1-3-2-15,0 0-1 0,-3 4 1 16,-1-2-1-16,3 3 1 15,-1-3 0-15,3 1 2 16,6 0 0-16,5-10 1 31,0 15 1-31,0-15-1 0,11 19 1 16,2-12-2-16,10 3 1 16,4-6-3-16,2 1-3 15,4 1-4-15,-2-2-13 16,-9-4-13-16,6 0-1 15,-15 0 0-15</inkml:trace>
  <inkml:trace contextRef="#ctx0" brushRef="#br0" timeOffset="186504.2699">22754 9709 39 0,'0'0'17'15,"0"0"-3"-15,-15 14-4 0,3-5-2 16,-6 4-2-16,-2-1-1 0,-5 2-2 16,1-1-1-1,6 0-2-15,-1-4 1 0,8 4 0 16,11-13 1-16,-11 16 0 16,11-16 1-16,14 12 0 15,2-6 1-15,5 2-1 16,5-1-2-1,-3 1-5-15,5-6-11 16,6 10-15-16,-13-12 1 16,3 10-2-16</inkml:trace>
  <inkml:trace contextRef="#ctx0" brushRef="#br0" timeOffset="186773.848">22560 9981 30 0,'28'7'30'0,"-10"-7"-7"16,8 5-3-16,1-1-5 15,6 1-9-15,2 0-13 16,-10-5-21-16,10 0-2 31,-6-4-1-31,5 4 4 0</inkml:trace>
  <inkml:trace contextRef="#ctx0" brushRef="#br0" timeOffset="187421.8714">23039 9783 48 0,'8'18'28'16,"-5"-6"-5"-16,1 5-5 15,6 2-2-15,-6 1-4 16,-4 1-2-16,-4-1-1 0,4-6-2 16,0-2-2-16,0-12-1 15,0 10-2-15,0-10 0 16,0 0-1-16,0-17 0 15,0 3-1-15,4 0 0 16,2-2 0-16,3-3-1 0,3 2 1 31,1 0-1-31,6 3 0 16,4 2 1-16,-4 5-1 16,0 2 0-16,1 5 1 0,-5 5 0 15,2 4-1-15,3 4 2 16,-6 5-1-16,-3 3 1 15,-1 1 0-15,0 4 0 16,-3-2 0-16,5 0-1 0,-7-6-2 16,-5-3-9-16,0-15-26 15,-5 18 0-15,5-18-1 16,0 0 1-16</inkml:trace>
  <inkml:trace contextRef="#ctx0" brushRef="#br0" timeOffset="197988.4271">21090 11160 17 0,'-15'-24'32'31,"0"10"-1"-31,-14-3-7 0,-2 8-7 16,-2 9-4-16,-2 1-3 15,2 16-3-15,-1 6-1 16,10 13-4-16,10 3-1 15,10 6-1-15,12-2 2 16,10-6-1-16,12-10 1 16,8-7 2-16,3-16-1 0,-2-13 1 15,-11-13 0-15,-6-7 0 16,-18-9-1-16,-4-3 1 16,-16-1-4-16,-5-1-2 0,-1 11-5 15,0 3-8 1,12 8-15-16,10 21-9 15,0 0 1 1,19 0 0-16</inkml:trace>
  <inkml:trace contextRef="#ctx0" brushRef="#br0" timeOffset="198204.448">21441 11351 29 0,'6'13'33'0,"1"15"-3"16,-13-9-11-16,-5-4-39 0,5 12-5 15,-12-18-5-15,11 0-1 16</inkml:trace>
  <inkml:trace contextRef="#ctx0" brushRef="#br0" timeOffset="198620.798">22209 11189 26 0,'0'0'34'0,"0"18"1"16,-16-2-5-16,-9 4-14 15,-5 4-5-15,-6-6-4 16,-3 2-5-16,0-7-3 15,2-9-3 1,7-4-2-16,6-17-1 16,11 2-2-16,8-7 2 15,10 2-1-15,5-5 3 16,6 9 1-16,0 3 2 16,5 7 3-16,2 10 2 15,-3 10 2-15,1 6-1 0,-4 6 1 16,0 3-5-16,1-1-13 0,5 0-15 15,-13-11-2-15,8-1 0 16,-18-16 6 0</inkml:trace>
  <inkml:trace contextRef="#ctx0" brushRef="#br0" timeOffset="198952.3632">22160 10976 26 0,'15'-36'33'0,"16"18"0"15,-5-3 0-15,5 16-17 16,7 17-3-16,-3 4-5 16,0 20-1-16,-5 1-1 31,-1 10 0-31,-5 5-1 0,5-1-1 16,-4-4-1-16,-3-6-2 15,-2-4-1-15,-4-15-2 16,0-5-1-16,-2-17-2 15,-3-3-1-15,-11-11 1 16,-5 1 0-16,-12-5 2 0,-8 8 1 16,-9 0 1-16,-7 10 2 15,-4 10 0-15,-3 5 0 16,3 2-6-16,4 2-12 16,13-1-18-16,3-12 0 0,25-6 0 15,0 0-1-15</inkml:trace>
  <inkml:trace contextRef="#ctx0" brushRef="#br0" timeOffset="199275.3103">22445 10997 4 0,'59'-54'64'15,"-25"35"-35"-15,6 9-9 16,3 18-2-16,-3 7-3 0,4 19-3 15,-14 7-3-15,3 16-1 16,-15 1-2-16,-5 3-1 16,-4-9-2-16,4-6-3 15,-7-10 0-15,0-11-3 16,6-11-1-16,-12-14-3 16,9-6-1-16,-9-16 0 0,3 2 0 15,-11-4 1-15,1 3 1 16,-17 2 1-16,-4 10 1 0,-6 4 1 15,-1 9-7-15,1 7-13 16,-6-1-8-16,14 6 1 16,4-11 0-16</inkml:trace>
  <inkml:trace contextRef="#ctx0" brushRef="#br0" timeOffset="199823.5527">23171 11309 55 0,'-16'-24'25'16,"2"3"-4"-16,-1 0-5 16,-10 4-6-16,5 2-4 15,-7 5-1-15,8 10-3 16,4 0 0-16,-2 11 0 15,11 6 0 1,6 3 0-16,3-1 0 16,13 3 1-16,5-3 0 15,5-2-1-15,1-6 1 0,7-1-1 16,3-10-2-16,-6-10 1 16,3 1-1-16,-12-6 0 15,-1 0 0-15,-5-1 0 16,-7 2 0-16,0 3 0 0,-9 11 0 15,0 0 0-15,-13 5 1 16,13 5-1-16,5 1 1 16,5 2-1-16,8 2 1 15,-5-2 0-15,6-4-1 16,7-1 1-16,-2-6 0 16,-1-2-1-1,-3 0-1-15,-7-11-3 16,-3 1-6-16,-2-8-4 15,-2-1-4-15,-11-9 0 16,5-3-1-16,-9-13 4 16,0-2 4-16,-4-4 8 15,4 3 7-15,-5-25 21 16,6 51-10-16,8 21-3 16,-13 14-32-16,8 6-3 0,5 21-5 15,-25-12-3 1</inkml:trace>
  <inkml:trace contextRef="#ctx0" brushRef="#br2" timeOffset="208672.4289">5631 9772 37 0,'4'57'18'15,"3"14"1"-15,4 14-2 16,-2 16-3-16,-1 1-2 15,-2 4-3-15,-2 6-4 16,-7-4-2-16,-3-11-1 16,-2-8-2-16,-2-18 0 0,3-15-8 15,1-7-18-15,-3-26-5 16,9-8-1-16,0-24 0 16</inkml:trace>
  <inkml:trace contextRef="#ctx0" brushRef="#br2" timeOffset="209288.5631">5882 9750 10 0,'118'5'9'0,"14"-5"0"15,24 0-3-15,11 0-2 16,13-4-1-16,10 4 1 16,8-6 1-16,0 1 1 15,6-2 1-15,1 0 1 16,-3 4-1-16,-4-2 1 31,-5 1-1-31,-10-6-3 0,-6 5-7 16,-12 0-6-16,-22-7-10 15,-10 12-7-15,-37-14-2 16,-16 8 17-16</inkml:trace>
  <inkml:trace contextRef="#ctx0" brushRef="#br2" timeOffset="209856.9539">8597 9704 8 0,'6'24'14'0,"-6"9"-1"16,0 21-1-16,3 12 0 15,2 18 1-15,2 12 1 16,2 7-2-16,1 4-2 16,-1-3-2-16,3-3-2 15,-2-16-2-15,2-10-4 16,-3-16-9-16,0-8-18 0,-9-26-4 15,6 0 1-15,-6-25 2 16</inkml:trace>
  <inkml:trace contextRef="#ctx0" brushRef="#br2" timeOffset="210489.1766">5683 10899 12 0,'109'9'12'15,"21"-9"0"-15,28 3-1 16,21-3-2-16,18-3-3 0,13-1-3 16,8-1 0-1,-1-3-1-15,-1-1 1 0,-1-1 2 16,-8 1 0-16,-9 3 1 31,-9-1 0-31,-5 5 1 0,-7-2 0 16,-9 4-4-16,-13 0-15 15,-6 11-15-15,-41-15-2 16,-9 4 0-16</inkml:trace>
  <inkml:trace contextRef="#ctx0" brushRef="#br2" timeOffset="213005.9377">20801 9246 3 0,'8'11'9'16,"-8"10"0"-16,0 11-2 16,7 23-1-16,-7 9 2 15,7 20-1-15,0 10 1 16,-1 9 0-16,-3 7 0 16,-3 4-1-1,2-4-1-15,-2-10 1 16,-4-12-1-16,0-14-3 15,0-11-6-15,-2-17-13 16,12-3-11-16,-12-23 0 16,13-2-1-16</inkml:trace>
  <inkml:trace contextRef="#ctx0" brushRef="#br2" timeOffset="213675.8771">21064 9376 3 0,'111'0'6'0,"193"-8"7"15,-110 4-5 1,20-7-1-16,22 3 3 15,10-5-1-15,3 5 1 16,4-2-1-16,-19 4-1 16,-4 0-2-1,-32 6-5-15,-25 4-8 16,-46-4-14-16,-15 13-5 16,-47-8-1-16,-28 9 19 15</inkml:trace>
  <inkml:trace contextRef="#ctx0" brushRef="#br2" timeOffset="214160.4307">23775 9318 4 0,'0'0'16'0,"9"25"-3"0,-3 5-2 16,6 17-4-1,-5 15 0-15,-2 13 0 0,-1 11 2 16,0 7-2-16,0 3 0 15,4 5-1-15,-8-1-1 16,0-10-2-16,3-9-2 31,-3-8-6-31,3-12-13 0,-6-16-9 16,3-3-1-16,-10-28 4 16</inkml:trace>
  <inkml:trace contextRef="#ctx0" brushRef="#br2" timeOffset="214729.6543">20541 10472 20 0,'36'0'10'15,"24"0"0"-15,16-8 0 16,36 8-1-16,24-7-1 16,38 2-3-1,26-3 0-15,31 3-1 16,19 1-1-16,17-1 0 16,11 5 2-16,1 0 1 0,-3 5-1 15,-25 3 0 1,-22 2-2-16,-36 4-6 0,-24 0-12 15,-42-5-12-15,-30 6-1 16,-37-15-2-16</inkml:trace>
  <inkml:trace contextRef="#ctx0" brushRef="#br0" timeOffset="220540.747">780 12732 22 0,'0'0'25'0,"0"0"-6"16,-43 4-4-16,43-4-3 15,-40 51-3-15,27-8-3 0,0 6-2 16,13 8-1-16,9 1-2 16,9-2 1-16,10-10 0 15,-28-46 0-15,81 56 2 16,-35-51 2-16,2-20 1 16,-48 15 1-16,76-75 1 15,-53 24-1 1,-13-8-1-16,-17-2 0 15,-6-2-2-15,-20 5-2 0,-2 6-3 16,-3 11-2-16,38 41-6 16,-70-48-7-16,70 48-20 15,-50 0-2-15,50 0-1 16,0 0 1-16</inkml:trace>
  <inkml:trace contextRef="#ctx0" brushRef="#br0" timeOffset="220873.865">1061 13009 10 0,'0'0'23'0,"0"0"-5"16,7 54-7-16,-7-54-2 15,0 0-1-15,0 0-1 0,0 0-2 32,0 0 0-32,0 0-2 0,0 0 1 15,0 0 0 1,47-61-2-16,-31 35 0 0,4 6 1 16,-4 7 0-16,9 9 1 15,-5 10 1-15,-2 5-1 16,-7 13-1-16,6 3-3 15,-11 2-4-15,1-1-12 0,4 5-13 16,-4-14-3-16,6 3 0 16</inkml:trace>
  <inkml:trace contextRef="#ctx0" brushRef="#br0" timeOffset="221158.972">1528 13096 29 0,'6'-10'30'16,"-6"-9"-7"-16,-5 0-4 16,1 0-4-16,-9-1-2 15,3 6-2-15,-9-1-3 16,0 6-3-16,-2 3-2 16,0 9-1-16,0 5 0 0,6 8-2 15,2 4 0-15,10 4 1 0,6-1-1 16,5 2 0-16,5-4 1 15,9-5 1-15,3-7-1 16,3-6-2-16,0-3-7 16,-8-10-18-16,-3-9-8 15,-1-1-1-15,-11-11 0 0</inkml:trace>
  <inkml:trace contextRef="#ctx0" brushRef="#br0" timeOffset="221640.4308">1655 12962 18 0,'0'0'27'16,"21"11"-2"-16,-2-11-11 0,5 0-2 16,-1 0-1-16,2 0-4 31,-3-7-2-31,-4 0-3 0,-3 2 0 15,-15 5-1-15,13-15 1 16,-13 15-1-16,-9-7 1 16,-5 7 0-16,-1 7 0 15,-3 1 1-15,0 9-1 16,2-1 1-16,4 6-1 16,-1 1 0-16,8 2 0 0,5-2-2 15,10 0-1-15,4-3-4 16,7-6-8-16,6-6-19 15,8 4-1-15,0-15 0 16,8 3 4-16</inkml:trace>
  <inkml:trace contextRef="#ctx0" brushRef="#br0" timeOffset="221975.3154">2170 12900 14 0,'-17'-4'28'15,"-10"-3"-3"-15,-1 3-10 32,9 4-4-32,0 8-3 0,5 3-2 15,4 2-2-15,10 3-3 16,3-1-2-16,7-2-1 16,5-1-1-16,2-7-1 15,5 0 0-15,-6-5-1 16,-3 0 0-16,-13 0 1 15,0 0 2-15,0 0 2 0,-18-7 2 16,-1 14 2-16,-5 3 1 16,3 6 1-16,2 0 2 15,6 6 1-15,3-3 0 16,10 2 0-16,11-4 0 16,11 0-2-16,4-8-2 15,9-6-6 1,0-12-31-16,5 6-1 15,-10-14-1-15,7 2-1 16</inkml:trace>
  <inkml:trace contextRef="#ctx0" brushRef="#br0" timeOffset="222561.0098">1368 12552 40 0,'11'3'30'16,"-6"13"-13"-16,2 28-26 16,3 21-15-16,-4 5-6 0,6 14 7 15</inkml:trace>
  <inkml:trace contextRef="#ctx0" brushRef="#br0" timeOffset="223361.9434">3562 13732 39 0,'18'-24'19'0,"10"7"-3"15,-4 8 1-15,-1 9-3 0,-1 17-1 16,-10 7-5-16,-3 17-1 16,-6 3-2-16,-3 7-1 31,0-5 0-31,4-1-2 0,1-8 0 16,5-9-1-16,6-10 1 15,5-11-1-15,3-10 0 16,1-10-1-16,1-7-1 15,-1-7 1-15,-5-7-2 16,-3 0 1-16,-6-4-1 16,-1 1 1-16,-7 6 0 0,-3 7 1 15,-3 9 1-15,3 15 0 16,-15 0 0-16,13 15 1 16,2 11 0-16,0 3-1 15,5 6-2-15,4-1-6 16,9-1-8-16,1-2-17 15,-3-14-2-15,5-2-1 0,-5-15 5 16</inkml:trace>
  <inkml:trace contextRef="#ctx0" brushRef="#br0" timeOffset="223778.0582">4173 13568 21 0,'-6'29'32'0,"2"15"1"16,-8 2-4-16,3 2-16 0,6 8-5 15,-4-7-1-15,7-4-3 16,-3-10-1-16,6-5-1 15,1-12 0-15,1-9-1 16,-5-9-1-16,4-10 1 16,-4-7-1-16,0-7 0 0,-7-5 0 31,-2-9 0-31,-3-6 0 16,-1-4 0-16,-2-3 0 15,6 4 0-15,3-2 0 16,2 2 0-16,4 5 0 0,10 7 0 15,2 3-1-15,10 8 0 16,8 7-3-16,1 0-5 16,7 8-12-16,5 9-12 15,-2-8-2-15,8 8 2 0</inkml:trace>
  <inkml:trace contextRef="#ctx0" brushRef="#br0" timeOffset="224047.447">4163 13996 14 0,'0'0'33'0,"31"10"1"16,-7-10 0-16,11 0-19 15,2 0-12-15,-1-7-26 0,12 7-9 16,-17-15-1-16,3 6 0 16</inkml:trace>
  <inkml:trace contextRef="#ctx0" brushRef="#br0" timeOffset="224546.8023">4460 13448 28 0,'0'0'31'0,"0"0"-4"16,0 28-10-16,7 3-4 0,-7 8-4 15,6 7-2-15,-2 3-1 16,-1 4-2-16,3-4-3 16,-3-3-1-16,3-6-2 0,-6-13-1 15,9-8-2 1,-5-10-4-16,-4-9-1 0,17-5-2 31,-3-8 2-31,0-4-1 16,3-3 1-16,-2-4 2 0,1 7 4 15,-2-1 4-15,-7 6 10 16,-10 1-2 0,-6 18 2-16,-4 0 1 15,1 5-1-15,-1-1 0 16,1 6 0-16,5-6-1 0,7 6-1 15,7-7-2-15,7 2-1 16,3-4-2-16,4-1-2 16,5-1-9-16,-2 1-19 15,-2-7-8-15,6 0-1 16,-12-11 0-16</inkml:trace>
  <inkml:trace contextRef="#ctx0" brushRef="#br0" timeOffset="224964.841">4765 13395 22 0,'12'-8'30'0,"19"8"0"15,-6-5-11-15,7-2-10 16,4 4-2-16,-4 0-2 16,-4 3-2-16,-3 0-1 0,-7 7-1 15,-8 4 0-15,-1 3 0 16,-6 4 0-16,-3 3 1 16,0 5 0-16,0 4 0 15,0 3 0-15,5 4 0 16,0 1 0-16,1-1 0 15,3 0 0 1,0 1 0-16,-2-3 1 16,-1 2 0-16,-6-8-1 15,-6-2 1-15,-5-3 0 16,-3 0-1-16,-8-5 1 16,-6-8-4-16,2-1-8 15,-5-4-24-15,-2-15-3 0,15 4 0 16,-4-10-1-16</inkml:trace>
  <inkml:trace contextRef="#ctx0" brushRef="#br0" timeOffset="225595.9722">5284 13726 27 0,'23'-4'25'0,"-10"-2"-5"0,5 11-6 15,-6 7-3-15,-4 7-3 16,-2 8-3-16,-1 4 0 15,-2 5-2 1,-3-3 1-16,8 0-1 16,-2-4 0-16,8-6 0 15,3-4 1-15,7-6-2 16,3-9 1-16,-1-8-1 16,2-9-2-16,-3-3 0 15,0-5 0-15,-6-8-1 16,-4 2-1-16,-9-5 2 0,-6 3-1 15,0 5 1-15,0 3 1 16,-10 7 0-16,10 14 0 16,-10-6 1-16,10 6 0 15,0 24 0-15,5-7 0 16,4 7 0-16,0 3-1 16,2 1-4-16,1-1-6 0,-1-2-13 15,-3-11-12-15,6 3 0 16,-14-17 0-16</inkml:trace>
  <inkml:trace contextRef="#ctx0" brushRef="#br0" timeOffset="225964.8942">5780 13609 22 0,'0'25'32'0,"-8"0"1"16,8 5-11-16,-5 11-9 16,5 2-2-16,0 6-3 0,0-5-1 15,5-3-2-15,0-7-1 16,-1-7-2-16,4-11 1 16,-8-16-2-16,17 0-1 15,-8-12 2-15,-1-12-2 16,-2-10 0-16,-1-8 0 15,-5-10 0 1,-8-9-1-16,2-1 0 16,-3 1 1-16,1 3-1 15,1 2 1-15,0 8 0 0,7 7-1 16,7 12 1 0,3 11-2-16,7 4-4 15,4 9-6-15,5 1-10 0,-3 1-13 16,13 9 0-16,-5-6 0 15</inkml:trace>
  <inkml:trace contextRef="#ctx0" brushRef="#br0" timeOffset="226212.8175">5873 14074 23 0,'0'0'33'0,"6"15"1"0,8-15-4 16,10 0-19-16,9 0-8 15,-2 0-23-15,10 0-11 16,-14-6-1-16,8 6-2 0</inkml:trace>
  <inkml:trace contextRef="#ctx0" brushRef="#br0" timeOffset="226751.5717">6046 13692 19 0,'16'7'29'16,"9"12"-1"-16,-10 5-10 0,-2 4-5 31,-4 7-1-31,-6-3-1 16,2 2-3-16,-8-9 0 0,1-7-4 15,2-18-2-15,0 0-1 16,0 0-1-16,6-20-1 16,9-3 0-16,0-2 0 15,5 0-1-15,-2 3 2 16,1 7 0-16,-4 10 1 0,1 5 1 16,-4 12 0-16,-9 5 0 15,4 6 1-15,-7 2-1 16,3 3-4-16,3 0-10 15,3 1-22-15,-6-17-1 16,14 2 0-16,-10-14 0 16</inkml:trace>
  <inkml:trace contextRef="#ctx0" brushRef="#br0" timeOffset="226967.7337">6443 13793 26 0,'31'6'31'0,"-4"-9"-3"16,8 3-12-16,-1 0-6 15,0 0-11-15,-3 0-18 16,-15-3-9-16,6 3-2 0,-22 0 0 15</inkml:trace>
  <inkml:trace contextRef="#ctx0" brushRef="#br0" timeOffset="227199.5243">6670 13426 46 0,'0'0'34'0,"6"12"1"16,3 8-16-16,0 13-6 0,1 8-5 16,2 12-2-1,-3 5-1-15,1 0-3 16,-2 5-5-16,-5-10-3 0,4-4-4 16,-7-12-8-16,0-14-15 0,6-3-3 15,-6-20 0-15,9 0 11 16</inkml:trace>
  <inkml:trace contextRef="#ctx0" brushRef="#br0" timeOffset="227415.6893">6868 13810 14 0,'0'0'34'16,"-15"-8"0"-16,2 11-5 16,1 5-8-16,-4 0-7 15,6 5-3-15,-2-1-4 16,7 2-2-16,5-1-3 31,0 2 0-31,15-2-2 0,0-3-5 16,12 1-12-16,4-7-20 15,2-13 1-15,9 4-2 16,-3-13 2-16</inkml:trace>
  <inkml:trace contextRef="#ctx0" brushRef="#br0" timeOffset="227870.1665">7029 13360 9 0,'6'-13'29'0,"11"13"0"16,1-9-5-16,6 4-13 16,7 5-4-16,3 0-2 15,-3 0-2-15,0 5 0 16,-3 3-2-16,-6 1 0 0,-6 1-1 16,-4 3 1-16,-6 0-1 15,-6 4 1-15,4 4 0 16,-4 0-1-16,-4 6 1 15,4 6 0-15,0 4-1 16,0 1 1-16,0 3 0 16,6 1 1-1,0-1 0-15,1-2 0 16,-1-1 2-16,-6-9 0 0,3 2 2 16,-9-6 0-16,-4-2-1 15,-6-5 0-15,-5-1-1 16,-3-5-1-16,-4-2-3 15,6 0-11-15,0-1-25 16,0-18-2-16,10 3 1 0,3-10 0 16</inkml:trace>
  <inkml:trace contextRef="#ctx0" brushRef="#br0" timeOffset="228170.9789">7606 13626 16 0,'18'-5'32'16,"14"11"0"-16,-5-6-2 16,4 0-20-16,6 4-11 15,-5-4-14-15,2 10-15 16,-12-15-1-16,2 5 0 0</inkml:trace>
  <inkml:trace contextRef="#ctx0" brushRef="#br0" timeOffset="228355.8859">7639 13761 38 0,'20'5'35'0,"1"-7"-1"15,13-3-10-15,6 0-14 0,-3-10-37 16,10 9-4-1,-13-9-1-15,10 3-2 16</inkml:trace>
  <inkml:trace contextRef="#ctx0" brushRef="#br0" timeOffset="234748.2781">8835 12583 12 0,'-16'-28'27'0,"4"10"-6"0,-18-1-5 31,-1 6-3-31,-1 9-3 0,-2 12-4 15,5 13-1-15,6 10-3 16,9 12 0-16,8 15-2 16,9 9 1-16,10 9-1 15,2 7 3-15,1 2 1 16,-7 0 1-16,-9-3 0 16,-9 0 1-16,-19-9-1 0,-9-5 1 15,-18-8 0-15,2-7-2 16,-2-13-5-16,8-14-13 15,8-9-21-15,17-8 1 16,10-17-2-16,12 8 1 16</inkml:trace>
  <inkml:trace contextRef="#ctx0" brushRef="#br0" timeOffset="235301.2638">8275 13499 21 0,'22'13'29'0,"9"17"-7"16,7 11-4-16,-1 10-3 0,2 14-1 15,-6 7-3-15,-5 16-3 16,-13 8-1-16,-5 11-3 0,-10 6 0 15,-10 12-1-15,-5 8-1 16,6 4 0-16,9-4-1 16,12-9 1-16,19-11 0 31,19-16-13-31,6-18-24 0,21-16 0 16,-9-31 0-16,-5-11-1 15</inkml:trace>
  <inkml:trace contextRef="#ctx0" brushRef="#br0" timeOffset="236618.4938">9250 12857 24 0,'7'-11'16'0,"-3"-3"-1"0,1-3-2 16,1-4-1-16,-3-1-2 15,-3 0-1-15,4-2 0 16,-4 4-1-16,0 4 0 16,0 2-3-16,0 6 0 0,0 8-1 15,0 0-1-15,0 8-1 16,0 11-1-16,5 6 0 16,-2 6-1-16,0 5 0 15,1 4 1-15,3 4 0 16,-1-5-1-16,-1-1 1 15,-2-6 0-15,-3-5 0 0,0-5-1 16,0-7 0-16,-9-2 0 16,0-7-1-16,-4-2 1 15,1-4-1-15,-1 5 0 16,4-5 0-16,9 0 1 16,-9 4-1-16,9-4 1 15,18 7-1 1,4-3 0-16,6-2-6 15,6 3-11-15,6 0-14 16,-5-10 0-16,10 5-1 0</inkml:trace>
  <inkml:trace contextRef="#ctx0" brushRef="#br0" timeOffset="236872.6482">9864 13094 31 0,'0'10'33'0,"6"4"-9"16,-6 1-3-16,-3 2-8 15,-6 1-17-15,-9-8-20 0,12 5-5 16,-12-12-2 0,11 11-2-16</inkml:trace>
  <inkml:trace contextRef="#ctx0" brushRef="#br0" timeOffset="237651.9377">9400 14533 20 0,'-6'-14'18'15,"-10"0"-1"-15,0 4-2 16,-4 2-2-16,-3 6-4 15,1 2-3 1,-3 7-3-16,3 6-1 16,4 8 0-16,7 7-2 15,3 5 1-15,8 0-1 0,4 4 1 16,7-4-1 0,11-4 2-16,4-4-1 0,7-12 1 15,2-13 1-15,4-7 2 16,-1-10 0-16,-7-11 1 0,-7-3-1 15,-13-7 0-15,-11 3 0 16,-17 1-2-16,-5 5-6 16,-5 6-18-16,-1 12-13 15,-9 0 0-15,18 11 0 16</inkml:trace>
  <inkml:trace contextRef="#ctx0" brushRef="#br0" timeOffset="238005.6482">9855 14787 27 0,'4'14'36'15,"4"12"-1"1,-19 8-33-16,-9-8-20 16,2 10-8-16,-26-21-5 15</inkml:trace>
  <inkml:trace contextRef="#ctx0" brushRef="#br0" timeOffset="249718.9442">10596 12717 34 0,'-22'-8'18'0,"-2"8"-4"16,-4 0-2-16,3 15-4 16,-3 7-1-16,4 9-3 15,7 8-1-15,14 7 0 16,6 5 0-16,13-5 0 15,6-5 0-15,9-10 0 0,9-12 2 16,0-19 0-16,4-7 1 16,-12-21-1-16,-2-9 0 15,-12-9 1-15,-8-4-2 16,-17 0 0-16,-7 5-4 16,-9 8-4-16,-6 9-13 15,-4 6-17-15,8 16-1 0,-3 2 0 16,16 11 6-16</inkml:trace>
  <inkml:trace contextRef="#ctx0" brushRef="#br0" timeOffset="250166.5162">11095 12695 32 0,'0'0'25'16,"-25"5"-5"-16,7 7-4 0,-5-1-6 15,-2 4-4-15,1-1-2 16,4 2-2-16,6-1 0 15,11-1-2-15,9-3 0 0,13 2-2 16,4-8-1-16,8 4-3 16,3-1-5-16,-1-4-6 15,4 8-7-15,-15-12-5 16,3 12 5-16</inkml:trace>
  <inkml:trace contextRef="#ctx0" brushRef="#br0" timeOffset="250367.2797">10937 12997 27 0,'19'9'34'15,"2"-9"-1"-15,8 3-9 16,9-3-11-16,2 0-24 15,8 6-16-15,-11-15-4 0,7 3-3 16</inkml:trace>
  <inkml:trace contextRef="#ctx0" brushRef="#br0" timeOffset="251020.965">11430 12473 16 0,'9'9'31'16,"-9"8"1"-16,11 16-12 16,-11 11-5-16,0 10-5 15,0 3-2-15,0 6-2 32,0-5-3-32,3-7-1 0,2-12-2 15,5-11-2-15,0-13-1 16,7-15 0-16,1-8-1 15,3-7 0-15,0-7 1 16,0 2 0-16,-3-1 2 16,-5 1 1-16,-4 7 3 15,-9 13 1-15,0 0 0 0,-17 0 2 16,0 12-1-16,-5 1 0 16,4 4-2-16,-1 2 1 15,7-1-2-15,5-2 0 16,14-4-2-16,8 1 0 0,10-4-5 15,4 4-10-15,5-4-19 32,-4-9-1-32,8 7 1 0,-8-11 0 15</inkml:trace>
  <inkml:trace contextRef="#ctx0" brushRef="#br0" timeOffset="251453.7197">12131 12658 32 0,'0'0'24'15,"-27"6"-5"-15,1 2-2 16,-4 3-5-16,-2 0-4 15,3 0-1-15,1 3-4 16,6-1-1-16,8 1-1 16,8 0-1-16,6-1 1 15,14 1-1-15,3-2 1 0,8 0-2 16,4 1-4-16,1-5-10 16,-1-8-15-16,8 6 0 15,-12-10 0-15,5 10 15 16</inkml:trace>
  <inkml:trace contextRef="#ctx0" brushRef="#br0" timeOffset="251638.6916">11909 12984 25 0,'8'22'31'0,"10"-19"-7"15,15 4-4-15,4-4-8 0,8-3-22 16,9 7-16-16,-11-14-3 16,3 7-2-16</inkml:trace>
  <inkml:trace contextRef="#ctx0" brushRef="#br0" timeOffset="252571.4845">12368 12789 10 0,'9'7'55'16,"10"13"-33"-16,-7 2-2 16,-6 2-3-16,3 5-2 15,-9-3-4-15,6 2-2 0,-12-9-2 16,6 0-2-16,0-19-1 16,0 0-2-16,-7-10 0 15,15-8-1-15,1-5 0 16,6-1-1-16,6 1 0 0,1 0-1 15,3 11 1 1,0 7 0 0,-4 10 1-16,-2 9 1 15,-3 11 0-15,-3 6 0 16,-8 3-3-16,-5-1-16 0,2-5-20 16,5 1-1-16,-7-11 0 15,10-5-1-15</inkml:trace>
  <inkml:trace contextRef="#ctx0" brushRef="#br0" timeOffset="253425.2106">10769 14476 51 0,'-12'26'23'16,"-3"6"-1"-16,-6 3-4 16,-4-3-4-16,0 0-5 15,-8-7-4-15,6-8-3 16,0-10-1-16,8-7-1 16,1-13-1-16,6-6 0 0,4-4 0 15,2-3 0-15,6 3-1 16,10 4 2-16,-1 7 1 15,6 6 0-15,4 10 1 16,3 10 0-16,0 5 0 16,3 4-2-16,0 5-5 15,-4-3-8-15,-2-7-18 0,7 6-3 16,-12-17 0-16,11 3 5 16</inkml:trace>
  <inkml:trace contextRef="#ctx0" brushRef="#br0" timeOffset="253788.6899">10816 14321 44 0,'24'-41'29'16,"9"14"-6"-16,7 15-4 15,0 12-3-15,3 22-4 16,-8 11-3-16,1 18-2 15,-11 6-1-15,0 7-2 0,-7-3 1 16,4-4-2-16,-3-13-1 16,2-7-1-16,-5-14 0 15,-1-12-3-15,-1-11 1 16,-6-15-3-16,-8-7 0 16,-8-4 0-16,-6-2-1 15,-11 4 0 1,-2 5 2-16,-11 6 1 15,-2 13 0-15,-3 8 1 16,-1 10 2-16,6 6-4 16,5 2-8-16,7 3-18 0,4-13-4 15,17 0-1 1,5-16 0-16</inkml:trace>
  <inkml:trace contextRef="#ctx0" brushRef="#br0" timeOffset="254111.5424">11195 14369 9 0,'30'-27'30'15,"14"13"1"1,-10 4-9-16,6 10-3 16,0 12-3-16,-2 8-3 15,-7 17-3-15,-10 3-1 16,-2 10-1-16,-10-5-2 15,3-2-1-15,-9-7-2 16,5-8-2-16,-1-10-2 16,4-10-1-16,2-15-2 0,0-11 0 15,1-2-2-15,-5-8 1 16,-1 3 0-16,-8 2 2 16,-9 7 1-16,-12 10 2 0,-10 11 2 15,-3 10 0-15,-4 7-3 16,0 0-14-16,-3-1-18 15,16 0 0-15,5-13-2 0,20 2-1 16</inkml:trace>
  <inkml:trace contextRef="#ctx0" brushRef="#br0" timeOffset="254862.7024">11949 14526 8 0,'-14'-24'28'15,"3"8"-4"-15,-6-2-3 16,2 7-6-16,-6 4-2 15,-2 3-3-15,3 8-3 16,-1 3-2-16,0 4-1 0,6 4-2 16,6 4 0-16,2 0 1 15,14-2-1-15,-1-1 0 16,12-3 0-16,3-4 0 16,5-5-1-16,2-4 0 0,0-5 0 15,-3-5-1 1,-5-1 1-16,-2-2-2 0,-7 1 1 31,-1 0 0-31,-10 12 0 16,3-11 0-16,-3 11 1 0,0 0 0 15,0 9 0-15,6 2 0 16,5 1 1-16,3 1 0 16,1 2-1-16,3-3 1 15,6-3-1-15,-2-1 1 16,-1-8-2-16,-2 0-1 0,-7-11-2 15,-2-1-3-15,-7-6-3 16,2 0-4-16,-11-6-5 16,0-3-3-16,-4-4 1 15,-1-3 1-15,1-7 4 16,-3 0 8-16,3-3 7 16,-2 3 9-16,-2-28 23 15,9 51-15-15,5 18 0 16,-3 12-31-16,-1 7-8 0,8 20-6 15,-13-9-4 1</inkml:trace>
  <inkml:trace contextRef="#ctx0" brushRef="#br0" timeOffset="265132.1797">13245 13818 37 0,'0'0'34'16,"7"11"1"-16,-7-11-10 15,0 0-17-15,0 0-21 32,-10-7-18-32,10 7-2 0,13-14-1 15</inkml:trace>
  <inkml:trace contextRef="#ctx0" brushRef="#br0" timeOffset="265550.1366">13682 13791 30 0,'25'-11'22'0,"2"-15"-12"15,4-6-3-15,-3-12-2 16,0-5-2-16,-6-7-1 16,-7-1 1-16,-5 0 0 15,-10-1 1-15,0 12 0 16,-9 3 0-16,2 11 0 16,-2 13 1-16,9 19-1 0,-9-4-1 15,12 18 0-15,4 15-1 16,7 8 0-16,5 8-1 15,6 6 0-15,0 4 0 16,0-2 0-16,0-1-1 16,2-5 0-16,-5-7-3 0,-3-7-4 15,-6-13-12-15,5 1-11 0,-18-21 0 16,12 4-1-16</inkml:trace>
  <inkml:trace contextRef="#ctx0" brushRef="#br0" timeOffset="265735.0505">13834 13671 7 0,'19'0'19'16,"17"0"-14"-16,-1 9-14 15,-14-9-9-15,7 7 15 16</inkml:trace>
  <inkml:trace contextRef="#ctx0" brushRef="#br0" timeOffset="265935.2081">13651 13529 38 0,'0'0'19'0,"0"0"-13"31,0 0-13-31,9 21-14 0,-9-21-3 15,34 21 14-15</inkml:trace>
  <inkml:trace contextRef="#ctx0" brushRef="#br0" timeOffset="266182.6286">14241 13713 2 0,'12'3'29'16,"4"11"2"-16,-16-14-6 15,15 9-11-15,-3-5-1 16,-3-4-3-16,3-8-1 16,-2-2-3-16,2-7-2 15,-6-7-3 1,-3 1 0-16,-6-4-1 16,-4 4-1-16,-4 1 0 15,-7 6 1-15,-2 7 0 0,-4 9 0 16,3 14 1-1,-1 5-1-15,6 8 2 16,3 2 0-16,8 2 0 0,5 4 0 16,12-4-1-16,3-2 0 0,7-3-6 15,3-9-10-15,-3-10-18 16,11 4-2-16,-10-11 1 16,7 0 3-16</inkml:trace>
  <inkml:trace contextRef="#ctx0" brushRef="#br0" timeOffset="266483.445">14750 13597 46 0,'-16'27'34'0,"-7"-11"-3"31,-6 2-12-31,2 1-5 0,-4-6-5 15,5 1-4-15,1-10-5 16,5-11-3-16,8-2-2 16,5-8 0-16,7-3-1 15,10-1 1-15,3 5 1 0,2 0 2 16,3 7 3-16,6 9 3 16,-4 7 2-16,4 9 0 15,-4 1 0-15,2 8-3 0,1-3-12 16,-1 4-23-16,-9-13-2 15,5 3-1-15,-8-12 0 16</inkml:trace>
  <inkml:trace contextRef="#ctx0" brushRef="#br0" timeOffset="267017.0504">15511 13491 24 0,'27'5'33'0,"-2"14"-1"31,-10 3-10-31,-7 5-10 0,-8 2-3 15,0-5-3-15,-10-1-1 16,1-8-4-16,9-15 0 16,-9 0-2-16,12-16 1 15,9-7-1-15,7-3 0 16,6 4 1-16,6 1 0 16,0 6 2-16,0 12 1 0,-8 8 1 15,1 11 0-15,-11 5 0 16,-1 8-1-16,-9 1-5 15,-3-1-15-15,-6-8-17 16,13 0-2-16,-7-21 0 16,17 15 0-16</inkml:trace>
  <inkml:trace contextRef="#ctx0" brushRef="#br0" timeOffset="267538.9714">16758 13443 14 0,'10'-24'30'16,"-10"-6"0"-16,0 7-13 0,0 7-4 0,-6 5-3 15,6 11-3-15,0 0-1 16,0 20-3-16,0 1 0 16,0 6-2-16,6 4 1 15,-3 5 0-15,-3-1-1 16,0 2 1-16,0-7-1 16,-6-1 0-16,-4-8 1 0,1-4-1 15,-3-5 0-15,3-8 0 16,9-4 0-16,0 0-1 15,0 0 1-15,18 0-1 16,4 3 0-16,-1 2-3 16,7 0-6-16,0 3-11 31,-5-8-13-31,8 4 0 0,-10-13-1 16</inkml:trace>
  <inkml:trace contextRef="#ctx0" brushRef="#br0" timeOffset="267924.4185">16690 13084 29 0,'-68'7'21'0,"6"18"-9"16,-2 11-3-16,4 13-2 31,13 13-1-31,11 6 1 0,17 9 1 16,19 2 1-16,24 0 1 15,17-6-1-15,18-8 0 16,15-14-1-16,17-7 0 16,4-18-3-16,4-17 0 15,-6-18-2-15,-4-17-1 16,-13-21-1-16,-12-11 0 0,-22-15 0 15,-24-9 1-15,-25-5-1 16,-20 4 1-16,-20 9 0 16,-13 13-2-16,-4 20-6 15,-10 12-14-15,5 15-17 16,14 21 0-16,8 4 0 0,22 14-1 16</inkml:trace>
  <inkml:trace contextRef="#ctx0" brushRef="#br0" timeOffset="268756.5617">17878 13312 8 0,'13'5'31'15,"-13"-5"0"-15,25 42 0 16,-10 0-18-16,0 14-3 0,0 12-2 15,-5 2-3-15,-2 3-2 16,-5-3-3-16,-6-12 0 16,-8-11-1-16,-2-17 0 15,-5-18-2-15,1-15 0 16,3-15 2-16,1-15-1 16,6-10 2-16,7-10-1 0,6 2-1 15,4 0-1-15,6 1-4 16,3 7-3-16,6 4-2 15,2 12-1-15,2 5 1 16,-1 6 2-16,2 5 4 16,1 4 4-16,-3 3 6 0,29 9 17 31,-30-1-8-15,-3 0-1-16,1 2-1 15,-1-6-2-15,0 5-2 16,0-5-3-16,0-5 0 0,-8-7-2 15,-4-2 0-15,-4-4-1 16,-8-2 0-16,-8 1 0 16,-4 2-1-16,-6 2 1 0,-7 6-1 15,-1 9-1-15,1 8 1 16,1 8 0-16,5 9 0 16,7 8 0-16,4 5 0 15,5 7 0-15,3 3 0 16,7-2 1-16,0-2-2 15,3-4-5 1,-2-5-12-16,-5-14-14 16,10-3-1-16,-13-18 0 15</inkml:trace>
  <inkml:trace contextRef="#ctx0" brushRef="#br0" timeOffset="269088.6154">18720 13324 9 0,'0'0'31'0,"13"7"1"15,-13-7-8-15,-23 12-11 16,2-4-2-16,-6-1-2 31,2-2-3-31,-6-5-2 0,3 0-2 16,4 0-2-16,6-8-1 15,9 0-1-15,9 8 0 16,7-16 0-16,6 11 1 16,9 1 0-16,5 4 2 15,0 9 1-15,0 3 1 16,-1 5 0-16,-3 5 0 0,-4 0-2 16,-5 1-6-16,-6-2-19 15,-1 2-9-15,-7-23 0 16,-6 16-1-16</inkml:trace>
  <inkml:trace contextRef="#ctx0" brushRef="#br0" timeOffset="269273.5285">18692 13043 19 0,'0'-12'27'15,"0"12"-12"-15,7 16-20 0,-7-16-16 16,5 26-5-16,-5-16 18 31</inkml:trace>
  <inkml:trace contextRef="#ctx0" brushRef="#br0" timeOffset="269842.8731">19117 13280 11 0,'-31'-14'48'16,"9"14"-31"-16,-5 0-6 15,-1 10-2-15,1 6-2 16,3 1-3-16,7 8-1 16,7 0 0-16,6 3-2 0,7-5 1 15,8-3 1-15,7-4-1 16,5-5 0-16,1-6 0 16,0-9-1-16,-3-4 0 15,-4-4 0-15,-5-5-1 16,-12 4 0-16,0 2 1 31,-12 3 0-31,0 8 1 0,-4 8 0 16,-1 9 0-16,4 9 1 15,3 10 0-15,6 6 0 16,4 1-1-16,7 1-1 16,2-1-4-16,4-7-6 0,5-7-19 15,4-1-5-15,-7-24-1 16,9 3 0-16</inkml:trace>
  <inkml:trace contextRef="#ctx0" brushRef="#br0" timeOffset="270260.2069">19427 13205 24 0,'-26'0'23'0,"9"8"-9"16,-3 4-2-16,8 2-3 0,9 4-1 16,6 1-2-16,7 1-1 15,7-4-2-15,3 0-1 16,0-7-1-16,-1-5-2 0,-3-4-1 15,-16 0 0 1,0 0 0-16,0 0 0 0,-19-12 1 16,-6 9 1-16,-4 3 1 0,-1 0 1 31,1 10 1-31,5-3 1 16,4 5 0-16,11 0 1 15,9 0 0-15,13 1-2 16,8 1 1-16,9-4-1 15,4-1-2-15,3-1-4 16,1-3-11-16,3 3-17 0,-14-14-1 16,8 6 1-16,-16-11 11 15</inkml:trace>
  <inkml:trace contextRef="#ctx0" brushRef="#br0" timeOffset="270992.2224">19616 13239 9 0,'16'9'25'16,"-5"-13"-3"-1,7 4-12-15,3 0-2 0,0 0-4 16,1-3-2-16,-1-2 0 31,-5 1-2-31,-5-3 0 0,-11 7 0 16,4-12 1-16,-4 12-1 15,-19 0 2-15,3 0 1 16,-4 12 0-16,0 2 1 16,3 2 0-16,3 6 0 15,6 1 0-15,8-1-1 16,3-1-1-16,11-1-1 0,8-3-3 16,6-6-4-16,9-5-6 15,5-4-8-15,-4-10-6 16,14 1 2-16,-10-7 5 15,2 1 16-15,-4-1 3 16,-9 2 0-16,-7 3 1 16,-2 4 47-1,-22 5-21 1,-15 11-4-16,0-1-7 16,-5 0-5-16,0 1-3 15,-6-1-3-15,5-4-2 16,1-3-2-16,1-3 0 0,8-6-3 15,2 0 1 1,9-5-1-16,2 2 0 0,8-1 0 16,5-1 0-16,3 4 2 15,2 7 0-15,1 0 2 0,1 8 1 16,-2 2-1-16,1 5 1 16,-3 0 0-16,0 3 0 15,-2-4-1-15,3-2 0 16,-4-6-2-16,2-6 0 0,-2 0 0 15,-2-10-1-15,-2-5 0 16,-1-7-1-16,-1 1-1 16,-4-1 1-16,1 5 0 15,-2 1 1-15,-4 16 1 16,7-10 0-16,-7 10 3 16,3 15-1-1,-3 1 0-15,3 6 0 16,3-1-6-16,-2 4-23 15,-4-15-6-15,8 5 0 16,-8-15-2-16</inkml:trace>
  <inkml:trace contextRef="#ctx0" brushRef="#br0" timeOffset="271746.6927">21002 13261 30 0,'-10'0'30'0,"0"10"-5"16,1 4-9-16,3 9-4 15,0-2-3-15,6 7-1 16,0-5-2-16,10 3-2 31,2-11 0-31,7-3-2 0,1-9-1 16,0-6-1-16,1-5 1 15,-3-10-2-15,-4-2 1 16,-3-2-1-16,-4 3 1 16,-7 1 0-16,0 5 0 15,0 13 1-15,0 0 0 16,0 0 0-16,0 0 0 0,0 18 0 16,6-5 0-16,4 0 1 15,1-3-1-15,5-4 0 16,0-6 0-16,1 0-1 15,3-9 1-15,-2 0-1 16,5-2 0-16,0-4 0 16,-1 6 0-1,-2 4 0-15,1 5 0 16,-2 4 1-16,-3 4 1 0,-5 6 1 16,-11 2 1-1,-4 5-1-15,-10 0 1 16,-2-3-2-16,-7-4-4 0,-1-8-10 15,0-6-24-15,8 4-2 16,1-14 1-16,15 10-1 0</inkml:trace>
  <inkml:trace contextRef="#ctx0" brushRef="#br0" timeOffset="271994.11">21741 13239 51 0,'0'0'36'0,"0"0"0"31,0 0-5-31,10 6-20 0,-10-6-12 16,0 0-11-16,0 0-22 15,10 3-2-15,-10-3 0 0,0 0 0 16</inkml:trace>
  <inkml:trace contextRef="#ctx0" brushRef="#br0" timeOffset="272248.0404">21721 13386 43 0,'0'0'36'15,"0"0"-2"-15,12 9-8 16,-12-9-7-16,0 0-10 15,0 0-31-15,0 0-11 0,0 0-4 16,0 0 0-16</inkml:trace>
  <inkml:trace contextRef="#ctx0" brushRef="#br0" timeOffset="275139.4461">881 15876 34 0,'0'0'30'16,"-67"-8"0"-16,67 8-13 0,-72 27-5 15,72-27-4-15,-68 59-1 32,44-16-2-32,8 5-2 15,9 2 0-15,11 3 1 0,11-7-2 16,3-5-2-16,-18-41-4 15,64 60-10-15,-21-44-18 16,6-22-2-16,-3 6 0 16,4-19 0-16</inkml:trace>
  <inkml:trace contextRef="#ctx0" brushRef="#br0" timeOffset="275587.4599">966 16312 33 0,'0'0'31'0,"0"0"-1"15,0 0-9-15,15 63-14 32,-15-63-5-32,41 54-4 0,-41-54-7 15,40 42-12-15,-18-23-10 16,-1-19 0-16,-5 4 2 15</inkml:trace>
  <inkml:trace contextRef="#ctx0" brushRef="#br0" timeOffset="275803.6197">1152 16369 26 0,'-44'-24'33'16,"44"24"-1"-16,0 0-11 15,-58 35-6-15,58-35-7 16,-47 44-4-16,47-44-7 15,-46 49-13-15,46-49-16 16,-41 47-1 0,41-47 1-16,0 0 10 15</inkml:trace>
  <inkml:trace contextRef="#ctx0" brushRef="#br0" timeOffset="276204.3226">1222 16136 41 0,'0'0'33'16,"0"12"0"-16,10 14-17 16,-10 2-6-16,4 12-3 15,-4 4-2-15,3 1 1 16,0-3-1-16,1-4-1 16,-1-9-2-16,1-4 0 0,0-10 0 15,-4-15-1-15,10 4-1 16,0-9 1-16,-1-9-2 15,3 2 0-15,2 0 0 16,0-1 0-16,6 4 0 16,-6 6 1-16,2 3 0 15,-6 12 1-15,2 3 1 0,-2 2-3 16,-2 6-8-16,0 5-26 16,-3-16 0-16,4 2 0 15,-9-14-1-15</inkml:trace>
  <inkml:trace contextRef="#ctx0" brushRef="#br0" timeOffset="276738.199">1675 15959 40 0,'0'11'31'0,"-2"6"-3"15,-2 11-10-15,1 11-7 0,-2 6-4 16,5 4-1-16,0 2-2 16,0-2-1-16,3-8-1 0,1-7 1 15,-4-11-1-15,7-8 0 16,-7-15 0-16,5-10-1 15,-5-12 1-15,0-9 0 16,-6-10 0-16,1-1-1 16,-3-7 0-16,2 2-1 15,0 1 0-15,1 3 0 0,5 8-1 16,0 6 1-16,11 5-1 16,3 5-2-16,12 7-4 15,-2 0-4-15,11 8-10 16,3 9-15-16,-1-9 2 15,4 12-2-15</inkml:trace>
  <inkml:trace contextRef="#ctx0" brushRef="#br0" timeOffset="276974.5016">1723 16373 22 0,'6'14'34'0,"4"-10"1"16,11 4-3-16,4-8-22 31,6 0-24-31,5 0-15 0,-11-9-3 15,10 6-2-15</inkml:trace>
  <inkml:trace contextRef="#ctx0" brushRef="#br0" timeOffset="277460.4427">1915 16072 30 0,'14'15'33'15,"-7"-1"-1"-15,-1 6-14 16,2 7-4-16,-5-1-2 16,4-2-4-16,-7-2-1 15,0-4-2-15,0-18-4 16,0 0-1-16,0 0 0 15,0-23-2-15,8 2 1 0,1-2-1 16,5 0 0-16,0 2 0 16,5 7 2-16,0 9 1 15,-4 5 1-15,1 12 0 0,-7 7 1 16,-3 7-2 0,0 5-8-16,-1 5-26 0,-5-14-2 31,12 4 0-31,-7-14-1 15</inkml:trace>
  <inkml:trace contextRef="#ctx0" brushRef="#br0" timeOffset="278043.1566">2316 15947 31 0,'24'4'16'0,"-8"-4"-2"16,5 0 0-16,-2 0-2 16,-2 0-3-16,-1-4-2 15,-2 1-2-15,-7 3-2 16,-7 0-2-16,11-3 1 15,-11 3-2-15,0 9 1 0,0 0-1 16,-3 6 1-16,3 8-1 16,-4 5 1-16,4 9 1 15,3 1-1-15,5 7 0 16,0 1 1-16,5 0-2 16,-1-2 3-16,-3-3 0 31,3-7 1-31,-5-8 1 0,-7-2 1 15,-13-11 0-15,1-3-1 16,-16-6 1-16,7-4-3 0,-4-4-7 16,-6 0-17-1,0-5-13-15,16 9-3 16,-4-12 1-16</inkml:trace>
  <inkml:trace contextRef="#ctx0" brushRef="#br0" timeOffset="278424.3706">2883 16113 25 0,'9'6'30'0,"10"2"0"16,-1-8-11-16,7 0-11 0,9 0-4 16,0 0-3-16,0 0-7 15,0-7-12-15,4 11-12 16,-20-9 0-16,7 7-1 16</inkml:trace>
  <inkml:trace contextRef="#ctx0" brushRef="#br0" timeOffset="278647.547">2916 16310 33 0,'26'12'33'0,"-5"-12"0"16,7 0-14-16,9 0-10 15,0-10-29-15,6 10-9 16,-14-12-3-16,5 12-1 0</inkml:trace>
  <inkml:trace contextRef="#ctx0" brushRef="#br0" timeOffset="282013.1418">3868 16206 18 0,'6'-16'19'0,"4"0"0"16,-3-3-1-16,-7-3-2 15,0-2-3-15,-7-3-2 16,-3 4-1-16,-7-2-1 15,0 8-2-15,-6 6-2 16,-3 5-2-16,-2 6 0 16,-3 6-1-16,6 5-2 0,1 9 1 15,6 9-1-15,7 4 0 16,7 4-1-16,4 4 2 0,15-2-2 16,3 2 1-1,4-3 0-15,2-6-2 0,7-11 0 16,-3-11 0-16,1-10 0 31,-2-13-1-31,-6-8 1 0,-2-8-1 16,-3-9 1-16,-4 3 2 15,-12 0 1-15,0 13 1 16,-7 0 0-16,0 12 1 16,-7 10-1-16,4 12 1 15,1 11-1-15,4 5 0 16,5 5 0-16,3-3-2 0,8-1-1 15,6-5-6-15,4-7-14 16,10-1-14-16,-12-16 1 16,5-4 0-16</inkml:trace>
  <inkml:trace contextRef="#ctx0" brushRef="#br0" timeOffset="282567.826">3983 15627 9 0,'0'0'29'0,"7"10"1"16,-7-1-10-16,0 4-5 15,0 5-6-15,0-4-2 16,0 4-1-16,0-2-2 31,3-5-1-31,-3-11 0 0,0 0-1 16,0 0-1-16,9-17 0 15,0 0 1-15,-2-5-2 0,4-1 1 16,2 2-1 0,0 0 1-16,6 4-1 15,-1 6 0-15,1 6 2 0,-1 5 0 16,0 9 2-16,-5 7-1 0,-1 6 1 15,-4 3 0-15,-3 1 0 16,-3 2 0-16,2 1-2 16,-4-2-5-16,0-8-10 15,0-3-23-15,7 1-1 16,-7-17 1-16,14 8-2 16</inkml:trace>
  <inkml:trace contextRef="#ctx0" brushRef="#br0" timeOffset="284432.4904">5417 15447 20 0,'-24'0'16'0,"-14"0"-4"31,-9 4-1-31,-12-4-4 16,-7 0 0-16,-6-7-2 15,-4 1-1-15,5 4-1 0,6-2 0 16,11 4-1-16,10 0 0 16,13 0 0-16,14 12 0 15,17 2 0-15,15 5 1 16,15 4 0-16,12 2 0 0,9 4 0 16,10 4-1-16,2 5 0 15,-2-2-1-15,-4 5 1 16,-12 4-1-16,-12 3 1 15,-18 2-1-15,-15 5-1 16,-18 1 1-16,-13 3-1 16,-11 1 1-1,-13-4-1-15,-7-1 0 16,3-3-1-16,2-4 1 16,5-10 1-16,10-1-1 15,11-7 1-15,12-5 1 16,19-5 1-16,13-4-1 15,15-3 2-15,14-2-1 16,13-3 0-16,10-5 0 0,10 1 0 16,2-4-1-16,2 3-2 0,-4-3-3 15,-9 2-8-15,-13-5-22 16,1 9-1-16,-24-9 0 16,-2 8 1-16</inkml:trace>
  <inkml:trace contextRef="#ctx0" brushRef="#br0" timeOffset="285534.7476">4666 16694 27 0,'8'0'13'15,"-8"10"-1"-15,3 12-3 0,1 7-1 16,-1 10-1 0,4 4-2-1,-1 4-1-15,-1 1-2 16,1-4-3-16,-2-2-2 16,6-13-3-16,-7-11-2 0,-3-18-3 15,12 0-1-15,-9-15 2 16,6-5 0-16,-2-4 2 15,4-7 3-15,-3 2 3 16,0 5 5-16,8-14 7 16,-16 38-4-16,3-10-1 15,-3 10 0-15,-13 9-1 16,1 3 0-16,0 5 0 16,0-2 0-16,1-1 2 15,4-1 1-15,1 3 0 16,6-6 1-1,13 5-1-15,3-8 0 16,3-2-2-16,9-5-4 16,0 7-7-16,-2-12-16 15,9 5-6-15,-14-7-1 16,6 0 11-16</inkml:trace>
  <inkml:trace contextRef="#ctx0" brushRef="#br0" timeOffset="285755.97">4973 16837 7 0,'19'10'25'0,"-9"-13"1"16,20 6-12-16,-5-3-11 15,5-7-4-15,1 4-7 16,-8-8-14-16,8 11-4 15,-14-11 9-15</inkml:trace>
  <inkml:trace contextRef="#ctx0" brushRef="#br0" timeOffset="285958.5142">5023 16932 14 0,'0'0'29'0,"19"9"-1"16,-1-3-13-1,4-2-9-15,3 0-10 0,-2-8-20 16,8 8-2-16,-14-18-3 16,11 14 21-16</inkml:trace>
  <inkml:trace contextRef="#ctx0" brushRef="#br0" timeOffset="286337.4586">5441 16799 8 0,'-24'-3'23'0,"11"3"-7"15,-7 3-3-15,3 4-4 16,0 4-2-16,0 4-2 0,6 2 0 16,2 5-1-16,4 2-1 0,5-1 0 15,9 6 0-15,4-6 1 16,6-1 0-16,2-10 1 15,7-5-1-15,-3-11 2 16,5-1 2-16,-7-14 0 31,2 0 0-31,-12-10 1 0,-2 2-1 16,-11 0-1-16,5 4-3 16,-10 5-4-16,-2-2-13 15,-9 8-24-15,7 6-1 16,-6-2 0-16,15 8 0 15</inkml:trace>
  <inkml:trace contextRef="#ctx0" brushRef="#br0" timeOffset="287176.1859">4962 15080 19 0,'0'0'29'16,"18"14"-2"-16,-14-1-14 15,1 2-4-15,1 4 0 31,-6 1-3-31,4 1 0 0,-4-3-2 16,-5-5-1-16,0-4-2 16,5-9 0-16,0 0-1 15,-3-14 0-15,8-4 0 16,3-4-1-16,4-5 0 16,2 2 1-16,3-1 1 15,3 2 1-15,-2 8 2 0,3 8 0 16,-6 6 1-16,2 9 2 15,-3 5-1-15,-1 9 1 0,-5 3-1 16,2 10 0 0,-2-2-2-16,2 0-1 0,-3-1-5 15,-2-7-17-15,-5-6-18 32,10 1 0-32,-10-19-2 0,7 9 1 15</inkml:trace>
  <inkml:trace contextRef="#ctx0" brushRef="#br0" timeOffset="292432.706">5973 16070 35 0,'8'-25'15'16,"5"-1"-2"-16,-4-1-1 16,0 4-2-16,1 2 0 15,-4 5-2-15,-1 2-1 0,-5 14-1 16,0 0-1 0,0 0-1-16,-5 20-2 0,5 1 0 15,-5 3-2-15,5 5 0 16,0 8 0-16,5 1 0 15,1 2 1-15,0 0-1 0,3-4 0 16,-2-2 0 0,-1-5 1-16,-1-3-1 0,-1-6 0 31,-4-7 1-31,-4-4 0 0,4-9-1 16,-18 11 0-16,5-8 0 15,2 0 1-15,-2-3-1 16,1 0 0-16,3 0-1 15,9 0 1-15,0 0 1 16,0 0-1-16,9 10 2 16,9-10-1-16,4 0 1 0,7 0 0 15,4 0 0-15,1 3-5 16,3-8-29-16,1 15 0 16,-14-10-1-16,4 12-1 15</inkml:trace>
  <inkml:trace contextRef="#ctx0" brushRef="#br0" timeOffset="298039.5556">6802 16141 41 0,'13'-5'25'16,"9"5"-4"-16,3-5-4 31,8 5-5-31,2-3-6 0,2 3-9 16,0 0-10-16,-6-5-11 15,1 12-6-15,-17-7-2 16,7 6 13-16</inkml:trace>
  <inkml:trace contextRef="#ctx0" brushRef="#br0" timeOffset="298277.914">6840 16248 15 0,'0'0'33'0,"15"9"-1"16,3-9-9-16,11 0-6 15,5 0-4-15,7 2-5 16,-1 1-15-16,6 6-24 16,-15-11-2-16,7 4-1 15,-18-11 0-15</inkml:trace>
  <inkml:trace contextRef="#ctx0" brushRef="#br0" timeOffset="303102.0384">17187 144 15 0,'0'0'24'15,"0"0"-9"-15,-23-54-4 16,23 54 0-16,0 0-3 16,-70-13-1-16,70 13 1 15,-79 50-1-15,-24 92 5 16,48-45-5-16,7 10-1 15,1 23 0-15,13-11-2 16,12-14-1-16,22 6-3 16,19-16 0-16,21-18-2 15,22-10-1-15,12-26-1 16,19-15 0 0,6 3 0-16,7-13-2 15,-6-16 4-15,-7-13 1 16,-10-10 2-16,-17-7 1 0,-15 17 5 31,11 4-1-31,-45 36 2 0,-2 16-2 16,-2 25-2-16,7 27-2 15,5 14 1-15,10 6-2 0,8 9 0 16,12-5-3-16,10-15-2 16,8-11-2-16,13-17 2 15,4-30-1-15,8-7 0 16,1-32 1-16,1-19 1 15,-10-11 2-15,-9-7 5 16,-8-10 1-16,-20-1 2 0,-10 3-1 16,-14 11 1-16,-4 23-1 15,-3 21-1-15,3 16-1 16,8 21-2-16,8 8-3 16,20 12-3-16,12 10-1 15,20-4-3-15,8-8-2 16,15-11-2-1,4-23 1-15,4-12 0 16,-5-15 3-16,-6-11 4 0,-11-18 4 16,-18-3 5-1,-12-1 3-15,-20-4 2 16,-7 21-1-16,-9 8 3 0,1 20-3 16,-1 6-1-16,12 22-3 15,11 5-5-15,15 7-2 0,20 8-3 16,9-14-5-16,12-6-7 15,6-14-1-15,3-6 0 16,-7-18 5-16,-6-6 7 16,-14-11 6-16,-17-3 5 15,43 14 23 1,-77 12-9 0,-7 8-1-16,4 13-5 15,1 7-4-15,17 9-6 16,14 1-4-16,13-5-7 15,24-6-7-15,8-14-5 16,13-10 0-16,-4-11 3 16,0-8 5-16,-11-7 6 15,-13-4 5-15,-16-1 6 0,32 6 25 16,-76 10-12-16,4 12-3 16,-1 3-6-1,6 5-4-15,13 3-1 16,8 2-3-16,12-2-1 0,16-3-1 15,4-5-1-15,1-8 1 16,2-4 0-16,4-7 0 16,-1-3-1-16,8-3 0 0,-8-3 0 15,-6-3 0-15,-4-4 0 16,2 6 1-16,-10-2-1 16,-6 1 0-16,-25 4-5 15,-20 4-25-15,-44 0 1 31,44-28 0-31,-44 28-1 0</inkml:trace>
  <inkml:trace contextRef="#ctx0" brushRef="#br0" timeOffset="304465.6146">20044 1248 2 0,'0'0'22'16,"0"0"-3"-16,0 0 7 16,0 0-13-1,-51-22-5-15,51 22-3 0,-86-7 0 31,32 7 0-31,-7-10-2 0,-4 0 0 16,1 5-3-16,4 5 0 16,4 5 1-16,11 0 0 15,45-5-2-15,-63-5 2 16,63 5-1-16,0 0-1 16,-16 41 3-16,30-17-1 15,-14-24 1-15,48 21 1 0,-20 4-2 16,0 9-1-16,1-7 2 15,-5 12 0-15,-2-11-1 16,-10 2-1-16,-6 21 1 16,-12 2-2-16,-6 2 1 15,-12 3 2-15,-7-2-2 16,-7-8 1 0,-3 6-1-16,0-8 1 15,2-10-1-15,4 3 1 16,8-15-2-16,9 0 0 15,12-5 0-15,13-1 1 16,13-5 0-16,10-2 1 0,11 1-1 16,14-12 2-16,9 0-1 15,6 0 0-15,5-5 2 16,2 5-2-16,-3-4 0 16,-5 0-1-16,-8 0-2 0,-8 7-4 15,-11-1-11-15,-14-12-15 16,-1 15 0-16,-27-5-1 15</inkml:trace>
  <inkml:trace contextRef="#ctx0" brushRef="#br0" timeOffset="308956.8237">19556 2225 23 0,'0'19'21'16,"0"-9"-3"-16,0 9-4 15,-4 3-2-15,4 7-3 0,-5 7-3 16,5-12-2-16,-2 2-1 16,2-5-2-16,0-2 0 15,0-2 1-15,0-17-1 16,0 0 1-16,5-10 0 16,-5-7 1-16,0-5 0 15,0-7 0 1,0 4-1-16,0-5 0 15,0 5 1-15,-5 1-2 16,5 12 1-16,0 12-2 16,0 0 1-16,0 0-1 15,15 9 0-15,-6 10 0 16,4 2 0-16,3 6 1 0,-1 1-2 16,2-2 1-16,2-3 1 0,0-1-2 15,-1 0 2-15,0-11 0 16,-1-6 0-16,-1-10 2 15,-2-13 0-15,-4-10 0 16,0-1 1-16,-4-4 0 16,-1 0-1-16,-5-5-1 15,0 9-2 1,0 3-5-16,-9 14-6 16,9 12-13-16,0 12-11 15,0-12-1-15,-8 24 2 16</inkml:trace>
  <inkml:trace contextRef="#ctx0" brushRef="#br0" timeOffset="309226.4388">19861 2445 19 0,'7'-10'58'16,"-7"10"-36"0,0 0-4-16,2 22-5 15,-2-8-4-15,0 0-3 16,0 11-1-16,0-3-1 16,5 2-2-16,-2 5-7 31,-3-3-22-31,0-16-7 0,4 8 1 15,-4-18-2-15</inkml:trace>
  <inkml:trace contextRef="#ctx0" brushRef="#br0" timeOffset="310292.6664">19675 790 52 0,'0'0'26'16,"0"0"-13"-16,0 0-5 15,0 0-2-15,0 0-2 16,-28 50-2-16,28-50 0 15,0 0-2-15,-9 50 0 0,9-50 2 16,0 0 0 0,0 0 2-16,0 0-1 0,0 0 0 15,0 0 2-15,0 0 0 16,0 0-1-16,3-44 1 0,-3 44-3 16,5-61 0-16,-5 61 1 15,3-44 1-15,-3 44-3 16,0 0 2-16,0 0-1 15,0 0-2-15,0 0 1 0,0 0-1 16,0 0 0-16,22 44 0 16,-22-44-1-16,0 0-1 15,45 59 1-15,-45-59 1 16,0 0 0-16,55 50 3 16,-55-50-1-16,0 0-1 31,47-22 2-31,-47 22 1 0,0 0-1 15,29-45 1-15,-29 45-1 16,11-47-6-16,-11 47-4 16,0 0-6-16,6-45-12 15,-6 45-13-15,0 0 2 16,0 0-2-16</inkml:trace>
  <inkml:trace contextRef="#ctx0" brushRef="#br0" timeOffset="310660.1555">19978 900 28 0,'0'0'34'0,"0"0"0"16,0 0-6-16,0 0-14 15,0 0-5-15,0 0-4 16,0 0-3-16,0 0-1 16,0 0 0-16,0 0 0 0,0 0 0 15,0 0 2-15,0 0-2 16,0 0-1-16,0 0 1 16,13 50 1-16,-13-50-1 15,0 0-2-15,0 0 3 16,0 0-2-16,0 0 1 0,0 0 0 31,0 0 0-31,42 31-3 0,-42-31-14 16,0 0-19-1,63 0-1-15,-63 0 1 16,0 0-1-16</inkml:trace>
  <inkml:trace contextRef="#ctx0" brushRef="#br0" timeOffset="311398.1613">20493 1649 48 0,'-12'-19'23'16,"-1"4"-4"-16,-11 8-1 0,-2 14-6 15,-4 2-5-15,-2 9-2 0,2-1-1 16,3 9-2 0,10 11 0-16,6 4 2 0,14-6-2 15,11-3 3-15,11-7 0 16,2-9 1-16,8 6-3 16,-3-12 2-16,4-5-2 15,-8-5 2-15,-3-3 0 0,-8 3-2 16,-3-4-1-16,-14 4 0 15,11-12 0-15,-11 12-4 16,0 0-5-16,-13-14-31 16,13 14 0-16,-19 0-1 31,9 0 1-31</inkml:trace>
  <inkml:trace contextRef="#ctx0" brushRef="#br0" timeOffset="311930.284">20883 1644 41 0,'16'0'32'16,"-1"-5"-2"-16,6 2-14 15,6 9-5-15,2-13-3 16,3 7-3-16,-2 10-4 0,-1-10-7 16,-4 0-7-16,-3 0-10 31,-14 0-9-31,5 0-1 16,-13 14 2-16</inkml:trace>
  <inkml:trace contextRef="#ctx0" brushRef="#br0" timeOffset="312162.2768">20926 1792 50 0,'0'0'31'16,"31"5"-7"-16,-5-1-8 15,5-4-11-15,6 16-30 16,-6-16-4-16,9 0-1 15,-11 0 0 1</inkml:trace>
  <inkml:trace contextRef="#ctx0" brushRef="#br0" timeOffset="312647.6793">21770 1578 11 0,'-19'-30'59'16,"3"17"-35"-16,-8 11-5 15,-5 2-4-15,0 17-5 0,-4 4-1 16,5 4 0-16,4 14-2 16,13 15-4-16,7 1 3 15,13-7-3-15,7 0 2 16,12-13-2-16,6-14-2 31,2-4-8-31,-1-10-31 0,-1-12 2 16,-11-7-3-16,2 5 1 15</inkml:trace>
  <inkml:trace contextRef="#ctx0" brushRef="#br0" timeOffset="313116.8527">22452 1019 8 0,'-67'14'55'16,"26"19"-39"-16,-7 22-3 15,0 13 1-15,1 22-4 16,12 4 1-16,10 10-1 16,14 0-2-16,11 0-2 15,12-17-6-15,14-7-4 16,5-12-15-16,0-21-14 15,10-16-2 1,-10-24 1-16</inkml:trace>
  <inkml:trace contextRef="#ctx0" brushRef="#br0" timeOffset="313718.5433">22442 1446 3 0,'0'18'27'0,"3"4"1"15,-10 15-6-15,2 4-12 16,1 3-1-16,-2 2-1 0,3-12 0 16,-1-3-2-16,0 1-1 0,4-18-1 15,0-14 0-15,0 0 1 16,9-19 0-16,-4-13-1 15,-1-9 0-15,-4-6-1 16,5-2 0-16,-1-2 1 16,-4 2-1-16,0-3-1 0,0 21 0 15,-4 11-1-15,4 20-1 16,0 16 0-16,6 7 0 16,1 8-1-16,2 7 0 15,7 10 0-15,4 3-1 16,4 1 3-16,-1-21 0 31,3-5-2-31,-2-3 3 0,-2-7-1 16,4-14 1-16,-6-5 1 15,-3-22 0-15,-5-12-1 16,-5 7 0-16,-7-11-1 16,0-4-4-16,-4 0-3 15,-8 0-14-15,-2 7-19 0,8 21 1 16,6 17 1-16,-5-18 0 15</inkml:trace>
  <inkml:trace contextRef="#ctx0" brushRef="#br0" timeOffset="314166.0273">22716 1806 53 0,'-5'-17'33'0,"11"5"-8"15,4 0-12-15,3-2-6 16,3 9 0-16,1 5-3 15,3 8-2-15,-4 4 2 16,-1-1-1-16,-7 8 0 0,-8 5-1 31,0 6 2-31,-9-3-2 16,-3-5 2-16,-1-8-2 16,1 0 1-16,-1-2-1 15,1-9-1-15,12-3-1 0,-9 4 0 16,9-4 0-16,0 0 0 15,16 0 0-15,-5 0-2 16,6 0 0-16,6 11-5 0,-7-13-11 16,0 2-17-16,9 5-2 15,-12-9 0-15,12 0 2 16</inkml:trace>
  <inkml:trace contextRef="#ctx0" brushRef="#br0" timeOffset="314420.4555">22950 1613 39 0,'14'0'33'16,"3"0"2"-16,-4 6-11 0,5-1-13 16,7-5-8-16,2 0-13 15,2 8-22-15,-8-8-1 16,8 0-2-16,-11 10 2 0</inkml:trace>
  <inkml:trace contextRef="#ctx0" brushRef="#br0" timeOffset="315068.431">23305 1543 23 0,'11'-9'24'15,"-11"9"-4"-15,10 11-7 16,-6 16-5-16,2 2-2 0,3-7 0 15,-6 3-2-15,2 0 2 16,-1-2 1-16,0 0-1 16,-4-4 0-16,0-19 0 15,0 0-1-15,-4-16-1 16,0-10 0-16,-1 3-1 31,-5-15-2-31,6-16 0 0,0 1 0 16,-3 5-1-16,1-3 0 15,4 24-1-15,2 6 0 16,0-4 1-16,8 15-1 16,-4 23 0-16,1 4-1 15,10 14-1-15,1 10 3 16,2-15 0-16,6 6-1 0,-3 8 1 16,1 0-1-16,4-3 0 15,-4-1 2-15,-4-19 0 0,1-4-1 16,-3-4 1-1,-4-9 1-15,2-11 0 0,-4-5 1 16,-6-20 0-16,-1-10-1 31,-3 9-1-31,-5-6-2 0,5 8-4 16,-5 2-12-16,-2 6-17 16,-7 7-2-16,14 20 0 15,-7 15 8-15</inkml:trace>
  <inkml:trace contextRef="#ctx0" brushRef="#br0" timeOffset="315469.5141">23612 1835 9 0,'0'0'25'0,"11"-14"-8"0,-11 14-5 16,16-10-1-16,-16 10-3 15,20-17 1-15,-20 17-3 16,9-6-1-16,-9 6 0 16,0 0 1-16,13 13-1 15,-13-1-1-15,3 4-1 16,-3 3 0-16,4 4-1 0,0-1 0 16,4-6-3-16,-3-6-13 15,1 10-17-15,-6-20-2 16,10 3 2-16,-10-3 10 15</inkml:trace>
  <inkml:trace contextRef="#ctx0" brushRef="#br0" timeOffset="315955.3444">24000 1374 34 0,'3'15'27'0,"-3"15"-9"16,3 7-6-16,-7 10-4 15,4-5-6-15,0 2 3 16,7-7-1-16,0-7-4 0,-7-3-4 16,7-13-13-16,-1-2-13 15,-6-12 0-15,0 0 2 16</inkml:trace>
  <inkml:trace contextRef="#ctx0" brushRef="#br0" timeOffset="316203.2581">23840 1543 20 0,'27'7'30'15,"-9"-5"-5"-15,12 5-11 16,3-2-4-16,1 0-10 0,1 0-19 15,-12-5-10 1,10 12-2-16,-15-9 12 0</inkml:trace>
  <inkml:trace contextRef="#ctx0" brushRef="#br0" timeOffset="316425.9424">24229 1564 42 0,'7'-14'28'16,"-3"-12"-6"-16,-4-4-5 15,-4 13-3-15,1-5-5 16,-3 6-3-16,6 16-1 16,0 0-1-16,6 17-1 15,-1 4-2-15,-5 17 1 0,8-3-2 16,3 19 0-16,-7 1 1 15,11-12-4-15,-10 1-4 16,6-5-19-16,-11-7-9 16,8-10-2-16,-15-11 0 15</inkml:trace>
  <inkml:trace contextRef="#ctx0" brushRef="#br0" timeOffset="316711.1256">24379 1038 11 0,'0'0'30'15,"99"50"0"-15,-41 1-8 16,-20 28-8-16,-7 20-4 15,3 13 6-15,-16-1-11 16,-14 13 4-16,-11-13 0 0,-20-8-1 16,-17-2-4-16,16-21-1 15,3-21 0-15,6-7-4 16,19-52 0-16,-51 57-7 16,51-57-12-16,0 0-16 15,0 0-1-15,-51 12-2 16,51-12 8-1</inkml:trace>
  <inkml:trace contextRef="#ctx0" brushRef="#br0" timeOffset="320637.957">7807 16355 30 0,'17'-12'17'16,"4"3"-1"-16,-6-8-1 0,0-2-2 16,-5-3-2-16,-5-6-2 15,-5 0-1-15,-6-1-1 16,-8 3-1-16,-8 1-1 15,-2 9-1-15,-5 5 0 16,-2 11-1-16,0 10 0 0,3 10-2 16,3 8 0-16,9 9 0 15,7 3-1-15,9 4 1 16,9-2-1-16,7-3 0 16,8-6 1-16,5-6-1 15,5-12 0-15,3-8 0 16,-3-7-1-1,-3-11 1-15,-6-7 0 16,-3-4-1-16,-6-7 1 16,-7-1-1-16,-5 2 2 15,-4 2-1-15,-5 5 1 16,-3 8-1-16,8 13 1 16,-14 0 0-16,8 9 0 0,3 8-1 15,3 3 1-15,3 4-1 0,4 0 0 16,6-2 1-1,2 2-2-15,1-10-3 0,4 1-14 16,3 0-17-16,-11-12 0 16,3 2 0-16,-9-14 4 15</inkml:trace>
  <inkml:trace contextRef="#ctx0" brushRef="#br0" timeOffset="321239.4099">7952 15802 18 0,'11'5'31'0,"-11"-5"1"16,6 23-10-16,0-1-5 16,-3 3-5-16,4 4-2 15,-7-3-2-15,5-1-3 0,-5-8-2 16,0-4-2-16,0-13-1 15,6-9-1-15,-2-8-1 16,2-6 0-16,6 0 1 0,-2-4-1 16,5 5 1-1,1 1 2-15,1 9 1 0,0 8 2 32,1 8 1-32,-3 11 0 15,-5 3 1-15,5 7-1 0,-8 4-4 16,-1-2-16-16,-6-3-21 15,0 5-1-15,-4-10-2 16,8 2 0-16</inkml:trace>
  <inkml:trace contextRef="#ctx0" brushRef="#br0" timeOffset="323380.7503">8785 15612 40 0,'-9'0'28'0,"-16"14"-7"0,-8 17-3 16,4 24-4-16,-4 19-3 16,13 22-2-16,5 12-2 15,15 10-2-15,18-1-3 16,13-1-7-16,13-14-21 15,12-11-8-15,-3-31-2 16,9-15 0 0</inkml:trace>
  <inkml:trace contextRef="#ctx0" brushRef="#br0" timeOffset="324546.1576">8956 16087 37 0,'15'-6'28'0,"-6"3"-5"16,8 8-3-16,-3 11-4 16,0 3-4-16,0 8-3 15,-4 2-2-15,-3 5-2 16,-7-2-2-16,3 1-1 15,-8-6-1-15,0-10 0 16,5-17-1 0,-10 7-1-16,10-19 0 15,0-5 0-15,4-9 0 16,5-8 0-16,6 0 1 0,3-2-1 16,4 2 1-1,1 11 1-15,1 5 0 0,-2 10 2 16,-4 13-1-16,-1 12 0 15,-6 10 1-15,-1 9-1 0,-7 1 0 16,3 2 0-16,-1 1-5 16,-5-7-10-16,4-8-24 15,5-4 0-15,-9-21 0 16,14 16-1-16</inkml:trace>
  <inkml:trace contextRef="#ctx0" brushRef="#br0" timeOffset="325001.9722">9402 16240 16 0,'0'0'33'0,"0"0"0"15,23-3-7-15,-2 6-10 16,3 1-7-16,7 1-10 0,-4-9-27 15,9 13-4-15,-9-9-1 0,4 0 0 16</inkml:trace>
  <inkml:trace contextRef="#ctx0" brushRef="#br0" timeOffset="325519.2261">9998 16050 23 0,'-10'-16'30'0,"-1"7"-2"0,-9 3-11 15,-5 6-4-15,-3 3-4 16,1 9-3-16,1 7-2 15,2 8-1-15,6 11-2 16,10 5-1-16,8 2 1 16,4-1-1-16,12-3 1 0,2-7-1 15,11-6 0-15,5-16 2 16,2-12 0-16,-4-20 1 16,1-5 1-16,-8-12 0 15,-8-3 1-15,-12-4 0 16,-12 4-1-16,-11 1-2 15,-4 10-4 1,-5 13-11-16,-1 10-22 16,-3 0-2-16,6 16 0 15,3-1 0-15</inkml:trace>
  <inkml:trace contextRef="#ctx0" brushRef="#br0" timeOffset="326172.8094">10342 15983 42 0,'0'0'35'0,"-7"15"-6"15,7 5-8-15,0 10-5 16,3 7-6-16,4 5-2 16,-1 1-4-16,4 2-6 15,2-3-8-15,-3-13-12 16,-5-12-14-16,4-4 0 16,-8-13-1-16</inkml:trace>
  <inkml:trace contextRef="#ctx0" brushRef="#br0" timeOffset="326420.4281">10243 16168 8 0,'0'0'33'0,"0"0"1"31,24 11-1-31,-1-11-15 0,5 0-8 16,6 0-4-16,2 0-7 15,4-4-19-15,-5-5-13 16,8 9-1-16,-9-11 0 15</inkml:trace>
  <inkml:trace contextRef="#ctx0" brushRef="#br0" timeOffset="327005.427">10792 16054 27 0,'12'-16'16'0,"-5"-6"0"16,2 1 0-16,-3-1-1 0,-3 3-2 31,0 2 0-31,-6 5-3 16,3 12-1-16,-10-2-3 15,5 11-1-15,-2 4-3 16,4 11 0-16,3 2-2 0,0 6 0 15,6 3 0 1,-2 2 0-16,1 0 0 16,-2-2 0-16,-3 0 0 0,0-6-1 0,-3-3 1 15,-5-9 0-15,-3-4-1 16,3-4 1-16,-2-9-1 16,10 0 1-16,0 0 0 15,0-8 0-15,10 2-1 16,8 6 1-16,1 0-2 15,5 0-6 1,1-8-20-16,5 8-5 16,-14-7 0-16,13 7-1 15</inkml:trace>
  <inkml:trace contextRef="#ctx0" brushRef="#br0" timeOffset="327475.1878">11049 15530 9 0,'21'42'30'16,"15"26"2"-16,-8 9-13 15,0 10-5-15,3 15-3 16,-11-2-2-16,-2-2-1 16,-18-9-2-16,0-4-2 0,-15-13-1 15,-4-6 0-15,-2-10-1 16,0-10 0-16,-2-12 0 16,3-5-1-16,5-7-2 0,0-5-6 15,5-4-23 1,7-2-4-16,-8-11-2 0,11 0 1 31</inkml:trace>
  <inkml:trace contextRef="#ctx0" brushRef="#br0" timeOffset="330976.4806">13260 16145 14 0,'0'-14'27'16,"6"2"-5"-16,-6-5-2 15,0-2-2-15,-3 2-2 16,-8-5-3-16,0 5-3 16,-7-2-2-16,-4 6-1 15,-5 1-3-15,1 8-1 0,-5 4-1 16,4 7-1-16,-1 5-1 15,7 9 0-15,6 5 0 16,5 4 0-16,10 1-1 16,0 1-1-16,15-1-1 15,3-6 0-15,5-6-1 16,1-7 1-16,4-12-1 0,-5-7 1 16,0-5 0-16,0-8 1 15,-6-5 1-15,-4 0 2 16,-4-1 0-16,-2 6 1 15,-4 2-1-15,-3 8 1 16,0 10 0-16,0 0-1 16,-3 13 1-1,3 6-1-15,3 5-1 16,3 3 1-16,1 2 0 16,4-2-1-16,2 1-3 15,0-5-6-15,5-9-19 0,-2 1-6 16,-7-18 0-16,7 3 0 15</inkml:trace>
  <inkml:trace contextRef="#ctx0" brushRef="#br0" timeOffset="331699.7173">13307 15548 3 0,'0'0'27'16,"0"0"-6"-16,9 7-2 15,-6 7-4-15,0 8-2 16,-3-2-2-16,0 6-1 15,0-2-2-15,0-1-2 16,-3-7-2-16,3 1 0 0,0-17-2 16,0 0 1-16,0 0-1 15,7-15-1-15,-1-3 1 16,6-3-1-16,3-1-1 16,0 1 1-16,4 2-1 15,0 5 1-15,-4 4 0 16,5 10 1-1,-7 5 0-15,1 9 1 16,-4 2 0-16,2 6 1 0,-3 2 0 16,0 4 0-16,-2-5-1 15,2 5-1-15,-2-7-2 16,-2-4-2-16,1-2-14 16,5-3-22-16,-11-12 0 15,0 0-1-15,0 0 1 0</inkml:trace>
  <inkml:trace contextRef="#ctx0" brushRef="#br0" timeOffset="334889.3626">13952 16213 16 0,'10'12'34'16,"-14"1"0"0,-2 8-11-16,-4 8-7 15,-5-1-37-15,-3 10-2 16,-20-14-6-16,8-1-3 0</inkml:trace>
  <inkml:trace contextRef="#ctx0" brushRef="#br0" timeOffset="347518.7652">14414 15951 21 0,'15'0'31'0,"-15"0"-8"0,13 5-3 15,-4 8-5-15,-3 4-3 16,1 4-4-16,-7 1-2 16,5 2-1-16,-5-2-2 15,-3-3-1-15,-2-5-1 16,1-4 0-16,4-10-1 15,-9 0-1-15,9 0 1 0,0-24-1 16,6 5 0-16,3-3 0 16,4-6 1-16,3 1-1 15,2 3 1-15,3 4 1 16,-4 7 0-16,0 6 1 16,-1 7 0-16,-5 16 0 15,-1 3 0-15,-3 7 0 0,-1 4 0 16,0 1 0-16,0-4-2 15,0-1-2-15,1-2-6 16,-2-7-13-16,-5-17-14 16,15 15 0-16,-15-15 0 0</inkml:trace>
  <inkml:trace contextRef="#ctx0" brushRef="#br0" timeOffset="348157.5593">14879 15831 14 0,'0'0'29'16,"8"5"1"-16,5 2-14 15,7-2-4 1,1-1-4-16,8 3 0 15,2 1-3-15,4-1-2 16,-5-2-1-16,0 1-1 16,-9-3 0-16,-2 0 0 15,-8 3-1-15,-11-6 0 16,6 11 0-16,-6-11 0 16,-24 18 0-16,5-3 0 0,-8-4 0 15,-4 3 0-15,-3-2 1 16,2 2-2-16,-1-3 2 15,7 1-1-15,7-2-2 16,7-5-3-16,12-5-8 16,6 17-13-16,-6-17-5 15,29 6 0-15,-12-11 9 0</inkml:trace>
  <inkml:trace contextRef="#ctx0" brushRef="#br0" timeOffset="348505.5841">14891 16140 10 0,'11'12'31'16,"-11"-12"-5"-16,20 0-4 0,-1 0-4 16,5 0-3-1,7 0-2 1,-1 0-5-16,6 0-3 15,-2 0-7-15,-1-4-17 0,-7-5-15 16,5 9 0-16,-17-10 0 16</inkml:trace>
  <inkml:trace contextRef="#ctx0" brushRef="#br0" timeOffset="360170.0041">15621 15783 28 0,'-25'-6'21'0,"8"12"-4"15,-6 3-1-15,3 10-4 0,0 3-2 16,3 7-3-16,4 5-1 16,7 4-1-16,11 6-1 15,4-4 0-15,12 0 0 16,5-8 0-16,6-11 0 16,5-10 1-16,5-11 0 15,-3-11 0 1,2-10 0-16,-9-16 1 15,-5-5-1-15,-15-7 0 16,-12 4-1-16,-17-1-1 16,-9 11 0-16,-12 10-3 0,-5 6-5 15,5 10-33 1,3 14-1-16,-1 3 0 0,17 9 1 16</inkml:trace>
  <inkml:trace contextRef="#ctx0" brushRef="#br0" timeOffset="365097.6731">16288 16158 4 0,'14'19'27'0,"-14"-19"-1"15,0 25-14-15,-5-4-29 16,-13-15-4-1,7 8-4-15,-7-14 20 16</inkml:trace>
  <inkml:trace contextRef="#ctx0" brushRef="#br0" timeOffset="365645.687">16957 15950 22 0,'-12'0'25'15,"-10"-5"-4"-15,0 11-2 0,-6 3-5 16,4 7-3-16,6 3-4 15,5 3-3-15,13 5 0 16,9-1-1-16,7 3 0 0,11-8 0 16,7-2 0-16,1-10 0 15,1-2 0-15,-5-14 0 16,-8-8-1-16,-9-8 0 16,-9-10 0-16,-12-10-1 15,-8-8 0-15,-5-7 0 16,-1-8-1-1,2-3 0-15,7-2-1 16,9 7-3-16,3 7-5 16,15 14-15-16,12 16-11 15,-2 3 1-15,14 20 0 16</inkml:trace>
  <inkml:trace contextRef="#ctx0" brushRef="#br0" timeOffset="366084.1687">17201 15916 10 0,'25'3'28'31,"-19"7"-4"-31,6 6-4 0,-8 5-4 16,0 0-4-16,-4 3-3 16,-4-4-3-16,0 2-2 15,-3-9-1-15,7-13-1 16,0 0-1-16,0 0 0 0,0-22 0 15,11 3 0 1,4 1 0-16,5-1-1 0,3 4 1 16,1 11 1-16,-1 4 0 15,-4 10 0-15,-3 8 0 0,-5 1-2 16,-1 9-4 0,-7-9-8-16,0-2-13 0,4 0-8 15,-7-17-1-15,0 0 0 31</inkml:trace>
  <inkml:trace contextRef="#ctx0" brushRef="#br0" timeOffset="366400.9745">17427 15787 12 0,'16'-31'32'0,"13"11"1"15,-1-4-9-15,5 9-5 0,7 7-3 16,-4 8-3-16,3 11-3 15,-7 8-3-15,-1 13 0 16,-8 7-3-16,-3 7 0 16,-6-2-1-16,-4 1-1 15,-10-4 0-15,0-1-1 0,0-10 0 32,-11-8 0-32,0-10 0 15,-1-12-1-15,-3 0-1 16,-4-8 1-16,-2-1-1 15,-2 0 0-15,-2 2-2 0,-1 4-1 16,4 10-5-16,-3 1-11 16,2 5-18-16,9 5 0 15,4-8-1-15,10 4 2 0</inkml:trace>
  <inkml:trace contextRef="#ctx0" brushRef="#br0" timeOffset="366648.3921">17971 16053 47 0,'11'17'37'0,"-11"-17"0"16,16 11-14-16,-4 0-10 16,-12-11-5-16,17 12-12 15,-17-12-29-15,0 0-3 16,0 0-1-1,0 0 1-15</inkml:trace>
  <inkml:trace contextRef="#ctx0" brushRef="#br0" timeOffset="367537.0872">19041 15741 11 0,'-8'-10'20'0,"8"10"0"15,-25-12-1-15,2 8-4 0,-10 4-2 16,-4 4-2-16,-3 6-2 0,-4 7-1 16,5 7-2-1,5 11-1-15,6 8 0 0,14 0-1 16,14 4 0-16,16-4-1 15,13-6 1-15,11-9-2 32,6-6-3-32,7-10-11 0,3-5-23 15,-13-14 0-15,-1 2 0 16,-18-5 0-16</inkml:trace>
  <inkml:trace contextRef="#ctx0" brushRef="#br0" timeOffset="367990.4238">19126 16102 32 0,'11'7'33'0,"-11"-7"1"0,18 24-12 16,-4-2-9-16,-1 2-4 16,4 5-2-16,0 0-5 15,-2-3-6-15,1-3-8 16,-3-2-10-16,-13-21-12 15,25 18 0-15,-25-18-1 16</inkml:trace>
  <inkml:trace contextRef="#ctx0" brushRef="#br0" timeOffset="368237.9977">19300 16174 12 0,'0'0'30'16,"-20"-5"-1"-16,5 10-7 15,-5 0-7-15,-2 7-4 16,0 8-3-16,-2 0-3 0,4 1-1 16,-2 3-4-16,4-5-4 15,7 1-9-15,4 1-15 16,7-21-5-16,-3 14 1 16,3-14 7-16</inkml:trace>
  <inkml:trace contextRef="#ctx0" brushRef="#br0" timeOffset="368591.3264">19368 15843 28 0,'0'12'30'16,"-6"2"0"0,6 13-12-16,-4 9-7 0,4 6-4 15,0 4-1-15,10 0-3 16,2-1 0-16,3-8-2 0,-1-8 0 16,3-7 0-16,-3-9-1 15,0-13 1-15,-1 0-1 16,-1-11 1-16,0 0 0 15,-4-4 1-15,2 5 0 32,-2-4 1-32,0 11 1 0,-8 3 0 15,15 9 0-15,-15-9 0 16,11 25-1-16,-6-9-3 16,0 1-5-16,2 3-15 15,3-1-16-15,-10-19-1 16,7 16 1-16,-7-16 3 15</inkml:trace>
  <inkml:trace contextRef="#ctx0" brushRef="#br0" timeOffset="369122.6332">19796 15766 17 0,'3'10'31'0,"-3"16"2"15,0-5-9-15,-7 11-11 0,2 4-2 16,-2 1-4-16,7-2-2 16,-5-5-2-16,5-4 0 15,3-11-1-15,-3-15-1 16,0 0 1-16,11-4-1 15,-8-14 0-15,-3-6 1 16,0-7-2 0,0-3 1-16,-3-7-1 15,-1 2 0-15,1-2 0 16,3 3 0-16,-4 1 0 0,8 5 0 16,1 3 0-1,7 0-1-15,6 10-2 0,1 0-2 16,9 8-7-16,-1 2-10 15,-1-1-12-15,13 14 0 0,-10-8 0 16</inkml:trace>
  <inkml:trace contextRef="#ctx0" brushRef="#br0" timeOffset="369385.6706">19802 16056 14 0,'-10'7'35'0,"16"5"0"15,-6-12-4-15,31 7-11 16,-5-2-10-16,7-1-15 0,1 4-25 15,-6-15-3 1,6 5-1-16,-12-13-1 16</inkml:trace>
  <inkml:trace contextRef="#ctx0" brushRef="#br0" timeOffset="369893">20043 15838 7 0,'0'0'34'31,"14"19"0"-31,-14-5-3 0,-3 5-12 15,3 4-6-15,-7-4-3 16,7 3-4-16,-7-7-1 16,7-4-3-16,0-11 0 15,0 0 0-15,7-21-2 16,5 4 1-16,4-2 0 16,2 0-1-16,3 0-1 0,0 3 1 15,-2 9 0-15,-2 7 0 16,-3 6 0-16,-3 5 1 15,-5 5-1-15,-2 2-3 16,1 6-7-16,-3-2-25 16,-2-8-1-16,5 1 0 15,-5-15 0-15</inkml:trace>
  <inkml:trace contextRef="#ctx0" brushRef="#br0" timeOffset="370425.4474">20395 15633 34 0,'11'-13'29'15,"7"4"-7"1,1-1-6-16,-3 0-4 15,3 6-4-15,-6-1-2 16,1 5 0-16,-5 0-2 16,-9 0 0-16,9 16-2 15,-9 3 0-15,0 4 0 16,4 6 0-16,-4 2 1 0,0 7-1 16,0 7 0-16,0 1-1 0,3-1 1 15,1-2 0 1,0-4-1-16,-2 0 0 0,-2-5 0 15,0-5 0-15,-10-9 0 16,-3-6 0-16,-5-5-1 16,-6-6 0-16,2-3-3 15,-3-4-5 1,7-5-14-16,18 9-13 16,-15-23-1-16,19 11 0 15</inkml:trace>
  <inkml:trace contextRef="#ctx0" brushRef="#br0" timeOffset="370741.8852">20772 15802 21 0,'27'4'29'16,"-5"-6"0"-16,3 2-14 31,5 0-6-31,-4 3-8 0,2-3-11 15,-7 0-13-15,3 4-6 16,-14-10 1-16,3 6 15 16</inkml:trace>
  <inkml:trace contextRef="#ctx0" brushRef="#br0" timeOffset="370995.6633">20753 15937 21 0,'11'4'34'0,"5"-7"0"16,12 3-8-16,1 0-11 0,-2-2-3 15,4 2-7-15,-4 0-17 16,3 5-20-16,-15-10-2 15,3 7 0-15,-18-2 0 16</inkml:trace>
  <inkml:trace contextRef="#ctx0" brushRef="#br0" timeOffset="412514.9985">11337 16048 19 0,'5'14'32'15,"-5"-14"-2"-15,13 4-9 16,3-4-8-16,5-4-3 15,4 4-5-15,3-3-6 16,2 0-7-16,-1-3-10 16,4 6-11-16,-14-12-3 15,8 12 0-15</inkml:trace>
  <inkml:trace contextRef="#ctx0" brushRef="#br0" timeOffset="412794.2166">11364 16165 42 0,'10'3'31'16,"9"3"-6"-16,-1-5-7 15,4-1-4-15,3 5-6 0,0-5-8 16,0 0-20-16,-4-5-12 16,4 5-1-16,-10-10-1 15</inkml:trace>
  <inkml:trace contextRef="#ctx0" brushRef="#br0" timeOffset="413314.371">11935 15646 43 0,'0'0'21'16,"-12"-10"-2"-16,-4 14-2 15,-2 10-3-15,-12 6-3 16,2 14-2-16,-6 11-2 15,5 14 0-15,1 9-1 0,8 15-2 16,10 7 0-16,17-1 0 16,11-2-2-16,13-4-5 15,11-8-17-15,8-9-17 16,-7-23 1-16,8-9-1 16,-15-24 3-16</inkml:trace>
  <inkml:trace contextRef="#ctx0" brushRef="#br0" timeOffset="414018.8148">11941 16040 26 0,'0'0'33'0,"16"13"-4"16,-10 2-9-16,0 7-3 16,4 1-5-16,-7 0-2 31,3 3-4-31,-6-6-1 0,4-3-2 15,-8-8-2-15,4-9 0 16,0 0 0-16,-6-22-1 16,6 2 0-16,0-1 0 15,6-2 0-15,3 2-1 16,4 2 1-16,-1 6 0 16,1 6 1-16,2 7-1 0,-2 6 2 15,-3 6-1-15,0 3 0 16,-3 8 1-16,-4 1-1 15,4 3-1-15,1 3-3 16,-3-9-5-16,4 1-14 16,4 2-14-16,-13-24-1 15,15 17 0-15</inkml:trace>
  <inkml:trace contextRef="#ctx0" brushRef="#br0" timeOffset="414351.0187">12324 15987 35 0,'0'0'32'0,"0"0"-5"16,9 22-7-16,-9-4-4 16,6 8-5-16,-6 1-2 15,11 6-2-15,-6 2-3 16,1-4-1-16,1-2-3 16,-4-8-2-16,2 0-6 15,-5-12-8 1,0-9-15-16,0 0-4 15,0 0-1-15,0-14 1 16</inkml:trace>
  <inkml:trace contextRef="#ctx0" brushRef="#br0" timeOffset="414620.5813">12229 16168 34 0,'15'-3'35'16,"6"3"-2"-16,-3-5-7 15,7-3-12-15,4 8-4 16,2 0-9-16,-4-4-15 16,-11 1-20-16,9 6-1 15,-13-6-1 1,3 10 3-16</inkml:trace>
  <inkml:trace contextRef="#ctx0" brushRef="#br0" timeOffset="415021.5585">12556 16127 21 0,'0'0'20'0,"6"-16"-3"0,1 7-2 15,0-1 0-15,1-1-1 16,1 2-1-16,-2-5-1 16,-7 14-2-16,13-18-1 15,-13 18-2-15,10-6 0 16,-10 6-2-16,0 0-2 16,8 10 0-16,-8 2-1 0,3 7 0 15,1 1-1-15,1 8 0 16,-2 4 0-16,1 0 0 15,1 1-2-15,-2-2-1 0,4-1-6 16,-7-8-18 0,0-13-11-16,0-9-1 0,0 0 0 31</inkml:trace>
  <inkml:trace contextRef="#ctx0" brushRef="#br0" timeOffset="415501.1202">12783 15673 50 0,'27'13'32'16,"5"9"-8"-16,2 14-6 16,-5 7-4-16,-2 15-3 15,-11 5-2-15,-7 15-2 16,-13 1-2-16,-8-1-1 16,-9-3-2-16,-2-7 0 0,-4-11-1 15,2-8-1-15,3-12-4 16,1-14-15-16,2-13-19 15,19-10 1-15,-16 0-1 16,16 0 0-16</inkml:trace>
  <inkml:trace contextRef="#ctx0" brushRef="#br0" timeOffset="419756.572">21337 15343 26 0,'-21'7'21'0,"-7"9"-2"15,1 21-1-15,-1 12-3 16,-1 14-2-16,9 13-1 31,-1 7-2-31,14 10-1 0,1-2-2 16,12 1-1-16,6-12-3 15,4-6-9-15,9-19-22 16,6-3-7-16,-6-23-1 16,11-10 1-16</inkml:trace>
  <inkml:trace contextRef="#ctx0" brushRef="#br0" timeOffset="420358.2556">21302 15783 27 0,'11'-3'31'0,"-11"3"-6"16,10 14-4-16,-7-2-4 15,-3 5-4-15,0 8-3 16,0-6-3-16,-3 5-2 0,-3-6-1 31,2-1-2-31,4-17 0 0,0 0-1 16,0 0-1-16,0-15 1 15,4-5-2-15,6-3 2 16,7 0-2-16,2-1 1 16,3 5 0-16,-2 5 0 15,1 9 1-15,-3 5-1 16,-5 9 1-16,0 7 1 0,-9 6-1 16,-4 5 1-16,0 2-1 15,0 0-4-15,0-2-7 16,2 0-21-16,1-15-5 15,10 0-1-15,-13-12 0 16</inkml:trace>
  <inkml:trace contextRef="#ctx0" brushRef="#br0" timeOffset="420627.8186">21695 15698 21 0,'10'14'32'0,"-10"-1"0"16,0 8-10-16,6 8-5 15,-6 2-4-15,6 6-4 16,-6-4-4-16,6-3-6 0,1-2-7 15,-2-3-12-15,-5-11-13 16,5 0-1-16,-5-14-1 16</inkml:trace>
  <inkml:trace contextRef="#ctx0" brushRef="#br0" timeOffset="420913.0035">21599 15855 20 0,'10'0'36'16,"8"3"-1"-16,2-3-1 0,4-5-16 15,4 5-9-15,3 0-12 16,0 0-23-16,-7-5-7 0,5 5-3 16,-13-10 1-16</inkml:trace>
  <inkml:trace contextRef="#ctx0" brushRef="#br0" timeOffset="421182.5547">21978 15811 23 0,'14'-12'32'16,"-11"-4"-4"0,1-1-6-16,3 6-3 0,-4-3-6 15,-3 14-1-15,0 0-3 31,12-3-2-31,-12 3-1 0,3 26-2 16,-3-4-1-16,6 5 0 16,-3 1-1-16,2 5-1 15,-2-3-4-15,-3-2-6 16,6-6-23-16,-2 0-6 16,-4-22 0-16,0 11 0 15</inkml:trace>
  <inkml:trace contextRef="#ctx0" brushRef="#br0" timeOffset="421577.7309">22150 15270 11 0,'32'28'34'0,"-1"6"2"15,9 24 1-15,-9 13-15 16,-6 8-9-16,3 19-2 0,-16 1-2 16,-2 2-2-16,-15-5-2 15,1-5-4-15,-9-10-5 16,-7-17-6-16,4-19-23 16,3-10-5-16,-3-23-1 15,16-12 0-15</inkml:trace>
  <inkml:trace contextRef="#ctx0" brushRef="#br0" timeOffset="422346.77">22737 15894 43 0,'11'-15'19'16,"4"2"-2"-16,-5 0-3 16,-5-2-4-16,-5 0-1 15,-7-4-1-15,-1 3 0 31,-12 1-2-31,1 4-1 0,-8 0 0 16,1 11-1-16,2 0 0 16,0 7-1-16,5 5-2 15,8 10 1-15,6 6 0 16,5 0-1-16,7 1 0 16,7-2 0-16,4-5 0 15,5-3-2-15,4-8 0 0,-5-8-1 16,3-12-1-16,-3-7 1 15,-4-3-1-15,-4-2 1 16,-2-1 1-16,-6 2 1 16,-6 4 1-16,6 7 2 15,-6 9 0-15,6 16 1 0,-3 3 0 16,3 6-1-16,1 4-2 0,4 2-6 16,3 0-16-1,4 2-15-15,-12-19-1 0,9-2 1 16</inkml:trace>
  <inkml:trace contextRef="#ctx0" brushRef="#br0" timeOffset="422935.0782">22768 15215 12 0,'12'10'31'16,"-12"-10"0"-16,12 32-10 15,-6-6-7-15,-2 4-3 16,5 2-3-16,-6-6-4 16,1 0 0-16,-4-11-2 0,0-15 0 15,0 0-1-15,12-12 0 32,-5-5 0-32,2-8 0 15,3 0 0-15,1-3-1 0,1 5 0 16,1 4 0-16,1 9 1 15,-3 10 0-15,-4 4 2 16,-3 12 0-16,-3 2 0 16,3 6 0-16,-3 2-2 15,-3-1-7-15,0-4-28 0,11 1 0 16,-8-11-2-16,16 2 0 16</inkml:trace>
  <inkml:trace contextRef="#ctx0" brushRef="#br0" timeOffset="423637.6434">23212 15748 29 0,'17'0'28'0,"-17"0"-6"16,18-7-4-16,-18 7-3 16,13 10-4-16,-8 5-1 15,-5-1-3-15,0 8-1 0,0 2-1 16,0 3-2-16,-3 1 0 16,3-1-2-16,8-3 0 15,7-4 0-15,5-6 0 16,-2-2-1-16,2-12-1 15,8-9 1-15,-4-6-3 32,2-7 2-32,-5-4-2 0,-9-4 2 15,-2-1-1-15,-3-1 1 16,-4 6 0-16,-3 6 2 16,0 9 0-16,0 11 1 15,-18 0-1-15,18 17 1 16,0 2-1-16,0 9 0 15,5 0 0-15,-5 1-2 0,10 2-5 16,-1-6-16-16,1-8-13 16,5 2 0-16,-15-19 0 15</inkml:trace>
  <inkml:trace contextRef="#ctx0" brushRef="#br0" timeOffset="424023.5071">23678 15686 20 0,'-5'22'35'0,"-2"-3"1"15,4 10-5-15,3 7-15 16,-7-2-3-16,7 6-4 15,0-11-2-15,7 1-2 16,-4-11-2-16,0-6-1 16,-3-13 0-16,16-6 1 15,-16-12-3-15,0-7 1 0,0-7-2 16,-4-8 2-16,-4-4-2 16,8-7 2-16,-5 3-2 15,-4 0 0-15,1 1 0 0,8 4 1 16,-3 6 0-1,3 3-2-15,9 7 0 0,0 5-3 32,4 9-5-32,7 0-13 0,7 4-15 15,2 9 1-15,3 0 0 16</inkml:trace>
  <inkml:trace contextRef="#ctx0" brushRef="#br0" timeOffset="424370.8998">23684 16030 23 0,'0'0'33'0,"4"14"-3"0,-4-14-6 16,23 12-5-16,-4-2-4 16,4-1-5-16,5-4-10 0,2-10-31 15,-1 12-3-15,1-12-2 16,-7 5-1-16</inkml:trace>
  <inkml:trace contextRef="#ctx0" brushRef="#br0" timeOffset="424925.4007">23893 15764 24 0,'15'0'33'15,"1"15"-3"-15,-7 0-8 16,-9 2-8-16,0 2-2 16,-4-1-3-16,4 1-3 15,0-5-1-15,-8-4-1 16,8-10-1-16,-11 0-1 16,11-12-1-16,10-5 0 0,5-4-1 15,-3-4 0-15,7 1-1 16,3 2 1-16,4 8 0 15,3 5 0-15,-3 9 1 16,-14 11 0-16,-3 9 1 0,-2 8-1 16,-7 2-1-16,0 1-5 15,0 0-22-15,0 0-9 32,-6-15-2-32,17 0 1 0</inkml:trace>
  <inkml:trace contextRef="#ctx0" brushRef="#br0" timeOffset="425494.6286">24255 15451 24 0,'0'0'32'16,"0"0"0"-16,53-4-15 15,-53 4-6-15,0 0-4 16,53-9-2-16,-53 9-1 0,48-4-2 16,-48 4 0-16,0 0-1 15,0 0 0-15,0 0 0 16,41 30 0-16,-41-30 0 16,14 56-1-16,-14-56 1 0,0 83 0 15,8-34-1-15,7 2 0 16,-8 2 1-16,7 2-1 15,-4-7 0-15,-10-3 0 16,0-45 1-16,15 69-1 16,-15-69 1-16,-7 52-1 15,7-52 0 1,-44 28 1-16,44-28 0 16,-48 10 0-16,17-10-2 15,-5-1-1-15,9-5-3 16,3-3-10-16,12-4-17 15,12 13-2-15,0 0-1 16,-13-19 11-16</inkml:trace>
  <inkml:trace contextRef="#ctx0" brushRef="#br0" timeOffset="425758.207">24790 16021 54 0,'0'0'41'0,"0"0"-1"31,0 0-7-31,0 0-60 0,0 0-7 15,0 0-4-15,0 0-2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14:40:17.2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17102 4505 37 0,'0'0'32'0,"-14"0"1"16,-9 22-4-16,1 8-15 15,-5 11-7-15,1 6-6 16,3 8-17-16,10 8-15 16,-4-2-1-16,15 1 0 0,-1-10-2 15</inkml:trace>
  <inkml:trace contextRef="#ctx0" brushRef="#br0" timeOffset="300.9309">16904 5390 30 0,'0'0'30'0,"-18"19"-1"15,11 10 0-15,-5 6-19 16,6 15-17-16,0 10-16 15,3-1-6-15,12 14 0 0,-9-4-1 16</inkml:trace>
  <inkml:trace contextRef="#ctx0" brushRef="#br0" timeOffset="582.9389">16855 6287 50 0,'-4'8'30'0,"-8"1"0"16,12 13-15-16,-3 7-12 15,3 10-10-15,3 12-11 16,3 6-11-16,7 12 0 16,-7-6 0-16</inkml:trace>
  <inkml:trace contextRef="#ctx0" brushRef="#br0" timeOffset="848.1897">16772 7519 33 0,'6'34'31'15,"-6"-4"1"-15,9 18-2 0,0-2-19 16,1 9-9-16,4 3-9 16,-1 0-17-16,9 5-6 15,-7-9-1-15,8 3 0 16</inkml:trace>
  <inkml:trace contextRef="#ctx0" brushRef="#br0" timeOffset="1048.0999">17016 8565 41 0,'28'59'33'0,"11"12"0"0,-3-6-1 15,10 13-20-15,12 7-34 16,2-15-7-16,5 5-2 15,-15-24-2-15</inkml:trace>
  <inkml:trace contextRef="#ctx0" brushRef="#br0" timeOffset="1603.756">17438 4291 11 0,'0'0'26'0,"12"-19"0"15,5 10-4-15,4-4-11 16,6-6-4-16,13 4-4 16,5 2-11-16,13 8-17 31,-3-8-1-31,13 13 0 0,-8-12 6 16</inkml:trace>
  <inkml:trace contextRef="#ctx0" brushRef="#br0" timeOffset="1851.5371">18561 4055 20 0,'21'-6'29'0,"19"6"2"16,0 0-2-16,11 4-17 0,3 6-11 16,2 3-17-16,9 11-11 15,-13-4-1-15,4 11-2 16</inkml:trace>
  <inkml:trace contextRef="#ctx0" brushRef="#br0" timeOffset="2084.9578">19613 4396 44 0,'25'0'29'16,"12"20"1"-16,-8-5-15 15,4 8-16-15,1 12-13 16,-9 0-12-16,6 9-2 16,-17-4-1-16</inkml:trace>
  <inkml:trace contextRef="#ctx0" brushRef="#br0" timeOffset="2267.0751">20037 5063 59 0,'23'52'34'0,"-9"3"0"0,1 4-14 15,-2 8-11-15,-4 7-6 16,-3 1-12-16,-9 0-23 16,3 3-2-16,-14-13 1 15,10-1-1-15</inkml:trace>
  <inkml:trace contextRef="#ctx0" brushRef="#br0" timeOffset="2989.2585">20067 6217 35 0,'0'10'30'0,"5"23"1"16,-5 14-13-16,0 12-10 16,0 13-10-16,-6 0-22 15,9 10-4-15,-13-12-1 16,10 2-2-16</inkml:trace>
  <inkml:trace contextRef="#ctx0" brushRef="#br0" timeOffset="3236.9724">20075 7265 30 0,'3'17'34'16,"8"9"0"0,-11 2 1-16,3 13-18 0,-6 7-13 15,-4 11-22-15,0 11-12 16,-16-9-4-16,6 5 1 16</inkml:trace>
  <inkml:trace contextRef="#ctx0" brushRef="#br0" timeOffset="3489.6323">20019 8282 45 0,'5'33'33'15,"-15"-3"1"-15,-6 12-1 16,-8 2-23-16,-11 7-6 16,1 3-4-16,-1-4-10 15,-1 4-17-15,-2-13-6 16,16 0-1-16,-5-12 0 16</inkml:trace>
  <inkml:trace contextRef="#ctx0" brushRef="#br0" timeOffset="3752.3606">19285 9235 32 0,'-45'17'28'0,"-1"12"-2"15,-15-10-4-15,0 5-28 16,2 5-18-16,-7-13-4 16,13 7 0-16,-6-14 7 15</inkml:trace>
  <inkml:trace contextRef="#ctx0" brushRef="#br0" timeOffset="4306.5698">18117 9421 60 0,'-65'-5'33'0,"-13"-10"-8"16,-5-13-30-16,7 6-23 15,-7-24-5 1,16 0 0-16</inkml:trace>
  <inkml:trace contextRef="#ctx0" brushRef="#br0" timeOffset="5454.7684">18432 9438 23 0,'0'38'35'0,"-9"14"0"15,12 22 2-15,1 18-18 16,9 20-6-16,14 18-3 0,12 1-6 15,12-4-7-15,11-7-14 16,2-9-18-16,-1-22-2 16,1-16 0-16,-13-30 0 15</inkml:trace>
  <inkml:trace contextRef="#ctx0" brushRef="#br0" timeOffset="5669.7802">18955 10405 28 0,'20'19'37'16,"-10"3"2"-16,-10 13-1 15,-10 3-15-15,-16 0-17 16,-8 4-34-16,-30-16-5 15,2 2-2-15,-15-28-1 0</inkml:trace>
  <inkml:trace contextRef="#ctx0" brushRef="#br0" timeOffset="7758.7014">19328 10132 30 0,'12'5'30'31,"-12"8"-8"-31,6 13-3 0,-2 14-3 16,-4 7-4-16,8 13-1 15,-5 3 0-15,1 6-4 16,1-5-3-16,0 0-1 16,-1-13-1-16,0-4-1 15,-1-14-1-15,2-7 0 16,0-11-1-16,-5-15 0 0,14 0 0 16,-4-8 0-16,0-7 0 15,1-2 0-15,2-2 0 16,2-1 1-16,1 2 0 15,0 8 0-15,0 2 1 16,-1 8 0-16,0 3 0 0,-4 9 1 31,-2 5 0-31,0 3-1 0,-3 2 0 16,-3-4-3-16,4 6-14 16,1-2-18-16,-8-22-1 15,16 15 0-15,-9-18 0 16</inkml:trace>
  <inkml:trace contextRef="#ctx0" brushRef="#br0" timeOffset="8427.6536">19697 11012 27 0,'-12'-6'16'0,"-5"-7"-2"15,11-5 0-15,6-2-1 16,3-2-2-16,7 3-1 16,3-1-1-1,5 6 1-15,0 6-1 16,2 12-1-16,-5 5 0 16,-3 7-2-16,-8 7-1 15,-4 5-1-15,-10 4-2 16,-3-1-1-16,-2-2-1 15,-3-2-1-15,-2-5-2 16,3-7 0-16,3-4-1 0,4-7-1 16,10-4 0-16,0 0 1 15,0 0 2-15,4-9 1 16,9 7 1-16,2 2 1 16,1 0 1-16,2 6 0 0,0-2-2 15,-1 5-10-15,-2-9-20 16,7 9-1-16,-11-13-1 15,7 4 0-15</inkml:trace>
  <inkml:trace contextRef="#ctx0" brushRef="#br0" timeOffset="9012.9262">19903 10931 48 0,'0'0'22'16,"19"-11"-4"-16,-7 9-2 15,0-2-5-15,7 4-1 16,-3 4-2-16,-1 6-2 0,-5-1-1 16,-1 6-1-16,-5 2-2 15,-4 1 0-15,-6-2-1 16,-1 2-1-16,0-7-1 16,7-11 1-16,-9 12-2 15,9-12 1-15,0 0-1 16,16-1 2-16,0 1-1 0,3 0 2 15,-3 0 1-15,-1 9 0 16,-4 3 1-16,-7 4 0 16,-8 1-1-16,-2 1 0 15,-11-2-3-15,-5-5-6 0,3-2-15 16,-1-5-11 0,-7-13-1-1,11 5 0-15</inkml:trace>
  <inkml:trace contextRef="#ctx0" brushRef="#br0" timeOffset="9561.1564">20185 10430 39 0,'8'0'34'0,"-8"0"0"16,0 25-13-16,0 1-6 0,0 3-4 16,5 8-2-16,-5-2-3 15,0 0-2-15,0-7-2 0,0-1 0 16,0-9 0-16,0-5-1 16,0-13 0-16,0 0 0 15,-5-17-1-15,5-7 1 16,-10-4-1-16,3-5 1 0,-2-8-2 15,-3-2 1-15,2-2 0 16,2-2 0-16,1 1 0 16,2 7-1-16,8 3 1 15,5 4 0-15,3 8-1 16,7 1-1-16,3 10-1 31,4 3-2-31,5 10-3 0,3-9-5 16,2 9-9-16,3 5-11 15,-3-5-2-15,3 9 0 16,-5-9 11-16</inkml:trace>
  <inkml:trace contextRef="#ctx0" brushRef="#br0" timeOffset="9830.4288">20237 10710 30 0,'0'0'32'0,"3"13"0"16,8-9-11-16,6-1-5 15,7 3-5-15,-2 0-9 16,3-1-15-16,-3-5-18 0,5 4-1 16,-9-12-2-16,7 8 1 15</inkml:trace>
  <inkml:trace contextRef="#ctx0" brushRef="#br0" timeOffset="10229.8878">20372 10467 58 0,'15'5'33'0,"-5"-1"0"0,-1 6-17 16,3 6-5-16,-8 1-3 15,1 0-2-15,-5-2-1 16,0 2-2-16,0-7-2 16,0-10-1-16,0 0-1 15,0 0 0-15,3-21-1 16,5 6 0-16,3-5-1 0,1-2 1 16,5 3 1-16,-2 5 1 15,1 4 0-15,2 6 2 16,-5 4-1-16,0 8 1 15,-5 5 0-15,-1 3 0 16,-1 4 0-16,-2-1-4 16,3 6-13-1,3-1-20-15,-10-14 1 16,8 4-2-16,-8-14 1 16</inkml:trace>
  <inkml:trace contextRef="#ctx0" brushRef="#br0" timeOffset="10699.2083">20679 10253 48 0,'17'0'32'0,"-4"-12"-1"16,8 6-15-16,5 1-5 15,-1 0-2-15,2 5-3 16,-5 0-2-16,-2 5-1 16,-5 1 0-16,1 7-2 15,-7 3 0-15,-3 6-1 0,-1 5 1 16,-2 4 0-16,1 3 0 15,2 4 1-15,0-1 0 16,0 4-1-16,1-2 2 16,2 0-2-16,-4-6 2 15,0-1-1-15,-5-8 0 16,0 1-1-16,-8-6 0 0,-3-6 1 16,-6-4-2-16,-3-5 0 0,-2-4-1 15,-3 0-3-15,5-2-5 16,-3-6-7-16,7-6-19 15,16 14-2-15,-13-19 0 16,13 19 1-16</inkml:trace>
  <inkml:trace contextRef="#ctx0" brushRef="#br0" timeOffset="11000.1293">21157 10444 36 0,'18'0'33'0,"1"-5"1"16,8 5-9-16,4-4-11 16,1 4-6-16,1 0-5 0,-1 0-5 15,-5 0-8-15,-2 4-9 16,-4 1-9-16,-10-5-5 16,3 2-1-16,-14-2 8 15</inkml:trace>
  <inkml:trace contextRef="#ctx0" brushRef="#br0" timeOffset="11197.639">21197 10546 39 0,'17'5'34'16,"1"-9"1"-16,7 4-11 15,8 0-6-15,0 0-10 16,-1 0-17-16,-9 0-22 15,12 0-3-15,-17-4 0 16,8 4-2-16</inkml:trace>
  <inkml:trace contextRef="#ctx0" brushRef="#br0" timeOffset="11831.6577">21751 10001 27 0,'0'25'29'0,"-4"1"-10"16,4 11 0-16,0 11-2 0,0 8-2 15,4 5-1-15,-4 3-2 16,3-1-3-16,-3-5-2 0,5-8-3 16,-1-11-1-16,0-7-2 15,-4-13 2-15,4-5-2 16,-4-14 1-16,0 0-1 15,10-5 0-15,-4-4-1 16,1-5 0-16,1 0 0 31,4-3-1-31,-1 2 0 0,4 6 0 16,0 4 1-16,2 5-1 16,-2 5 1-16,0 4 0 15,-1-1 0-15,0 7 0 16,-2-3 0-16,-1 3 0 15,-6-2-4-15,1 2-5 16,-6-5-13-16,0-10-13 0,-6 19-2 16,6-19 1-16,-4 13 0 15</inkml:trace>
  <inkml:trace contextRef="#ctx0" brushRef="#br0" timeOffset="12462.8018">21951 10844 13 0,'0'0'15'0,"0"0"-4"15,0 0-4-15,0 0-4 16,0 0-3-16,0 0-2 0,0 0-1 16,0 0-2-16,0 0 0 15,0 0 1-15,10 0 0 16,-10 0 3-16,0 0 1 15,0 0 2-15,0 0 3 16,0 0-2 0,0 0 1-1,0 0 0-15,-7-13-1 16,7 13 1-16,7-14-2 0,3 4 2 16,2 0 0-16,4 3 1 15,4 2 0-15,0 3 0 16,0 2 2-16,1 5 2 15,-4 4 0-15,-8 9-1 16,-9-2-1-16,-3 6 0 0,-12-2-1 16,-2 1 0-16,-3-1-3 15,-1-5 0-15,0-1-1 16,5-7-1-16,6-2 1 16,10-5 1-16,0 0 0 15,16 0 0-15,-1 0 0 16,4 2 0-1,0-2 1-15,4 4-1 16,-1-4-4-16,-3 0-8 16,-1-6-25-16,4 6-1 15,-9-15 0-15,10 6 0 16</inkml:trace>
  <inkml:trace contextRef="#ctx0" brushRef="#br0" timeOffset="12932.3915">22278 10292 26 0,'0'0'33'0,"9"31"0"15,-9-3-10-15,-3 5-7 16,3 8-3-16,0 0-2 31,0 3-3-31,0-7-1 0,0-5-4 16,0-9 0-16,0-4-2 16,0-19 1-16,0 10-1 15,0-10 0-15,0-20 0 16,-3-2-1-16,0-2 0 15,-4-9-1-15,0-4 1 16,-1-3-1-16,2 0 0 0,0-1 0 16,-1 3 1-16,7 3 0 15,0 2-1-15,0 6 1 16,12 2 0-16,2 6-1 16,4 0-2-16,7 10-3 0,1 0-5 15,6 3-11-15,6 6-13 31,-5 0 0-31,6 6-1 0,-10-6 9 16</inkml:trace>
  <inkml:trace contextRef="#ctx0" brushRef="#br0" timeOffset="13216.7763">22347 10647 23 0,'0'0'33'0,"27"15"1"16,-8-5-5-16,7-10-10 0,5 4-7 15,-4 1-10-15,1-5-14 16,-13-5-20 0,10 5-1-1,-10-14-1-15,0 12 0 16</inkml:trace>
  <inkml:trace contextRef="#ctx0" brushRef="#br0" timeOffset="13579.3233">22480 10449 35 0,'15'-5'34'0,"-15"5"0"16,15 5-6-16,-6 5-11 15,-9-10-8-15,11 22-2 16,-8-13-2-1,1 1-1-15,-4-10-2 16,0 0-1-16,17 5-1 16,-7-10 0-16,-1-6 0 15,5-2-1-15,3-4 1 16,-2 2-2-16,3 1 2 16,-3 4 0-16,-4 7 1 15,1 3 0-15,-12 0 0 0,15 18 1 16,-11-4 0-16,4 3-2 15,2 2-7-15,-7-4-14 0,1-5-14 16,7 2-2 0,-11-12 1-16,25 5-2 0</inkml:trace>
  <inkml:trace contextRef="#ctx0" brushRef="#br0" timeOffset="14017.3023">22788 10142 34 0,'8'-10'32'0,"17"10"1"16,-9-4-11-16,8 0-6 0,3 4-7 15,1 0-2-15,-4 4-3 16,-2 0 0-16,-5-1-3 16,-2 4 0-16,0 3 1 15,-7 3-2-15,-8 5 1 16,6 5-1-16,-6 1 0 0,0 6 0 16,10 4 1-1,-3 4 0-15,-7-1-1 0,7 5 2 31,5-1 1-31,-8-3 0 0,4 4 1 16,-8-5-1-16,-10-2 0 16,-6-4 0-16,4-4 0 15,-7-4-1-15,-7-9-3 16,3-8-1-16,-4-6-6 16,11-6-8-16,3-6-14 15,6-6-7-15,7 2-2 0,-7-7 1 16</inkml:trace>
  <inkml:trace contextRef="#ctx0" brushRef="#br0" timeOffset="14332.6241">23287 10314 19 0,'18'4'32'16,"-18"-4"2"-16,16 15-2 0,-9 3-13 16,-3 0-5-16,14 9-5 15,-12-3-2-15,9 5-1 16,-5-4-2-16,0-1-3 15,-2-3-5-15,-5-8-5 16,3-2-14-16,-9 0-13 0,-7-11 0 16,-4 0-1-16</inkml:trace>
  <inkml:trace contextRef="#ctx0" brushRef="#br0" timeOffset="14479.8523">23195 10473 25 0,'12'-6'33'16,"15"11"-2"-16,0-10 1 16,6 5-19-16,1-3-13 15,-1-2-24-15,5 8-6 16,-10-10-2-16,4 7-1 0</inkml:trace>
  <inkml:trace contextRef="#ctx0" brushRef="#br0" timeOffset="14933.3827">23620 10057 12 0,'3'-12'32'0,"11"17"2"16,-6 6-2-16,1 9-8 15,1 13-6-15,-10 7-7 16,3 12-1-16,2 0 0 31,2 8-3-31,-7-4-2 0,0 0-2 16,-4-10-1-16,4-5-1 16,0-10 1-16,0-9 0 15,0-5-2-15,4-7 0 16,-4-10 0-16,11 0-1 15,0-12-1-15,3-3 1 16,4-4-2-16,-4 0 0 0,1 0 1 16,2-1 0-16,-1 3 0 15,-2 7 2-15,1 5 1 16,-15 5 1-16,13 10 0 16,-7 0 1-16,2 5-1 0,-5 4 0 15,7-2-1-15,-4 2-2 31,-6 0-7-31,8-4-20 0,-8-15-11 16,12 17 0-16,-12-17 0 16</inkml:trace>
  <inkml:trace contextRef="#ctx0" brushRef="#br0" timeOffset="15418.2342">23961 10678 37 0,'16'-10'32'0,"-1"6"-3"0,1 2-9 16,2-3-6-16,-3 10-4 31,4-5-3-31,-4 6-1 16,0 1-3-16,-3 3 0 0,-5 0-2 16,-14 3 0-16,-7-3 0 15,5 1-2-15,-4-2 0 16,4 0 0-16,9-9 0 15,-10 13-1-15,10-13 0 16,15 11 0-16,4-4 1 0,2 3 1 16,-2 0 2-16,-9 4 0 15,-6 1 1-15,3 2 0 16,-12-4 1-16,-7 2-1 16,-4-5-1-16,-11-3-5 15,5-2-9-15,3-5-14 16,4-5-10-1,-1 1 0-15,3-9 0 16</inkml:trace>
  <inkml:trace contextRef="#ctx0" brushRef="#br0" timeOffset="16318.0907">24248 10231 34 0,'0'13'32'0,"7"11"0"15,-14-2-12-15,0 7-4 16,-4 9-4 0,8-2-3-16,0 1 0 15,8-5-3-15,-5-4 0 16,0-8-2-16,12-4 0 15,-12-16-2-15,0 0 0 16,0 0 0-16,4-16-1 0,-10-4 0 16,0-6-1-16,0-8 0 15,-7-10 0-15,4-4-1 16,9-4 1-16,-7 1-1 16,1 1 0-16,3 4 1 0,12 6-1 15,0 5 0-15,7 10 0 16,-1 7-3-16,-15 18-3 15,46-15-10-15,-46 15-16 16,84 0-5-16,-84 0 1 0,75 5-1 16</inkml:trace>
  <inkml:trace contextRef="#ctx0" brushRef="#br0" timeOffset="16602.448">24251 10560 35 0,'18'22'32'0,"-18"-22"0"15,43 11-12-15,-43-11-6 0,57 4-9 16,-57-4-17-16,50 5-18 16,-50-5-2-16,48-8 0 15,-48 8 1-15</inkml:trace>
  <inkml:trace contextRef="#ctx0" brushRef="#br0" timeOffset="17000.0324">24435 10347 24 0,'0'0'31'0,"50"-2"1"16,-50 2-8-16,0 0-7 15,0 0-7-15,0 49-2 0,0-49-2 16,0 0-1-16,0 0-1 0,17 49-1 16,-17-49-1-1,0 0 0-15,0 0-2 16,0 0 1-16,0 0 0 0,51-50-1 16,-51 50 0-16,0 0 0 15,46-53-1-15,-46 53 0 31,0 0 1-31,0 0 0 0,0 0 1 16,0 0-1-16,0 0 1 16,55 22-2-16,-55-22-3 15,0 0-11-15,23 51-20 16,-23-51 0-16,0 0-1 16,0 0 0-16</inkml:trace>
  <inkml:trace contextRef="#ctx0" brushRef="#br0" timeOffset="17437.2779">24727 10128 16 0,'0'0'31'16,"63"-42"1"-16,-63 42-4 0,47-14-11 16,-3 6-7-16,-44 8-1 15,65-7-3-15,-65 7-1 0,52-4-1 16,-52 4-1-16,0 0-1 16,42 7 0-16,-42-7-1 15,0 0 0-15,0 0 0 16,18 54 0-16,-18-54-1 15,22 59 1-15,-22-59-1 16,0 81 1-16,0-32-1 0,0-1 0 16,11-1 1-16,4-1 0 15,-15-46 0-15,27 75 2 16,-27-75 0-16,10 61 0 16,-10-61 1-16,0 0 0 15,-42 50 0-15,42-50 0 16,-88 13-1-1,32-13-5-15,56 0-37 0,-73-22 0 16,16 7-1-16,8 1 0 16</inkml:trace>
  <inkml:trace contextRef="#ctx0" brushRef="#br0" timeOffset="20278.0047">11486 11868 21 0,'43'0'18'0,"49"0"-2"0,30-5 0 15,38 4-1-15,27-3-2 16,22-4-2-16,11 1-2 15,9-2-3-15,-1-3 0 16,-15 2-2-16,-17-4-1 16,-22 3-1-16,-29 2 0 31,-28 2-1-31,-29 1-1 0,-28 2-1 16,-19 4-8-16,-28-6-22 15,-13 6-1-15,-24-7 0 16,-1 7-1-16</inkml:trace>
  <inkml:trace contextRef="#ctx0" brushRef="#br0" timeOffset="21094.8596">14002 11226 27 0,'0'0'28'0,"3"14"-5"16,0 22-3-16,6 18-3 16,-6 14-4-16,7 19-2 15,-2 8 0-15,2 8-3 16,-4-8-2-16,3-1-2 0,-6-11-2 15,-3-13-1-15,3-10-1 0,-6-16-2 16,3-8-7-16,0-14-15 16,0-22-11-16,10 7-1 15,-3-23 0-15</inkml:trace>
  <inkml:trace contextRef="#ctx0" brushRef="#br0" timeOffset="21410.265">14024 11296 10 0,'83'-4'29'0,"13"-8"-1"16,33 0-7-16,22 1-3 16,24-2-5-16,14 8-1 0,5-8-4 15,0 7-1-15,-17-3-2 16,-16 5-3-16,-26 4-4 16,-23 0-15-16,-33-6-16 15,-19 12-1-15,-32-6 1 0,-10 4 0 16</inkml:trace>
  <inkml:trace contextRef="#ctx0" brushRef="#br0" timeOffset="21866.9171">13955 12342 17 0,'28'-2'27'0,"31"2"-6"16,15 0-3-16,28 0-2 15,28-3-1-15,25-6-1 16,27 3-2-16,15-4-2 15,9-2-2-15,-1-2-3 16,-5-3-1-16,-17 0-2 16,-25 3-4-16,-27 5-8 0,-32-1-12 15,-37-1-13-15,-21 7-1 16,-35-6 0-16</inkml:trace>
  <inkml:trace contextRef="#ctx0" brushRef="#br0" timeOffset="22220.1707">15974 11211 56 0,'0'0'21'16,"0"20"-3"-16,4 10-3 16,2 20-4-1,-1 18-1-15,8 15-1 16,-3 10 0-16,5 9-1 15,-2-3-3-15,5 2-2 16,-3-11-1-16,-2-12-3 16,0-14-7-16,-7-16-13 15,-6-19-14-15,8-6-1 0,-8-23 0 16</inkml:trace>
  <inkml:trace contextRef="#ctx0" brushRef="#br0" timeOffset="22951.3648">14367 11522 31 0,'0'10'28'0,"7"13"-3"15,-2 11-4-15,2 4-2 16,0 11-2-16,-7 1-3 0,6 7-2 16,-6-4-3-16,0-3-3 15,0-9-2-15,0-8-2 16,-6-10 0-16,6-5-1 15,0-9 0-15,0-9-1 16,3-9-1-16,3-8 0 16,3-1 0-16,3-2-1 0,3-3 0 15,1 1 1-15,0 3-1 16,3 4 2-16,-1 10 0 16,-3 5 0-16,-3 5 1 15,-4 4-1-15,-3 6 1 0,-5 2-1 16,6 3-5-1,-6-2-10 1,0-5-21-16,4 1-1 16,-4-14 0-16,12 20 0 0</inkml:trace>
  <inkml:trace contextRef="#ctx0" brushRef="#br0" timeOffset="23236.0166">14643 12068 15 0,'12'-5'29'0,"-12"5"-4"15,13-15-4-15,-1 6-4 16,-3-1-3-16,4-1-2 16,-5 0-1-1,2 2-3-15,-6 0-1 16,-4 9-2-16,9-5 0 15,-9 5-1-15,0 12-1 16,0 2 0-16,0 1-2 16,0 4 0-16,3 0-3 15,-3-4-3-15,6 5-10 16,-6-4-14-16,0-16-8 0,6 15 0 16,-6-15 0-16</inkml:trace>
  <inkml:trace contextRef="#ctx0" brushRef="#br0" timeOffset="23652.8218">14920 11659 2 0,'10'9'29'0,"-10"1"2"16,6 17 0-16,-1 5-13 31,-2-1-4-31,3 13-3 0,-6-8-3 16,5 3-2-16,-5-8 0 15,5-3-3-15,-5-9 0 16,0-4-1-16,0-15-1 16,0 0 1-16,0 0-2 0,-7-18 2 15,1-2-2 1,0-8 0-16,-4-6-1 0,4-3 0 15,-2 0 0-15,4-4 0 16,4 5 1-16,0 0-1 0,7 5 0 16,3 4 1-16,7 7-1 15,4 1-1-15,7 6-2 16,0 2-3-16,6 7-7 31,1 4-12-31,-7 0-8 0,8 7 0 16,-14-3 0-16</inkml:trace>
  <inkml:trace contextRef="#ctx0" brushRef="#br0" timeOffset="23921.4317">14975 12018 38 0,'0'0'30'16,"28"7"-8"-16,-7-7-6 0,3 0-4 15,4 0-9-15,-4 0-11 16,3 2-20-16,-15-10-2 15,7 8 0-15,-19-11 6 16</inkml:trace>
  <inkml:trace contextRef="#ctx0" brushRef="#br0" timeOffset="24268.7376">15108 11793 5 0,'23'-4'30'16,"-23"4"2"-16,19 12 0 16,-7-1-15-16,-5-2-5 15,3 6-2-15,-5-3-3 16,0 0-1-16,-5-12-2 0,4 12-1 31,-4-12-3-31,0 0 0 16,14-12-1-16,-8-1-1 15,5 0 1-15,3-4-1 16,-1 2 0-16,-2 2 0 0,3 7 2 16,-5 1 1-16,-9 5 0 15,15 11 1-15,-12 2 0 16,4 2 0-16,-4 2-2 0,2-3-5 16,2 0-15-16,4 0-14 15,-11-14 1-15,18 6-1 16</inkml:trace>
  <inkml:trace contextRef="#ctx0" brushRef="#br0" timeOffset="24654.1941">15375 11597 9 0,'17'0'29'16,"-3"-8"2"-16,11-1-7 0,-4 9-8 16,-2 0-4-16,4 6-3 15,-6 0-3-15,-1 0-1 16,-4 4-3-16,-3 3 0 16,-2-1 0-16,-1-1-2 0,-2 6 1 15,1 0 0-15,0 1 0 16,-1 4-1-16,3-1 1 0,0 4 1 15,1-2-1-15,-2 4 1 16,0-1 0-16,1 3 1 16,-7-3 1-16,0-3-1 15,-10-1 0-15,-2-2 0 16,-10-7-1-16,1-2-3 31,-1-5-18-31,-1-3-17 0,-7-12 0 16,15 4 0-16,2-14-1 15</inkml:trace>
  <inkml:trace contextRef="#ctx0" brushRef="#br0" timeOffset="25601.5644">16015 11793 47 0,'0'0'16'0,"0"0"-3"16,12 0-3-16,9 0-2 0,13 0-1 15,14 0-1 1,18 0 0-16,14 1-1 0,16 2 1 16,18-3 0-16,13 5-1 15,4-5-1-15,7 0-1 16,-5 0 0-16,-5 0-2 0,-16-5 0 16,-11 5 0-16,-23-3 0 15,-15 3-1-15,-17 0 1 16,-21 0-1-16,-10 0 1 15,-15 0-1-15,0 0-1 16,0 0 1-16,-6-14-1 16,6 14 0-1,-16-9 0-15,16 9-1 16,-18-10 1-16,8 5-1 16,0 3 1-16,-1-1 0 15,11 3 1-15,-16-5-1 16,16 5 0-16,-13-4-1 15,13 4 1-15,0 0 0 0,0 0 0 16,0-13-1-16,0 13 1 16,3-10 0-16,-3 10 0 15,3-9 1-15,-3 9 0 16,0 0 0-16,16-2 0 0,-6 4 0 16,5 5 0-16,3 1 0 15,2 3 1-15,3 0 1 16,-5 1 0-16,-4 3 2 0,-9-2 0 15,-5 2 0-15,-16-2 0 16,-5 3 0-16,-6-1-8 16,-4 2-27-16,-2-8-1 15,12 1-2-15,-1-14 0 16</inkml:trace>
  <inkml:trace contextRef="#ctx0" brushRef="#br0" timeOffset="26254.6105">17643 11249 10 0,'11'-9'28'0,"-11"-5"2"16,0 14-10-16,-6 29-2 31,4 12-4-31,2 23-2 0,-5 15-2 16,12 15-2-16,-1 13 0 15,7 8-3-15,-1-1-1 16,7 0-1-16,-3-14-2 16,1-12 0-16,-1-16-1 15,-7-14-3-15,-3-13-6 16,-3-16-16-16,-3-19-10 0,0-10-1 16,-3-25 0-16</inkml:trace>
  <inkml:trace contextRef="#ctx0" brushRef="#br0" timeOffset="26989.6348">17813 11347 22 0,'105'0'25'15,"19"0"-7"-15,27 3-1 16,18-3-4-16,16 0-1 0,12 0-3 16,-3 0-2-16,-9-3-3 15,-20 3-2-15,-22 0-1 31,-27 0-2-31,-29 0-3 16,-28 7-6-16,-24-1-3 0,-15 1 0 16,-20-7-1-16,3 12 0 15,-14-8 1-15,-2-4 1 16,-5 5 6-16,1-5 6 16,0 0 5-16,3-4 3 15,-13 2 12-15,27 2-10 16,-15-3 1-16,15 3-1 15,0 0-2-15,0 0-1 16,0 0-2-16,9 14 1 16,-3 4-1-16,0 14 1 15,0 11 0-15,4 18 0 16,-2 10 2-16,6 12-2 0,-3 5-1 16,3 9 0-16,2-4-1 15,-1-4-1-15,-3-10-1 16,1-10 0-16,-5-13-1 15,-2-9 0-15,-2-13-1 16,1-14 1-16,-5-8-1 0,0-12 0 31,0 0-1-31,0-16 0 0,-8 3 0 16,-5-4-1 0,-11 0-1-16,-10 0 0 0,-12 5-1 15,-20-1-1-15,-16 2 0 16,-23 0 0-16,-18 3-1 15,-21 3 3-15,-8 1 0 16,-13 4 2-16,-3 0 0 0,5 0 0 16,4 7-1-16,17-3-7 15,17-4-18-15,32 0-4 16,14-5-1-16,31 1 1 16</inkml:trace>
  <inkml:trace contextRef="#ctx0" brushRef="#br0" timeOffset="27490.2964">18073 11531 62 0,'0'0'23'0,"-3"34"-4"16,3 5-3-16,0 10-4 15,-3 2-3-15,3 6-1 16,0-4-1-16,3-4-3 31,0-8 0-31,-3-10-2 0,3-11 1 16,1-9-2-16,-4-11 0 16,12-4 0-16,0-8-1 15,1-5 0-15,-2-2-1 16,7 0 1-16,-2 4-2 15,2 7 1-15,-2 8 1 16,-1 0 0-16,-4 13 1 0,0 3-1 16,-3 2 0-16,-3 3-6 0,1 1-7 15,0-4-17 1,-6-5-5-16,9-3 0 0,-9-10-1 16</inkml:trace>
  <inkml:trace contextRef="#ctx0" brushRef="#br0" timeOffset="27791.115">18336 11969 49 0,'12'-9'31'15,"3"9"-10"-15,2 0-5 0,-3 0-3 16,-1 11-2-16,-10-2-3 15,-3 7-3-15,-13-2 0 16,-1 6-2-16,-2-2 1 16,-2 0-2-16,3-4 0 0,8 0-1 15,3-4-1 1,4-10 0 0,21 13-3-16,-2-13-4 15,4 0-8-15,1 6-18 16,-4-11-2-16,5 5-1 0,-8-8 1 15</inkml:trace>
  <inkml:trace contextRef="#ctx0" brushRef="#br0" timeOffset="28144.7029">18543 11956 33 0,'9'-6'22'0,"11"6"-6"15,-5 2-4-15,-3 5-2 16,-5 2-4-16,-7-9-1 16,-4 20-2-16,-6-11 0 15,0 2-2-15,-3-3 0 16,4 1-1-1,9-9 0-15,0 0 0 16,12 11-1-16,8-8 1 0,2 4 1 16,4 1 1-1,-8 2 1-15,-2 3 1 16,-9 2-1-16,-7 1 1 0,-5-4-2 16,-9-1-6-16,-2-9-18 15,4 6-7-15,-4-20-3 0,16 12 1 16</inkml:trace>
  <inkml:trace contextRef="#ctx0" brushRef="#br0" timeOffset="28547.0861">18853 11783 46 0,'4'21'32'0,"-10"-3"-6"15,6 8-10-15,-4 2-5 16,1-3-2-16,3-2-4 16,0-5 1-16,0-4-3 0,0-14 0 15,0 0-1-15,0 0-1 16,0-14 1-16,0-6-1 15,0-6 1-15,-3-3-2 16,-1-8 0 0,-3-4 0-16,0 0 0 15,3 3 0-15,4-4 0 16,0 4 0-16,3 5 0 16,6 5 0-16,2 6-1 15,7 11-2-15,0 4-5 16,4 7-9-16,2 7-16 15,-2-7-2-15,7 15 0 0,-10-9 3 16</inkml:trace>
  <inkml:trace contextRef="#ctx0" brushRef="#br0" timeOffset="28793.5054">18906 11962 42 0,'22'7'24'0,"-4"-5"-10"15,5-2-14-15,7 9-21 16,-17-16-3-16,8 7-1 15,-13-13 16-15</inkml:trace>
  <inkml:trace contextRef="#ctx0" brushRef="#br0" timeOffset="29147.5424">19053 11757 22 0,'15'19'30'0,"-10"-8"0"15,-2 8-12-15,0-3-4 16,-3 0-5-16,-3-1-2 0,-2-6-2 16,5-9-1-16,0 0-2 15,0 0-1-15,12-4 0 16,-4-8 0-16,5-3 0 15,3 3 0-15,2-1-1 0,-4 0 0 16,1 5 1-16,-2 8 1 16,-4 0 0-16,2 9 0 15,-6 1 0-15,0 3-1 16,-2 1-3-16,-3 1-7 16,4-3-16-16,2-1-9 15,-6-11 0-15,0 0 0 0</inkml:trace>
  <inkml:trace contextRef="#ctx0" brushRef="#br0" timeOffset="29510.2154">19198 11580 8 0,'22'0'28'15,"-4"-11"-2"-15,6 6-5 16,-1 1-5-16,-1 1-3 16,1 3-4-16,-7 0-2 15,-1 7-2-15,-3-2-1 0,-1 5-1 16,-4 4-2-16,-2 1 0 16,0 3 0-16,-2 6 0 15,3 2-1-15,0 2 2 16,1 0-1-16,0 5 2 15,-3-5 0-15,1 4 1 16,-5-2 1 0,-5 0-1-16,-6-10 1 15,-2 2-1-15,-6-7-1 16,-2-6-5-16,2-9-25 16,-1 0-9-16,-2-11-1 15,11-1 0-15</inkml:trace>
  <inkml:trace contextRef="#ctx0" brushRef="#br0" timeOffset="30395.8828">19647 11855 23 0,'10'5'28'0,"-10"-5"-5"15,34-10-4-15,9 7-4 0,19-4-5 32,24 7 0-32,26-9-2 0,31 9 0 15,21-1-1 1,20 1-1-16,10 0-2 0,3 4-1 16,-11-4-1-16,-11 5 0 15,-27-1-1-15,-24-4-1 16,-31 5-2-16,-24-5-1 15,-22 0 0-15,-22 0 0 0,-14-5 0 16,-11 5-1-16,-3-13 1 16,-13 4-1-16,2 0 3 15,-2 1 0-15,-1 1 1 16,3 3 0-16,1-2 0 16,2 4 0-16,11 2 0 15,-13-5 1-15,13 5-1 0,0 0 1 16,0 0-1-16,0 0 1 15,9-9-1-15,-9 9 1 16,7-10-1-16,-7 0 0 16,0 1 0-16,-4-4 0 15,-3 2 0-15,0-3 0 16,-2 2 0 0,3 2 0-16,6 10 0 15,0 0 0-15,10 0 0 16,7 11 0-16,4 4 0 0,6 3 0 15,4 1 0-15,0 1 1 16,-3 0 1-16,-1-3 1 16,-12-2 1-16,-9 2 1 15,-10-4 1-15,-9 3 0 0,-15-1 1 16,1 4-1-16,-8 2-6 16,-1 4-35-16,0-8-1 15,8 1-2-15,-5-12-1 16</inkml:trace>
  <inkml:trace contextRef="#ctx0" brushRef="#br0" timeOffset="31150.0504">11334 11272 49 0,'9'4'33'0,"3"6"-4"16,13 5-12-16,8 7-6 0,1 2-2 15,6 8-1-15,-3-4-3 16,2 4-3-16,-5-3-5 16,-9-7-6-16,-3-6-17 31,-4 1-9-31,-18-17 0 0,13 3 0 15</inkml:trace>
  <inkml:trace contextRef="#ctx0" brushRef="#br0" timeOffset="31365.7689">11636 11292 8 0,'-17'-6'30'0,"8"14"0"16,-10-1-1-16,-6 7-15 15,1 8-5-15,-7 2-2 16,-1 4-3-16,0 0-1 16,4-1-3-16,3 0-4 15,5-7-6-15,5-7-15 0,11 1-6 16,4-14 0-16,0 0 0 0</inkml:trace>
  <inkml:trace contextRef="#ctx0" brushRef="#br0" timeOffset="31713.4595">11746 11497 25 0,'0'0'29'16,"0"0"-8"-16,0 0-5 15,0 0-4-15,0-19-1 0,4 1-3 16,-4-3-2-16,0-7-2 16,0-4-2-16,-4-6 0 15,0 1 0-15,-3-4-1 16,0 4 0-16,0-1 0 16,1 1-1-16,3 8 0 0,3 3 0 31,3 8 0-31,8 4-2 15,9 4-3-15,5 0-3 16,9 10-7-16,6 0-14 16,1 0-2-16,5 8 0 0,-4-8 12 15</inkml:trace>
  <inkml:trace contextRef="#ctx0" brushRef="#br0" timeOffset="31951.0064">11777 11494 6 0,'0'0'25'0,"33"11"-2"15,-15-11-9-15,10 5-10 0,2-1-14 16,-9-8-12-16,10 4-2 16,-14-10 9-16</inkml:trace>
  <inkml:trace contextRef="#ctx0" brushRef="#br0" timeOffset="32298.142">11959 11203 29 0,'0'0'30'15,"17"23"-1"-15,-10-3-13 16,0 1-4-16,-2 2-3 16,0-2-3-16,0 0-2 15,-5-6-2 1,5-7-1-16,-5-8-2 15,0 0 0-15,15-5-1 16,-5-8 0-16,-1-2 0 16,2-2 1-16,3 2-2 15,-3 1 2-15,4 1 0 16,-3 5 2-16,-12 8 0 16,16 6 1-16,-10 5-1 0,0 2 0 15,0 3-3-15,-6 1-9 16,0-7-19-16,4 9 0 15,-4-19-1-15,0 14 6 16</inkml:trace>
  <inkml:trace contextRef="#ctx0" brushRef="#br0" timeOffset="32683.018">12172 11129 11 0,'21'-15'27'32,"10"6"1"-32,-6-6-11 0,1 5-5 15,1 3-3-15,-8 2-2 16,-3 4-1-16,-3 1-3 16,-5 0 0-16,-8 0-2 15,12 2 0-15,-12-2-1 16,4 12 1-16,-4-12-1 15,9 24 1-15,-6-10 0 0,4 6 2 16,4 2 0-16,1 5 1 16,-2 2 1-16,2 4 0 15,-2-2 1-15,-3 3-1 16,-7-2 1-16,-7-3-2 16,-10-3 0-16,-6-3-1 0,-12-9-4 31,-7-5-10-31,-8-9-25 0,6-4 1 15,-12-18-2 1,6-7 0-16</inkml:trace>
  <inkml:trace contextRef="#ctx0" brushRef="#br0" timeOffset="33839.0954">22175 11447 68 0,'0'-11'25'15,"0"11"-3"-15,-5 11-6 0,5 10-4 16,0 7-4-16,5 8-3 16,0 1-1-16,6 2-1 15,1-3 0-15,4-7-2 0,0-9 1 16,4-9-1 0,-3-11 1-16,-2-10-1 0,-2-11-1 31,-4-5 1-31,-6 0 0 15,1-6-1-15,-4 5 0 0,0 3 0 16,-4 9-1-16,4 15 1 16,0 0-1-16,0 13 1 15,9 11 0-15,-1 13 0 16,0 5-1-16,-1 2 2 16,-3 5-1-16,-4-1 1 0,-11-2 0 15,-5-3 0-15,-11-7 0 16,-6-5-2-16,-8-10 0 15,1-12-4-15,4-2-5 16,-1-14-7-16,13-8-10 16,15-3-9-16,5-14 1 15,15 3-1 1</inkml:trace>
  <inkml:trace contextRef="#ctx0" brushRef="#br0" timeOffset="34171.1612">22482 11615 37 0,'6'29'24'0,"-6"-5"-6"16,4 8-2-16,-4-5-3 16,3-3-2-16,3-1-2 15,-1-14-2-15,-5-9-1 16,10 0-2-16,-7-15-1 15,-3-7 0 1,0-7 0-16,0-12-2 16,-3-5 0-16,-5-1 0 15,-2-2-1-15,3 2 1 16,2 3-1-16,5 5 0 16,5 8 0-16,4 5 0 15,3 9-1-15,14 5-3 16,2 7-6-16,10 1-14 0,5 9-9 15,-9-5-1-15,9 8 1 16</inkml:trace>
  <inkml:trace contextRef="#ctx0" brushRef="#br0" timeOffset="34438.4857">22619 11745 24 0,'25'10'32'16,"-5"-6"2"-16,3 5-2 15,-2-3-18-15,1-2-7 16,3-4-12-16,-1 0-18 15,3 0-9-15,-16-11-1 16,4 3 0-16</inkml:trace>
  <inkml:trace contextRef="#ctx0" brushRef="#br0" timeOffset="34756.3524">22790 11509 44 0,'6'17'31'0,"4"8"-9"16,-2-3-3-16,-3 1-5 0,2-1-3 15,-3-10-4-15,1 2-2 16,-5-14-3-16,0 0-3 16,15-4-1-16,-4-11 0 15,0-2-1-15,2-2 0 16,1-1 1-16,-4 4 0 0,0 5 3 15,2 5 0-15,-12 6 2 16,12 6 0-16,-8 3 0 16,-1 9 0-16,-3-1-1 15,9 2-3-15,1 0-7 16,-7-3-15-16,-3-16-11 16,15 14 0-16,-15-14 0 0</inkml:trace>
  <inkml:trace contextRef="#ctx0" brushRef="#br0" timeOffset="35073.2163">23050 11356 28 0,'31'-9'32'0,"-9"-5"0"16,5 7-8-16,1 3-7 15,-9 0-6-15,6 8-3 16,-11 0-2-16,0 5-1 15,-5 3-2-15,6 1 0 16,-3 3-2-16,4 6 0 16,2 2-1-16,-9 7 1 0,5 1-1 15,6 1 1-15,3 4-2 16,-4 0 2-16,-1 1 0 16,-10-4 1-16,-13-2 1 15,5-6 0-15,-20-9 0 16,-10-5-1-16,-16-2-10 15,5-6-27 1,-19-18-2-16,14 0-1 16,-14-18 0-16</inkml:trace>
  <inkml:trace contextRef="#ctx0" brushRef="#br0" timeOffset="37967.2956">18872 10914 20 0,'-28'-13'25'0,"-3"6"-7"15,-12-5-7-15,-7 3-9 0,-2 3-12 16,-6-8-13-16,8 5-1 31,-11-9 6-31</inkml:trace>
  <inkml:trace contextRef="#ctx0" brushRef="#br0" timeOffset="38186.1702">17555 10664 3 0,'-45'-11'23'16,"4"11"-2"-1,-16-5-16-15,-4 5-14 16,-1 5-10-16,-13-10-3 0,10 10 21 16</inkml:trace>
  <inkml:trace contextRef="#ctx0" brushRef="#br0" timeOffset="38554.824">15688 10686 34 0,'-44'0'26'15,"6"9"-8"-15,-7-5-8 16,2 3-9-16,0 1-13 15,-9-4-13-15,15 3-1 16,-10-7 1-16</inkml:trace>
  <inkml:trace contextRef="#ctx0" brushRef="#br0" timeOffset="38871.6408">14007 11112 16 0,'-43'11'17'15,"6"5"-19"-15,6 5-13 32,-3-10 0-32,9 8 15 0</inkml:trace>
  <inkml:trace contextRef="#ctx0" brushRef="#br0" timeOffset="39003.8333">13518 11478 5 0,'-25'45'20'0,"-6"-8"-7"16,3 4-13-16,10 2-15 16,-4-11-3-16,15 2 14 15</inkml:trace>
  <inkml:trace contextRef="#ctx0" brushRef="#br0" timeOffset="39135.3434">13322 11997 16 0,'-23'30'22'16,"10"11"-8"-16,-5-5-9 16,7-3-15-16,11 5-10 15,-6-16-2-15,14 7 18 16</inkml:trace>
  <inkml:trace contextRef="#ctx0" brushRef="#br0" timeOffset="39288.2515">13474 12593 21 0,'19'29'20'15,"-9"-8"-9"-15,5-1-28 0,10 11-4 16,-7-16 8-16</inkml:trace>
  <inkml:trace contextRef="#ctx0" brushRef="#br0" timeOffset="39435.4016">13955 12939 26 0,'31'25'26'16,"-10"-11"-3"-16,10 5-27 0,10 6-17 15,0-9-3-15,17 5-1 16</inkml:trace>
  <inkml:trace contextRef="#ctx0" brushRef="#br0" timeOffset="39557.3102">15066 13111 3 0,'55'4'27'0,"-1"9"-2"16,-16-8-5-16,3 0-31 15,5 12-12-15,-7-13-2 16,12 8 10 0</inkml:trace>
  <inkml:trace contextRef="#ctx0" brushRef="#br0" timeOffset="39689.0469">16002 13187 3 0,'35'0'23'0,"8"7"-6"15,-10-4-16-15,-2-7-19 0,16 8-4 16,-6-11 19 0</inkml:trace>
  <inkml:trace contextRef="#ctx0" brushRef="#br0" timeOffset="39820.5709">16752 13162 15 0,'28'0'21'16,"-12"-12"-6"-16,2 4-25 15,10 8-10-15,-3-15 0 16,18 15 20-16</inkml:trace>
  <inkml:trace contextRef="#ctx0" brushRef="#br0" timeOffset="39953.1095">17431 13095 10 0,'34'-8'28'15,"11"8"-6"-15,-11-9-9 16,-1-1-31-16,13 10-7 16,-2-6-1-16</inkml:trace>
  <inkml:trace contextRef="#ctx0" brushRef="#br0" timeOffset="40074.513">18230 12995 9 0,'34'-12'30'16,"6"12"-1"-16,-11-15-1 15,3 11-20-15,4 1-22 32,-2-10-13-32,16 10-1 0,-10-10-2 15</inkml:trace>
  <inkml:trace contextRef="#ctx0" brushRef="#br0" timeOffset="40206.0352">19027 12840 33 0,'16'-10'22'16,"5"1"-14"-16,0 6-12 16,-4-14-21-16,16 15-4 15</inkml:trace>
  <inkml:trace contextRef="#ctx0" brushRef="#br0" timeOffset="40358.7506">19613 12651 26 0,'21'-5'30'16,"-11"-10"-3"-16,8 9-9 0,-6 1-29 15,-3-10-15-15,12 9-5 16,-4-9 0-16</inkml:trace>
  <inkml:trace contextRef="#ctx0" brushRef="#br0" timeOffset="40490.3474">19945 12392 19 0,'9'-12'24'16,"-12"-9"-5"-16,13 1-14 15,3 8-25-15,-9-10-6 0,16 13 6 16</inkml:trace>
  <inkml:trace contextRef="#ctx0" brushRef="#br0" timeOffset="40637.4966">20135 12139 19 0,'-12'-21'27'0,"12"7"-3"15,-3-10-4-15,3 2-31 16,10 12-15-16,-10-9-2 16,13 8 4-16</inkml:trace>
  <inkml:trace contextRef="#ctx0" brushRef="#br0" timeOffset="42681.01">11923 15244 22 0,'205'8'12'16,"15"-5"1"-16,32 4-1 0,14-7 0 15,20-5-2-15,3 0-1 16,-1-3 0-16,0 2-1 16,-19-3 0-16,-8 4-1 15,-29 0-1-15,-21 5-4 16,-34 0-10-16,-25 7-20 15,-34-7-2 1,-16 6-1-16,-35-9 0 0</inkml:trace>
  <inkml:trace contextRef="#ctx0" brushRef="#br0" timeOffset="43297.7842">15584 14619 15 0,'-11'-18'24'0,"11"18"-4"16,-15 24-3-16,12 26-2 15,3 23-2 1,6 19-2-16,5 18 0 16,-2 6-1-16,6 5-1 15,-4 3-1-15,3-6-2 16,-9-17 0-16,1-11-2 16,-6-20 0-16,-3-9-3 15,0-14-5-15,-2-15-11 0,1-17-20 16,4-15-2-16,0 0 0 15,0-19 0-15</inkml:trace>
  <inkml:trace contextRef="#ctx0" brushRef="#br0" timeOffset="43698.6058">15576 14554 7 0,'63'-13'17'0,"30"8"-2"15,13-2-3-15,30 7-2 16,23 0-1-16,20 0-2 16,12-3-1-16,12-1-2 15,-4-4 0-15,-5-1-2 0,-11-1-1 16,-24 0 0-16,-20 2-2 31,-22-1-12-31,-19 9-13 0,-41-2 0 16,-10 9-1-16</inkml:trace>
  <inkml:trace contextRef="#ctx0" brushRef="#br0" timeOffset="44230.3488">15589 15960 16 0,'14'0'13'15,"20"6"0"-15,11-3-1 16,28 2 1-16,19-1 0 16,23 1 1-16,25-1-3 15,18-4 0-15,24 2-2 16,10-2-1-16,10-6-3 15,-4 1 0 1,-6-2-3-16,-15-1-3 16,-16 2-5-16,-21-3-19 15,-25 5-7-15,-35-6-1 16,-18 8 0-16</inkml:trace>
  <inkml:trace contextRef="#ctx0" brushRef="#br0" timeOffset="45102.941">17564 14498 20 0,'27'0'14'0,"20"0"0"0,9 0 0 16,22 4-1-16,11-1-1 15,17-3-2-15,7 7-1 16,8-7-2-16,5 0-1 15,-3-4-2-15,-2 0-2 16,-7-3-4-16,-8-1-7 16,-15-1-16-1,-8 9-6-15,-28-3 1 16,-7 11 3-16</inkml:trace>
  <inkml:trace contextRef="#ctx0" brushRef="#br0" timeOffset="45673.7625">17649 15976 19 0,'27'-3'15'0,"19"3"2"16,10 0 0-16,20 0-2 16,14 0-2-1,15 3-2-15,17-3-1 16,5 0-3-16,6 0-1 16,-5-6-2-16,-7 5-1 15,-15-5-3-15,-14 2-7 16,-15-3-17-16,-13 7-7 15,-25-11-1-15,-7 11 0 16</inkml:trace>
  <inkml:trace contextRef="#ctx0" brushRef="#br0" timeOffset="46205.1048">19041 14425 17 0,'12'9'18'0,"-12"25"0"31,6 27-1-31,5 23-3 0,-2 15-1 16,5 21 0-16,-1 11 1 16,2 15-2-16,-9 2-3 15,-2-5 0-15,-4-10-2 16,-7-14-1-16,-1-13-1 15,0-12-1-15,-1-17-4 16,5-23-18-16,4-20-17 0,13-7-2 16,-1-24-1-16,11-6 2 15</inkml:trace>
  <inkml:trace contextRef="#ctx0" brushRef="#br0" timeOffset="46992.8036">19073 15205 6 0,'11'-11'13'15,"8"7"0"-15,8-4-1 16,22 1 0-16,19 0 0 0,26 0 0 16,24 1-1-16,21 3 0 15,18 3-2-15,16 0-3 16,12 0-2-16,0 0 0 16,-2 0-2-16,-13 0-1 15,-12-6 1-15,-25 1-2 16,-21-2 1-1,-23-2 0-15,-28-1 0 16,-25 0-1-16,-20 0 0 16,-21-3 0-16,-13 0-1 15,-12-4 1-15,-5-1-1 0,-2 2 1 16,2-1 0 0,4 2 0-16,6 2-1 15,10 3 1-15,6 4 0 0,9 6-1 16,13 0 1-16,6 5 0 0,8 6-1 15,7 3 1-15,1 2 0 16,-4 3 0-16,-4 2 1 16,-12 2-1-16,-10-3-3 15,-5-3-18-15,-5 4-9 16,-13-16-1 0,9 7 1-16</inkml:trace>
  <inkml:trace contextRef="#ctx0" brushRef="#br0" timeOffset="47540.434">21614 14850 9 0,'0'0'24'16,"12"15"-6"-16,-12 3-4 15,4 8-3-15,3 1-4 31,4 0 1-31,5 0-2 0,2-6-1 16,4-7-1-16,0-9-1 16,-1-5 0-16,-5-12-2 15,-1-5 0-15,-5-5 0 16,-5-3-1-16,-5 3 1 16,-3-1-1-16,0 4 0 15,-2 9 0-15,5 10 0 0,-8 10 1 16,4 11 0-16,4 11 0 15,5 7 1-15,1 9 1 16,-6 4 1-16,0 2 1 16,-6-6-1-16,-6 1 0 15,-7-12 1-15,-2-5-2 16,-9-11 0 0,-5-8-2-16,1-13-2 15,3-9-4-15,9-10-7 16,5-3-14-16,3-12-8 0,14 2 0 15,4-13 0 1</inkml:trace>
  <inkml:trace contextRef="#ctx0" brushRef="#br0" timeOffset="47895.1366">21926 14808 2 0,'0'0'26'0,"12"22"-2"15,-12 0-7-15,5 7-3 16,-5 3-3-16,5 3-2 0,-2 0-2 16,1-7-3-16,2-2 0 15,-3-9 0-15,1-8 0 16,-4-9-2-16,3-9 1 16,-3-11-1-16,-5-6 0 15,-3-11 0-15,1-6-1 16,-4-8 0-1,1 0-1-15,0 1 0 0,5-1 1 16,5 3-1 0,0 7 0-16,11 6 0 15,1 10 0-15,9 7-2 0,3 5 0 16,7 6-4-16,2 7-6 16,1 0-11-16,8 12-8 15,-8-8-1-15,8 12 1 0</inkml:trace>
  <inkml:trace contextRef="#ctx0" brushRef="#br0" timeOffset="48195.435">21971 15124 46 0,'12'9'20'0,"-2"-9"-3"15,6 5-5-15,2-5-3 16,6 0-8-16,1 0-10 15,0-9-12-15,6 9-8 16,-16-17 1-16,13 12 11 0</inkml:trace>
  <inkml:trace contextRef="#ctx0" brushRef="#br0" timeOffset="48558.4732">22140 14792 17 0,'10'20'28'0,"-15"-2"-4"16,5 5-6-16,-7 1-4 16,1-1-4-16,3-2-3 15,-3-5-2-15,6-5-1 0,0-11-1 16,11 3-2-16,0-13 0 15,6-5 0-15,1-2 0 0,2-2 0 16,2-1-1 0,-4 5 1-16,-3 5 0 0,1 4 0 15,-6 6 1-15,-2 10 0 32,-1 4 0-32,-1 5 0 0,-6 3-1 15,4 0-2-15,-4-3-3 16,0-3-5-16,3-4-9 15,-3-3-11-15,0-9-4 16,0-9 0-16,0-7 14 16</inkml:trace>
  <inkml:trace contextRef="#ctx0" brushRef="#br0" timeOffset="48896.2698">22324 14691 21 0,'16'-24'30'0,"-7"-3"-7"16,10 8-3-16,-4 5-6 15,-3 5-5-15,5 2-2 16,-5 3-2 0,5 8-1-16,-4 0-1 15,3 5-1-15,-3 0 0 16,4 3-1-16,-1-4 1 0,3 4-1 16,0-2-1-1,-2 1 1-15,-6 3-1 0,0-1 1 16,-2 3-1-16,-2 4 1 15,-4 5 0-15,-3 4 1 0,-6 5 0 16,6 4 1-16,-6 1 0 16,6 4 1-16,-9-1 0 15,-1-1 0-15,-3-3-1 16,-1-4 0-16,-4-7-6 16,-8-5-20-16,-9-11-13 15,1-2-1-15,-14-12 0 0</inkml:trace>
  <inkml:trace contextRef="#ctx0" brushRef="#br0" timeOffset="49719.9369">11262 14543 43 0,'16'4'28'0,"-4"8"-4"0,14 5-4 15,7 8-4-15,3 1-5 16,9 9-2-16,-2 2-2 15,2 1-3-15,-7-4-4 16,-4-1-5-16,-8-1-9 16,-7-1-16-16,-10-15-5 0,0-2 0 15,-9-14-1-15</inkml:trace>
  <inkml:trace contextRef="#ctx0" brushRef="#br0" timeOffset="49905.0912">11634 14570 24 0,'-18'-7'30'0,"6"22"1"16,-13 4-13-16,-5 5-6 15,-4 9-4-15,-5 4-2 0,1 4-4 16,-3-2-4 0,6-3-7-16,4-6-14 0,14 1-8 31,-4-16 0-31,21 3-1 15</inkml:trace>
  <inkml:trace contextRef="#ctx0" brushRef="#br0" timeOffset="50252.7672">11647 14836 13 0,'14'19'21'0,"-6"-2"-6"16,0 2-1-16,1-2 0 16,-2-5-1-16,-7-12-3 15,13 6-1 1,-13-6-3-16,4-25 0 16,-4 4-2-16,0-11 1 15,0-1-3-15,-4-9-1 16,1-3 0-16,-3-4 0 15,1 0 0-15,0-1-1 0,5 4 0 16,0 1 1 0,0 4-1-16,10 3 0 0,3 11 0 15,8 6-2-15,5 6-2 0,5 8-5 16,2 3-9-16,-4 1-14 16,11 15 1-16,-11-7-1 15</inkml:trace>
  <inkml:trace contextRef="#ctx0" brushRef="#br0" timeOffset="50490.1323">11769 14973 6 0,'29'3'-4'0,"-3"-6"3"0,5 3 1 16</inkml:trace>
  <inkml:trace contextRef="#ctx0" brushRef="#br0" timeOffset="50891.3061">11887 14625 47 0,'0'0'32'15,"11"20"-10"-15,-5 3-6 16,-3 2-5-16,4 7-1 15,-3-3-4-15,1 0-1 16,-5-7-2-16,5-3-1 16,-2-10-1-16,-3-9-1 0,10 0-1 15,-2-12-1-15,2-7 0 16,-3-5 0-16,6-3 0 16,-4 1 0-16,0 0 0 15,1 3 1-15,-4 5 1 16,0 7 1-16,-6 11 1 0,11 0 1 31,-6 15 0-31,4 2 1 0,-3 4-1 16,3 6 0-1,-2-3-1-15,2 3-2 16,0-3-4-16,-3-6-7 0,1-6-17 16,4-1-7-16,-11-11 0 15,11 0-1-15</inkml:trace>
  <inkml:trace contextRef="#ctx0" brushRef="#br0" timeOffset="51238.3918">12050 14492 9 0,'18'-16'28'0,"-7"-3"1"16,18 4-8-16,1 5-7 0,1-2-4 15,3 5-1-15,-3-2-2 16,1 2-1-16,-8 1-1 15,3 0 0-15,-9 0-2 16,-3 4-1-16,-7 2 0 16,-8 0-1-16,13 7 0 0,-8 5-1 31,-2 2 0-31,1 9 1 16,2 5 0-16,1 6-1 15,2 7 2-15,2 3-1 16,0 5 1-16,-2 1 1 0,-4-2-1 15,-1 1 1-15,-11-7 0 16,1-2 0-16,-10-8-1 16,-2-9 0-16,-7-6-3 0,-3-11-13 15,-3-6-22-15,7-10-1 16,-7-9 0-16,12-4 0 16</inkml:trace>
  <inkml:trace contextRef="#ctx0" brushRef="#br0" timeOffset="52194.1366">15719 15011 5 0,'-2'-16'27'0,"2"16"-2"16,0 0-5-16,13 27-4 15,-8 5-3-15,-1 8-3 16,4 11-2-16,-1 3 0 16,2 6-3-1,-2-1-1-15,-1-4-1 16,-3-9 0-16,3-7-1 15,-6-10-1-15,4-8 1 16,-4-21-1-16,0 0 0 16,11-11 0-16,-1-9 0 15,3-5 0-15,2-2-1 16,1-1 1-16,3 4-1 0,-1 5 0 16,-3 12 1-16,0 7 0 15,-5 12 1-15,-4 7-1 16,-2 7 0-16,-4 4-4 15,0 0-5-15,8-4-19 0,5 2-8 16,-10-13-1-16,11 2 1 16</inkml:trace>
  <inkml:trace contextRef="#ctx0" brushRef="#br0" timeOffset="52625.7717">15996 15677 44 0,'16'-4'17'0,"-16"4"-3"16,8-17-2-16,2 3-1 31,-4 0-1-31,0 1 0 0,0-1-1 16,1 4-1-16,-7 10-1 15,12 0 0-15,-12 0-2 16,9 25-1-16,-6-4-1 16,4 3-2-16,0 4-1 15,-5-2-4-15,1-4-8 16,-1-1-18-16,-4-12-5 0,2-9 0 16,0 0 0-16</inkml:trace>
  <inkml:trace contextRef="#ctx0" brushRef="#br0" timeOffset="53042.3789">16254 15222 14 0,'0'0'28'16,"-6"23"-4"-16,-1-1-5 31,3 9-6-31,-1 8 0 16,1 0-3-16,4 4-1 0,0-4-2 15,3-3-1-15,0-6-2 16,4-7-2-16,-4-11 0 16,-3-12-1-16,15 4 1 15,-9-17-1-15,-6-9 0 16,0-4 0-16,0-10 0 0,-6-4-1 15,-2-3 0-15,1-7-1 16,-3 0 1-16,1 3 0 16,1 2-1-16,4 4 1 15,4 4-1-15,0 6 0 16,8 7 0-16,3 3-2 16,7 9-4-1,1 0-5-15,12 4-12 16,3 8-9-16,-6-4-1 15,12 11 0-15</inkml:trace>
  <inkml:trace contextRef="#ctx0" brushRef="#br0" timeOffset="53311.8125">16279 15584 6 0,'0'0'26'16,"34"7"-1"-16,-16-7-9 15,6 5-16-15,7 3-15 16,-9-14-8-16,4 11-2 0,-14-17 16 16</inkml:trace>
  <inkml:trace contextRef="#ctx0" brushRef="#br0" timeOffset="53676.9312">16393 15272 27 0,'0'0'29'0,"9"19"-6"15,-3 1-8-15,-3 3-3 16,4 5-2-16,-4-3-1 31,3-3-2-31,-6-5-2 0,9-5-1 16,-9-12-1-16,13 6-2 15,-7-17-1-15,4-5 1 16,1-4-1-16,5-3-1 16,1 0 1-16,-3 3-1 0,-3 3 0 15,0 7 1 1,1 6 1-16,-12 4 0 0,13 15-1 16,-8 2 1-16,-5 2 0 15,7 3-2-15,-5 0-5 0,-2-2-9 16,0-9-17-16,8 4-1 15,-8-15 0-15,0 0 7 16</inkml:trace>
  <inkml:trace contextRef="#ctx0" brushRef="#br0" timeOffset="54078.1068">16575 15095 5 0,'11'-12'26'15,"10"7"1"-15,0-4-12 16,4 0-5-16,-3 3-2 16,-1-1-2-16,-1 3 0 15,-2 1-2-15,-1 3-1 0,-6-3-2 31,-11 3 1-31,9 9-1 0,-6 2-1 16,-3 4 1 0,0 7 1-16,0 3 0 0,0 8 0 15,0 5 1-15,2 4 0 16,3 2 1-16,0 2-1 16,2-2 0-16,2 3 0 15,-6-7 0-15,-3-3 0 0,0-8 0 16,-6-8-1-16,-6-7-1 15,0-9-3-15,-1-5-7 16,-3-5-17-16,-2-13-7 16,11 3-1-16,-4-10 0 15</inkml:trace>
  <inkml:trace contextRef="#ctx0" brushRef="#br0" timeOffset="54401.2945">17051 15152 43 0,'0'0'34'15,"5"14"1"-15,-3 7-15 16,-2 4-8-16,10 8-3 0,-7 4-1 16,6 3-1-16,-6-1-3 15,3-5-2-15,-6-3-5 16,4-8-5-16,0-2-13 16,-1-5-15-16,-3-16 0 15,-15 0-1-15,1-11 5 16</inkml:trace>
  <inkml:trace contextRef="#ctx0" brushRef="#br0" timeOffset="54664.3472">16944 15346 2 0,'4'-14'27'16,"11"8"2"-16,-3-6-7 0,13 1-6 15,4-1-4-15,-4 0-2 0,2 3-2 16,-2 1-2-1,-3 4 0-15,-3 4-2 0,-5 0 0 16,-14 0-1-16,0 15-2 16,-4-4 0-16,-7 7 0 15,-1 0 0-15,-4 2 0 16,-6 1-1-16,1 1-1 0,1 0-4 16,-1-4-4-16,4-3-4 15,-1-5-6-15,-2-10-7 16,9 0-3-16,-2-10 0 15</inkml:trace>
  <inkml:trace contextRef="#ctx0" brushRef="#br0" timeOffset="54849.1707">16930 15301 34 0,'6'-10'28'16,"11"10"-1"-16,2 7-3 15,3 0-4-15,6 8-6 16,-4-3-1-16,8 7-3 0,-6-1-1 15,1 4-4 1,-3-1-4-16,-6-7-13 0,-9-2-26 0,6 7 0 16,-15-19-1-1,16 13 0-15</inkml:trace>
  <inkml:trace contextRef="#ctx0" brushRef="#br0" timeOffset="55481.0461">17286 14918 22 0,'0'0'28'0,"3"30"-7"16,-3 4-5-16,5 11-3 15,7 12-2-15,-5 4-1 16,4 7-1-16,-4-2-1 15,6-4-1-15,-6-5-3 16,3-8 0-16,-4-10-3 0,-1-9 1 16,-2-10-1-16,-3-20 0 15,0 0-1-15,13-8 0 16,-3-12 0-16,2-2 0 16,0-2-1-16,0 0 1 15,3 3-1-15,1 8 1 0,-2 9 1 31,1 6-1-31,-3 8 1 16,-4 7 0-16,0-1 0 16,0 5-2-16,-1 3-8 15,-1-2-19-15,-6-8-7 0,10 0 1 16,-10-14-1-16</inkml:trace>
  <inkml:trace contextRef="#ctx0" brushRef="#br0" timeOffset="55834.9515">17618 15565 15 0,'13'0'29'0,"-6"-12"1"15,9 9-11-15,3 3-5 16,-1 0-4-16,1 0-1 16,-7 9-1-16,-4 4-1 15,-11 2-2-15,-2 5-1 0,-8-2 0 16,-4 2-2-16,-2-3 1 0,1 1-2 16,3-7 0-1,8-2 0-15,7-9 0 16,3 12-1-16,9-9 0 0,0-3-4 15,7 3-8-15,1 1-18 16,-2-9-4-16,2 5-2 0,-6-11 1 16</inkml:trace>
  <inkml:trace contextRef="#ctx0" brushRef="#br0" timeOffset="56220.1729">17815 15559 34 0,'0'0'30'15,"19"-9"-9"-15,-7 9-6 0,3 0-3 16,-1 0-3-16,0 0-2 15,0 5-2-15,-14-5-1 16,10 15-2-16,-10-6 0 0,-7 0-1 16,-3 0 0-16,10-9-1 15,-16 14 0-15,16-14 0 32,0 0 0-32,0 0 0 0,0 0 0 15,21 9 0-15,-9-3 1 16,3 5 1-16,-4 4 1 15,-4 3-1-15,-7 1 1 16,0 1 0-16,-10-2-3 16,-5-8-6-16,3-6-16 15,12-4-12-15,-20-4-1 0,20 4 0 16</inkml:trace>
  <inkml:trace contextRef="#ctx0" brushRef="#br0" timeOffset="56752.0795">18113 15201 28 0,'2'18'32'15,"-7"0"0"-15,9 8-11 0,-1 7-6 16,-3 4-3-16,6 4-2 15,-10-6-4-15,7 0-1 16,-3-9-1-16,0-4-1 16,0-10-1-16,0-12-1 15,0 0 0-15,0-10 0 16,0-9 0 0,-5-5 0-16,-2-8 0 15,0-4-1-15,-1-7 0 16,-1 1 0-16,3 1-1 15,6-1 1-15,-7-1 0 16,7 5-1-16,9 5 0 16,0 3 0-16,3 9-2 0,2-2-1 15,4 8-4-15,-1-1-7 0,9 7-13 16,5 9-8 0,-6-8 0-16,8 13 1 0</inkml:trace>
  <inkml:trace contextRef="#ctx0" brushRef="#br0" timeOffset="57036.9216">18173 15554 19 0,'26'11'28'16,"-13"-11"-7"-16,12 3-8 15,-1-3-12-15,-3-5-20 0,9 11-6 16,-15-10-1-16,9 4 15 0</inkml:trace>
  <inkml:trace contextRef="#ctx0" brushRef="#br0" timeOffset="57422.515">18329 15269 13 0,'5'-14'31'16,"-5"14"2"-16,7 18-8 15,-7 0-6-15,5 4-7 0,-5 1-3 16,0 2-1-16,0-3-3 16,5-5-1-16,-2-8-1 15,-3-9-1-15,15 3 0 16,-4-11-1-16,3-8 0 0,0-1 0 15,1-4-1 1,3-2 1 0,-2 4-1-16,-1 2 0 15,-5 5 0-15,-10 12 1 16,15-5-1-16,-15 5 1 0,10 20 0 16,-7-3 0-16,2 4-3 15,-5-1-4-15,11 6-14 16,-1-4-16-16,-6-9-1 15,5 3 1-15,-9-16 0 0</inkml:trace>
  <inkml:trace contextRef="#ctx0" brushRef="#br0" timeOffset="57823.5851">18589 15069 14 0,'16'-22'28'0,"7"12"1"15,-4-2-10-15,7 2-6 16,-1 6-3 0,-3-3-2-16,1 7-1 15,-8 0-1-15,0 4-1 0,-3 1 0 16,-1 4-2-16,-4 2-1 15,0 3-1-15,-1 2 0 16,4 5 1-16,-1 0-1 16,2 7 1-16,-3 2 2 15,4 3-1-15,-3 0 0 0,2 4 0 16,-3-2 1-16,-1 1-1 16,-7-4 0-16,0-1 0 15,-5-7-1-15,-7-1 0 16,-12-7 0-16,-5-4-1 15,-7-3-4-15,-8-3-34 16,-2-12-1 0,5 2 0-16,-11-13-1 15</inkml:trace>
  <inkml:trace contextRef="#ctx0" brushRef="#br0" timeOffset="71151.9049">15672 16141 21 0,'-4'30'23'0,"15"12"-8"16,1 4-3-16,10 3-3 16,12 4-1-16,13-8 0 15,12-6-1-15,9-10-1 16,13-9 0-16,3-8 1 15,6-6 0-15,2-10 0 0,2 2 0 16,-5-5 0-16,-2 3 0 16,-12 0-1-16,0 4 0 15,-11 3-1-15,-4 4-1 16,-2 4 0-16,-5-1-2 16,0 5-10-16,-5 2-28 15,-10-6-1 1,-4 7-1-16,-14-11 0 15</inkml:trace>
  <inkml:trace contextRef="#ctx0" brushRef="#br0" timeOffset="71768.7037">17134 16532 26 0,'27'-24'30'15,"8"1"-11"-15,12 9-3 16,10 8-2-16,7 8-5 16,10 7 0-16,11 6-4 15,13 0-1 1,15-1-1-16,11-3 0 15,10-11 2-15,11 0 0 16,5-13 0-16,4 1 0 16,-7-12 0-16,-9 4 0 15,-20-4 0-15,-18 5-2 16,-26 2-9-16,-31 7-23 16,-34-4-7-16,-26 6-1 0,-37-8 0 15</inkml:trace>
  <inkml:trace contextRef="#ctx0" brushRef="#br0" timeOffset="72500.2371">16573 16840 24 0,'0'0'31'0,"0"0"-3"15,0 26-11-15,-4 6-3 16,4 17-4-16,0 8-1 16,7 6-3-16,-1-3 0 0,4 0-3 15,1-9 0-15,1-2-1 16,1-13 1-16,0-8-1 15,-3-17-1-15,1-8 0 16,-11-3-2-16,16-14 1 16,-10-1 1-16,0-7-2 15,0 2 0 1,1-5-1-16,3 5 2 16,-1 5 2-16,3 8-2 15,0 7 0-15,4 0 0 16,-4 11 1-16,1-5-1 15,2 17 1-15,-3-2 0 0,-2 2 0 16,0-3 0-16,-2-1 2 16,-4 2-2-16,2-2 0 15,-1 4-6-15,-5-11-6 0,0-12-21 16,16 15-4-16,-16-15 1 16,26-9 1-16</inkml:trace>
  <inkml:trace contextRef="#ctx0" brushRef="#br0" timeOffset="72938.7251">17028 17072 20 0,'0'0'31'15,"0"0"1"-15,-4 19-13 0,4 1-4 16,-6 6-4-16,6 7-3 16,0-3-1-16,0 7-3 15,0-7-1-15,6-3 0 16,-6-7 1-16,4-3-4 16,-4-17 2-16,0 0-2 15,0 0 2-15,3-11-2 0,-3-7 1 16,-3-6 0-16,-1-5-2 15,-2-5 2-15,0 0 0 16,-2-5 0-16,2 3-1 16,-1 0 2-16,1 3-2 31,3 3 0-31,3 6 0 0,0 2 0 16,6 5-1-16,2 2-2 15,8 4-1-15,2 5-3 16,8 2-3-16,1-1-5 15,6 5-4-15,3 0-10 16,-2 5-5-16,7 0 1 16,-10-5 22-16</inkml:trace>
  <inkml:trace contextRef="#ctx0" brushRef="#br0" timeOffset="73217.1991">17024 17362 20 0,'10'0'29'0,"8"5"-8"0,4-5-5 15,1 0-2-15,5 0-4 16,-1 0-9-16,-1 0-7 16,-7 0-20-16,5 0-1 15,-15-12-3-15,7 2 9 16</inkml:trace>
  <inkml:trace contextRef="#ctx0" brushRef="#br0" timeOffset="73602.3673">17179 17117 21 0,'0'0'30'0,"0"0"1"15,13 20-12-15,-13 0-9 0,4-3-3 16,1 11-1-16,-5-10-1 15,8 3-2-15,-4-6 0 16,1-4-3-16,-5-11 2 16,17-11-1-16,-6-4-1 0,3-4 3 15,2-1-2-15,2-6 1 16,1 2-2-16,-1 4 2 16,-1 5-1-16,-1 9 2 15,-5 6 0-15,0 8 0 16,-5 2-1-16,-2 12 0 15,-4 1 1 1,5 3-2-16,-2-2-1 16,0-4-5-16,2-3-4 15,-1-1-16-15,-4-6-11 16,12-5-2-16,-12-5 3 16</inkml:trace>
  <inkml:trace contextRef="#ctx0" brushRef="#br0" timeOffset="74103.1375">17518 16919 29 0,'7'-14'30'16,"12"11"0"-16,-4 3-16 15,5-7-6-15,4 7-2 16,1-5-1-16,-1 1 0 16,-2-1-2-16,-4-1-1 31,0 2-1-31,-6 4-1 0,-3-5 1 16,-9 5 0-16,10 3 0 15,-10-3 0-15,3 14 0 16,-3 1 0-16,0 2 1 15,5 2-1-15,-5 2 0 16,5 2 1-16,-5 1-2 0,10 7 0 16,-2-4 1-16,2 2 0 15,-1 0 0-15,1 2 0 16,1 3 0-16,-1-2 0 16,-2-3 1-16,-1-5-2 0,-7-7 2 15,0 2-1-15,-6-9 1 16,-6 0 1-16,-7-10-1 31,-3 0 0-31,-5 0 2 0,-1 0-2 16,1 6-2-16,-3-6-13 15,-1 0-22-15,13 0 0 16,-8 6-1-16,7 6 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14:41:39.9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1006 6240 33 0,'0'0'24'16,"0"0"-2"-16,28-52-2 15,-28 52-2-15,0 0-4 16,-74-19-4-16,33 26-4 16,-2 15-2-16,3 9-1 15,40-31-1-15,-60 83-1 16,45-33 1-16,15 1-1 15,16-1 0-15,12-6 0 0,-28-44 1 16,80 61-1-16,-31-42 1 16,-6-10-1-16,-2-6 0 15,-41-3 0-15,50-9 0 16,-50 9-2-16,0 0 1 0,0 0 0 16,-65-26-1-1,22 26 0-15,-1 7 1 0,0 9 0 16,44-16-1-16,-77 49 2 15,77-49-1-15,-31 66 1 0,31-66 0 16,12 60 1-16,-12-60-1 16,40 45 0-16,-40-45 1 15,78 17-1-15,-37-21 1 32,5-8-1-32,-3-2 0 0,-43 14 0 15,78-41-1-15,-44 18-2 16,-6-1 2-16,-9 4-2 15,-4 4 2-15,-5 8 0 16,-10 8 1-16,13 3 1 16,-13 11 0-16,5 3 1 15,-2 5 0-15,4 3-1 0,-2 0-4 16,3-5-6-16,-2-3-21 16,-6-17-8-16,12 10-1 15,-12-19 0-15</inkml:trace>
  <inkml:trace contextRef="#ctx0" brushRef="#br0" timeOffset="137.2185">1161 6387 52 0,'0'0'23'0,"0"0"-12"15,0 0-29-15,-19 0-8 16,26 19-2-16</inkml:trace>
  <inkml:trace contextRef="#ctx0" brushRef="#br0" timeOffset="316.0664">1329 6649 63 0,'21'26'37'16,"-3"-5"0"-16,-4-6-12 16,5 8-12-16,-7-8-4 15,1 0-3-15,-3-9-2 0,1-2-2 16,2-9-1-16,-2-8-2 15,1-5-6-15,-6-6-10 16,3-4-20-16,2 6-1 16,2-2 0-16,-2 8 0 0</inkml:trace>
  <inkml:trace contextRef="#ctx0" brushRef="#br0" timeOffset="737.8534">1795 6663 41 0,'4'23'35'0,"-12"-3"-1"16,-1 1-6-16,-2-2-7 15,-4-8-7-15,-1 2-5 0,-3-9-4 16,6-4-4-16,-3 0-1 16,16 0-2-16,-12-18 1 15,12 5-1-15,3 2-1 16,5-3 1-16,5 7 0 15,-1 1 1-15,8 6 0 16,-6 4 2 0,3 5 1-16,-2 7-1 15,-1 4 2-15,0 3-1 16,2-1 0-16,-5-1 1 16,4-3-1-16,5-4 0 15,-4-8-1-15,2-6-1 16,1-13 0-16,-1-3 0 0,-3-6 1 15,4-2-2-15,-5-3 2 0,-7 1-1 16,2 5 0 0,-1 6 1-16,-5 5-1 15,-3 10 1-15,0 0 0 0,13 21 1 16,-8 2-6-16,0 6-24 16,-2-2-9-16,8 1-1 15,3-11-1-15</inkml:trace>
  <inkml:trace contextRef="#ctx0" brushRef="#br0" timeOffset="1571.2131">3047 6222 24 0,'0'-33'29'16,"0"24"1"-16,0 9-10 0,6 33-5 15,3 17-4-15,-5 15-3 32,5 12-2-32,0 6-1 0,-2 4-1 15,1-4-1-15,-1-8-1 16,-5-15-1-16,2-9 1 15,-4-20-1-15,0-11 1 16,0-20 0-16,0 0-1 16,7-20 1-16,-1-1-1 15,6-4 0-15,3-1-1 0,3 0-1 16,1 8 1-16,3 6-1 16,0 12 1-16,-3 7 0 15,-1 9 1-15,-5 5 0 16,-4 5 0-16,-3 2-1 15,0 0-4-15,0-1-10 16,0-3-19 0,-6-24-3-16,10 17 1 15,-10-17-1-15</inkml:trace>
  <inkml:trace contextRef="#ctx0" brushRef="#br0" timeOffset="1918.6912">3487 6587 30 0,'12'3'32'0,"-12"9"0"15,5 7-13-15,-5 7-6 16,0 3-4-16,4 4 0 16,-4 0-2-16,0-1-2 15,0-3-2 1,0-10-1-16,-4-3 1 15,4-16-1-15,0 0-1 16,0 0 1-16,-8-14 0 16,3-10-1-16,-2-7 0 15,4-6 0-15,-3-6-1 16,2-2 0-16,4 1 0 16,0-1 0-16,6 3 0 0,1 1 0 15,9 7-1-15,8 4-2 16,4 6-3-16,6 2-8 15,5 2-18-15,9 11-4 16,-4 2 1-16,6 12-1 0</inkml:trace>
  <inkml:trace contextRef="#ctx0" brushRef="#br0" timeOffset="2172.2534">3518 6924 15 0,'-22'12'30'0,"22"2"1"15,10-11-1-15,18 0-18 16,8 1-5-16,2 1-9 15,8 0-22-15,-8-10-5 0,9 5-1 16,-19-9 0-16</inkml:trace>
  <inkml:trace contextRef="#ctx0" brushRef="#br0" timeOffset="2487.6065">3742 6699 21 0,'0'0'32'16,"24"6"1"-16,-15 4-5 16,0 3-12-16,1 6-5 15,-6-2-2-15,2 0-3 16,-6-5-1-16,3-2-2 16,-3-10-1-16,0 0-1 0,6-17-1 15,0 1 1-15,3-4-2 16,1-2 1-16,1 2-1 15,3 4 1-15,-3 8 1 16,6 8 1-16,-8 3 0 16,0 12 0-16,-3 1 0 15,0 8-2-15,1 3-5 0,-7-8-14 16,3-2-16-16,5-2-1 16,-8-15-1-16,10 6 1 15</inkml:trace>
  <inkml:trace contextRef="#ctx0" brushRef="#br0" timeOffset="2888.5265">3956 6434 8 0,'9'-18'31'16,"15"11"0"-16,-2-9 0 15,10 2-14-15,-1 2-7 0,0 3-4 16,0 5-2-16,-4 4-2 16,-8 6 0-16,-7 4 0 15,-2 7-1-15,-4 7 0 16,-1 5-1-16,-5 3 1 16,5 6 0-16,-3 1 0 15,7 5 0 1,0 3 1-16,4-1 1 15,-3 1 0-15,2-3 1 16,-6-4 0-16,0-3 0 16,-6-5 0-16,-9-7 0 15,-7-8-1-15,-3-5-1 16,-8-9 0-16,2-3-3 0,-1-5-2 16,0-5-5-16,9-1-14 15,6 0-14-15,4-5-2 16,7 4 1-16,3-5 0 15</inkml:trace>
  <inkml:trace contextRef="#ctx0" brushRef="#br0" timeOffset="3137.9573">4560 6593 35 0,'14'-6'33'15,"10"6"0"-15,-3 0-5 16,9-9-17-16,8 9-8 16,0 0-9-16,1 0-23 15,-10-5-3-15,4 5 0 16,-16-8-1-16</inkml:trace>
  <inkml:trace contextRef="#ctx0" brushRef="#br0" timeOffset="3304.6565">4604 6737 27 0,'6'16'34'0,"9"-16"0"0,14 6-1 15,4-6-19-15,7 0-17 16,8 0-25-16,-13-9-4 16,5 9-1-16,-10-7-1 15</inkml:trace>
  <inkml:trace contextRef="#ctx0" brushRef="#br0" timeOffset="3958.8446">5284 6193 26 0,'-12'-9'30'16,"12"23"-2"-16,-4 15-7 16,4 17-5-16,5 17-4 15,-1 12-3 1,1 9-2-16,0 1 0 15,2-2-2-15,0-13-2 16,-1-15 0-16,-3-14-1 16,0-11 0-16,1-18-1 15,-4-12 0-15,5-17 0 16,0-5-2-16,4-7 1 0,5-4-1 16,3 1-1-16,2 3 1 15,4 9-1-15,-1 7 1 0,1 13 0 16,-1 9 1-16,-7 8 0 15,-4 6 0-15,1 4 1 16,-7 0-5-16,1 2-9 16,4 2-19-16,-7-16-3 15,6 5 1 1,-9-20-1-16</inkml:trace>
  <inkml:trace contextRef="#ctx0" brushRef="#br0" timeOffset="4221.2223">5637 6982 16 0,'-6'15'31'15,"6"-15"2"-15,0 0 0 16,0 0-16-16,9-15-7 16,5 3-2-16,-2-2-2 15,4-4-1-15,-2 4-1 0,1 1-1 16,-5 6 0-1,1 10-1-15,-7 9 0 0,1 7 0 0,-5 8 0 16,5 2-1 0,-2 2-2-16,0 1-5 0,3-3-11 15,-1-5-19-15,-5-24 0 16,17 15-1-16,-17-15 1 16</inkml:trace>
  <inkml:trace contextRef="#ctx0" brushRef="#br0" timeOffset="4605.8609">5955 6514 20 0,'8'9'32'15,"-8"3"1"-15,2 14-4 16,-2 8-13-16,-5 3-4 15,5 8-3-15,0 1-1 16,0-1-3-16,0-7-1 16,-3-5-1-16,3-11-1 15,-4-8 0 1,4-14-1-16,0 0 0 0,0-21 0 16,0-4 0-1,-5-13-1-15,1-3 0 16,1-6-2-16,3-3 2 0,-3 1-1 15,3 0 0-15,0 4-1 16,0 4 2-16,6 10 0 16,7 4-2-16,3 10-1 0,5 0-3 15,10 10-6-15,0 2-15 16,5-2-8-16,11 7-1 16,-3-3 1-16</inkml:trace>
  <inkml:trace contextRef="#ctx0" brushRef="#br0" timeOffset="4859.7459">5960 6921 16 0,'3'10'30'16,"22"5"-1"-16,2-15 1 0,14 7-22 15,2-3-11-15,-3-8-23 16,9 8-2-16,-17-11-1 16,2 7 3-16</inkml:trace>
  <inkml:trace contextRef="#ctx0" brushRef="#br0" timeOffset="5191.4091">6217 6619 54 0,'21'2'35'15,"-14"12"1"-15,2 4-16 16,-3 6-8-16,-6 1-3 15,5 1-2-15,-5-4-3 16,5-3-2-16,1-10-2 16,-6-9-1-16,15-7-1 0,-2-8 1 15,1-4-1-15,3-4-1 16,1-2 1-16,-5 1 1 0,-1 4 0 16,-3 7 3-1,-9 13-1-15,12 3 1 0,-12-3 0 16,4 25 0-16,-4-6-1 15,3 5-3-15,3 1-9 0,-3 0-22 16,4-12-3-16,3-1 0 16,-10-12-1-16</inkml:trace>
  <inkml:trace contextRef="#ctx0" brushRef="#br0" timeOffset="5575.6244">6524 6430 28 0,'8'-16'31'0,"15"10"0"16,-5-9-3-16,3 3-19 0,5 5-3 15,-1 3-3-15,0 4-1 16,-7 1 0-16,-2 3 0 15,-4 3-2-15,-3 5 1 16,-2 3-1-16,-4 6 0 0,0 3 1 16,-3 4-1-16,3 5 1 31,2 6-1-31,-1 0 2 0,2 4-1 16,-3 3 2-16,-3-4 1 15,0-1 0-15,0 1-1 16,-10-10 1-16,-4 2 0 15,-5-12-1-15,-6-8-2 16,0-4-5-16,-2-10-17 16,-1-5-15-16,10-5 0 0,-2-7 0 15,14 3 0-15</inkml:trace>
  <inkml:trace contextRef="#ctx0" brushRef="#br0" timeOffset="5907.1123">7175 6513 58 0,'12'-6'30'0,"-12"6"-5"15,9 13-6-15,-2 4-3 16,-7 11-4-16,3 10-4 16,-3 2-2-16,6 8-1 0,-6-2-5 15,0-4-5-15,3-1-14 16,0-3-18-16,-7-18 0 15,4 0 0-15,-14-18 0 16</inkml:trace>
  <inkml:trace contextRef="#ctx0" brushRef="#br0" timeOffset="6191.515">7039 6781 20 0,'11'-16'30'15,"17"5"0"-15,0-7-2 16,7-1-15-16,4 1-4 16,2-2-4-16,-1 4 0 0,-5 0-2 15,-4 4-1-15,-9 2 0 16,-8 10-1-16,-14 0 0 16,0 10 0-16,-15 3 0 0,-6 6 0 15,-7 0 0-15,-6 6-3 16,0-2 0-16,-1-1-6 15,2-8-7-15,2 1-12 16,0-15-5-16,11 3 0 0,-4-17-1 16</inkml:trace>
  <inkml:trace contextRef="#ctx0" brushRef="#br0" timeOffset="6323.039">7025 6657 55 0,'14'0'35'0,"13"10"-4"0,4 8-7 15,5 2-8-15,6 8-6 16,1 0-7-16,0 7-26 16,-5-11-11-16,2-2-1 15,-12-9-2-15</inkml:trace>
  <inkml:trace contextRef="#ctx0" brushRef="#br0" timeOffset="6992.5225">7639 6157 24 0,'-5'-28'31'31,"5"28"-3"-31,5 13-7 0,-1 27-4 15,5 19-4-15,-4 14-4 16,3 12-2-16,0 6 0 16,2 3-3-16,-6-11-1 15,2-4-1-15,-3-18-1 16,-3-15 0-16,0-17-2 16,-3-16 0-16,3-13 0 0,-7-9 0 15,7-7 0-15,0-9-1 16,9-3 1-16,1 1 0 15,9 3 1-15,0 10 1 16,4 4 0-16,2 10 1 16,-3 7 0-16,-3 8 0 15,-3 5-1 1,-4 4-2-16,0 3-7 16,-2-1-21-16,-10-9-7 15,9 7 1-15,-9-11 0 16</inkml:trace>
  <inkml:trace contextRef="#ctx0" brushRef="#br0" timeOffset="7346.0886">7947 7035 55 0,'16'-6'30'0,"-4"-6"-11"16,13 3-9-16,3 1-3 15,0 5-1-15,-4 6-1 16,-3 5-2-16,-8 9 0 16,-13 5-1-16,-6 2 0 15,-13 4 0-15,-3-2 1 16,-5-2-2-16,5 0 0 0,4-8 1 15,8-3-1-15,10-13 1 16,9 12-1-16,7-12 0 16,9 0-3-16,6 0-6 15,2 0-21-15,-4-7-4 16,5 4-1-16,-7-9 1 0</inkml:trace>
  <inkml:trace contextRef="#ctx0" brushRef="#br0" timeOffset="7693.5182">8248 7033 39 0,'6'-12'28'15,"15"12"-5"-15,-2 0-10 16,-3 6-4-16,2 6-3 15,-7-2-2-15,-2 8 0 16,-9-5-2-16,0 2 0 16,0-15 0-16,-7 17-1 0,7-17-1 15,0 0 0-15,0 0 0 16,12 0-1-16,3-4 1 16,-2 4 0-16,2 5 1 15,-5 4 0-15,-5 6 1 16,-10 1 0-16,-7 1-1 0,-5-2-2 31,-4-1-5-31,-3-6-15 16,-4-11-9-16,12 3-2 0,0-17 1 15</inkml:trace>
  <inkml:trace contextRef="#ctx0" brushRef="#br0" timeOffset="8077.9781">8621 6634 45 0,'0'0'33'16,"0"28"1"-16,0-4-10 0,-7 7-13 15,7 11-3-15,-6-2-2 16,3 0-2-16,1-2-2 15,2-8 0-15,-6-6 0 16,6-10 0-16,0-14 0 16,0 0-1-16,0-21 1 15,0-3-1 1,0-9 0-16,0-8 1 16,-4-6-2-16,-2-4 0 15,0-7-1-15,2 0 1 16,4 0 0-16,0 4-1 15,3-1 0-15,7 9-1 16,8 11-1-16,7 4-4 0,9 15-5 16,3 6-13-16,1 4-11 0,8 12 0 15,-9-1 0-15</inkml:trace>
  <inkml:trace contextRef="#ctx0" brushRef="#br0" timeOffset="8347.1446">8608 6921 17 0,'0'17'31'0,"10"-17"1"16,17 9-2-16,4-6-19 0,7-3-12 15,2 6-24 1,-9-15-4-16,9 9-1 16,-17-11-1-16</inkml:trace>
  <inkml:trace contextRef="#ctx0" brushRef="#br0" timeOffset="8724.7984">8819 6607 30 0,'19'9'33'16,"-6"-4"2"-16,5 9-5 15,-8 4-15-15,-7 1-4 16,3 5-4-16,-6-3 0 16,0-1-2-16,-3-8-2 0,3-12-1 15,0 0-2-15,0 0 0 16,13-11-1-16,-2-7 0 16,1-3-1-16,4 1 1 15,-1 3 0-15,1 4 1 0,-4 8 1 16,1 5 1-1,-4 5-1 1,0 9 1-16,-2 2 1 16,-1 1-3-16,0 5-5 15,-3-3-12-15,-3-6-19 16,4 3-1-16,-4-16 1 0,0 17-1 16</inkml:trace>
  <inkml:trace contextRef="#ctx0" brushRef="#br0" timeOffset="9163.4421">9163 6353 14 0,'28'-7'27'0,"-6"-7"1"15,11 10-5-15,0-2-12 16,-5 6-6-16,0 0-1 16,-1 4-1-16,-2 2-1 0,-6 0 0 31,-1 6 0-31,-5-1-1 0,-4 3 0 16,0 4 0-1,-6 3 1-15,-3 3 0 16,3 5 1-16,-3-1 0 0,0 9 1 15,-3-3 2-15,3 7-1 16,0-4 1-16,0 1-1 16,-3-2 1-16,3 3-1 0,-6-6 1 15,2 2-2-15,-7-11 0 16,-1 1 0-16,-7-9 0 16,-1-3-1-16,-7-7 0 15,2-6-4-15,-3-7-6 16,0 0-28-16,4-13-4 15,8 4 0 1,-3-7 0-16</inkml:trace>
  <inkml:trace contextRef="#ctx0" brushRef="#br0" timeOffset="13412.3059">970 7933 48 0,'0'0'31'16,"-63"-19"-7"-1,63 19-4-15,-65 9-4 0,65-9-3 16,-60 35-3-16,60-35-2 16,-30 62-2-16,30-62-1 0,12 70 0 15,-12-70-2-15,55 54 0 16,-55-54-1-16,70 34 0 16,-70-34-2-16,68 11 0 15,-68-11 0-15,0 0-1 16,0 0 0-16,0 0 0 31,0 0-1-31,-60 12 1 0,17 1 0 16,0 8 1-16,43-21-1 15,-78 64 1-15,78-64 0 16,-40 75 0-16,40-75 1 16,6 76-1-16,-6-76 1 15,46 56 0-15,-6-40 0 16,8-10 0-16,0-6-1 0,0-11 1 15,0-6 0-15,-4-3-1 16,-44 20 1-16,71-54-1 16,-71 54 1-16,34-52 0 15,-34 52 0-15,0 0 1 0,0 0 0 16,0 0-1-16,0 0 2 31,0 0-2-31,0 52 0 0,0-52-4 16,7 56-5-16,-7-56-11 15,9 46-21-15,-9-46 0 16,15 12-1-16,-15-12 2 16</inkml:trace>
  <inkml:trace contextRef="#ctx0" brushRef="#br0" timeOffset="13565.9597">1115 8114 43 0,'0'0'31'15,"-19"-43"-3"-15,19 43-10 16,0 0-35-16,0 0-10 16,0 0-3-16,16 53-2 0</inkml:trace>
  <inkml:trace contextRef="#ctx0" brushRef="#br0" timeOffset="13766.0692">1249 8365 25 0,'9'14'34'31,"-1"9"2"-31,3-1-4 0,3-2-12 16,6 4-6-16,-3-6-5 15,3 0-2-15,-5-9-2 16,3-5-3-16,2-8 0 16,-5-9-2-16,1-5-3 15,-5-6-7-15,1-7-21 16,2 6-6-16,-6-7 1 0,4 9-1 15</inkml:trace>
  <inkml:trace contextRef="#ctx0" brushRef="#br0" timeOffset="14213.5438">1739 8381 35 0,'0'20'34'0,"3"5"1"16,-11-7-1-16,-6 1-19 15,2 4-5-15,-7-6-5 0,0-3-2 16,-2-7-4 0,0-3-1-16,1-4-2 0,7-9 0 15,13 9-1-15,-11-24 0 16,15 11 1-16,3-1 1 0,3 4 1 16,6 1 2-1,2 4 2-15,1 5 1 0,-1 9 0 16,3 1 2-16,-4 0-1 15,2 7 1-15,-6-3-1 16,2 0 0-16,0-4-1 16,0-6-1-16,1-4-3 0,-1-4 1 15,0-2-3-15,1-8 0 16,1-3 0-16,-3-1 0 16,0 3 0-16,0 1 2 15,-14 14 3-15,13-8 0 16,-13 8 2-16,9 17 1 31,-9-2 1-31,8 7-1 0,-2-1-5 16,-1-1-20-16,0-6-16 15,8 1-1-15,-13-15 0 16,30 4-1-16</inkml:trace>
  <inkml:trace contextRef="#ctx0" brushRef="#br0" timeOffset="14848.5616">2910 7838 32 0,'-6'-17'33'16,"6"17"-2"-16,0 22-7 0,-3 13-4 15,3 24-5-15,-3 10-4 16,6 14-3-16,-3 3-1 31,9 1-1-31,-9-7-4 16,10-7 0-16,-4-18-1 0,2-15 0 15,-1-18-2-15,-7-22 0 16,10 4 0-16,-1-17-1 16,4-6 0-16,2-3-1 15,1-1 1-15,2 3 0 16,4 7 1-16,0 8 1 0,-4 8 1 15,-1 9 0-15,-3 9 0 16,-8 3-1-16,-2 5-6 16,-4-3-16-16,0-2-13 15,0-1-2-15,3-13 1 16,8 7-2-16</inkml:trace>
  <inkml:trace contextRef="#ctx0" brushRef="#br0" timeOffset="15230.0448">3156 8695 35 0,'15'-10'32'0,"1"1"0"16,5 6-11-16,0 3-6 16,1 8-3-16,-3 6-3 0,-12 5-2 15,-4 8-2-15,-9 0 0 16,-6-2-1-16,-7-3-1 16,0-2-1-16,-3-3-1 15,7-8-1-15,15-9 0 16,-13 0 0-16,13 0 0 31,15-9-2-31,1 2 2 0,3 7-1 16,6 0 0-16,0 0-1 15,-1 8-8-15,-2 2-25 0,-4-10-1 16,4 8-1 0,-6-15 1-16</inkml:trace>
  <inkml:trace contextRef="#ctx0" brushRef="#br0" timeOffset="15615.161">3387 8707 18 0,'0'0'32'0,"0"-12"0"0,19 7-3 16,-2 0-11-16,6 1-6 15,5 8-4-15,-2-1-2 16,-4 4-1-16,-7 2-2 16,-3 6-1-16,-12-2-1 15,-3-2 0-15,-7 2-2 16,-1-5 0-16,11-8-1 0,0 0 0 16,0 0 1-16,14 6 0 15,6-11 1-15,5 5 2 16,-1 5 0-16,0 3 2 15,-10 6 1-15,-8 3 0 16,-12 2-1-16,-8 0 0 0,-10-4-5 31,-4-5-7-31,0-10-27 0,1-6-3 16,2-12 0-16,14 1 0 16</inkml:trace>
  <inkml:trace contextRef="#ctx0" brushRef="#br0" timeOffset="16083.9078">3784 8124 55 0,'0'23'36'16,"-5"9"-3"0,-3 10-10-1,8 9-8-15,-8 0-3 16,5 7-2-16,-1-9-5 15,4-4-1-15,0-12-3 0,0-13 1 16,0-20-2-16,0 0 1 16,15-14 0-16,-11-10-1 15,-4-9 1-15,0-9-1 16,-5-7 0-16,2-2 0 0,-1-4 0 16,1 1 0-16,3 4 0 15,0 0 0-15,7 8-1 16,3 4 0-16,7 10-2 15,4 5-2-15,8 10-5 16,-1 3-12-16,2 3-16 16,6 12 0-1,-1-1-1-15,4 7 2 16</inkml:trace>
  <inkml:trace contextRef="#ctx0" brushRef="#br0" timeOffset="16300.1668">3791 8579 35 0,'13'3'32'16,"14"4"1"-16,-1-7-4 0,7 0-24 15,2 0-21-15,-7-6-14 16,8 6-3-16,-17-12 1 16</inkml:trace>
  <inkml:trace contextRef="#ctx0" brushRef="#br0" timeOffset="16616.296">4005 8285 37 0,'0'0'36'0,"0"9"1"16,10 5-4-16,-2 6-15 15,-5-1-7-15,7 7-2 0,-4-3-4 16,0-2-3-16,-1-5-2 16,3-6-2-16,5-10-1 15,-4-7-1-15,6-7 0 16,-6-6-1-16,6-3 1 0,-1 0 1 15,-3 4 2-15,-1 0 2 16,-4 7 1-16,-6 12 2 31,13 4 0-31,-4 13 0 0,-7 1 0 16,2 5-3-16,3 2-8 16,-4 6-25-16,-3-12-4 15,6-3-2-15,-6-16 1 16</inkml:trace>
  <inkml:trace contextRef="#ctx0" brushRef="#br0" timeOffset="17053.3254">4253 8057 9 0,'13'-13'29'0,"17"8"1"16,-4 1-2-16,4 1-14 0,1 7-2 15,-3 4-4-15,-3 3 0 16,-4 1-1-16,-8 7 0 31,-3 1-1-31,-5 3-1 0,-5 4-1 16,2-1 0-16,-2 3-2 15,4 0 0-15,-1 5-1 16,5 1 0-16,-2-2 0 16,3 1 0-16,0-2 0 15,-2 0 1-15,-7-4-1 16,0-2 1-16,-8-6-1 0,-7-6 1 16,-2-4-1-16,-9-3 0 15,2-7-5-15,-1 0-11 16,0-9-22-16,9 1-1 15,1-6 0-15,15 4 0 16</inkml:trace>
  <inkml:trace contextRef="#ctx0" brushRef="#br0" timeOffset="17317.5351">4921 8258 52 0,'11'0'34'16,"3"-4"0"-1,9 0-16-15,9 4-7 16,2 0-7-16,1 0-8 16,-1 0-20-16,1 7-10 15,-11-11 0-15,0 8 0 16</inkml:trace>
  <inkml:trace contextRef="#ctx0" brushRef="#br0" timeOffset="17501.903">4970 8420 59 0,'27'11'36'0,"-4"-11"-1"16,8-2-17-16,9 2-11 0,-1-7-30 16,3 7-9-16,-11-14-1 15,-2 8-2-15</inkml:trace>
  <inkml:trace contextRef="#ctx0" brushRef="#br0" timeOffset="18455.7898">5594 7726 30 0,'0'-12'33'16,"3"30"0"-16,-3 18-10 16,0 21-6-16,0 23-5 15,0 5-3-15,0 11-1 16,3-6-3-1,1-5-2-15,-1-14-2 16,2-14 1-16,-2-19-1 16,4-12-1-16,-7-26 1 15,9 3-1-15,-5-19 1 16,3-6-1-16,7-6 1 16,1-2-1-16,2-1 0 15,2 8-1-15,1 5 2 0,0 11-1 16,-4 12 0-16,-1 9 1 15,-6 9-1-15,-2 5-2 16,0 6-5-16,-7-4-14 0,0-6-16 16,5 2 1-16,0-11-1 15,4-1 0-15</inkml:trace>
  <inkml:trace contextRef="#ctx0" brushRef="#br0" timeOffset="18718.5483">5874 8560 44 0,'0'0'35'0,"14"-9"1"0,8 1-10 16,1 8-12-16,-3-3-6 16,2 6-1-16,-6 4-3 15,-4 4-2-15,-10 8 1 16,-4 2-2-16,-10 2 0 15,-1 0 0-15,-5-4 0 16,7 0 0-16,3-1-1 0,8-7 0 16,9-3-4-16,4-8-3 15,12 2-13-15,5-2-16 16,-5-9-1-16,9 4 0 16,-2-15 1-16</inkml:trace>
  <inkml:trace contextRef="#ctx0" brushRef="#br0" timeOffset="19088.1795">6248 8192 36 0,'-10'8'35'15,"10"13"0"-15,-8 7-5 0,1 4-14 16,7 10-6-16,-3-1-3 15,3-2-2-15,0-3-1 16,0-7-1-16,0-11-1 16,0-18 0-16,0 0-1 15,12-9 0-15,-9-15 0 16,0-9 0-16,-3-9 0 0,0-9-1 16,-3-4 1-16,0-1-1 15,-3 0 0-15,0 3 0 0,1 4 0 16,5 8-1-1,8 7 0-15,1 7-1 16,10 9-3-16,2 4-6 0,8 4-20 31,5 10-6-31,-3 0 0 0,9 9-1 16</inkml:trace>
  <inkml:trace contextRef="#ctx0" brushRef="#br0" timeOffset="19304.0314">6242 8542 26 0,'-4'10'34'0,"20"3"-1"16,3-8 0-1,14-5-24-15,4 0-16 16,-6 0-20-16,12-5-5 16,-14-5 0-16,-1 6-2 15</inkml:trace>
  <inkml:trace contextRef="#ctx0" brushRef="#br0" timeOffset="19636.0632">6434 8172 52 0,'9'10'36'16,"7"12"1"-16,-7 2-12 15,-3 1-11-15,6 8-3 16,-8-4-5-16,-1-2-3 0,0-5-2 16,-3-10 0-16,0-12-2 15,0 0 0-15,15-15 0 16,-8-5 0-16,5-3 0 15,0-5-1-15,-1 6 1 16,2 2 1-16,-2 8 1 31,-2 9 0-31,-9 3 0 0,11 16 0 16,-7 2 0-16,2 3-1 16,-2 6-6-16,-4-5-17 15,3-3-14-15,3 3 0 16,-6-12-1-16</inkml:trace>
  <inkml:trace contextRef="#ctx0" brushRef="#br0" timeOffset="20036.228">6719 8026 13 0,'16'-15'29'0,"18"11"1"16,-6-7-1-16,11 3-14 15,-4 1-8-15,0 4-4 16,-5-1-1-16,-2 4-2 16,-9 0 1-16,-4 0-1 15,-15 0 1-15,12 16 1 0,-12-3-1 16,0 4 1-16,0 8 1 15,0 1 0-15,4 7 1 16,1 3 0-16,3 3 0 16,-6 3 0-16,4 4 0 15,-6-4 0-15,-3-2 0 0,-4-6-1 32,-7 0 1-32,-8-12-1 0,-1-3-1 15,-4-9-2 1,-1-10-4-16,7-3-11 15,4-3-22-15,-3-9 1 0,13 2-1 16,-2-1 0-16</inkml:trace>
  <inkml:trace contextRef="#ctx0" brushRef="#br0" timeOffset="20320.4598">7425 8098 52 0,'0'0'35'0,"3"13"-2"15,1 7-11-15,2 10-6 16,-3 6-7-1,4 6-2-15,-1 1-2 16,3 4-5-16,1-3-6 0,-5-10-9 16,-1-11-21-1,2-3-1-15,-6-20 0 16,0 0 0-16</inkml:trace>
  <inkml:trace contextRef="#ctx0" brushRef="#br0" timeOffset="20459.2861">7329 8320 38 0,'0'-12'36'0,"17"10"1"16,4-5-1-16,9 2-19 16,11 5-13-16,2-9-36 15,4 12-2-15,-9-5-2 16,5 5-1 0</inkml:trace>
  <inkml:trace contextRef="#ctx0" brushRef="#br0" timeOffset="21091.218">7887 7778 16 0,'10'-9'31'0,"-10"9"3"15,7 16-5-15,-7 15-9 0,0 11-5 16,5 19-4-16,-5 9-3 15,3 14 0-15,1-4-2 16,2 0-3-16,-3-13-1 0,4-9 0 16,-2-15-2-1,-1-14 0-15,4-19 0 0,-8-10 0 32,19-16 0-32,-9-6 0 0,5-1-1 15,-2 0 1-15,5 2 0 16,-2 4 1-16,0 12 0 15,-4 5 0-15,0 14 1 16,-2 3-1-16,-4 4-1 16,0 3-4-16,6-2-13 15,-2 3-20-15,-5-12-1 0,5 1 0 16,-10-14 0-16</inkml:trace>
  <inkml:trace contextRef="#ctx0" brushRef="#br0" timeOffset="21507.1338">8207 8458 56 0,'28'-8'26'0,"-12"8"-4"16,5 0-7-16,-2 3-3 0,-1 3-4 16,-5 5-1-16,-4 1-3 15,-9 5-1-15,-6-2-1 16,-4 0 0-16,-7-2-1 16,1-3 0-16,1-2 0 15,2-4-1-15,13-4 0 0,0 0 0 16,0 0 0-16,18-7 0 15,0 7 0-15,2 3 2 16,-2 6 1-16,-2 5 0 16,-7 2 1-16,-9 5 0 15,-5-2 0-15,-11 1-1 16,-6-3-2 0,-3-3-4-16,3-4-7 15,-6-10-17-15,7-10-10 16,11 1 0-16,3-15-1 15</inkml:trace>
  <inkml:trace contextRef="#ctx0" brushRef="#br0" timeOffset="21977.3256">8570 8036 27 0,'7'13'35'0,"-10"2"1"31,3 16-1-31,0 6-15 0,-5 4-8 16,5 7-2-16,0-7-3 16,0 0-2-16,-3-12-1 15,3-5-2-15,0-15-1 16,0-9 0-16,0-11 0 16,-3-11 0-16,-1-4 0 0,-3-8-1 15,2-7 0-15,-2-3-1 16,2-5 1-16,0 1-1 15,5 5 0-15,4 2 0 16,5 5-2-16,4 4 0 0,8 9-3 16,1 4-4-16,9 9-10 15,3 6-18-15,1 0 1 32,8 4 0-32,-6 4 2 0</inkml:trace>
  <inkml:trace contextRef="#ctx0" brushRef="#br0" timeOffset="22207.5524">8580 8431 33 0,'0'0'32'0,"23"19"0"16,1-12-7-16,10-3-19 0,3 0-12 16,-3-7-22-16,6 3-2 15,-11-5-1-15,-2 5-1 0</inkml:trace>
  <inkml:trace contextRef="#ctx0" brushRef="#br0" timeOffset="22508.0164">8822 8143 44 0,'23'4'37'0,"-17"9"0"16,1 6-2-16,1 5-20 16,-8-4-4-16,3 2-4 15,-3-6-3-15,0-3-2 0,0-13-2 16,0 0 0-16,18-3-1 15,-4-11 0-15,1-4 1 16,0-2-2-16,0 2 2 16,2 5 0-16,-5 4 0 15,0 9 1-15,-12 0 0 16,12 24 0 0,-12-4-1-16,4 4-5 15,1 0-24-15,1 1-8 16,-6-11 0-16,4 1-1 15</inkml:trace>
  <inkml:trace contextRef="#ctx0" brushRef="#br0" timeOffset="22939.7711">9145 7946 36 0,'13'-10'31'0,"5"10"0"15,0-8-9-15,1 4-11 16,3 4-4-16,-3 0-2 16,2 0-1-16,-8 4-1 15,2 1 0-15,-5 5-1 31,-2-1-1-31,-2 1 0 0,1 5 0 16,-1 1 0-16,-2 6 1 16,1 1 0-16,2 6 1 15,-7 3-1-15,7 5 2 16,-7 3-1-16,4 4 0 16,-4 0 1-16,-5 1-1 15,-8-5 0-15,4-1-1 0,-6-9-1 16,-1-8 0-16,-5-5-3 0,-1-12-4 15,2-5-12-15,9-6-20 16,-7-14 0-16,11 5-1 16,-3-8 1-16</inkml:trace>
  <inkml:trace contextRef="#ctx0" brushRef="#br0" timeOffset="23193.0144">9676 8141 35 0,'0'0'34'0,"18"10"1"16,7-4-2-16,3 2-18 15,5-6-7-15,1 1-7 0,3 0-13 32,4 3-21-32,-16-7-1 0,0 1-1 15,-25 0 0 1</inkml:trace>
  <inkml:trace contextRef="#ctx0" brushRef="#br0" timeOffset="23360.6438">9710 8278 33 0,'18'4'33'0,"15"8"-2"15,-7-12-14-15,3-5-36 16,11 10-6-16,-13-13-5 16,7 8-2-16</inkml:trace>
  <inkml:trace contextRef="#ctx0" brushRef="#br0" timeOffset="24262.3615">10307 8114 51 0,'18'15'34'16,"-1"6"1"-16,-1 8-16 16,-1 8-5-16,-6 4-3 15,3 2-3-15,-8-6-4 0,-4-1-1 16,0-12-1-16,-10-13-2 16,10-11 1-16,-6-10-2 0,6-10 1 15,3-11-1 1,10-1 1-16,2-6-1 0,0 1 1 15,10 7 0-15,1 5 1 32,-2 10-1-32,0 15 1 0,-5 6 0 15,-7 15 0-15,-5 8 0 16,-3 6 0-16,-4 4-1 16,0 3-3-16,0-5-5 15,5-5-13-15,5-4-16 16,-1-14 1-16,12-4-2 15,-2-14 2-15</inkml:trace>
  <inkml:trace contextRef="#ctx0" brushRef="#br0" timeOffset="24663.383">10900 8090 50 0,'0'24'34'0,"-7"-2"1"16,7 9-15-16,0 9-8 0,-6-2-2 15,11 2-3-15,0-7-3 32,7-4 0-32,3-6-1 0,4-10-1 15,-2-7-1-15,3-10 1 16,-1-7-1-16,-1-5 0 15,-1-5 0-15,-7-7 0 16,-1 0-1-16,-3-1 1 16,-6 3-1-16,5 3-1 15,-5 8 1-15,0 15 0 0,0 0 1 16,0 0-1-16,-9 29 1 16,9 2-1-16,3 2 0 15,0 1-2-15,6 2-6 16,-3-6-12-16,0-9-17 15,10-1 0-15,-4-13 0 16,4-7-1 0</inkml:trace>
  <inkml:trace contextRef="#ctx0" brushRef="#br0" timeOffset="25010.3288">11261 8160 51 0,'8'22'35'0,"-8"2"0"16,3 5-13-16,-3 5-9 16,-3 0-4-16,3 1-2 15,-3-7-2-15,3-5-2 16,-4-10 0-16,4-13 0 16,0 0-1-16,4-20 0 15,-1-6 0-15,0-8 0 0,-3-7 0 16,0-7-1-16,0-3 0 15,0 0 0-15,0 1-1 16,0 1 0-16,0 3 0 16,0 5-1-16,11 4 0 15,-1 11-2-15,9 4-2 32,0 6-3-32,9 11-11 0,3 5-19 15,0 0 1-15,9 6-1 16,-3-1 1-16</inkml:trace>
  <inkml:trace contextRef="#ctx0" brushRef="#br0" timeOffset="25263.4966">11255 8421 21 0,'9'15'32'16,"3"-11"-1"-16,16 9 0 16,6-9-20-16,4 1-13 15,3 3-24-15,-8-13-3 16,3 5-2-16,-18-9-1 15</inkml:trace>
  <inkml:trace contextRef="#ctx0" brushRef="#br0" timeOffset="25563.8672">11538 8103 41 0,'13'23'35'0,"-13"-2"1"16,0 4-3-1,4 4-20-15,-6-4-2 0,2 1-5 16,0-7-3-16,0-9-1 16,0-10-2-16,10 0-1 15,1-12 0-15,4-7-1 32,0 1 1-32,0 0 0 0,2 1 1 15,-3 7 1-15,1 5 1 16,-5 10 0-16,-1 5 0 15,0 9 1-15,-5 1-2 16,2 2-5-16,1 2-19 16,0 2-13-16,-7-14-1 15,4 0 0-15</inkml:trace>
  <inkml:trace contextRef="#ctx0" brushRef="#br0" timeOffset="25980.585">11786 7934 29 0,'17'-6'32'0,"4"-8"1"15,16 5-1-15,-1-1-20 16,7 0-5-16,2 3-2 15,-6 1-3-15,-4 4 0 0,-4 2-1 16,-11 0-1-16,-4 6 1 16,-13 4 0-16,-3 7 2 15,0 8-1-15,-6 5 1 16,3 9 0-16,-1 3 0 16,4 8 1-16,0 0 0 15,4 6-1 1,-4-6 1-16,6-5-1 15,-12-3 0-15,0-9 0 16,-11-9-1-16,-4-6 0 16,-7-8-3-16,-3-10-2 15,4-6-6-15,-6-9-12 16,8-3-17-16,12 1 0 0,6-3-1 16,13 2 1-16</inkml:trace>
  <inkml:trace contextRef="#ctx0" brushRef="#br0" timeOffset="26244.2703">12507 8064 46 0,'15'-15'37'0,"-15"15"0"15,13 17-2-15,-7-2-19 16,3 12-4 0,-6 4-6-16,6 6-1 15,-5 3-4-15,2-6-5 16,-1 4-11-16,-1-4-23 16,-4-14 0-16,0-5-1 0,0-15 0 15</inkml:trace>
  <inkml:trace contextRef="#ctx0" brushRef="#br0" timeOffset="26397.3986">12438 8216 77 0,'16'-5'37'16,"13"5"0"-16,2 8-15 16,8-8-17-16,1-4-13 31,-2-1-26-31,5 5-2 0,-8-7-1 15,2 3 0-15</inkml:trace>
  <inkml:trace contextRef="#ctx0" brushRef="#br0" timeOffset="27013.8408">13260 8131 43 0,'-28'-12'34'0,"1"10"0"0,-11 2-12 16,3 0-7-16,8 12-5 16,3 6-3-16,11 5-2 15,7 1-2-15,15 8-1 16,4-5 0-16,10 1-1 16,4-6 1-16,6-5-1 15,-2-9 0 1,0-8 0-16,-3-6 0 15,-9-10-2-15,-6-8 1 0,-9-5 0 16,-6-5-1 0,-10-6 0-16,-4-1 0 0,-2-7 0 15,-4-3 0-15,4 2 1 16,5 2-2-16,4 0 0 16,9 5-2-16,6 3-5 0,10 12-7 15,-1 8-16-15,3 2-3 16,12 14 0-16,-7 0 0 15</inkml:trace>
  <inkml:trace contextRef="#ctx0" brushRef="#br0" timeOffset="27398.4077">13474 7969 22 0,'-6'21'33'15,"6"14"2"-15,-3-2 0 0,3 4-17 32,3 7-4-32,-3-5-6 15,10-1-2-15,-8-5-2 16,5-8-2-16,-4-9 0 16,-3-5-1-16,0-11 0 0,0 0 0 15,-3-15 0-15,-4-6 0 16,-5-8 0-16,3-3-1 15,-3-7 0-15,-1-2 0 0,3-2 0 16,0-3 0-16,8 1 0 16,2 2 0-16,6 7 0 15,3 2 0-15,11 5-1 16,-2 2-1-16,10 9-2 16,0-1-6-16,10 10-12 31,7 3-14-31,-4 2 0 0,5 8-1 15,-3-4 1-15</inkml:trace>
  <inkml:trace contextRef="#ctx0" brushRef="#br0" timeOffset="27667.3273">13579 8382 32 0,'0'0'33'0,"17"11"-1"15,-5-11-3-15,6 4-17 16,7-4-10-16,3 0-24 15,3 2-8-15,-12-9-2 16,6 7-1-16</inkml:trace>
  <inkml:trace contextRef="#ctx0" brushRef="#br0" timeOffset="28029.7522">13685 8026 27 0,'12'0'33'0,"7"13"2"16,-6 2-2-16,2 1-15 15,1 7-5-15,-8-2-4 16,5 4-3-16,-9-4-2 0,-1-2-1 16,-3-4-2-1,0-15-1 1,0 0-2-16,0 0 1 15,6-12-1-15,0-5-1 16,4 0 1-16,1-2 0 0,-1 4 1 16,3 1 1-16,-1 9 0 15,0 5 1-15,-2 3 1 16,-2 7 0-16,-4 6 0 16,2 4-1-16,-2 3-4 0,-4-2-11 15,-4-2-22-15,10 2 1 16,-6-9-1-16,4 2-1 15</inkml:trace>
  <inkml:trace contextRef="#ctx0" brushRef="#br0" timeOffset="28283.3942">14101 7954 48 0,'6'12'36'0,"0"7"1"0,4 4-4 0,-2 1-19 15,12 11-4 1,-6 0-1-16,3 1-4 16,-6-6-3-16,-1-3-5 0,2-1-7 15,-12-11-14-15,0-15-14 16,-8 13 0-16,-3-17-1 15,11 4 2-15</inkml:trace>
  <inkml:trace contextRef="#ctx0" brushRef="#br0" timeOffset="28446.166">14002 8076 36 0,'24'9'33'16,"-2"-9"0"-16,15 0-5 15,1 0-17-15,-2 0-10 16,2-3-12-16,-4-3-20 16,0 6 0-16,-10-6-3 15,2 6 2-15</inkml:trace>
  <inkml:trace contextRef="#ctx0" brushRef="#br0" timeOffset="28646.6994">14436 7952 96 0,'0'0'39'0,"5"9"-12"0,-5-9-10 31,13 29-6-31,-7-6-4 0,3 9-2 16,-5 2-1-16,5 1-3 15,0-1-4-15,-5-7-9 16,1-5-28-16,2-3 0 15,-4-9 1-15,-3-10-1 16</inkml:trace>
  <inkml:trace contextRef="#ctx0" brushRef="#br0" timeOffset="29117.2006">14662 7752 31 0,'18'-9'32'0,"20"9"1"16,-5-7-9-16,8 3-11 31,2 4-2-31,-3 0-5 0,-2 4-1 15,-9 0-2-15,-6 2-1 16,-10 5-1-16,-2 1 0 16,-8 3-1-16,-3 5 0 15,0 5 1-15,-3 4-1 16,3 5 2-16,0 5-1 16,4 0 1-16,3 6 0 0,5 1 0 15,5 1 1-15,0-2 0 16,2 2 1-16,-3-7-2 15,-1 1 2-15,-4-4-1 16,-4-4 0-16,-16-6 0 16,-7-6 1-16,-11-5-1 0,-8-7-1 31,-14-4 0-31,-2-5-1 0,-1 0-4 16,-5-9-23-1,9-4-13-15,8 2-1 16,0-9 0-16</inkml:trace>
  <inkml:trace contextRef="#ctx0" brushRef="#br0" timeOffset="32710.2353">15593 8204 49 0,'25'12'34'16,"-9"3"1"-16,-2 12-11 16,-10 5-25-1,-10 1-25-15,3 5-5 16,-8-16-2-16,6 1-1 16</inkml:trace>
  <inkml:trace contextRef="#ctx0" brushRef="#br0" timeOffset="33080.3656">16107 8110 28 0,'-18'-20'29'0,"4"15"1"15,-13 1-14-15,9 8-5 16,0 6-3-16,2 12-4 16,9 4-2-16,7 6-1 15,13 0 1-15,9-1-1 16,9-9 1-16,7-5 1 16,2-9 0-1,-6-13 1-15,2-7 0 16,-11-8 0-16,-6-4 0 15,-19-6 0-15,-10 6-1 16,-17 4-2-16,-4 2-8 0,0 4-22 16,-4 14-5-16,-1-6 0 15,11 14-1-15</inkml:trace>
  <inkml:trace contextRef="#ctx0" brushRef="#br0" timeOffset="33398.1467">16324 8201 23 0,'13'10'32'0,"5"8"0"16,-8-7-7-16,0 3-10 15,-4 0-3-15,-6-14-4 16,9 17-2-16,-9-17-3 15,0 0 0-15,0-20-1 16,6 3-1-16,-3-5 1 0,6 2-2 16,0-1 1-16,4-1-1 0,3 6 2 15,1 8-1-15,-4 5 1 16,7 8 1-16,-11 7-1 16,3 8 0-16,-6 4-6 15,-6 0-14-15,0 0-18 16,6 2 1-1,-6-9-1-15,7 3-1 16</inkml:trace>
  <inkml:trace contextRef="#ctx0" brushRef="#br0" timeOffset="33714.5822">16867 8182 42 0,'-6'-19'31'0,"-3"3"-7"15,-4 5-5-15,-11 2-4 0,2 6-4 32,-3 3-3-32,0 5-2 15,0 7-1-15,10 4-1 0,5 3 0 16,10 2-1-16,4-2 1 15,11 3 0-15,3-7 0 16,7 1-1-16,0-8 0 16,0-4-4-16,3-4-8 15,-9-5-14-15,-3-10-14 0,-2-1 0 16,-7-13-1-16,-1 5 1 16</inkml:trace>
  <inkml:trace contextRef="#ctx0" brushRef="#br0" timeOffset="33830.4764">16809 7988 60 0,'-20'-20'33'16,"20"20"-3"-16,-13-11-25 0,13 11-28 16,0 0-6-16,8 11-4 15,7 4-1-15</inkml:trace>
  <inkml:trace contextRef="#ctx0" brushRef="#br0" timeOffset="34184.6735">16941 8096 33 0,'0'0'30'0,"25"4"0"0,-7 0-12 16,8-4-9-16,4 0-2 15,-2 0-2-15,0 0-3 16,-5 0-1-16,-3 0 0 16,-10-5-1-16,-10 5 0 15,0 0 1-15,0 0 0 16,-22-4 0 0,5 9 1-16,0 5-1 15,2 0 2-15,3 6-1 16,4 4 0-16,8 0-1 15,3 1-2-15,9 5-6 16,3-4-13-16,0-9-12 0,9 7 0 16,-4-12-1-16</inkml:trace>
  <inkml:trace contextRef="#ctx0" brushRef="#br0" timeOffset="34516.746">17492 8061 28 0,'-27'-15'30'16,"3"11"1"-16,-7 0-6 15,0 6-12-15,6 9-6 16,4 2-3-16,10 6-1 16,6 1-1-16,10-3 0 15,4 1-1-15,8-5-1 31,1-4 0-31,-3-4-1 0,0 0 1 16,-5-5-1-16,-10 0 1 16,9-5 1-16,-9 5 1 15,0 0 3-15,0 0 0 16,12 5 0-16,-2 3 1 16,12 2 0-16,2 3-2 0,5 2-1 15,2 2-10-15,-9-1-24 0,-3-11-5 16,0 9-1-16,-19-14 0 15</inkml:trace>
  <inkml:trace contextRef="#ctx0" brushRef="#br0" timeOffset="45847.0709">18468 8120 29 0,'0'0'32'15,"-24"13"0"1,16 7-11-16,0 2-5 15,8 4-7-15,5 4-2 16,9-4-3-16,12-6 0 16,2-7-2-16,8-7 0 15,-4-16-1-15,-2-8 1 16,-7-11 0-16,-9-7 0 0,-14-7 0 16,-12-5-1-16,-10 0 0 15,-14 1 0-15,-4 5 0 16,-1 10 0-16,-1 7-1 15,2 12 1-15,10 7-1 0,11 15-2 16,13 11-4-16,15-1-9 16,14 6-18-16,13 6-2 15,3-8-1-15,13 9 1 0</inkml:trace>
  <inkml:trace contextRef="#ctx0" brushRef="#br0" timeOffset="46109.8715">19071 8161 49 0,'0'0'36'0,"-9"26"0"0,-12-13-8 15,-8-3-15-15,0 1-4 16,-10-4-4-16,1-2-3 16,2-5-1-16,3-7-2 15,7-5-1-15,4-5 0 16,11-1 0-16,5 4-1 15,11 0 2-15,4 4 0 0,8 7 2 16,6 6 0-16,0 9 1 16,6 7 0-16,-1 6-1 0,0-1-6 15,1 0-24 1,2 3-6-16,-9-9-1 16,6 2 0-16</inkml:trace>
  <inkml:trace contextRef="#ctx0" brushRef="#br0" timeOffset="46650.4527">19721 8074 37 0,'-12'0'30'0,"-11"0"-3"16,9 4-10-16,4 3-5 16,5 3-4-16,9-1-4 15,7 4-3-15,7-2 0 0,4-1 0 16,3-2-1-16,-3-3 1 16,-2 0-1-16,-7-5 0 15,-13 0 0-15,0 0 0 16,0 0 0-16,-25 0 1 15,0 5-1-15,0 2 1 0,0 4 0 32,1 1-1-32,6 4 2 15,6 3 0-15,12 0 0 0,8-2 0 16,10-2 0 0,4-2 1-16,3-6-1 0,4-7 1 15,2 0-2-15,2-7 1 16,-3-6-1-16,-2-4 0 15,-4-3-1-15,-1 0 0 0,-5 3 1 16,-4-1-1-16,-4 3 1 16,-3 6 0-16,-7 9 1 15,0 0-1-15,9 14 1 0,-9 0-1 16,0 4 1 0,0 6-2-16,0-5-5 0,3 5-11 31,1-1-19-31,-4-23-1 15,0 16 0-15,0-16-1 0</inkml:trace>
  <inkml:trace contextRef="#ctx0" brushRef="#br0" timeOffset="46782.4712">19919 7928 49 0,'-6'-23'35'15,"-6"3"-2"-15,12 20-11 16,0 0-39-16,-10 0-12 15,17 14-5-15,-7-2 0 16</inkml:trace>
  <inkml:trace contextRef="#ctx0" brushRef="#br0" timeOffset="47035.7697">20037 8090 23 0,'12'5'30'15,"8"12"1"-15,-2-5 0 0,6 3-20 16,1 5-3-16,-6 0-2 16,2 2 0-16,-8-6 0 15,3 0 1-15,-16-16-1 16,22 7 0-16,-14-16-1 0,2-3 0 16,-1-6-1-16,1-4-4 15,3-1-13-15,-4 3-23 16,-3-6-1-16,4 11 0 15,-10-4-1-15</inkml:trace>
  <inkml:trace contextRef="#ctx0" brushRef="#br0" timeOffset="47536.3391">20553 8201 26 0,'-17'15'33'15,"1"4"1"-15,-9-9-6 16,5-1-10-16,3 1-6 16,-4-10-7-16,7 0-3 0,4-7-1 15,-1-5-1-15,8-2-1 16,3-1 1-16,3 0-1 0,4 3 1 15,4 8 0 1,0 4 2-16,1 7 0 0,3 5 1 16,-1 5 0-16,3 7 1 31,-1-4-1-31,1 1 0 0,1-1 0 16,1-8-1-16,0-7 0 15,2-5-2-15,-3-5 1 16,0-7-1-16,-2-6 0 15,-1-5 0-15,-3-2 0 16,-2 2 0-16,-2 3 0 16,-3 2 0-16,0 9 1 0,-5 9 0 15,0 0 0-15,0 0 0 16,9 19 1-16,-5 2 0 16,0 0 0-16,3 1 0 15,1-1-2-15,0-1-3 16,4 1-13-16,1-8-22 15,-13-13-1 1,17 7 0-16,-17-7 0 16</inkml:trace>
  <inkml:trace contextRef="#ctx0" brushRef="#br0" timeOffset="47699.1428">21078 8075 55 0,'0'0'30'0,"9"0"-7"16,-9 0-29-16,-4 11-20 15,10-1-4-15,-6-10-2 16</inkml:trace>
  <inkml:trace contextRef="#ctx0" brushRef="#br0" timeOffset="47852.9062">21062 8299 86 0,'0'0'41'0,"0"9"-1"16,0-9-24-1,5-11-47 1,4 5-6-16,-4-5-3 16,7 5-1-16</inkml:trace>
  <inkml:trace contextRef="#ctx0" brushRef="#br0" timeOffset="49053.4485">681 9776 32 0,'0'0'32'0,"0"0"2"16,0 0-12-16,18 59-4 31,-15-2-7-31,6 13 0 0,-3 8-4 16,-2 0-2-16,3 1-1 15,-5-8-2-15,-2-16-1 16,7-9 0-16,-7-46-2 15,6 46 0-15,-6-46-1 16,0 0 0-16,0 0 0 16,28-69 0-16,-28 69 1 0,27-65-1 15,-27 65 1-15,34-59 1 16,-34 59 1-16,41-21 0 16,-41 21 1-16,0 0-1 15,43 43 1-15,-43-43 0 16,12 65-2-16,-12-65-4 0,0 70-14 31,0-70-17-31,3 54 0 0,-3-54-1 16,0 0 1-16</inkml:trace>
  <inkml:trace contextRef="#ctx0" brushRef="#br0" timeOffset="49422.9574">1087 10154 21 0,'0'0'32'16,"0"0"2"-16,0 0-1 15,0 0-14-15,4 58-8 16,-4-58-2-16,17 65-2 16,-17-65-2-16,10 65-2 0,-10-65 0 15,13 43-1-15,-13-43 0 16,0 0-1-16,0 0 0 15,0 0 1-15,0 0-2 16,-23-61 2-16,23 61-2 16,-24-85 0-16,11 31 0 0,4 1-1 31,3-2 1-31,6 4-1 0,0-1 1 16,8 10-1-1,-8 42 0-15,31-60-3 0,-5 41-2 16,8 10-5-16,0 5-7 15,9 4-17-15,2 10-2 16,0-3 2-16,4 5-1 16</inkml:trace>
  <inkml:trace contextRef="#ctx0" brushRef="#br0" timeOffset="49654.7512">1160 10411 15 0,'-5'16'31'0,"5"-16"0"15,28 16-2-15,-1-15-18 16,4 4-11-16,-1 3-24 0,5-13-4 15,-7 5-1-15,-7-13-2 0</inkml:trace>
  <inkml:trace contextRef="#ctx0" brushRef="#br0" timeOffset="49971.1841">1300 10109 34 0,'0'0'34'0,"10"14"2"16,-3 0-2-16,2 5-18 16,1 7-5-16,0-5-2 15,0 2-3-15,-3-5-3 16,3-4 0-16,-10-14-3 0,11 0-1 16,-4-9 1-16,3-5-1 15,2-4 0-15,-3 2 0 16,2-2 1-16,-1 6 0 15,0 5 1-15,0 7 0 16,-10 0 1-16,14 21-1 0,-10-4 0 16,1 2-3-16,3 4-9 0,-2 1-22 15,-3-7-4 1,3 2 0-16,-6-9 0 0</inkml:trace>
  <inkml:trace contextRef="#ctx0" brushRef="#br0" timeOffset="50404.2662">1540 9924 55 0,'10'-20'33'0,"4"11"0"0,7 4-16 15,2-9-8-15,7 7-3 16,-4-1-1-16,-1 1-3 16,0 0 0-16,-6 4-2 15,-3 3 0-15,-6-4 0 16,-1 4 0-16,-9 0-1 0,11 13 1 31,-6 0 0-31,0 6 1 0,2 4-1 16,1 5 2-16,1 5-1 15,5 5 0-15,1 3 0 16,1 1 1-16,-1 5-1 16,-4-6 0-16,0 3 2 15,-6-3-1-15,-5-3 1 16,-5-2 1-16,-8-4 0 0,-3-7-1 16,-4-4 0-16,-4-9-2 15,3-4-4-15,1-4-7 16,3-7-19-16,3-8-8 15,9 1-1-15,9-13 0 16</inkml:trace>
  <inkml:trace contextRef="#ctx0" brushRef="#br0" timeOffset="50688.6016">2213 10110 31 0,'0'0'35'0,"18"-4"0"15,11 4-1-15,2 4-17 16,-2-4-8-16,10 0-6 0,-2 0-10 15,-6 0-11-15,-8-2-15 16,4 4-2-16,-18-4 0 16,6 2 0-16</inkml:trace>
  <inkml:trace contextRef="#ctx0" brushRef="#br0" timeOffset="50874.0178">2249 10244 46 0,'4'14'35'16,"-4"-14"1"-1,25 13-11-15,8-7-7 0,-2-6-7 16,4 4-8-16,3-12-35 16,2 8-3-16,-15-5-2 0,2 5 0 15</inkml:trace>
  <inkml:trace contextRef="#ctx0" brushRef="#br0" timeOffset="51959.5859">2736 10040 41 0,'23'-24'30'16,"13"7"-5"-16,2 8-4 15,-1 9-4-15,1 7-5 16,-10 10-4-16,-8 12-1 0,-6 4-3 31,-6 9-1-31,-8-6-1 16,-4-2 0-16,4-1-1 15,0-6-1-15,6-7 1 16,8-7-1-16,2-4-2 0,2-9 0 16,7-9-1-16,-1-4-1 15,0-6 0-15,-3-5 0 16,0-3-1-16,-8-2 2 16,-1 2 1-16,-6 3 1 0,-6 2 1 15,0 9 1-15,0 13 1 16,0 0 0-16,-15 0 1 15,15 12-1-15,0 7 0 16,9 2-4-16,0 4-7 16,3 5-18-1,0-10-7-15,5 4 0 16,-6-14 0-16</inkml:trace>
  <inkml:trace contextRef="#ctx0" brushRef="#br0" timeOffset="52307.398">3494 10044 15 0,'-5'16'33'16,"5"10"1"0,-12 2 0-16,1 5-16 0,4 8-6 15,-2-5-4-15,9 0-2 16,0-6-2-16,-3-6-1 0,3-10-2 15,0-14 0-15,0 0 0 16,13-29 0-16,-10 2 0 16,-3-9 0-16,0-7-1 15,-7-8 0-15,0-2 0 16,-1 0 0-16,1 0 0 31,2-1 0-31,5 6-1 0,5 2 1 16,8 3 0-16,11 11-2 15,11 10-4-15,3 2-6 16,5 8-18-16,6 12-6 16,-9 0 1-16,7 12-1 15</inkml:trace>
  <inkml:trace contextRef="#ctx0" brushRef="#br0" timeOffset="52545.1465">3525 10374 31 0,'6'15'32'16,"13"-15"0"-16,8 0-4 15,6 0-25-15,2-5-22 16,3 5-9-16,-10-15-3 0,0 11-1 16</inkml:trace>
  <inkml:trace contextRef="#ctx0" brushRef="#br0" timeOffset="52876.6608">3741 10057 43 0,'16'3'35'0,"6"9"1"16,-7 7-5-16,-3 0-16 0,0 8-5 16,-8-7-5-16,2 4-2 15,-6-8-1-15,0-2-2 16,0-14-1-16,0 0-1 0,4-14-1 15,2-5 0-15,5-2 0 16,2-1 0-16,6 1 2 16,-2 3 1-16,0 8 2 15,2 10 0-15,-7 4 1 16,1 10-1-16,-4 5 0 0,0 2-6 16,-3 4-18-16,3-1-14 15,-9-6 0-15,9 0-1 16</inkml:trace>
  <inkml:trace contextRef="#ctx0" brushRef="#br0" timeOffset="53077.6962">4187 10139 23 0,'11'-6'33'15,"13"10"-1"-15,-3-9-1 16,7 5-22-16,0-2-16 0,-3-5-17 16,3 7-6-16,-12-9-2 15,5 4 1-15</inkml:trace>
  <inkml:trace contextRef="#ctx0" brushRef="#br0" timeOffset="53209.2169">4432 10057 40 0,'0'0'37'16,"-3"12"1"-1,0 1-7-15,3 9-9 16,-4 2-9-16,4 4-5 16,0 4-6-16,0-1-13 15,0-2-26-15,2 0-2 16,-2-12 1-16,9-5-1 16</inkml:trace>
  <inkml:trace contextRef="#ctx0" brushRef="#br0" timeOffset="53631.9068">4591 9791 36 0,'13'-8'33'16,"5"-4"-1"-16,10 1-11 15,3 6-8-15,3 1-6 16,0 4-3-16,-3 0-2 31,-3 0-1-31,-3 9 0 0,-5 0 0 16,-8 5 0-16,-3 4 0 16,-3 6-1-16,-1 3 2 15,0 6 0-15,1 4 0 16,2 1 1-16,3 8 1 15,0-2 0-15,5 6 0 16,1 1 0-16,-3 1 0 0,-4-4-1 16,-4-3-1-16,-6-5-1 15,-8-7 0-15,-9-6-2 16,-8-10-1-16,-3-10-6 16,-9-7-22-16,-1-13-8 15,7 0-1-15,3-12 2 0</inkml:trace>
  <inkml:trace contextRef="#ctx0" brushRef="#br0" timeOffset="54179.8843">5408 9885 21 0,'9'0'32'0,"-9"0"1"15,0 18-8-15,-3 10-4 16,-3 6-7-16,6 8-5 16,-4 4-2-16,4 2-2 15,0-2-3-15,0-5-5 16,7-8-5-1,-7-10-9-15,-3-11-13 16,3-12-5-16,-17 0-1 16,3-3 1-16</inkml:trace>
  <inkml:trace contextRef="#ctx0" brushRef="#br0" timeOffset="54448.8868">5262 10143 17 0,'0'-16'29'15,"22"7"1"-15,2-1-9 0,10-3-6 16,4 8-5-1,2-4-3-15,2 4-2 0,-6 1-1 16,-12 1-1-16,-10-2-2 16,-14 5 0-16,-12-7 0 15,-14 5-2-15,-10-5 1 16,-6-1 0 0,-1 1 0-16,-1 0-1 15,9-1 1-15,5 4 1 16,11 4 0-16,19 0 2 15,-7 10-1-15,18 2 1 16,9 5 0-16,8 2 0 16,4 1-6-16,5 3-21 15,1-10-9-15,8 2-1 0,-7-11-1 16</inkml:trace>
  <inkml:trace contextRef="#ctx0" brushRef="#br0" timeOffset="54797.2263">6204 9304 21 0,'-27'-5'34'15,"-11"24"1"-15,-18 19-7 16,-10 25-9-16,9 33-2 16,-2 19-1-16,24 29-2 15,11 4-4-15,24 12-2 0,14-3-3 16,21-13-5-16,20-22-38 15,2-16-1-15,-7-28-2 16,1-20-1-16</inkml:trace>
  <inkml:trace contextRef="#ctx0" brushRef="#br0" timeOffset="55867.3578">6211 10007 14 0,'0'0'29'16,"11"-20"-3"-16,2 14-5 0,6 6-5 16,0 0-2-1,4 12-3-15,-4 2-2 0,0 8-2 16,-9-1-2-16,-1 5-1 15,-9-1-2-15,-2-2 0 0,-6 0-1 16,-1-10 1-16,0-2-1 16,9-11-1-16,-14 0 0 15,14-11 0-15,4-5 0 16,6-5-1-16,3-6 1 16,5-2-1-16,1 1 1 15,3 0 0-15,-4 6 0 0,1 6 0 16,-7 8 0-16,1 8 1 15,-5 14 0-15,-1 6 0 16,-1 7 0-16,0 4 0 16,1 3 0-16,-1 3-2 15,3-4-5-15,3-4-10 16,-2-9-19 0,11-1 0-16,-12-16 0 15,16 4-1-15</inkml:trace>
  <inkml:trace contextRef="#ctx0" brushRef="#br0" timeOffset="56267.2543">6762 9987 27 0,'0'0'28'0,"0"0"2"15,4 14-14-15,-8 1-5 16,4 5-3 0,0 4-3-16,0 2 0 15,7-1-1-15,-1-1-1 16,4-3 0-16,4-3-1 16,5-4 0-16,0-9-1 15,3-5 0-15,-1-9-1 16,-2-6 0-16,3-3 0 15,-7-5 0-15,-3-4-1 0,-6 2 0 16,-2 2 1-16,-4 3 0 16,-4 7-1-16,4 13 2 15,-8-9-1-15,8 9 1 16,-11 24 0-16,6-4 0 0,5 6-1 16,3 3-2-16,0-2-8 15,3-4-19-15,9 2-4 16,-8-12 1-16,9 2-1 15</inkml:trace>
  <inkml:trace contextRef="#ctx0" brushRef="#br0" timeOffset="56637.0695">7152 9929 28 0,'-3'14'30'0,"-8"2"3"16,8 7-14-16,3 7-6 16,-4 2-3-16,4 7-1 15,2-4-2-15,3-2-2 0,1-8-1 16,0-4-1-16,-3-7-1 16,-3-14 0-16,0 0-1 15,0 0 0-15,-4-18 1 16,-1-6-1-16,-1-3 0 15,0-11-1-15,-5-3-1 16,3-4 1 0,3-3 0-16,0 0 0 15,5 2-1-15,0 0 1 0,0 5-1 16,9 7 0 0,7 5-1-16,5 9-2 0,5 8-3 15,5 3-6-15,6 6-11 16,7 8-11-16,-4-5 0 15,12 12 1-15</inkml:trace>
  <inkml:trace contextRef="#ctx0" brushRef="#br0" timeOffset="56915.829">7221 10245 29 0,'13'23'29'0,"-1"-23"-2"16,13 5-13-16,0-1-10 0,2-4-24 15,5 4-6-15,-10-8-2 16,5 4 0-16</inkml:trace>
  <inkml:trace contextRef="#ctx0" brushRef="#br0" timeOffset="57238.4278">7395 9962 16 0,'0'0'29'0,"20"26"0"15,-16-8-5-15,3 2-13 16,2-1-2-16,0 0-4 16,-2 3-1-16,-1-13-1 15,-6-9-1-15,16 0-1 16,-5-6-1-16,2-7 0 0,3-2 0 15,2-1 1-15,-2 2 0 16,0 4 2-16,-2 5 0 16,-4 5 1-16,0 13 0 15,-8 1 0-15,4 6 0 0,-6 3-3 16,0-1-6-16,4-2-17 16,4 3-12-16,-8-14 0 15,11 4-1-15</inkml:trace>
  <inkml:trace contextRef="#ctx0" brushRef="#br0" timeOffset="57654.1008">7727 9791 6 0,'12'-8'27'0,"10"8"1"16,-3-9 0-16,9 4-17 16,3 3-5-16,0-1-3 0,-1 3-1 15,-5-4-1-15,-3 4 0 16,-6 4 1-16,-16-4-1 16,9 16 0-16,-9 1 0 15,0 1 1-15,-3 7 0 16,3 7 0-16,0 2 1 0,0 3 0 15,6 3 1-15,0 1 0 32,0-3 1-32,-3-1 0 0,3-4 1 15,-12-8-1-15,3-4-1 16,-12-6 0-16,-1-4-1 16,-5-8-2-16,-4-6-2 15,5-3-8-15,-4-2-12 16,3-7-14-16,11 4-1 15,-1-3 1-15,11 14 2 0</inkml:trace>
  <inkml:trace contextRef="#ctx0" brushRef="#br0" timeOffset="57938.9189">8509 9913 51 0,'0'0'33'0,"9"5"-7"0,1 13-8 15,-4 5-6-15,1 11-3 16,-2-1-1-16,5 8-3 15,-3 0-4-15,-5-6-7 16,2-4-13-16,1-3-16 16,-10-15 0-16,2-3 0 15,-11-13 3-15</inkml:trace>
  <inkml:trace contextRef="#ctx0" brushRef="#br0" timeOffset="58101.9953">8353 10086 33 0,'3'-14'36'0,"20"14"1"16,1-5 0 0,13 0-17-16,7 5-10 15,2 0-9-15,1-7-15 16,-3 0-21-16,3 7-1 16,-8-9-1-16,6 1 0 0</inkml:trace>
  <inkml:trace contextRef="#ctx0" brushRef="#br0" timeOffset="58740.7406">9306 9997 26 0,'-19'-4'28'15,"-12"-1"-5"-15,1 7-4 0,-2 5-7 16,-1 5-3-16,7 10-3 15,5 4-3-15,8 6 0 32,10-1-1-32,9 1 0 0,8-2 1 15,6-5-1-15,5-7 1 16,3-4-1-16,0-12 0 16,-2-8 0-16,-8-10 0 15,-2-6-1-15,-11-11 0 16,-5-3 0-16,-9-6-1 15,-7-4 0-15,-5-6 0 0,-1 0 0 16,1-2 0-16,5 3 0 16,6 0-2-16,7 4 0 15,10 8-3-15,6 3-4 16,11 8-11-16,10 10-13 0,-6 4 0 16,9 14 1-1</inkml:trace>
  <inkml:trace contextRef="#ctx0" brushRef="#br0" timeOffset="59119.1543">9458 9927 18 0,'5'29'31'16,"-5"-5"1"-16,4 12-6 15,2 0-10-15,-3 2-5 16,1 2-3-16,-1-10-3 16,2-2-1-16,-1-9-1 15,-4-4-1-15,0-15 0 0,0 0 0 16,3-10 0-16,-3-5-1 16,0-9 1-16,-3-6-1 15,-2-9-1-15,1-3 1 16,-3-8-2-16,1 3 1 15,6-3 0-15,0 1 0 16,0 1 0 0,10 1 0-16,4 8 0 15,3 6 0-15,4 5-1 0,4 5-2 16,0 9-4 0,4 4-4-16,7 10-14 0,7 7-9 15,-5 1 0-15,4 6-1 16</inkml:trace>
  <inkml:trace contextRef="#ctx0" brushRef="#br0" timeOffset="59403.6632">9586 10275 29 0,'25'10'26'15,"-5"-10"-1"-15,5 5-24 16,3 4-21-16,-9-14-4 15,8 12-2-15,-17-14 16 0</inkml:trace>
  <inkml:trace contextRef="#ctx0" brushRef="#br0" timeOffset="59757.4517">9793 9965 42 0,'28'0'34'32,"-7"4"0"-32,1 1-10 0,-4 13-10 15,-8-1-5-15,-5 5-4 16,-5-1-1-16,-5-1-2 16,0-6-1-16,-2-4-2 15,7-10 0-15,0 0-1 16,-6-10 0-16,12-4-1 0,4-1 1 15,1-7 0-15,5 7 1 16,-3 2 2-16,5 3-1 16,-2 10 2-16,2 0-1 15,-3 10 1-15,-2 4 0 0,-5 8-1 16,-4 2-2-16,-4-1-6 16,3 1-20-16,0 4-7 31,-9-14-1-31,9 6 0 0</inkml:trace>
  <inkml:trace contextRef="#ctx0" brushRef="#br0" timeOffset="60004.815">10320 9948 80 0,'0'0'37'16,"-2"17"-6"-16,2 6-13 16,-4-4-7-16,8 13-4 15,-4 0-1-15,5 1-4 0,1 0-4 16,-3-10-5-16,3 0-14 16,1-4-17-16,-7-19-1 15,0 11 1-15,0-11-1 16</inkml:trace>
  <inkml:trace contextRef="#ctx0" brushRef="#br0" timeOffset="60158.4765">10202 10063 33 0,'13'0'29'0,"12"6"0"15,-3-3-13-15,5 1-19 16,5 6-17-16,-8-10-8 15,10 4-1-15,-13-8 3 0</inkml:trace>
  <inkml:trace contextRef="#ctx0" brushRef="#br0" timeOffset="60343.3807">10550 9948 73 0,'0'0'36'16,"0"0"-9"-16,0 0-5 15,12 12-7-15,-12 7-6 16,0 11-3-16,0 4-2 16,3 4-3-16,-3 5-7 0,0-7-17 15,-6-3-15-15,12-2-1 16,-6-11 0-16,2-4 0 16</inkml:trace>
  <inkml:trace contextRef="#ctx0" brushRef="#br0" timeOffset="60791.1386">10742 9782 29 0,'21'-10'31'16,"13"7"1"-16,-6-2-11 0,6 1-7 15,0 4-3-15,-6-8-4 16,0 8-2-16,-11 0 0 16,-3 5-3-16,-14-5 0 0,10 17-1 15,-10-7 0-15,-4 9-1 16,4 3 1-16,0 6-1 15,0 4 1-15,5 5-1 16,1 1 1-16,2 1 0 0,0 2 0 16,0 1 0-16,-5-4 1 15,-3-2 0-15,-7-7 0 16,-5-3 1-16,-7-6-1 16,-6-3 0-16,-2-12-3 31,-4-5-4-31,7 0-15 0,7 0-17 15,-5-14 1-15,17 4-1 16,2-9 0-16</inkml:trace>
  <inkml:trace contextRef="#ctx0" brushRef="#br0" timeOffset="61175.9574">11269 9206 34 0,'26'9'34'0,"16"25"0"16,-2 13-5-16,0 30-15 16,2 31-2-16,-15 13-2 0,-7 24-1 15,-20 12-2-15,-6 8-1 16,-18-3-2-16,-5-8-1 16,-7-20 0-16,2-15-2 15,0-21 0-15,3-18-1 16,2-23-2-16,2-16-1 15,4-5-7-15,-7-11-25 0,3-20-4 16,8 0 0-16,-7-12 0 16</inkml:trace>
  <inkml:trace contextRef="#ctx0" brushRef="#br0" timeOffset="67669.8688">11997 9798 28 0,'13'0'33'0,"15"3"0"15,2-3-7-15,6-2-15 16,8 2-4-16,2-5-7 15,3 5-14-15,-8-5-17 16,3 5-1-16,-20-5-1 0,-3 10 6 16</inkml:trace>
  <inkml:trace contextRef="#ctx0" brushRef="#br0" timeOffset="67833.1361">12047 9913 12 0,'-12'2'32'16,"25"5"0"-16,7-7-2 16,12 5-15-16,9-5-12 15,-1 0-28-15,13 7-2 16,-12-7-3-16,8 5-1 16</inkml:trace>
  <inkml:trace contextRef="#ctx0" brushRef="#br0" timeOffset="68702.0661">12866 9681 35 0,'31'0'32'0,"-9"-8"-2"15,0 12-9-15,0 8-4 16,-14 3-5-16,2 12-3 0,-10-1-3 16,0 6-1-16,0-3-1 15,0 0-1-15,3-4-1 16,6-7 0-16,5-5-1 15,7-8 0-15,4-5 0 16,0-11-1-16,0-4 0 31,0-5 0-31,-5-7 0 0,-1-2-1 16,-7 2 0-16,-4-1 1 16,-3 3 0-16,-2 7 0 15,-3 4 0-15,0 14 0 16,0 0 1-16,0 20 0 15,3-2 0-15,4 7-1 16,1 1-1-16,5-3-9 0,-1 1-24 16,5-1-3-16,-8-10 1 0,6 3-1 15</inkml:trace>
  <inkml:trace contextRef="#ctx0" brushRef="#br0" timeOffset="69088.8107">13409 9597 9 0,'-9'18'31'0,"9"20"1"15,-6 3-2-15,2 1-15 0,7 5-2 16,0 0-4-16,4-8-2 15,-1-5-2-15,1-13-1 0,1-9-1 16,-8-12-1 0,17-3 0-16,-11-11 0 0,-3-12 1 15,2-6-1-15,-8-14-1 16,3 0 0-16,-12-9 1 0,-1-6-1 16,0 1 0-16,2 5 0 15,1 3-1-15,7 5 1 16,7 9 0-16,11 10-1 15,7 9 0-15,12 6-1 16,3 8-5-16,3 1-8 31,4 4-20-31,3 9-2 0,-11-4 0 16,2 9 0-16</inkml:trace>
  <inkml:trace contextRef="#ctx0" brushRef="#br0" timeOffset="69357.6061">13493 9997 46 0,'13'0'31'15,"16"6"-2"-15,-3-6-14 16,2 0-25-16,10 4-16 16,-14-9-4-16,7 5 0 15</inkml:trace>
  <inkml:trace contextRef="#ctx0" brushRef="#br0" timeOffset="69757.6482">13753 9667 56 0,'22'0'35'0,"-7"3"-4"16,3 8-12-16,-2 8-5 0,-9 1-4 15,3 7-4-15,-10-5-1 16,2 1-1-16,-2-5-1 16,-2-7-1-16,2-11-2 15,0 0 0-15,0 0-1 0,6-20 0 16,3 3 0-16,4-3 0 15,2-2 0-15,3 3 0 16,1 5 2-16,2 4 0 0,-1 10 0 16,-2 5 1-16,-2 9 0 15,-5 7-1-15,-4 1 2 16,-4 4-3-16,1 0-5 16,-8-1-21-16,1-9-10 15,3 3-3-15,0-19 2 31</inkml:trace>
  <inkml:trace contextRef="#ctx0" brushRef="#br0" timeOffset="69989.4678">14197 9767 57 0,'10'-3'37'0,"5"4"1"0,3-1-3 15,-1 0-25-15,7 0-5 32,3 4-12-32,-3 5-28 0,-4-9-2 15,2 0-1-15,-10 0 1 16</inkml:trace>
  <inkml:trace contextRef="#ctx0" brushRef="#br0" timeOffset="70221.2462">14521 9615 28 0,'0'0'36'16,"0"0"1"-16,6 19 0 15,-2 0-16-15,3 10-8 16,-7 3-4-16,6 5-3 0,-3-1-3 16,0-2-7-16,4 2-16 15,-2-11-18-15,-5-7-1 16,3-5 1-16,-3-13-1 0</inkml:trace>
  <inkml:trace contextRef="#ctx0" brushRef="#br0" timeOffset="70706.2422">14612 9382 40 0,'14'-9'34'15,"10"5"0"-15,0 0-6 16,4 4-15-16,6 0-4 16,-4 5-4-16,5 4-2 15,-7-6-1-15,-2 3 0 16,-2-2 0 0,-6-2-1-16,-5-2 0 15,-3 0-1-15,-10 0 1 16,0 0-1-16,0 0 1 15,5 17-1-15,-5-17-1 0,-5 23 1 16,1-8 0 0,4 8 0-16,-3 5 0 15,3 4 0-15,0 4-1 0,0 3 2 0,0 3-2 16,7 0 1-16,-5 0 1 16,1-1-1-16,2-4 0 15,-5-4-1-15,4-1 2 16,-7-8-1-16,-3-5 0 15,-8-2 0-15,-4-3 0 16,-7-8-1-16,-4 3-6 0,-4-1-28 16,-4-16-1-16,9 8 1 15,-5-5 0-15</inkml:trace>
  <inkml:trace contextRef="#ctx0" brushRef="#br0" timeOffset="71206.5803">15364 9485 19 0,'2'9'33'16,"-2"5"1"-16,6 15 2 15,0 10-17-15,-3 4-7 16,6 8-2-16,-3-2-2 15,4 1-2-15,-1-7-4 16,0-8-5-16,1-4-10 0,-10-10-19 16,0-21-5-16,0 0 0 0,-14 0 0 15</inkml:trace>
  <inkml:trace contextRef="#ctx0" brushRef="#br0" timeOffset="71491.4561">15210 9757 40 0,'28'0'32'0,"-1"-10"0"15,11 1-13-15,7-1-7 16,3-1-4-16,-2-2-3 16,-2-1-2-16,-5 0-1 15,-11 1-2-15,-5 3 0 0,-13 6 0 16,-10 4-1-16,0 0 0 15,-24 10 0-15,1 4 1 16,-1 7-1-16,-6-1 1 16,-3 5 0-16,1 0-1 15,1-5-2-15,3 2-3 0,0-7-9 32,5-6-12-32,6 0-5 15,-5-13 0-15,11 4 0 16</inkml:trace>
  <inkml:trace contextRef="#ctx0" brushRef="#br0" timeOffset="71660.5385">15210 9607 61 0,'10'-5'35'16,"10"13"-3"-16,6 12-9 16,4 3-9-16,10 6-4 15,3 3-4-15,5 4-11 16,0-10-29-16,4 4-3 15,-9-15 1-15,-3-1-2 16</inkml:trace>
  <inkml:trace contextRef="#ctx0" brushRef="#br0" timeOffset="72192.9501">15869 9630 17 0,'0'0'34'15,"27"4"1"-15,-10 5-1 32,-2 6-14-32,3 8-5 0,-9 0-5 15,1 5-3-15,-10-3-2 16,0-3-2-16,-10-4-1 15,1-9-3-15,9-9-1 16,-9 0 0-16,9-8-1 16,4-11 0-16,9-5-1 15,2-7 0-15,9 1 2 0,1 6 2 16,5 3 1-16,1 6 2 16,-3 5 0-16,0 16 1 0,-6 3 0 15,0 14 1-15,-9 4-1 16,-4 3-1-16,-4 2-4 15,-5-3-14-15,-3-3-21 32,6-1-2-32,-3-9 0 0,0-1-1 15</inkml:trace>
  <inkml:trace contextRef="#ctx0" brushRef="#br0" timeOffset="72741.627">16415 9571 20 0,'0'0'31'15,"12"28"2"-15,-16-12-3 16,4 3-14-16,5 8-4 15,-2-3-4-15,8 5-2 16,-2-7-1-16,7-1 0 16,-1-9-1-16,5-1-1 15,2-8-1-15,-1-6-2 0,1-8 1 16,0-3-1-16,-1-9 1 16,-6 0-2-16,-3-4 0 15,-5 2 1-15,-7 2 1 16,4 4-1-16,-11 6 1 15,7 13 0-15,-10 0 1 16,7 13 0 0,3 6-1-16,0 5 1 15,3 3-1-15,1-1-1 16,5 5-5-16,-5-9-10 16,1-6-22-16,4 5 0 0,-9-21 0 15,13 14-1-15</inkml:trace>
  <inkml:trace contextRef="#ctx0" brushRef="#br0" timeOffset="73111.1358">16902 9583 24 0,'-7'19'33'0,"1"-6"1"0,6 12-3 16,0 5-15-16,-7-1-5 15,7 4-2-15,0-5-3 16,0 1 0-16,0-8-2 16,4-6-1-16,-4-15-2 15,0 0 1-15,0 0-1 32,11-19 1-32,-11-3 0 0,0-7-1 15,0-12 0-15,-2-2-2 16,-1-4 2-16,0-3-1 15,0-2 1-15,3 2-1 16,3 4 1-16,7 5-1 0,4 7 0 16,6 7-1-16,6 8-3 15,1 4-2-15,7 15-11 0,-1 0-19 16,-3 0-2-16,3 14 1 16,-7-8 0-16</inkml:trace>
  <inkml:trace contextRef="#ctx0" brushRef="#br0" timeOffset="73380.85">16926 9822 38 0,'0'22'34'0,"11"-22"1"15,18 6-14-15,1 1-5 0,2-3-7 16,1-1-9-16,2-3-16 16,0 2-17-16,-14-9-1 31,1 2-1-31,-13-9 1 0</inkml:trace>
  <inkml:trace contextRef="#ctx0" brushRef="#br0" timeOffset="73764.3171">17189 9570 25 0,'0'0'35'0,"23"23"0"16,-15-6-3-16,-4 0-13 16,4 9-5-16,-8-6-5 0,5 4-3 15,-5-7-2-15,0-8 0 0,0-9-3 16,0 0 0 0,17-9-1-16,-11-6 0 0,6-4 0 15,1-8-2-15,1 3 1 16,0-2 1-16,0 6 0 15,0 5 1-15,-4 7 1 32,0 8 0-32,-10 0 1 0,14 21 0 15,-8 0-1-15,0 3 1 16,-2 3-3-16,-4 0-5 16,9-1-14-16,1-1-19 15,-10-11-1-15,8-2-1 16,-8-12 1-16</inkml:trace>
  <inkml:trace contextRef="#ctx0" brushRef="#br0" timeOffset="74128.7074">17553 9356 45 0,'35'-5'33'16,"-10"-5"-4"-16,5 5-10 15,1 5-6-15,-6 0-4 16,-1 9-3-16,-9 0-1 16,-2 6-2-16,-7 4-1 0,1 7 0 15,-7 0 0-15,3 11 0 16,-3 4-1-16,0 1 1 15,0 4 0-15,5-2 0 16,-5-3 0-16,3-1-1 16,-3-7 1-16,0-5-1 15,-10-7 1-15,-3-5-1 0,-5-10-1 16,-5-2-2-16,-2-2-11 16,-1-2-24-16,-7-14 0 15,6 5 0-15,0-8-1 16</inkml:trace>
  <inkml:trace contextRef="#ctx0" brushRef="#br0" timeOffset="74648.8294">18357 9416 51 0,'0'0'34'0,"10"23"1"16,-8 6-14-16,1 6-7 31,5 12-4-31,-3 1-2 0,4 4-3 16,-6-3-3-16,5-8-4 15,-3-7-5-15,-5-7-9 16,5-13-14-16,-1-4-7 15,-4-10 0-15,-11-6-1 16</inkml:trace>
  <inkml:trace contextRef="#ctx0" brushRef="#br0" timeOffset="74818.4767">18180 9639 37 0,'16'0'34'0,"4"0"0"16,17-8-9-16,9 8-7 31,4-5-7-31,4 5-6 0,0 4-10 16,-7 0-23-16,-10-9-7 15,-2 5 0-15,-19-5-1 16</inkml:trace>
  <inkml:trace contextRef="#ctx0" brushRef="#br0" timeOffset="75851.8316">19121 9503 19 0,'8'-12'27'16,"4"20"2"-16,-12-8-14 0,10 16-4 16,-10 4-3-16,-7 5-2 0,4 8-2 15,-1-2 1-15,4 6-1 16,0-8-2-16,4-1 0 15,6-8 1-15,8-3-1 16,2-11 0-16,3-6 0 16,3-6 0-16,1-11-1 0,0-3 0 15,-3-7 0-15,0-1 0 16,-8 1 0-16,-4-1 2 16,-3 5-1-16,-9 2 1 15,4 13 0-15,-4 8 0 16,0 0 0-16,-13 13 1 31,13 8-1-31,0 4-2 0,11 4 1 16,-1 3-1-16,0-4 0 15,6 4-4-15,-5-11-4 16,5-6-17-16,0 0-12 16,-16-15 0-16,21 0-1 15</inkml:trace>
  <inkml:trace contextRef="#ctx0" brushRef="#br0" timeOffset="76206.3345">19565 9510 36 0,'0'0'34'0,"4"22"0"16,-4-3-6-16,-4 13-13 31,-1 0-6-31,3 6-1 0,-5-6-3 16,7 1 0-16,0-8-2 15,0-4-1-15,0-9 0 16,0-12-1-16,0 0 1 16,7-12-1-16,-7-7 1 15,0-8-1-15,0-9 0 16,-8-7 0-16,-2-7-1 0,-2-2 1 16,0 0 0-16,1-2-1 15,4 5-1-15,1 6 2 16,10 6-2-16,4 6 1 15,11 9-2-15,5 8 0 16,11 4-4-16,-1 2-4 16,11 8-9-16,0 7-18 0,-2-7 0 15,3 11-1-15,-11-6 2 0</inkml:trace>
  <inkml:trace contextRef="#ctx0" brushRef="#br0" timeOffset="76470.8787">19592 9789 21 0,'-7'10'33'0,"7"-10"0"15,0 0-3-15,24 4-13 16,1-4-7-16,6 0-5 16,3 0-9-16,0 5-19 15,-8-10-9-15,4 5-2 16,-17-2 0-16</inkml:trace>
  <inkml:trace contextRef="#ctx0" brushRef="#br0" timeOffset="76822.9825">19798 9532 33 0,'9'0'32'0,"7"17"-3"15,-7-2-7-15,-3 4-7 16,0 5-3-16,-6-7-4 15,0 3-2-15,-3-6-1 16,3-4-1-16,0-10-3 16,0 0 0-16,-4-11-2 0,10-7 0 15,5-4 0-15,0-2-1 16,4 2 1-16,0 2 1 16,0 6 1-16,3 9 1 15,-5 5 1-15,3 6 0 16,-6 8 1-16,2 10-1 31,-3 2-2-31,-1-4-4 0,2 7-14 16,3-5-19-16,-11-11 0 15,9 1-1-15,-11-14 0 0</inkml:trace>
  <inkml:trace contextRef="#ctx0" brushRef="#br0" timeOffset="77023.9414">20140 9574 39 0,'13'-6'32'0,"8"8"1"31,-3-6-10-31,6 7-16 0,0 2-20 16,-6-10-17-16,6 10-1 15,-12-10-1-15</inkml:trace>
  <inkml:trace contextRef="#ctx0" brushRef="#br0" timeOffset="77255.7279">20512 9462 45 0,'0'-13'36'15,"0"13"2"-15,4 9-4 16,-4 5-17-16,5 8-5 31,-3 2-6-31,5 8-1 0,-1 3-3 16,-2-1-3-16,2 0-6 16,-6-9-13-16,0-6-19 15,0-2 0-15,0-17 0 16,-6 9 0-16</inkml:trace>
  <inkml:trace contextRef="#ctx0" brushRef="#br0" timeOffset="77709.116">20634 9295 29 0,'22'-14'32'0,"12"9"0"16,-4-4-8-16,3 6-11 0,4 3-5 15,-7 0-3-15,-1 0-2 16,-7 7 0-16,-1-5-2 31,-9 1 0-31,-1 2-1 0,-11-5 1 16,11 9-1-16,-11-9 0 15,4 14 0-15,-4-14 0 16,0 20 0-16,0-5 0 16,0 6 0-16,0 1 1 15,3 7 0-15,-3 0 1 16,6 7 1-16,-2 1-1 0,3 2 2 16,-3-2-1-16,0 0 1 15,-4-5-1-15,3-3 0 16,-6-6 0-16,-1-5-1 15,-7-6 0-15,-3-5-1 16,-1-3-4-16,-6-4-9 16,2-6-25-1,1 6 0-15,-2-9-1 16,7 9 1-16</inkml:trace>
  <inkml:trace contextRef="#ctx0" brushRef="#br0" timeOffset="78441.4994">21525 9589 17 0,'-22'-15'33'15,"-3"7"0"-15,-12-1-4 16,0 4-10-16,1 9-7 16,-2 4-4-16,6 7-2 15,7 5-3-15,9 7 0 16,10 0-1-16,6 0 0 15,13-3 0-15,7-4 0 16,6-6 0-16,5-7 1 0,1-7-1 16,0-9-1-16,-5-13 1 15,-3-5-1-15,-10-7 0 16,-7-12 0-16,-7-2 0 16,-8-8-1-16,-5 0 0 15,1-2 1-15,-1 5-2 0,2 0 0 16,11 9-1-16,0 3-1 0,13 12-4 15,2 6-6 1,13 11-11-16,3 12-13 0,-1 0 0 16,11 9 1-16</inkml:trace>
  <inkml:trace contextRef="#ctx0" brushRef="#br0" timeOffset="78859.1507">21754 9411 34 0,'0'15'32'0,"3"8"-1"15,-3 4-9-15,-3 3-3 16,3 5-6-16,-3-2-4 0,3 0-1 15,-6-6-3 1,6-3-1-16,0-9-2 16,0-3 0-1,0-12 0-15,0 0-1 0,0-17 1 16,0-3-1-16,0-9 0 16,0-3 0-16,-6-9 0 15,-1-6-1-15,-2-4 0 16,-1-3 0-16,5 5 0 15,2-1 0-15,3 7 0 16,6 6 0-16,2 8-1 0,12 8 0 16,7 12-4-16,2 3-4 15,9 6-11-15,-2 10-18 16,-3-5 1-16,10 5-1 16,-7-4 1-16</inkml:trace>
  <inkml:trace contextRef="#ctx0" brushRef="#br0" timeOffset="79127.9785">21730 9755 56 0,'10'2'32'0,"7"5"-12"16,5-2-4-16,4 0-13 0,3 4-22 16,-6-12-10-16,10 6-2 15,-10-12-1-15</inkml:trace>
  <inkml:trace contextRef="#ctx0" brushRef="#br0" timeOffset="79484.6516">21947 9439 11 0,'24'18'64'31,"-15"-8"-35"-31,-2 4-9 0,4 6-7 16,-8-3-4-16,4 2-3 15,-4-6-2-15,0-2-1 0,-3-11-1 16,0 0-1-16,0 0-1 16,16-14 0-16,-5-1 0 15,5-2 0-15,2 1 1 31,2 2-1-31,-2 1 1 0,2 8 2 16,-6 5 0-16,1 5 0 16,-5 8 1-16,-1 5 0 0,-5 1 0 15,-1 3-3 1,-3 3-4-16,0-7-9 16,0-7-25-16,4 2 0 0,-4-13-1 15,0 0 0-15</inkml:trace>
  <inkml:trace contextRef="#ctx0" brushRef="#br0" timeOffset="79732.7154">22385 9343 40 0,'10'-5'35'0,"3"12"1"15,-9 4-12-15,1 3-6 16,5 13-5-16,-7 2-4 16,5 5-2-16,-3 0-3 15,2 1-4-15,3 0-6 0,-6-11-9 16,-4-5-21-16,11-2-1 16,-11-17-2-16,0 0 1 15</inkml:trace>
  <inkml:trace contextRef="#ctx0" brushRef="#br0" timeOffset="79917.6208">22299 9486 22 0,'0'0'33'0,"18"5"2"15,6-2-4-15,4-3-12 16,1 0-8-16,5 5-7 15,-2-5-8-15,2 0-17 0,-12-5-13 16,6 5 0-16,-10-8-1 16</inkml:trace>
  <inkml:trace contextRef="#ctx0" brushRef="#br0" timeOffset="80165.0321">22712 9336 33 0,'5'-14'34'16,"8"10"-1"-16,-1 4-7 0,-12 0-5 15,22 14-6-15,-18 0-5 32,7 10-2-32,-11 3-2 0,9 7-2 15,-4-1-3-15,0-1-4 16,5 4-15-16,-7-9-20 15,-5-8 0-15,8-4-1 16,-6-15 0-16</inkml:trace>
  <inkml:trace contextRef="#ctx0" brushRef="#br0" timeOffset="80688.0491">22979 9169 31 0,'20'-9'31'0,"11"9"-1"15,4-4-13-15,9 4-3 16,-3-4-4-16,-3-1-3 0,5 5 0 16,-13-4-2-16,-3 4-2 15,-8-3 1-15,-19 3-1 16,0 0-1-16,9 5 0 16,-17 5-1-16,5 4 0 15,0 2-1-15,-4 10 0 0,0 3 1 16,0 7-1-16,7 7 0 15,0 3 0-15,4 5 0 16,-4 0 0-16,3 0 1 16,6-5-1-16,6-2 0 15,3-3 0-15,-5-8 0 32,0-5 0-32,-3-6 0 0,2-3 1 15,-4-6 0-15,-13-3 0 16,-15-8 2-16,-9-2-1 0,-5 0 1 15,-7 0-1 1,-11 0-5-16,-12 0-25 0,-3 0-8 16,17 0-1-16,-4 0-1 15</inkml:trace>
  <inkml:trace contextRef="#ctx0" brushRef="#br0" timeOffset="88192.1134">13186 10342 18 0,'49'47'13'0,"13"-1"-1"16,13 6-1-16,9-5-2 15,15-11-1-15,6-9-1 0,7-17-3 16,3-10 0-16,0-14-2 16,-1-11-1-16,4-9 0 15,-3-4 0-15,2 4 2 0,0 8 1 16,-7 10 1-16,-9 14 0 15,-8 14-1-15,-7 11-6 16,-15 10-20-16,-5 13-4 16,-19-11-2-16,5 4-1 15</inkml:trace>
  <inkml:trace contextRef="#ctx0" brushRef="#br0" timeOffset="88849.9227">15175 10585 16 0,'0'-18'14'0,"4"2"0"16,6 1-2-16,11 1-3 16,13-6-1-16,19-1-3 15,15 1-1-15,24 2-1 16,19 2 1-16,21 9 0 16,19 12 0-16,10 6 0 0,6 14 0 15,-4 7 0-15,-2 7-1 16,-5-2 0-16,-10 0-1 15,-14-13 1-15,-7-9-2 16,-10-15 1-16,-10-14-2 16,-3-15-1-16,-7-18-6 0,-9-13-14 31,-3 0-8-31,-22-15 0 0,-5 12-1 16</inkml:trace>
  <inkml:trace contextRef="#ctx0" brushRef="#br0" timeOffset="89484.1566">15172 10880 30 0,'0'0'21'15,"12"-9"-1"-15,-12 9-2 16,13 26-3-16,-10 1-2 16,1 10-3-16,-4 3-3 0,0 6-2 15,3-3-6-15,-3-5-6 16,6-10-14-16,4-4-11 16,-10-24 0-16,15 7-1 0</inkml:trace>
  <inkml:trace contextRef="#ctx0" brushRef="#br0" timeOffset="89822.0101">15243 10774 13 0,'-23'-19'25'0,"-16"-4"0"15,-4 14-13-15,-9 9-5 16,3 9-2-16,-6 10-1 0,7 13 1 15,8 12-1-15,9 11 1 16,17 9-1-16,14 3 0 16,11 2 0-16,15-4 0 15,19-5 2-15,14-14-1 16,19-14 0-16,6-17 0 16,7-15 0-16,0-19-1 0,-1-13 1 15,-12-15-1-15,-13-9-2 16,-26-10 0-16,-32-1-1 15,-24 4 0-15,-28 3-4 16,-10 10-18-16,-9 12-14 0,-10 0 0 16,9 16 0-16</inkml:trace>
  <inkml:trace contextRef="#ctx0" brushRef="#br0" timeOffset="90671.995">19126 10137 6 0,'18'27'13'0,"3"6"-3"16,12 13-4-16,6-2 0 15,15 5 0-15,5-8-2 16,7-10 0-16,7-9-1 31,9-22-1-31,4-13-1 0,11-15-1 16,7-9 1-16,2-5 0 15,118-38 2 1,-113 52-1-16,-3 11 2 16,-4 17 0-16,-16 16-1 15,-10 7 2-15,-14 9-2 16,-7 4 0-16,-14 0-7 0,-4 1-12 15,-15-13-10-15,2 2 1 16,-9-16 7-16</inkml:trace>
  <inkml:trace contextRef="#ctx0" brushRef="#br0" timeOffset="91187.7056">20898 10466 22 0,'0'-20'32'16,"6"4"-21"-16,6-13-3 15,14 0-3-15,12-6-3 0,15-1-1 16,12 3 0-16,14 4 0 31,8 9 0-31,6 12 0 0,6 14 0 16,0 16-1-16,0 10 1 15,5 6 0-15,4 6 0 16,8-1 1-16,10-3 1 16,10-8 1-16,10-5 0 15,11-12 1-15,-2-6-1 16,-6-9 1-16,-1-9-2 0,-21-11-3 15,-22-8-4-15,-24-9-9 16,-19-2-11-16,-33-14-5 16,-6 6-1-16,-23-8 12 15</inkml:trace>
  <inkml:trace contextRef="#ctx0" brushRef="#br0" timeOffset="91788.7132">20942 10855 12 0,'0'-24'15'16,"16"3"0"-16,0-1-2 0,8 3-1 15,4 6-3 1,3 8 0-16,-3 9-1 0,-7 10 0 15,-8 5-3-15,-13 9-2 0,-10 5 0 16,-14 0-2-16,-4-1 0 16,-4-3-1-16,2-5 0 15,6-7 0-15,7-4-1 16,17-13 1-16,0 0 0 31,23 4 1-31,2-4-1 0,4 0-1 16,1 0-4-16,-2 5-10 15,2 2-13-15,-12-13-1 16,7 6 1-16</inkml:trace>
  <inkml:trace contextRef="#ctx0" brushRef="#br0" timeOffset="92125.672">21121 10576 8 0,'-46'-25'22'0,"0"10"-7"16,-10 11-3 0,-2 14-4-16,-1 12-2 15,2 11-1 1,4 13-2-16,9 12-1 0,11 10 1 16,14 7 0-16,19-1 1 15,14-3 1-15,21-6 1 16,17-14 1-16,17-9-1 15,10-18 1-15,10-16 0 16,1-22-1-16,-2-12 0 0,-14-17-2 16,-16-14-1-16,-26-13-1 15,-26-5 0-15,-27-4-4 16,-17 0-5-16,-18 5-25 16,-1 23-1-16,-15 4-1 15,6 19 1-15</inkml:trace>
  <inkml:trace contextRef="#ctx0" brushRef="#br0" timeOffset="93610.1506">857 11975 22 0,'0'0'19'16,"-52"-13"0"-16,52 13-2 15,-41-44-2-15,41 44-3 16,-25-64-3-16,25 64-3 0,4-74-1 16,-4 74-1-16,37-61 0 15,-37 61-1-15,61-19 1 16,-61 19 0-16,68 32 0 15,-68-32 0-15,44 83 0 16,-34-31-1-16,-13 4-1 0,-7-3 0 31,-9-4-3-31,-5-6 0 0,24-43-1 16,-62 55-1 0,62-55 0-16,-65 15-1 0,65-15 1 15,-43-19 0-15,43 19 2 16,0 0 0-16,-22-53 1 15,22 53 1-15,0 0 0 16,48-30 0-16,-48 30 0 0,53 12 1 16,-53-12-2-16,50 37-3 15,-50-37-10-15,0 0-17 16,50 58-1-16,-50-58-2 16,0 0 1-16</inkml:trace>
  <inkml:trace contextRef="#ctx0" brushRef="#br0" timeOffset="94033.5845">888 11402 6 0,'0'0'28'15,"-72"-33"1"-15,30 37-1 0,-8 8-14 16,0 18-4-16,0 13-3 16,4 18-3-16,0 14-1 15,12 12 0-15,17 10 0 16,11 5-1-16,16 1 1 0,18-6-2 16,2-8 0-16,14-15 1 15,9-12-1-15,9-17-1 16,4-24 1-16,5-21 0 15,0-20-2-15,7-21 2 16,-2-12 0-16,-4-17-1 31,-16-8 1-31,-12-14-1 0,-27-2 1 16,-17 0 2-16,-26 7 1 16,-22 7 0-16,-5 12-1 15,-9 10 0-15,1 12-5 16,5 18-11-16,56 28-20 15,-62-18-2-15,62 18-1 16,0 0 0-16</inkml:trace>
  <inkml:trace contextRef="#ctx0" brushRef="#br0" timeOffset="94335.0407">1799 11968 19 0,'0'0'30'0,"0"0"-1"16,0 0-2-16,-7 8-23 0,7-8-26 15,0 0-6-15,0 0-1 32,0 0 1-32</inkml:trace>
  <inkml:trace contextRef="#ctx0" brushRef="#br0" timeOffset="94535.9259">1789 12128 56 0,'0'0'40'0,"0"0"0"15,0 0 0-15,0 0-25 16,-10 15-43-16,10-15-8 15,0 0-3-15,-12-5-1 16</inkml:trace>
  <inkml:trace contextRef="#ctx0" brushRef="#br0" timeOffset="96799.0786">21113 9296 34 0,'0'0'34'16,"0"0"0"-16,5 14-12 16,-5 8-5-16,0 0-6 15,0 6-2-15,0 1-2 0,0 3-3 16,0 1-8-16,0-9-8 15,0-6-16-15,5-1-8 16,-5-17 0-16,0 0-1 16</inkml:trace>
  <inkml:trace contextRef="#ctx0" brushRef="#br0" timeOffset="97053.1691">21013 9420 39 0,'16'-9'33'16,"12"5"-3"-16,0-4-9 16,3-4-7-16,4 4-5 15,-9-2-3-15,-4 6-1 0,-5-1-2 16,-17 5-1-16,0 0-1 16,0 8 0-16,-17 4-1 15,-1 2-2-15,-4 3-2 16,0 1-3-16,4 1-9 15,0 0-12-15,-2-10-6 16,20-9 0 0,-24 5 0-16</inkml:trace>
  <inkml:trace contextRef="#ctx0" brushRef="#br0" timeOffset="97184.3684">20991 9336 30 0,'11'-4'37'16,"3"4"-1"-1,14 14-3-15,9 5-10 0,5 8-14 0,7 12-38 16,-6-13-4 0,3 8-2-16,-15-22-2 15</inkml:trace>
  <inkml:trace contextRef="#ctx0" brushRef="#br0" timeOffset="107206.3187">17012 98 29 0,'0'0'21'0,"-46"0"-1"16,46 0-4-16,-77 153 2 15,46-71-16-15,6 15-1 16,3 1 0-16,14-5-2 16,11 13-1-1,12-14 1-15,19-30-3 0,16-14 0 16,20-17-1-16,10-15 2 15,10-6-1-15,1-4 1 0,-2-17 1 16,-5-1 1-16,-11 3 2 16,31 9 14-1,-104 0-6-15,56 48 2 16,-40-2 0-16,8 13 1 0,-1 15-4 16,13 12 1-16,8 12-5 15,19-21-3-15,13 9-5 16,10-14-4-16,14-12-4 15,3-10-2-15,6-13 3 16,-8-27 0-16,-3-3 1 31,-19-2 4-31,44-10 6 16,-82 13 9-16,-6 8 2 16,-11 6 1-16,1 24-1 15,-1 9 1-15,10 8-4 0,7 12 0 16,17-10-5-16,16 4-3 15,13-16-4 1,19 2-3-16,6-25-3 0,13-6 0 16,0-15-1-16,0-9 1 15,-14-4 2-15,-13-10 4 0,-13 1 2 16,-19 6 4-16,-11 2 2 16,-11 5 1-16,-4 17 1 15,-2 1-1-15,5 12 0 31,11 0-1-31,13 0-3 0,16-9-2 16,13-3-2-16,16-10-2 16,11-16-2-16,9-11 0 15,0-13 1-15,-2 1 1 16,-9 3 2-16,-14 12 4 16,-13 12 3-16,-20 9 3 15,-15 22 2-15,-13 19 1 0,-6 16 0 16,-5 6-2-16,1 4-1 15,7-2-4-15,5-5-1 16,11-14-4-16,3-4-1 16,11-16-1-16,2-16-1 15,5-6 0-15,-5-11 0 16,-7-10 2 0,-8-3 2-16,-9-4 1 15,-7-3 4-15,-8 8 1 0,-6 14 1 16,-6 14 0-16,5 25 1 15,-2 11-2-15,12 14-2 16,2 11 0-16,17 4-3 16,9 2-3-16,18-17-5 15,15-10-1-15,9-25 0 0,16-15 0 16,6-16 1-16,0-15 1 16,0-12 4-16,-17-7 4 15,-8-1 3-15,-20 4 4 16,-10 10 2-16,-13 8 0 15,-12 17 0-15,7 9-1 16,1 12-1-16,8 2-3 0,15 4-5 16,21-7-21-16,29-11-16 15,1-22 2-15,7-15 0 16</inkml:trace>
  <inkml:trace contextRef="#ctx0" brushRef="#br0" timeOffset="108560.6676">18228 1168 52 0,'0'0'25'0,"0"0"-1"32,0 0-4-32,0 0-7 0,0 0-1 15,44 66-6-15,-22-25-2 16,7-1-1-16,-3 1-1 15,0-12-5-15,0 7-7 16,-4 3-15-16,-9-3-9 16,4-28 1-16,-17-8-2 15</inkml:trace>
  <inkml:trace contextRef="#ctx0" brushRef="#br0" timeOffset="108839.3639">18436 1187 10 0,'0'0'24'0,"0"0"3"16,0 0-6-16,0 0-9 15,0 0-1-15,-54 36-5 16,30-8-2-16,0-12 1 15,1 15 0-15,4-12-2 0,-2 3-1 16,4-2-3-16,5 6-6 16,3-10-7-16,3-7-14 15,6 2-1-15,0-11-2 16,6 13 12-16</inkml:trace>
  <inkml:trace contextRef="#ctx0" brushRef="#br0" timeOffset="109393.5427">18579 1196 26 0,'0'0'29'0,"0"0"2"15,0 0-9-15,0 0-7 16,0 0-6-16,5 17-4 15,-5 22 0-15,-5 5-1 16,5-3-2 0,-4 2 0-16,8-9 0 15,-4 3-3-15,4-6 3 16,-4-5 0-16,0-26 0 16,0 0 0-16,10-13 1 0,-10-6-1 15,0 8 0-15,0-10 1 16,0 21-1-16,0-80 0 15,0 80-2-15,-6-75 0 16,6 75 1-16,0-56 0 0,0 56-1 16,5-69-2-16,-5 69 0 15,0 0 0-15,0 0 2 16,45-43-1-16,-45 43-6 16,48-20-4-16,-48 20-5 15,55 6-9-15,-55-6-8 0,61 8 0 16,-61-8-4-16</inkml:trace>
  <inkml:trace contextRef="#ctx0" brushRef="#br0" timeOffset="109661.1824">18622 1502 30 0,'9'12'29'0,"-9"-12"-2"16,33 0-12-16,-11-3-7 15,5 3-11-15,1 13-18 16,-8-2-5-16,8-4-1 15,-11-14-2-15</inkml:trace>
  <inkml:trace contextRef="#ctx0" brushRef="#br0" timeOffset="110141.4636">18773 1266 54 0,'0'0'30'0,"0"0"-6"15,43-21-10 1,-43 21-6-16,0 0-1 0,25 36-2 16,-18-9 0-16,2-5 0 15,-4-3 0-15,0-7-1 32,-5-12-2-32,0 17 1 0,0-17-2 15,0 0 1-15,0 0 0 16,0 0-1-16,-3-68 0 15,3 68-1-15,0 0-1 16,0 0 1-16,30-50-1 16,-30 50 1-16,0 0-2 15,36 0 3-15,-23 15-3 0,-5-1 1 16,-1 0 2-16,-2 7-2 16,-3 1-4-16,-2 9-5 15,0-5-17-15,4-10-6 16,-8-1-2-16,7-6 1 15</inkml:trace>
  <inkml:trace contextRef="#ctx0" brushRef="#br0" timeOffset="110442.2671">19101 1351 20 0,'0'0'34'15,"9"-18"-1"-15,4 29 0 0,1-11-18 16,1 2-4-16,-15-2-3 15,44-19-8-15,-23 22-15 16,-3-3-18-16,-18 0 1 16,0 0 0-16,47-24-3 15</inkml:trace>
  <inkml:trace contextRef="#ctx0" brushRef="#br0" timeOffset="110961.4864">19319 1223 45 0,'0'0'30'15,"0"0"-1"-15,0 0-13 16,0 0-7-16,28 22-3 16,-28-22-1-16,14 32 1 15,-10-11-1-15,-4-21 0 16,0 0-1-16,6 15-1 0,-6-15-3 15,-3 14 2-15,3-14 1 16,0 0-1-16,0 0-1 16,0 0-1-16,10-48 0 15,-10 48-1-15,0 0 2 0,0 0-2 16,42-58 2-16,-42 58-2 16,0 0 2-16,35 19 0 31,-26 4-2-31,-2-13 3 0,0 8-2 15,-2 1 2-15,-2 15-3 16,-3-12-1-16,5 6-9 16,-5-16-10-16,0-12-15 15,0 21 0-15,0-21 1 16,0 0 3-16</inkml:trace>
  <inkml:trace contextRef="#ctx0" brushRef="#br0" timeOffset="111395.9193">19598 1483 66 0,'-11'-15'23'0,"11"15"-7"15,-16 0-4-15,6 8-5 16,1 10-4-16,1-8-1 15,4 1 0-15,4 2-2 0,0 11 2 16,5-4 2-16,4-1 1 16,1-5 3-16,4-18 0 15,-5 4 0-15,7-7 1 16,-10-9-1-16,4 7-3 16,-10-8-2-16,0-11-9 15,0 2-24 1,0 11-7-16,-6 4 0 15,6 11-2-15</inkml:trace>
  <inkml:trace contextRef="#ctx0" brushRef="#br0" timeOffset="112027.163">19715 1160 16 0,'0'0'27'0,"0"0"-4"15,47-21-7-15,-47 21-5 16,0 0-5-16,52-15 0 16,-52 15 1-16,0 0-2 15,0 0-1-15,47 16 0 16,-47-16-4-16,0 0 3 0,0 0-1 15,0 0 0-15,0 0 0 0,0 0 0 16,0 0-2 0,0 0 0-16,0 0 3 15,0 0-3-15,0 0 3 0,0 0 0 16,16 47-1-16,-16-47 1 16,0 0 0-16,0 54-1 15,5-28-2 1,-2 8 2-16,0-8-1 15,3 2-2-15,-2 5 2 16,2-2-2-16,-1-2 2 16,-1-3 3-16,3-15 0 15,-7-2 1-15,0 2 0 16,-6-2 0-16,-1 1-1 16,-6 3 2-16,-1-13-1 0,-6 0-4 15,0 3-4-15,2 7-10 16,3-10-26-16,0-7 0 15,15 7 1-15,-7-19-1 16</inkml:trace>
  <inkml:trace contextRef="#ctx0" brushRef="#br0" timeOffset="112528.3941">20198 1177 49 0,'0'0'30'16,"0"0"1"-16,0 0-9 15,0 0-7-15,-10 17-5 16,7 15-3-16,3-3-2 0,0 7 0 16,0 3 1-16,0 2-5 0,0-6-1 15,5 0-4-15,-5-23-7 16,0-12-19-16,0 15-7 15,0-15 2-15,-10-8-2 16</inkml:trace>
  <inkml:trace contextRef="#ctx0" brushRef="#br0" timeOffset="112913.8401">20061 1310 30 0,'13'0'33'15,"-13"0"1"-15,0 0-8 16,56-33-12-16,-56 33-5 15,53 0-2-15,-53 0-1 32,57-4-1-32,-57 4-2 0,45-18-4 15,-45 18-2-15,0 0 2 16,44-15-3-16,-44 15-1 16,0 0 0-16,0 0-2 15,0 0 1-15,0 0 2 0,-50-22 0 16,50 22 0-16,-56-17 3 15,56 17 0-15,-55 3 0 16,55-3 3-16,0 0 0 0,-51-3 0 16,51 3 2-16,0 0 0 15,0 0-1-15,16 29 4 16,-2-7 0-16,7-5 0 16,-3-3-1-16,7 13 0 31,-9 5-2-31,5-3-2 0,-3 2-9 15,-1-14-27-15,-8-5-3 16,0 10 0-16,-9-12 0 16</inkml:trace>
  <inkml:trace contextRef="#ctx0" brushRef="#br0" timeOffset="113529.6651">20665 1281 48 0,'0'0'27'16,"-51"-18"-5"-16,29 24-6 16,-2 4-6-16,5 6-1 15,1 14-2-15,8-8-2 16,5 7 0-16,5 11 0 16,5-8-1-16,8 2 1 0,5-1 1 31,5-22-1-31,-1-7-1 0,1 5 1 15,-4-14-2 1,0-5 0-16,-8-3 1 0,-11 13-2 16,0-86 1-16,0 86-3 15,-18-78 1-15,7 32 0 16,3 2-2-16,-1-11-1 16,9 5-1-16,0 50-3 0,19-50-4 15,-19 50-7-15,36-46-15 16,-36 46-8-16,47-15 2 15,-47 15 0-15</inkml:trace>
  <inkml:trace contextRef="#ctx0" brushRef="#br0" timeOffset="114014.081">20868 1218 50 0,'0'0'33'0,"-6"29"-4"15,2-3-10-15,4 4-6 0,-8 6-5 16,8 2-1-16,-5 4-2 16,5-13-2-16,-4-1-1 15,4-10 1-15,0-6-2 16,0 0-1-16,0-12 4 16,8-19-2-16,-8-12 0 15,0 31 1 1,5-74-2-16,-5 74 0 15,0-84 0-15,0 33 0 16,0 1-2-16,0 50-1 16,5-66 2-16,-5 66-2 15,0 0 2-15,23-46-1 16,-23 46-1-16,0 0-2 16,51-12-4-16,-51 12-5 0,46 0-12 15,-46 0-10-15,53 17-3 16,-53-17 2-16</inkml:trace>
  <inkml:trace contextRef="#ctx0" brushRef="#br0" timeOffset="114286.2981">20856 1540 43 0,'0'0'36'16,"24"10"-3"-16,-8-5-9 15,2 4-8-15,6-9-5 16,-1 0-16-16,-2 0-26 0,-8 0-3 15,5-5-1-15,-18 5 0 0</inkml:trace>
  <inkml:trace contextRef="#ctx0" brushRef="#br0" timeOffset="114902.8394">21029 1270 53 0,'0'0'27'0,"0"0"-6"15,42-38-6-15,-42 38-4 16,0 0-3-16,25 37-1 16,-25-12-1-16,4-9-1 0,-4 4-1 15,-6-11-1-15,1 6-1 16,-2-1 0-16,1 1 0 16,6-15-3-16,0 0 2 15,0 0-2-15,6-51 1 16,-6 51-1-16,0 0 0 15,0 0 1 1,49-49 0-16,-49 49 0 16,0 0 0-16,40-7 1 15,-33 23 0-15,1-2 0 16,-2 0 0-16,-2 8 0 16,-4 0-1-16,3 4 0 0,0 6-5 15,-3-20-7 1,0-12-19-16,10 24-5 0,-10-12 2 15,12-12-1-15</inkml:trace>
  <inkml:trace contextRef="#ctx0" brushRef="#br0" timeOffset="115235.7759">21361 1355 45 0,'0'0'38'0,"21"-9"-1"16,-11 9-4-16,2 8-17 0,6-3-8 15,-3 12-12-15,5-27-30 16,-8 0-2-16,6 17-3 16,-7-7 2-16</inkml:trace>
  <inkml:trace contextRef="#ctx0" brushRef="#br0" timeOffset="115905.2376">21541 1251 16 0,'0'0'28'0,"16"0"1"15,-16 0-10-15,7 13-6 16,-3-2-5-16,-1 8-2 16,1 7-1-16,-4 3 0 0,5-16-2 15,-5 1 1-15,0-14-1 16,0 0-2-16,6 14 0 16,-6-14 1-16,0 0 1 15,9-48-1-15,-9 48-1 0,0 0-1 16,19-47-1-1,-19 47 2 1,0 0-1-16,28-43 1 16,-28 43-2-16,0 0 1 15,31 7 0-15,-21 13 2 0,-1-11-1 16,-2 9 1-16,0 8 0 16,-2 3-3-16,-5 1 1 15,2 3-6-15,-2-21-7 16,0-12-17-16,5 22-3 0,-5-13 0 15,8-9 0-15</inkml:trace>
  <inkml:trace contextRef="#ctx0" brushRef="#br0" timeOffset="116236.4187">21771 1543 16 0,'0'0'32'0,"0"0"0"15,0 0-7-15,0 0-7 16,13-8-4-16,-3 1-4 0,-10 7 0 16,19-13-3-16,-13-4-4 0,-6 17-1 15,14 0 1-15,-14 0-2 16,11 0 2-16,-11 0-1 15,0 0-2-15,0 28 1 16,0-4 1-16,3-7-1 16,-3 1 0-16,0-5 0 0,0-1-5 15,0 5-8-15,0-5-21 16,0-12-3-16,0 0-2 16,7-12 0-16</inkml:trace>
  <inkml:trace contextRef="#ctx0" brushRef="#br0" timeOffset="116774.474">21968 1145 12 0,'-7'-50'26'31,"7"50"3"-31,0 0-8 0,46-7-10 16,-46 7-2-16,45 17-1 15,-45-17-2-15,49 6 2 16,-49-6-2-16,0 0-2 16,52 0 1-16,-52 0 0 15,0 0-2-15,0 0 1 16,0 0-2-16,0 0-2 0,0 0 3 16,0 0-2-16,0 0 0 15,19 43-1-15,-19-43 0 16,0 0-1-16,-8 55 2 15,8-20 0-15,0-4-2 16,4 4 1-16,-4 1 1 16,4 2-2-16,-1 0 1 0,-3 3 1 15,0-10-1-15,0-10 0 16,-10-9 2-16,-5-4-1 16,-1 2-1-16,-1-5-2 15,-5-15-11-15,-1 1-22 0,9 5 0 16,-3-5-1-16,17 9 0 31</inkml:trace>
  <inkml:trace contextRef="#ctx0" brushRef="#br0" timeOffset="117275.1227">22408 1266 30 0,'0'0'35'0,"0"0"0"16,0 0-2-16,0 0-16 16,0 0-5-16,47-26-3 0,-47 26-3 15,0 0-2-15,53 0-2 16,-53 0-5-16,0 0-2 16,40 0-5-16,-40 0-11 15,0 0-12-15,0 0-4 16,0 0 1-16,0 0-1 31</inkml:trace>
  <inkml:trace contextRef="#ctx0" brushRef="#br0" timeOffset="117576.4587">22361 1347 47 0,'15'0'32'0,"-3"0"-6"16,7 9-3-16,1 3-6 15,-4 3-5-15,5-10-5 16,-5-5-2-16,2-7-3 16,-4-3-17-16,3 21-21 15,-13-20 0-15,7 1 1 16,-11 8-3-16</inkml:trace>
  <inkml:trace contextRef="#ctx0" brushRef="#br0" timeOffset="118276.6687">22826 1223 38 0,'0'0'31'15,"0"0"1"-15,0 0-13 16,51 28-9-16,-33-6-4 16,6 9 0-16,-1 4 0 15,1-8-8-15,2-1-6 16,-10 4-15-16,-12-4-10 15,14-8-2-15,-11-7 2 16</inkml:trace>
  <inkml:trace contextRef="#ctx0" brushRef="#br0" timeOffset="118539.0655">23078 1230 41 0,'0'0'31'0,"0"0"0"16,-22 4-15-16,13 7-7 15,-8 14-1-15,-2-3-2 16,-5-1-3-16,1 15 0 31,-5 6 0-31,5-9-4 0,5 0-4 16,0-10-7-16,4-8-14 15,14 9-9-15,-12-4 3 16,12-20-2-16</inkml:trace>
  <inkml:trace contextRef="#ctx0" brushRef="#br0" timeOffset="119008.6562">23188 1310 37 0,'0'23'23'0,"-3"0"-6"0,3 5-1 16,0-12-4-16,-5 6-1 15,5 0 0-15,-5-10-1 16,10-2-2-16,-5-10 0 16,6-15-1-16,-1-5 1 15,-5 20-2-15,-5-50-2 16,5 50-2-16,0-67 0 0,0 19 1 15,-2 3-3-15,2 45 1 16,-9-62-2-16,9 62 2 16,7-48 0-16,-7 48-2 15,21-48-2-15,-21 48-3 0,0 0-5 16,57-29-8 0,-57 29-14-1,59-10-5-15,-59 10-1 16,58 0 3-16</inkml:trace>
  <inkml:trace contextRef="#ctx0" brushRef="#br0" timeOffset="119309.1517">23192 1559 33 0,'8'-9'31'0,"5"9"-4"15,3 5-12 1,2 4-10-16,6-9-17 0,-10-5-16 16,10 13 0-16,-14-8-2 15</inkml:trace>
  <inkml:trace contextRef="#ctx0" brushRef="#br0" timeOffset="119878.5108">23421 1218 16 0,'0'0'25'0,"0"0"-7"0,12 35-2 16,-6-16-3-16,-6-19-4 16,8 14 0-1,-8-14 0-15,-11 12-1 16,11-12-1-16,-3 12 0 16,3-12-4-16,0 0 0 15,0 0 2-15,0 0-3 16,0 0 2-16,0 0-4 15,38-48-1-15,-38 48 0 16,0 0 1-16,0 0-1 0,42-20-1 16,-32 30 1-16,-10-10-1 15,20 8 1-15,-20 4 1 16,4 8 0-16,-4-2-5 16,5 5-9-16,-5-7-18 15,-5-1-2-15,8 12 0 0,-11-5 9 16</inkml:trace>
  <inkml:trace contextRef="#ctx0" brushRef="#br0" timeOffset="120395.3392">23598 1310 33 0,'0'0'32'0,"9"-6"-5"16,-9 6-7-16,0 0-5 16,0 0-1-16,43 14-6 15,-43-14-10-15,51 0-21 16,-51 0-7-16,43-15-6 0,-19 10 4 15</inkml:trace>
  <inkml:trace contextRef="#ctx0" brushRef="#br0" timeOffset="120943.1168">23827 1180 27 0,'0'0'27'0,"0"0"-9"16,43 14-4-16,-33 6-8 16,-10 1 4-16,8-5-5 15,-8-1 2-15,-3 0-2 16,-1 2 2-16,1 0-4 15,-4-2 3-15,7-15-1 16,0 0-2-16,0 0 3 0,0 0-5 16,0 0 1-16,0 0 0 15,34-41-1-15,-34 41-2 16,0 0 3-16,31-42-3 0,-31 42-3 16,0 0 5-1,0 0-2-15,46-21-2 0,-46 21 5 31,6 26-2-31,-1-1-3 0,-5 6 5 16,0-15-4-16,0 12-11 16,0 14-22-16,-5-2 3 15,5-11-5-15,0-15 8 16</inkml:trace>
  <inkml:trace contextRef="#ctx0" brushRef="#br0" timeOffset="121513.2778">24094 1446 18 0,'0'0'23'0,"-13"-10"-6"16,1 5-7-16,3 10-1 15,-6 5-2-15,9 4-1 16,2 8 0-1,4-3-2-15,4-9-1 16,1 12 2-16,2-5 0 16,9 4 0-16,2-13 2 15,-1-8 1-15,-7-10-2 16,-10 10 1-16,10-7 0 0,-10 7-2 16,5-16-1-16,-13-7-4 15,1 3-13-15,-3 15-24 16,-1 1 2-16,5-13-3 0,0 8 1 15</inkml:trace>
  <inkml:trace contextRef="#ctx0" brushRef="#br0" timeOffset="121860.7353">24161 1303 40 0,'0'0'34'0,"0"-14"-11"0,0 14-3 16,0 0-5-16,0 0-8 0,71 9 3 15,-71-9-9 1,51-15-9-16,-51 15-23 0,54 8-2 16,-54-8-3-16,0 0-1 15</inkml:trace>
  <inkml:trace contextRef="#ctx0" brushRef="#br0" timeOffset="122415.1265">24443 1182 4 0,'42'15'29'0,"-42"-15"-5"16,0 0-8-16,0 0-3 15,0 0 5-15,33 42-4 0,-33-42-8 16,0 0 3-16,-18 53-8 16,18-53 4-16,0 0 2 15,0 0-4-15,0 0-5 16,0 0 4-16,0 0 0 15,0 0-3-15,0 0 6 16,0 0-7-16,0 0-1 0,43-31 5 16,-43 31-1-16,0 0-3 15,0 0 5-15,45-20-3 16,-45 20-3-16,0 0 7 0,0 0-2 16,21 42-4-16,-21-42 3 15,0 0 1 1,-14 59-14-1,14-59-11-15,0 0-13 16,0 0-2-16,-18 64 0 16</inkml:trace>
  <inkml:trace contextRef="#ctx0" brushRef="#br0" timeOffset="122985.5344">24657 1533 23 0,'0'0'34'15,"0"0"-2"-15,0 0-8 16,10-47-9-16,-10 47-4 16,0 0-3-16,0 0-3 15,0 0 1-15,24-52-1 31,-24 52-2-31,0 0 0 0,0 0 0 16,0 0-2-16,11 58 1 16,-11-58 1-16,0 0-3 15,7 48-1-15,-7-48-5 16,0 0-12-16,8 46-21 0,-8-46 1 16,0 0-2-1,0 0 5-15</inkml:trace>
  <inkml:trace contextRef="#ctx0" brushRef="#br0" timeOffset="123602.4131">24930 1095 31 0,'0'0'21'15,"60"-19"-1"-15,-17-1-7 0,-43 20-7 16,52-15 4-16,-52 15-2 16,45-16-10-16,-45 16 7 15,48-10-3-15,-48 10 0 16,0 0 0-16,0 0 2 15,0 0-8-15,0 56 2 0,0-56 4 16,0 0-5-16,-5 65 9 16,5-65-5-16,-9 85-6 15,15-37 7-15,-6-48-1 16,-4 75 2-16,1-30-3 16,0 0 4-16,3-45-10 15,-17 52 6-15,17-52 2 0,0 0 1 16,-14 45 1-16,14-45 2 15,0 0-1-15,-51 21 0 16,51-21 2-16,0 0-1 16,-76 12-5-16,76-12-11 15,-56 5-26-15,56-5-3 0,-48 12 3 32,48-12-1-32</inkml:trace>
  <inkml:trace contextRef="#ctx0" brushRef="#br0" timeOffset="127291.5263">2319 11942 57 0,'27'-19'32'0,"-2"1"-12"16,3 11-4-16,-2 7-3 16,-2 10-5-16,-3 12-3 15,-8 5 0-15,-2 4-3 16,0 3-1-16,-8-2 0 0,2-6-1 16,5-2 0-16,-4-10-1 15,3-10 0-15,3-8 0 0,1-9-1 16,0-6 2-16,2-4 0 15,-5-3-1-15,2-3 1 16,-3 4 0-16,-2 2 1 16,-2 6-1-16,-5 7 1 15,0 10 0 1,0 0 0-16,0 22 1 16,-5-1 0-16,5 4-1 15,0 3 1-15,9 2-2 16,0-4-6-16,7-2-17 15,5-4-12-15,-5-11 0 16,9 1 0-16</inkml:trace>
  <inkml:trace contextRef="#ctx0" brushRef="#br0" timeOffset="127672.1926">2929 11886 29 0,'0'0'35'0,"0"12"0"16,-6 5-6-16,3 4-13 16,3 12-7-16,0-1-2 0,0 7-2 15,0-2-1-15,6-3-1 16,-6-6-1-16,3-7 0 16,-3-12-1-16,0-9 1 31,0 0-1-31,0-19 0 0,-3-8 1 15,-3-2 0-15,0-11-1 16,-3-6-1-16,-1-2 1 16,4-4-1-16,3-2 0 15,-3 1 0-15,6 0 0 16,6 9 0-16,7 4 0 16,4 6-1-16,8 10-2 0,1 3-7 15,10 11-13-15,4 10-15 16,-6 0 0-16,8 8 0 15,-9 1 3-15</inkml:trace>
  <inkml:trace contextRef="#ctx0" brushRef="#br0" timeOffset="127894.5012">2963 12239 25 0,'7'9'30'16,"-7"-9"-1"-16,33 0-11 15,-4-5-22-15,1-3-21 16,14 8-1-16,-9-14-2 15,5 9 10-15</inkml:trace>
  <inkml:trace contextRef="#ctx0" brushRef="#br0" timeOffset="128226.88">3199 11940 35 0,'13'7'35'0,"1"12"1"16,-7-1-5-16,-1-1-19 0,4 7-2 15,-10-4-4-15,6-2-2 16,-6-5-2-16,0-13-1 16,0 0-2-16,0 0 1 0,7-15-1 15,-2-7 0-15,8 0-1 16,-1-2 2-16,4 4 0 15,1 4 1-15,1 10 2 16,-1 6 0-16,-2 6 0 16,-2 12 0-16,-3 3-2 31,-1 1-6-31,3 3-24 0,-2 0-8 16,-10-8-1-16,9 2 0 15</inkml:trace>
  <inkml:trace contextRef="#ctx0" brushRef="#br0" timeOffset="128592.5851">3556 12034 33 0,'9'-8'33'16,"13"8"0"-16,-1-4-5 15,-2-2-17 1,9 6-8 0,0-4-6-16,-6 4-6 0,-1-4-4 15,-1-1-1-15,-6-1-1 16,-3-2 2-16,0 2 6 16,-5-4 7-16,0 1 8 15,1-5 20 1,-7 14-8-16,0 0 1 0,0 18-3 15,-4-6-4-15,4 11-5 16,-3 1-5-16,3 4-7 16,0 2-23-16,0-1-12 15,0-12-1-15,0 2 0 16</inkml:trace>
  <inkml:trace contextRef="#ctx0" brushRef="#br0" timeOffset="129012.5456">3856 11630 10 0,'22'-8'32'15,"0"-3"0"-15,14 11 1 16,-7-3-14-16,2-2-10 16,3 5-3-16,-9 0-2 0,0 8-2 15,-7-1 0-15,-5 1-1 16,-4 5 0-16,-4 2-1 16,-5 3 1-16,0 6-1 15,0 2 1-15,4 3-1 16,-4 3 0-16,3 4 1 15,4 3 0 1,1 0 1-16,2 0 0 16,-2 1 0-16,3-4 1 15,-6 2 0-15,-5-5 0 16,0-5 0-16,-5-6-1 16,-8-5-2-16,-3-4-5 0,-11-7-14 15,-1-6-18 1,6-4 1-16,-9-6-1 0,10 1 0 15</inkml:trace>
  <inkml:trace contextRef="#ctx0" brushRef="#br0" timeOffset="129475.3493">4539 11778 25 0,'0'16'36'16,"0"2"2"-16,6 13 0 31,-3 6-16-31,-3-3-9 0,8 7-6 16,-4-3-4-16,-1-2-5 15,4-2-5-15,-7-14-10 16,0-6-20-16,-3-2-1 16,-10-12 0-16,4 0 0 15</inkml:trace>
  <inkml:trace contextRef="#ctx0" brushRef="#br0" timeOffset="129776.1639">4470 11998 2 0,'19'-18'28'0,"14"7"2"15,-5-6-8-15,7 2-4 16,2 3-3-16,-10 0-3 16,2 5-1-16,-14-2-4 0,-6 7 0 15,-9 2-2-15,-21 0-1 0,-7 2-2 16,-7 5 0-16,-5-2-2 15,-2 2 0-15,4 1 0 16,2-2-1-16,7 2 0 16,10 4 0-16,10-2 1 31,9 1-1-31,13-2 1 0,5 4 1 16,9-3 1-16,8 4-2 15,6-2-6-15,4-2-28 16,-7-10-1-16,8 5 0 15,-15-10-1-15</inkml:trace>
  <inkml:trace contextRef="#ctx0" brushRef="#br0" timeOffset="130361.9546">5214 11895 40 0,'-39'3'29'0,"11"13"-5"15,1 3-8-15,6 4-4 16,9 8-3-16,12-2-1 16,17 3-1-16,1-7-1 15,12 2 0-15,-1-13-1 0,4 0 0 16,-5-14-1-16,-2-5-1 0,-7-8-1 16,-7-8-1-1,-12-13 0-15,-5-4 0 16,-9-8-1-16,-4-6 0 0,-5-4 0 15,2-4 0-15,0-1-1 16,2 1-2-16,9 11-3 16,8 0-6-16,9 15-9 0,12 9-16 15,1 4 0-15,14 17 0 16,-1 4 13-16</inkml:trace>
  <inkml:trace contextRef="#ctx0" brushRef="#br0" timeOffset="130714.8387">5499 11882 18 0,'-8'22'34'0,"8"7"1"16,-3-2-3-16,3 1-15 0,0 6-5 15,0-5-4-15,6 0-3 0,-6-9-1 16,7-6-1 0,-7-14-1-16,3 12-1 0,-3-12 1 15,0-12-1-15,0-2 1 16,0-8 0-16,-6-8-2 31,2-6 1-31,4-3-2 0,-4-7 1 16,4-3 0-16,3-4 0 15,3-1-1-15,6 2 1 16,6 9 0-16,3 3-2 16,6 10-1-16,0 3-4 15,9 17-11-15,-1 10-17 16,1 0-1-16,0 14-1 0,-6-4 1 16</inkml:trace>
  <inkml:trace contextRef="#ctx0" brushRef="#br0" timeOffset="130962.753">5519 12104 4 0,'-8'16'34'31,"2"-7"0"-31,19 5 0 0,5-2-15 16,7-7-6-16,5 5-7 15,2-4-20-15,10 3-17 16,-11-10-3-16,6 1 0 16</inkml:trace>
  <inkml:trace contextRef="#ctx0" brushRef="#br0" timeOffset="131347.587">5739 11876 23 0,'19'0'36'16,"9"9"1"-16,-6 1 0 15,-1 3-16-15,-2 12-9 0,-8-6-3 16,-2 8-4 0,-9-7-2-16,-6 3-1 0,0-9-2 15,6-14-1-15,-12 12-2 16,12-12-1-16,-7-13-1 0,7-6 0 16,9 2-1-16,2-4 2 15,5 2 0-15,-5 2 2 16,9 3 2-16,0 9 1 15,-3 5 2-15,2 10 0 16,-7 0 0-16,-1 7-1 16,-1 3-8-16,-5 3-21 0,-5-8-8 15,5 4 0-15,-5-19-1 16</inkml:trace>
  <inkml:trace contextRef="#ctx0" brushRef="#br0" timeOffset="131564.2552">6238 11844 29 0,'0'0'36'15,"0"0"0"-15,-3 18 2 0,3 0-19 16,7 11-8-16,-1 2-5 0,3 5-2 15,-3 3-5-15,4-8-11 16,-2-5-22-16,2-1-3 16,-10-13-2-16,3-1 1 15</inkml:trace>
  <inkml:trace contextRef="#ctx0" brushRef="#br0" timeOffset="131779.8187">6144 11983 46 0,'17'-7'33'0,"14"7"-1"15,-1 0-14-15,4 0-22 16,4 0-16-16,-7-8-11 0,9 8-1 16,-15-13-1-16</inkml:trace>
  <inkml:trace contextRef="#ctx0" brushRef="#br0" timeOffset="131949.1082">6539 11848 33 0,'0'0'37'0,"10"-8"1"31,-10 8 0-31,-3 14-15 0,8 8-9 16,-5-2-6-16,0 11-3 16,0 2-4-16,0 0-7 15,0-4-31-15,3 4-2 16,-3-10-1-16,0-1-1 15</inkml:trace>
  <inkml:trace contextRef="#ctx0" brushRef="#br0" timeOffset="132302.6625">6672 11630 40 0,'12'0'34'0,"1"-6"0"16,15 3-13-16,9 3-12 0,1 0-2 31,2 0-1-31,-3 3-1 0,-6 3-3 16,-4 3 0-1,-2 5-2-15,-12 5 1 0,-1 5-1 16,-8 3 0-16,1 5 1 16,-1 6 0-16,5 4 2 15,-2 1 0-15,2 4 0 16,-3-1 1-16,0-1 0 0,-6-2 0 16,0 3-1-16,-14-10 0 15,-3-8-1-15,-10-8-2 16,-8-11-3-16,4-6-12 15,4-7-23-15,-4-17-1 16,9-3 0-16,0-9 0 16</inkml:trace>
  <inkml:trace contextRef="#ctx0" brushRef="#br0" timeOffset="132819.3078">7370 11923 41 0,'24'4'34'16,"-3"-4"1"-16,15-9-9 15,3 9-14-15,-1-4-6 16,8 4-2-16,-5 4-4 0,-4-4-6 15,-6 0-6-15,-10 0-13 16,-11 0-8-16,3 0-3 31,-13 0 2-31</inkml:trace>
  <inkml:trace contextRef="#ctx0" brushRef="#br0" timeOffset="133034.8553">7438 12045 51 0,'15'0'35'16,"14"0"-4"-16,5 5-9 16,3-5-3-16,6 0-7 15,-5 0-4-15,-2 0-8 0,2 4-20 16,-10-1-16-16,-15-3-2 15,-1 0 1-15,-12 0-1 0</inkml:trace>
  <inkml:trace contextRef="#ctx0" brushRef="#br0" timeOffset="134668.6476">8093 11848 5 0,'8'-19'31'31,"15"9"0"-31,1-5 0 0,1 8-16 16,3 7-4-16,0 0-3 16,0 13-2-16,-6-1-1 15,-8 6-1-15,-10 5 0 16,-4 1-2-16,-10-1 1 15,4 4-1-15,-2 0 1 16,5 2-2-16,3-6 1 0,9 0 0 16,6-7-1-16,9 0 1 15,2-10 0-15,1-6-1 0,2-4 0 16,1-6 0 0,-4-9 0-16,0-3-1 15,-8-7 1-15,-3 0-1 0,-2 1 0 31,-6 0 1-31,-2 6-1 0,-5 2 0 16,0 4 1-16,0 5-1 16,0 11 0-16,-6-13 0 15,6 13 0-15,0 0 0 16,0 14 1-16,0 4 0 16,4 4 1-16,3 6-1 15,0 0 2-15,4 5-2 0,-4-1-1 16,4-8-11-16,-2-3-26 15,6-3-1-15,-2-14-1 16,2-4 1-16</inkml:trace>
  <inkml:trace contextRef="#ctx0" brushRef="#br0" timeOffset="138357.6289">8780 11594 31 0,'5'-15'34'0,"-5"0"-2"15,0 15-8-15,0 21-6 16,0 9-5-16,0 17-3 15,0 8-4-15,3 8-1 16,-3-3-1-16,6 5-3 0,1-8-1 16,-7-14-4-1,6-9-1-15,-6-10-4 0,3-7-9 16,-3-17-14-16,0 0-5 16,0 0 1-16,-13-19 0 15</inkml:trace>
  <inkml:trace contextRef="#ctx0" brushRef="#br0" timeOffset="138558.1513">8773 11579 11 0,'21'-14'29'16,"-5"-5"1"-16,15 7-5 16,1-3-14-16,4 6-14 15,4 9-20-15,-5-13-5 31,8 13-1-31,-14-3 7 0</inkml:trace>
  <inkml:trace contextRef="#ctx0" brushRef="#br0" timeOffset="138758.6858">8881 12129 30 0,'19'0'31'32,"14"4"-3"-32,-2-6-17 0,-2-7-32 15,5 9-5-15,-12-4-3 16,3 9 6-16</inkml:trace>
  <inkml:trace contextRef="#ctx0" brushRef="#br0" timeOffset="139358.3928">9045 11815 45 0,'16'15'30'0,"-6"-2"-6"16,2 6-5-16,-2 6-4 15,-2 1-2-15,2 3-4 16,-3-7-3-16,-4-2-1 16,-3-3-1-16,0-8-2 15,0-9-1-15,0 0 0 16,0-17-2 0,3-3 1-16,5-2-2 15,2-2 1-15,2-2-1 16,1 3 0-16,5 7 1 15,1 2 0-15,-1 9 1 16,-2 5 2-16,-4 12-1 16,1 5 0-16,-7 7 2 0,0 3-3 15,0 1-5-15,-6 0-17 0,3-9-13 16,7 1-1 0,-10-20 0-16</inkml:trace>
  <inkml:trace contextRef="#ctx0" brushRef="#br0" timeOffset="139644.0783">9427 11923 24 0,'13'10'33'16,"-1"-16"1"-16,16 6-2 0,3 0-18 16,3-4-14-1,0 4-25-15,-4-5-7 0,3 5-1 16,-13-8 0-16</inkml:trace>
  <inkml:trace contextRef="#ctx0" brushRef="#br0" timeOffset="140060.5212">9730 11882 15 0,'13'-7'28'0,"-7"-6"-5"16,4-3-4-16,1 0-1 15,-1-2-3-15,3 0-1 32,-7 2-2-32,3 3-2 15,-9 2-3-15,0 11-1 0,13-8-2 16,-13 8-1-16,6 19 0 16,-2-1-1-16,-1 5 0 15,5 9-1-15,-4 2 2 16,2 2-1-16,0 2-1 15,-3-8-2-15,3 1-9 0,-6-7-28 16,0-11 1-16,0-13-2 16,0 0 0-16</inkml:trace>
  <inkml:trace contextRef="#ctx0" brushRef="#br0" timeOffset="140495.3414">10153 11776 36 0,'0'0'34'15,"0"0"-1"1,0 0-9-16,11 9-5 0,-11 4-6 16,7 14-3-16,-7-2-3 15,9 11-2-15,-6-4-2 0,1 1-3 16,6-4-6-16,-10-8-7 16,6-4-19-16,-1-4-5 15,-5-13-2-15,0 0 2 16</inkml:trace>
  <inkml:trace contextRef="#ctx0" brushRef="#br0" timeOffset="140696.4543">10081 11898 9 0,'0'0'33'0,"0"0"0"16,13 0 1-16,9 0-17 15,5 0-6 1,2 0-10-16,2-2-12 15,0-3-19-15,8 5-3 16,-11 0 0-16,3 0 3 0</inkml:trace>
  <inkml:trace contextRef="#ctx0" brushRef="#br0" timeOffset="140934.7602">10446 11847 21 0,'13'-9'31'0,"-9"-7"-3"16,6 1-5-16,1 2-3 16,-8 2-4-16,-3 11-3 15,10-10-2 1,-10 10-3-16,9 12-1 16,-5 5-2-16,-4 3 0 15,5 8-1-15,-1 4-1 16,-1 4 0-16,2 1-1 15,0-3-4-15,0-1-7 16,-5-5-30-16,3-14-1 16,-3-14 1-16,10 4-2 0</inkml:trace>
  <inkml:trace contextRef="#ctx0" brushRef="#br0" timeOffset="141598.1538">10735 11546 25 0,'24'0'29'31,"-7"-12"-4"-31,11 7-8 16,0-1-6-16,-4 5-2 0,0 1-3 15,-3 0-1-15,-4 4-2 16,-7 1 0-16,-10-5-1 15,10 15-1-15,-10-6 1 16,0 2-1-16,4 3 0 16,-4 4 0-16,0 5-1 0,3 6 1 15,-3 4 0-15,6 6 0 16,-2 4 1-16,-4 2-1 16,6 3 1-16,-2-5 0 15,-4 2-1-15,0-8 2 16,0-5-1-16,-11-8 2 15,2 0 0-15,-8-11 1 0,0 1 0 16,-7-8-1-16,3-1 0 16,-3-5-6-16,4 0-14 15,-2-4-21-15,22 4 0 0,-8-14-2 16,16 4 1 0</inkml:trace>
  <inkml:trace contextRef="#ctx0" brushRef="#br0" timeOffset="141967.1116">11364 11812 42 0,'10'0'34'15,"11"5"-1"-15,0-5-10 0,5 0-13 16,7 0-4 0,0 4-4-16,1-4-6 0,-3 0-8 15,-7 4-15-15,-10-8-6 16,4 8-1-16,-18-4 0 0</inkml:trace>
  <inkml:trace contextRef="#ctx0" brushRef="#br0" timeOffset="142152.0213">11395 11930 19 0,'-5'16'34'16,"5"-16"0"-16,5 16-9 16,16-7-5-16,3-4-5 15,12 3-4-15,-3-8-7 16,4 4-20-16,-4-12-18 0,5 8-1 15,-14-12 0-15,1 4-1 16</inkml:trace>
  <inkml:trace contextRef="#ctx0" brushRef="#br0" timeOffset="142870.1458">12000 11834 11 0,'14'-8'28'16,"4"18"0"-16,-8-2-9 15,-2 8-4-15,-3 10-3 16,-8-4-2-16,3 7 0 0,-7-2-1 15,7 2-1-15,0-10-2 16,7 4-2-16,4-10-1 16,6-4 0-16,7-5 0 15,1-4-1-15,2-7-1 16,1-4-1-16,-2-6 0 16,-2-2 0-16,-6-4 0 0,-5-1-1 15,-4 0 0-15,-3 6 1 16,-6-2 0-16,0 8 1 15,0 12-2-15,0 0 3 0,-14 0-1 16,14 11 0 0,-4 6 1-16,7 2-1 0,3 3 0 31,0-1-4-31,7 1-8 16,-3 2-25-16,1-16-1 0,2 1 0 15,-2-9 0-15</inkml:trace>
  <inkml:trace contextRef="#ctx0" brushRef="#br0" timeOffset="143271.2182">12507 11757 4 0,'-5'11'33'16,"5"13"1"-16,-4-1-1 16,1 6-13-16,3 9-4 15,-4-2-3-15,4 2-4 16,-2-6-2-16,2-3-2 16,0-9-2-16,0-3-1 0,0-17-1 15,0 0 1 1,5-10-1-16,-2-9 1 0,-3-9-1 15,3-4-1-15,-3-6 0 16,0-7 0-16,0-2 0 0,-3-3 0 16,3 1-1-16,-3 3 1 15,3 6 0-15,4 2-1 16,5 9-1-16,3 6-3 16,6 9-5-1,2 4-11-15,6 5-16 16,7 5-1-16,-2 2 1 15,8 11 4-15</inkml:trace>
  <inkml:trace contextRef="#ctx0" brushRef="#br0" timeOffset="143525.138">12529 12073 38 0,'8'0'31'16,"17"10"-2"-16,0-6-13 15,5 1-15-15,6 4-25 16,-8-14-5-16,5 5-1 31,-11-7-1-31</inkml:trace>
  <inkml:trace contextRef="#ctx0" brushRef="#br0" timeOffset="143988.7194">12780 11789 27 0,'0'0'31'0,"12"4"-1"16,-12-4-10-1,16 19-5-15,-10-5-4 0,3 8-3 16,-9-1 0-16,6 4-2 16,-6-6-2-16,0-2-1 15,-3-5 0-15,3-12-2 16,0 0-1-16,0 0-1 0,6-20-1 16,4 2 1-16,2 0-1 15,3-2 1-15,4 2-1 16,3 6 1-16,-4 2 1 15,4 9 2-15,-3 1 0 16,-4 9 1-16,-6 3 0 16,1 8 0-16,-4 0 1 0,-6 7-1 15,0-3-3-15,0-1-9 16,-3-5-26-16,6 0-2 16,-3-9 0-16,0-9 0 15</inkml:trace>
  <inkml:trace contextRef="#ctx0" brushRef="#br0" timeOffset="144458.4299">13170 11621 28 0,'-8'-18'34'0,"8"18"1"16,17-7 0-16,-1 0-19 15,9 7-6-15,3-9-4 16,6 6-1-16,-3-5-2 16,0 5 0-1,-3-3-1-15,-7 6-1 16,-4 0-1-16,-7 0 0 15,-10 0 0-15,0 0 1 16,4 15-2-16,-4 3 1 16,-4 7 0-16,0 4 0 15,0 6 0-15,1 5 1 0,3 3-1 16,0 6 0-16,0-1 1 0,3-4-1 16,3-3 1-16,0-1-1 15,1-8 1-15,-4-1-1 16,-3-4 2-16,-7-4 0 15,-7-9 0-15,-5 1 0 16,-6-7 0-16,-6-2-2 16,-3-2-16-1,2-4-22-15,-5-9-1 16,3 2 0-16,-9-2-1 16</inkml:trace>
  <inkml:trace contextRef="#ctx0" brushRef="#br0" timeOffset="157683.4425">600 13244 39 0,'0'0'21'0,"0"0"-2"0,0 0-1 16,52-7-4-16,-52 7-1 15,29-49-4-15,-29 49-1 16,24-55 0-16,-24 55 0 31,19-46-1-31,-19 46-1 0,0 0-1 16,0 0-1-16,0 0-1 16,0 0-1-16,0 0-1 15,0 72-1-15,0-30 0 16,9 5 0-16,-2 3-2 15,-2-9-5-15,5 0-9 16,-10-41-14-16,15 53-7 0,-15-53 0 16,0 0-1-16</inkml:trace>
  <inkml:trace contextRef="#ctx0" brushRef="#br0" timeOffset="158084.3323">755 12900 23 0,'0'0'29'0,"-65"-36"1"15,65 36-13-15,-88-7-5 16,36 26-4-16,-3 9-1 31,5 11-2-31,0 13 0 0,13 10-2 16,12 11-1-16,9 2 0 15,20 6 1-15,15 0-1 16,5-3 1-16,20-8 0 16,14-7 0-16,4-17-1 15,13-17 1-15,4-21 0 16,-3-19 1-16,-1-23 1 0,-1-13-1 16,-15-15 0-16,-17-12 0 15,-19-6 1-15,-29-2-1 16,-19-2-1-16,-18 5 0 15,-17 7-3-15,-1 4-5 16,1 17-9-16,2 10-26 16,11 3 1-1,47 38-1-15,-21-42 0 16</inkml:trace>
  <inkml:trace contextRef="#ctx0" brushRef="#br0" timeOffset="159059.5038">14207 11801 37 0,'14'0'22'15,"-1"-8"-8"-15,5 2-2 16,5 6-3-16,4 0-2 16,-2 7-1-16,-3 0 0 15,-6 4-1-15,-11-2-1 0,-8 4-2 16,-9-4 0-16,-7 2 1 15,-6-3-1-15,3-2 0 16,2-2-1-16,8-4-1 0,12 0 1 16,0 0-1-1,18 8 2-15,3-2-1 0,3 5 1 32,1 6 0-32,-7-2 1 15,-2 7 1-15,-12 0 0 0,-9 1-1 16,-11-3 0-16,-4-2-1 15,-7-6-4-15,-2-4-4 16,5-1-9-16,2-2-14 16,6-8-6-16,16 3 0 15,-17-12-1-15</inkml:trace>
  <inkml:trace contextRef="#ctx0" brushRef="#br0" timeOffset="159457.7636">14370 11529 20 0,'-49'-28'29'16,"-1"19"0"-16,-4 9-14 16,-7 12-4-16,3 20-4 15,2 11-2-15,3 17-2 0,8 6-1 31,12 12-1-31,15 1 0 0,11 5 0 16,17-4 1 0,9-2-1-16,18-7 0 0,15-11 1 15,13-19-1-15,16-14 0 16,7-22 1-16,6-20-2 16,0-21 1-16,2-23 1 15,-11-17 0-15,-14-11 1 0,-29-15 2 16,-21 3-1-16,-29-1 0 15,-20 10 0-15,-22 14-4 16,-15 11-14-16,-11 9-20 16,4 19 0-16,-9 6-2 15,7 21 0-15</inkml:trace>
  <inkml:trace contextRef="#ctx0" brushRef="#br0" timeOffset="161300.5868">1472 13075 71 0,'0'0'37'16,"0"0"-4"-16,11-3-15 15,-11 3-8-15,0 0-3 16,0 0-5-16,0 0-9 15,0 0-19-15,0 0-10 0,11-10-1 16,-11 10 0-16</inkml:trace>
  <inkml:trace contextRef="#ctx0" brushRef="#br0" timeOffset="161501.6236">1492 13322 51 0,'0'0'36'0,"0"0"-1"16,0 12-19-16,-11-7-40 16,8 11-6-16,-12-6-4 0,1 12-2 15</inkml:trace>
  <inkml:trace contextRef="#ctx0" brushRef="#br0" timeOffset="167625.9433">2190 13210 25 0,'12'-17'22'16,"12"-1"-7"0,3 0-1-16,4 3-1 0,0 3 1 15,-2 6-1-15,-5 12-1 16,-11 4-2-16,-4 15-2 0,-12 6-3 15,-5 5-1-15,0 0 0 16,0 4-1-16,2-2-1 16,9-5 0-16,5-2 0 15,8-11 0-15,8-5 0 16,11-8-1-16,-1-11 1 31,2-6-1-31,4-9 1 0,-2-9-1 16,-7-4-1-16,-6-1 1 15,-9-1 0-15,-7 5 0 16,-9 5 0-16,-3 7 1 16,-13 10-2-16,4 10 2 15,-1 8-1-15,4 9 0 16,3 4-3-16,6-1-6 0,9-4-27 16,7 5-4-16,-1-8 1 15,9-6 0-15</inkml:trace>
  <inkml:trace contextRef="#ctx0" brushRef="#br0" timeOffset="168096.0391">2876 13050 29 0,'0'0'33'0,"0"0"-1"15,-2 19-11-15,-2 16-6 16,-5 4-5-1,6 11-4-15,-3-1 0 16,3 4-2-16,0-9-2 16,5-5 0-16,-2-11 0 15,7-13-1-15,-7-15 0 16,15-5 0-16,-12-13 0 0,0-8-1 16,-3-10 1-16,-2-7 0 15,-2-6-1-15,-5-2 1 0,0-2-1 16,3 0 0-16,6 4 0 15,0 3 0-15,3 8 0 16,12 6 0-16,7 10 0 16,6 5-3-16,7 13-2 15,-2 1-5-15,10 6-12 16,4 12-14-16,-7-8 1 0,4 6-1 16</inkml:trace>
  <inkml:trace contextRef="#ctx0" brushRef="#br0" timeOffset="168359.0787">2882 13508 16 0,'0'0'32'0,"25"11"0"16,-6-11 0-16,9 0-20 15,3 0-10-15,-3-7-21 16,9 13-9-16,-16-15-4 16,9 9 0-16</inkml:trace>
  <inkml:trace contextRef="#ctx0" brushRef="#br0" timeOffset="168778.2979">3097 13226 43 0,'22'3'34'0,"-5"-3"0"16,6 10-14-1,-8 8-9-15,-5 1-3 0,-1 5-2 16,-3-2-1-16,-6-1-2 0,0-9-1 16,0-12-1-16,-15 8-1 15,15-8-2-15,0-20 1 16,5-1-1-16,5-1 0 15,2-2 1-15,1 2 0 16,9 4 1-16,-1 4 1 31,-2 7 2-31,-1 7 0 0,-2 14 0 16,-4 3 1-16,-1 5-1 16,-7 3-1-16,-4-1-4 15,3 5-8-15,-3-6-21 16,0-10-6-16,4 2 0 15,-4-15-1-15</inkml:trace>
  <inkml:trace contextRef="#ctx0" brushRef="#br0" timeOffset="168998.4719">3552 13273 39 0,'0'0'37'16,"0"0"-1"-16,16 0-1 15,2 7-19-15,-2-7-9 16,9 0-7-16,0 0-14 16,2 6-20-16,-8-12-2 15,0 6-1-15,-5-7 0 0</inkml:trace>
  <inkml:trace contextRef="#ctx0" brushRef="#br0" timeOffset="169214.6385">3832 13176 37 0,'0'0'35'16,"9"0"-1"-16,-9 0-6 0,11 17-9 15,-11 0-6 1,11 12-4-16,-6-3-2 0,1 6-3 16,-2 0-6-16,-4-3-14 15,0-5-21-15,3-2-2 0,-3-22 0 16,0 12 0-16</inkml:trace>
  <inkml:trace contextRef="#ctx0" brushRef="#br0" timeOffset="169686.6706">3996 12962 17 0,'21'-3'28'16,"-6"-8"2"-16,12 6-14 15,2 3-4-15,0 2-2 16,5 0-2-16,-3 0-2 0,-3 4-1 16,-6-4-1-16,-4 9-1 15,-3-4-2-15,-2 4 0 0,-7 1-1 16,-4 4 1-16,-2 0-1 15,0 9 1-15,0 1 0 16,4 3 0-16,0 7 2 16,-1 2-1-16,1 2 0 15,3 1 0-15,0-1 0 16,0-3 0 0,1-4 1-16,-5-4-2 15,-3-7 1-15,-5-1 0 16,-5-5 0-16,-5 0 0 15,-10-6 1-15,0 4-2 16,-6-2-1-16,3-3-7 0,4-3-22 16,1 4-7-1,2-8-1-15,12 0 0 0</inkml:trace>
  <inkml:trace contextRef="#ctx0" brushRef="#br0" timeOffset="170350.2602">4702 13067 35 0,'0'0'34'0,"0"0"1"16,0 19-13-16,4 8-6 0,-4 3-5 15,0 10-4 1,6 2-1 0,0-1-3-16,-2-2-2 15,-1-5-5-15,3-4-7 16,-6-8-17-16,0-22-8 0,-6 16-1 16,-7-19 1-16</inkml:trace>
  <inkml:trace contextRef="#ctx0" brushRef="#br0" timeOffset="170751.2563">4581 13292 6 0,'22'-16'30'0,"16"6"1"16,-4-8 0-16,9 2-17 16,1 1-4-16,-7-4-3 15,0 8 1-15,-8-7-2 0,-8 8-1 16,-11 1-1-16,-10 9 0 15,-12-7 0-15,-7 10-1 16,-6 3-1-16,-7 6-1 16,-1 7 0-16,-2-3-2 15,1 5-2-15,3-2-3 16,6-3-3 0,3-7-3-16,6-2-2 15,1-7 0-15,15 0 0 0,-18-20 2 16,18 8 3-16,-4-2 5 15,4-15 11 1,4 20 3-16,5 9 1 16,4 0 2-16,8 14 0 15,3 0 0-15,7 10-2 0,0 1-3 16,3 3-9-16,1-8-30 16,3 9-2-16,-10-11-1 15,3-1-2-15</inkml:trace>
  <inkml:trace contextRef="#ctx0" brushRef="#br0" timeOffset="171390.6631">5166 13184 29 0,'14'0'33'15,"5"20"0"-15,0 1-13 16,-8 0-6-16,3 7-3 0,-8 0-3 16,-1 1-2-16,-5-5-1 15,-5-1-2-15,-1-12-2 0,6-11 0 16,-9 8 0 0,9-8-1-16,0-22-1 0,9 0 1 15,4-2-1-15,5-3 0 16,6 3-1-16,2 3 2 15,0 3-1-15,2 8 2 32,-3 10-1-32,-3 5 2 0,-6 10 0 15,-3 4 0-15,-7 5 1 16,0 2-1-16,-6 2 0 16,0-2-3-16,0 1-9 15,0-3-24-15,-3-9-2 16,6-3-1-16,-3-12 0 15</inkml:trace>
  <inkml:trace contextRef="#ctx0" brushRef="#br0" timeOffset="171854.8216">5666 13212 28 0,'0'0'29'15,"0"0"0"-15,0 17-11 16,0-4-5-16,0 4-4 15,0 4-1-15,-3 1-1 16,8 4 0-16,-5-6-2 16,12 4 0-16,-1-2-2 15,6-5 0-15,-2-5-2 0,6-6 1 16,-2-6-1-16,5-4-1 16,-3-10 1-16,0-3 0 15,-4-7 0-15,-3-3 0 16,-2 1 0-16,-4 2 1 15,-4 2 0-15,-4 8 0 0,0 14 0 32,0 0 0-32,0 0 0 0,-5 23-1 15,5 1-2-15,0 0-8 16,0 3-17-16,5 2-12 16,-5-12 0-16,6 3-1 15</inkml:trace>
  <inkml:trace contextRef="#ctx0" brushRef="#br0" timeOffset="172389.2145">6090 13097 22 0,'0'0'31'0,"0"0"2"16,3 17-13-16,-6 9-4 15,-3 5-5-15,2 13-2 16,-5-5 0-16,7 5-3 16,-5-4-1-16,4-6-2 15,0-8-1 1,3-8-1-16,0-18 1 16,0 0-1-16,0 0 0 15,6-29 0-15,-6 0 0 16,0-5 0-16,0-10-1 15,0-2 1-15,-3-9-1 16,3 3 0-16,0 3 0 16,0 5 0-16,0 4 0 0,6 5 0 15,6 12-1-15,1 4-2 16,12 11-1-16,-1 3-5 16,14 5-8-16,-4 4-12 0,3-4-7 15,6 5 0-15,-9-1 0 16</inkml:trace>
  <inkml:trace contextRef="#ctx0" brushRef="#br0" timeOffset="172641.6403">6096 13397 28 0,'0'0'33'0,"31"7"-3"16,-6-4-8-16,5-3-5 16,5 9-5-16,-1-6-12 0,-1 4-21 15,-10-7-11-15,5 0-2 16,-17-3 0-16</inkml:trace>
  <inkml:trace contextRef="#ctx0" brushRef="#br0" timeOffset="173011.4716">6344 13215 36 0,'9'-10'34'16,"7"17"-2"-16,-1 3-11 16,-5 2-5-16,-1 8-4 0,-3-3-2 15,0 7-3-15,-6-5-1 16,3-2-3-16,-3-5-1 16,0-12-2-16,0 0 0 15,0 0-2-15,18-14 1 16,-8-3-1-16,5-5-1 15,1 0 2 1,2 0-1-16,2 2 1 16,-3 4 1-16,0 7 1 15,-6 6 0-15,2 9 2 16,-6 5 0-16,-1 8-1 0,-3 2 1 16,-3 4-4-1,4 1-9-15,-4 2-27 0,-7-9 0 16,7 0-1-16,-6-7 0 0</inkml:trace>
  <inkml:trace contextRef="#ctx0" brushRef="#br0" timeOffset="173598.0595">6818 12939 17 0,'13'-10'20'16,"12"7"-5"-16,3-3-2 16,-4 0-2-16,1 2 0 15,-4-1-2-15,-3 5-1 16,-3 0-2-16,-4 3-1 15,-8 6 0 1,0 6-2-16,-3 4-1 16,0 4 0-16,-3 5 0 15,3 8 1-15,0 4-1 16,0 6 0-16,0-2 1 16,10 5-1-16,-4-2 1 0,4-3-2 15,-5-2 1 1,5-8-1-16,-4-8 0 0,0-3 1 15,-6-8 0-15,-4-4 1 16,-7-4-1-16,-8-2 1 0,-7-5 0 16,-4 0-1-16,-4 5-4 15,0-5-7-15,4-7-24 16,4 7-3-16,4-5 0 16,22 5 0-16</inkml:trace>
  <inkml:trace contextRef="#ctx0" brushRef="#br0" timeOffset="174161.9028">7417 13201 15 0,'13'-5'28'0,"16"5"-1"16,3 0-11-16,5-3-6 0,7 3-2 31,-4 0-4-31,-3-5-4 16,-3 5-7-16,-6 0-7 15,-12 0-10-15,0 8-5 16,-16-8 1-16</inkml:trace>
  <inkml:trace contextRef="#ctx0" brushRef="#br0" timeOffset="174416.0286">7441 13326 48 0,'12'3'34'0,"8"-3"-7"16,11 7-8-16,-1-7-3 15,8 5-3-15,-1-5-7 16,-3 5-21-16,-3-5-19 15,3 0-1 1,-12-7-2-16,-1 4 1 16</inkml:trace>
  <inkml:trace contextRef="#ctx0" brushRef="#br0" timeOffset="201140.6674">9056 12773 20 0,'-14'-5'28'0,"-19"-3"-1"16,-10 3-13-16,-11-2-5 16,-11 0-2-16,-3 2-2 15,-7 0-1-15,4 5-1 0,6-5 0 16,9 10-1-16,8 3 0 16,15 3 0-16,10 4-1 0,15 3 1 15,20 0 0-15,15 5 0 16,12 0-1-16,15 4 0 15,7 3 1-15,2 2 0 16,-5 0-1-16,-8 6 0 16,-22 3 0-16,-19 3 1 31,-25 5-2-31,-24 4 1 0,-19-1 0 16,-13 1-1-16,-5-1 1 15,-1-5-1-15,9-5 0 16,14-4 1-16,14-8 0 15,22-6 0-15,19-5 1 16,22-6 0-16,21-7 0 16,23 0 0-16,15-1 0 0,19-2 0 15,8 1 0-15,7-4-1 16,-4 5-3-16,-5-5-4 16,-6 3-9-16,-11 0-19 15,-24-8-2-15,-11 1 1 16,-26-5-1-16</inkml:trace>
  <inkml:trace contextRef="#ctx0" brushRef="#br0" timeOffset="201693.3847">8167 13779 13 0,'0'0'32'16,"16"3"1"-16,-11 8 0 0,4 16-17 16,2 7-6-16,-2 3-1 31,2 6-2-31,-4 0-3 16,3-4-3-16,-5-3-3 0,-5-9-5 15,6-12-6-15,-6-15-6 16,0 0-4-16,14-18 0 15,-9-4 1-15,5-8 7 16,-2-2 5-16,2 1 8 16,2-21 20-16,-12 39-1 15,0 13 2-15,0 0-2 16,-15 4-4-16,3 10-3 16,3 5-5-16,0 0-1 15,2 1-1-15,7-5 0 16,7 2-1-16,5-6-1 15,7-5 0 1,5-3-5-16,3-3-11 16,1-9-15-16,11 9-1 15,-12-13-2-15,9 7 12 16</inkml:trace>
  <inkml:trace contextRef="#ctx0" brushRef="#br0" timeOffset="201909.7362">8525 13890 8 0,'18'0'27'0,"-5"-12"-1"15,14 7-7-15,-2-2-19 16,3 1-14-16,4 9-11 16,-11-7 0-16,1 9 10 0</inkml:trace>
  <inkml:trace contextRef="#ctx0" brushRef="#br0" timeOffset="202125.9022">8550 13968 10 0,'-16'9'33'0,"16"6"1"0,0-15-3 16,9 7-14-16,11-7-8 15,4 2-12-15,7 2-25 16,-6-13-3-16,5 5-2 15,-5-5-1-15</inkml:trace>
  <inkml:trace contextRef="#ctx0" brushRef="#br0" timeOffset="202326.4393">8776 13999 26 0,'0'0'30'0,"31"5"2"16,-18-5-8-16,8 0-28 15,7 4-23-15,-4-11-2 16,8 7-1-16,-11-14 9 16</inkml:trace>
  <inkml:trace contextRef="#ctx0" brushRef="#br0" timeOffset="202549.1132">9145 13992 29 0,'-20'-5'27'16,"9"5"-1"-16,-8-14-19 16,7-4-7-16,2-1-3 0,4-1-1 31,6-1 1-31,6 6 1 0,4 3 3 15,2 10 3 1,4 7 5-16,-3 6 3 0,5 8 0 16,0 0-1-16,2 4-1 15,-2-6-1-15,3 2-2 16,-2-11-1-16,0-3-2 0,0-10-2 16,-4-5 1-16,-5-3-1 15,-5-5 1-15,-10 1-2 16,-6-1-3-16,0 4-17 15,-5 5-17-15,-12-6 0 16,9 8-1-16,-9-7 0 16</inkml:trace>
  <inkml:trace contextRef="#ctx0" brushRef="#br0" timeOffset="203050.4639">8512 12388 30 0,'13'19'31'0,"-16"-6"-1"0,3 8-10 16,0 5-8-16,-3 1-2 15,3 1-4-15,0-3-6 0,-4-2-8 16,4-5-9-16,-6-10-7 15,6-8-3-15,-15 0-1 16,3-7 3-16</inkml:trace>
  <inkml:trace contextRef="#ctx0" brushRef="#br0" timeOffset="203451.0454">8419 12535 39 0,'0'-17'24'0,"12"12"-4"16,6-3-4-16,8 2-7 15,6-3-3-15,6 4-2 16,2 1-1-16,0 4-1 31,-3 0 1-31,-8 4-1 0,-6 5 1 16,-5 1 0-16,-8 2 1 15,-10-3-1-15,-3 1 0 16,-7-7 0-16,1-3-1 16,-3 0 0-16,2-10-1 15,2-4-1-15,4-1-1 0,7-3 1 16,3 0-1-16,6 7 0 0,1 0 0 15,4 6 1 1,0 5-1-16,2 7 1 0,2 0 0 16,3 5 0-16,-4-2 1 15,5 3-1-15,-3-1 0 16,-1-3 1-16,1-4-1 31,-4-5 1-31,0 0 0 0,-7-7 2 16,-3-3 0-16,-8-4 1 15,-6 1 0-15,-5-1 0 16,-6 4-5-16,-4 6-17 16,-3 11-17-16,-14 2 0 15,7 13-1-15,-15 5-2 16</inkml:trace>
  <inkml:trace contextRef="#ctx0" brushRef="#br0" timeOffset="211300.9754">9716 12955 22 0,'0'-26'32'16,"0"7"-5"-16,3 3-5 16,-3 3-3-16,0 13-5 0,3 13-3 15,0 15-2-15,-3 7-4 16,0 14-1-16,3 7-2 15,-3 7 0-15,0 5-1 0,0-7-2 16,3-6-1 0,-3-11-2-16,0-10-2 0,0-14-1 31,0-20-2-31,12 0 0 16,1-15 0-16,1-8 1 0,6-5 2 15,-2-5 3-15,2 2 2 16,-2 5 4-16,-2 4 1 15,-4 8 1-15,-12 4 0 16,0 10 1-16,-22 5-1 16,4 10-1-16,-8 1-1 0,1 2-1 15,1 3 1-15,5-1 0 16,7 1 0-16,12-1 1 16,15-6-1-16,11-2 1 15,4-1-1-15,5-2-2 16,1-1-4-16,-2-5-7 15,-3-3-25-15,-4 0 0 0,-10-7-2 16,-1 5 1-16</inkml:trace>
  <inkml:trace contextRef="#ctx0" brushRef="#br0" timeOffset="211933.3584">10152 13168 19 0,'19'-4'29'15,"-9"-3"-4"-15,6 7-4 0,-7 7-3 16,-4 3-6 0,2 9-3-16,-7 3-2 0,0 2-2 15,-6 2-1-15,6-1-1 16,0-3-1-16,9 0-1 0,1-6 1 16,8-6-2-16,0-5 1 15,8-5 0-15,1-6-1 16,-2-3 0-16,3-4-1 15,-7-7 1 1,-2-2-1-16,-7-5 0 16,-5 1 1-16,-4 0 0 15,-3 3 0-15,0 4 1 16,-7 7 0-16,7 12 1 16,-11 0 0-16,7 12 0 15,4 8 0-15,0 8-1 16,0 1 0-16,4 5-2 0,4-1-5 15,-1-4-11-15,2-10-18 16,6 1 0-16,-5-17-2 16,6 0 1-16</inkml:trace>
  <inkml:trace contextRef="#ctx0" brushRef="#br0" timeOffset="212287.572">10627 13138 25 0,'6'26'33'16,"-8"-10"0"-16,4 11-10 31,-2 3-9-31,0-1-2 0,0 3-4 16,-2-8-2-16,2 1-2 15,0-12-2-15,0-13 0 16,0 0 0-16,2-10 0 15,-2-11-1-15,0-6 0 16,-2-7 0-16,-2-5 0 16,-2-3 0-16,3-5 0 0,-4 1-1 15,7 0 1-15,0 5-1 16,7 0 1-16,3 7-1 16,4 3 0-16,8 9-2 15,0 5-4-15,10 9-8 16,2 8-21-16,-4-4-1 15,7 13-1 1,-5 1 1-16</inkml:trace>
  <inkml:trace contextRef="#ctx0" brushRef="#br0" timeOffset="212519.3614">10673 13407 10 0,'10'12'32'0,"0"-12"0"16,16 7 0-16,7-7-19 0,3 4-11 15,1 4-20-15,-6-8-11 16,0 7-2-16,-15-7-1 15</inkml:trace>
  <inkml:trace contextRef="#ctx0" brushRef="#br0" timeOffset="212788.9243">10873 13014 32 0,'0'0'35'16,"3"-11"1"-16,-3 11-9 0,8 23-10 15,-8 1-6-15,8 13-5 16,-8 3-2-16,8 7-2 16,-2-3-5-16,-3-5-6 15,3 1-5-15,-1-11-6 16,-1-9-9-16,6-8-4 15,-10-12-1 1,19-8 7-16</inkml:trace>
  <inkml:trace contextRef="#ctx0" brushRef="#br0" timeOffset="212989.4658">11035 13208 35 0,'0'0'27'15,"-10"9"-3"-15,1 1-6 16,-3 5-4-16,-2-3-3 0,3 5-3 15,0-1-1-15,11 1-1 16,0-7-1-16,11 2-4 0,4-5-7 16,4-1-14-16,-2-6-14 15,14 0-1-15,-8-11 0 16</inkml:trace>
  <inkml:trace contextRef="#ctx0" brushRef="#br0" timeOffset="213421.3184">11186 12901 25 0,'10'-18'31'0,"7"14"0"16,-5-2-10-16,10 0-9 0,2 6-4 15,-3 0-3-15,1 4-1 0,-4-1-2 16,-2 2-1 0,-5 5 0-16,-2-1 0 0,-3 2-1 15,-1 2 0-15,-1 4 0 16,-4 0 1-16,4 5-1 31,-4 0 1-31,3 7-1 0,0 0 0 16,-3 2 0-16,4 3 1 15,-4 2 0-15,5 1-1 16,-5 1 1-16,0-1 0 16,-5-4 1-16,-2-1 1 15,-6-5 1-15,-2-3-1 16,-7-5 1-16,-2-6-2 0,-2-5-6 15,2-2-29-15,1-14-2 16,13 1 0-16,1-10-2 16</inkml:trace>
  <inkml:trace contextRef="#ctx0" brushRef="#br0" timeOffset="217932.1228">11634 13146 27 0,'11'-9'31'15,"-8"-1"0"-15,-3 10-13 16,17-6-5-16,-17 6-6 16,14 12-3-16,-9 2-2 15,1 4 0-15,1 4-1 0,-3 1 1 16,1-1-1-16,-1 0 0 16,0-3 0-16,2-2 0 15,5-3 0-15,1-6-1 0,5-8 1 16,3-3 0-16,3-8-1 15,5-2 0-15,-6-6 0 16,1-5 1-16,-4 0-1 0,-3-1 1 16,-6 3 1-16,-3 3 1 15,-7 5 0-15,0 4 0 16,0 10 0-16,-11 0 0 16,11 0 1-16,-10 24-1 15,10 0-1-15,0 3-1 31,4 2 1-31,2 0-4 0,9-1-10 16,2-5-25-16,0-10 1 16,7-5 0-16,-1-15-1 15</inkml:trace>
  <inkml:trace contextRef="#ctx0" brushRef="#br0" timeOffset="218364.4604">12181 13043 34 0,'3'10'33'0,"-9"5"-2"15,6 9-8-15,0 11-8 16,-6 2-4-16,6 6-2 16,-3-5-3-16,3-3-2 15,0-6 0-15,5-7-2 0,2-10 0 16,-7-12 0-16,16-12-1 16,-10-5 0-16,0-11 0 15,-3-7 0-15,-3-6 0 16,-5-7 0-16,-5-6-1 15,3-1 1-15,-4 2-1 16,1-1 1 0,4 4-1-16,6 6 0 15,6 7 0-15,4 6-1 16,8 12-3-16,4 4-7 16,11 8-16-16,8 7-10 0,-3 3-1 15,7 10 1-15</inkml:trace>
  <inkml:trace contextRef="#ctx0" brushRef="#br0" timeOffset="218634.0273">12194 13382 16 0,'3'9'31'0,"18"7"0"16,1-7-12 0,6 0-5-16,4-1-21 15,-4-8-17-15,5 5-4 16,-14-13-2-16</inkml:trace>
  <inkml:trace contextRef="#ctx0" brushRef="#br0" timeOffset="219334.5979">12448 13147 44 0,'0'0'31'0,"15"8"-7"15,-2 5-3-15,-6 3-5 16,4 8-4-16,-8-3-3 15,0 5-2-15,-3-5-2 16,0-2-2-16,-3-9-1 16,3-10-1-16,0 0-1 15,0 0 0-15,0-22-1 0,7 3 0 16,3-3 0-16,1 2 0 16,5-1-1-16,-1 3 2 15,1 6 0-15,0 5 1 16,2 7-1-16,-3 5 1 15,1 5 1-15,-3 4-1 0,-5 6 0 32,0 1-3-32,1 0-10 0,-3 1-23 15,-3-9-2-15,9 1 1 16,-12-14-2-16</inkml:trace>
  <inkml:trace contextRef="#ctx0" brushRef="#br0" timeOffset="219566.4821">12798 13225 50 0,'16'-5'37'0,"12"5"-1"15,0 0-9-15,3 0-18 0,6 0-16 16,-10 0-25-16,8 0-4 15,-7-5 1-15,-1 0-1 16</inkml:trace>
  <inkml:trace contextRef="#ctx0" brushRef="#br0" timeOffset="219884.43">13152 12910 42 0,'0'-25'34'0,"6"11"-2"16,-6 14-8-16,0-9-8 15,9 26-4-15,-6 8-4 16,6 14-3 0,-2 6-1-16,-1 10 0 15,-3 3-2-15,0 0-1 16,-3 0-2-16,0-9-6 16,0-6-9-16,-3-6-16 0,-3-18-6 15,9-5 0 1,-3-14 0-16</inkml:trace>
  <inkml:trace contextRef="#ctx0" brushRef="#br0" timeOffset="220105.6075">13334 13208 15 0,'0'-10'32'16,"0"10"0"-16,0 0-3 16,-8 6-12-16,-2 2-5 15,-6 0-5 1,4 6-1-16,-4-3 0 15,4 3-2-15,0-2 0 16,5 2-1-16,4-3 0 16,10 1 0-16,3-5-2 15,8-1-2-15,6-1-14 16,10 0-20-16,-9-10-1 16,12 5-1-16,-6-9-1 0</inkml:trace>
  <inkml:trace contextRef="#ctx0" brushRef="#br0" timeOffset="220390.3187">13566 13215 46 0,'-14'-5'37'0,"14"5"-4"15,0 0-9-15,18 0-7 16,4 0-5-16,6 0-5 16,4 0-7-16,3 0-17 15,7 5-20-15,-11-12 1 16,2 7-2-16,-8-9 0 15</inkml:trace>
  <inkml:trace contextRef="#ctx0" brushRef="#br0" timeOffset="220753.4912">14036 13068 49 0,'9'-15'35'16,"-9"-4"-2"-16,0 2-12 15,5 9-6-15,-5 8-5 16,0 0-2-16,5 13-3 16,0 8-1-16,-5 8-1 15,3 4 0-15,-3 5 0 0,4 6-2 16,1-5-4-16,-5-4-20 16,0-11-15-16,11-5-1 15,-11-19 0-15,24 8 0 16</inkml:trace>
  <inkml:trace contextRef="#ctx0" brushRef="#br0" timeOffset="221292.6322">14378 12787 26 0,'25'0'30'15,"-2"-8"-1"1,8 2-14-16,3 6-5 15,-6-5-3-15,1 5-2 16,-8-3 0-16,-3 3 0 16,-5-4-2-16,-4 4 0 15,-9 0 0-15,0 0 0 16,0 0 0-16,0 0-2 16,0 19 0-16,0-3-1 0,-6 9 0 15,3 6 0-15,0 6 0 0,3 6 1 16,0 5-1-1,0 1 1-15,3 4-1 0,2-2 1 16,4-6-1-16,-2-3 1 16,3-8-1-16,1-2 0 15,-4-6 1 1,-1-4-1-16,-6-8 1 16,0-3 1-16,-10-4-1 15,-1-1 1-15,-11-6 1 16,-3 3-2-16,-5-3-5 15,-6 7-30-15,-9-7-1 16,7 5 0-16,-11-5-1 16</inkml:trace>
  <inkml:trace contextRef="#ctx0" brushRef="#br0" timeOffset="236543.6005">10311 13751 20 0,'24'48'15'0,"7"0"-3"16,9-5 0-16,8-7-3 0,8-12-2 15,7-10-1 1,4-14-1 0,7-6-1-16,1-14-1 15,5-9-1-15,10-5 1 16,6-1 2-16,9 0 1 0,11 10 2 16,-4 4 1-16,8 14-1 15,-6 7 0-15,-5 14 1 16,-13 2-5-16,-11 5-7 15,-15-3-25-15,-8 5-7 0,-22-9 0 16,-1-1 0-16</inkml:trace>
  <inkml:trace contextRef="#ctx0" brushRef="#br0" timeOffset="237213.5634">12072 13862 6 0,'14'-18'14'15,"19"4"-2"-15,1-6-1 0,20 1-3 16,7 2 0-16,16 2-2 16,7 6 0-16,6 9 0 0,6 4 0 15,0 8-1 1,3 10 0-16,1 3-2 0,-1 8 0 16,3-4 0-16,4 1 0 15,9-6 2-15,9-5 0 0,12-9 1 16,10-10 0-16,5-8 0 15,5-8 0-15,-8-7 0 16,-5-4-1-16,-25-1-4 16,-22-3-16-16,-34-4-18 15,-20 4-1-15,-38-12 0 32,-10 5 0-32</inkml:trace>
  <inkml:trace contextRef="#ctx0" brushRef="#br0" timeOffset="240144.8104">10893 13580 23 0,'0'0'17'16,"0"0"-2"-16,4 22-2 16,-4 9-2-16,0 17-2 15,0 14-3-15,3 17-1 0,-3 11 0 16,6 9 0-16,-3 1-1 16,1-8-2-16,1-8 0 15,-2-14-2-15,0-12 0 16,1-16-1-16,-1-12 0 0,-3-8-1 15,3-5 0-15,-3-2 0 16,0-6 0-16,0 2 0 31,0-11 0-31,-5 11 1 0,5-11 0 16,0 0 1-16,-14 7 0 16,14-7 1-16,-15-10 0 15,7 0 0-15,8 10 0 16,-14-16 0-16,14 16 0 15,-16-14-1-15,16 14 1 16,0 0-1-16,0 0 1 0,0 0 0 16,0 0 0-16,7 14 1 15,-7-14 1-15,11 15 1 16,1-10 1-16,-12-5 0 0,21 6 0 16,-13-10-4-1,2 1-15-15,-6-9-16 16,10 7-2-16,-10-13 0 0,8 10 5 15</inkml:trace>
  <inkml:trace contextRef="#ctx0" brushRef="#br0" timeOffset="242643.3571">10466 14746 2 0,'0'0'26'0,"0"16"-3"16,3 9-6-16,-3 8-3 0,0 9-5 15,0 8-3-15,0 3 1 16,4 0-2-16,-4-5-3 15,6-3-1-15,-6-11-2 16,8-9-1-16,-5-11 0 16,-3-14 0-16,13 0-2 0,-4-7 1 31,1-7 1-31,5-4 0 16,0-3 2-16,-1 0 1 15,-2 0 1-15,13-11 4 16,-17 22-3-16,-8 10 1 15,0 0-1-15,-9 0-1 16,-3 14 0-16,-4-2-1 16,-3 5 0-16,4 0-1 0,-1 0 1 15,4-2 0-15,10-2 1 16,4-4 0-16,10-2-1 16,7-2-7-16,5 4-20 15,-1-14-4-15,11 5-1 16,-5-5 0-16</inkml:trace>
  <inkml:trace contextRef="#ctx0" brushRef="#br0" timeOffset="243076.2036">10826 14865 50 0,'22'19'28'0,"-4"-9"-12"16,3 4-5-16,6-1-3 16,-3-1-3-16,6-4-2 15,-4-2-1 1,-3-3-1-16,-6-3-1 16,-6 5 0-16,-11-5 1 15,0 11-1-15,-11-3 1 16,-12 2 1-16,-2 2-2 15,-5 3 2-15,2-1-1 16,-2-5 0-16,7 3-3 16,4-7-5-16,19-5-13 0,0 0-11 15,0 0-1-15,19 9 0 16</inkml:trace>
  <inkml:trace contextRef="#ctx0" brushRef="#br0" timeOffset="243345.6675">10788 15155 25 0,'0'0'28'16,"19"6"-8"-16,-1-6-5 31,10 7-5-31,1-7-9 0,4-4-22 15,7 10-6-15,-10-15-2 16,10 9 8-16</inkml:trace>
  <inkml:trace contextRef="#ctx0" brushRef="#br0" timeOffset="243761.6171">11319 14910 42 0,'-15'0'26'15,"-6"3"-10"-15,-1 6-5 16,3 7-3-16,2 5-3 16,3 7-1-16,6 3 0 15,8 2 0-15,0 0 0 16,13 2 1-16,6-9-1 15,5-3 0 1,7-11 0-16,7-12-1 16,-2-8-1-16,4-6 1 15,-6-12 0-15,-6-8 0 0,-14-5 0 16,-7 0 0 0,-16 2 0-16,-10 8-5 0,-8 8-26 15,-10 14-7-15,-9 2-1 16,8 20-1-16</inkml:trace>
  <inkml:trace contextRef="#ctx0" brushRef="#br0" timeOffset="246632.8553">13353 13568 34 0,'0'-9'21'16,"0"19"-6"-16,-3 16-1 15,0 15-2-15,0 19-4 16,0 14-2-16,3 18 1 16,0 11-1-1,3 8-2-15,0-3-1 16,0-1-4-16,3-7-5 16,-3-11-1-16,4-15-6 15,-4-8-16-15,-6-27-2 16,9-5-1-16,-6-19 22 15</inkml:trace>
  <inkml:trace contextRef="#ctx0" brushRef="#br0" timeOffset="247158.6596">13241 14672 3 0,'0'0'17'16,"12"10"-2"-16,-12-10-1 0,13 11-1 31,-3-1-1-31,5 2 2 0,-2 0-2 16,2-6 1-16,1 1-2 16,-1-7-1-16,4-3-3 15,-3-5-2-15,6-3-7 16,-9-11-30-16,7 6 0 15,-11-9-2-15,7 9 0 16</inkml:trace>
  <inkml:trace contextRef="#ctx0" brushRef="#br0" timeOffset="286210.2086">12931 14790 4 0,'0'-12'26'15,"0"12"-4"-15,0 10-3 0,0 9-3 16,0 11-3-16,0 5-2 0,3 12-2 15,-3 3 0-15,7 6-1 16,-7-1-1-16,7 1-3 16,-7-8-1-16,5-7-2 15,-5-9 0-15,3-10-2 32,-3-5 0-32,0-8-2 0,0-9-1 15,0 0-1-15,15-11-1 16,-8-4 0-16,5-2 1 15,-2-2 0-15,5 0 0 16,-2-3 3-16,-1 7 2 16,-2 1 2-16,-1 3 0 15,-9 11 2-15,0 0 0 0,0 0 2 16,-15 4-1-16,2 5-1 16,-5 3 0-16,2-2-1 15,0 2 1-15,6-1 0 16,5-2 0-16,10 5-1 15,8-5 0-15,6 1 0 0,9-2-1 32,0-2-6-32,6 2-19 0,3 3-13 15,-15-11 0 1,2 3 0-16</inkml:trace>
  <inkml:trace contextRef="#ctx0" brushRef="#br0" timeOffset="289147.6275">13599 14952 22 0,'0'0'19'15,"-25"11"-3"-15,10 1-3 16,-11 0-4-16,-2 2-2 15,1 1-3-15,-4 0 0 16,5 0-2-16,5-2-2 16,6-2 1-16,9-1 0 15,11 0 0 1,7-2 0-16,12 1 1 16,3-1 0-16,4 0-1 15,2 1-4-15,-1-3-9 16,-5-6-15-16,4 7-1 15,-18-9 0-15</inkml:trace>
  <inkml:trace contextRef="#ctx0" brushRef="#br0" timeOffset="290972.379">13390 15192 43 0,'0'0'36'16,"4"12"-6"-16,9-4-8 16,1 1-6-16,12 2-9 15,7 0-15-15,11 3-23 16,-4-14-3-16,12 0-2 16,-6-10 0-16</inkml:trace>
  <inkml:trace contextRef="#ctx0" brushRef="#br0" timeOffset="291789.2611">13852 15095 17 0,'0'0'29'15,"11"22"-8"-15,-5-3-4 16,0 3-3-16,2 4-2 0,-4 0-2 16,2-2-2-16,-6-4-3 15,0-5-1-15,0-15-1 16,0 0-2-16,0 0 0 15,6-31 0-15,0 3-1 16,6-5 0-16,5 1-1 16,1 0 1-16,3 7 0 0,2 7 1 15,1 10-1-15,-2 12 2 16,-6 9 0-16,-2 8 0 16,-3 5 0-16,-5 6-1 15,-6 0-5-15,0-2-12 16,0-7-17-16,5-1-1 0,-5-22 0 31,13 17 4-31</inkml:trace>
  <inkml:trace contextRef="#ctx0" brushRef="#br0" timeOffset="293275.6916">14218 15165 63 0,'22'3'25'0,"3"1"-4"16,6-4-8-16,3 7-8 15,-2-7-19-15,4 8-16 16,-16-13-2-16,6 5-1 31</inkml:trace>
  <inkml:trace contextRef="#ctx0" brushRef="#br0" timeOffset="293592.6818">14491 15113 28 0,'12'-10'26'16,"-5"-13"-5"-16,7 2-6 15,0-4-4-15,-1 3-2 16,0 3-1-16,-5 1-2 31,-1 6 0-31,-2 1-2 0,-5 11 0 16,0 0 0-16,5 13-1 15,-5 6 2-15,6 10-1 16,1 7 1-16,1 9-1 16,-1-1 0-16,7 5-1 15,-2 1-11-15,3-5-27 16,-7-19-1-16,6-1-1 0,-14-25-1 16</inkml:trace>
  <inkml:trace contextRef="#ctx0" brushRef="#br0" timeOffset="314673.8713">15330 13101 36 0,'0'0'25'16,"18"10"-5"-16,6-10-3 15,6 0-4-15,12 0-4 0,0 0-7 16,2-3-9-16,-1-1-9 15,-1 4-10-15,-14-5-5 16,-2 10-1-16</inkml:trace>
  <inkml:trace contextRef="#ctx0" brushRef="#br0" timeOffset="314927.5341">15369 13217 42 0,'12'3'34'0,"9"-3"-8"16,14 0-4-16,5-5-5 15,3 5-8-15,7 0-21 16,4 0-19-16,-16-3-2 0,0 3-3 15</inkml:trace>
  <inkml:trace contextRef="#ctx0" brushRef="#br0" timeOffset="316013.7585">17012 12547 54 0,'-24'-6'18'16,"-5"6"-3"-16,-13 0-3 16,-11-3-5-16,-6 3-3 15,-6 5 0-15,0-1-1 16,5 4-2 0,5-1-1-16,8 0 1 15,16 0-2-15,14 2 2 16,17 2-1-16,17 1 0 15,12 1 0-15,15 0 1 16,11 8 0-16,5 2 2 16,0 8-1-16,-6 3 0 15,-11 10 0-15,-15 4 0 0,-22 8-2 16,-18 4 1-16,-20-2-1 16,-13 5 0-16,-9-2-1 0,-7-5 0 15,-1-6 0-15,1-9 1 16,13-7 0-16,13-5 2 15,15-7 0-15,16-8 2 32,17-4-1-32,20-2 2 0,21-4-1 15,11 1 0-15,13-1 1 16,4-4-2-16,5 6-1 16,0-6-3-16,-7 0-5 15,-7 0-18-15,-5-3-11 16,-19-9-1-16,-2 5 0 15</inkml:trace>
  <inkml:trace contextRef="#ctx0" brushRef="#br0" timeOffset="316892.9804">16408 13532 28 0,'0'0'30'0,"12"0"-6"16,-8 8-5-16,5 12-3 15,-6 3-6 1,3 8-2-16,-6 3-3 15,0 2 0-15,0 1-3 16,-3-4-2-16,0-5-1 16,-3-8-1-16,6-4-2 15,-7-7-2-15,7-9-2 16,0 0-2-16,19-10 2 16,-6-6-1-16,2-1 1 0,-2-3 2 15,5 3 2-15,-5-1 2 16,0 5 2-16,-7 1 2 0,-6 12 1 15,0 0 2 1,-10 0 1-16,-3 12 0 0,-1 1 1 16,1 3-1-16,1-4 1 15,6 5 0-15,2-3-1 0,10-3-1 16,3-5 0-16,11-1-4 16,1-5-6-16,6 0-11 15,-4-7-16-15,10 3-1 16,-10-7 0-16,8 3 8 15</inkml:trace>
  <inkml:trace contextRef="#ctx0" brushRef="#br0" timeOffset="317130.5307">16721 13658 26 0,'22'3'28'0,"-10"-9"-1"16,11 6-18-16,4-5-9 15,-1-2-15-15,7 7-11 16,-15-12-1-16,7 12 6 0</inkml:trace>
  <inkml:trace contextRef="#ctx0" brushRef="#br0" timeOffset="317377.9456">16740 13743 21 0,'-22'8'31'16,"22"-8"-4"-16,0 13-6 16,16-8-4-16,5-5-4 0,7 0-6 15,3 0-6-15,4-5-14 16,5 5-19-16,-6-12-1 15,2 6 0-15,-10-7 7 16</inkml:trace>
  <inkml:trace contextRef="#ctx0" brushRef="#br0" timeOffset="317631.7326">17208 13605 14 0,'-18'-8'28'15,"18"8"-1"-15,-22 0-11 16,9 7-4-16,-3 3-3 16,4 5-3-16,3 8-1 15,6 0-2-15,3 1 0 16,9-1 0-16,6 1 1 15,3-6 0-15,8-3 0 0,0-12 1 16,8-3-1-16,-7-11 0 16,-2-5 1-16,-7-7-1 15,-3-5-1-15,-12-4-2 16,-6 1-4-16,-5 2-16 16,-1 12-15-16,-16-7-2 15,6 10 0 1,-11-3 1-16</inkml:trace>
  <inkml:trace contextRef="#ctx0" brushRef="#br0" timeOffset="318415.986">16520 12104 8 0,'12'6'29'0,"7"15"2"15,-13 0-9-15,4 7-7 16,-2 3-3-16,-4-2-5 16,-4 2-1-16,0-9-2 0,0-5-2 15,0-17-1-15,0 0 0 16,-6-11-2-16,12-8 2 15,1-7-2-15,4-2 0 16,5 0 2-16,2 2 0 16,-1 4 1-16,0 9 2 15,-1 4 0-15,-1 10 0 0,-5 7 1 16,-1 10 0-16,-9 2-1 16,6 6 0-16,-6 3-3 0,3 0-3 15,4 0-12 1,2-2-22-16,-3-15 0 0,6 1-1 15,4-16 0-15</inkml:trace>
  <inkml:trace contextRef="#ctx0" brushRef="#br0" timeOffset="318648.0522">16882 12201 24 0,'20'10'32'0,"-8"-15"0"16,15 9-7-16,-6-8-19 16,5-1-17-16,-1 5-18 15,-8-9-1 1,7 9-1-16</inkml:trace>
  <inkml:trace contextRef="#ctx0" brushRef="#br0" timeOffset="318933.2338">17116 12133 20 0,'5'-19'31'0,"2"9"-2"15,-7-4-6-15,6 0-9 16,-1 2-5-16,2 2-3 16,-7 10-1-16,9-15-2 15,-9 15 1 1,0 0 0-16,6 15 0 16,-6-1 1-16,4 10-1 15,-4 3 1-15,0 9 0 16,3 3-1-16,4 2-1 15,-4 0-3-15,0-7-11 16,-3-7-26-16,8 0 0 16,-8-18 0-16,10-3-1 0</inkml:trace>
  <inkml:trace contextRef="#ctx0" brushRef="#br0" timeOffset="320567.7543">17667 12759 21 0,'-6'-18'30'0,"6"8"-9"16,0 10-3-16,0 0-4 0,-13 8-3 15,13 11-3-15,0 6-2 16,0 13-3-16,0 5 0 15,6 10-1-15,1 4 1 16,-3 0-1-16,2-4 0 16,-1-4-1-16,1-2 0 31,-2-11-1-31,2-13-1 0,0-8 0 16,-6-15-1-16,14 0-1 15,-1-8-1-15,3-9 0 16,0-5 1-16,5-2-1 15,-5 0 2-15,2 1 0 16,-3 5 0-16,-5 4 2 16,-10 14 1-16,0-13 1 0,-12 16 1 15,-7 4-1-15,0 6 0 16,-4 0 1-16,1 0 0 16,2 2 1-16,8 1 0 15,4-2 0-15,11 0 0 0,9 0 1 16,5-2-2-1,6 0 1-15,5-4-7 16,0 1-13-16,7 0-18 16,-13-13 0-1,7 4-2-15,-8-17 0 0</inkml:trace>
  <inkml:trace contextRef="#ctx0" brushRef="#br0" timeOffset="320852.676">18119 13097 65 0,'14'8'37'0,"-14"-8"-3"16,0 0-11-16,0 0-8 0,0 0-8 16,0 0-9-1,0 0-28 1,0 0-8-16,0 0 0 16,4-9-1-16</inkml:trace>
  <inkml:trace contextRef="#ctx0" brushRef="#br0" timeOffset="321485.1114">18372 13039 9 0,'29'-39'34'16,"-13"13"-21"-16,-2-2 0 16,-1 2-1-16,-2 2-1 15,-4 0 1-15,3 7-2 16,-7 3 0-16,-3 14-2 16,0-11-2-16,0 11-2 0,-3 10-1 15,3 3-1-15,0 8-1 16,0 6 0-16,0 4 1 15,0 5 0-15,3 2-1 16,-3 2 1-16,4-3 0 16,-4-2 0-16,0-6-1 31,0-2 0-31,0-8 0 0,-6-7 0 16,-1-1 0-16,-4-5 0 15,0-3-1-15,1-3 1 16,-1 0-1-16,1 0 0 15,10 0 0-15,-9 0 0 16,9 0 0-16,12 4-1 16,2-4 2-16,4 0-1 0,4 0 0 15,2 0 1-15,3 0-2 0,-2 0-6 16,3-7-24 0,-5 7-4-16,-11 0-1 0,4 0 1 15</inkml:trace>
  <inkml:trace contextRef="#ctx0" brushRef="#br0" timeOffset="325427.6058">19126 12917 16 0,'0'0'32'0,"13"12"1"0,7-12-10 16,9 0-6-16,8 0-5 15,5-3-6-15,1 3-6 0,3 0-15 16,-6 0-14-1,-9-4-4-15,-6 8 0 0,-13-4 5 16</inkml:trace>
  <inkml:trace contextRef="#ctx0" brushRef="#br0" timeOffset="325578.7623">19161 13066 12 0,'0'0'33'0,"0"0"1"16,19 14-1-16,7-11-16 0,8-3-13 16,4 8-27-16,0-12-6 15,7 6-3-15,-7-9-1 16</inkml:trace>
  <inkml:trace contextRef="#ctx0" brushRef="#br0" timeOffset="326467.1559">20719 12299 13 0,'19'-13'26'16,"-7"13"-7"-16,-27-5-2 16,-14 11-5-16,-13 0-3 15,-12 2-6-15,-7 3 0 16,-5-1-2-1,0 0 0-15,5-2-2 16,7-1 1-16,13-3 0 16,7 1-1-16,13 0 1 15,21-5 1-15,0 14 0 0,21-4 0 16,13 5 1-16,9 5 0 16,2 3 1-1,3 6 0-15,-5 5-1 0,-8 7 0 16,-14 5 0-16,-18 8 0 15,-19 3-1-15,-14 3 0 0,-13 2-1 16,-3 0 1-16,-2-8-1 16,4-4 0-16,7-8 0 15,11-7 1-15,15-10 0 32,11-6 0-32,19-9 1 0,13-3 0 15,11-1 0-15,14-4 1 16,12-2-1-16,8 0 1 15,4 0-1-15,0 0-1 16,-10 0 0-16,-6-2-1 16,-12 2-4-16,-13 0-7 15,-12-8-20-15,-7 8-2 0,-21 0 0 16,0 0-1-16</inkml:trace>
  <inkml:trace contextRef="#ctx0" brushRef="#br0" timeOffset="327132.3455">20158 13295 62 0,'0'0'27'0,"9"11"-5"15,-6 7-5-15,0 13-5 16,-3 1-4-16,0 10-1 0,-6 0-2 15,6-3-3-15,-6-2-3 16,0-8-1-16,6-7-3 16,-4-11-3-16,4-11 0 15,11-7-2-15,2-7 0 0,0-6 0 16,8-1 2-16,-3-1 1 16,0 0 5-16,-2 6 2 15,-6 5 1-15,-10 11 1 16,0 0 2-16,0 0 0 15,-15 4 1-15,0 9 0 16,1-1-2 0,3 5 0-16,0-2 1 15,7 2-1-15,8-5 0 16,9-2-1-16,8-1-4 16,3-4-9-16,2-5-15 15,10 3-4-15,-10-13-1 16,10 10 2-16</inkml:trace>
  <inkml:trace contextRef="#ctx0" brushRef="#br0" timeOffset="327368.2736">20454 13445 16 0,'9'-7'25'0,"13"7"-4"0,-2 0-14 16,5 0-10-16,-1 5-10 15,-7-12-10-15,8 13 0 16,-15-15 17-16</inkml:trace>
  <inkml:trace contextRef="#ctx0" brushRef="#br0" timeOffset="327631.3121">20485 13519 18 0,'-14'8'28'0,"18"5"1"16,-4-13-15-16,21 8-5 16,0-8-9-16,5 3-8 15,8 2-9-15,3-10-10 0,11 5-1 16,-8-9 11-16</inkml:trace>
  <inkml:trace contextRef="#ctx0" brushRef="#br0" timeOffset="327869.6222">20909 13439 39 0,'-33'-14'31'0,"13"14"-9"0,-6 0-5 15,4 10-6-15,0 5-4 16,4 7-3-16,8 5-2 16,5 1-1-16,10 1 1 15,5-2 0-15,10-8 1 16,3-5 1-16,4-9-1 15,-1-12 1-15,0-6-1 0,-6-10 0 16,-4-4-4-16,-9 1-9 16,-3 1-24-16,-15-9-1 15,2 10 1-15,-9-8-2 16</inkml:trace>
  <inkml:trace contextRef="#ctx0" brushRef="#br0" timeOffset="328717.3439">20299 11897 37 0,'0'0'25'0,"23"8"-3"0,-11 5-3 15,1 5-3-15,-3 6-4 16,-5 3-2-16,1 2-3 15,-10-6-2-15,4 2-2 32,-8-6-1-32,3-10-1 0,5-9-1 15,0 0 0-15,-7-15 0 16,10-1-1-16,6-2 1 16,1-6-1-16,2 4 0 15,5 0 1-15,-3 5 0 16,4 6 0-16,-4 6 0 15,3 3 1-15,-7 8-1 0,0 5 1 16,0 3-1-16,-3 3-1 16,-1 2-4-16,-2-2-15 15,-4-9-14-15,6 5 0 16,-6-15 0-16</inkml:trace>
  <inkml:trace contextRef="#ctx0" brushRef="#br0" timeOffset="328970.8681">20616 12005 25 0,'0'0'33'0,"0"0"1"15,16 0-2-15,-7 0-19 16,10 0-5-16,0 3-6 15,2-3-4-15,2 2-13 16,1 3-15-16,-8-12-3 16,4 7-1-16,-10-9 2 15</inkml:trace>
  <inkml:trace contextRef="#ctx0" brushRef="#br0" timeOffset="329202.6566">20843 11860 46 0,'3'-16'33'16,"-3"16"-7"0,0 0-6-16,10 23-6 15,-5 4-5-15,-2 2-6 16,0 5-19-16,-3-2-15 16,11 8-3-16,-7-12 0 0,10 4-1 15</inkml:trace>
  <inkml:trace contextRef="#ctx0" brushRef="#br0" timeOffset="330019.9044">21310 12476 33 0,'0'0'30'16,"10"13"-6"-16,-6 14-4 0,-4 9-5 15,9 15-5-15,-4 4-2 16,2 11 0-16,-3-1 0 16,3 1-3-16,-2-11-2 15,-2-6-2-15,1-11-2 0,-4-10-1 16,3-10-1-16,-3-18-2 16,3 10 1-16,-3-10 0 31,8-19 0-31,-2 4 1 0,4-1 0 15,0-3 1-15,5 1 2 16,1-2-1-16,2 0 1 16,0 3 0-16,-1 2 1 15,-3 3-1-15,-4 2 1 16,1 2 0-16,-11 8 1 16,0 0 0-16,0 0 0 0,-14 12 0 15,-2-3 0-15,-2 0 0 16,-4 5 0-16,2 0 0 15,2-2-1-15,2 1 0 16,6 1 0-16,10-2 0 16,3-2 1-16,14 2-1 15,4-4 0-15,7 1 1 0,2-2 0 16,3-1-2-16,-1-6 0 16,-2 1-4-16,-2-1-5 0,-10 0-19 15,-6-4-7 1,0 4-1-16,-12 0 1 0</inkml:trace>
  <inkml:trace contextRef="#ctx0" brushRef="#br0" timeOffset="340970.5239">2022 15777 20 0,'0'0'30'0,"36"6"-5"15,-8-2-8-15,9-1-3 16,7-1-3-16,-1-2-7 16,-3 4-6-16,-1-4-9 15,-3 0-12-15,-17 0-7 16,2 0 0-16,-21 0 6 16</inkml:trace>
  <inkml:trace contextRef="#ctx0" brushRef="#br0" timeOffset="341234.1291">2053 15925 31 0,'21'9'24'15,"3"-2"-1"-15,7-6-2 0,7 5-3 16,0-6-4-16,6 0-6 15,-5 0-7-15,-8-4-13 16,-8-3-19-16,3 11-1 16,-26-4-1-16,16 0 2 0</inkml:trace>
  <inkml:trace contextRef="#ctx0" brushRef="#br0" timeOffset="343536.9959">2911 15717 4 0,'-6'-33'28'0,"9"-3"-3"16,-3-7-4-16,-3-6-2 0,6 2-2 15,-3 1-1-15,0 8-3 16,-7 1-2-16,7 18-4 0,-3 4-1 16,3 15-2-1,0 17-1-15,0 10-1 16,0 13-2-16,7 9 0 0,-2 5 0 31,1 6-2-31,1 4-4 16,-1-9-5-16,-1-2-11 0,3-6-15 15,-8-19 1-15,3-7-1 16,-3-21 13-16</inkml:trace>
  <inkml:trace contextRef="#ctx0" brushRef="#br0" timeOffset="343791.4303">2736 15894 35 0,'23'0'19'0,"16"0"-4"16,6-4-2-16,13 1-6 16,4 1-9-16,3-6-16 0,10 8-9 15,-16-6 1-15,1 12 11 16</inkml:trace>
  <inkml:trace contextRef="#ctx0" brushRef="#br0" timeOffset="344192.5087">2802 16179 13 0,'-7'-29'26'0,"20"6"-7"15,5 0-1-15,42 4 12 16,-26 19-17 0,6 16-3-1,-9 3-1-15,0 12-1 16,-13 5-3-16,-5 6 0 15,-13-5-3-15,-13 4 0 16,-12-7-2-16,-5-5 0 16,-6-7-2-16,-2-8 0 0,3-10-1 15,1-8 0-15,4-5 1 16,7-5-1-16,11 0 0 0,6-5 1 16,18 3 2-16,4 6 0 15,13 5 2-15,10 10 1 16,2 7 2-16,4 8 0 15,-1 4 0-15,-4 7-4 16,-2-2-13-16,2 2-22 16,-24-16 0-1,9 1-3-15,-11-28 0 16</inkml:trace>
  <inkml:trace contextRef="#ctx0" brushRef="#br0" timeOffset="347919.6114">3621 15325 18 0,'-37'11'27'15,"5"19"-3"-15,-2 13-5 16,3 16-2-16,12 9-2 16,7 9-3-16,18 7-3 15,3-4-2-15,17 2-2 16,2-7-7-16,2-12-7 0,2-15-15 15,6-3-11-15,-17-27 0 16,6-4-1-16</inkml:trace>
  <inkml:trace contextRef="#ctx0" brushRef="#br0" timeOffset="348274.3013">3713 15773 26 0,'13'5'32'0,"-13"-5"1"0,16 19-15 31,-7 4-4-31,-7 2-3 16,8 4-1-16,-10-4-1 0,6 1-4 15,-6-10-1-15,0-16-2 16,0 0-1-16,0 0-2 15,12-25 0-15,-2 0 1 16,3 2-2-16,5 0 0 16,-2 4 0-16,2 6 1 0,-2 11 0 15,-1 4 1-15,-2 12 0 16,-1 7 0-16,-6 3 1 16,1 2-3-16,-1 2-6 15,1-2-19-15,-7-12-8 16,11 3 0-16,-11-17 1 15</inkml:trace>
  <inkml:trace contextRef="#ctx0" brushRef="#br0" timeOffset="348521.7262">4091 15855 13 0,'0'0'33'0,"0"0"2"15,26 7-1-15,-4-7-15 16,2 0-10-16,7 0-5 16,0 4-10-16,6 0-26 15,-8-12-1-15,2 8-1 16,-10-12-1-16</inkml:trace>
  <inkml:trace contextRef="#ctx0" brushRef="#br0" timeOffset="348775.6701">4452 15736 34 0,'0'0'34'16,"0"0"1"-16,0 0-13 0,15 25-6 16,-12-7-6-16,4 14-3 15,-2-3-4-15,0 5-6 16,3-2-17-16,5-2-15 15,-13-12-2-15,8-3 1 0</inkml:trace>
  <inkml:trace contextRef="#ctx0" brushRef="#br0" timeOffset="349023.101">4641 15345 45 0,'30'21'37'16,"-2"13"1"-16,4 19-8 16,-4 22-16-16,-7 13-4 15,-2 11-3-15,-10 4-5 16,-6-2-3-16,-3-4-2 0,-6-18-4 15,-3-9-12-15,-1-22-20 16,-8-24 0-16,6-10 1 16,-7-20 2-16</inkml:trace>
  <inkml:trace contextRef="#ctx0" brushRef="#br0" timeOffset="357891.1342">5206 15257 34 0,'-22'0'31'0,"1"25"-6"0,-7 19-5 16,-2 17-5-16,5 16-3 15,-1 12-3-15,14 7-1 16,6 0-3-16,12-2-2 16,12-5-7-16,9-16-15 15,1-18-16-15,13-11-1 16,-6-25 1-16,6-8 3 0</inkml:trace>
  <inkml:trace contextRef="#ctx0" brushRef="#br0" timeOffset="358323.469">5332 15727 34 0,'0'0'31'16,"18"9"-6"-16,-8 8-4 15,-1 8-4-15,2 8-4 16,-7-3-2-16,5 6-4 15,-9-5-3-15,5-7-2 16,-5-9-1-16,0-15-1 16,0-10 0-16,6-11-1 0,4-4 0 15,2-7 0-15,3 3 0 16,1 1 0-16,5 5 0 16,-1 11 1-16,1 9 0 15,-2 9 1-15,-5 11 0 0,-4 7-1 16,-3 1 1-16,-3 5 0 31,1 3-5-31,-5-5-8 0,5-5-23 16,3-3 0-16,-8-20-1 15,16 17 0-15</inkml:trace>
  <inkml:trace contextRef="#ctx0" brushRef="#br0" timeOffset="358592.4642">5746 15853 8 0,'15'-3'31'15,"-3"-2"0"-15,14 8-1 16,0 1-17-16,3 1-16 15,7 4-23-15,-9-16-3 16,6 14-1-16,-11-14 6 16</inkml:trace>
  <inkml:trace contextRef="#ctx0" brushRef="#br0" timeOffset="359080.6871">6297 15823 26 0,'-9'10'21'15,"-13"-10"-1"-15,4 5-6 16,-4-12-3-16,6-6-5 16,3-3-2-16,7-7-2 15,6 0 0-15,6 0-1 0,11 5 0 16,4 3 0-16,4 13 1 15,0 7 0-15,1 9 2 0,-9 6-1 16,-5 10 1-16,-9 2-1 16,-6 7 1-16,-12-6-1 15,-3 0-1-15,-7-9-1 16,-3-2-1-16,4-11 0 31,2-3-2-31,9-8 1 0,13 0-1 16,0 0 1-16,13-15 0 15,9 15 0-15,5 0 1 16,1 8 0-16,3 0-3 0,-3 5-8 16,0 4-19-1,-10-9-1-15,3 6 0 0,-21-14 9 16</inkml:trace>
  <inkml:trace contextRef="#ctx0" brushRef="#br0" timeOffset="359428.9085">6499 15276 27 0,'16'-3'32'15,"11"17"-3"-15,1 17-9 16,0 20-6-16,3 21-4 16,-9 11-2-16,-10 16-1 0,-5-2-3 15,-7 3-1-15,-7-7-3 31,-5-16-2-31,-4-14-5 0,-2-17-15 16,-1-26-12-16,16-3-1 16,3-17-1-16</inkml:trace>
  <inkml:trace contextRef="#ctx0" brushRef="#br0" timeOffset="360044.724">7016 16063 34 0,'11'15'37'0,"0"11"1"15,-11 3-11-15,-6 5-10 0,1 1-18 16,-18-8-29-1,13 3-3-15,-14-23-3 0,14-11-2 16</inkml:trace>
  <inkml:trace contextRef="#ctx0" brushRef="#br0" timeOffset="370238.7094">10735 15645 11 0,'32'39'5'15,"8"-1"0"-15,-2-5 0 16,4-5-1-16,-1-9 0 16,0-6-1-16,-2-10-1 15,2-8-1-15,0-6 1 0,4-4-1 16,10-4 0-16,5 2 1 15,6 3 0-15,3 4 1 16,1 10 1-16,-4 6 0 16,-4 9 1-16,-8 7 0 15,-10 5 0-15,-8 2-1 0,-13 0-4 16,-3-7-16-16,0 5-8 16,-20-27-1-16,22 14 13 15</inkml:trace>
  <inkml:trace contextRef="#ctx0" brushRef="#br0" timeOffset="370872.1241">11826 15891 14 0,'-12'-6'13'16,"12"6"7"-1,0 0-12-15,13-16-2 16,-2 6 0-16,12-6-2 16,9-6-1-16,13-3-1 15,14-3 0-15,14-2-1 16,10 7 0 0,4 1 0-16,6 9 0 15,1 8 0-15,1 10-1 16,-2 10 1-16,-6 7 0 15,1 6 0-15,1 0 0 16,3 3 1-16,5-9-1 16,9-3 1-16,6-9 1 0,2-10-1 15,-3-7 0-15,1-8 0 0,-15-2-2 16,-17-2-6 0,-22-3-16-16,-20 11-6 0,-38-8 0 15,-10 15 12-15</inkml:trace>
  <inkml:trace contextRef="#ctx0" brushRef="#br0" timeOffset="371572.6303">11483 16248 7 0,'-27'-6'12'0,"6"16"-3"16,-3 2-3-16,5 7-1 15,1 5-1-15,8 3-1 16,8 4 1-16,8 1 0 0,3-5 1 16,9-6 1-16,11 0 1 15,2-7 0-15,6-8 0 16,-3-10 1-16,0-6 0 0,-5-12 0 16,-5-3 0-1,-15-7-2-15,-6-3 0 0,-15-4-1 31,-7 6-2-31,-9 1-1 0,0 7-4 16,-1 7-5-16,-1 8-12 16,3 2-13-16,10 14-1 15,3-2-1-15</inkml:trace>
  <inkml:trace contextRef="#ctx0" brushRef="#br0" timeOffset="371958.0825">12000 16174 16 0,'0'0'16'16,"0"0"-2"-16,0 14-2 15,-15-1-4-15,-7 2-1 0,-3 3-2 16,-1 0 0-16,0 0-3 16,1-2-1-16,2-7 0 15,12-1-1-15,11-8 1 16,0 12-1-16,15-10 0 15,7 3 0-15,3 0-1 16,3 1-3 0,2 5-5-16,-4-4-9 15,3 8-8-15,-14-9 0 16,3 9 23-16</inkml:trace>
  <inkml:trace contextRef="#ctx0" brushRef="#br0" timeOffset="372212.0107">11855 16494 9 0,'9'-4'20'0,"16"7"-4"16,-3-3-4-16,7 0-8 16,2 6-10-16,-5-6-14 15,9 7-3-15,-14-10 12 0</inkml:trace>
  <inkml:trace contextRef="#ctx0" brushRef="#br0" timeOffset="372613.0948">12290 16077 12 0,'0'0'24'15,"0"0"-6"-15,9 13-6 0,-9 7-5 16,6 11-2-16,-6 5-2 16,3 7 0-16,-3 1 0 15,3 2 0-15,-3-3-1 0,0-4 0 16,0-7 0-16,0-8-1 15,3-9-1-15,-3-15-1 32,7 13-3-32,-7-13-2 0,19-14-1 15,-4 0 0-15,1-5 0 16,5 2 3-16,-5-2 2 16,3 4 1-16,-5 0 3 15,-3 6 8 1,-11 9-4-16,-11 9 0 15,-3 1-2-15,-2 2-2 0,0 0 0 16,1 2 1-16,3-3 0 16,5 3 1-16,7-5-1 15,0-9 1-15,15 17-1 16,4-10-3-16,2-4-14 16,11 5-14-16,-11-12-1 15,10 4-1-15</inkml:trace>
  <inkml:trace contextRef="#ctx0" brushRef="#br0" timeOffset="373145.0014">12867 16136 42 0,'0'0'17'16,"0"0"-5"-16,-22 19-3 15,0-3-2-15,-6 4-2 0,0 2 0 16,-2 0-2-16,4-5-2 16,2 0 0-16,12-5-1 15,12-12 1-15,11 14-1 16,11-14 0-16,6 5 0 16,5-5 0-16,5 5-2 15,0 1-6-15,2 0-8 0,-12-6-6 16,4 15-6-16,-18-15 2 15</inkml:trace>
  <inkml:trace contextRef="#ctx0" brushRef="#br0" timeOffset="373414.6175">12711 16452 18 0,'16'6'25'16,"5"-2"-5"-16,4-1-3 0,6 3-7 16,3-4-8-16,-3-2-24 15,13 7-4-15,-19-14-2 0,12 7 13 16</inkml:trace>
  <inkml:trace contextRef="#ctx0" brushRef="#br0" timeOffset="373831.3326">13147 16262 18 0,'14'14'19'15,"-4"0"-3"-15,2 8-4 0,0 5-1 16,-6-3-3-16,-2 3-1 16,-4-6-2-16,0-1-1 15,0-8-2-15,0-12 0 16,0 0-1-16,12-10 0 16,-1-7-1-16,2-2 0 0,5-3 1 15,-1-2-1-15,6 7 1 16,-3 6 0-16,-4 11 2 15,-1 6 0-15,-9 10 0 16,-2 8 0-16,-4 4-2 16,0 3-3-16,0-7-15 15,9 5-13-15,-9-16-1 0,12 1 0 16</inkml:trace>
  <inkml:trace contextRef="#ctx0" brushRef="#br0" timeOffset="374147.7709">13561 16363 29 0,'28'0'26'16,"-6"0"-6"-16,8 0-8 15,1 0-13 1,-6 0-21-16,5 3-4 15,-16-8-2-15,5 8 19 16</inkml:trace>
  <inkml:trace contextRef="#ctx0" brushRef="#br0" timeOffset="374748.4796">13903 16225 25 0,'3'-17'17'0,"2"5"-1"15,-5 0-1-15,0 12-4 32,0 0-3-32,0 0-2 0,0 0-3 15,0 17-2-15,0-3 0 16,0 5-1-16,0 4 0 16,0 6 1-16,6-3-1 15,1 3 0-15,-4-1 1 0,-3-3-1 16,6 1 1-16,-6-6-1 15,0-3 1-15,0-3-1 16,-6-4 1-16,6-10-1 0,-13 13 0 16,13-13 1-16,-18 2 0 15,8-2-1-15,-1 0 0 16,1 0 1-16,10 0-1 16,-17 0 0-16,17 0 0 31,0 0 0-31,0 0 0 0,0 0 1 15,17 0 0-15,1 0 1 16,4 0-1-16,2 0 1 16,5-2 0-16,-1 2-1 15,-4-3 0-15,-2 3 0 16,-4 0 0-16,-5 0-1 16,-13 0-4-16,0 0-26 0,0 0 0 15,0 0-1-15,-15 8 3 16</inkml:trace>
  <inkml:trace contextRef="#ctx0" brushRef="#br0" timeOffset="388871.9567">7472 15792 7 0,'6'-16'31'15,"13"16"-2"-15,-3 0-6 16,-1 11-4-16,1 13-4 15,-7 1-4-15,4 7-2 0,-8-2-2 16,-1 4-3-16,-4-7-1 16,0-3-1-16,-3-10 0 15,3-14-1-15,0 0-1 16,6-17-1-16,3-4 1 16,3-6-1-16,7-1 0 15,0 0 0 1,7 0 0-16,-2 6 1 15,0 8 0-15,-3 10 2 16,-5 12-1-16,-6 12 1 16,-5 3 0-16,-2 13 1 15,-6 1-1-15,1 0-1 16,-2-5-1-16,1-6-6 16,10-9-23-16,2-8-7 0,3-18-1 15,7-6 0-15</inkml:trace>
  <inkml:trace contextRef="#ctx0" brushRef="#br0" timeOffset="389457.3672">7999 15673 39 0,'0'0'30'0,"4"10"-8"15,11-6-6-15,7 2-5 16,9 1-3-16,0 1 0 16,6-1-3-16,-4-3-2 15,-1 1-1-15,-8-2 0 16,-5 4-1-16,-19-7 0 16,0 19-1-16,-18-7 1 0,-7 3 0 15,-7 1 0-15,-1 1-1 16,0 0-1-16,-2-4-3 15,10 3-3-15,7-6-8 16,18-10-13-16,3 17-7 16,6-17 2-16,13 5 6 15</inkml:trace>
  <inkml:trace contextRef="#ctx0" brushRef="#br0" timeOffset="389720.9057">8000 15981 12 0,'0'0'32'16,"0"0"0"-16,15 10-9 16,10-10-6-16,8 0-5 15,8 0-5-15,5 0-17 16,10 0-20-16,-13-4-2 15,8 0-1-15,-12-6 4 0</inkml:trace>
  <inkml:trace contextRef="#ctx0" brushRef="#br0" timeOffset="390405.8841">8491 15866 29 0,'10'-4'17'0,"1"-3"-1"16,9-3-4-16,0-5-1 0,2-4-4 15,3-5-3-15,-3 3-1 16,-4 0 0-16,-1 3 0 0,-5 3 0 16,-4 1 0-1,-8 14 0-15,0 0 0 0,0 0 1 16,-5 14-2-16,1 1 1 15,-1 5-3-15,5 6 1 0,-3 3 0 16,3 0 0-16,7 2 0 16,-2-2 0-16,1 0 0 15,3 1 0-15,-4-7 1 16,1-1-1-16,-4-5 0 16,-2-4 0-16,-8-1 0 31,0-3-1-31,-4-2 1 0,-4 2-1 15,-3-5 1-15,-3 3 0 16,-2-2-1-16,4 0 0 16,6 2 0-16,4-6 0 15,10-1 1-15,0 0 0 16,22 0-1-16,3-4 1 16,7-3 0-16,2 2 0 0,4-2-2 15,-5 1-3-15,1 0-17 16,0 6-13-16,-16 0 1 15,1 3-1-15</inkml:trace>
  <inkml:trace contextRef="#ctx0" brushRef="#br0" timeOffset="392525.9364">2007 17371 26 0,'26'8'30'16,"2"-8"-10"-16,9 0-7 0,4 0-2 15,4 0-5-15,-1 0-11 16,-4 3-8-16,1-3-13 15,-14-3-3-15,-1 3-1 16</inkml:trace>
  <inkml:trace contextRef="#ctx0" brushRef="#br0" timeOffset="392811.1519">2036 17517 9 0,'7'15'32'0,"5"-10"-1"15,14-5-6-15,7 0-8 0,1 0-1 16,6 0-2-16,0-4-4 0,-2 8-10 15,-4-8-30 1,2 4-1-16,-20-6-5 16,5 1 0-16</inkml:trace>
  <inkml:trace contextRef="#ctx0" brushRef="#br0" timeOffset="393380.9917">2833 17464 7 0,'25'12'33'0,"-1"-9"-1"16,23-1-6-16,4 3-10 16,10-2-2-16,13 0-2 15,-2-3-3-15,5 0-5 16,-3 0-6-16,-2 0-4 16,-5-4-10-1,-7 4-15-15,-16-19-4 16,-4 8 2-16,-15 1 4 0</inkml:trace>
  <inkml:trace contextRef="#ctx0" brushRef="#br0" timeOffset="393781.4586">3108 17240 3 0,'7'-16'27'15,"6"2"-7"-15,2-5 0 16,1-7-6-16,5-2 1 15,-5-3-6 1,4-3 1-16,-4 0-4 16,-2 4 1-16,-5 7-4 15,-2 2 0-15,-5 11-1 0,-2 10-1 16,0 0 0 0,0 24 0-16,3 2-1 0,0 8-1 15,3 9-3-15,0 9-11 16,-2-6-17-16,8 7 1 0,-6-12-2 15,6 2 8-15</inkml:trace>
  <inkml:trace contextRef="#ctx0" brushRef="#br0" timeOffset="394329.6769">3128 17752 26 0,'0'0'29'0,"-16"-15"-2"16,16 2-12-16,3 4-3 16,10 0-3-16,8-5-1 0,4 6-2 15,2 8 0-15,-1 0-2 16,3 10 1-16,-5 7-1 16,-6 7 0-16,-18-24-4 15,0 58 3-15,0-58-1 16,-28 71-1-16,28-71 1 31,-50 58-2-31,50-58 2 0,-56 34-2 16,56-34 2-16,-45 23-4 15,45-23 1-15,0 0 0 16,0 0-2-16,-29-45 2 16,40 27 1-16,7 1-3 15,-18 17 2-15,49-26 4 16,-49 26-4-16,64 14 6 0,-64-14-2 15,63 44-2-15,-63-44-4 16,55 50-9-16,-55-50-19 16,56 38-9-16,-56-38 5 15,53-18-2-15</inkml:trace>
  <inkml:trace contextRef="#ctx0" brushRef="#br0" timeOffset="394799.3037">4021 16895 26 0,'-29'32'29'15,"-7"11"-10"-15,1 13-2 16,5 14-2-16,2 4-2 16,12 14-2-16,10-10-3 15,11 6 0-15,6-9-2 16,13-5-2-16,4-7-4 0,6-10-11 15,3-21-22-15,9-2-2 16,-5-19 1-16,5-9-3 16</inkml:trace>
  <inkml:trace contextRef="#ctx0" brushRef="#br0" timeOffset="395284.8282">4232 17314 8 0,'9'3'32'15,"6"13"-2"-15,-3 2-7 16,-2 5-8-16,-1 12-2 16,0-3-5-16,-2 6-1 15,-4-7-2-15,-3-11 0 16,0-8-3-16,0-12-1 15,0 0 0-15,2-13-2 16,5-7 1-16,3-9-2 0,2-2 0 16,4 5 0-16,5 6 1 15,-2 4 1-15,3 11 1 16,-4 5 2-16,-2 12-2 16,-3 12 2-16,-5 2-1 0,-1 4-2 15,2-2-5 1,-9 0-9-16,7-9-18 0,5-2-2 15,-12-17 0-15,18 4 2 0</inkml:trace>
  <inkml:trace contextRef="#ctx0" brushRef="#br0" timeOffset="395554.3806">4647 17462 18 0,'0'0'33'16,"28"11"3"-16,-7-11-1 16,5-6-21-16,5 6-4 15,5 0-11-15,1 3-29 16,-7-13-4-16,0 4 1 0,-11-11-3 16</inkml:trace>
  <inkml:trace contextRef="#ctx0" brushRef="#br0" timeOffset="395933.3295">5014 17435 23 0,'12'0'27'0,"8"-10"0"16,-1 1-18-16,3-10-1 16,2 3-2-16,-3 0-1 15,-1-1 0-15,-6 0 0 0,1 5 0 16,-15 12-1-16,16-8 0 16,-16 8 1-1,2 20 1-15,-2-3-2 0,0 9 0 16,-2 4-4-16,2 4-1 15,0-1-6-15,0-3-9 0,0-7-18 16,6-6-1-16,-6-17 1 16,9 0 15-16</inkml:trace>
  <inkml:trace contextRef="#ctx0" brushRef="#br0" timeOffset="396202.8863">5312 16988 17 0,'27'4'35'16,"-6"11"0"-16,12 11 1 15,-9 18-21-15,-6 11-3 16,1 22-3-16,-13 1-3 15,-3 12-3-15,-10-6-2 0,-6-4-3 16,-1 0-5-16,-3-17-11 0,-1-19-19 16,10-16 1-16,-3-18 0 15,11-10 4-15</inkml:trace>
  <inkml:trace contextRef="#ctx0" brushRef="#br0" timeOffset="396688.8605">5859 16987 19 0,'-27'34'22'0,"-1"7"-3"16,5 12-1-16,1 13-2 15,9 3-4-15,6 14-2 16,14-5-3-16,8 6-1 15,7-6-3-15,6-12-6 16,4-19-24-16,12-5-5 0,-9-21 0 16,7-13 1-16</inkml:trace>
  <inkml:trace contextRef="#ctx0" brushRef="#br0" timeOffset="397221.0191">6004 17312 10 0,'14'0'29'15,"-14"0"-1"-15,13 16-10 16,-4 4-3-16,-3 4-5 16,0 7 0-16,-6-4-3 0,4 5 0 15,-4-8-3-15,0-3-1 0,0-21-1 16,0 0-1-16,5-16 0 16,5-8-2-16,6-1 1 15,2-4-2-15,7 4 2 16,-1-1-2-16,2 9 2 15,2 10 0-15,-10 11 1 16,1 9 1-16,-4 6 0 0,-5 4 0 16,-2 3-4-16,-4 3-3 15,-1-3-13-15,6-5-14 16,-7-11-1-16,9 5-2 16</inkml:trace>
  <inkml:trace contextRef="#ctx0" brushRef="#br0" timeOffset="397506.5903">6446 17367 33 0,'26'0'35'0,"-3"0"2"16,12 4-12-16,-1-4-17 0,6 0-18 15,7 0-18-15,-17 3-6 16,4-5-2-16,-11-8 7 16</inkml:trace>
  <inkml:trace contextRef="#ctx0" brushRef="#br0" timeOffset="398007.9356">7060 17392 24 0,'-31'0'15'0,"-21"-13"5"15,33-6-13 16,9-5-1-31,10-2 2 0,4-1 1 16,10 2-2-16,9 6 3 16,0 9-2-16,7 13 0 15,-9 9 0-15,-2 14-1 16,-13 12-2-16,-6 5-1 16,-13 2-3-16,-5 6-1 15,-7-8-2-15,-9-12 0 0,6-8-3 16,-3-6 0-16,6-15 0 15,10-9 0-15,11-1 4 16,8-8 1-16,11-4 2 16,7 6 1-16,6 6 0 15,6 4 1-15,0 8 1 0,3 6-2 32,-6 0-4-32,-3 2-10 0,-8 3-21 15,4 0-2-15,-12-9 0 16,7-2 5-16</inkml:trace>
  <inkml:trace contextRef="#ctx0" brushRef="#br0" timeOffset="398293.1199">7249 16862 9 0,'28'4'32'15,"-3"16"3"-15,15 18 1 16,-5 14-19-16,-1 10-6 16,-1 19-1-16,-8 3-3 15,-12 11-3-15,-13-6-4 0,-9-2-2 16,-8-5-6-16,-9-10-13 15,-7-26-16-15,6-8 2 0,-1-26-2 16</inkml:trace>
  <inkml:trace contextRef="#ctx0" brushRef="#br0" timeOffset="399326.5957">7766 17301 6 0,'17'-14'16'15,"8"7"-1"-15,-5 3-2 16,1 4-2-16,-1 0-2 15,-10 4-1-15,-1 8 0 16,-6 0-1-16,-3 7 1 16,-3 3-3-16,-3-2 3 15,0-3-3-15,2 7 1 0,1 5-3 16,3-7 2-16,6-2-2 16,4-2 0-16,2-2 0 15,7 0-2-15,3-4 1 0,6-5 0 16,-1-11 0-1,1-1 0-15,-3-2-1 16,2-8 0 0,-2-1 0-16,-2-7 0 15,-5-4-1-15,-3-6-2 0,-5 7 2 16,-4 1-1-16,-3 2 1 16,-3 8-3-16,0-1 3 15,0 16-1-15,0 0 2 16,-3 16 1-16,3 2-1 15,6 7 1-15,1 2-2 0,2-1-3 16,3 2-15-16,9 1-14 16,-11-14-2-16,9-7 0 15,-7-8 2-15</inkml:trace>
  <inkml:trace contextRef="#ctx0" brushRef="#br0" timeOffset="399897.46">8436 17149 25 0,'-11'12'28'15,"7"16"2"-15,-3 4-17 32,-1 8-4-32,-2 10 0 0,4-4-3 15,3 5 0-15,-3-8-2 16,6-6 0-16,-2-10-1 16,2-6 0-16,0-21-2 15,0 0-1-15,2-16 0 0,4-9-1 16,-6-13 2-16,0-8-2 15,-4-5 1-15,0-2-1 16,-3 2 1-16,1-3 1 0,-4 4 0 16,3 7 1-16,2 8-1 15,5 9 1-15,8 6-1 16,6 4 0-16,7 6-1 16,7 0-3-16,6 10-5 15,7-4-11 1,-1-1-15-16,10 1 1 15,-12-5-1-15</inkml:trace>
  <inkml:trace contextRef="#ctx0" brushRef="#br0" timeOffset="400167.0123">8436 17548 10 0,'-9'8'32'0,"18"5"3"16,4-9-7-16,10-4-10 16,5 0-7-16,6 0-13 15,10 0-28-15,-11-10-2 16,11 5-1-16,-16-14-3 15</inkml:trace>
  <inkml:trace contextRef="#ctx0" brushRef="#br0" timeOffset="400768.5615">8691 17287 20 0,'20'0'30'0,"-20"0"-2"16,13 24-11-16,-5 1-5 15,-1 1-5 1,2 8 0-16,-6-5-2 16,-3-5 0-16,0-6-2 15,-3-8 0-15,3-10-1 0,0-10-3 16,0-6 2-1,6-12-2-15,9-4 1 16,1 3-2-16,6 3 2 0,6 4-2 16,-3 9 3-16,0 7 0 15,-4 6 1-15,-2 17 1 0,-7 7-1 16,-5 5 0-16,-2 2-4 16,-5-2-6-16,3-9-22 15,8 1-2-15,-11-21-3 16,18 10 2-16</inkml:trace>
  <inkml:trace contextRef="#ctx0" brushRef="#br0" timeOffset="401047.7825">9125 17338 30 0,'17'0'35'0,"10"0"0"16,-1 0-14-16,7 0-11 0,2 0-12 15,-8 0-28-15,8 7-2 16,-14-10-1-16,5-3 0 16</inkml:trace>
  <inkml:trace contextRef="#ctx0" brushRef="#br0" timeOffset="401401.9896">9477 17348 8 0,'0'0'20'0,"27"-21"-2"0,-8 2 1 16,1-1-4-16,3 2 0 31,-7 1-4-31,0 1 0 0,-16 16-2 16,18-8 0-16,-18 8-1 15,0 25-2-15,0 4-1 16,-5 8-1-16,1-2-1 16,4 9 1-16,-6-10-3 15,6 2-1-15,8-5-16 16,3-10-18-16,-11-21-3 0,24 0 0 15,-9-10 0-15</inkml:trace>
  <inkml:trace contextRef="#ctx0" brushRef="#br0" timeOffset="402066.9819">9811 17086 21 0,'0'0'28'16,"35"-9"-8"-16,-7 6-7 15,2 3-4 1,8 0-1-16,-4 0-3 16,-3 0-2-16,-3 3-1 15,-4-3 0-15,-7 5 0 16,-17-5-1-16,7 12 0 16,-9-2 1-16,-3 4 1 0,-2 4-1 15,0 6 0-15,-1 11-1 16,4 1 2-16,1 11 0 15,3 4 0-15,3 1 0 16,1-3-1-16,4 2 1 0,2-8-1 16,0-2 1-16,1-14-3 15,-4-3 2-15,-7-11-2 16,-3-4 2-16,-11-2-2 16,-3-2 1-16,-8-5-1 0,-5-5 2 15,-4 5-1-15,-1-3-2 16,4 3-1-16,0 3-5 15,12-3-6-15,4 6-15 16,6-9-7-16,9 3 1 16,14-5 0-16</inkml:trace>
  <inkml:trace contextRef="#ctx0" brushRef="#br0" timeOffset="402350.1941">10448 17616 20 0,'0'0'1'0,"0"0"0"31,0 0-2-31,-20-18-19 0</inkml:trace>
  <inkml:trace contextRef="#ctx0" brushRef="#br0" timeOffset="447003.0193">11052 17174 9 0,'12'0'22'0,"-12"0"0"16,0 0-4-16,10 7-4 0,-10 2-2 15,-4 10-5-15,-2-1-2 16,3 4-1-16,-2-1-1 15,2 4-3-15,3-4 2 16,0-1 0-16,9-5-2 0,3-4 1 16,3-2-1-16,3-3-3 15,4-6-2-15,0 0-5 16,0-10-6-16,1 1-8 16,-9-4-2-16,7 1-1 15,-14-11 18-15</inkml:trace>
  <inkml:trace contextRef="#ctx0" brushRef="#br0" timeOffset="447302.4049">11238 17207 11 0,'0'8'24'16,"0"-8"-1"-16,-7 22-3 15,7-1-6-15,-4 2-3 16,4 7-2-16,4-5-4 31,0 9-1-31,-1-6-7 0,0 1-5 16,-1-4-14-16,8-6-7 0,-10-19-3 15,3 17 6 1</inkml:trace>
  <inkml:trace contextRef="#ctx0" brushRef="#br0" timeOffset="447606.7142">11025 17077 11 0,'-49'21'12'0,"5"13"-2"15,2 5-3-15,12 7 1 16,8 9 0-16,13-1-1 0,15 2 3 16,12-1-1-16,16-3 1 0,10-7 0 15,11-2 2 1,3-16-4-16,9-2 0 0,-2-18-2 16,2-13-2-16,-3-17 0 15,-9-12-1-15,-10-15 0 16,-13-6-2-1,-23-6 3-15,-17-9 0 16,-22 7-1-16,-16 7 1 16,-11 9-2-16,-7 10-1 15,0 16-4-15,0 7-7 16,11 10-27-16,16 17 0 16,8 0 0-16,15 3 0 15</inkml:trace>
  <inkml:trace contextRef="#ctx0" brushRef="#br0" timeOffset="448675.3031">11977 17539 4 0,'0'0'32'0,"11"0"-2"16,-11 0-6-16,0 0-11 0,0 0-10 15,0 0-26-15,0 0-3 16,0 0-4-16,0-15 4 16</inkml:trace>
  <inkml:trace contextRef="#ctx0" brushRef="#br0" timeOffset="450493.8683">12708 17094 12 0,'0'12'29'15,"-8"17"-6"-15,-6 6-4 16,-1 12-5-16,-3 12-5 16,2-4-3-16,0 5-3 0,1-11-2 15,6-8 0-15,2-20-2 16,7-21 1-16,0 0 0 15,4-33-3-15,5-4 3 16,0-16-2-16,-2-6 2 16,2-8 0-16,0 5 1 15,0 8-1-15,-3 8 2 0,0 5 2 16,-1 18 0-16,-5 23 2 16,11 3-2-16,-2 22 1 15,1 11-1-15,3 8-2 16,5 1 1-16,4 5 1 15,3-4-3-15,2 1-1 16,-1-9-2 0,-2-5-2-16,-3-4-2 15,-5-12-4-15,-6-3-11 16,-7-2-8-16,-12-17-3 16,-1-4 1-16</inkml:trace>
  <inkml:trace contextRef="#ctx0" brushRef="#br0" timeOffset="450832.9469">12668 17355 11 0,'22'-14'16'16,"-1"4"-1"-16,13 2-5 15,4 2-2-15,3 0-2 16,2-3-1-16,0 2 0 16,-3 4 0-16,-2 3 1 15,-5 10 1 1,-8 5 0-16,-6 10 1 15,-10 4-2-15,1 6 0 16,-10-6-1-16,0 2 0 16,-12-4-2-16,5-3-1 15,-3-14-1-15,10-10 0 16,-11-24-2-16,11 0-1 16,0-3 1-16,3-3-2 0,9-1 2 15,-3-1-2-15,7 6 2 0,0 12-2 16,1 9 3-1,-2 5-1-15,1 6 1 16,-2 5 3-16,-2 3-3 0,3 6-2 16,-6 3-6-16,0-3-7 15,-6-8-17-15,10 5 3 0,-13-17-3 16</inkml:trace>
  <inkml:trace contextRef="#ctx0" brushRef="#br0" timeOffset="451149.3785">13527 17362 14 0,'-6'-17'17'16,"-1"5"1"-16,-5 0-1 0,-7 5-3 15,1 3-3-15,-4 4-2 16,0 6 0-16,1 4-3 16,3 6 1-16,8 3-3 15,10 8 1-15,6-3-2 0,10 1 1 16,6-4-2-16,9-3-1 16,-3-1-1-16,5-7-4 31,-4-1-7-31,-4-13-13 0,-8-9-9 15,3 1-2-15,-17-15 2 16</inkml:trace>
  <inkml:trace contextRef="#ctx0" brushRef="#br0" timeOffset="451465.8212">13496 17062 18 0,'-16'-17'32'15,"16"17"-1"-15,-18 4-8 16,12 7-14-16,6 8-17 15,-7 1-20-15,18 18-3 16,-9-19 0-16,16 20 17 16</inkml:trace>
  <inkml:trace contextRef="#ctx0" brushRef="#br0" timeOffset="456504.7783">14348 17160 21 0,'4'-11'26'15,"9"2"-8"-15,5 1-3 16,6 1-3-16,1 5 0 16,-6 2-3-16,2 7-1 15,-9 5-3-15,-7 15-2 16,-11-3 2-16,-7 3-4 0,-6-3 2 16,0 0-5-16,0-10 1 15,4-4-2-15,15-10 2 16,0 0-1-16,10 0 0 15,12-5 1-15,5 3 0 16,4 2 1-16,-5 10 1 16,-2 4 2-16,-12 3-1 0,-12 8 1 15,-8-2-2-15,-12 3-2 16,-7-1-6-16,-5-5-9 16,1-14-14-16,7-3-2 0,-1-12-1 15,14-8 18 1</inkml:trace>
  <inkml:trace contextRef="#ctx0" brushRef="#br0" timeOffset="456873.889">14454 16941 11 0,'-28'0'29'0,"-19"0"-2"16,4 20-10-16,-7 9-5 0,2 11-4 15,10 12-5-15,3 4 0 16,14 12-1-16,13-4-1 16,13 6 0-16,17-6 0 15,11-4 1-15,15-14 0 16,7-10 2-16,7-13-2 16,7-14 0-1,1-15 0-15,-1-22 0 16,-7-13 1-16,-10-13-1 15,-15-6 1-15,-12-5 0 16,-22-1 1-16,-12 1-1 16,-16 8 1-16,-6 12 1 15,-9 16-4-15,4 8-2 16,5 21-5-16,5-4-13 0,9 8-17 16,13 17 0-16,4-6 0 0,9 8 12 15</inkml:trace>
  <inkml:trace contextRef="#ctx0" brushRef="#br0" timeOffset="457159.0695">14894 17365 15 0,'16'21'34'15,"-13"-1"3"-15,0 4-8 16,-3 2-15-16,-9-1-19 15,9 9-23-15,-20-13-4 16,13-1-1-16,-5-11 3 0</inkml:trace>
  <inkml:trace contextRef="#ctx0" brushRef="#br0" timeOffset="457528.8941">15226 17128 6 0,'0'0'27'16,"-6"12"1"-16,-1 8-14 15,-1 3-4-15,3 4-2 16,5 4-2-16,0-3 0 0,4-2 0 16,9-7-1-16,8-3-3 15,4-16 2-15,5 0-2 16,2-14-1-16,1-4-1 15,-1-8 0-15,-7-2 0 16,-6 2 0-16,-9 3 3 16,-5 4-3-1,-8 7 4-15,3 12-2 16,-19 10 0-16,10 7-1 0,1 14 0 16,4 3-1-1,4 9-6-15,3 0-8 16,6-2-9-16,-3-11-9 0,12-3 1 15,-8-16 0-15</inkml:trace>
  <inkml:trace contextRef="#ctx0" brushRef="#br0" timeOffset="457876.5925">15415 16958 13 0,'-42'-17'30'0,"7"20"0"0,-7 4-13 15,0 12-4-15,1 13-4 16,4 9-4-16,6 14-4 16,7 7 0-16,8 12 0 15,10-4 2-15,12 3 0 16,10-10 0-16,15-2 1 16,12-18-1-1,11-6 2-15,10-19-1 16,9-22 0-16,-1-16-2 0,3-11-2 15,-7-14 1 1,-9-12-3-16,-14-4 5 0,-20-14-2 16,-25-2 0-16,-17 0 0 15,-24 13 1-15,-13 4 1 16,-9 15-4-16,-6 6-3 0,0 10-32 16,8 22 0-16,5 7 0 15,21 11 0-15</inkml:trace>
  <inkml:trace contextRef="#ctx0" brushRef="#br0" timeOffset="458831.7022">16377 17310 13 0,'13'31'26'16,"-17"-2"-7"-16,4 2-9 0,-6-2 1 15,-3-5-5 1,0-7-1-16,-3-11-3 15,4-17-2-15,3-11 0 0,5-11 0 16,0-1 1-16,9-5 0 31,3 9 2-31,7 4-1 0,0 7 1 16,0 12 1-16,2 7 1 16,-2 12-1-16,-4 3-1 15,-2 4 1-15,0 0-1 16,-7 2 0-16,1-2-2 15,-2 0 0-15,1 0-2 16,1-3 2-16,-4-8-3 0,3 4 1 16,2-3 0-16,-8-9-1 15,19 16 2-15,-10-10 0 16,3 0 2-16,4 3 0 16,3-2 0-16,-1 0 0 15,4-7 1-15,0 0 0 0,0-5-1 31,3-4-2-31,-2-11 0 16,-2 1 0-16,-4-3 0 16,-4-4-1-16,-6-3 1 15,-7-3-2-15,-4 6 3 0,-8 0-2 16,-7 12 1-16,-3 3 0 16,-2 6 0-16,-1 12 1 15,0 10-1-15,6 17 1 0,4 5 0 16,5 9 1-16,7 0-3 15,3 3 3-15,6 3-5 16,5-5-5-16,3-6-15 16,6-3-9-16,-6-25-3 15,11 4 2-15</inkml:trace>
  <inkml:trace contextRef="#ctx0" brushRef="#br0" timeOffset="459132.2144">17080 17295 3 0,'-25'-18'25'15,"7"11"1"1,-10 0-8-16,3 7-6 0,3 4-2 15,4 2-4-15,6 11-1 16,10 3-2-16,4 8 1 0,8-7 0 16,8-1 1-16,6-9 0 15,5-2 0-15,-2-9-1 16,-1-9-1-16,-5-4-4 16,-6-5-23-16,-15-10-7 15,3 11-2-15,-17-10-1 16</inkml:trace>
  <inkml:trace contextRef="#ctx0" brushRef="#br0" timeOffset="459896.5954">17255 17200 2 0,'0'0'27'0,"15"12"0"0,-15 3-9 16,0 11-5-16,-6 3-2 16,-3 3-4-16,0-1-1 15,0-2-2-15,2-4-1 16,3-13-1-16,4-12 1 15,0 0-3-15,19-15-1 16,0-7 0-16,0 0-1 0,4-3 2 16,-1-5-1-16,-2 9 1 15,-2 3-1-15,-8 8 2 16,-10 10 0-16,0 0 1 16,0 0 0-16,-4 10 0 0,-3 7 0 15,0-1 1-15,3 7 0 31,4-6-2-31,10 2 2 16,5-4-2-16,4-6 0 0,5-1 1 16,3-11-1-16,1-4-2 15,-2-6 0-15,-1-1 0 16,-3-7-1-16,-5 4 3 16,-7 0-2-16,-4 2 0 15,-6 15 1-15,0 0 0 0,0 0 1 16,-13 15 0-16,8 3 1 15,5-2-1-15,0 8 2 16,3-2-2-16,8-2 1 16,6-7-1-16,2-5-1 15,6-8 1-15,0-7-2 16,-4 0 2 0,0-2-3-16,-5-7 0 15,-5-3-5-15,-4 4-8 16,-7-2-13-16,-11-5-6 15,1-2 2-15,-6-10 4 0</inkml:trace>
  <inkml:trace contextRef="#ctx0" brushRef="#br0" timeOffset="460181.7769">17612 16966 51 0,'0'-10'35'16,"0"10"-8"-16,3 21-10 0,-3-8-37 15,8 16-8-15,-8-9-3 16,8 6-2-16</inkml:trace>
  <inkml:trace contextRef="#ctx0" brushRef="#br0" timeOffset="460567.2302">17989 17294 8 0,'-7'22'24'15,"11"-5"-8"-15,-8 2-4 16,0 3-3-16,4-13-2 16,0-9-1-16,0 0-2 15,-10-12-1-15,10-8-1 0,5 0 3 16,2-5 0-16,2-5 2 16,4 4 2-16,0 0-2 0,6 14 2 15,-1 8-1 1,3 11 0-16,-9 2-2 0,2 13 0 15,-5 2-5-15,-2 8-4 16,4 2-11-16,2-8-19 0,-4-8-2 16,8-6-1-16,-1-12 1 15</inkml:trace>
  <inkml:trace contextRef="#ctx0" brushRef="#br0" timeOffset="460883.6612">18287 17149 12 0,'9'-11'26'16,"13"11"-1"-16,0 0-15 15,-1 0-6-15,0 0 0 0,-2 4-1 16,-6-4-2-16,-13 0 1 0,0 0 0 15,0 12-1 1,-13-6 0-16,-3 4 1 16,-1 3-1-16,-2 2 1 0,3 7-2 15,3-3 3-15,6 8-2 32,7 2 1-32,5-3 0 0,9-2-6 15,5-7-10-15,4-12-12 16,16 5-3-16,-8-16 0 15</inkml:trace>
  <inkml:trace contextRef="#ctx0" brushRef="#br0" timeOffset="461385.0076">18695 17142 20 0,'-50'5'47'15,"32"3"-34"1,5 3-3 0,8 6-4-16,5-2-1 15,9 5-4-15,7-7 0 16,2 0-2-16,3-7 1 16,-2-6-1-16,1 4 0 15,-7-4-1-15,-13 0 1 0,10-10-1 16,-10 10 1-16,-18-3 0 15,0 3 2-15,-3 8 0 0,-2 1 0 16,2 3 1-16,5 0-1 16,2 5 0-16,6 3 1 15,8 0 2-15,10 0-2 16,7-12 2-16,6-1-1 16,5-2 0-16,2-5-1 15,3-5-1-15,0-10-2 0,-4-6-1 16,-3-1 0-16,-7-2 0 15,-4 1 2-15,-4 0 1 16,-8 8 2-16,-3 3 0 16,0 12 2-16,-8 11 0 15,1 0 0-15,0 10 1 32,4 7-3-32,3-1-9 0,3-11-26 15,12 16 0-15,-6-18-1 16,12-7 1-16</inkml:trace>
  <inkml:trace contextRef="#ctx0" brushRef="#br0" timeOffset="461936.1584">19328 17199 10 0,'16'-6'31'0,"13"1"-8"0,-4 5-2 16,1 3-4-16,4-3-2 31,-5 7-5-31,2-3-5 0,-8-1-4 15,-3-3-4-15,-6 5 0 16,-10-5-2-16,7-13 0 16,-7 13 3-16,-15-14-2 15,2 11 2-15,-1 6 1 16,-2 0 2-16,-2 4 0 16,3 9 2-16,2 5 0 0,3 5-1 15,4 0 1-15,3 2-1 16,3-8-3-16,5 5-1 15,4-1-7-15,6-11-8 16,-5-6-9-16,16 0-5 16,-6-22 0-16</inkml:trace>
  <inkml:trace contextRef="#ctx0" brushRef="#br0" timeOffset="462218.3341">19737 17248 28 0,'-18'8'28'0,"-5"-6"-4"32,4 10-6-32,3 5-5 0,5-2-6 15,11 6 0-15,7 1-3 16,10-12 0-16,5 0-2 16,4-3 0-16,1-7-1 15,2 0 1-15,-5-10-1 16,-3-4-2-16,-12-11-3 15,-9 6-13-15,-15-5-16 0,4 14 1 16,-13-16-1-16,9 21 13 16</inkml:trace>
  <inkml:trace contextRef="#ctx0" brushRef="#br0" timeOffset="463042.6248">20310 16932 22 0,'0'-49'21'0,"6"2"-1"16,-6 5-2-16,0 3-2 16,0 15-5-16,-3 6 0 15,3 18-4-15,0 0 0 0,3 28-3 16,7 12-2-16,5 13-1 15,1 8 0-15,0 14 1 0,-1 5 1 16,-2 8-1-16,-5-2-1 16,-4-1 0-16,-8-15-2 15,-8-8-2-15,-3-11-3 16,-5-16-3-16,2-16-2 16,1-23-1-16,4-14 1 31,3-14-1-31,10-6 5 0,6-7 2 15,31-41 8 1,-9 50 4-16,3 7 0 16,3 12 2-16,0 5 2 15,-7 15-2-15,3 11-1 16,-8-2-2-16,-3 8 0 16,-6-4-3-16,-1 7 2 0,-7-7-3 15,-1 4 1-15,-4-20-1 16,0 0-1-16,0 0-1 0,0 0-1 15,14-17 3 1,-2-3-3-16,0 2 1 0,4-5-1 16,2 7-1-16,2 10 2 31,1 6 1-31,-5 3-1 0,-2 2 0 16,-4 15 1-16,-5 0 0 15,-1 9 1-15,-4-7-2 16,-5 5 0-16,5-3-9 15,0-4-18-15,0-10-8 16,9-3 1-16,2-14-1 16</inkml:trace>
  <inkml:trace contextRef="#ctx0" brushRef="#br0" timeOffset="463439.7014">20889 17174 10 0,'27'9'23'0,"-8"-5"-7"0,10 2-7 15,4-6-4-15,0 2-1 16,-2-2-3-16,-7-5 1 16,-5 1 0-16,-19 4 0 15,9-8 0-15,-9 8 3 16,-21 0 2-16,1 8 0 16,-1 9 1-16,0 2-1 0,4 6 0 15,2-6 1-15,9 9 1 16,6-6-4-16,14 4-2 15,5-3-8-15,10-11-18 16,0-9-12-16,15 0 4 16,-7-7-2-16</inkml:trace>
  <inkml:trace contextRef="#ctx0" brushRef="#br0" timeOffset="464076.5749">21457 17220 27 0,'-16'-8'22'16,"-11"-2"-3"-16,1 6-5 16,-5 4-3-16,0 0-3 15,6 14-2-15,2 5-1 0,6 6-3 16,9-4 1-16,8 4 1 16,8-8-1-16,9 3 0 0,7-10-1 15,4-4 1-15,3-6-1 16,2-5 1-16,-4-9-3 15,-2 1 0-15,-7-6 1 16,-3 1 0-16,-9 2 0 16,-4 0-1-16,-4 3 0 31,0 13-1-31,0 0 1 0,-15 0 1 16,12 13-2-16,3 2 1 15,0 1 1-15,9 6 1 16,2-5-1-16,7-1 2 15,1-7-1-15,3-9-1 16,-2 0-1-16,-1 3-2 16,-2-10-6-16,-6-8-13 0,-7-9-10 15,2 6-2-15,-12-11-2 16</inkml:trace>
  <inkml:trace contextRef="#ctx0" brushRef="#br0" timeOffset="464377.3845">21580 16992 17 0,'0'-22'31'0,"-5"-3"-1"31,5 25-19-31,0 0-28 0,-11 13-5 16,11 14-6-16,-11-10 7 15</inkml:trace>
  <inkml:trace contextRef="#ctx0" brushRef="#br0" timeOffset="464678.1941">21806 17117 35 0,'10'31'33'16,"-10"4"1"-16,3 9-14 15,-3 19-9-15,0 2-2 16,0 7-5-16,0 4-6 15,0-1-9-15,3-17-11 16,7-15-10-16,-10-19-3 16,8-13 2-16</inkml:trace>
  <inkml:trace contextRef="#ctx0" brushRef="#br0" timeOffset="464747.2002">21840 17374 31 0,'10'-6'35'16,"-10"6"1"-16,25 0-5 16,-7 0-19-16,3 3-10 15,3 0-15-15,0-3-20 16,12 0-2-16,-8-9 0 0,10 3 5 16</inkml:trace>
  <inkml:trace contextRef="#ctx0" brushRef="#br0" timeOffset="465464.1358">22361 17137 17 0,'-27'5'28'0,"-8"-5"-9"16,7 0-3-16,-2 6-4 0,9 3-3 15,11 3-4-15,8-1 0 16,9-1-3-16,5 2 1 16,5 1-1-16,5-4 1 15,-1-3-3-15,0-6 1 16,-7 4 0-16,-14-4 0 15,0 0-1 1,0 0 0-16,-17 7 0 16,-4-4 0-16,-4 9 0 15,3 0 0-15,1 7 0 16,8-4 1-16,5-1 0 16,8 0-1-16,8 1 2 15,5-5-2-15,8-6 1 16,2-4 0-16,5-4 0 0,1-6-1 15,1-4 0-15,-5-1 1 16,1-6-2-16,-7 4 3 0,1-2-1 16,-9 7 1-1,-2 5 0-15,-9 7 0 16,9 13 1-16,-5-3-2 0,1 14 2 31,2-2-1-31,-1 5 2 0,7-11-2 16,-1-3 0-16,3-8-1 15,5-8 1-15,-2-3 0 16,0-10-3-16,0-2-5 16,-2-7-8-16,1 6-15 15,4 9-5-15,-13-5-2 16,6 4 0-16</inkml:trace>
  <inkml:trace contextRef="#ctx0" brushRef="#br0" timeOffset="465764.9482">22770 17319 33 0,'0'0'33'0,"-7"17"-5"15,7-5-6-15,5 5-10 16,4-1-3-16,4 2-3 16,6-6 0-16,-1-1-3 15,6-6-1-15,-2-10-1 0,-1-4-2 16,-6-7 2-16,1-2-1 31,-11-4-1-31,-5 1 0 16,-11 2 1-16,-6 4 0 0,-1 3-1 15,-8-1-6-15,3 6-13 16,2 7-16-16,-6 0 1 16,11 8-1-16</inkml:trace>
  <inkml:trace contextRef="#ctx0" brushRef="#br0" timeOffset="466050.1303">23116 17406 32 0,'0'0'39'0,"5"14"-6"16,-5-14-15-16,0 0-42 16,0 0-5-16,0 0-5 15,0 0 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99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25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4.xml"/><Relationship Id="rId4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διακριτού χρόνου</a:t>
            </a: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Εξισώσεις διαφορών</a:t>
            </a:r>
            <a:endParaRPr lang="el-GR" sz="2100" dirty="0"/>
          </a:p>
          <a:p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3570317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βήματα υπολογισμού είναι τα εξής: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Παρατηρήστε ότι έχουμε δυο σήματα,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 και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 στην πρώτη γραμμή του σχήματος. Επιλέγουμε να μεταβάλλουμε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, δηλ. αυτό θα μετατοπίσουμε και θα ανακλάσουμε σύμφωνα με τον </a:t>
                </a:r>
                <a:r>
                  <a:rPr lang="el-GR" sz="1200" dirty="0" smtClean="0"/>
                  <a:t>ορισμό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 δεύτερη γραμμή, έχουμε ξανά τα δυο σήματα, μόνο που τώρα είναι συναρτήσει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και όχι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/>
                  <a:t>, όπως ακριβώς επιτάσσει το άθροισμα της συνέλιξης, και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 έχει ανακλαστεί ως προς τον κατακόρυφο άξονα, και έχει μετατοπιστεί κατά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 smtClean="0"/>
                  <a:t>. </a:t>
                </a:r>
                <a:r>
                  <a:rPr lang="el-GR" sz="1200" dirty="0"/>
                  <a:t>Θυμίζουμε ότι αυτό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/>
                  <a:t> το χειριζόμαστε ως σταθερά. Δείτε την αλλαγή στα άκρα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και πώς αυτά προσαρμόστηκαν μετά την ανάκλαση και τη </a:t>
                </a:r>
                <a:r>
                  <a:rPr lang="el-GR" sz="1200" dirty="0" smtClean="0"/>
                  <a:t>μετατόπιση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τρίτη γραμμή, παίρνουμε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που μόλις φτιάξαμε και ξεκινάμε να το ‘‘ολισθαίνουμε’’ πάνω στον ίδιο άξονα με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ξεκινώντας από το </a:t>
                </a:r>
                <a:r>
                  <a:rPr lang="el-GR" sz="1200" dirty="0" smtClean="0"/>
                  <a:t>−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και προς το </a:t>
                </a:r>
                <a:r>
                  <a:rPr lang="en-US" sz="1200" dirty="0" smtClean="0"/>
                  <a:t>+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1200" dirty="0" smtClean="0"/>
                  <a:t>. 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πορεία (τέταρτη γραμμή), βλέπετε ότι συναντάει κάποια στιγμή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. </a:t>
                </a:r>
                <a:r>
                  <a:rPr lang="el-GR" sz="1200" dirty="0" smtClean="0"/>
                  <a:t>Όταν </a:t>
                </a:r>
                <a:r>
                  <a:rPr lang="el-GR" sz="1200" dirty="0"/>
                  <a:t>το συναντάει, έχουμε γινόμενο μεταξύ των δυο σημάτων και άρα αρχίζουμε να υπολογίζουμε το άθροισμα της συνέλιξης</a:t>
                </a:r>
                <a:r>
                  <a:rPr lang="el-GR" sz="1200" dirty="0" smtClean="0"/>
                  <a:t>.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πέμπτη γραμμή,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200" dirty="0" smtClean="0"/>
                  <a:t> </a:t>
                </a:r>
                <a:r>
                  <a:rPr lang="el-GR" sz="1200" dirty="0" smtClean="0"/>
                  <a:t>έχει προχωρήσει κι άλλο μέσα </a:t>
                </a:r>
                <a:r>
                  <a:rPr lang="el-GR" sz="1200" dirty="0"/>
                  <a:t>στο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</a:t>
                </a:r>
                <a:r>
                  <a:rPr lang="el-GR" sz="1200" dirty="0" smtClean="0"/>
                  <a:t>αλλά δεν αλλάζει κάτι σε σχέση με την παραπάνω περίπτωση. Οπότε άλλες περιπτώσεις δεν υπάρχουν.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3570317" cy="6207529"/>
              </a:xfrm>
              <a:blipFill rotWithShape="0">
                <a:blip r:embed="rId2"/>
                <a:stretch>
                  <a:fillRect l="-4778" t="-1768" r="-35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8"/>
          <a:stretch/>
        </p:blipFill>
        <p:spPr>
          <a:xfrm>
            <a:off x="3745149" y="414550"/>
            <a:ext cx="5388728" cy="1148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5" b="59763"/>
          <a:stretch/>
        </p:blipFill>
        <p:spPr>
          <a:xfrm>
            <a:off x="3745149" y="1579418"/>
            <a:ext cx="5388728" cy="128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4" b="39995"/>
          <a:stretch/>
        </p:blipFill>
        <p:spPr>
          <a:xfrm>
            <a:off x="3745149" y="2851265"/>
            <a:ext cx="5388728" cy="1221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2" b="19953"/>
          <a:stretch/>
        </p:blipFill>
        <p:spPr>
          <a:xfrm>
            <a:off x="3745149" y="4081549"/>
            <a:ext cx="5388728" cy="1213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7"/>
          <a:stretch/>
        </p:blipFill>
        <p:spPr>
          <a:xfrm>
            <a:off x="3745149" y="5295207"/>
            <a:ext cx="5388728" cy="12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/>
          <a:stretch/>
        </p:blipFill>
        <p:spPr>
          <a:xfrm>
            <a:off x="345816" y="2062894"/>
            <a:ext cx="8323517" cy="29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276292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Έστω το ΓΧΑ σύστημα που περιγράφεται από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Βρείτε την έξοδο του συστήματος για </a:t>
                </a:r>
                <a:endParaRPr lang="en-US" dirty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2762922" cy="6207529"/>
              </a:xfrm>
              <a:blipFill rotWithShape="0">
                <a:blip r:embed="rId2"/>
                <a:stretch>
                  <a:fillRect l="-6167" t="-1768" r="-66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6" y="386026"/>
            <a:ext cx="5892148" cy="6153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6407" y="3350029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407" y="4342015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6407" y="5515582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/>
          <a:stretch/>
        </p:blipFill>
        <p:spPr>
          <a:xfrm>
            <a:off x="5399314" y="361357"/>
            <a:ext cx="3695848" cy="2338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9047" y="481347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9047" y="1307867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7360" y="2069051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14480" y="982080"/>
              <a:ext cx="8438040" cy="5579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60" y="969480"/>
                <a:ext cx="8461800" cy="55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4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" y="1236552"/>
            <a:ext cx="5781675" cy="5038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2968" r="7344" b="2573"/>
          <a:stretch/>
        </p:blipFill>
        <p:spPr>
          <a:xfrm>
            <a:off x="4695690" y="534864"/>
            <a:ext cx="4399471" cy="3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r>
                  <a:rPr lang="el-GR" dirty="0"/>
                  <a:t>το ΓΧΑ σύστημα που περιγράφεται από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Βρείτε την έξοδο του συστήματος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5720" y="27720"/>
              <a:ext cx="8799840" cy="6116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20" y="19800"/>
                <a:ext cx="8814960" cy="61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2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" y="1366318"/>
            <a:ext cx="3981450" cy="418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284" r="7488" b="2688"/>
          <a:stretch/>
        </p:blipFill>
        <p:spPr>
          <a:xfrm>
            <a:off x="4595092" y="548639"/>
            <a:ext cx="4451231" cy="37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 </a:t>
                </a:r>
                <a:r>
                  <a:rPr lang="el-GR" dirty="0" smtClean="0"/>
                  <a:t>γραφική ή η αλγεβρική μέθοδος είναι πολύ χρήσιμη όταν ένα τουλάχιστον εκ των δυο σημάτων που εμπλέκονται στη συνέλιξη είναι άπειρης διάρκειας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συμβαίνει όμως αν και τα δυο σήματα είναι πεπερασμένης (και συνήθως μικρής) διάρκειας?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βολικότερη είναι η μέθοδος της </a:t>
                </a:r>
                <a:r>
                  <a:rPr lang="el-GR" b="1" dirty="0" err="1" smtClean="0"/>
                  <a:t>ολισθαίνουσας</a:t>
                </a:r>
                <a:r>
                  <a:rPr lang="el-GR" b="1" dirty="0" smtClean="0"/>
                  <a:t> ταινίας (</a:t>
                </a:r>
                <a:r>
                  <a:rPr lang="en-US" b="1" dirty="0" smtClean="0"/>
                  <a:t>sliding tape)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δυο σήματα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κάνουμε την ίδια διαδικασία, απλά χωρίς σχήματα αυτή τη φορά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01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55"/>
          <a:stretch/>
        </p:blipFill>
        <p:spPr>
          <a:xfrm>
            <a:off x="1761756" y="430178"/>
            <a:ext cx="6069009" cy="1082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73216"/>
          <a:stretch/>
        </p:blipFill>
        <p:spPr>
          <a:xfrm>
            <a:off x="1761756" y="1571104"/>
            <a:ext cx="6069009" cy="1246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 b="63706"/>
          <a:stretch/>
        </p:blipFill>
        <p:spPr>
          <a:xfrm>
            <a:off x="1761756" y="2801388"/>
            <a:ext cx="6069009" cy="86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6" b="53355"/>
          <a:stretch/>
        </p:blipFill>
        <p:spPr>
          <a:xfrm>
            <a:off x="1761756" y="3640974"/>
            <a:ext cx="6069009" cy="947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5" b="42819"/>
          <a:stretch/>
        </p:blipFill>
        <p:spPr>
          <a:xfrm>
            <a:off x="1761756" y="4613564"/>
            <a:ext cx="606900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7" b="31769"/>
          <a:stretch/>
        </p:blipFill>
        <p:spPr>
          <a:xfrm>
            <a:off x="1761756" y="5569526"/>
            <a:ext cx="6069009" cy="9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αποτέλεσμα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του εύρους προβλέπει σωστά τη διάρκεια του παραπάνω σήματος?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Μπορείτε να το επιβεβαιώσετε με χρήση ιδιοτήτων συνέλιξης?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4" b="21404"/>
          <a:stretch/>
        </p:blipFill>
        <p:spPr>
          <a:xfrm>
            <a:off x="1761757" y="1134555"/>
            <a:ext cx="6030100" cy="91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1" b="10707"/>
          <a:stretch/>
        </p:blipFill>
        <p:spPr>
          <a:xfrm>
            <a:off x="1761757" y="2044932"/>
            <a:ext cx="6030100" cy="95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1" b="-163"/>
          <a:stretch/>
        </p:blipFill>
        <p:spPr>
          <a:xfrm>
            <a:off x="1761757" y="3017520"/>
            <a:ext cx="6030100" cy="9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Εξισώσεις διαφορών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Αρχικές συνθήκες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Έξοδος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 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(αρχική ηρεμία)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02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4987" r="7960" b="5463"/>
          <a:stretch/>
        </p:blipFill>
        <p:spPr>
          <a:xfrm>
            <a:off x="4974438" y="487334"/>
            <a:ext cx="4071885" cy="5065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" y="974928"/>
            <a:ext cx="4405378" cy="42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Συνολική έξοδος συστήματος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συνολική έξοδος ενός συστήματος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δίνεται ως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μας απασχολήσουν κατά κανόνα ΓΧΑ συστήματα, δηλ. τέτοια ώστε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97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Διατάξεις ΓΧΑ συστημάτων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194" y="1714532"/>
            <a:ext cx="8894130" cy="1286363"/>
            <a:chOff x="152194" y="1714532"/>
            <a:chExt cx="8894130" cy="1286363"/>
          </a:xfrm>
        </p:grpSpPr>
        <p:grpSp>
          <p:nvGrpSpPr>
            <p:cNvPr id="14" name="Group 13"/>
            <p:cNvGrpSpPr/>
            <p:nvPr/>
          </p:nvGrpSpPr>
          <p:grpSpPr>
            <a:xfrm>
              <a:off x="152194" y="1714532"/>
              <a:ext cx="8894130" cy="1286363"/>
              <a:chOff x="152194" y="1714532"/>
              <a:chExt cx="8894130" cy="128636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810"/>
              <a:stretch/>
            </p:blipFill>
            <p:spPr>
              <a:xfrm>
                <a:off x="152194" y="1714532"/>
                <a:ext cx="8894130" cy="1286363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14400" y="2209258"/>
                    <a:ext cx="84197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" y="2209258"/>
                    <a:ext cx="841972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348" r="-8696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98345" y="2209258"/>
                    <a:ext cx="98078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8345" y="2209258"/>
                    <a:ext cx="9807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242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83930" y="2209258"/>
                  <a:ext cx="18925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930" y="2209258"/>
                  <a:ext cx="18925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3" r="-2581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52194" y="3272619"/>
            <a:ext cx="8894130" cy="2177934"/>
            <a:chOff x="152194" y="3272619"/>
            <a:chExt cx="8894130" cy="21779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18" b="5588"/>
            <a:stretch/>
          </p:blipFill>
          <p:spPr>
            <a:xfrm>
              <a:off x="152194" y="3272619"/>
              <a:ext cx="8894130" cy="217793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70909" y="3603544"/>
                  <a:ext cx="8419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09" y="3603544"/>
                  <a:ext cx="84197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348" r="-8696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9015" y="4878520"/>
                  <a:ext cx="8419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15" y="4878520"/>
                  <a:ext cx="84197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36" r="-8633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91886" y="4231536"/>
                  <a:ext cx="18925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886" y="4231536"/>
                  <a:ext cx="189257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58" r="-4194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04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60" y="1650331"/>
            <a:ext cx="5762140" cy="153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Διατάξεις ΓΧΑ συστημάτων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r>
                  <a:rPr lang="en-US" dirty="0" smtClean="0"/>
                  <a:t> 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Έστω το σύστημα της εικόνας, που αποτελείται από τα υποσυστήματα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+1]</m:t>
                          </m:r>
                        </m:e>
                      </m:mr>
                    </m:m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Δείξτε ότι το συνολικό σύστημα έχει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κρουστική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  <a:blipFill rotWithShape="0">
                <a:blip r:embed="rId3"/>
                <a:stretch>
                  <a:fillRect l="-3789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olded Corner 7"/>
              <p:cNvSpPr/>
              <p:nvPr/>
            </p:nvSpPr>
            <p:spPr>
              <a:xfrm>
                <a:off x="6151418" y="392776"/>
                <a:ext cx="2894906" cy="1002981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Folded Corne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18" y="392776"/>
                <a:ext cx="2894906" cy="1002981"/>
              </a:xfrm>
              <a:prstGeom prst="foldedCorner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054320" y="1457640"/>
              <a:ext cx="4997520" cy="4821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9640" y="1449000"/>
                <a:ext cx="5015160" cy="48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2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84" y="843997"/>
            <a:ext cx="5762140" cy="153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Διατάξεις ΓΧΑ συστημάτων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r>
                  <a:rPr lang="en-US" dirty="0" smtClean="0"/>
                  <a:t>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  <a:blipFill rotWithShape="0">
                <a:blip r:embed="rId3"/>
                <a:stretch>
                  <a:fillRect l="-3789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4120" y="35280"/>
              <a:ext cx="8950320" cy="6451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80" y="28080"/>
                <a:ext cx="8970120" cy="64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8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Έχουμε συζητήσει για την έννοια της ευστάθειας ενός συστήματος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200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sz="1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για ένα ΓΧΑ σύστημα η έξοδος δίνεται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sz="4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7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θα πρέπει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Ξέρουμε ότι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οπότε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τελευταία σχέση ισχύει αν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76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σχέση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είναι ισοδύναμη με τη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η οποία αποτελεί </a:t>
                </a:r>
                <a:r>
                  <a:rPr lang="el-GR" b="1" dirty="0" smtClean="0"/>
                  <a:t>αναγκαία και ικανή συνθήκη για την ευστάθεια</a:t>
                </a:r>
                <a:r>
                  <a:rPr lang="el-GR" dirty="0" smtClean="0"/>
                  <a:t> ενός ΓΧΑ συστήματος</a:t>
                </a:r>
              </a:p>
              <a:p>
                <a:pPr lvl="2">
                  <a:buClrTx/>
                  <a:buSzPct val="120000"/>
                </a:pPr>
                <a:r>
                  <a:rPr lang="el-GR" dirty="0" smtClean="0"/>
                  <a:t>Δεν αποδεικνύουμε την αναγκαιότητα εδώ</a:t>
                </a:r>
              </a:p>
              <a:p>
                <a:pPr lvl="2">
                  <a:buClrTx/>
                  <a:buSzPct val="120000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κρουστική απόκριση μπορεί να αποτελείται από όρους της μορφής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η κρουστική απόκριση είναι απολύτως αθροίσιμη αν και μόνον αν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∀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l-GR" dirty="0"/>
                      <m:t>ℂ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groupChr>
                      <m:groupChrPr>
                        <m:chr m:val="⇔"/>
                        <m:pos m:val="top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οι χαρακτηριστικές ρίζες έχουν μέτρο μικρότερο της μονάδας!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3"/>
                <a:stretch>
                  <a:fillRect l="-1905" t="-1768" r="-4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7677" y="2402732"/>
            <a:ext cx="2315183" cy="97276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982511" y="2558374"/>
            <a:ext cx="242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Κρουστική απόκριση απολύτως αθροίσιμη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395591" y="5836596"/>
            <a:ext cx="8485762" cy="52887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8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Ευστάθεια ΓΧΑ Συστήματος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27289" y="394283"/>
            <a:ext cx="5838489" cy="6086905"/>
            <a:chOff x="3227289" y="394283"/>
            <a:chExt cx="5838489" cy="6086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89" y="394283"/>
              <a:ext cx="5838489" cy="60869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74142" y="417834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2" y="417834"/>
                  <a:ext cx="460499" cy="2616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974142" y="1890076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2" y="1890076"/>
                  <a:ext cx="460499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74141" y="3521598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1" y="3521598"/>
                  <a:ext cx="460499" cy="2616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74140" y="5121683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0" y="5121683"/>
                  <a:ext cx="460499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47380" y="405246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380" y="405246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47379" y="1897253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379" y="1897253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10559" y="3524554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559" y="3524554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910559" y="5113882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559" y="5113882"/>
                  <a:ext cx="460499" cy="2616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20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Ομογενής εξίσωση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22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endParaRPr lang="el-GR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Μεγάλο πλήθος πιθανών εισόδων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Εύρεση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μέσω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κρουστικής απόκρισης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έξοδος για είσοδο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Δέλτα εισάγει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 στο σύστημα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Απλό σύστημα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2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37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 Κρουστική Απόκριση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Γενικό σύστημα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Κρουστική απόκριση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Η κρουστική απόκριση περιγράφει πλήρως ένα ΓΧΑ σύστημα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Ας δούμε γιατί…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67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Παρ’ όλο που βρήκαμε την κρουστική απόκριση οποιουδήποτε ΓΧΑ συστήματος, πως αυτή βοηθά στην εύρεση της απόκρισης μηδενικής κατάστασης?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4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Θυμηθείτε ότι κάθε σήμα μπορεί να γραφεί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=−∞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+∞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=−∞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+∞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e>
                                  </m:nary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=−∞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+∞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l-G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}</m:t>
                                            </m:r>
                                          </m:e>
                                        </m:nary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=−∞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+∞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7342" y="4191066"/>
            <a:ext cx="2556387" cy="536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r>
              <a:rPr lang="en-US" dirty="0" smtClean="0"/>
              <a:t> (</a:t>
            </a:r>
            <a:r>
              <a:rPr lang="el-GR" dirty="0" err="1" smtClean="0"/>
              <a:t>αθροιστικότητα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6017342" y="5027643"/>
            <a:ext cx="2556387" cy="511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 (ομογένεια)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6017342" y="5803257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Χρον. </a:t>
            </a:r>
            <a:r>
              <a:rPr lang="el-GR" dirty="0" err="1" smtClean="0"/>
              <a:t>Αμεταβλητότητα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1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 marL="0" indent="0">
              <a:buClrTx/>
              <a:buSzPct val="120000"/>
              <a:buNone/>
            </a:pPr>
            <a:endParaRPr lang="el-GR" b="0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5"/>
          <a:stretch/>
        </p:blipFill>
        <p:spPr>
          <a:xfrm>
            <a:off x="1338350" y="377412"/>
            <a:ext cx="4580126" cy="11188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92172" y="2924992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 (</a:t>
            </a:r>
            <a:r>
              <a:rPr lang="el-GR" sz="1400" dirty="0" smtClean="0"/>
              <a:t>ομογένεια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6192171" y="1830213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Χρον. </a:t>
            </a:r>
            <a:r>
              <a:rPr lang="el-GR" dirty="0" err="1" smtClean="0"/>
              <a:t>Αμεταβλητότητα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6192170" y="4210426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6192171" y="5493074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0" r="51359" b="63345"/>
          <a:stretch/>
        </p:blipFill>
        <p:spPr>
          <a:xfrm>
            <a:off x="1338350" y="1504604"/>
            <a:ext cx="2227810" cy="1130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9" r="51722" b="44587"/>
          <a:stretch/>
        </p:blipFill>
        <p:spPr>
          <a:xfrm>
            <a:off x="1338350" y="2643447"/>
            <a:ext cx="2211185" cy="11471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3" b="23398"/>
          <a:stretch/>
        </p:blipFill>
        <p:spPr>
          <a:xfrm>
            <a:off x="1338350" y="3807229"/>
            <a:ext cx="4580126" cy="1288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7"/>
          <a:stretch/>
        </p:blipFill>
        <p:spPr>
          <a:xfrm>
            <a:off x="1338350" y="5087388"/>
            <a:ext cx="4580126" cy="1449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9" t="18300" b="63345"/>
          <a:stretch/>
        </p:blipFill>
        <p:spPr>
          <a:xfrm>
            <a:off x="3557846" y="1504604"/>
            <a:ext cx="2360629" cy="1130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8" t="36789" b="44587"/>
          <a:stretch/>
        </p:blipFill>
        <p:spPr>
          <a:xfrm>
            <a:off x="3549534" y="2643447"/>
            <a:ext cx="2368941" cy="11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προηγούμενο αποτέλεσμα είναι </a:t>
                </a:r>
                <a:r>
                  <a:rPr lang="el-GR" u="sng" dirty="0" smtClean="0"/>
                  <a:t>εξαιρετικά</a:t>
                </a:r>
                <a:r>
                  <a:rPr lang="el-GR" dirty="0" smtClean="0"/>
                  <a:t> σημαντικό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πράξη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είναι κεφαλαιώδους σημασίας στην ανάλυση συστημάτων και δε θα μπορούσε να μην έχει το δικό της όνομα: </a:t>
                </a:r>
                <a:r>
                  <a:rPr lang="el-GR" b="1" dirty="0" smtClean="0"/>
                  <a:t>συνέλιξη (</a:t>
                </a:r>
                <a:r>
                  <a:rPr lang="en-US" b="1" dirty="0" smtClean="0"/>
                  <a:t>convolution)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συνέλιξη μπορεί να ιδωθεί και ως ξεχωριστή πράξη, έξω από το πλαίσιο της ανάλυσης συστημάτων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 μπορούμε να υπολογίσουμε τη συνέλιξη δυο σημάτων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δε σχετίζονται απαραίτητα με ένα σύστημα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08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Πως </a:t>
                </a:r>
                <a:r>
                  <a:rPr lang="el-GR" dirty="0" smtClean="0"/>
                  <a:t>υπολογίζουμε αυτό το φαινομενικά περίεργο άθροισμα?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2149813"/>
            <a:ext cx="8887320" cy="3414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562200" y="5542200"/>
              <a:ext cx="3523680" cy="264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7520" y="5539320"/>
                <a:ext cx="354096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3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1962</TotalTime>
  <Words>592</Words>
  <Application>Microsoft Office PowerPoint</Application>
  <PresentationFormat>On-screen Show (4:3)</PresentationFormat>
  <Paragraphs>305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166</cp:revision>
  <dcterms:created xsi:type="dcterms:W3CDTF">2018-08-17T16:23:20Z</dcterms:created>
  <dcterms:modified xsi:type="dcterms:W3CDTF">2019-10-03T15:28:26Z</dcterms:modified>
</cp:coreProperties>
</file>