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1"/>
  </p:notesMasterIdLst>
  <p:sldIdLst>
    <p:sldId id="256" r:id="rId2"/>
    <p:sldId id="281" r:id="rId3"/>
    <p:sldId id="265" r:id="rId4"/>
    <p:sldId id="268" r:id="rId5"/>
    <p:sldId id="269" r:id="rId6"/>
    <p:sldId id="270" r:id="rId7"/>
    <p:sldId id="271" r:id="rId8"/>
    <p:sldId id="274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282" r:id="rId3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09-26T13:28:13.30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997 2310 17 0,'0'0'29'16,"-31"-42"-6"-16,31 42-5 0,-47-6-3 15,47 6-4-15,-55 20-4 16,55-20-1-1,-48 45-2-15,48-45-2 16,-27 62 0-16,27-62 0 16,13 63 1-16,-13-63-1 15,48 44 2-15,-48-44-2 16,66 24 1-16,-66-24 0 16,65 7-1-16,-65-7 0 15,0 0-1-15,0 0 0 0,0 0-1 16,0 0 1-16,0 0-2 0,-65-26 1 15,25 30-1-15,-4 8 0 16,1 4-4-16,43-16 5 16,-65 55 1-16,65-55 0 15,-25 63 2-15,25-63-1 16,16 64 2-16,-16-64-1 0,53 49 5 16,-53-49-8-16,71 22-8 15,-71-22-25-15,71 0-2 16,-71 0-1-16,61-26 0 15</inkml:trace>
  <inkml:trace contextRef="#ctx0" brushRef="#br0" timeOffset="184.6903">612 2426 16 0,'0'0'21'0,"0"0"-9"16,0 0-21-16,0 0-13 0,0 0 5 15</inkml:trace>
  <inkml:trace contextRef="#ctx0" brushRef="#br0" timeOffset="538.5486">1229 2597 13 0,'-69'-9'33'0,"69"9"0"0,-76 0-4 16,76 0-16-16,-56 15-2 15,56-15-8-15,-31 45 2 16,31-45 0-16,6 48-1 16,-6-48 2-16,47 50-3 15,-13-29 4-15,5-6-3 16,5-8 3 0,-6-7-4-16,-4-5-1 15,-3-4-1-15,-15-6 0 0,-13-3 0 16,-3 18-4-1,-37-43 2-15,37 43-4 0,-63-36-9 16,63 36-20-16,-63-33-2 16,63 33-1-16,0 0 0 15</inkml:trace>
  <inkml:trace contextRef="#ctx0" brushRef="#br0" timeOffset="700.9553">1310 2594 17 0,'41'8'33'0,"2"-13"-1"16,-3 5-3-16,-5 0-12 0,5-4-12 16,-6-1-10-16,-4-5-16 15,-3 10-11-15,-9-7 2 16,-3 2-3-16</inkml:trace>
  <inkml:trace contextRef="#ctx0" brushRef="#br0" timeOffset="853.521">1503 2617 8 0,'-12'18'32'15,"5"10"-3"-15,0-5-2 0,7 3-15 16,0 0-6-16,4-2-15 16,12 2-14-16,2-20-6 15,10 1-1-15,2-20 8 0</inkml:trace>
  <inkml:trace contextRef="#ctx0" brushRef="#br0" timeOffset="1253.4516">1756 2585 42 0,'-14'16'31'16,"-3"-4"0"-16,3 6-15 15,11 7-4-15,3-4-5 16,3 3 0-16,2-2-2 31,13-5 1-31,1-10-3 16,1-2 0-16,4-5-2 15,1-10 0-15,-1-6-1 0,-5-4 0 16,-4-2-1-16,-4 1 0 16,-5 6-1-16,-3 1-1 15,-3 14 3-15,-6-10-3 16,6 10 3-16,-5 21 0 0,5-3 1 15,0 5 0 1,6 0 0-16,2-1 2 0,6-6-1 16,3-1 4-16,0-8-2 15,3-5-1-15,0-7 1 0,2-9 0 16,-3-5-1-16,-4-5-1 16,-4 4-2-16,-6-6-4 15,-1 4-6-15,-10 0-18 31,-2-3-10-31,4 14-2 0,-9-1 1 16</inkml:trace>
  <inkml:trace contextRef="#ctx0" brushRef="#br0" timeOffset="1653.8196">2895 2735 27 0,'13'-41'56'31,"-13"18"-36"-31,-7 0-1 0,1 4-4 15,-13-5-3-15,3 11-4 16,-11-1-3-16,2 12-2 16,-6 2 0-16,6 12-1 15,-2 5-1-15,9 4 2 0,5 7-1 16,7 0 1-16,6-1 0 16,11-2 1-16,2-9-1 15,7-2 1-15,6-5-3 16,-1-9-3-16,5-4-15 15,0-5-21-15,-9-16 0 16,1 3-3-16,-13-5 2 0</inkml:trace>
  <inkml:trace contextRef="#ctx0" brushRef="#br0" timeOffset="1769.6282">2833 2445 31 0,'-10'-14'0'0,"2"1"-1"16,8 13-20-16,0 0 13 0</inkml:trace>
  <inkml:trace contextRef="#ctx0" brushRef="#br0" timeOffset="2270.4404">3025 2522 30 0,'0'0'31'0,"19"19"-1"16,-3-10-12-16,5-3-11 16,1-1 0-16,3 0-5 15,0-5-1-15,-4 0-3 16,-2 0-2 0,-4 0-1-16,-15 0-1 15,0 0 0-15,0 0 0 16,-15 7 3-16,-4 3 1 15,-3 4 1-15,-2 2 2 16,-1 5 2-16,10 3 3 16,-1-5 0-16,16 8 1 15,0-7 0-15,9 1 1 0,4-6-2 16,5-2-1-16,4-9 0 16,5-1-3-16,1-3-4 0,-2-9-4 15,4-6 1 1,-2-7-1-16,-3-3 1 15,-3-2 1-15,-3-2 3 0,-5 1 3 16,-4 1 6-16,-3 7 1 0,-7 1 1 16,0 19 0-16,0 0 0 15,0 0-2-15,-10 6-1 16,10 11-3-16,0-1 0 16,0 8-1-16,3-1 0 15,4-1-1-15,-1-3-2 31,1-4-7-31,4-1-25 0,-1-5-6 16,-10-9-2-16,15 0 0 16</inkml:trace>
  <inkml:trace contextRef="#ctx0" brushRef="#br0" timeOffset="2438.6397">3683 2594 71 0,'0'0'38'0,"0"0"-1"16,-3 9-13-16,3-9-42 0,11 11-18 15,-11-11-2 1,0 0 1 0</inkml:trace>
  <inkml:trace contextRef="#ctx0" brushRef="#br0" timeOffset="2570.5747">3650 2788 80 0,'0'0'39'0,"-5"15"-5"15,5-15-40-15,0 0-26 0,7-9-4 16,-4-5-3-16</inkml:trace>
  <inkml:trace contextRef="#ctx0" brushRef="#br0" timeOffset="3317.8197">4675 2585 8 0,'0'0'33'0,"9"0"0"15,9 17 1-15,2 5-14 31,0 2-8-31,13 8-3 0,-3 2-2 16,8 2-5-16,-3 3-6 16,-8-11-7-16,1-6-19 15,0-5-4-15,-12-17-1 16,2 3 1-16</inkml:trace>
  <inkml:trace contextRef="#ctx0" brushRef="#br0" timeOffset="3502.2541">5045 2578 16 0,'-20'-7'31'0,"4"18"1"16,-13-1-5-16,-2 8-12 15,-3 6-5-15,-5 0-3 16,-1 5-1 0,0 2-2-16,6-3-5 15,3-3-6-15,6-3-8 16,6-12-16-16,16 1-3 15,3-11 1-15,0 0 7 16</inkml:trace>
  <inkml:trace contextRef="#ctx0" brushRef="#br0" timeOffset="3902.3186">5172 2733 42 0,'0'26'29'0,"-9"-11"-6"15,7 5-9-15,-3 0-4 0,2-4-4 16,3-2 1-16,0-14-3 16,0 10 1-16,0-10-1 15,0-18 1-15,-6-1-1 31,6-5 0-31,-5-7-1 0,1-5-4 16,-2-1 2-16,2-1-1 16,-1-2 0-16,5 5-1 15,-2 0 0-15,2 4 1 16,0 3 0-16,0 5 1 16,4-1-1-16,3 10-1 15,5-1 1-15,2-2-3 0,8 8-3 16,4-1-6-16,7 0-11 15,12 10-11-15,-5-5 0 16,9 5 0-16</inkml:trace>
  <inkml:trace contextRef="#ctx0" brushRef="#br0" timeOffset="4139.6538">5177 2859 40 0,'0'0'32'0,"10"8"0"15,15-12-10-15,2 4-16 16,1 0-14-16,6 4-20 15,-8-12-2-15,5 11-1 16,-12-10-1-16</inkml:trace>
  <inkml:trace contextRef="#ctx0" brushRef="#br0" timeOffset="4502.3593">5313 2613 39 0,'11'-7'33'0,"0"17"0"15,-5 0-13 1,2-1-10-16,3 7-2 16,-1-2-2-16,1 1-1 0,-1-6-1 15,0-2 0-15,0-9-1 0,2-3-2 16,-2-7 0-16,0-2-1 15,3-4 0-15,1 2 0 16,0-2-1-16,-4 5-2 16,0 7 1-16,-10 6 1 15,12 0 1-15,-12 0 0 32,13 21 0-32,-10-3 1 0,1 4 0 15,2-2-3-15,4 1-8 16,-1 0-17-16,-4-10-8 15,12 1 1-15,-17-12-1 16</inkml:trace>
  <inkml:trace contextRef="#ctx0" brushRef="#br0" timeOffset="4956.1294">5668 2424 5 0,'28'-15'59'16,"-6"12"-32"-16,-5-1-13 16,4 4-6-16,0-3 0 15,-2 3-3-15,-4 4 0 31,-3 5-3-31,1 5 0 0,-5 8-1 16,2 0 0-16,-4 4 0 16,0 4 1-16,1 0 0 15,0 11 0-15,-3-4 0 16,2-3 1-16,-2-1-1 16,3-2 1-16,-4-7-1 15,-3 4 2-15,0-11-2 0,-5-1 2 16,-6-3-1-16,0-4 0 15,-9-3 0-15,2 2 0 16,-1-5-2-16,0-3-2 16,4 0-5-16,-1 0-10 0,7-11-20 15,9 11 0 1,2-18-1 0,13 6 0-16</inkml:trace>
  <inkml:trace contextRef="#ctx0" brushRef="#br0" timeOffset="5203.57">6154 2602 8 0,'0'0'31'0,"34"0"-1"16,-11-8 1 0,4 8-18-16,8 0-4 15,-4 0-8-15,0 0-9 16,-7-6-17-16,4 10-6 16,-18-8 1-16,5 4 2 15</inkml:trace>
  <inkml:trace contextRef="#ctx0" brushRef="#br0" timeOffset="5372.1277">6195 2706 26 0,'2'13'69'16,"24"-6"-44"-16,2-7-7 15,2 0-15-15,7 6-29 0,-8-14-5 16,11 8-2-16,-12-18-2 15</inkml:trace>
  <inkml:trace contextRef="#ctx0" brushRef="#br0" timeOffset="6072.0415">7296 2002 13 0,'-6'-9'21'0,"-4"-1"-3"0,-1 0-3 16,-9 5-4-16,5-3-2 15,-5 8-3-15,-4 9-3 16,3 5-1-16,0 5-2 16,1-1 1-16,4 13-2 0,5 3 1 15,4 16 1 1,7 2-1 0,14 5 1-16,0 0 3 15,1 4 2-15,0 1 2 16,-4-4 1-16,-8 2 1 0,-10-14-1 15,-2 0 2-15,-16-15-2 16,1 0-3-16,-7-6-2 16,3-8-4-16,3-5-11 15,6-6-17-15,4-6-8 0,15 0-1 16,-16 6 1-16</inkml:trace>
  <inkml:trace contextRef="#ctx0" brushRef="#br0" timeOffset="6687.4186">6949 2810 22 0,'9'-7'29'0,"5"14"-3"15,-1 7-3-15,0 11-5 16,1 13-5-16,-6 6-3 16,0 17-1-16,-8 4-3 15,0 12-1-15,-14 6-2 0,-2 7-1 16,-2 1 0-16,-4 2-1 16,0-2-1-16,3-3 0 15,3-4 1-15,8-9-1 0,8-12 1 16,5-9 0-1,8-16 1-15,9-6 0 0,3-14-1 16,4-7-8-16,0-17-28 16,6 6 0-16,-8-15-1 0,1 4 0 15</inkml:trace>
  <inkml:trace contextRef="#ctx0" brushRef="#br0" timeOffset="7721.3099">7739 2164 57 0,'0'0'32'0,"12"23"-14"16,-5 0-6-16,-2 6-3 15,2 1 0-15,-4 0-2 16,4 2-4-16,-7-4 0 16,0-7 0-16,0-5 0 15,0-16-1-15,6-14 0 0,2-4 0 16,2-6 0-16,3-3-2 16,2-8 1-16,6 1-1 15,2 3 1-15,2 7-1 16,-1 8 0-16,-2 7 0 15,0 9 2-15,-1 6 0 16,-8 13 1 0,-2 4-1-16,-7 7 0 15,-4 10-1-15,0-1 0 16,0-4-7-16,0-2-20 16,3-1-11-16,3-15 0 0,10 0 0 15</inkml:trace>
  <inkml:trace contextRef="#ctx0" brushRef="#br0" timeOffset="7990.659">8596 2501 45 0,'9'23'35'0,"-9"-6"2"32,0 3-12-32,-2 3-16 0,-8-9-27 15,4 8-13-15,-11-17-2 0,10 4-1 16</inkml:trace>
  <inkml:trace contextRef="#ctx0" brushRef="#br0" timeOffset="9522.789">9246 2123 19 0,'-35'-13'48'15,"12"17"-35"1,1 2-6-16,1 9-2 15,3 9-3-15,9 10-1 16,2 7 0-16,10 1 2 0,12-4 2 16,7-6 1-1,9-7 2-15,0-9 1 16,6-6 2-16,-6-15 1 0,3-10-1 16,-11-16-1-16,-5-1-2 15,-15-6-1-15,-10 6-3 0,-11 3-1 16,-7-2-3-16,-3 8-9 15,-7 7-14-15,2 13-16 16,11 8 0-16,7-5-1 16</inkml:trace>
  <inkml:trace contextRef="#ctx0" brushRef="#br0" timeOffset="9876.0088">9830 2063 33 0,'0'0'34'15,"13"0"0"1,-13 0-10-16,-22 14-8 15,7-6-6-15,-8 1-5 0,2 3-1 16,-1 0-2-16,-3 3-1 0,4 3-1 16,6-8 1-16,9 3 0 15,6-3-1-15,0-10 0 16,17 19 0-16,3-5 0 16,4-9-6-16,3 3-12 15,5 4-16 1,-11-7-1-16,7 7 0 15,-12-2 0-15</inkml:trace>
  <inkml:trace contextRef="#ctx0" brushRef="#br0" timeOffset="10076.1901">9649 2401 13 0,'0'15'32'16,"0"-15"0"-16,17 5-3 0,7 3-17 16,8-2-13-1,7 1-23-15,-3-14-2 0,16 7-4 0,-9-11-1 16</inkml:trace>
  <inkml:trace contextRef="#ctx0" brushRef="#br0" timeOffset="10507.3478">10122 2176 62 0,'9'-4'32'0,"3"10"-14"16,1 7-5-16,-1-1-3 15,-3 12-3-15,-3-1 0 16,1-4-2-16,-7 2-1 16,0-6 1-16,0-15-2 15,-6 14-1 1,6-14 1-16,0-16-1 15,6-5 0-15,4 0-1 16,4-2 0-16,2 2-2 16,3 2 1-16,5 1 0 0,-1 5-1 15,-1 7 1-15,-5 6-1 16,-1 8 1-16,-4 4 0 16,-4 3 1-16,-3 2-1 0,-5 4-2 15,6 4-8-15,-6 1-20 16,0-6-5-16,6 2-2 15,-6-22 1-15</inkml:trace>
  <inkml:trace contextRef="#ctx0" brushRef="#br0" timeOffset="10860.4859">10819 2043 36 0,'3'-9'34'16,"10"11"0"-16,-13-2-2 16,0 0-20-16,0 0-4 15,-13 13-3-15,7-2-1 16,-6-3-2-16,-3 9 0 0,-1-1 0 15,-2-3-1-15,1 1 0 0,2-4 0 16,3 0-1-16,0 1 0 16,5-1 0-16,7-10 1 15,6 10 0-15,7-8 0 16,10-2-2-16,2 7-3 16,10 1-6-16,-1-6-13 15,0-2-13 1,5 4 0-16,-9-4 0 15</inkml:trace>
  <inkml:trace contextRef="#ctx0" brushRef="#br0" timeOffset="11075.9581">10714 2392 34 0,'25'11'36'0,"-1"-11"1"16,10 0-7-16,1 3-12 15,-1-3-22-15,9 5-26 0,-15-15-3 16,0 10-3-16,-13-9-1 0</inkml:trace>
  <inkml:trace contextRef="#ctx0" brushRef="#br0" timeOffset="13980.6063">11534 1998 31 0,'-11'0'31'0,"-11"-9"-2"16,0 9-12-16,1 13-6 16,-2-1-5-16,5 8-2 15,1 6-4-15,7 13 0 16,3 7 0-16,7 2 1 16,7 3 0-16,7-7 1 15,6-3 0 1,9-5 0-16,1-7 4 15,3-11 1-15,-7-18 2 16,1-9 0-16,-11-19 0 16,-7 2 0-16,-18-4 0 15,-10 4-2-15,-12-5-2 16,-6 8-2-16,-2 6-5 16,-6 10-9-16,4 12-29 0,5 6 0 15,6-3-2-15,10 12 1 0</inkml:trace>
  <inkml:trace contextRef="#ctx0" brushRef="#br0" timeOffset="14886.8528">7839 3489 31 0,'-22'-18'20'0,"6"18"-4"16,-8 0-4-16,1 13-3 16,1 5-4-16,4 12-1 0,5 7-2 15,8 6-1 1,8 3 0-16,9 1 1 0,10-5 2 31,6-7 3-31,6-7 1 16,3-17 1-16,1-7 2 0,-8-18-1 15,0-9 1-15,-13-14-2 16,-8-5-2-16,-9-6-2 16,-9-1-2-16,-6 3-2 15,-1 3-5-15,3 11-9 16,-3 12-21-16,1 3-4 0,15 17 1 15,-8 9-1-15</inkml:trace>
  <inkml:trace contextRef="#ctx0" brushRef="#br0" timeOffset="15133.9675">8549 3849 35 0,'17'9'33'16,"-17"-9"1"-1,-3 24-8-15,-11-6-22 0,2-9-24 16,3 13-8-16,-7-15-2 15,11 2-4-15</inkml:trace>
  <inkml:trace contextRef="#ctx0" brushRef="#br0" timeOffset="15487.8549">9242 3671 23 0,'-10'25'31'15,"-11"-11"1"-15,2 9-1 16,-9-1-20-16,2-3-5 16,2 0-3-16,-1-9-2 15,3-6-2-15,7-8 0 0,3-8-1 16,9-8 0-16,3-4 2 0,0-3 1 15,5 6 2-15,-1-5 1 16,8 12 1-16,-3 7 0 16,4 10 2-16,2 6-1 15,4 9 0-15,-4 5-3 16,4 4-1-16,2 3-9 31,-2 2-25-31,-3-12-3 0,3 1-1 16,-7-10 0-16</inkml:trace>
  <inkml:trace contextRef="#ctx0" brushRef="#br0" timeOffset="15857.3034">9250 3496 15 0,'32'-77'66'15,"1"50"-37"1,4 5-11-16,4 9-3 0,6 13-2 31,-4 12-3-31,6 12-2 0,-11 8-3 16,-1 16 0 0,-6-1-1-16,-7 8 0 0,-8-5-1 15,0-3-1-15,-10-9 0 16,0-3-1-16,-3-14-1 15,-3-9 0-15,0-12-1 16,0-12-1-16,-9-3 0 0,-4-6-1 16,-1 0 0-16,-10-1 0 15,-3 8 0-15,-1 8 0 16,-3 9-2-16,-5 4-8 16,10 7-19-16,5 5-4 15,2-5 0-15,14 4 0 16</inkml:trace>
  <inkml:trace contextRef="#ctx0" brushRef="#br0" timeOffset="16204.5521">9713 3459 51 0,'28'-31'35'0,"11"13"1"15,-5 6-14 1,1 7-7-16,8 15-3 0,-9 9-5 16,-3 16-1-16,-6 4-1 15,-6 11-1-15,-1 0-1 16,1-2 0-16,-4-3-1 0,-2-9-1 16,-3-5 1-16,-4-9-1 15,-1-12-1-15,-5-10 0 16,0 0 0-16,0-17-1 15,-11 2 0-15,-6 1-1 16,-4 3 0-16,-3 4 1 16,-2 7-2-1,-7 6-2-15,7 6-7 16,-2 8-17-16,4-3-9 16,11 2 0-16,7-5 0 15</inkml:trace>
  <inkml:trace contextRef="#ctx0" brushRef="#br0" timeOffset="16735.696">10385 3859 24 0,'0'-20'30'0,"3"3"1"16,-3-7-11-16,-6 0-6 0,0 2-3 15,-4 0-2-15,-2 2-2 16,-7 6-2-16,4 8-2 16,-4 6-2-16,3 6-1 15,1 6 0-15,6 7 0 16,3 1-1-16,6 6 1 31,6-3 0-31,3-2 1 0,8-3-1 16,3-4 1-16,2-10 0 15,3-4 0-15,0-8 1 16,-4-2-1-16,1-5 0 16,-3 0 0-16,-7-2 1 15,-3 7-1-15,-2 0 0 16,-7 10 0-16,0 0-1 0,0 0 1 16,-16 7-1-16,13 6 1 15,3 1-1-15,4 1 1 16,1 2 0-16,8-2 2 15,-1-5 0-15,7-1 1 16,0-5 0-16,5-4-1 0,-5-4 1 31,2-2 0-31,-2-6-2 0,3-3-1 16,-6-3-2 0,-1-1-3-16,-2 1-5 0,-11-8-6 15,4 2-12-15,-6-1-8 16,-8-7-3-16,-2 1 4 15</inkml:trace>
  <inkml:trace contextRef="#ctx0" brushRef="#br0" timeOffset="16888.8294">10575 3401 90 0,'-8'-12'32'0,"8"12"-6"16,0 21-29-16,-5-3-23 16,10 16-7-16,-5-16-2 15</inkml:trace>
  <inkml:trace contextRef="#ctx0" brushRef="#br0" timeOffset="30300.449">473 5254 77 0,'0'0'37'0,"-10"46"-11"16,10 0-7-16,6 20-5 16,0 4-5-16,1 14-2 15,-1-2-4-15,1-4-2 16,1-7-3-16,-2-11-4 0,-6-8 0 15,0-52-13 1,7 57-18 0,-7-57-2-16,0 0 0 15,0 0 1-15</inkml:trace>
  <inkml:trace contextRef="#ctx0" brushRef="#br0" timeOffset="30617.0138">426 5385 62 0,'56'-70'36'0,"-56"70"-8"16,68-30-9-16,-68 30-4 15,55 15-6-15,-55-15-2 16,31 51-4-16,-31-51-1 16,-14 58-1-16,14-58-1 15,0 0-2 1,-46 49 0-16,46-49 0 15,0 0 0-15,0 0 0 16,0 0 0-16,46-37 1 16,-46 37 0-16,62 0 1 15,-62 0 1-15,56 29 0 16,-56-29 0-16,21 56 0 16,-21-56 0-16,-25 74-1 0,25-74-5 15,-52 68-5-15,52-68-21 16,-48 41-6-16,48-41 1 0,0 0 0 15</inkml:trace>
  <inkml:trace contextRef="#ctx0" brushRef="#br0" timeOffset="30885.9945">758 5036 69 0,'62'-43'38'0,"-13"53"1"0,8 23-20 15,7 16-7-15,-9 27-4 16,-13 22-2-16,-17 18-1 16,-22 8-3-16,-16-6-3 15,-15-7-2-15,-9-12-11 16,-16-16-24-16,4-18-1 0,8-26 0 15,41-39-1-15</inkml:trace>
  <inkml:trace contextRef="#ctx0" brushRef="#br0" timeOffset="31688.2334">1548 5390 11 0,'0'0'31'0,"17"10"1"16,-1 5-1-16,7 11-15 15,6 6-6-15,-2 6-3 0,1 3-5 16,0 5-10-16,0 0-14 16,-11-15-10-16,6 0 0 15,-6-22 0 1</inkml:trace>
  <inkml:trace contextRef="#ctx0" brushRef="#br0" timeOffset="31873.6291">1863 5441 15 0,'-22'-12'31'0,"3"14"2"0,-8 3-1 15,-4 9-16-15,0 9-8 16,-1 5-2-16,0 4-2 16,-2 4-3-16,4-2-5 15,4-2-9-15,4 1-12 0,4-14-7 16,13 3-1-1,5-22 1-15</inkml:trace>
  <inkml:trace contextRef="#ctx0" brushRef="#br0" timeOffset="32236.2159">1915 5677 20 0,'-3'19'24'0,"3"4"-13"15,0-4 0-15,8-4 1 16,-8-15-1-16,14 3-1 16,-14-3 0-16,3-28-1 0,0 4-1 15,-9-10 0-15,0-7-2 16,-4-4-3-16,0-6 0 15,-3 0 0-15,2 3-1 16,4 2-1-16,7 1 1 16,0 5-2-16,11 8 0 15,1 4 0 1,6 7-2-16,7 5-4 16,3 4-4-16,6 4-10 15,2 11-12-15,0-3 0 0,13 4-1 16</inkml:trace>
  <inkml:trace contextRef="#ctx0" brushRef="#br0" timeOffset="32474.6398">1993 5770 22 0,'28'9'25'0,"-6"-9"-7"16,2-7-32-16,11 14-6 16,-15-14-3-16,6 14 16 31</inkml:trace>
  <inkml:trace contextRef="#ctx0" brushRef="#br0" timeOffset="32836.7046">2102 5467 27 0,'17'9'33'16,"-4"-3"1"-16,7 11-1 15,-9 7-21-15,-1 2-4 16,-6 2-1-16,2-2-3 16,-6 0 0-16,2-6-2 15,-2-10 0 1,0-10-2-16,0 0 0 16,15-18 0-16,1-1-1 15,4-5 0-15,1 0 0 16,3 2 0-16,0 3 0 15,-1 10 1-15,1 9 0 16,-5 4 1-16,0 8 0 16,-8 7 0-16,-4 1-1 0,0 8-4 15,-4-3-11-15,-3-3-19 16,0 3-1-16,-6-12 0 16,10 4 0-16</inkml:trace>
  <inkml:trace contextRef="#ctx0" brushRef="#br0" timeOffset="33037.438">2575 5524 55 0,'16'0'33'0,"9"4"0"0,0-4-21 15,2 0-14-15,5 5-21 16,-4-10-7-16,9 5-2 16,-16-8-1-16</inkml:trace>
  <inkml:trace contextRef="#ctx0" brushRef="#br0" timeOffset="33453.5326">2868 5390 33 0,'0'0'34'16,"8"-22"0"-1,15 10-9-15,-6 2-9 0,5 5-5 16,7 5-4-16,-8 0-2 15,3 5-3-15,-8 1-1 16,-7 8-1-16,-9 2-1 16,0 1 0-16,0-4 0 0,-9 0 0 15,3-3-1-15,4-1 1 16,2-9 1-16,8 13 0 16,7-6 0-16,2-3 1 15,4 5-1-15,1 8 2 16,-6 3 0-16,-5 2 0 15,-11 3 1-15,-5 5-1 0,-15-4-1 32,-4 5 0-32,-10-6-2 15,-3-9-7-15,5-5-15 16,4-2-13-16,-3-18-1 16,19 4 0-16</inkml:trace>
  <inkml:trace contextRef="#ctx0" brushRef="#br0" timeOffset="34022.9628">3177 5253 28 0,'15'0'32'0,"5"0"0"16,-3 0-10-16,9-8-10 15,5 8-2-15,0-3-2 16,2 3-2-16,-7-6-3 15,-4 6-1-15,-7-2-1 16,0 2-1-16,-5 4 1 0,-10-4-1 16,6 9-1-16,-6-9 1 15,0 22 1-15,0-6 0 16,0 4 1-16,3 7-1 16,-3-3 0-16,3 5 1 0,-3 3 0 15,6 1 0-15,1-4 0 16,-1 3 0-16,-1-5-1 31,-1 3 0-31,5 0 0 0,-5-4 0 16,-4-2-1-16,0-2 1 15,-7 0-1-15,-2-4 1 16,-6 1 0-16,-10-3 0 16,-4-6 0-16,-4 0 0 15,3-5 0-15,1 0-3 16,6-1-3-16,2-9-7 0,14-6-21 15,7 11-4-15,14-25-1 16,7 15 1-16</inkml:trace>
  <inkml:trace contextRef="#ctx0" brushRef="#br0" timeOffset="34539.3751">3965 5036 27 0,'0'-47'31'16,"15"10"-4"-16,1-2-9 16,9 8-4-16,9 19-3 15,3 9-2-15,3 8-2 16,-5 9-2-16,-1 13-2 0,-13 5-1 16,-3 12 0-16,-12 3 0 15,-6 1 0-15,-12 1-1 16,0-3 0-16,-3 0-3 15,-1-4-4-15,9-6-12 0,-1-2-15 16,-5-12-2-16,10 6 0 16,-10-6 3-16</inkml:trace>
  <inkml:trace contextRef="#ctx0" brushRef="#br0" timeOffset="34708.1353">4098 5668 57 0,'9'19'39'16,"-9"-19"-2"-16,10 12-12 15,-1-7-51 1,-9-5-6-16,0 0-4 16,-19-27-2-16</inkml:trace>
  <inkml:trace contextRef="#ctx0" brushRef="#br0" timeOffset="46929.1331">4712 5528 12 0,'6'19'28'0,"11"-14"-1"16,13 2-10-16,7-2-4 0,9-3-10 16,2 3-15-16,-8-11-14 15,8 10-1-15,-15-12-1 16</inkml:trace>
  <inkml:trace contextRef="#ctx0" brushRef="#br0" timeOffset="47114.3482">4759 5654 15 0,'9'12'35'16,"9"-12"1"-16,13 4-3 31,5-4-16-31,-1 0-27 0,7 0-16 16,-11-7-5-16,3 7-3 15</inkml:trace>
  <inkml:trace contextRef="#ctx0" brushRef="#br0" timeOffset="48430.0366">6136 4923 38 0,'-28'-15'21'16,"-3"3"-5"-16,-6 0-3 0,-3 5-3 15,0 7-4 1,-1 0-2-16,1 9-2 0,5 4-1 15,6 7-1-15,6 8 0 16,9 4-1-16,5 2 1 0,9 5 0 16,8 0 1-16,11 1 0 15,5 2-1-15,10 1 1 16,6-5 1-16,2-1-1 31,-1-1 0-31,-6-2 0 0,-8-3 1 16,-10-2-1-16,-17 0 0 15,-10-6 1-15,-14-2 0 16,-10-2-1-16,-1-5 1 16,1-3-1-16,3-4 0 15,3-2-1-15,10-5 1 16,8 0-1-16,10 0-1 0,0 0 1 16,22 21 0-16,-6-7 1 15,1 8 0-15,4 13 2 16,-5 5 0-16,1 14 0 15,-8 6 1-15,-2 12-1 16,-7 7 0-16,-7 15-2 16,-2 4 0-1,-3 3-2-15,-7 5 0 16,-7-2 0-16,-1 1-1 16,-2-7 1-16,-1 1 1 15,2-12 1-15,0-7 1 16,7-3 0-16,8-11 1 0,16 1 0 15,13-8 2-15,13-8-1 16,7-8-2-16,8-15-9 16,4-19-26-16,3-5-3 0,-9-23 1 15,-4-11-1-15</inkml:trace>
  <inkml:trace contextRef="#ctx0" brushRef="#br0" timeOffset="49584.4541">6815 5080 40 0,'13'0'29'15,"5"12"-7"-15,2 8-3 16,-6 6-4-16,1 6-3 15,-9 1-4-15,-1 6-2 16,-5-6-2-16,-8-4-1 0,0-9-1 16,4-3 0-16,4-17 0 15,0 0-1-15,4-17 0 16,8-7 0-16,4-2-1 16,5-3 0-16,6 0 0 15,1 2 0-15,-2 5 0 16,2 12 0-1,-6 5 0-15,-1 7 1 16,-4 11 0-16,-10 4 1 16,0 7-1-16,-4 4 0 15,-3 5 1-15,0-2-2 16,-4 1-1-16,-2-7-7 0,3 2-14 16,3-2-15-16,0-15 2 15,0-10-1-15</inkml:trace>
  <inkml:trace contextRef="#ctx0" brushRef="#br0" timeOffset="49815.7989">7324 5238 23 0,'0'0'34'15,"15"5"1"-15,7-3-1 16,-1-2-15-16,5 0-18 16,4 7-23-1,-2-14-9-15,3 7-2 16,-7-10-1-16</inkml:trace>
  <inkml:trace contextRef="#ctx0" brushRef="#br0" timeOffset="50231.1478">7696 5078 8 0,'-3'-32'66'0,"15"18"-32"15,1 2-14-15,11 0-4 16,4 9-6-16,0 3-2 16,3 5-3-16,-6 5-2 15,-7 10-1-15,-6 1-1 16,-12 5-1-16,-5-7 0 31,-8 4 0-31,-2-10-1 0,-1 2 1 16,16-15-1-16,-7 10 1 15,7-10-1-15,21 0 1 16,0 0 0-16,6 3-1 16,1 6 2-16,-4 4 0 15,-7 3 1-15,-9 11-1 0,-8 1 1 16,-9 0-2-16,-9-2-2 16,-10-5-9-16,-4-5-25 15,5 0 0-15,-5-16 0 16,12 0 0-16</inkml:trace>
  <inkml:trace contextRef="#ctx0" brushRef="#br0" timeOffset="50462.307">8304 5324 41 0,'9'14'37'0,"-9"4"1"16,-6 6-1-16,-3 5-21 15,-10 0-26-15,0 6-21 16,-16-12-5-16,4 6-1 16,-5-16-1-16</inkml:trace>
  <inkml:trace contextRef="#ctx0" brushRef="#br0" timeOffset="51152.3557">8972 5066 10 0,'-23'-32'57'16,"-4"18"-36"-1,5 9-7-15,-5 10-4 16,1 2-5-1,4 15-2-15,4 7-1 16,5 3-1-16,10 4-1 16,6 2 0-16,10-6 1 15,5-1 0-15,11-9 2 0,4-9 1 16,2-13 0 0,2-4 1-16,-6-13 0 0,-3-3 1 15,-9-13 0-15,-10 2-1 16,-9-5-2-16,-4-1-3 0,-8 11-7 15,-4 2-18-15,-8 7-9 16,7 9-2-16,-4 3 1 16</inkml:trace>
  <inkml:trace contextRef="#ctx0" brushRef="#br0" timeOffset="51506.0869">9514 4935 19 0,'0'0'30'0,"-15"0"0"15,-1 0-1-15,-9 12-17 16,1 2-4-16,-3 4-5 0,2 1-1 16,-1 0 0-16,10-2 0 15,3-2-1-15,13-1 0 0,8-4 0 16,9 1 0-16,8-3-1 16,3-5-5-16,7 2-13 15,5 5-13-15,-13-10 0 31,4 9-1-31</inkml:trace>
  <inkml:trace contextRef="#ctx0" brushRef="#br0" timeOffset="51691.1337">9281 5259 65 0,'4'10'32'0,"17"-10"-6"16,7 0-15-16,9 0-12 0,4 0-17 16,3-6-11-16,11 6-3 15,-9-9 0-15</inkml:trace>
  <inkml:trace contextRef="#ctx0" brushRef="#br0" timeOffset="52169.5118">9778 5024 59 0,'21'25'29'16,"-12"-1"-10"-16,-3-2-5 15,1 9-3-15,-7-5-2 16,3 1-2-16,-6-7-2 15,-2-3 0-15,5-17-2 0,-4 9 0 16,4-9-1-16,9-19 0 0,-2 0 0 16,7-3-1-1,0-1 0-15,6 0-2 0,-1 0 1 16,0 9 0-16,-1 5 1 16,-1 9-1-16,-2 0 0 15,0 14 1-15,-6 3 0 0,-2 2 0 16,-2 0-1-16,-2 6 0 15,1-3-5-15,-4 0-6 16,0-3-17-16,0 1-7 16,0-8-1-16,3 0 0 15</inkml:trace>
  <inkml:trace contextRef="#ctx0" brushRef="#br0" timeOffset="52369.3817">10193 5174 48 0,'0'0'38'16,"0"0"-1"-16,16-9 2 16,-1 5-24-16,10 4-9 15,3 0-11-15,-3 0-23 16,4 0-8-16,4-4-1 0,-3-7 0 15</inkml:trace>
  <inkml:trace contextRef="#ctx0" brushRef="#br0" timeOffset="52823.5179">10525 4935 24 0,'0'0'31'16,"6"-22"0"-16,7 9-12 16,2 4-5-16,6 2-3 15,4 7-2-15,1 0-3 0,-2 5-1 16,-6 2-2-16,-2 7-1 15,-10 1 0-15,-6 2-1 0,-5-2 0 16,-2 2-1 0,-3-6 1-16,1 0 0 15,4 0-1-15,5-11 1 0,12 8-1 32,6-2 0-32,7 2 0 0,0 3 0 15,2 2 0-15,-4 7 0 16,-5 2 2-16,-9 7-1 15,-14-1 1-15,-11-1 1 16,-12 0 0-16,-4-3-1 16,-2-7-3-16,-3-5-8 15,7-8-16-15,7-4-10 0,5-9-1 16,15-2-1-16</inkml:trace>
  <inkml:trace contextRef="#ctx0" brushRef="#br0" timeOffset="53255.4635">11266 4833 31 0,'17'0'32'0,"-17"0"0"15,14 3-11-15,-14-3-5 0,-14 16-4 16,0-5-4-16,-5 3-3 15,0 1-1-15,1 3-1 16,0-4-1-16,3 0-2 16,4-1 1-16,8-3-1 15,6 2 1-15,7-3-1 16,6-2 0 0,2 3-2-16,4-6-1 15,2 5-5-15,0-1-8 16,2-3-14-16,2 6-5 15,-10-11 1-15,3 13-1 0</inkml:trace>
  <inkml:trace contextRef="#ctx0" brushRef="#br0" timeOffset="53490.6581">11126 5216 41 0,'0'0'32'0,"0"0"-7"15,19 14-4-15,1-14-4 16,10 5-3-16,0-5-6 16,4 5-12-16,2-10-28 15,1 5-1-15,-7-4-2 16,12 4 0-16</inkml:trace>
  <inkml:trace contextRef="#ctx0" brushRef="#br0" timeOffset="53970.9724">11985 4905 29 0,'-9'-23'33'0,"-2"8"1"16,-11 0-7-16,0 5-11 15,1 13-6-15,-7 7-4 16,-2 10-3-16,-1 13-3 16,3 6 1-16,7 7-1 15,4 7 0-15,10-4 0 0,7-2 2 16,12-5 0-16,11-5 1 16,6-16-1-16,10-4 0 15,3-13 2-15,-6-4-1 16,-3-11 0-16,-6-3 0 15,-12-8 0-15,-12-1 0 0,-15 0-1 32,-14 3 0-32,-12 2-2 15,-5 0-10-15,-8 7-27 16,3 7-1-16,0-3-1 16,10 11 1-16</inkml:trace>
  <inkml:trace contextRef="#ctx0" brushRef="#br0" timeOffset="54640.6122">7373 6658 43 0,'-16'-5'31'16,"-12"-7"-1"-16,-3 12-14 15,2 8-5-15,-1 6-6 16,6 9-1-16,5 9-2 15,13 7-2-15,6 4 1 0,13-1 1 16,8-5-1-16,11-7 3 16,4-10 0-16,8-6 2 15,-3-19 0-15,-1-6 1 16,-12-16 0-16,-7 0-1 16,-14-10 0-16,-11 0-3 15,-11-1-2-15,-7-2-6 0,0 10-13 16,2 9-21-16,3 4 0 15,17 17 0-15,0-13-1 0</inkml:trace>
  <inkml:trace contextRef="#ctx0" brushRef="#br0" timeOffset="54871.8805">8148 6882 52 0,'0'0'37'16,"13"25"-1"-16,-13-4-9 16,-7 1-23-16,-5 7-33 15,-9-14-3-15,8 6-3 16,-12-16-1-16</inkml:trace>
  <inkml:trace contextRef="#ctx0" brushRef="#br0" timeOffset="55392.2476">8994 6596 49 0,'-7'29'34'0,"-21"-1"-4"0,-9-4-11 15,2 4-6-15,-7-6-5 16,1-6-3-16,1-7-2 0,5-9-1 15,4-7-1-15,9-10 0 16,10-5-2-16,9-2 0 16,6 0-1-16,4 1 0 15,11 5 1-15,4 8 1 0,9 10 0 16,0 18 0-16,0 4 2 16,3 8-1-16,-6 7-1 15,-1 5-8-15,-2-5-15 16,3-1-11-16,-15-16-1 15,7-2 1-15</inkml:trace>
  <inkml:trace contextRef="#ctx0" brushRef="#br0" timeOffset="55758.3727">9011 6307 45 0,'45'-25'33'15,"-3"6"2"-15,5 19-17 16,2 15-3-16,-8 14-4 16,-1 18-2-16,-9 7-2 15,-6 10 0-15,-7 0-1 0,0 0-2 16,-5-6-1-16,0-7-1 16,-6-7 0-16,-1-11-2 31,0-9 1-31,-3-10-1 0,-3-14-2 15,0 0 0-15,0-12 0 16,-8-3-1-16,-3-1 0 16,-7 0 0-16,-1 4-1 15,-9 4 1-15,0 8 1 16,-6 4 1-16,0 4-2 16,-3 3-3-16,6 2-7 0,2 3-16 15,5-10-6-15,11 3-1 16,1-14 1-16</inkml:trace>
  <inkml:trace contextRef="#ctx0" brushRef="#br0" timeOffset="56093.1464">9356 6414 34 0,'47'-30'34'0,"-2"0"2"15,6 17-7 1,-1 13-14-16,-8 7-2 0,2 22-4 15,-13 10-2-15,-3 12-2 32,-9 8 1-32,-4 3-2 0,-3-5-1 15,1 0-1-15,-4-9 1 16,6-7-3-16,-2-7 1 16,-2-14-3-16,6-10-1 15,-5-10 0-15,0-6-3 16,-12-14-2-16,0 1 1 15,-15-12 1-15,-1 8-1 0,-8-1 2 16,-4 7 1-16,-6 6 1 16,-4 6 2-16,0 5-3 15,11 10-9-15,3 6-13 16,2-7-5-16,16 7-1 16,6-16 0-16</inkml:trace>
  <inkml:trace contextRef="#ctx0" brushRef="#br0" timeOffset="56693.7141">9966 6784 44 0,'11'-18'33'0,"1"-2"-8"0,-3-2-5 16,-6-7-5-16,3 4-2 15,-13-4-2-15,2 8-3 0,-7-2-4 16,-1 10-1-16,-2 2-2 15,-2 8 0-15,0 6 0 16,0 6-1-16,6 6 0 16,4 8 0-16,3 2 1 15,4 2-1 1,13-3 1-16,3 4-1 16,5-7 2-16,4-4-1 15,3-8 0-15,0-9 0 16,-3-2 0-16,3-8 0 15,-4-4 0-15,-5-6-1 0,-6 0 0 16,-4-3 0-16,-3 4-1 16,-3 0 1-16,-3 6-1 15,0 3 1-15,0 10-1 0,0 0 0 16,0 0 2-16,0 13-1 16,6 0 1-16,4 3-1 15,0 0 2-15,5 1 0 16,3-2 0-16,4 2 0 15,-4-8 0-15,4 0 0 0,-3-5 0 16,2-4 0-16,-4-4-2 16,-2-2-2-16,0-1-3 15,-9-11-5-15,1 2-4 16,-7-11-4-16,0-1-3 16,-13-13 3-16,5-6 2 31,-12-11 7-31,4-2 7 0,-1 6 8 15,-15-38 21 1,19 59-10-16,8 20 0 16,5 13-3-16,-10 32-41 0,2-3-6 15,13 12-4 1,-5-15 1-16</inkml:trace>
  <inkml:trace contextRef="#ctx0" brushRef="#br0" timeOffset="59923.6356">803 8306 41 0,'0'0'33'16,"0"0"-1"-16,42 32-11 15,-42-32-15-15,77 11-10 16,-36-3-17-16,2-8-9 16,-43 0-1-1,58 0-1-15</inkml:trace>
  <inkml:trace contextRef="#ctx0" brushRef="#br0" timeOffset="60071.1523">779 8450 25 0,'0'0'35'0,"0"0"1"16,0 0-7-16,63 25-13 15,-63-25-37-15,90 0-3 16,-38-7-7-16,1 4-4 16</inkml:trace>
  <inkml:trace contextRef="#ctx0" brushRef="#br0" timeOffset="60773.5696">2157 7413 41 0,'-26'-3'18'0,"9"13"-4"15,0 6-5-15,1 14-3 16,6 11-1-1,0 13-2-15,4 10 0 16,-2 6 0-16,4 9 0 16,-5-3 1-16,4 2 0 15,-6-7 1-15,-5-4 0 16,-7-13 0-16,0-2 2 16,-5-10 1-16,3-6-1 15,-6-9 0-15,3-4-1 0,-1-10-1 16,3-8-4-16,4-5-5 15,4-3-18-15,-2-9-13 0,11 3 0 16,3 1-1-16</inkml:trace>
  <inkml:trace contextRef="#ctx0" brushRef="#br0" timeOffset="61274.5594">1670 8395 14 0,'13'13'29'31,"8"18"0"-31,-2 0-11 0,8 13-3 16,-6 12-1-16,-2 13-2 16,-8 16-4-16,-5 7-1 15,-6 10-3-15,-8-1 0 16,0 8 1-16,1-2 0 16,4-1 1-16,6-7-1 15,12-7-1-15,8-13 1 0,12-9-1 16,5-9-6-16,-1-14-21 15,-4-14-15-15,2-8 0 16,-21-19-1-16</inkml:trace>
  <inkml:trace contextRef="#ctx0" brushRef="#br0" timeOffset="62564.076">2463 7737 28 0,'0'0'27'16,"23"18"-4"-16,-8 2-1 15,1 2-3-15,2 10-4 16,-11 0-3-16,2 6-3 15,-9-9-3-15,6 3-4 0,-10-11 1 16,-1-5-1 0,5-16-2-16,0 0-1 0,0-12 0 15,9-9-1-15,1-6 0 16,1-2 0-16,5-1 0 0,3 1-1 16,2 5 1-1,-2 9 2-15,0 7 0 0,-4 8 1 16,-5 10 1-16,2 7 0 15,-3 7 1-15,-2 8 0 16,-4-3 0 0,0 3-6-16,5-1-8 15,3-2-23-15,-2-12-1 16,6-1 0-16,-3-10-1 16</inkml:trace>
  <inkml:trace contextRef="#ctx0" brushRef="#br0" timeOffset="62764.4593">3001 7894 32 0,'15'0'33'16,"-15"0"1"-1,27 0 0-15,-10 0-24 0,4 3-13 16,3 5-25-16,-7-8-3 15,14 6-2-15,-10-6-1 0</inkml:trace>
  <inkml:trace contextRef="#ctx0" brushRef="#br0" timeOffset="63235.3933">3276 7775 14 0,'6'-11'31'0,"1"-7"2"15,12 9-10-15,5 1-6 16,4 6-4-16,0 4-2 0,0 2-3 15,-3 12-3 1,-7-1-1 0,-8 6-2-16,-10 1-1 15,-6-4 0-15,-8 0 0 16,0-3 0-16,2-5-1 0,2-5-1 16,10-5 1-16,0 0 0 15,18-3-1-15,7 0 1 16,3 3 1-16,10 0-1 15,-5 5 2-15,-2 8 0 0,-12 1 1 16,-3 11-1-16,-16-2 1 16,-13 4-1-16,-8-3 0 15,-7-5-2-15,-2-4-4 16,1-7-6-16,7-2-10 16,7-6-17-16,1-7 0 15,14 7 0 1,4-10 3-16</inkml:trace>
  <inkml:trace contextRef="#ctx0" brushRef="#br0" timeOffset="63523.929">4129 8147 72 0,'18'10'40'0,"-8"8"-1"16,-10 2-16-16,-6 6-22 15,-16 1-34-15,0 5-3 16,-15-12-2-16,-3 2-1 16</inkml:trace>
  <inkml:trace contextRef="#ctx0" brushRef="#br0" timeOffset="70392.8294">4836 7853 37 0,'0'0'24'16,"13"-13"-4"-16,9 8-5 15,6-3-3 1,3 1-4-16,6 7-2 16,2 0-1-16,-3 2 0 15,-5 9-1-15,-10 5-1 16,-11 2-1-16,-10 2 0 0,-10 4 0 16,-7-2 0-1,-6-5 0-15,1-2-2 0,1-6 1 16,9-5-1-16,12-4-1 15,0 0 1-15,12-4 0 0,12 0-1 16,4 4 1-16,7 12 1 16,-3 0 0-16,-4 9 1 15,-8 3 0-15,-11 5 1 16,-9-1-1-16,-10 4 1 16,-14-7-1-1,-4-6-2-15,-3-3-5 16,-1-10-12-16,2-12-18 15,13 3 0-15,2-12 0 16,12 2-1-16</inkml:trace>
  <inkml:trace contextRef="#ctx0" brushRef="#br0" timeOffset="70808.9004">5751 7872 7 0,'12'3'30'16,"-12"-3"1"-16,0 0-6 15,-17 14-8-15,-6-4-7 16,1-1-1-16,-4 7-3 16,2-3-3-16,1-1-1 15,7 1-1-15,10-1 0 16,6-12-1-16,12 15 1 0,7-7-1 15,6-5-1-15,3 4-1 16,9 1-4-16,-6-1-12 16,-3-3-14-16,3 8 0 15,-16-8 0-15,2 8 13 16</inkml:trace>
  <inkml:trace contextRef="#ctx0" brushRef="#br0" timeOffset="70993.6239">5560 8191 7 0,'-14'6'32'15,"22"8"1"-15,2-8-2 16,18-2-11-16,8 3-7 0,4-7-8 16,3 8-19-16,-2-8-17 15,6 4-1-15,-9-12-1 16,7 8 3-16</inkml:trace>
  <inkml:trace contextRef="#ctx0" brushRef="#br0" timeOffset="71409.8983">6087 8040 40 0,'28'6'36'0,"-4"2"-1"16,1 5-11 0,-6 10-9-16,-8-1-4 0,-4 5-3 15,-7-1-2-15,-4-3-2 16,-3-5-1-16,0-7-1 0,7-11-1 15,-10-3-1-15,10-12-1 16,9-5 0-16,3-3 0 16,5-5-1-16,7 0 0 15,-2 3 0-15,6 4 1 16,0 9 1-16,-3 5 2 31,-4 7-1-31,-3 4 2 0,-4 6-1 16,-9 7 1-16,-2 4-1 15,-3 4-2-15,-6-1-8 16,3-3-29-16,3 7-1 16,-9-10-1-16,15 0 1 15</inkml:trace>
  <inkml:trace contextRef="#ctx0" brushRef="#br0" timeOffset="71809.8536">6961 7844 38 0,'16'5'34'0,"-16"-5"-2"15,-7 12-10-15,-9 2-6 16,-8-3-4-16,0 5-3 16,-9-4-4-16,9 2-2 15,-1-2-1-15,7 1-1 16,8-4 1-16,10-9-2 0,6 13-1 15,17-6-1-15,5 0-1 16,3-3-2-16,9 6-6 16,-6-6-11-16,-3 0-14 15,5 7 0-15,-14-7 0 0</inkml:trace>
  <inkml:trace contextRef="#ctx0" brushRef="#br0" timeOffset="72080.7604">6728 8188 33 0,'4'11'36'15,"13"-6"0"-15,11-2-11 16,7-3-6-16,12 9-4 0,-4-6-5 31,4-1-10-31,-2-2-29 16,-4 7-6-16,-19-7-2 16,-4 0-1-16</inkml:trace>
  <inkml:trace contextRef="#ctx0" brushRef="#br0" timeOffset="73335.6802">7622 7933 18 0,'6'-9'29'15,"-9"-10"-2"-15,3 0-6 16,0 3-5-16,-8-1-3 0,0-1-2 16,-7-1-3-16,-4 9-2 15,-4 0-2-15,-1 7-1 0,-4 3-1 16,-2 6-1-1,2 5-1-15,6 4-1 0,3 5 1 16,10 2 0-16,9 0 1 31,3-3-1-31,13 1 0 0,5-5 1 16,7-2 0-16,3-8-1 16,0-5 0-16,0-4 0 15,-4-4 0-15,-4-3-1 16,-8-3 0-16,-3 1 1 15,-8-1-1-15,-4 2 1 16,0 2-1-16,0 10 0 0,-7-12 1 16,7 12-1-16,0 0 0 15,0 0 1-15,0 19 0 16,10 1 0-16,2 5 1 16,-2 4 0-16,-2 3 2 15,-5 3 0-15,-5 0 0 16,-3 5 0-1,-16-7 1-15,-7-4-1 16,-11-4 0-16,-1-10 0 16,-1-7-2-16,1-5 0 15,6-3-3-15,5-8-7 16,8-10-27-16,15 6-1 0,6-5-1 16,13 5 0-1</inkml:trace>
  <inkml:trace contextRef="#ctx0" brushRef="#br0" timeOffset="74299.5189">2805 9155 24 0,'-12'14'22'15,"-16"3"-6"-15,10 12-5 16,1 5-4-16,8 7-2 0,9 1-1 16,11 2 2-16,12-3 2 15,11-8 1-15,9-6 2 16,-1-18 1-16,6-5 0 0,-7-17 1 16,0-2-2-16,-17-16-2 15,-5-1-2-15,-25-7-2 31,-10 3-1-31,-12-1-2 16,-2 5-2-16,-5 7-5 0,-6 1-10 16,5 12-23-16,10 12-2 15,5 9 1-15,11 6 0 16</inkml:trace>
  <inkml:trace contextRef="#ctx0" brushRef="#br0" timeOffset="74637.2536">4154 9469 12 0,'9'3'34'16,"4"15"0"-16,-16-2 0 15,3 0-18-15,-10 3-15 16,-6-9-27-16,11 8-4 15,-14-13-2-15,19-5-2 16</inkml:trace>
  <inkml:trace contextRef="#ctx0" brushRef="#br0" timeOffset="74968.5661">4818 9356 49 0,'-8'9'34'15,"-1"8"1"-15,-9 5-15 16,-6-7-9-16,-2 1-6 16,-5-3-7-16,0-8-6 0,7-5-7 15,-1-8-2-15,10-3-1 16,6-12 0-16,9 4 5 15,0-5 5-15,12 2 7 16,7 5 5-16,8 6 9 0,1 8 3 16,6 6 1-1,1 8 0-15,-5 5-3 0,1 7-6 16,-5 3-8-16,-4 6-22 0,-6-9-10 16,2 9-2-16,-15-16 0 15</inkml:trace>
  <inkml:trace contextRef="#ctx0" brushRef="#br0" timeOffset="75353.1382">4893 9147 41 0,'36'-33'35'0,"-1"4"-4"15,7 12-11-15,8 14-2 16,-4 8-4-16,3 17-3 0,-13 5-3 16,3 18-2-16,-9-2-1 15,-4 8-1-15,-9-5 0 0,-4-4-2 16,-5-6 0 0,-1-3-2-16,-1-8 1 15,-3-8-3-15,-3-17 0 0,0 0-2 31,0 0-1-31,8-21-1 0,-8 5 1 16,-11-3 0-16,-4 6 1 16,-9 0 2-16,-7 7 1 15,-3 6 2-15,-4 11 0 16,-2 3 1-16,0 3-3 16,5-2-10-16,4-6-25 15,18 1 1-15,4-10-2 0,9 0 1 16</inkml:trace>
  <inkml:trace contextRef="#ctx0" brushRef="#br0" timeOffset="75736.7717">5514 9172 21 0,'19'-32'35'0,"14"10"1"15,2 7 1-15,6 8-18 16,8 16-4-16,-7 9-4 0,5 15-3 31,-12 4-2-31,-2 9-1 0,-11 1-1 16,-4 1-2 0,-9-6 1-16,-2-7-2 15,-3-3-1-15,-4-11 0 0,4-9-2 16,-4-12-1-16,0 0-1 15,-7-21 1-15,1 4-1 16,-6-5 0-16,-3 3 2 0,-9 1 0 16,-4 7 2-16,-5 8 1 15,-3 6 0-15,0 7 0 16,1 4-3-16,1 0-8 16,10-3-25-16,8 7-2 15,1-8 0-15,15 7-1 16</inkml:trace>
  <inkml:trace contextRef="#ctx0" brushRef="#br0" timeOffset="76299.7306">6182 9491 33 0,'10'-5'30'16,"-10"-12"-4"-16,3-2-7 15,-3 0-5-15,-3-1-4 16,-3-3-3-16,-7 0-2 0,1 1 0 16,-7 3-3-16,-2 3 0 15,-4 6 0-15,0 10 0 16,3 0-1-16,4 12 0 15,4 2 1-15,5 3-1 16,9 2 1-16,6 3 0 31,6-3-1-31,8-4 1 0,3-5 0 16,1-7 0-16,0-3 0 16,5-3-2-16,-5-4 2 15,-3-5-2-15,-4-1 1 16,-5 1-1-16,0-1 0 15,-6 4 0-15,-6 9 0 16,10-9 0-16,-10 9-1 0,0 0 2 16,0 0-1-16,6 17 1 15,3-7 0-15,0 0 1 0,3-1 0 16,5 1 0 0,0-2 1-16,3-4-1 15,1-4 0-15,1 0 0 0,-1-8-1 31,-2-2-1-31,-3 1-3 0,-7-7-4 16,1 5-10-16,-10-1-21 16,-3-7-1-16,-1 3 0 15,-9-6 0-15</inkml:trace>
  <inkml:trace contextRef="#ctx0" brushRef="#br0" timeOffset="76416.1254">6347 8993 37 0,'0'-15'37'15,"0"15"1"-15,0 9-2 16,0 19-47-16,-4-2-17 16,14 15-7-16,-7-10 0 15</inkml:trace>
  <inkml:trace contextRef="#ctx0" brushRef="#br0" timeOffset="104360.2249">9306 8124 37 0,'15'0'34'0,"-5"8"-4"15,1 16-9-15,12 11-4 16,-1 7-3-16,9 11-3 16,-7 3-2-16,2 4-2 15,-8 1-3-15,-6 2-2 16,-12-7-1-16,-8-8-2 16,-12-9-1-16,-8-10 0 0,-5-7-2 15,-2-11 0-15,5-11 0 16,2-14 0-16,9-8 0 15,7-16 3-15,12-4 1 16,15-8 1-16,10-5 1 16,9-2 1-16,9 2 0 15,3 4 0 1,0 7 0-16,-4 9-5 16,-2 12-6-16,-12 7-18 15,-12 7-10-15,-1 12 0 16,-15-3 0-16</inkml:trace>
  <inkml:trace contextRef="#ctx0" brushRef="#br0" timeOffset="104745.2258">9743 7784 19 0,'19'6'34'16,"15"20"2"-16,0 12-5 16,0 16-12-16,3 21-4 15,-16 15-2-15,-4 12-4 16,-17 0-3-16,-13 2-2 0,-16-13-4 16,-10-6-4-16,-5-11-16 0,-1-20-17 15,-2-24-1-15,15-5 0 16,-2-19-1-16</inkml:trace>
  <inkml:trace contextRef="#ctx0" brushRef="#br0" timeOffset="105651.8027">10376 8035 18 0,'0'-17'34'0,"7"21"1"16,4 3-2-16,9 13-13 16,8 10-7-16,2 5-4 15,5 11-2-15,-2 2-4 16,1-3-5-16,-1 2-10 0,-7-10-11 15,-10-10-13-15,3-4 0 16,-19-23 0-16</inkml:trace>
  <inkml:trace contextRef="#ctx0" brushRef="#br0" timeOffset="105836.3664">10689 8076 22 0,'-22'-3'31'0,"1"9"-2"16,-11 5-8-16,-4 9-3 16,1 6-7-16,-5 6-2 0,0 3-4 15,5 2-7 1,5-3-9-16,3-2-20 0,11-1-1 0,3-17-1 16,13 5 0-1</inkml:trace>
  <inkml:trace contextRef="#ctx0" brushRef="#br0" timeOffset="106225.0371">10918 8179 10 0,'-3'32'28'0,"-8"-3"0"31,11 9-9-31,0 2-8 0,0-1-1 16,0-1-3-16,7-11-2 15,-3-5-1-15,2-13-1 0,-6-9 0 16,14-13-1 0,-9-10 1-16,-5-13-1 15,0-8 0-15,-5-8 0 0,1-7 0 16,-4-2-2-16,3 2 2 0,2 2-1 15,3 6 0-15,3 7-1 16,7 8 0-16,5 8 1 16,7 8-1-16,4 10-1 15,4 3-4-15,4 7-6 16,3 5-16-16,-3 0-4 31,6 5-2-31,-4-4 1 0</inkml:trace>
  <inkml:trace contextRef="#ctx0" brushRef="#br0" timeOffset="106455.9337">10965 8433 19 0,'-6'10'35'16,"13"3"0"-16,4-10 0 31,8-3-17-31,10 4-6 0,4-4-12 16,1 0-25-16,-2-10-8 16,6 6-2-16,-9-9 0 15</inkml:trace>
  <inkml:trace contextRef="#ctx0" brushRef="#br0" timeOffset="106672.4964">11138 8211 41 0,'10'-1'35'0,"8"5"0"31,7-4-6-31,6 0-16 0,8 0-14 16,3 0-24 0,2 7-8-16,-14-7-1 0,1 7-1 15</inkml:trace>
  <inkml:trace contextRef="#ctx0" brushRef="#br0" timeOffset="107058.2987">11514 8103 48 0,'12'5'35'0,"4"11"1"0,-4 0-9 16,-5 4-13-16,3 5-3 15,-10-2-5-15,5 2-1 16,-5-5-3-16,-5-5 1 15,5-15-2-15,0 0 0 16,0 0-1-16,0-19-1 0,11-2 1 31,-2-4-2-31,7 0 1 0,-1-2-1 16,5 5 1-16,0 7 0 16,0 5 2-16,-2 10-1 15,-3 0 1-15,-2 15 1 16,-3 2-1-16,-2 6 1 15,-2 3-1-15,-6-3-1 16,3 4-4-16,-6-5-9 0,-1-5-24 16,4 0 0-16,0-17-1 15,-10 17-1-15</inkml:trace>
  <inkml:trace contextRef="#ctx0" brushRef="#br0" timeOffset="107557.6557">11841 7915 16 0,'11'-4'32'0,"4"-2"2"16,13 6-4-16,5-3-13 16,1-2-5-16,4 5-3 15,1 0-4-15,-5 0-1 16,-7 0-2-16,-5 5-1 0,-10-1-1 16,-12-4 1-16,13 18 0 15,-13-6-1-15,-6 2 1 16,3 5-1-16,-1 2 1 15,-1 6 0-15,5 5 1 16,-3 1 0-16,3 3 0 31,0 2 0-31,0 3 0 0,5 2 1 16,-5-2-1-16,7 0 0 16,-7-7-1-16,0-1 0 15,-10-5 0-15,-2-6 0 16,-9-3 0-16,-2-7 0 15,-7-2 0-15,1-4 0 16,-1-6-1-16,4 4-2 0,3-4-8 16,1 4-27-16,7-11 0 15,15 7-1-15,-11-7 0 0</inkml:trace>
  <inkml:trace contextRef="#ctx0" brushRef="#br0" timeOffset="108575.4603">12674 7803 35 0,'10'-28'28'0,"9"-1"-7"0,14 10-4 16,4 7-3-16,4 10-3 16,5 7-3-16,-9 5-2 15,0 14-1-15,-18 2-1 0,-9 12-1 16,-16 4-1-16,-10 5 0 15,-6 0 0-15,-7 1 0 16,2 1-1-16,0-2 0 16,10-2-4-16,6-7-6 0,11-11-19 15,11-1-6-15,-3-11 0 16,7-1 0-16</inkml:trace>
  <inkml:trace contextRef="#ctx0" brushRef="#br0" timeOffset="108728.8513">12789 8471 38 0,'0'15'36'0,"0"-15"-1"16,9 13-22-16,0-4-28 15,-9-9-13-15,0 0-6 0</inkml:trace>
  <inkml:trace contextRef="#ctx0" brushRef="#br0" timeOffset="111664.9514">13573 8248 10 0,'10'0'31'16,"11"5"0"-16,1-13-1 15,12 8-14-15,6 0-9 0,-2 0-8 16,0 0-15-16,-8 0-13 16,-2 8-1-16,-12-8-1 15</inkml:trace>
  <inkml:trace contextRef="#ctx0" brushRef="#br0" timeOffset="111865.0407">13601 8374 18 0,'0'0'33'15,"23"4"1"-15,1-4-5 0,11 0-12 32,4 0-16-32,-8-5-27 0,16 11-3 15,-16-7-3 1,3 4-2-16</inkml:trace>
  <inkml:trace contextRef="#ctx0" brushRef="#br0" timeOffset="112466.5631">15210 7793 37 0,'-15'-25'18'0,"-4"12"-3"15,-4-3-3-15,-6 5-4 16,-2 6-2-16,-8 5-2 16,-3 6-2-16,2 11 0 15,4 10-1-15,7 7-1 32,4 8 1-32,8 6-1 0,12 4 0 15,10 2 0-15,9 1 1 16,4 2 0-16,5 0 1 15,-5-3 2-15,-3-6 1 16,-12-2 1-16,-8-5 1 16,-15-7-1-16,-6-3 0 15,-7-9-2-15,1-7-7 0,2-6-22 16,6 1-8-16,0-12 0 0,13 2-1 16</inkml:trace>
  <inkml:trace contextRef="#ctx0" brushRef="#br0" timeOffset="113151.1075">14739 8545 33 0,'22'0'23'16,"12"19"-1"-16,0 3-2 15,0 12-2-15,0 19-3 16,-6 14-3 0,-5 17-2-16,-11 10 0 15,-7 14-4-15,-9 9-2 16,-6 11-1-16,0-2-2 16,3-4 2-16,7-10 0 15,17-7-1-15,13-19 0 0,13-11 0 16,12-12-7-1,2-24-14-15,2-12-18 0,0-13-1 16,-16-23 0-16,-2-6-1 16</inkml:trace>
  <inkml:trace contextRef="#ctx0" brushRef="#br0" timeOffset="114799.0002">15672 8203 23 0,'0'12'31'15,"14"-16"0"-15,19 4-11 16,6 0-9-16,9 0-12 16,11 5-24-16,-9-10-3 15,7 10-2-15,-21-5-1 0</inkml:trace>
  <inkml:trace contextRef="#ctx0" brushRef="#br0" timeOffset="115268.2034">16254 8073 34 0,'13'5'34'15,"-11"6"0"-15,4 7-10 16,0 7-5-16,-6 2-5 16,3 2-4-16,-3-1-3 15,0-4-3-15,-6-7-1 0,6-6-1 16,0-11-1-16,0-10-1 15,3-3 0-15,6-11 0 16,3 0 0-16,4-5 0 16,6 2-1-16,3 6 2 0,-1 5 0 15,4 10 0-15,-6 6 1 16,1 6 1-16,-5 8 0 16,-2 8 0-16,-9 3-1 31,0 4-4-31,0 6-11 0,-1-2-25 15,-2-4-1-15,7 2-1 16,-5-8 0-16</inkml:trace>
  <inkml:trace contextRef="#ctx0" brushRef="#br0" timeOffset="115552.6341">17051 8322 44 0,'14'16'38'0,"-1"11"0"32,-13-2-7-32,-10-3-44 0,-1 12-14 15,-21-15-7-15,3 2-2 16</inkml:trace>
  <inkml:trace contextRef="#ctx0" brushRef="#br0" timeOffset="116454.3904">17851 8078 46 0,'-3'-14'25'0,"3"14"-2"15,-21-13-5-15,1 13-4 16,-1 7-4-16,-4 5-4 16,3 11-2-16,3 6-2 15,4 6-1-15,11 7-1 16,12-1 1-16,10 0 0 16,9-7 1-16,8-8 0 0,6-13 0 15,2-13 0-15,1-7 1 16,-9-13 0-16,-7-8 0 15,-15-10 0-15,-13 1 0 16,-11-2-1-16,-10 5-2 16,-7 5-3-16,-8 0-8 15,4 3-23 1,4 12-2-16,4 0-1 16,14 10 1-16</inkml:trace>
  <inkml:trace contextRef="#ctx0" brushRef="#br0" timeOffset="116770.5454">18448 8003 49 0,'0'0'34'0,"-25"5"-3"16,5 2-11-16,-1 5-8 16,-4-3-4-16,1 4-2 15,0-1-3-15,4 0 0 16,11-2-2-16,9 2-1 16,12-4-1-16,7-1-3 31,10 3-4-31,0-3-7 0,5-2-15 15,7 7-5-15,-12-6 0 16,5 4 1-16</inkml:trace>
  <inkml:trace contextRef="#ctx0" brushRef="#br0" timeOffset="116954.9092">18289 8294 14 0,'-19'3'32'0,"19"9"-1"16,0-12 1-16,26 6-18 16,5 1-15-16,4-7-25 15,13 5-2 1,-5-10-2-16,14 11-2 16</inkml:trace>
  <inkml:trace contextRef="#ctx0" brushRef="#br0" timeOffset="117202.2048">18732 8170 36 0,'0'0'30'16,"31"8"1"-16,-9-8-15 16,13 4-19-16,9 6-22 15,-4-14-3-15,8 8-1 0,-10-11 2 16</inkml:trace>
  <inkml:trace contextRef="#ctx0" brushRef="#br0" timeOffset="117571.1246">19099 8058 15 0,'0'0'35'0,"0"0"1"0,16 9-3 15,-1 7-12-15,-2 1-4 16,3 9-3-16,-9-2-4 15,2 2-3-15,-6-5-2 16,-3 1-1-16,0-9-1 16,-6-2-2-16,6-11 0 15,0 0 0 1,0-22-1-16,7 4 0 16,8 0-1-16,1-6 0 15,7 4-1-15,3 3 1 0,0 3 0 16,-1 7 0-1,2 7 1-15,-6 8 0 16,-4 7 0-16,-6 3 0 0,-5 3 0 16,-6 5-1-16,0 6-11 0,0-1-26 15,-9-11 0-15,9 3-1 16,-7-11 0-16</inkml:trace>
  <inkml:trace contextRef="#ctx0" brushRef="#br0" timeOffset="117924.3849">19939 7989 32 0,'0'0'34'16,"12"-6"1"-16,-12 6-4 16,-17 0-13-16,6 14-7 15,-7-5-4-15,-2 3-3 16,-2-1-2-16,0 5 1 0,1-4-2 16,3-1 0-16,8 2-1 15,7-4 0-15,3-9 1 0,16 14-1 16,3-7-2-16,6-1-2 15,9 4-7-15,-1-1-15 16,-1-6-10-16,8 9-1 16,-9-7 1-16</inkml:trace>
  <inkml:trace contextRef="#ctx0" brushRef="#br0" timeOffset="118120.4119">19825 8286 26 0,'-21'4'34'0,"13"6"-1"0,8-10-8 15,3 10-7-15,16 0-5 16,6-3-4-16,9 1-4 16,6-1-11-16,2 2-21 0,-2-9-8 15,8 0 0 1,-10-4-1-16</inkml:trace>
  <inkml:trace contextRef="#ctx0" brushRef="#br0" timeOffset="118740.7563">20666 7993 45 0,'-16'-3'34'15,"-14"-4"0"-15,-1 7-13 16,-2 7-7-16,-4 6-6 16,3 9-4-16,2 4-1 15,7 10-2-15,7 1-1 16,12 2 1-16,6 1 0 15,16-3 1-15,7-3-1 0,12-8 1 32,4-11 0-32,5-12 0 15,-6-6 0-15,-5-9 1 16,-14-9 0-16,-9-3-1 16,-18-3 1-16,-12 4-1 15,-11 3-4-15,-12 10-29 16,-3-3-6-16,4 13-1 0,-4 0 0 15</inkml:trace>
  <inkml:trace contextRef="#ctx0" brushRef="#br0" timeOffset="119457.3957">16213 9440 18 0,'7'-29'49'15,"-17"17"-30"1,-2 5-5-16,-7 7-4 16,-2 0-3-16,-2 7-2 15,-2 9-3-15,4 4 0 16,8 9-2-16,7 4 2 16,11 2 1-16,13-3 1 0,6-3 1 15,16-7 0-15,0-13 1 16,4-4 0-16,-1-15 1 15,-3-7-2-15,-15-11 0 16,-9-2-3-16,-16-5 0 0,-10-2-3 16,-4 4-6-1,-9 0-13 1,-1 2-16-16,9 13 0 16,4 4-1-16,11 14 1 15</inkml:trace>
  <inkml:trace contextRef="#ctx0" brushRef="#br0" timeOffset="119725.8236">17331 9439 18 0,'15'4'34'16,"-8"11"0"-16,4 13-4 15,-7 1-13-15,-4 3-3 16,-6 2-8-16,-5-3-14 16,2 0-24-16,-13-21-1 15,9-1-1-15,-5-15-2 0</inkml:trace>
  <inkml:trace contextRef="#ctx0" brushRef="#br0" timeOffset="120073.3126">18234 9392 33 0,'-6'19'32'0,"-20"-9"-1"15,-4 4-10-15,-1 0-11 16,-5-1-3-16,1-8-6 16,3-5-5-16,3-7-1 31,6-5-2-31,5-7 1 0,11-2-1 16,7-5 2-16,4 4 3 15,9 1 4-15,5 8 3 16,6 11 2-16,-1 5 3 15,4 11 0-15,-5 6 0 16,3 11-1-16,-5 3-3 16,-3 0-4-16,-3-3-8 0,-4-4-11 15,-5-13-17-15,5-5 0 16,-10-9-2-16,9-18 4 16</inkml:trace>
  <inkml:trace contextRef="#ctx0" brushRef="#br0" timeOffset="120605.2359">18231 9164 31 0,'28'-36'35'0,"-3"2"-1"16,7 20-7-16,9 14-6 15,-6 14-5-15,8 15-5 16,-10 5-3-16,2 15-2 16,-7-3-1-16,2 1-1 15,-5-5-1-15,-2-1-1 16,-5-12 0-16,-3-4-2 0,-7-11 0 15,-8-14-1-15,0 0 1 16,-20 0-2-16,0-2 0 16,-10-6-1-16,-3 3-1 15,-5-4-3-15,4 9-4 16,-2-10-1-16,10 5-3 16,-1-5 1-16,16-4-1 0,3-12 4 15,8 1 2-15,9-4 6 16,6-2 6-16,7-1 5 0,6 3 2 15,4 8 2 1,1 5 1-16,8 12-1 16,-3 4-2-16,5 15-1 0,-4 3-2 31,1 10-3-31,-4-2 0 0,0 8-1 16,-5-2 0-16,0 1-1 15,-8-5-1-15,-3-2 0 16,-6-6-1-16,-2-4 1 15,-7-4-1-15,-5-12 0 16,-8 10-1-16,-5-10 1 16,-6-4-1-16,-8 2 1 0,-1 2-1 15,-6-6-1-15,2 6-3 16,-2 0-9-16,10 0-23 16,10 7-1-16,5-7 0 15,9 0 0-15</inkml:trace>
  <inkml:trace contextRef="#ctx0" brushRef="#br0" timeOffset="121190.8575">19137 9518 16 0,'14'-15'28'0,"4"6"0"15,-5-9-12-15,2-1-3 16,-5 1-2-16,-3-2-1 0,-4 2-2 15,-8 2-2-15,-3 4-2 16,-8-1 0-16,-2 9-1 16,-6-1-1-16,1 10 0 15,-1 4-1-15,2 4 0 16,7 6 0-16,5 0 1 16,10 4 0-16,4 0 1 0,5-4-1 15,9 0 1-15,2-6-1 16,6-8 1-16,-3-5-1 15,4-5 0-15,-2-5 0 16,-6-2-2-16,-2-1 1 16,-6-1 0-16,-2 0-1 31,-5 4 0-31,-4 10 0 0,4-11 0 16,-4 11 0-16,0 0 0 15,0 0 1-15,14 10 0 16,-2-2 0-16,1 0 1 15,2-1 0-15,1 3 0 0,2-6 0 16,-1 1 0-16,-1-5-2 16,-1 0-1-16,-4-9-3 15,-5-3-5-15,2-3-8 0,-8-7-9 16,-8-9-8-16,1-5-1 16,-6-12 4-16,-2-2 9 15,2 3 12-15,-2-2 11 16,1 9 11-16,0-15 43 31,11 44-20-31,3 11-4 16,10 21-8-16,-10 1-12 15,4 12-40-15,-7-10-4 16,8 8-3-16,-17-15 0 16</inkml:trace>
  <inkml:trace contextRef="#ctx0" brushRef="#br0" timeOffset="122432.0189">20827 8729 7 0,'22'5'28'15,"-7"-10"0"-15,13 5-8 16,6 0-7-16,1 0-6 16,2 0-9-16,-5 0-12 15,2 5-11-15,-13-8-3 16,5 3 1-16</inkml:trace>
  <inkml:trace contextRef="#ctx0" brushRef="#br0" timeOffset="122647.8153">20852 8831 19 0,'0'0'28'0,"31"0"-3"16,-7-6-6-16,10 2-20 0,5 4-19 15,-11-10-4 1,9 10-4-16,-13-17 11 0</inkml:trace>
  <inkml:trace contextRef="#ctx0" brushRef="#br0" timeOffset="129236.6398">572 11017 6 0,'0'0'28'0,"52"13"-2"15,-52-13-11-15,68-12-7 16,-68 12-12-16,72 0-16 16,-72 0-4-16,59 0-2 15,-59 0 18-15</inkml:trace>
  <inkml:trace contextRef="#ctx0" brushRef="#br0" timeOffset="129387.3011">600 11134 13 0,'0'0'31'0,"0"0"1"15,62 12-13-15,-62-12-35 0,59 0-5 16,-59 0-5-1,64-6-2-15</inkml:trace>
  <inkml:trace contextRef="#ctx0" brushRef="#br0" timeOffset="130056.5271">2033 10290 3 0,'0'0'27'0,"-35"-22"-1"16,8 10-7-16,-7 5-4 15,-2 2-4-15,5 5-3 0,-3 9-3 16,6 6-2-16,5 3-1 15,9 10-1-15,10 4-1 16,4 7 1-16,12 6-2 16,8 8 1-16,6 1 2 15,-4 11 1-15,1-5 2 0,-5 10 1 32,-11 0 1-32,-4 1 1 15,-17-5 0-15,-7-4 1 16,-13-9-2-16,0-7-1 15,-1-9-3-15,0-10-1 0,5-9-6 16,3-8-9-16,6-5-22 16,21-5-2-16,-14 6 0 15,14-6-1-15</inkml:trace>
  <inkml:trace contextRef="#ctx0" brushRef="#br0" timeOffset="130520.5693">1550 11156 17 0,'7'-13'30'0,"10"20"1"15,8-6-10-15,4 12-5 0,1 11-3 16,-2 5-2-16,-1 12-2 15,-11 10-1-15,-5 9-2 16,-11 3-3-16,-7 6-1 16,-10-1 0-16,2-1-2 15,0 1-1-15,2-5 1 32,4-4-1-32,6-3 1 0,10-5 0 15,5-4 1-15,9-5 1 16,4-10-3-16,10-6-18 15,5-6-16-15,-8-20-1 16,5 0 0-16,-15-20-1 0</inkml:trace>
  <inkml:trace contextRef="#ctx0" brushRef="#br0" timeOffset="137317.7681">2261 10708 47 0,'27'15'33'0,"4"-20"-2"16,12 5-19-16,10-4-22 15,-7-1-15-15,13 10-4 16,-16-5-3-16</inkml:trace>
  <inkml:trace contextRef="#ctx0" brushRef="#br0" timeOffset="137855.3389">2712 10597 9 0,'19'9'32'0,"-14"4"1"16,8 8-6-16,-7 5-8 0,-2-2-5 15,2 8-4-15,-3-8-2 16,-3-2-3-16,0-10-2 16,0-12 0-16,0 0 0 15,13-9-1-15,-4-11 0 16,3-8 0-16,4 0-1 15,5-1-1 1,1 2 0-16,5 5 1 16,-1 11-1-16,-2 11 1 15,-6 5 1-15,8 14-1 16,-11 8 1-16,-2 2-1 0,-1 3-4 16,-9 2-21-1,-3-8-13-15,3 3 0 0,-3-9 0 16</inkml:trace>
  <inkml:trace contextRef="#ctx0" brushRef="#br0" timeOffset="138133.5376">3660 10826 52 0,'16'13'38'15,"-6"11"-2"-15,-10 9-14 16,-7 2-30-16,-12 9-19 15,-21-7-5-15,0 9-2 16</inkml:trace>
  <inkml:trace contextRef="#ctx0" brushRef="#br0" timeOffset="140803.7759">4420 10515 11 0,'-13'13'23'16,"-10"-4"-6"-16,9 14-5 15,3 2-3-15,5 7-3 16,6 4 0-16,9-3 0 16,10 3 2-1,7-11 2-15,10-3 0 16,-2-13 1-16,6-9 0 16,-7-11 0-16,2-5-1 15,-13-16-2-15,-7 2-1 16,-15-6-2-16,-16 4-1 15,-11-2-1-15,-4 7-2 16,-3 9-4-16,-6-2-10 0,5 13-24 16,10 11-2-16,4-1 1 15,15 9-1-15</inkml:trace>
  <inkml:trace contextRef="#ctx0" brushRef="#br0" timeOffset="141189.2253">4924 10424 15 0,'0'0'34'0,"0"0"1"16,15 20 0-16,5-7-17 15,2 1-7-15,11 4-3 16,-5-2-1-16,5 1-3 0,-6-3-2 16,-6 1 0-16,-8-6 0 15,-8-1-1-15,-5-8 0 16,-26 11 0-16,-2-7 0 15,0 0 0-15,-5 3-2 16,1-4-5-16,8 6-11 16,4 2-20-1,5-7 1-15,15 5-1 16,0-9 0-16</inkml:trace>
  <inkml:trace contextRef="#ctx0" brushRef="#br0" timeOffset="141405.3728">4881 10788 20 0,'17'5'35'0,"6"-5"-1"16,15 0-3-16,2 0-12 0,3 0-14 15,6 14-31-15,-7-19-5 16,6 6-3-16,-14-7-1 16</inkml:trace>
  <inkml:trace contextRef="#ctx0" brushRef="#br0" timeOffset="141976.5887">5370 10542 23 0,'0'0'34'0,"21"5"2"15,-9 8-7-15,2 6-10 16,2 8-6-16,-8-3-3 0,5 10-3 16,-8-6-1-16,1-1-3 15,-6-4-1-15,0-10 0 16,0-13-2-16,0 0 0 16,0 0 0-16,14-26-1 15,-2 5 0-15,1-5 0 0,5 1-1 16,2-1 1-16,4 6 0 0,2 6 1 15,-1 5 0 1,-2 9 2-16,-1 6 0 0,-4 6 0 16,-5 5 1-16,-1 3-1 15,-9 5 0-15,-3 1-3 16,7 3-10-16,-7-1-27 31,-4-12-1-31,4 0 0 0,0-16 0 16</inkml:trace>
  <inkml:trace contextRef="#ctx0" brushRef="#br0" timeOffset="142377.7887">5984 10357 41 0,'-17'3'35'16,"22"11"1"-16,3-3-10 15,8 2-13-15,13 4-4 16,4 1-3-16,5 2-1 15,-4-6-3-15,3 0 0 16,-7-5-1-16,-4 1 0 0,-7-5 0 16,-19-5 0-16,0 0 0 15,-10 9-1-15,-11-4 1 0,-4 2-2 16,0 1-2 0,-6-5-6-16,6 7-13 0,10 3-16 15,-1-8 2-15,16 5-1 31,0-10 3-31</inkml:trace>
  <inkml:trace contextRef="#ctx0" brushRef="#br0" timeOffset="142625.2047">5935 10747 68 0,'0'0'35'16,"25"10"-7"-16,6-6-9 15,3-4-5-15,8 7-5 16,0-7-3-16,1 2-3 0,-5-2-3 16,-8 0-7-16,-8-6-30 15,-1 6 0-15,-15-12-1 16,-6 12 0-16</inkml:trace>
  <inkml:trace contextRef="#ctx0" brushRef="#br0" timeOffset="143163.3228">6515 10593 23 0,'0'0'33'0,"0"0"2"15,21 11-9-15,7-8-7 16,3-3-14-16,13 8-27 16,-4-12-7-16,13 4-4 15,-8-9-1-15</inkml:trace>
  <inkml:trace contextRef="#ctx0" brushRef="#br0" timeOffset="143563.8302">7190 10420 42 0,'-27'-13'33'0,"2"13"-3"0,-5 6-10 16,-3 1-10-16,3 12-5 16,4 9-2-16,5 5-2 15,8 9 0-15,8-1 0 16,5 1 0-16,12-1 0 16,7-6 1-16,9-6 0 15,8-8 0-15,1-11 0 0,-3-10 2 16,-2 0-1-16,-10-14 1 15,-8-1 0-15,-14-8 0 16,-14 1 0-16,-13 1-2 16,-2 0-6-16,-5 1-31 0,-1 9-2 15,-1-1-1 1,8 7 0 0</inkml:trace>
  <inkml:trace contextRef="#ctx0" brushRef="#br0" timeOffset="144468.1366">2700 11685 29 0,'-12'8'30'15,"-14"-3"-5"-15,4 7-7 16,1 10-7-16,6 1-4 16,5 9-2-16,10 3-2 15,10 1 0-15,8-5 2 16,13-2 0-16,8-11 1 15,9-8 1-15,2-14-1 0,-1-5 1 16,-12-14-1-16,-2 0-1 16,-20-7-2-16,-15-2 0 15,-16-4-1-15,-8 3-3 16,-4 6-4-16,-2 2-13 16,4 3-19-16,10 13-1 0,7 4 0 15,16 13-1-15</inkml:trace>
  <inkml:trace contextRef="#ctx0" brushRef="#br0" timeOffset="144684.6357">3677 11898 52 0,'0'11'38'0,"-4"10"-1"16,-8 1-9-16,-1-1-40 0,4 5-18 15,-12-10-5-15,8-2-1 16</inkml:trace>
  <inkml:trace contextRef="#ctx0" brushRef="#br0" timeOffset="145215.9643">4588 11685 28 0,'-21'29'32'0,"-1"8"-3"16,-13-5-9-16,2-7-6 16,-2-4-6-16,0-15-4 15,5-6-4-15,9-10-1 0,8-9-1 16,9-4-1-16,4-5 1 15,7 5 0-15,6 4 1 16,2 7 3-16,6 12 1 16,-1 4 2-16,1 14-1 15,-2 5 1-15,6 7-2 0,-4 0-8 16,-2 0-20-16,-1-8-7 16,4-4-2-16,-6-12 0 15</inkml:trace>
  <inkml:trace contextRef="#ctx0" brushRef="#br0" timeOffset="145547.8913">4536 11529 19 0,'14'-43'33'16,"17"19"2"-16,4 4-6 0,5 4-11 15,10 16-5 1,0 10-3-16,4 12-1 15,-4 6-2-15,1 9-1 0,-3 4-1 16,-6 3-1-16,-6-2 0 0,-3 0-2 16,-9-7 0-16,-5-5-1 15,-2-4-2-15,-6-12-1 16,-6-1-1-16,-5-13-1 16,-11 0 0-16,-6-4 0 15,-7 4 0 1,-7 0 0-16,-10 8 1 15,-4 0 1-15,-2 6-2 16,1 0-7-16,8-1-19 16,10 6-6-16,3-14 1 15,15-5-1-15</inkml:trace>
  <inkml:trace contextRef="#ctx0" brushRef="#br0" timeOffset="145847.9159">5042 11551 19 0,'29'-22'36'0,"-2"-3"1"16,7 12 0-16,0 8-16 15,3 5-7-15,6 20-4 0,-5 6-2 16,-2 11-3-16,-7 5 0 0,-3 4-1 16,-3 1-1-16,-4-5-1 15,-3-5 0-15,-6-8-2 16,1-7 0-16,-2-10-1 15,-9-12 0-15,0 0-1 32,0 0 0-32,-10-3 0 0,-12-1-1 15,-5 4 1-15,-5 0 0 16,-2 5-4-16,3 8-13 16,1-2-19-16,4-3 0 15,12 1-1-15,14-9 1 16</inkml:trace>
  <inkml:trace contextRef="#ctx0" brushRef="#br0" timeOffset="146351.2439">5763 11918 30 0,'7'-20'31'0,"-7"8"-6"16,-3-2-5-16,-3-3-5 0,-3 2-3 16,-5 1-2-16,-3 2-2 15,-5 0-3-15,0 4 0 16,-2 7-2-16,-1 1 0 16,3 8-1-16,6 3-1 0,3 2-1 15,8 5 1-15,8 1 0 16,9-4-1-16,7-1 1 15,3-1 0-15,7-8 0 16,2-5 0-16,2 0-1 16,-2-5 1-16,-5-5-1 15,-5-4 0 1,-5 3 0-16,-6 2 0 16,-10 9 0-16,3-17 0 15,-3 17 0-15,-13-5 1 0,13 5-1 16,-9 2 0-1,9-2 1-15,8 13 0 0,-8-13 0 16,22 14-1-16,-10-9 1 16,3 5 0-16,1-3 0 0,-1-1 0 15,-1-3-1-15,-14-3-2 16,14 6-4-16,-14-6-12 16,10-9-17-16,-10 9-3 15,3-20 1-15,0 8-2 16</inkml:trace>
  <inkml:trace contextRef="#ctx0" brushRef="#br0" timeOffset="146488.9979">5884 11555 54 0,'-11'-36'36'0,"4"11"-9"16,4 16-5-16,3 9-9 16,-4 33-34-16,-4-8-10 15,13 18-4 1,-10-8-1-16</inkml:trace>
  <inkml:trace contextRef="#ctx0" brushRef="#br0" timeOffset="147208.703">7680 10793 12 0,'13'0'31'15,"12"4"2"1,2-8-3-16,5 4-15 0,7 0-8 16,-1 0-8-16,2 0-12 31,-9-5-16-31,7 10-2 0,-20-5-2 16,4 3 13-16</inkml:trace>
  <inkml:trace contextRef="#ctx0" brushRef="#br0" timeOffset="147377.3369">7733 10899 37 0,'0'0'31'16,"16"10"-6"-16,2-8-7 15,6 1-12-15,5 5-24 16,-2-12-10-16,10 4-2 15,-9-10-2 1</inkml:trace>
  <inkml:trace contextRef="#ctx0" brushRef="#br0" timeOffset="148009.2632">9145 10192 24 0,'-15'-19'19'0,"5"2"-3"16,-10 0-2-16,-3 1-3 16,-5 3-2-16,-2 2-1 0,-9 2-2 15,0 5-2-15,-1 8 0 0,2 5-2 16,3 3 0 0,8 9-1-16,5 3 0 0,12 12-1 15,14 2 1-15,12 7 0 16,11 3-1-16,2 3 1 31,4 1 0-31,-2 3 0 0,-5 0 1 16,-11-4 1-16,-12 1 1 15,-16-5 0-15,-9-1 0 16,-11-4 1-16,-5-4-1 16,-5-6 0-16,6-8-2 15,5-3-4-15,5-10-5 16,14-2-16-16,13-9-11 0,0 0 0 15,12 5-1-15</inkml:trace>
  <inkml:trace contextRef="#ctx0" brushRef="#br0" timeOffset="148478.8414">8633 10922 35 0,'0'0'31'0,"26"4"-6"15,-2 10-4-15,4 7-4 16,9 12-5-16,-6 8-2 16,0 10-3-16,-13 6-2 15,-8 11-1-15,-16 7-1 16,-10 8-1-16,-12 2 0 15,-9 7-1 1,0-5 0-16,-1-2-1 16,7-6 1-16,10-1-1 15,11-11 1-15,14-10-1 0,11-8 0 16,10-5 0 0,10-7-1-16,7-11-6 0,6-15-29 15,4-1-1-15,-8-17-1 16,2-2 1-16</inkml:trace>
  <inkml:trace contextRef="#ctx0" brushRef="#br0" timeOffset="149026.2066">9474 10454 44 0,'0'0'34'15,"0"0"-7"-15,21 4-6 16,5 0-4-16,2-4-7 0,9 0-9 15,5 0-22-15,5 5-12 16,-9-10-1-16,2 5-2 16</inkml:trace>
  <inkml:trace contextRef="#ctx0" brushRef="#br0" timeOffset="149479.3218">9932 10338 21 0,'0'0'33'0,"20"5"1"15,-12 7-5-15,-2 5-12 16,4 9-6-16,-7-4-2 16,3 10-3-16,-3-8-2 0,1 2-1 15,-4-6-1-15,3-6-1 16,-3-14 0-16,0 0 1 16,12-9-2-16,-3-8 1 15,3-3-1-15,1-4 1 16,5-3-1-16,2 3 0 31,4 2 0-31,1 8 0 0,-3 7 1 16,0 7 0-16,-4 7 0 15,-2 10 1-15,-4 4-1 16,-6 6 0-16,0 1-3 16,-6-5-13-16,-6 1-21 15,12-1-2-15,-6-9 1 16,12 0-1-16</inkml:trace>
  <inkml:trace contextRef="#ctx0" brushRef="#br0" timeOffset="149696.0368">10701 10573 52 0,'13'14'37'0,"-13"1"1"16,0 6-7-16,-7-1-25 15,-8-5-36-15,2 5-4 16,-5-9-2-16,5 1-2 0</inkml:trace>
  <inkml:trace contextRef="#ctx0" brushRef="#br0" timeOffset="150312.2258">11188 10383 44 0,'0'0'34'0,"0"0"-1"15,0 0-11-15,28 10-5 16,-1-10-8-16,13 0-7 16,5 0-22-16,10 8-13 0,-6-15-2 15,5 7-1-15</inkml:trace>
  <inkml:trace contextRef="#ctx0" brushRef="#br0" timeOffset="150698.5233">11852 10165 56 0,'-21'13'32'15,"-8"-3"-7"-15,0 9-10 0,2 13-5 16,1 6-5-16,6 3-1 16,7 6-2-16,10-1 1 15,12-4-1-15,10-1 1 16,9-11-1-16,6-7 1 31,3-10 0-31,0-9 0 0,-2-12 1 16,-4-1-2-16,-13-9 2 15,-12-1-2-15,-12-5 0 16,-12 2 0-16,-10 2-2 16,-6 0-2-16,1 7-9 15,-6 3-22-15,5-2-4 16,12 8-1-16,4-4 1 0</inkml:trace>
  <inkml:trace contextRef="#ctx0" brushRef="#br0" timeOffset="151030.5562">12398 10154 55 0,'-25'3'34'16,"7"14"0"-16,-13-3-16 0,0 1-8 16,3 4-5-16,0-2-2 15,4 2-1-15,11-2-1 16,4-5 0-16,9 0 0 16,16-2 0-16,5-1-1 15,6 1 0-15,5-1-2 16,2-3-6-16,0 6-10 0,3-1-14 15,-13-3-3-15,1 2 1 16,-12-10-1-16</inkml:trace>
  <inkml:trace contextRef="#ctx0" brushRef="#br0" timeOffset="151199.8402">12207 10493 53 0,'-13'7'35'16,"16"3"-2"-16,10-1-14 16,6-9-7-16,11 7-7 15,8-5-14-15,7 6-23 16,-4-12-1-16,3 4-2 0,-5-3 0 16</inkml:trace>
  <inkml:trace contextRef="#ctx0" brushRef="#br0" timeOffset="151631.4563">12678 10305 40 0,'20'13'35'0,"-7"3"1"15,0 10-10-15,-1 3-11 16,-10 0-4-16,4 2-3 16,-6-4-3-16,-7-3-1 15,3-9-2-15,-2-6-1 16,6-9-1-1,0-10 0-15,6-4-1 16,3-6 0-16,7-6 0 16,2 2-1-16,8 0 1 15,-1 3 0-15,0 5 1 16,-1 11 0-16,-5 5 1 16,-1 5 0-16,-8 12 0 15,-5 3 0-15,-5 4-2 0,-5 3-5 16,2-3-22-16,3 5-9 15,-7-12 1-15,10 1-1 16</inkml:trace>
  <inkml:trace contextRef="#ctx0" brushRef="#br0" timeOffset="151978.9774">13449 10213 74 0,'-11'0'34'0,"-2"3"-10"15,-3 10-11-15,-9-3-5 16,0 4-4-16,-3 1 0 15,5 2-1-15,3-5-2 16,4 1 0-16,12 1-1 0,8-4 1 16,10 1-1-16,7-1 1 15,3 0-4-15,1-1-3 16,9 2-12-16,3 5-17 16,-12-11 0-16,7 7 0 15,-11-8 0-15</inkml:trace>
  <inkml:trace contextRef="#ctx0" brushRef="#br0" timeOffset="152164.3923">13253 10555 45 0,'-12'10'35'0,"22"-10"-7"16,5 3-7-16,8-3-7 15,14 0-6-15,-1 2-13 16,11 2-26-16,-4-11-2 16,7 7-2-16,-6-12 1 15</inkml:trace>
  <inkml:trace contextRef="#ctx0" brushRef="#br0" timeOffset="152589.4553">14026 10314 35 0,'-22'-20'34'0,"4"11"-1"16,-13 1-9-16,3 4-9 15,1 13-7-15,-2 6-3 0,1 11-3 16,6 6-1 0,7 6 0-16,6 2 1 0,9 0 0 15,10-3 0-15,10-2 1 31,8-11-1-31,10-8 1 0,3-13-1 16,-1-6 1 0,0-13-1-16,-4-6-1 0,-14-10 0 15,-11-3-1-15,-15-6-1 16,-15 0-12-16,-18 3-23 16,3 11-1-16,-16-2 0 15,1 12 0-15</inkml:trace>
  <inkml:trace contextRef="#ctx0" brushRef="#br0" timeOffset="153253.2674">9868 11625 19 0,'-16'-17'31'16,"1"10"-2"0,-11 3-8-16,-2 8-5 0,1 13-4 15,-4 5-5-15,3 10-3 16,9 6-2-16,10 3 0 0,9 1 0 15,13-1 0-15,8-12 0 16,13-3 0-16,6-11 1 16,4-11-1-16,-4-11 1 15,1-8 0-15,-10-11-1 16,-7-5-1 0,-15-4 1-16,-14 0-2 15,-8 3-1-15,-9 1-9 16,-3 6-23-16,-2 11-2 15,-5 1-1-15,14 19 0 16</inkml:trace>
  <inkml:trace contextRef="#ctx0" brushRef="#br0" timeOffset="153453.6687">10446 11918 30 0,'0'12'35'15,"-4"8"1"-15,-7-6-7 0,2-3-45 16,4 11-10-16,-8-11-7 16,13 6-2-16</inkml:trace>
  <inkml:trace contextRef="#ctx0" brushRef="#br0" timeOffset="153991.5521">11307 11626 23 0,'0'38'30'0,"-20"-6"1"16,-5 4-12-16,-4-1-6 16,-6-5-6-16,3-10-4 15,1-8-3-15,2-12-1 16,7-8-3-16,7-11 1 15,7 0-1-15,8-9 1 16,6 5 1 0,3 4 1-16,8 6 2 15,32 17 7 1,-20 14-4-16,0 6 0 16,-1 5-3-16,0 3-12 15,2 8-18-15,-13-19-1 16,6 2-1-16,-12-16 7 15</inkml:trace>
  <inkml:trace contextRef="#ctx0" brushRef="#br0" timeOffset="154309.8163">11347 11444 38 0,'36'-34'34'15,"2"3"0"-15,10 16-11 0,1 15-8 16,-2 9-3-16,1 20-4 15,-8 8-1-15,-4 11-2 16,-10 7-1-16,-1-1-1 16,-7-3-1-16,-2-2 0 15,-8-6-1-15,-2-8 0 16,-1-8-1 0,-5-13-2-16,0-14 0 15,0 0-2-15,-11 0 1 16,-3-9-1-16,-2 5 1 15,-7-5-1-15,-3 5 0 16,-5 4-2-16,3 0-3 16,-5 5-9-16,4-5-12 15,10 7-4-15,-1-15-1 0,20 8 5 0</inkml:trace>
  <inkml:trace contextRef="#ctx0" brushRef="#br0" timeOffset="154494.7217">11669 11553 25 0,'0'0'30'16,"15"0"-3"-16,-15 16-11 16,-5 4-6-16,-7 9-11 15,-5-7-24-15,8 18-1 16,-10-15-3-16,10 7 3 15</inkml:trace>
  <inkml:trace contextRef="#ctx0" brushRef="#br0" timeOffset="155174.5687">11886 11448 45 0,'4'-26'35'0,"17"5"-5"15,3 3-12-15,4 6-5 16,4 12-2-16,5 5-3 16,1 16-2-16,-4 4-2 15,-3 16-1-15,-4 6-1 16,-5 7 0-16,-3-3-1 15,-8 2 1-15,-1-3-2 0,-5-7 1 16,0-7 0-16,-2-11-1 16,-3-8 1-16,0-8-1 15,0-9-1-15,0 0-1 16,-15-14 1-16,2-3 0 16,-9 1-1-16,-6 0 1 15,-3 4 0 1,-4 3 0-16,-2 2 1 15,0 7-1-15,3 0-3 16,6 7-9-16,6-7-21 0,22 0-3 16,-12 10 1-1,12-10 0-15</inkml:trace>
  <inkml:trace contextRef="#ctx0" brushRef="#br0" timeOffset="155844.2516">12466 11843 26 0,'3'-13'30'16,"11"4"-4"-16,-6-6-8 15,-2 1-6-15,-3-3-4 16,-3-2-3-16,0 0-1 15,-6 0-1-15,-6 1-1 16,-3 3 0-16,-4 6 0 16,-2 4-1-16,-1 7 1 0,3 6-1 15,1 7 1-15,5 4-1 16,6 5 0-16,7-4 1 0,7 4 0 16,9-5 0-1,6-6 0-15,2-3-1 0,4-5 1 16,-1-5-1-16,1-5 0 15,-3-5-1-15,-2-3 1 0,-5-4-1 16,-7-1 0-16,-3 2-1 16,-3-1 1-16,-1 2 0 15,-4 6 0-15,0-1 1 16,0 10-1-16,0 0 1 16,0 0 0-16,6 10 1 31,0-1 0-31,3 4 0 0,1 1 1 15,6-1 0-15,1 2-1 16,2-2 0-16,0-3 1 16,-1-5-2-16,1-5 0 15,0 0-1-15,-4 0-1 16,-2-5-3-16,-4-7-3 16,4 5-5-16,-10-7-4 0,3 1-6 15,-10-6-2-15,4 0 2 16,-9-8 1-16,0-2 6 15,-3-3 7-15,2-4 9 0,-5 2 8 16,-6-17 26 0,11 32-16-16,10 19-2 31,0 0-10-31,0 9-29 16,0-9-5-16,10 25-4 0,-10-25-2 15</inkml:trace>
  <inkml:trace contextRef="#ctx0" brushRef="#br0" timeOffset="175342.9913">15533 11096 20 0,'-8'-24'30'0,"-9"16"-3"16,-11-2-2-16,-8 8-5 15,-2 8-6 1,-7 3-4-16,8 6-2 16,1 6-3-16,16 7-2 15,10 3-1-15,15-1-1 16,11-2 0-16,10-5 0 16,8-9 0-16,2-7 0 15,-1-7 0-15,-4-9 0 16,-12-11 0-16,-11-8 0 0,-14-14 0 15,-7-4 0-15,-9-9 0 16,-1-3-1-16,3-5 1 16,6 0-1-16,14 5 1 15,12 6-1-15,10 14-2 16,8 11-6-16,7 16-19 0,3 11-9 16,-10 9-1-16,2 7 0 0</inkml:trace>
  <inkml:trace contextRef="#ctx0" brushRef="#br0" timeOffset="175743.4903">15719 10459 46 0,'38'24'36'16,"15"21"1"-16,-1 12-11 16,-4 18-9-16,-6 21-4 0,-25 11-4 15,-17 12-2-15,-22-5-3 16,-10 1-2-16,-18-13-3 16,-8-13-4-16,6-15-9 15,2-17-25-15,11-26-1 16,17-12 0-16,4-19 0 0</inkml:trace>
  <inkml:trace contextRef="#ctx0" brushRef="#br0" timeOffset="178157.1589">16423 10844 31 0,'10'11'34'16,"12"7"2"-16,-1 6-7 15,4-1-16-15,8 12-3 16,-3 2-6-16,3-3-9 15,-2-1-19-15,0-2-10 16,-12-13-1 0,2-1-1-16</inkml:trace>
  <inkml:trace contextRef="#ctx0" brushRef="#br0" timeOffset="178342.2831">16747 10863 20 0,'-13'-14'34'15,"1"14"1"-15,-11 8-4 0,-10 7-12 16,4 13-6 0,-8 3-6-16,0 7-2 0,-2-1-7 15,1-3-4-15,7-1-6 16,3-7-11-16,3-15-11 16,16 1-2-16,-2-15 1 15</inkml:trace>
  <inkml:trace contextRef="#ctx0" brushRef="#br0" timeOffset="178742.8589">16945 11043 7 0,'0'16'25'0,"0"1"-3"15,0 0-4-15,0-5-1 0,0-2-4 16,0-10-2-16,0 0 0 0,0 0-3 16,-10-19 0-16,5-6-2 15,1-7-2-15,-5-8-2 16,-1-4-1-16,0-7 0 15,5 0 0-15,-1 0 0 16,2 0 0 0,4 4 0-16,7 5 0 15,5 5 0-15,7 6-1 16,-2 6 0-16,6 4-1 16,7 7-4-16,-2 2-5 15,7 9-8-15,0 6-13 16,-4-3-2-16,5 10-2 15,-9-5 9-15</inkml:trace>
  <inkml:trace contextRef="#ctx0" brushRef="#br0" timeOffset="179005.6174">16937 11067 9 0,'0'21'32'32,"0"-12"1"-32,18 6-2 0,9-8-15 15,7-1-15-15,7 5-26 16,-7-14-3-16,11 7-3 15,-13-9-1-15</inkml:trace>
  <inkml:trace contextRef="#ctx0" brushRef="#br0" timeOffset="179575.6904">17357 10825 25 0,'-29'-26'28'16,"14"5"-5"-16,6-6-4 15,9 1-4-15,13 5-4 0,6 3-3 16,10 4-1-16,2 9-1 15,4 10-1-15,-7 0-1 16,-5 13 0-16,-9 5-2 16,-11 6 1-16,-15 2-1 15,-7 8 0-15,-8-3-1 32,-4-3 0-32,-1-5 0 0,5-3 0 15,2-7-1-15,9-6 0 16,16-12 1-16,0 0 0 15,16 9 0-15,5-9 0 0,5 0 0 16,5 6 0-16,4-3-2 16,0-1-9-16,-6-2-26 15,1 12 0-15,-11-12 0 0,2 5-1 16</inkml:trace>
  <inkml:trace contextRef="#ctx0" brushRef="#br0" timeOffset="180076.2539">17636 10843 25 0,'10'-4'34'0,"11"9"-2"31,-5 6-8-31,1 2-5 15,-4 10-6-15,-4 0-4 0,-3 1-2 16,-6-2-3-16,-3 0-1 16,-5-7-1-16,0-5-1 15,8-10 0-15,-11-6 0 16,11-10 0-16,12-4 0 16,3-6-1-16,4 1 0 0,4-2 0 15,2 3 0-15,3 5 0 16,0 9 0-16,-4 5 1 15,-2 11 0-15,-5 5-1 16,-5 6 2-16,-5 7-3 16,-3 0-4-16,-4 5-14 15,3 0-18-15,-10-9 0 0,4-1 0 16,3-19 0-16</inkml:trace>
  <inkml:trace contextRef="#ctx0" brushRef="#br0" timeOffset="180661.8179">18095 10532 27 0,'24'4'30'0,"-2"-8"1"15,5 4-16-15,8 2-2 16,-2-2-5-16,-1 5-1 0,-2-2-4 16,-5 2 0-16,-6-1-1 0,-7 2-1 15,-12-6 1-15,14 16-1 16,-14-6 0-16,0 4 0 15,-5 3 1-15,5 3-1 16,-8 3 0-16,8 6 0 16,-4 7 0-16,4 1 0 15,0 2 0-15,0 3 1 0,3 3-1 16,-3-1 1-16,-3 2 1 16,-3-8 0-16,-5-2 1 15,-5-5 0-15,-8-6 0 16,-5-8-1-16,-8-7-1 15,-1-10-12-15,-4-3-26 16,9-1-1 0,-2-11 0-16,9 4-2 15</inkml:trace>
  <inkml:trace contextRef="#ctx0" brushRef="#br0" timeOffset="181677.9908">18730 10459 13 0,'41'-15'31'0,"-3"1"0"16,7 14-11-16,-5 14-2 16,0 8-5-16,-9 12-3 0,-14 5-3 15,-10 7-2-15,-11-5-1 0,-13 0-3 16,-7-7 2-16,-4 0-2 16,-4-9 0-16,4-7 0 15,3-3 0-15,10-1 0 16,7-2 0-16,8 0 0 15,8 1-5-15,2-4-7 32,2 1-20-32,7 12-3 0,-10-11-1 15,7 10 0-15</inkml:trace>
  <inkml:trace contextRef="#ctx0" brushRef="#br0" timeOffset="181842.3523">18780 11128 62 0,'0'0'38'16,"-4"11"-1"-16,4-11-8 15,0 0-37-15,22 7-25 0,-22-7-2 16,24-10-1 0,-11 1-1-16</inkml:trace>
  <inkml:trace contextRef="#ctx0" brushRef="#br0" timeOffset="182210.4187">19485 10778 27 0,'31'5'28'0,"-7"-9"-3"0,11 4-11 15,-1 0-7-15,1 0-9 0,1 0-8 16,-8 0-11-16,3 9-7 16,-15-13 0-16,6 9 17 15</inkml:trace>
  <inkml:trace contextRef="#ctx0" brushRef="#br0" timeOffset="182410.7723">19504 10885 20 0,'0'0'35'0,"3"11"0"31,13-8-7-31,8-3-6 0,4 7-7 15,4-7-26-15,8 8-19 16,-6-18-3-16,9 5-2 16,-8-18-2-16</inkml:trace>
  <inkml:trace contextRef="#ctx0" brushRef="#br0" timeOffset="183079.9983">20951 10031 18 0,'-34'-10'22'0,"0"5"-4"16,-9 0-4-16,1 5-3 15,-3 5-3-15,2 8-2 16,3 6-1-16,7 14-3 16,7 6-1-16,12 14 0 0,9 4-1 15,8 7 1-15,4 2 0 16,2 0 1-16,-3-2 0 15,-6-7 1-15,-4-5 0 16,-13-11 0-16,-5-5 0 16,-11-7-3-16,-2-6-7 15,1-13-19 1,13 4-4-16,-3-14 0 16,24 0 0-16</inkml:trace>
  <inkml:trace contextRef="#ctx0" brushRef="#br0" timeOffset="183611.7414">20395 10727 43 0,'24'9'28'0,"10"12"-5"16,1 11-6-16,-2 14-3 0,0 10-4 15,-12 8-2-15,-7 11-1 16,-14 7-2-16,-6 3-2 0,-13 10-2 15,-5 2 0-15,-5 0 1 16,1 3-1-16,6-1 1 16,11-1-1-16,11-9 1 31,9-5-1-31,14-11 1 16,11-8-2-16,6-8-7 0,2-7-17 15,-2-16-11-15,6-3-2 16,-12-17 1-16</inkml:trace>
  <inkml:trace contextRef="#ctx0" brushRef="#br0" timeOffset="185883.6259">21251 10351 31 0,'-5'-29'18'0,"5"-7"0"0,15 4 0 15,11 3-3-15,7 5-1 16,11 8-1-16,1 9-1 16,5 12-1-16,-14 5-2 15,-6 18-2-15,-18 4-1 16,-12 9-2-16,-22 5-1 15,-11 3 0 1,-12-3-1-16,-3-3-1 16,2-2 1-16,4-9-1 15,9-8 0-15,13-6 0 16,14-7 0-16,6-11-1 0,19 11 1 16,4-11-1-1,6 4 0-15,6-2-3 16,3 3-9-16,-2 7-23 0,-4-12-3 15,6 5 0-15,-8-5-1 16</inkml:trace>
  <inkml:trace contextRef="#ctx0" brushRef="#br0" timeOffset="186231.4883">21592 10459 31 0,'23'0'35'16,"-5"5"-1"-16,5 5-9 16,-1 6-5-16,-8 4-6 31,-5 6-5-31,-9-2-2 0,0 1-3 16,-5-6-1-16,-3-2-1 15,-2-10-1-15,10-7 0 16,-5-9-1-16,13-8 1 15,4-2-1-15,6-7 1 16,4 1-2-16,6-2 1 0,3 9-1 16,-6 7 0-16,-1 7 1 0,-5 8 1 15,-7 9-1-15,-4 8 0 16,-8 11 0-16,0-5-5 16,0 6-23-16,0 0-9 15,0-13-1-15,12 1 0 16</inkml:trace>
  <inkml:trace contextRef="#ctx0" brushRef="#br0" timeOffset="186454.1239">22296 10648 73 0,'10'16'40'16,"-7"9"0"-16,-13 4-8 15,-5 2-25-15,-5 4-37 16,-11-7-7-16,11-1-2 0,-9-13-1 31</inkml:trace>
  <inkml:trace contextRef="#ctx0" brushRef="#br0" timeOffset="187388.9214">22978 10337 8 0,'-13'-22'31'0,"-5"12"-1"15,-9-1-7-15,1 11-7 16,-8 5-4-16,3 10-3 0,-2 13-4 15,5 2-1-15,13 9-1 16,9-1-1-16,9 0 2 16,15-6 0-16,10-5 1 0,11-12 0 15,4-6 1-15,1-12-1 16,-1-8 0-16,-8-9-1 16,-8-6-1-16,-15-3-1 15,-12-6-3-15,-11 4-3 16,-8-5-8-16,0 4-20 0,-4 11-6 15,-2-1 0-15,8 8 0 16</inkml:trace>
  <inkml:trace contextRef="#ctx0" brushRef="#br0" timeOffset="187705.8553">23334 10182 37 0,'13'-6'33'16,"-1"13"-2"-16,-12-7-8 0,-19 14-7 16,-2 0-4-16,-8 0-5 15,4 5-1-15,-8 0-3 16,13 3-1-16,3-4 0 15,6-3-2-15,11 1 1 16,14-4 0-16,10-3-2 16,8 1-2-1,4 0-6-15,-3-2-11 16,-8-6-15-16,11 9-1 16,-18-9-1-16,-8 6 5 15</inkml:trace>
  <inkml:trace contextRef="#ctx0" brushRef="#br0" timeOffset="187906.3989">23209 10532 27 0,'0'0'35'15,"25"10"-1"-15,-5-10 0 16,10 3-17-16,10 3-12 0,2-3-17 15,3 4-21-15,-16-7-1 16,18 6-1-16,-10-8 0 16</inkml:trace>
  <inkml:trace contextRef="#ctx0" brushRef="#br0" timeOffset="188607.4992">23650 10435 7 0,'-16'-24'29'0,"2"2"1"15,2-7-1-15,16 1-13 16,10 2-5-16,0 2-5 0,19 10-1 15,0 6-2-15,7 11 0 16,-5 6 0-16,-2 9 1 31,-16 1 0-31,-3 8 0 0,-14 2-1 16,-12 4 1-16,-7-6 0 16,-11 2-1-16,-3-5-1 15,9-2 1-15,3-3-2 16,12-2 0-16,5-6 0 15,4-11 0-15,17 13-1 16,6-8 0-16,3-1-4 0,-6-4-5 16,3 10-5-16,-9-10-4 15,2 4 0-15,-6-4-2 16,2 0 2-16,-12 0 4 16,7-18 5-16,-3 4 7 15,7-23 20 1,-2 18-1-1,-1 5 2-15,-1 1 0 16,8 11-1-16,-6 2-2 16,6 8-2-16,-9 1-3 15,-3 8-3-15,-6-2-2 0,3 2-2 16,-6-2-1-16,-3-2-2 16,9-13 0-16,0 9-1 15,0-9 0-15,3-13-1 16,10 0 0-16,7-3-1 15,2-1 1-15,-4-3-1 0,5 6 1 16,-2 0 0-16,2 6 1 16,-3 8 0-16,-4 7 1 15,-4 4 0-15,-6 3-1 16,2 5-1-16,0 4-12 0,-8 0-26 16,-10-6 0-16,4 2-1 15,-2-9 0-15</inkml:trace>
  <inkml:trace contextRef="#ctx0" brushRef="#br0" timeOffset="189008.1119">24560 10188 34 0,'0'0'33'16,"0"0"-2"-1,0 0-11-15,0 0-6 16,-66 46-4-16,66-46-4 16,-56 29-2-16,56-29-1 15,0 0-1-15,-29 46-1 16,29-46 0-16,0 0 0 16,0 0 0-16,56 46-2 15,-56-46-3-15,77 22-9 0,-77-22-16 16,0 0-6-16,53 26 1 15,-53-26-2-15</inkml:trace>
  <inkml:trace contextRef="#ctx0" brushRef="#br0" timeOffset="189177.4799">24395 10542 36 0,'0'0'35'0,"0"0"1"0,0 0-4 15,72 22-20-15,-72-22-21 16,70 5-22-16,-70-5-3 31,74 0-2-31,-18-4 0 0</inkml:trace>
  <inkml:trace contextRef="#ctx0" brushRef="#br0" timeOffset="189561.6167">25129 10181 33 0,'0'0'34'31,"-51"-15"0"-31,51 15-9 0,-73 16-10 16,29 9-5 0,44-25-4-16,-66 75-1 0,19-25-1 15,17 3-1-15,22 1 0 16,1 0 0-16,37-11-1 16,-30-43 0-16,78 66 1 15,-34-51-1-15,18-15 1 16,-16-3-2-16,0-14 0 0,-46 17 0 15,17-51-1-15,-17 51 1 16,-71-56-2-16,11 30-8 16,-1 6-29-16,5 6-1 15,-9 6 0-15,17 11 0 16</inkml:trace>
  <inkml:trace contextRef="#ctx0" brushRef="#br0" timeOffset="190281.5833">21535 11726 23 0,'0'-16'27'15,"-16"-7"-4"-15,-2 12-5 16,-8 3-3-16,-4 8-4 15,1 13-2-15,-2 4-3 16,6 14-1-16,5 5-3 16,13 3 1-16,12 0 0 15,15 0 1-15,10-8 1 0,13-7 0 16,5-14 0-16,5-6 0 16,-5-17 0-16,-2-2 0 15,-14-13-3-15,-16-5-1 16,-13 0-4-16,-14-4-9 15,-12 4-24-15,0 11-2 16,-5 2 0 0,5 13 0-16</inkml:trace>
  <inkml:trace contextRef="#ctx0" brushRef="#br0" timeOffset="190444.812">22005 11896 27 0,'46'12'35'16,"-20"-2"2"-16,-11 8-1 16,-22-2-18-16,-7 7-20 15,-3 1-27-15,-13-11-5 16,12 4-1-16,-5-12-1 16</inkml:trace>
  <inkml:trace contextRef="#ctx0" brushRef="#br0" timeOffset="190999.2788">22814 11774 34 0,'7'13'36'16,"-19"-3"1"-16,-7 8 0 15,-14-3-21-15,-5-5-7 16,-6 3-3-16,1-8-5 16,1-5-2-16,8-4-1 0,4-7-2 15,13-2 0-15,6-5 0 0,11 0 0 16,11-2 0-16,6 7 1 16,5 3 1-16,3 10 2 15,4 0 0-15,4 14 1 16,0 4 1-16,-2 3-1 15,-3 4 0-15,-2-4-1 32,-5-4-2-32,-2-2-3 0,-2-10-3 15,-1-5-2-15,-5-7 1 16,1-6-1-16,-1-11 1 16,0-4 4-16,2-12 2 15,1-2 6-15,0 2 5 16,0 0 3-16,5 11 1 15,-3 3 1-15,10 21 1 0,-7 10-2 16,5 22-2-16,-2 5-2 16,4 12-2-16,-6 2-2 15,11 5-1-15,-9-1-1 16,0-7 0-16,-10-6-1 0,-3-9-2 16,-9-4-4-1,-3-8-13-15,-10-9-21 0,3-3 0 16,-4-10-1-16,4 2 0 15</inkml:trace>
  <inkml:trace contextRef="#ctx0" brushRef="#br0" timeOffset="191467.3223">23150 11858 39 0,'-20'4'35'16,"6"6"-2"-16,-9 0-10 15,7 2-17-15,3-2-22 16,3-6-14-16,10 6-3 16,-12-10-1-16</inkml:trace>
  <inkml:trace contextRef="#ctx0" brushRef="#br0" timeOffset="191869.8372">23368 11584 60 0,'35'-12'38'0,"8"12"0"15,-9 12-16-15,-2 2-6 0,3 18-6 16,-15 6-4-16,3 8 0 16,-7-1-3-16,-3 6 1 15,-5-8-2-15,0-7-1 16,2-7-1-16,-2-11-2 15,5-8-1-15,-13-10-2 32,9-10 0-32,-15-8-1 0,-4-2 1 15,-6-2 1-15,-4 4 0 16,-11 3 3-16,-7 6 1 16,-3 4 1-16,9 5-1 15,2 6-7-15,9-1-26 16,12 10-3-16,-6-8-1 0,27 7 0 15</inkml:trace>
  <inkml:trace contextRef="#ctx0" brushRef="#br0" timeOffset="192533.6293">24060 11929 41 0,'-6'-20'30'15,"6"0"-6"-15,0-2-4 16,-7-5-6-16,2 9-5 16,-11-2-2-16,-1 3-1 0,-9 5-2 15,7 4-1-15,0 8-1 16,-3 6-1-16,0 3 1 15,2 5 0-15,10 4 0 16,10 0 0-16,14-2 0 0,3 0-1 16,4-3 1-1,4-3 0-15,8-8-1 0,0-2 0 16,0-5-1-16,-12-2 0 16,-4-1 1-16,-3-4-1 0,-7 3 0 15,-7 9-1-15,3-15 1 16,-3 15 0-16,0 0 1 15,0 0-1-15,-3 16 0 32,16-5 1-32,-1-2 0 0,-5 4 0 15,11-2 1-15,1-1-1 16,1-3 0-16,0-1 1 16,-3-2-3-16,-17-4-1 15,0 0-7-15,20-14-8 16,-20-1-11-16,3-2-4 15,-3-15 1-15,-19-11 7 0,10-3 11 16,3-15 7-16,-5-3 12 16,-14-47 39-1,18 64-12-15,3 15-1 16,8 21-7-16,-4 11-9 16,0 20-21-16,-4 13-30 15,8 11-3 1,-8-11-1-16</inkml:trace>
  <inkml:trace contextRef="#ctx0" brushRef="#br0" timeOffset="193488.6401">550 13353 14 0,'0'0'34'0,"0"0"2"15,0 0-1-15,0 0-17 16,62 26-6-16,-62-26-8 16,68 0-16-16,-68 0-21 31,65-7 0-31,-65 7-3 0,46-3 1 15</inkml:trace>
  <inkml:trace contextRef="#ctx0" brushRef="#br0" timeOffset="193670.5463">563 13490 25 0,'0'0'34'16,"46"6"-3"-16,-46-6-27 15,65 5-22-15,-65-5-7 16,81-10-4-16</inkml:trace>
  <inkml:trace contextRef="#ctx0" brushRef="#br0" timeOffset="194374.3483">1866 12725 31 0,'0'-16'27'16,"0"16"-6"-16,-27-15-4 16,3 11-2-16,-2 4-5 15,-9 0-2 1,-3 10-3-16,0 7-2 16,4 7-2-16,3 8-1 15,8 6 0-15,10 8 0 16,13 2 0-16,7 6 0 15,11-1 0-15,9 2 0 16,1-4 1-16,1 0 1 0,-7 0 0 16,-7-7 0-16,-12-2 0 0,-14-5 1 15,-13-4-2 1,-12-8 0-16,2 0-3 0,-6-8-5 16,4-5-12-16,6-12-14 15,17 3 0-15,13-3-1 16,0 0 11-16</inkml:trace>
  <inkml:trace contextRef="#ctx0" brushRef="#br0" timeOffset="194805.9368">1450 13503 22 0,'11'0'29'0,"0"9"1"0,3 13-9 16,0 8-11-16,-5 11-2 16,1 12-2-16,-4 5 0 31,-3 14-3-31,-3 4 0 16,0 6-1-16,0 5-1 0,0 2-1 15,8 1 1-15,3-2-1 16,7-4 0-16,9-7 2 15,7-12 0-15,8-12 1 16,4-14-1-16,8-14-7 16,-6-16-27-16,6 1 0 0,-18-22-1 15,0 9-1-15</inkml:trace>
  <inkml:trace contextRef="#ctx0" brushRef="#br0" timeOffset="196394.9834">2830 13047 6 0,'-29'6'29'16,"2"4"-1"-16,-8-10-11 15,-4-6-4-15,1-10-2 16,2-8-4-16,11-5-2 16,6-5-3-16,10-3 0 15,9-1-1-15,9 3 0 16,15 7 1-16,10 11 0 0,3 7 2 16,1 14 0-16,-3 11 0 15,-8 12 0-15,-14 12 0 16,-8 7-1-16,-19 5 0 15,-12 3-1-15,-11-3-3 16,-7-4 0-16,-2-5-1 16,0-11-1-16,10-7-1 0,3-14 1 15,9-6-1-15,11-4 1 16,13 0 1-16,7-9 1 16,11 4 0-16,7 5 2 0,9-5 0 15,6 10 1 1,4 4 0-16,3 1-6 0,-1-1-21 31,1 6-5-31,-13-15-1 0,9 13-1 16</inkml:trace>
  <inkml:trace contextRef="#ctx0" brushRef="#br0" timeOffset="196811.3957">3004 13072 32 0,'18'12'34'0,"-8"-1"0"15,-2 10-9-15,-1 1-12 0,-7 4-3 16,0 0-3-16,-3-3-2 16,-1-6-2-16,-2-6-1 15,6-11-1-15,0 0 0 16,-6-9-1-16,12-8 0 0,4-5 0 16,1-2 0-16,6 2-1 15,5 2 2-15,-1 4-1 16,1 4 2-16,3 12 0 15,-3 0 0-15,-1 14 1 16,-8 0-1-16,-4 6-2 16,-3 8-15-16,4 2-22 0,-10-9 0 15,0 7 0-15,-7-9-1 16</inkml:trace>
  <inkml:trace contextRef="#ctx0" brushRef="#br0" timeOffset="197198.6294">3990 13225 42 0,'18'9'39'16,"-2"11"0"-1,-16 2-4-15,-3-2-54 0,-10 15-11 16,-21-7-6-16,-12 2-1 16</inkml:trace>
  <inkml:trace contextRef="#ctx0" brushRef="#br0" timeOffset="203208.4583">4759 12821 32 0,'-17'-6'25'0,"-3"6"-7"0,-6 3-4 16,1 12-3-16,1 9-3 16,6 12-3-16,3 5-2 15,9 8 0-15,6-3-2 16,14 1 1-16,8-5 1 16,8-10 0-16,8-13 0 0,6-9 2 15,-1-15 0-15,3-10 1 0,-11-11 1 16,-4-11-1-16,-21-6-1 15,-10-1 0-15,-22-1-1 16,-9 4 0-16,-10 7-2 16,-6 4-6-16,3 14-16 15,7 7-17-15,4 2-1 32,14 7 1-32,19 0-2 0</inkml:trace>
  <inkml:trace contextRef="#ctx0" brushRef="#br0" timeOffset="203709.4663">5425 12768 26 0,'-14'0'29'16,"4"11"-3"-16,-11-3-9 15,-6 4-5-15,1 4-5 0,-7-1-2 16,6 2-1-16,3 2-2 15,9-6 0-15,9 1-1 16,12-3 0-16,8-5-1 16,9 2 0-16,11 3-2 15,3-4-5-15,4-1-10 32,-1 9-14-32,-11-11-1 0,4 9 1 15</inkml:trace>
  <inkml:trace contextRef="#ctx0" brushRef="#br0" timeOffset="203894.3662">5215 13118 33 0,'19'3'33'15,"15"6"-1"-15,2-6-12 16,4 1-22-16,9 5-24 15,-17-15-2-15,6 6-4 32,-13-10 3-32</inkml:trace>
  <inkml:trace contextRef="#ctx0" brushRef="#br0" timeOffset="204612.1636">5683 12929 30 0,'21'4'34'32,"-7"0"-3"-32,1 10-9 0,-1 3-7 15,-5 3-4-15,-4 4-3 16,-5-2-4-16,0 1-1 16,0-8-3-16,0-15-1 15,0 0-2-15,0 0 1 16,6-22-1-16,7 1 0 15,5-1 0-15,2-2 1 0,5 3 2 16,2 4 2-16,-3 6 1 16,0 11 0-16,-7 9 1 15,-3 10 0-15,-8 2 0 16,-3 5-1-16,-3 3-3 16,0-4-11-16,0-8-23 0,11 0-2 31,-11-17 1-31,24 8-2 0</inkml:trace>
  <inkml:trace contextRef="#ctx0" brushRef="#br0" timeOffset="204975.5192">6487 12695 27 0,'0'0'31'15,"-14"17"-2"-15,-3 0-11 16,-6 0-6-16,-7 4-3 15,1 1-2-15,-1-3-3 0,8 0 0 16,7-3-2 0,12-7 0-16,12-2-2 0,12-4 1 15,8-3 0-15,7 0-2 16,2 4-4-16,-1 1-7 0,-3-5-16 16,0 15-5-16,-16-10 0 15,0 12 0-15</inkml:trace>
  <inkml:trace contextRef="#ctx0" brushRef="#br0" timeOffset="205144.802">6332 13092 15 0,'0'0'35'16,"0"0"0"-16,15 7-3 15,12-10-12 1,8 3-10-16,2 0-13 15,4 3-28-15,-5-10-2 16,5 7-2-16,-8-12 0 16</inkml:trace>
  <inkml:trace contextRef="#ctx0" brushRef="#br0" timeOffset="206131.3454">6790 12779 20 0,'12'-15'30'0,"11"6"-3"16,1-3-7-16,11 0-5 15,5 5-4-15,0 2-3 16,0 5-1-16,-3 10-3 16,-8 4 0-16,-14 5-2 0,-7 6 0 15,-13-1-1-15,-8 0 0 16,-2-2 0-16,-3-3 0 16,1-7 0-16,6-6-1 15,11-6 1-15,0 0-1 16,15-5 0-16,6 5 1 15,7 0-1-15,3 5 2 0,-2 9 0 16,-4 10 1-16,-10 3 0 16,-12 7 0-16,-15-1 0 15,-9 3 1-15,-17-9-2 16,-3 2 0-16,-5-11-4 16,-1-11-2-16,10-3-8 31,6-4-24-31,12-11-1 0,14 2-1 15,5-10 0-15</inkml:trace>
  <inkml:trace contextRef="#ctx0" brushRef="#br0" timeOffset="206817.2639">2647 14145 4 0,'-15'-12'27'0,"5"16"-2"16,-11 5-8-16,-1 9-4 16,-4 5-5-16,11 7-3 15,0 8-1-15,12 3-2 16,9-1 0-16,14-2 1 16,7-7 2-16,13-11 2 0,10-6 1 15,-4-17 3-15,10-6 0 16,-13-17 1-16,-8-1 0 15,-20-13-2-15,-10 5-3 16,-22-2-1-16,-14 4-3 0,-10 8-4 16,-6 1-11-16,1 12-28 31,9 12-1-31,8 0 1 0,15 10-1 16</inkml:trace>
  <inkml:trace contextRef="#ctx0" brushRef="#br0" timeOffset="207201.4539">3810 14296 11 0,'19'15'32'0,"-16"-2"0"15,2 18-5-15,-10 5-33 16,-8-11-18-16,13 9-4 16,-10-19-1-16</inkml:trace>
  <inkml:trace contextRef="#ctx0" brushRef="#br0" timeOffset="207549.2055">4702 14173 32 0,'-5'31'34'0,"-18"-6"0"16,2 1-3-16,-10-2-21 0,-6-7-8 16,2-6-4-16,7-7-3 0,0-11-2 15,8-8 0-15,1-10-1 16,11-1 1-16,6-3 2 16,9 3 4-16,5 4 2 15,7 4 4-15,5 12 2 16,2 6 2-16,4 13-1 15,-2 5 1 1,6 11-3-16,-5 3-7 16,-5 5-21-16,-5-9-11 15,2 2-1-15,-11-14 0 16</inkml:trace>
  <inkml:trace contextRef="#ctx0" brushRef="#br0" timeOffset="207903.4502">4735 13931 28 0,'40'-34'34'16,"12"16"1"-16,-3 5-12 0,-1 13-5 16,5 9-5-1,-13 13-1 1,0 13-5-16,-15 6 0 0,-2 7-2 15,-8-3-1-15,-3 2-2 16,-6-10-1-16,0-4 0 16,1-9-2-16,-2-9 0 15,-5-15-2-15,12 0 0 16,-8-13-1-16,-4-1 0 0,-4 3 0 16,-4 1 0-16,-8 10 2 15,-8 6 0-15,-5 11 2 16,-2 7-1-16,0 9-3 15,-3-1-18-15,0-10-13 16,15 6 0-16,1-20 0 16</inkml:trace>
  <inkml:trace contextRef="#ctx0" brushRef="#br0" timeOffset="208251.3406">5153 13924 41 0,'43'-17'35'0,"-5"-2"2"15,2 10-11-15,4 17-10 16,-9 5-4-16,1 16-3 16,-8 9-2-16,-2 8-1 15,-6 3-1-15,2 2-2 16,-6 0-1-16,1-3-1 0,0-5-1 15,-2-11-1-15,4-6-1 16,-5-16-3-16,0-6-2 16,-11-13-2-16,-3-1 0 15,-14-11-1-15,-3 6 1 16,-11 1 1-16,-4 9 2 16,-7 5 1-1,-2 10 2-15,1 7-5 16,1-3-23-16,14 12 0 15,-1-10 1-15,17 7 5 16</inkml:trace>
  <inkml:trace contextRef="#ctx0" brushRef="#br0" timeOffset="208883.2048">5893 14282 13 0,'-5'-29'29'0,"5"8"0"15,-11-8-12-15,-6 1-5 16,1 7-2-16,-5 0-3 16,-1 8-2-16,1 6-1 15,-1 7-1-15,0 10-2 16,7 9 0-16,5 7 0 15,4 3-1 1,6 3 1-16,3-3-1 16,7-4 1-16,8-4-1 15,7-10 0-15,3-8 0 16,1-6 0-16,1-8-1 16,-4-9 0-16,-3-1 0 0,-3-1 0 15,-5 0 0 1,-6 3 0-16,-6 4 2 0,-3 5-1 15,0 10 2-15,0 0 0 16,0 0 1-16,6 10 0 0,1 2 2 16,0 0 0-16,7 8 0 15,1-6 0-15,6 5 0 16,-1-8-1-16,2 0 0 31,-1-3-2-31,3-8 0 0,-4-5-1 16,1-6-2-16,-6-5-2 15,-8-8-3-15,-1 0-4 16,-12-8-4-16,-1-1-6 16,-11-3-3-16,-4-3-1 15,-3-3 3-15,-2-1 6 16,2 6 10-16,2 1 4 0,6 7 9 16,-6-2 25-1,23 31-13-15,0 17-7 16,0 2-32-16,11 13-6 15,-15-8-2-15,8 7-4 16</inkml:trace>
  <inkml:trace contextRef="#ctx0" brushRef="#br0" timeOffset="234819.4701">9018 13372 23 0,'-21'-9'24'15,"4"3"-5"-15,-4-3-4 16,-1 4-2-16,-5 0-4 16,2 5-2-16,-2 0-2 15,1 8-3-15,5 4 0 0,4 5-1 16,8-1-1-16,9 4 1 15,6-1-1-15,10-2 0 16,9-2 1-16,1-1 0 16,3-7-1-16,0-2 2 15,-5-5 0-15,-8 0-1 16,-8 0 0-16,-8 0 0 0,-18-7 0 31,-3 7 1-31,-11 0-1 16,-2 7-1-16,0 4 1 0,0 2 0 15,4 7-1-15,11 4 1 16,6 3 0-16,13 1 0 16,16 0 0-16,8-5-1 15,8-4-4-15,12-6-13 0,5-3-15 16,-5-15 0-16,5 0-1 16</inkml:trace>
  <inkml:trace contextRef="#ctx0" brushRef="#br0" timeOffset="235206.4229">9052 12908 16 0,'6'14'35'0,"3"12"2"16,20 19 0-16,7 16-14 15,8 8-9-15,-1 21-4 16,-17 11-3-16,-10 11-2 16,-26-1-2-16,-19-5-2 15,-17-4-7-15,-26-10-24 16,-7-15-9 0,4-10 0-16,1-24 1 15</inkml:trace>
  <inkml:trace contextRef="#ctx0" brushRef="#br0" timeOffset="237170.4996">9642 13271 22 0,'5'12'34'16,"10"-2"-2"-16,5 5-6 0,8 3-7 15,8 9-5-15,-2-1-3 16,7 13-4-16,-4 0-6 15,-5-3-6-15,-1 5-14 16,-7-7-16-16,-9-12-1 0,1-3-1 16,-16-19 4-16</inkml:trace>
  <inkml:trace contextRef="#ctx0" brushRef="#br0" timeOffset="237355.4133">9998 13251 36 0,'-13'0'34'16,"-10"0"1"-16,-2 8-13 16,-8 16-7-16,-4 2-5 15,4 11-4-15,-5 1-3 0,4-3-3 16,7 1-5-16,1-7-7 16,7-3-14-16,8 1-9 15,1-13-1-15,10 1 1 16</inkml:trace>
  <inkml:trace contextRef="#ctx0" brushRef="#br0" timeOffset="237771.7672">10245 13183 8 0,'0'10'31'16,"-15"1"2"-16,9 19 1 15,-7 4-17-15,4 7-7 16,0 10-2-16,3 0-2 16,6 0-2-16,0-6-2 15,0-6 0-15,6-14-1 0,1-9 0 16,-7-16 0-16,15-11 0 15,-9-14 0-15,-6-8 0 16,0-9 0-16,-12-13-1 16,2-3 1-16,-5-3-1 15,2-2 0-15,1 3 0 32,6 4 0-32,6 2 0 0,6 7 0 15,9 8 0-15,8 9-1 16,10 6-3-16,10 12-7 0,2 3-14 15,-3-1-10 1,8 13 0-16,-7-3 0 0</inkml:trace>
  <inkml:trace contextRef="#ctx0" brushRef="#br0" timeOffset="238041.1767">10252 13636 23 0,'9'22'31'0,"3"-21"1"15,13 5-9-15,0 0-16 0,3-2-22 16,7 5-13-16,-10-9-1 16,8 0-2-16</inkml:trace>
  <inkml:trace contextRef="#ctx0" brushRef="#br0" timeOffset="238694.7718">10613 12983 17 0,'11'17'32'15,"-11"0"-6"-15,7 7-4 16,-7 4-5-16,2-2-3 15,2 4-3-15,-4-5-5 0,0-6-2 16,3-5-1-16,-3-14-1 16,0 0 0-16,18-12-1 15,-9-4 0-15,3-6 0 16,2 0 0-16,4-2-1 16,-2 3-1-16,2 2 1 15,3 8 0 1,-2 6-1-16,0 5 1 15,-7 10 0-15,0 6 0 16,-5 3 1-16,-7 6-2 16,0 1-4-16,0 2-11 15,0 4-18-15,-3-15-1 16,6 4 1-16,-3-21 1 16</inkml:trace>
  <inkml:trace contextRef="#ctx0" brushRef="#br0" timeOffset="238942.7338">11117 12913 39 0,'0'0'36'16,"0"0"1"-16,5 9-8 16,-16 8-12-16,-2 15-5 15,-9 3-5-15,1 9-1 16,-13 10 0-16,-1 1-3 15,-2 4 0-15,1-3-2 32,1-2-3-32,4-10-5 0,12 0-12 15,4-13-20-15,3-14-1 16,18-4 0-16,-6-13 0 16</inkml:trace>
  <inkml:trace contextRef="#ctx0" brushRef="#br0" timeOffset="239359.0154">11019 13355 30 0,'8'-14'34'16,"14"9"-2"-16,3-2-11 15,-4 7-5-15,4 7-4 16,-8 3-3-16,-4 7-3 16,-13 7-2-16,-4 5-1 0,-10-2 0 15,-4 2-1-15,-4-1 0 16,-3-3 0-16,2-4-1 15,6-6 0-15,3-3-1 16,5-7 1-16,9-5 1 16,0 0-1-16,17 0 0 15,3-5 1-15,3 1-1 0,5 1-1 16,4 3-5-16,-1 0-29 0,-6-9-4 16,5 3 0-1,-7-5-1-15</inkml:trace>
  <inkml:trace contextRef="#ctx0" brushRef="#br0" timeOffset="239912.7498">11408 13069 7 0,'14'-6'28'31,"6"6"0"-31,-4 0-8 0,10 0-7 15,3 0-5 1,0 0-3-16,2 0 0 0,-4-4-2 16,-5 4 1-16,-5 0-1 15,-6 0 0-15,-11 0 0 16,12 0 0-16,-12 0 0 16,-3 18 0-16,-1-4 0 0,-1 3-1 15,0 5 0-15,1 10 0 16,0 0 1-16,4 8 0 15,0-3 0-15,0 7 0 16,0-1 0-16,5 3 0 16,-5-3 0-16,3-2-1 15,-3-1 0-15,-3-2 0 0,-4-3-1 16,-6-3 0-16,-4-4 0 16,-6-5 0-16,-5-3 0 15,0-5 0-15,-3-5-2 16,0-6-2-16,6 2-8 15,-1-3-24-15,1-10-3 32,14 4 1-32,2-11-1 0</inkml:trace>
  <inkml:trace contextRef="#ctx0" brushRef="#br0" timeOffset="240531.4082">12252 12959 7 0,'23'-25'28'0,"-3"-4"-5"16,13 13-6-16,0 6-3 0,1 7-3 15,-3 12-1-15,-5 10-3 16,-5 11 0-16,-9 7-2 16,-8 8 0-16,-11 1 0 15,-6 6-1-15,-2-2-2 16,-3-4-4-16,5-2-12 0,4-3-18 15,-7-15-2-15,16 3 1 0,-8-9 4 16</inkml:trace>
  <inkml:trace contextRef="#ctx0" brushRef="#br0" timeOffset="240716.8287">12295 13699 72 0,'0'15'39'0,"0"-15"0"15,0 0-20-15,10 12-49 16,-10-12-4-16,7-10-4 16,-7-5 0-16</inkml:trace>
  <inkml:trace contextRef="#ctx0" brushRef="#br0" timeOffset="256153.6513">13053 13322 31 0,'21'0'33'16,"10"3"0"-16,3-3-14 15,6 0-5-15,1-3-9 0,0 3-11 16,-2 0-11-1,-8 0-14-15,-3 3-2 16,-18-3 0-16</inkml:trace>
  <inkml:trace contextRef="#ctx0" brushRef="#br0" timeOffset="256359.9091">13077 13418 34 0,'0'0'35'0,"0"9"0"16,15-9-12-16,17 3-8 0,5-3-18 16,12 5-25-16,-8-11-4 15,9 6-3-15,-7-11 0 16</inkml:trace>
  <inkml:trace contextRef="#ctx0" brushRef="#br0" timeOffset="257276.3433">14547 12518 14 0,'-3'-13'26'15,"3"4"-5"-15,-8 0-1 16,-6 3-5-16,-5 2-2 16,-5 4-4-16,-4 4-1 15,0 4-3-15,-2 4-2 0,0 5 0 16,3 3-2-16,2 3 0 0,3 4 0 16,5 0 0-1,7 4-2-15,3 1 2 0,11 5 0 16,9 3-1-16,12 1 0 15,8 3-1-15,5 1-1 16,1-1 1-16,-5 0 0 31,-9-2 0-31,-7 0 2 0,-18-7 3 16,-20 3 0-16,-18-4 2 16,-12 3 0-16,-11-8 0 15,-1 4-1-15,2-7-1 16,5-3-4-16,11-4-11 15,13-2-25-15,6-17-1 16,25 0 0-16,0 0 0 0</inkml:trace>
  <inkml:trace contextRef="#ctx0" brushRef="#br0" timeOffset="257941.7718">14065 13353 12 0,'27'9'33'0,"-3"4"0"16,4 11-8-16,-1 16-5 0,-5 12-5 16,2 17-3-16,-17 14-3 15,-7 15-2-15,-9 10-3 16,-9 11-2-16,-7 4-1 16,-3 0 0-16,7-1 0 15,5-7-1-15,16-7 1 31,16-9 0-31,17-15 0 0,18-11 0 16,17-16-1-16,5-16-6 16,8-18-31-16,-3-8 0 15,-13-19-1-15,-8-7 0 16</inkml:trace>
  <inkml:trace contextRef="#ctx0" brushRef="#br0" timeOffset="259281.3577">15046 12725 10 0,'0'0'33'16,"19"18"2"-16,-8-1-6 15,-3 7-8-15,2 8-4 16,-5 2-5 0,-2 4-3-16,-9-4-3 0,3-2-3 15,-7-8 0 1,1-10-2-16,9-14-1 15,-8-9 1-15,11-12-1 0,9-7 0 16,0-2 0-16,5-3 0 16,2 0 1-16,7 8-1 15,-2 8 2-15,2 8-1 0,-2 9 1 16,-5 5 0-16,-1 7 0 16,-3 8-1-16,-5 0 1 15,-2 5-2-15,-4 2-2 16,-4-5-5-16,0 6-15 15,0-1-17-15,-3-10 0 16,3-1 0-16,0-16 0 0</inkml:trace>
  <inkml:trace contextRef="#ctx0" brushRef="#br0" timeOffset="259568.317">15646 12550 41 0,'9'-15'38'16,"-9"15"2"-16,5 12-4 16,-17 7-16-16,2 20-5 15,-15 12-7-15,-1 15-2 0,-10 8-2 16,5 4-1-16,-7-1-2 15,8-2-1-15,2-5-2 16,5-10-1-16,11-11-6 16,-2-15-16-16,14-19-16 15,4-5-1-15,7-10 1 16,8-7 0 0</inkml:trace>
  <inkml:trace contextRef="#ctx0" brushRef="#br0" timeOffset="259984.9067">15717 12954 26 0,'15'-18'35'0,"-3"-8"1"0,11 4-8 15,5 10-9-15,-1 3-5 16,4 13-3-16,-11 6-3 16,-5 13-2-16,-15 5-2 15,-4 5-1-15,-18 2-1 16,-6 6-1-16,-9-4-1 15,0-1-2-15,1-7 1 0,6-8-1 16,13-5 0-16,12-3 0 16,17-10 1-16,10-3 2 0,13 0 0 15,2 0 1 1,1 0 0-16,2 0-1 16,-5 5-4-16,-8 1-25 0,-8-6-10 31,6 3-1-31,-13-6 0 0</inkml:trace>
  <inkml:trace contextRef="#ctx0" brushRef="#br0" timeOffset="260247.9451">16548 13187 62 0,'12'12'40'16,"-2"9"0"-16,-7 1-12 16,-6 0-17-16,-7 9-42 15,-11-14-5-15,2 4-1 0,-12-13-3 16</inkml:trace>
  <inkml:trace contextRef="#ctx0" brushRef="#br0" timeOffset="261064.4498">17468 12748 47 0,'-8'-17'26'16,"-5"11"-4"-16,-9 6-5 15,-7 11-3-15,-1 8-4 0,-3 9-3 16,6 10-2-16,6 7-3 16,9 4 0-16,12 1-1 15,21-6 1-15,9-6-1 16,10-7 2-16,8-15 0 16,3-13 1-16,-2-14 1 15,-3-13-1 1,-15-9 1-16,-8-8-1 15,-20-6 0-15,-11 2-2 16,-15 1-1-16,-8 5-4 16,0 10-12-16,-3 12-23 15,1 1-1-15,12 13 0 0,9 3 0 16</inkml:trace>
  <inkml:trace contextRef="#ctx0" brushRef="#br0" timeOffset="261420.4157">18038 12697 41 0,'0'0'37'16,"0"0"0"0,-15-7-9-16,-3 17-11 15,-12-1-8-15,1 6-3 0,-5 2-2 16,3 1-1 0,4 0-1-16,6 1-1 0,13 0-1 15,8-2 0-15,12-3 1 16,9-3-1-16,9-2-2 15,4 1-1-15,5 0-7 0,-2-5-8 16,-1-5-12-16,3 9-8 16,-13-9 1-16,-2 4-1 15</inkml:trace>
  <inkml:trace contextRef="#ctx0" brushRef="#br0" timeOffset="261620.9256">17854 13029 65 0,'0'0'29'0,"9"14"-6"15,11-14-6-15,10 7-6 16,6-2-10-16,4 2-24 16,-2-11-10-16,9 8-2 0,-11-8 1 15</inkml:trace>
  <inkml:trace contextRef="#ctx0" brushRef="#br0" timeOffset="262236.8907">18482 12561 14 0,'15'13'35'0,"-9"-3"1"16,4 11-3-16,-4 4-11 16,-6-2-7-16,0 6-4 15,0-6-4-15,-6 1-2 16,-1-7-2-16,0-5 0 16,7-12-2-16,0 0 0 0,-5-17 0 15,14-2-1-15,3-3 0 16,4-5 0-16,9 3-1 15,2 2 1-15,0 7 1 16,0 8 0-16,-3 7 0 16,-4 5 0-16,-9 7 1 0,-4 9-1 31,-7 4 1-31,0-1-2 0,-3 1-5 16,-4-1-9-1,3-6-25-15,9 0 0 0,-5-18-1 16,20 19 0-16</inkml:trace>
  <inkml:trace contextRef="#ctx0" brushRef="#br0" timeOffset="262491.3187">19030 12554 42 0,'13'-4'39'0,"-13"4"0"15,-6 16-2 1,-6 9-16-16,-15 4-8 16,-3 13-5-16,-16 8-3 15,-4 9-1-15,-6 2-2 16,4 1-2-16,2-2-3 16,1-8-1-16,12-1-6 15,2-17-16-15,11-7-16 0,14-8 1 16,4-9 0-16,6-10 2 15</inkml:trace>
  <inkml:trace contextRef="#ctx0" brushRef="#br0" timeOffset="262839.0176">18903 13053 68 0,'12'-7'34'16,"13"7"-10"-16,4 0-12 15,0 4-3 1,0 8-3-16,-10-1-2 16,-9 8-1-16,-13 2 0 15,-7 2-1-15,-15 0 0 16,-3 2 0-16,-3-1 0 0,2-2-1 15,6-1 1 1,12-4 0-16,11-5 2 0,10 0-2 16,9-8 2-16,11 2-1 0,1-6 1 15,4 0-3-15,0 0-22 16,-5 0-17-16,-4-12-1 16,0 2-1-16,-13-7 0 15</inkml:trace>
  <inkml:trace contextRef="#ctx0" brushRef="#br0" timeOffset="263477.0151">19697 12720 35 0,'9'-5'36'0,"-9"5"-1"16,3 10-10-16,-16-3-7 15,-1 9-5-15,-12 0-4 0,-2 4-3 16,-2 1-2-1,2 1-2 1,3 3-1-16,10-6 0 16,8-1 0-16,11-6-1 15,9-5 0-15,7-2-1 0,10 2-4 16,1-7-5 0,5 0-13-16,-1 5-14 0,-8-5-1 15,1 2-1-15,-13-2 7 16</inkml:trace>
  <inkml:trace contextRef="#ctx0" brushRef="#br0" timeOffset="263674.2722">19477 13058 52 0,'0'0'35'0,"34"11"-2"16,-1-11-11-16,6 0-10 15,9 0-13-15,1-6-30 16,5 10-3-16,-8-8-1 16,1 7-1-16</inkml:trace>
  <inkml:trace contextRef="#ctx0" brushRef="#br0" timeOffset="264225.8922">20480 12690 44 0,'-21'-12'36'0,"-3"12"1"16,-11 0-13-16,-5 12-7 15,0 10-6-15,-3 12-5 16,6 9-2-16,6 6-3 16,15 7 0-1,16 1 0-15,9-2-1 16,16-8 1-16,12-11 0 15,5-11 1-15,5-12 0 16,-4-13 0-16,-4-11 1 16,-16-11 0-16,-16-6 0 15,-17-3 0-15,-15 5-1 16,-14 2-2-16,-12 5-17 0,-4 7-24 16,3 14 0-16,-5 3 0 15,5 14 0-15</inkml:trace>
  <inkml:trace contextRef="#ctx0" brushRef="#br0" timeOffset="264994.8244">15502 14289 48 0,'-40'-10'32'0,"-1"14"-9"16,-4 10-6-16,-1 7-6 15,7 14-3-15,6 5-2 16,15 9-1-16,16-5-1 31,16-1 1-31,19-15 0 0,20-7 0 16,4-12 0-16,6-9 0 15,-4-17-1-15,-6-6 0 16,-16-9-2-16,-12-3 0 16,-25-3-2-16,-15 1-3 15,-13 9-6-15,-10 4-21 16,-2 4-9-16,8 11-1 0,-1 3 1 15</inkml:trace>
  <inkml:trace contextRef="#ctx0" brushRef="#br0" timeOffset="265227.0956">16328 14690 58 0,'9'9'40'0,"-2"8"1"16,-11 4-1-16,-15 4-33 0,-2 8-36 16,-4-9-9-16,4-3-1 15,-6-16-1-15</inkml:trace>
  <inkml:trace contextRef="#ctx0" brushRef="#br0" timeOffset="265797.3892">17283 14333 31 0,'-7'12'33'0,"-1"15"0"15,-17-1-10-15,-9 2-13 16,0 5-2-16,-7-6-2 0,3-5-3 16,2-13-1-1,9-9-1-15,4-12 0 16,9-7 0-16,11-4-1 0,7-3 0 16,11 4 1-16,7 7 0 0,4 6 0 15,7 15 1 1,1 10 1-16,0 10-1 0,1 5 0 15,-1 8-3-15,-4-1-6 16,-8-5-9-16,-4-12-19 16,2-3-1-1,-20-18 0-15,16-3 4 16</inkml:trace>
  <inkml:trace contextRef="#ctx0" brushRef="#br0" timeOffset="266113.772">17296 14098 18 0,'73'-74'69'0,"-26"54"-42"16,6 12-6-16,3 13-4 15,3 15-6-15,-8 12-3 16,-4 17-1-16,-10 5-2 0,-5 9-1 16,-10 0-1-1,-3-3 0-15,-8-6-2 0,-2-9 1 16,-6-10-2-16,-3-13 1 15,0-12-2-15,0-10 0 0,-11-15 0 16,1-2-2-16,-6 0 1 16,-10 4 0-16,-6 6 0 15,-6 7 0-15,-5 9 0 16,-5 7-2-16,7 12-6 31,-6-5-9-31,12-1-13 0,11-5-5 16,7-17-1-16,17 0 1 15</inkml:trace>
  <inkml:trace contextRef="#ctx0" brushRef="#br0" timeOffset="266414.5873">17688 14145 37 0,'46'-32'34'16,"-5"8"-3"-16,7 8-6 15,1 16-5-15,-5 6-6 16,5 23-3-16,-11 6-4 0,0 15-1 15,-6 4-1 1,0 4-1-16,-3-1-1 0,2 1 0 31,-5-10-2-31,0-7 0 16,-3-9 0-16,-7-12 0 0,-5-11-2 16,-11-9 0-16,0 0-1 15,-21-20 1-15,-5 11-1 16,-11 1 1-16,-9 8 0 15,-2 5-1-15,-1 10-1 16,1-1-10-16,8 5-25 0,12 2-1 16,10-15-1-16,18-6 1 15</inkml:trace>
  <inkml:trace contextRef="#ctx0" brushRef="#br0" timeOffset="267034.0262">18622 14518 47 0,'0'-23'32'0,"0"-2"-10"15,-6-3-5-15,-4-2-5 16,0 6-2-16,-11 0-1 0,2 7-3 16,-8 3-1-16,4 14-1 15,-4 4 0-15,3 14-1 16,7 2-2-16,2 3 1 15,8 4-1-15,7-2 1 16,11-4-2-16,5 0 2 16,4-8-1-1,5-4 0-15,0-6-1 16,2-3 1-16,-2-8 0 16,-4 1-1-16,-2-2 1 0,-4-4-1 15,-2 4 0-15,-3 3 0 16,-1 0 0-16,-9 6 0 15,16 0 0-15,-16 0 0 16,19 4 0-16,-8 3 0 0,3-1 0 16,1-2 0-1,1 2 1-15,-1-3-1 0,2-3 0 16,-1 4 1-16,-4-4-1 16,-2 0 0-16,-10 0 1 15,16-8-2-15,-16 8-1 16,4-9-4-1,-4 9-10-15,0 0-18 16,-10-21-4-16,4 12 0 16,-4-10-1-16</inkml:trace>
  <inkml:trace contextRef="#ctx0" brushRef="#br0" timeOffset="267218.9338">18766 14071 39 0,'4'-36'39'16,"-4"9"0"-16,0 18-3 0,0 9-18 15,0 17-45-15,-6 19-7 16,-11-3-5-16,5 5 1 16</inkml:trace>
  <inkml:trace contextRef="#ctx0" brushRef="#br0" timeOffset="307336.0235">21002 13508 35 0,'9'4'34'16,"5"-4"-3"-16,12 0-9 16,6 4-8-16,8-1-8 15,5-3-7-15,1 3-12 16,-3 6-13-16,-12-9-7 16,1 6-1-16,-17-6 0 0</inkml:trace>
  <inkml:trace contextRef="#ctx0" brushRef="#br0" timeOffset="307537.0614">20951 13684 37 0,'0'0'34'16,"13"10"-3"-16,18-10-7 16,14 5-5-16,7-5-13 15,13 7-33-15,-9-12-6 16,8 8-2-16,-12-11-1 0</inkml:trace>
  <inkml:trace contextRef="#ctx0" brushRef="#br0" timeOffset="308384.2875">525 16242 19 0,'0'0'32'0,"0"0"0"0,0 0-2 15,62 31-21-15,-62-31-10 16,72 7-15-16,-26 2-14 15,-46-9-1-15,71-3 0 0</inkml:trace>
  <inkml:trace contextRef="#ctx0" brushRef="#br0" timeOffset="308622.5825">519 16441 46 0,'0'0'30'15,"0"0"-6"-15,41 0-7 32,-41 0-26-32,74 4-18 0,-34-13-1 15,7 9-2-15</inkml:trace>
  <inkml:trace contextRef="#ctx0" brushRef="#br0" timeOffset="309254.9394">1895 15473 23 0,'-29'-16'30'16,"-2"-7"-10"-16,-7 8-2 0,2 5-4 15,1 10-4-15,9 10-4 16,2 12-4-16,9 10-1 16,12 11 0-16,9 10-1 15,13 5 0-15,6 9 1 16,4 4-1-16,1 2 1 15,-5 4 0-15,-7 0 2 0,-12 1-1 16,-15 2-1-16,-21-5 1 16,-8-5 0-16,-13-6 1 15,-1-11-1-15,1-13-1 16,8-9-1-16,6-13-1 16,9-11-3-16,14-7-9 15,14 0-20 1,0 0 0-16,25 0 0 15,-4-5 7-15</inkml:trace>
  <inkml:trace contextRef="#ctx0" brushRef="#br0" timeOffset="309702.7057">1519 16542 11 0,'-19'-20'29'0,"19"20"2"16,14-4-8-16,5 8-8 16,2 7-4-16,6 10-3 0,-3 13-2 15,-1 14-1-15,-5 13 0 16,-9 11-2-16,-9 2 0 16,-9 1-3-16,-1 6 2 0,-4-4-2 15,2-7-2-15,6-8 1 16,2-8 0-16,9-2 1 15,5-1 1-15,1-7 0 16,-1-4 1-16,7-8 0 16,-2-4 2-16,8-6-16 0,9-3-20 15,-9-13-1-15,7-13-2 16,2-15 0-16</inkml:trace>
  <inkml:trace contextRef="#ctx0" brushRef="#br0" timeOffset="310540.803">2376 15555 16 0,'9'10'30'16,"10"13"-3"-16,-11 5-9 0,1 3-5 15,-3 2 0-15,-3-5-5 16,3-2-1-16,-6-12-1 15,0-14-3-15,0 0 0 16,0-12-1-16,7-9 0 16,2-7 0-16,6 0-1 15,3-3-2 1,5 4 0-16,5 5 1 16,-4 9 0-16,2 10 1 15,-5 10 0-15,-3 11 1 16,-9 5 0-16,-5 8 1 15,-4 2-1-15,0 0-2 16,0-3-8-16,-4-4-16 16,4-13-11-16,7 0 0 0,-7-13-1 15</inkml:trace>
  <inkml:trace contextRef="#ctx0" brushRef="#br0" timeOffset="310803.7177">3012 15384 49 0,'0'0'38'16,"0"19"0"-16,-9 10-11 16,-10 19-11-16,-14 8-4 15,2 13-3-15,-6 3-3 16,0 4-3-16,-1-5-1 0,0-7-3 15,5-4-3-15,8-16-5 16,13-6-9-16,6-12-22 16,6-26-1-16,0 10 1 15,9-18 1-15</inkml:trace>
  <inkml:trace contextRef="#ctx0" brushRef="#br0" timeOffset="311226.9382">3037 15859 28 0,'0'-21'33'16,"0"-10"2"-16,13 1-17 15,5 9-2-15,9 1-3 16,11 13-1-16,-9 5-3 16,5 13-1-16,-12 10-3 0,-7 12-1 15,-15 5 0-15,-6 6-2 16,-16-2 1-16,-6-4-2 16,-3-5 0-16,-3-9-1 15,3-10 0-15,3-9-1 16,7-5 0-16,8-5 0 15,7-8 0 1,9 2 0-16,9-1 0 16,10 4 1-16,0 5 0 15,9 3 1-15,0 5-1 0,-3 7 0 16,5 5-8-16,-10 5-25 16,-2-3-6-16,-2-2 0 15,-3-4 0-15</inkml:trace>
  <inkml:trace contextRef="#ctx0" brushRef="#br0" timeOffset="311489.9935">3930 16054 42 0,'16'11'40'16,"-9"6"0"-16,-2 14-2 0,-14 8-33 15,-15 3-35 1,4 12-3-16,-16-11-4 0,-1 2-2 15</inkml:trace>
  <inkml:trace contextRef="#ctx0" brushRef="#br0" timeOffset="317616.9713">4436 15668 14 0,'3'-13'30'0,"13"13"-1"15,-1 0-9-15,1 11-3 0,2 9-3 16,-8 3-4-16,-1 13-1 15,-6-2-3-15,-3 7-1 16,-6-9 0-16,-4-2-2 16,-2-8-1-16,3-13-1 15,9-9 0-15,-7-9-1 16,11-9 1 0,8-9-1-16,3 1-1 15,1-3 0-15,8 2 1 16,-1 6 0-16,2 6 0 15,-1 7 0-15,-6 8 0 16,-1 4 0-16,-3 7 1 16,-1 6-1-16,-6 5 1 15,-4 7 0-15,-3-2 0 0,0 6-1 16,0-3-4-16,-6-4-11 0,-1-8-21 16,14 1 0-1,-7-19 0-15,18 0-1 16</inkml:trace>
  <inkml:trace contextRef="#ctx0" brushRef="#br0" timeOffset="317854.8223">4888 15756 40 0,'17'-8'33'0,"14"8"-1"16,3 0-12-16,2-7-17 16,3 4-15-16,-9-4-18 15,8 12-2-15,-10-12 0 0,-1 11 11 16</inkml:trace>
  <inkml:trace contextRef="#ctx0" brushRef="#br0" timeOffset="318071.4911">4902 15891 33 0,'13'0'32'15,"16"9"-4"-15,-3-9-13 16,13-3-23-16,9 6-18 16,-14-12-2-16,10 9-3 15</inkml:trace>
  <inkml:trace contextRef="#ctx0" brushRef="#br0" timeOffset="318488.2117">5451 15669 26 0,'-23'0'31'0,"-11"0"-1"15,3 7-11-15,1 7-6 16,4 5-4-16,9 8-4 16,7 4-2-16,10 6 0 15,11-3-1-15,11-2 0 0,7-3 0 16,6-5 0-16,5-10 0 15,3-7 0-15,-2-14 1 16,-3-5 1-16,-8-13 0 16,-8-3 0-16,-16-6 0 15,-9 0 0-15,-14 0-1 16,-6 5-1 0,-9 7-5-16,-5 1-11 15,6 6-22-15,6 15-2 16,4 0 0-16,11 7 0 15</inkml:trace>
  <inkml:trace contextRef="#ctx0" brushRef="#br0" timeOffset="318904.4262">5784 15998 21 0,'0'14'36'0,"0"12"1"0,-9-2 0 16,-8 4-18-16,0 0-11 15,-6-10-34-15,4 7-7 16,-7-15-4-16,9 1 1 16</inkml:trace>
  <inkml:trace contextRef="#ctx0" brushRef="#br0" timeOffset="319940.9739">6217 15836 27 0,'-13'9'21'0,"-9"-9"-2"15,-3-7-3-15,-2-4-4 16,2-8-3-16,9-3 0 0,4-8 0 16,12 1-1-16,10-3-1 15,8 7-1-15,9 5 0 16,8 12 0-16,-1 8-1 15,-3 10 0-15,-9 8-2 0,-10 12 0 16,-15 6-2-16,-10 3 1 16,-14 1-1-16,-6-5-1 15,-5-5 0-15,1-6 0 16,5-5-1-16,5-6 0 16,14-5 1-16,13-8-1 15,0 0 0 1,22-3 1-16,3 3 0 15,6 0 0-15,3 0 1 16,2 0-1-16,-1 4-3 16,-5-4-5-16,-1 9-14 15,-3-1-14-15,-12-8-1 16,2 7 1-16</inkml:trace>
  <inkml:trace contextRef="#ctx0" brushRef="#br0" timeOffset="320145.9163">6555 15973 46 0,'3'10'32'16,"-3"5"-4"-16,0 2-7 16,-4 2-7-16,-4 0-6 15,-2 0-13-15,1 3-26 16,-10-12-4-16,10 4 0 15,-6-14 0-15</inkml:trace>
  <inkml:trace contextRef="#ctx0" brushRef="#br0" timeOffset="321025.529">6873 15641 26 0,'-13'11'30'15,"8"13"-6"-15,-8-3-9 0,4-1-4 16,6 4-2-16,3-7-2 16,16 0-1-16,2-9-1 0,8 1-2 15,5-5-2-15,0-4-5 16,4 3-7-16,-2-3-9 15,-8 0-8-15,2 0-5 16,-14-4 0-16</inkml:trace>
  <inkml:trace contextRef="#ctx0" brushRef="#br0" timeOffset="321210.4327">7075 15652 30 0,'-6'-18'33'0,"6"18"-6"15,0 0-2-15,-12 0-5 16,12 21-5-16,0-1-4 16,0 8-3-16,-5 0-2 0,5 8-1 15,0-1-5-15,0-1-9 16,0-5-26-16,7-3-2 16,-7-9-1-16,7 3 0 15</inkml:trace>
  <inkml:trace contextRef="#ctx0" brushRef="#br0" timeOffset="321479.9985">7324 15998 47 0,'-7'13'36'0,"1"6"-3"15,-7 0-10-15,-5-2-9 16,3 2-6-16,-4 0-13 16,7-1-29-16,-4-13-1 0,16-5-2 15,-10 4 1-15</inkml:trace>
  <inkml:trace contextRef="#ctx0" brushRef="#br0" timeOffset="327423.0396">7866 15601 42 0,'-24'-13'25'0,"-10"4"-3"15,-1 9-5-15,-5 8-4 0,-3 6-5 16,5 12-2-16,0 6-2 15,8 9-1-15,9 5-1 16,11 6-1-16,10-2 1 0,18-4 0 16,8-8 0-16,10-7 0 15,8-7 1-15,6-11 0 16,-4-13 1-16,-5-12 2 16,-11-10-1-16,-15 0 1 15,-21-5-1-15,-12 6 0 16,-26 1 0-1,-1 6-2-15,-11 5-4 16,0 6-12-16,-1 10-25 16,14 8-2-16,6 1-1 15,13 4 1-15</inkml:trace>
  <inkml:trace contextRef="#ctx0" brushRef="#br0" timeOffset="333870.8451">8073 15962 17 0,'10'25'33'16,"-20"-5"-4"-16,-1 17-14 15,-8 4-36-15,-12-22-4 16,12 4-3-16</inkml:trace>
  <inkml:trace contextRef="#ctx0" brushRef="#br0" timeOffset="334287.0008">8377 15719 50 0,'19'0'38'0,"6"5"0"16,6 5-5-16,-1 11-21 0,-9 3-4 15,4 12-3 1,-15-1-1-16,-5 2-2 0,-14-1-2 15,-10-9-1-15,-2-6-2 16,-6-6 0-16,9-13-2 16,0-16 1-16,12-6-1 15,6-15 2-15,15-4-1 0,4-5 3 16,4 0 1-16,-1-1 2 16,-4 1 0-16,-6 10 0 15,-12 3 0-15,-9 13 0 16,-10 11 0-16,-9 7-5 15,-1 10-13-15,5 7-20 32,-5-5-1-32,13 10 0 0,2-7 0 15</inkml:trace>
  <inkml:trace contextRef="#ctx0" brushRef="#br0" timeOffset="334619.0616">8906 16011 42 0,'13'7'40'0,"-10"9"-1"16,-7 9-2-16,-10 15-27 15,-18 0-39-15,1 14-5 16,-16-10-2-16,4 0-3 16</inkml:trace>
  <inkml:trace contextRef="#ctx0" brushRef="#br0" timeOffset="338883.0967">9206 15876 30 0,'0'0'22'0,"0"0"-3"15,13-17-2-15,0 1-2 0,1-7-5 16,3-7-2-16,-1-4-2 31,2-2-2-31,-6 3 1 16,1 4 0-16,-7 11 0 0,-6 18 0 15,0 0 0-15,-13 26 1 16,4 11-2-16,3 13-1 16,-3 1-1-16,5 4-2 15,4-1-4-15,10-11-7 16,8-9-16-16,7-9-9 0,-3-20-1 15,10-5 1-15</inkml:trace>
  <inkml:trace contextRef="#ctx0" brushRef="#br0" timeOffset="339183.9092">9622 15758 23 0,'-13'-9'34'0,"-17"-2"0"15,5 11-7-15,-5 9-11 16,1 6-7-16,8 13-3 0,6 3-2 16,11 6-2-16,12-1 0 31,9-1-1-31,10-7 1 16,11-7-1-16,2-11 1 0,1-15-1 15,2-9 1-15,-9-10 0 16,-9-8 0-16,-10-4 1 15,-15 0-1-15,-12 6 0 16,-9 2-1-16,-7 12-3 16,-1 11-7-16,-2 8-23 0,6 5-5 15,10 9-1-15,0-2 0 16</inkml:trace>
  <inkml:trace contextRef="#ctx0" brushRef="#br0" timeOffset="339400.0712">9995 16012 38 0,'8'24'41'16,"-8"6"-1"-16,-6 16-9 0,-12 4-48 15,-19-8-12-15,-1 5-6 16,-21-22-4-16</inkml:trace>
  <inkml:trace contextRef="#ctx0" brushRef="#br0" timeOffset="345349.6877">10325 15867 39 0,'0'0'16'0,"0"0"-1"15,15-15-3-15,-4-1-2 16,4-7 0-16,1-3-2 0,2-3-2 16,-2 0-1-16,-4 0 0 15,-5 5 1-15,0 7-1 16,-7 17 2-16,0 0-1 15,-17 7 0-15,8 18-1 16,-3 6-1-16,2 12-1 0,4 3 0 31,6 5-1-31,0-4-2 0,6-5-5 16,10-4-15-16,2-5-15 16,-1-17-1-16,4-4 0 15,-6-16-1-15</inkml:trace>
  <inkml:trace contextRef="#ctx0" brushRef="#br0" timeOffset="345850.4239">10754 15888 41 0,'-16'-2'20'15,"-5"-8"-3"-15,5-4-4 16,1-8-2-16,8-5-4 0,7 1-2 15,13-6 0-15,3 4 0 16,8 3 0-16,7 6 1 16,0 9 2-16,0 10 0 15,-9 13-1-15,-7 9 1 16,-15 8-2-16,-7 11-1 0,-16 0-1 16,-11 7 0-16,-6-3-2 15,0-8-2-15,1-6 0 16,3-9-2-16,11-8 1 15,7-14-1-15,18 0 0 16,6-10 0-16,19 0 0 31,9 1 1-31,9 4 1 0,8 5 1 16,3 0-1-16,-1 7-10 16,-13 1-26-16,3 6 0 15,-19-5 0-15,-3 4-1 0</inkml:trace>
  <inkml:trace contextRef="#ctx0" brushRef="#br0" timeOffset="349349.6081">2774 16947 32 0,'-12'-15'31'0,"-10"5"-3"15,4 10-5-15,-1 15-5 16,0 9-8-16,13 12-3 0,9 7-3 16,10 8-3-16,11-1 0 15,13-3 0-15,7-14 1 16,9-18 0-16,3-20 2 15,-4-8 2-15,-11-22-1 0,-5-10 3 16,-18-7-2 0,-18-3 1-16,-15 2-2 0,-15 16 1 31,-11 9-6-31,-5 9-4 0,11 19-12 16,-1 10-25-16,8 3-1 15,19 11 1-15,9-2 0 16</inkml:trace>
  <inkml:trace contextRef="#ctx0" brushRef="#br0" timeOffset="349634.287">3868 17097 46 0,'10'0'40'15,"3"18"-1"-15,-13 7 0 16,0 9-32-16,-13 10-36 0,-5-9-5 15,2-7-4-15,-9-14 0 16</inkml:trace>
  <inkml:trace contextRef="#ctx0" brushRef="#br0" timeOffset="350367.0943">5039 16918 26 0,'12'29'33'0,"-17"0"-1"15,-4 6-11-15,-8 6-6 16,-4-7-6-16,-8-4-4 16,1-14-2-1,-3-8-2-15,4-16-1 16,0-7-1-16,6-8 0 15,8-9 0-15,11-2-1 16,4-2 1-16,14 2 0 16,4 12 2-16,9 9 1 15,5 13 1-15,3 13 1 16,1 12-1-16,-4 6 1 0,2 11-2 16,-2 5-7-16,-5-5-23 15,-6-16-6-15,5 1-1 16,-11-17-1-16</inkml:trace>
  <inkml:trace contextRef="#ctx0" brushRef="#br0" timeOffset="350752.2665">5138 16856 18 0,'18'-32'34'0,"-1"-13"0"31,18 7-9-31,13 10-7 0,3 2-3 16,11 22-2-16,-5 8-2 15,3 18-2-15,-5 10-3 16,-2 12 0-16,-12 6-2 16,-5 2-1-16,-11 2-1 15,-3-5 0-15,-8-11-2 16,-7-10-1-16,-2-8-1 0,-5-20-2 15,0 0-1-15,-12-14-1 16,5-5 0-16,-5-13 1 16,3 8 0-16,-5 2 1 15,-3 12 3-15,-3 10 2 16,-2 11 1-16,-3 11 0 0,-4 4 1 31,4 5-1-31,-1 5-4 0,4-9-9 16,3-12-25-16,12-1-1 15,7-14 1-15,0 0-2 16</inkml:trace>
  <inkml:trace contextRef="#ctx0" brushRef="#br0" timeOffset="351153.3516">5801 16799 29 0,'8'-25'33'0,"1"-1"-1"15,10 6-9-15,10 11-6 16,6 9-3-16,6 15-3 16,0 11-2-16,2 20-3 15,-7 2-1-15,1 10 0 0,-7-4-2 16,-4-4-1-1,-4-10-1 1,-4-7-1-16,0-14 0 16,-6-16 0-16,-2-8-1 15,-10-15 0-15,0-4 0 0,-5-2-1 16,-8 5 1-16,-7 4-1 16,-4 9 2-16,-7 8 0 15,-2 9 0-15,-2 16 1 16,1 1 0-16,3 3-3 0,8 0-9 15,4-4-26-15,5-12 0 16,14-4-2-16,0-9 2 16</inkml:trace>
  <inkml:trace contextRef="#ctx0" brushRef="#br0" timeOffset="351808.6377">6681 17053 31 0,'0'-13'28'16,"-8"-4"-2"-16,-2 0-5 15,-2-1-4-15,-10 0-2 16,0 2-3-16,-8 3-2 15,2 13-3-15,-3 0-2 16,5 13-1-16,2 3-2 0,5 6 0 16,9 2-1-16,10 5-1 15,7-4 1-15,9-4-1 16,9-8 1-16,5-8-1 0,2-8 1 16,4-5-1-1,-3-5 0-15,0-7 0 0,-6-2 0 16,-8-1 1-16,-7 5-2 15,-5 6 1-15,-7 12 0 0,0 0-1 16,0 0 1-16,-13 7 0 16,9 7 0-16,4 6-1 15,10-1 2-15,3-4-1 16,6-1 0-16,6-2 1 31,5-9-1-31,2 2 1 0,-2-5 0 16,-2-8 0-16,-3 2 0 15,-6 0 0-15,-4 1 0 16,-6-4-4-16,-9 9-5 16,4-10-16-16,-4 10-14 15,-9-17-1-15,-1-7 1 16</inkml:trace>
  <inkml:trace contextRef="#ctx0" brushRef="#br0" timeOffset="352025.3681">6796 16654 56 0,'-15'-30'38'0,"9"19"3"15,6 11-4-15,-3 13-25 16,9 22-43 0,0-4-6-1,3 20-1-15,-12-1-2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09-26T14:46:54.75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970 6822 55 0,'0'0'33'0,"0"0"1"15,0 51-13-15,0 12-9 16,5 8-4-16,4 4-1 16,0 2-3-16,-2-9-2 15,-1-18 0-15,-6-50 2 16,12 63-1-16,-12-63 0 16,0 0-1-16,0 0 1 0,-6-63-1 15,-6 10 0-15,5-10-1 16,2-12-1-16,-2-1 0 15,7 0 0-15,13 5 0 16,8 6 0-16,10 12-2 16,16 11-3-16,9 18-5 15,-3 7-9-15,3 9-18 0,1 21 0 16,-14 2-1-16,-5 21 0 16</inkml:trace>
  <inkml:trace contextRef="#ctx0" brushRef="#br0" timeOffset="216.1481">1318 7128 7 0,'4'16'30'16,"-1"10"0"-16,-3-4 1 15,3 13-16-15,2-3-6 0,-1 0-8 16,5 0-21-16,-4-16-9 16,9-1 0-16,2-19-1 15</inkml:trace>
  <inkml:trace contextRef="#ctx0" brushRef="#br0" timeOffset="516.6351">1808 7212 57 0,'-9'33'37'0,"-9"-6"0"15,-3-3-11-15,1 3-10 0,-6-10-5 16,0 0-5 0,-2-10-3-16,1-7-2 0,2-7-2 15,2-8-1-15,5-7 0 16,4-3-1-16,3 1 0 0,8 1 1 15,9 2 1-15,9 10 1 16,13 11 2-16,2 4 0 16,4 12 1-16,0 9 1 15,-1 3-1-15,-2 1-10 0,-5-2-28 16,6-2-2-16,-5-13-1 16,15-5-1-16</inkml:trace>
  <inkml:trace contextRef="#ctx0" brushRef="#br0" timeOffset="1401.7746">3149 7045 42 0,'0'0'31'0,"-30"-12"-8"15,6 10-7-15,4 6-4 16,-2 6-4-16,6 7-3 15,1 3-2-15,9 6-2 16,6-3 0-16,12 0-1 16,3-3 1-16,5-5 0 0,5-2 0 15,-1-8 0-15,1-1 0 16,-3-4 0-16,-10-4 0 16,-12 4-1-16,6-12 1 15,-6 12 0-15,-28-6-1 16,9 6 0-16,-6 8 0 15,4-1-1-15,0 7 1 0,8 2 0 16,4 3 1-16,9 2 0 16,12-1 1-16,3-4 0 15,10-3 0-15,4-7 0 16,4-6 0-16,1 0-1 16,1-14-1-16,1-2 1 15,-4-6-1 1,-4-2 0-16,-10 1 0 15,-6 4 0-15,-5 3 0 16,-7 4 1-16,0 12 0 16,0 0 0-16,-9 9 0 0,9 9 0 15,-5 5 1-15,5 2-2 16,7 2-4-16,-3-4-8 16,2-8-20-16,10 1-3 0,-7-16 0 15,7 0-1-15</inkml:trace>
  <inkml:trace contextRef="#ctx0" brushRef="#br0" timeOffset="1548.3471">3383 6867 54 0,'-20'-38'36'16,"11"21"-1"-16,0 10-6 15,9 7-27-15,-4 22-29 16,7-4-7-16,10 11-2 15,-3-3 0-15</inkml:trace>
  <inkml:trace contextRef="#ctx0" brushRef="#br0" timeOffset="1886.7622">3760 7137 31 0,'-21'-5'28'0,"7"11"-2"15,-10 1-11-15,9 7-6 16,5 5-2-16,4 5-2 16,6 5-1-16,3 1 1 31,10 0 1-31,2-6 0 0,10 0 1 15,-4-11 2-15,2 1-1 16,-9-14 0-16,6-6-1 16,-17-7-2-16,-3-2 0 15,-3-1-3-15,-10-1-3 16,-1 0-8-16,-3 5-24 16,3-2-5-16,4 4-1 0,3 0 1 15</inkml:trace>
  <inkml:trace contextRef="#ctx0" brushRef="#br0" timeOffset="2233.8435">4139 7221 34 0,'0'0'33'16,"-25"-18"0"-16,2 10-13 16,2 8-4-16,-6-3-6 0,2 9-3 15,3 3-3-15,4 8-1 16,7 4 0-16,9 4 0 16,5-1 0-16,12 1 0 15,4-6 1-15,8 0 0 16,-1-10 0-16,5-5 0 15,-6-8-3-15,0-5 0 0,-7-3-5 16,-9-10-15-16,-9-2-18 16,4 6-2-16,-8-7 1 15,4 8-1-15</inkml:trace>
  <inkml:trace contextRef="#ctx0" brushRef="#br0" timeOffset="2649.4403">4446 7239 37 0,'0'0'33'0,"-3"-18"-3"16,-7 8-10-16,-1 6-3 15,-9-2-5-15,2 6-3 16,-4 3-4-16,1 5-1 16,-2 7-2-16,8 7-1 15,6 1 1 1,9 4-2-16,5-2 1 16,4-1 0-16,11-3 0 15,1-7 1-15,4-8-1 16,0-6 0-16,0-6 0 15,-3-7 0-15,-6-10-1 16,-4-5 0-16,-6-5 0 16,-6-7 0-16,-6-8 0 0,-4-8 0 15,1-5 0-15,1 4-1 16,4 3-1-16,4-1-4 0,12 13-12 16,9 8-17-1,1 10-2-15,16 16 0 0,-6 8 0 16</inkml:trace>
  <inkml:trace contextRef="#ctx0" brushRef="#br0" timeOffset="3071.439">4899 7258 43 0,'0'0'33'0,"0"-15"-7"15,-14 8-5-15,-1 1-5 16,-7 0-3-16,0 6-4 15,-5 0-2-15,3 7-3 16,-2 5-1-16,5 6-2 0,8 3 0 16,10 5 0-1,6-2 0 1,10 1 0-16,8-8 1 16,7-2 0-16,6-13-1 15,4-2 0-15,-1-13 1 0,-5-5-1 16,-11-7 0-16,-5 1-1 15,-16 0-5-15,-13 4-30 16,-13-4-3-16,-4 8 0 16,-11 0-1-16</inkml:trace>
  <inkml:trace contextRef="#ctx0" brushRef="#br0" timeOffset="3834.6844">6017 7115 38 0,'17'0'34'16,"2"0"0"-16,18 17-6 16,6 7-15-16,1 8-5 31,5 7-2-31,-2 6-3 0,-2-4-5 15,-7 3-7-15,-7-5-15 16,-15-14-11-16,3-3 1 0,-9-16-1 16</inkml:trace>
  <inkml:trace contextRef="#ctx0" brushRef="#br0" timeOffset="4022.6465">6462 7154 35 0,'-23'-8'35'15,"5"18"0"-15,-12 8-5 16,-8 0-14-16,-2 14-5 16,-10-3-2-16,2 8-4 31,0-5-3-31,5-3-5 0,9 2-9 16,3-7-15-16,8-9-10 0,16-1 1 15,7-14-2 1</inkml:trace>
  <inkml:trace contextRef="#ctx0" brushRef="#br0" timeOffset="4454.629">6604 7150 25 0,'0'-9'33'15,"0"9"0"-15,7 22-1 16,-7 2-16-16,2 10-5 16,-2 6-3-16,4 5-1 15,-4 0-1-15,6-5-2 16,-6-6-1-16,5-5-1 0,-5-11 0 15,0-18-1-15,0 0 0 16,0-9 0-16,-3-18 0 16,-2-6-1-16,-4-13 0 15,-1-3 0-15,2-6 0 0,-2-6 0 16,4 3-1-16,2 1 1 16,4 4 0-1,7 7 0-15,6 4-1 16,5 8 0-16,6 6-3 15,7 8-5-15,7 7-9 16,4 8-18-16,-1-2-1 16,5 7 0-16,-6 3 0 15</inkml:trace>
  <inkml:trace contextRef="#ctx0" brushRef="#br0" timeOffset="4723.8818">6641 7485 40 0,'12'0'33'31,"14"5"0"-31,-1-5-15 16,10-2-33-16,7 2-10 0,-11-7-4 15,6 7-3-15</inkml:trace>
  <inkml:trace contextRef="#ctx0" brushRef="#br0" timeOffset="5255.6528">6821 7190 35 0,'16'5'32'16,"-4"-1"-2"-16,1 8-9 15,-2 7-5-15,0 3-4 16,1 7-3-16,-12-6-2 16,6 2-2-16,-6-6 0 0,0-7-2 15,0-12-1-15,6-10-1 16,3-11-1-16,4-4 1 16,3-7-1-16,2-1 0 15,1 1-1-15,2 7 0 16,-2 8 1-16,0 9 0 31,-1 8 0-31,-3 13 1 0,-3 9 0 16,-2 7-1-16,-4 3-3 15,-1 0-8-15,-1-4-24 16,6-1-1-16,-4-10 0 16,7-4 0-16</inkml:trace>
  <inkml:trace contextRef="#ctx0" brushRef="#br0" timeOffset="5671.8174">7203 6900 30 0,'11'-10'33'0,"0"-6"1"15,13 9-5-15,10 1-13 16,-2 2-7-16,4 4-2 16,-1 2-3-16,-4 6-1 15,-6 2-1-15,-7 3-1 16,-2 9 0-16,-10 2-1 0,-6 7 0 16,0 6 1-16,-4 4-1 15,4 4 0-15,0 6 2 16,4 0-1-16,-1-3 0 15,6 1 1-15,-2-7-1 16,-1-3 2-16,-6-6 0 16,0-5 0-16,-10-13 0 0,-5-3 0 15,-7-5 0-15,0-7-2 16,-3 0-1-16,-2-9-5 16,8 2-18-16,4-3-15 0,2-5-1 15,13 6 0-15,6-3 0 16</inkml:trace>
  <inkml:trace contextRef="#ctx0" brushRef="#br0" timeOffset="6209.852">8052 7182 9 0,'-12'-4'29'15,"27"7"1"-15,10-6-1 0,16 3-16 16,17 0-3 0,15 0-1-16,19 3-1 0,13-3-1 15,12 0-1-15,-3-3-2 16,0 3-1-16,-7-5-1 0,-9 2-2 16,-17-2-1-16,-19-1-2 15,-16-1-1-15,-21-3 0 16,-13 2 0-16,-18-5 1 15,-9 0 1-15,-9-5 0 16,2 5 2-16,-3-2 0 16,3 6 0-16,6 1 0 0,16 8 2 15,0 0 0-15,12 12 2 16,10 5 0-16,1-3 1 16,1 8 2-16,-2-3 0 15,-4 4 1-15,-13-6-2 16,-5 3-1-16,-21-7-3 15,-6-4-16 1,-8-3-22-16,4 1-2 16,-6-11 0-16,10 4-2 15</inkml:trace>
  <inkml:trace contextRef="#ctx0" brushRef="#br0" timeOffset="6926.6477">9814 7006 5 0,'-17'5'29'16,"10"17"1"-16,0-2 1 0,7 4-16 15,10 8-3-15,-2-9-1 0,9 6-2 16,1-15-1-16,7-2-1 16,0-12-2-16,3-9-1 15,-7-8 0-15,1-6-2 16,-6-3 0-16,-4-4-1 31,-6 2 1-31,0 6-2 0,-6 7 1 16,0 15 0-16,0 0 0 15,0 22-1-15,0 10 1 16,13 12 0-16,-3 9 0 16,1 8 1-16,-4 0 0 15,0 3 1-15,-7-3-2 16,-4 5 1-16,-12-11 1 0,-11-2-2 15,-9-9 0-15,-4-11 0 16,-2-13-1-16,-4-10 0 16,2-14 0-16,4-17 0 15,8-14-1-15,8-7-1 16,8-4 0-16,16-5-1 0,12 3-5 31,11-5-10-31,7 5-19 0,23 10-2 16,2-5 1-1,14 7 1-15</inkml:trace>
  <inkml:trace contextRef="#ctx0" brushRef="#br0" timeOffset="7258.8938">10358 7024 12 0,'-13'21'30'0,"13"16"1"15,-5-1-12-15,0 5-2 16,5 2-2-16,-6-6-4 16,6-2-1-1,0-10-2-15,0-8-2 16,0-17-1-16,0 0-1 16,-6-12-1-16,3-10 1 15,-6-10-2-15,-1-11 1 16,-2-8-3-16,-3-5 0 15,3 1 1-15,2-3-1 0,7 4 0 16,3 3 0-16,6 7 0 0,6 9 0 16,14 6-3-16,5 8-3 15,14 8-10-15,2 9-17 16,-1-4-3-16,11 8 0 16,-5 2-1-16</inkml:trace>
  <inkml:trace contextRef="#ctx0" brushRef="#br0" timeOffset="7511.3812">10388 7347 43 0,'-3'13'32'0,"3"-13"0"15,19 6-14-15,3-1-7 0,5 2-9 16,1-2-18-16,-5-5-14 16,10 6-1-16,-12-12-2 15</inkml:trace>
  <inkml:trace contextRef="#ctx0" brushRef="#br0" timeOffset="7843.55">10540 7096 49 0,'10'0'34'0,"2"12"0"16,-7 2-13-16,2-4-10 15,-1 4-2-15,-2 0-4 16,2 0-1-16,-6-5-1 0,0-9-1 16,0 0-1-16,0 0 0 15,15-15-1-15,-2-1 1 16,3-4-1-16,5 0-1 16,0 1 2-16,2 3-1 15,-1 7 1-15,-1 9 0 16,-4 9 0-16,0 5 1 0,-5 8 0 15,-6 3 0-15,-3 2-3 0,-3 0-5 16,7-2-19 0,-1-2-11-16,-6-10-1 15,0-13 0-15</inkml:trace>
  <inkml:trace contextRef="#ctx0" brushRef="#br0" timeOffset="8244.0239">10853 6796 38 0,'20'-11'34'0,"-4"-3"0"15,8 4-10-15,5 2-10 16,-2 0-4-16,5 8-3 15,-6 0-1-15,-1 0-2 16,-3 11-1-16,-6 3-1 16,-3 6 0-1,1 10 0-15,-5 8 0 16,0 7 1-16,-2 2-2 16,2 7 2-16,-3-1-2 0,3 0 0 15,-6-4 0 1,1-6 1-16,-4-6-1 0,-7-5 1 15,-2-8-1-15,-8-1 0 16,-6-6 0-16,-4-5 0 0,-1-2-1 16,0-7-8-16,-2-9-31 15,6-1 0-15,4-8 0 16,11 3 0-16</inkml:trace>
  <inkml:trace contextRef="#ctx0" brushRef="#br0" timeOffset="8597.0752">11433 6946 33 0,'31'0'35'15,"-3"-5"0"1,14 5-1-16,-3 0-19 0,5-3-9 15,5 3-8-15,-3 0-9 16,-7 0-15-16,-13 0-8 16,-1 8 0-1,-25-8-1-15</inkml:trace>
  <inkml:trace contextRef="#ctx0" brushRef="#br0" timeOffset="8777.0324">11529 7095 33 0,'0'11'36'16,"0"-11"2"-16,31 7-5 15,2-5-11-15,1-4-10 16,8 2-17-16,-6-7-28 16,5 7-3-16,-10-10-1 0,0 10-1 15</inkml:trace>
  <inkml:trace contextRef="#ctx0" brushRef="#br0" timeOffset="9244.498">12221 6882 57 0,'16'24'38'0,"18"11"0"15,1 3-5-15,4-2-22 16,8 8-3-16,-4-4-6 0,-5-10-5 16,-1-3-16-16,-6-5-18 15,-18-17-1-15,2-5 0 16,-12-10-1-16</inkml:trace>
  <inkml:trace contextRef="#ctx0" brushRef="#br0" timeOffset="9413.2876">12575 6875 44 0,'-25'0'37'0,"-3"20"0"16,-11 9 1-16,-6 3-24 15,5 9-5-15,-6 2-4 16,5-2-6-16,2 0-9 31,4-7-12-31,5-11-15 0,13-7-1 16,3-13 1-16,14-3-1 15</inkml:trace>
  <inkml:trace contextRef="#ctx0" brushRef="#br0" timeOffset="9745.1172">12548 6537 34 0,'8'-17'34'0,"13"7"0"16,-1 0-3-16,0 6-19 16,4 8-3-16,-3 6-5 15,-12 4-1-15,-9 8-1 16,-5 2 0-16,-9 1-1 15,-1 0 0-15,-5-4 0 16,6 0 0-16,5-6 0 0,9 0-1 16,19-4-2-16,5-5-5 15,13-1-20-15,3 8-8 16,1-8 0-16,3 5-1 0</inkml:trace>
  <inkml:trace contextRef="#ctx0" brushRef="#br0" timeOffset="10129.8162">12997 6702 23 0,'-13'0'35'16,"13"11"1"-16,-6 8 0 16,6 8-16-16,4 17-7 15,-4 2-4-15,5 9 0 0,-5 1-4 16,4-1-1-16,-4-8-2 15,0-1 0-15,0-12-1 16,0-11 0-16,0-10 0 16,0-13 1-16,0 0-1 15,0-17 0-15,-3-7 0 16,-1-10-1-16,-4-12 0 0,-2-8-1 16,1-6 1-16,0-1-1 15,2-1 1-15,4-1-1 16,3 5 0-16,3 8 0 15,6 10 1-15,6 6-1 0,7 10-2 16,4 5-2 0,10 10-8-1,1 9-16-15,1 0-9 16,10 12-1-16,0-1 1 16</inkml:trace>
  <inkml:trace contextRef="#ctx0" brushRef="#br0" timeOffset="10379.1752">13049 7189 41 0,'0'0'33'16,"32"14"0"-16,-11-10-13 16,8 0-13-16,2-1-19 15,-6-10-17-15,11 7-3 16,-11-15 0-16</inkml:trace>
  <inkml:trace contextRef="#ctx0" brushRef="#br0" timeOffset="10745.27">13328 6853 33 0,'0'0'33'0,"13"24"0"15,-13-6-11-15,6 2-8 16,-3 3-2-16,-3-1-5 15,4-3-1-15,-4-9-3 16,0-10-1-16,0 0 0 31,18-4-1-31,-9-11 0 0,3-7 0 16,2-2-1-16,1-1 0 16,3 1 1-16,-3 3-1 15,-2 2 0-15,-1 9 1 16,1 5 0-16,-1 11 0 15,-3 4 0-15,-2 8 1 16,2 3-1-16,-4 4 1 0,2 3-3 16,-1 0-3-16,1-2-11 15,-3-1-21-15,-8-15-1 0,10 1 0 16,-6-11 0-16</inkml:trace>
  <inkml:trace contextRef="#ctx0" brushRef="#br0" timeOffset="11161.7499">13679 6616 61 0,'31'-7'32'0,"-6"4"-9"16,8-6-9-16,2 9-3 15,-4 5-4-15,0-1-2 16,-6-1-1-16,-4 3-2 16,-5 1 0-16,-4 0-1 15,-3 4 1-15,-2 2-2 16,-4-1 1-16,1 8-1 0,-4 1 0 16,0 10 0-16,-4 1 1 15,4 6 0-15,-3 4 1 16,3 4 0-16,3-3 0 15,1 6 1-15,2-5 0 16,0-4-1-16,-3-5 1 0,-3-4 0 31,-8-7 0-31,-6-3 0 16,-8-8-1-16,-9-1 0 0,-8-8-1 16,-1-4-8-16,-5 0-31 15,11 0-1-15,-3-7 0 16,6 5-1-16</inkml:trace>
  <inkml:trace contextRef="#ctx0" brushRef="#br0" timeOffset="16708.4099">1173 8834 16 0,'-34'9'25'0,"52"-9"2"0,27 2-15 16,27 1-3-16,30-3-1 16,8 5 0-16,37-10 0 15,11 0-1-15,22-7-4 16,-3-1-5-16,1 1-7 15,-16 3-10-15,-22-6-9 32,-13 15-2-32,-46-7 0 0</inkml:trace>
  <inkml:trace contextRef="#ctx0" brushRef="#br0" timeOffset="17071.4043">2963 8643 29 0,'4'-23'29'0,"2"9"-8"16,2 4-3-16,-8 10-2 15,16 15-3-15,-12 6-3 16,2 13-2-16,-6 4-2 0,3 9-2 16,-3-5-1-16,0-2-1 15,5-6-3 1,-1-7-2-16,5-11-5 15,0-11-4-15,7-9-5 16,-3-12-2-16,2-4 0 16,-2-7 2-16,1 1 8 15,-3-2 8-15,-2 4 7 16,-4 10 7-16,-5 3 6 16,0 11 3-16,4 15 0 0,-4 7-2 15,0 2-8-15,0 5-9 16,9 2-25-16,4 4-13 15,-4-13-1-15,9 1-1 16</inkml:trace>
  <inkml:trace contextRef="#ctx0" brushRef="#br0" timeOffset="17339.998">3529 8835 17 0,'-14'0'27'0,"27"5"2"15,5-5-11-15,34-2-4 16,20 2-3-16,25-10-1 16,23 7-2-16,11-6 1 15,21 9 0-15,4-7-1 16,4 4-1-16,-15-2-3 15,-18 5-1-15,-26 0-2 0,-21 0-8 16,-27-4-29-16,-19 4 0 16,-34 0-2-16,0 0 0 15</inkml:trace>
  <inkml:trace contextRef="#ctx0" brushRef="#br0" timeOffset="17992.2028">5844 8579 21 0,'13'-14'35'31,"14"23"1"-31,7 1-5 0,1 9-10 15,16 14-8-15,-2 4-3 16,3 9-5-16,-2 3-6 16,-8-2-7-16,-1-9-20 15,-6-2-8-15,-14-15-1 16,-2-4 0-16</inkml:trace>
  <inkml:trace contextRef="#ctx0" brushRef="#br0" timeOffset="18228.4837">6318 8598 41 0,'0'0'32'31,"-14"0"-2"-31,-2 8-9 0,1 4-7 16,-7 2-4-16,-4 8-3 15,-8 5-2-15,-2 6-1 16,-5 4-1-16,-3 2-1 15,0-1-2-15,6-4-2 16,5-1-5-16,5-9-5 16,11-10-18-16,15 0-6 0,2-14 1 15,17-5-1-15</inkml:trace>
  <inkml:trace contextRef="#ctx0" brushRef="#br0" timeOffset="18676.3558">6570 8649 16 0,'0'23'30'0,"-7"2"-2"16,-1 9-9-16,4 0-3 16,-1 3-4-16,1-3-4 15,0-4-2-15,4-4-2 16,-3-8 0-16,3-6-1 16,0-12-1-16,0-9 1 0,0-9-1 15,0-5 0-15,-5-6 0 16,2-3-1-16,3-9 0 15,-7 0-1-15,4-3 1 16,-2 4-1-16,5 1 0 16,0-2 0-16,3 4 0 15,2 4 0 1,5 6 0-16,2 3 0 16,6 7-1-16,2 1-4 15,7 12-7-15,-1 4-14 0,1-5-8 16,12 13-1-1,0-3 2-15</inkml:trace>
  <inkml:trace contextRef="#ctx0" brushRef="#br0" timeOffset="18977.3569">6536 9007 22 0,'0'0'34'15,"31"15"-1"-15,-9-12-2 0,6-3-21 16,9 4-24 0,-4-14-14-16,8 10-3 15,-4-12-2-15</inkml:trace>
  <inkml:trace contextRef="#ctx0" brushRef="#br0" timeOffset="19430.5161">6809 8695 39 0,'19'8'35'16,"-7"-1"0"-16,7 7-7 16,-5 8-14-16,-3 2-5 0,-2 0-3 15,-6 3-3-15,-3-5 0 16,0-2 0-16,-6-8-1 16,6-12-1-16,-13 0 0 15,7-15 0-15,6-5-1 16,0-4 1-16,9-2-1 0,1-2-1 31,8 5 1-31,3 3 0 16,4 8 0-16,1 5 1 0,-2 7 0 15,-1 10 1-15,-5 4 0 16,-6 5 0-16,-2 6 1 16,-5 0-2-16,-5-2 0 15,3 4-7-15,-3-8-15 16,-6-5-17-16,6 0-1 0,0-14 0 15,0 0 1-15</inkml:trace>
  <inkml:trace contextRef="#ctx0" brushRef="#br0" timeOffset="19699.5247">7181 8736 29 0,'0'0'37'15,"7"14"-1"-15,11-8 2 0,6-1-18 16,5-5-11-16,8 0-11 15,0-2-30-15,0 2-3 16,-6-8-2-16,0 8 0 16</inkml:trace>
  <inkml:trace contextRef="#ctx0" brushRef="#br0" timeOffset="20231.2901">7511 8630 67 0,'14'0'36'0,"5"9"-3"0,6 9-12 15,-11-3-7-15,6 8-5 16,-9 2-2-16,-3 3-3 16,-8-6-1-16,0 2-1 0,0-5 0 15,-10-4-1-15,10-15-1 16,-15 7 0-16,5-11 0 15,5-12-2-15,5-2 1 16,0-5-1-16,8-3 0 16,1-2 0-16,10 3 0 31,0-1 1-31,7 9 0 0,-2 4 0 16,0 7 1-16,-2 6 2 15,-1 7-1-15,-5 6 1 16,0 6 0-16,-4 4 0 15,-6-3 1-15,1 7-2 16,-4-4-1-16,-3-1-7 16,6-3-28-16,-2 1-4 0,-4-6 0 15,2-1 0-15</inkml:trace>
  <inkml:trace contextRef="#ctx0" brushRef="#br0" timeOffset="20615.8989">8135 8927 33 0,'0'0'27'0,"0"-16"-3"15,-9 6-4-15,-3 1-2 16,-6-1-3-16,2 8-3 16,-6 2-2-16,0 0-3 0,-2 5-2 15,5 6-1-15,1 6-1 16,9 3 0-16,6 2-1 15,9 1 1-15,5-7-1 0,9 0 1 16,5-7-2 0,2-4-1-16,4-5-6 15,-6-7-27 1,-1-9-5-16,-2-2-1 16,-6-6 0-16</inkml:trace>
  <inkml:trace contextRef="#ctx0" brushRef="#br0" timeOffset="21219.9333">8251 8453 50 0,'12'-5'32'16,"16"-3"-9"-16,2 4-8 0,1-2-4 15,4 2-3-15,-1-1-2 16,-3 1-2-16,-5-2 0 16,-3 2-2-16,-6 0-1 15,-3 4 0-15,-5 4 0 16,-9-4 0-16,11 13 0 16,-7-2 0-1,-1 6-1-15,3 3 2 16,-6 6 0-16,5 4 0 15,-5 3 1-15,8 6 1 16,-3 0-1-16,2 2 1 16,-1-2-1-16,1 2 0 15,-5 0 0-15,2-7-2 0,1-3 0 16,-5-3 1-16,0-4-1 0,0-3 1 16,-9-5-1-16,0-3 0 15,-6-3 1-15,-3-6-1 16,-11-4 0-16,-2 0 0 15,-2 0-2-15,-1 0-1 16,6 0-9-16,-1 0-28 16,3-7-1-16,17 7 0 0,9 0 0 31</inkml:trace>
  <inkml:trace contextRef="#ctx0" brushRef="#br0" timeOffset="22206.9946">9188 8700 27 0,'-25'0'28'0,"25"0"-4"16,0 0-5-16,0 0-2 15,23 0-4-15,14-5-1 16,27 5-3-16,16-5-2 0,26 5 0 15,18 0-1-15,17 0-2 16,7-4-1-16,1 4-1 16,-10-5-2-16,-17 5 1 0,-23-5-2 15,-18 0 0 1,-26-2 0-16,-27-4 0 0,-14-1-1 31,-20 0 1-31,-9-4-1 16,-9-1 1-16,-1 0 0 0,-3-1 1 15,3 2 0-15,3 7 0 16,7-1 0-16,3 2-1 16,12 8 1-16,0 0 0 15,25 0 0-15,-1 6 1 16,8 2 0-16,2 2 1 0,0 3 1 16,-1 2 2-16,-16 4 2 15,-10 2-1-15,-21-1 0 16,-12 4 0-16,-19-2-2 15,-8 0-10-15,-10-3-32 16,5-2-2-16,-10-10-1 16,6 3 0-1</inkml:trace>
  <inkml:trace contextRef="#ctx0" brushRef="#br0" timeOffset="30105.4037">11231 8444 26 0,'0'-11'22'16,"0"11"-4"-16,0 0-3 0,7 17-4 16,-7 4-2-16,-3 9-2 15,3 8-2-15,0 2 1 16,0 1-3-16,6-4 0 15,6-8-1-15,4-5-1 16,8-10 1-16,1-11-1 0,4-8 1 16,0-13-2-16,-3-5 2 0,-3-9-2 15,-6-2 1 1,-4-5-1-16,-10 1 1 0,-3 3 0 16,-6 5 1-16,-1 10-1 15,0 7 1-15,-3 13 0 16,6 9 1-16,4 12 0 31,0 12 1-31,9 6 0 0,3 11-1 16,1 2 2-16,2 4-1 15,-5 0 0-15,-4-1-1 16,-12 0 0-16,-7-3-1 16,-13-11-1-16,-10-7 1 15,-6-8-1-15,-3-13 0 16,0-13 0-16,4-7-1 0,3-11 0 15,10-13-1-15,17-3-2 16,11-9-3-16,11 1-7 16,15 6-20-16,6-5-3 15,13 7-2-15,4-2 1 0</inkml:trace>
  <inkml:trace contextRef="#ctx0" brushRef="#br0" timeOffset="30527.4315">11788 8095 70 0,'0'0'38'16,"-14"9"-6"-16,-2 23-9 16,-8 11-19-16,7 14-33 15,-14-7-5-15,12 8-2 0,-4-23-1 16</inkml:trace>
  <inkml:trace contextRef="#ctx0" brushRef="#br0" timeOffset="31926.5911">11948 8356 6 0,'4'20'31'15,"1"11"-1"-15,-5 5-3 0,-3 8-11 16,3 9-2 0,0 0-5-16,0 3-2 0,0-10-4 15,0-7 0-15,3-8 0 16,-3-13-1-16,0-18 0 0,0 0 0 16,5-13 1-16,-5-12-2 15,-3-10 1-15,-1-6 0 16,1-6-2-16,-1-1 1 15,1 0-2-15,3 3 1 16,0 3 0-16,0 5 0 16,7 9 0-1,0 5 0-15,5 8 1 16,7 2-1-16,7 8 0 16,6 2-3-16,13 3-3 15,6 0-10-15,5-6-15 16,12 10-3-16,-8-8-1 15,4 10 1-15</inkml:trace>
  <inkml:trace contextRef="#ctx0" brushRef="#br0" timeOffset="32177.7341">12000 8801 9 0,'0'0'32'16,"7"14"0"-16,8-14 1 31,11 4-14-31,10-1-9 0,3-3-18 16,10 9-20-16,-11-16-3 15,5 4-1-15,-9-9 0 16</inkml:trace>
  <inkml:trace contextRef="#ctx0" brushRef="#br0" timeOffset="32531.0794">12247 8580 12 0,'22'4'34'31,"-14"5"0"-31,8 11 0 0,-9 0-14 16,-2 0-7-16,1 3-5 16,-6-4-2-16,0-4-3 15,0-15-1-15,0 0 0 16,17 0-2-16,-8-15 1 15,4-2-2-15,2-4 2 16,3 0-2-16,-3 0 1 0,3 7-1 16,-2 5 2-16,-3 9 1 15,-2 6-1-15,-4 7 1 16,1 3-1-16,-3 6 1 16,-2-3-7-16,7 3-18 15,-2-2-13-15,-5-8 0 16,7-2 0-16</inkml:trace>
  <inkml:trace contextRef="#ctx0" brushRef="#br0" timeOffset="32977.853">12615 8390 33 0,'22'0'30'0,"-1"-7"2"15,18 7-11-15,1 0-10 16,2 0-3-16,0 0-4 0,-6 0-1 16,-5 6-1-16,-9-2 0 15,-6 4 0-15,-8 1 0 16,-4 2 0-16,-4 4 1 15,-4 2-1-15,4 7 1 16,-3 0 0-16,3 7 0 16,3 1 0-1,1 2 0-15,5 1-1 16,-3-2 1-16,1-2-1 16,-2-4 0-16,-5 0 0 15,0-13 0-15,-12 1 0 16,-7-8 0-16,-5-1 0 15,-7-6 0-15,0 0-1 16,-3-6-2-16,4 0-4 0,8 6-8 16,-3 0-21-16,12-10-4 15,13 10 0-15,10-10 0 16</inkml:trace>
  <inkml:trace contextRef="#ctx0" brushRef="#br0" timeOffset="33310.0784">13300 8524 36 0,'19'-2'33'16,"16"8"1"-16,-2-6-8 0,14 0-11 16,2 0-7-16,-2 1-7 15,-1-1-10-15,-6 0-12 16,-2 9-12-16,-16-9 0 0,0 0-1 15</inkml:trace>
  <inkml:trace contextRef="#ctx0" brushRef="#br0" timeOffset="33529.0323">13369 8678 61 0,'9'0'36'16,"20"7"-4"-16,4-4-11 15,5-3-5-15,5 2-5 16,0-2-10-16,-3 7-27 16,-5-7-10-16,2 0 0 15,-21 0-1-15</inkml:trace>
  <inkml:trace contextRef="#ctx0" brushRef="#br0" timeOffset="34094.6225">14181 8415 66 0,'34'14'37'15,"0"1"1"-15,9 9-18 16,1 7-8-16,-8 2-4 0,3 5-6 15,-5-2-11-15,-3 3-26 16,-10-13-2-16,1-2 0 16,-10-15-1-16</inkml:trace>
  <inkml:trace contextRef="#ctx0" brushRef="#br0" timeOffset="34309.9009">14569 8415 28 0,'-21'-8'35'0,"2"12"1"15,-13 2 0-15,-5 6-16 16,0 9-7-16,-8 1-5 0,-1 10-4 16,-2 2-2-16,2 2-1 15,4-2-2-15,5-4-5 0,9-2-5 16,7-6-14-1,5-10-11-15,16-12-2 16,0 0 1-16</inkml:trace>
  <inkml:trace contextRef="#ctx0" brushRef="#br0" timeOffset="35279.0853">14595 8046 29 0,'-14'-17'33'0,"9"1"0"16,5-4-8-16,5 1-6 15,12 1-5-15,5 5-7 16,8 7-1-16,2 6-2 31,0 12-1-31,-12 5 0 0,-6 10-1 16,-14 2 0-16,-15 7 0 15,-8-4 0-15,-5 2-1 16,-2-10 0-16,1-2 1 16,9-7-2-16,12-5 1 15,17-5-1-15,14-5-1 16,13 6-4-16,3-6-12 0,4 4-20 16,8 5-1-16,-5-2 0 15,3 12 1-15</inkml:trace>
  <inkml:trace contextRef="#ctx0" brushRef="#br0" timeOffset="35694.8715">15074 8262 29 0,'-12'0'34'0,"12"15"1"0,-4 9-7 16,1 7-10-16,3 7-4 15,-3 4-5-15,3 7-1 16,-4-4-2-16,4-1-2 16,-2-8-1-16,2-7-1 15,-3-8 1-15,3-8-2 16,0-13 0-16,0 0 0 0,-7-19 0 15,2-5 0-15,0-8-1 16,-3-14 1-16,-2-7-1 16,2-4 0-16,0 0 0 15,3 2 0-15,2 3 0 0,6 5 0 32,3 7 0-32,7 9-1 15,8 9 0-15,7 4-2 16,6 11-5-16,4-1-10 0,7 3-20 15,7 11 0-15,-2-2-1 16,9 8 1-16</inkml:trace>
  <inkml:trace contextRef="#ctx0" brushRef="#br0" timeOffset="35963.8079">15038 8736 57 0,'0'0'36'0,"10"6"1"16,14-2-12-1,4 1-13-15,3-2-8 16,5-1-15-16,-3-2-24 0,12 0 0 16,-9-5-1-16,4-5-1 0</inkml:trace>
  <inkml:trace contextRef="#ctx0" brushRef="#br0" timeOffset="36331.5591">15356 8500 38 0,'20'8'35'16,"4"7"1"-16,-6-2-4 31,-5 1-17-31,-2 3-4 0,-7-5-4 16,1 1-3-16,-5-13-1 15,0 0-2-15,0 0 0 16,-5-9-1-16,11-9-2 16,7-2 2-16,4-1-2 15,3 0 1-15,5 5 0 0,-1 4 1 16,-2 7 1-16,1 7 1 16,-6 11 0-16,-1 5 0 0,-8 7 2 15,-4 2-3 1,-4 2-2-16,0-3-12 0,0-5-24 15,10-3-1-15,-10-18 0 16,21 14 0-16</inkml:trace>
  <inkml:trace contextRef="#ctx0" brushRef="#br0" timeOffset="36548.744">15853 8536 34 0,'0'0'37'0,"28"7"0"16,0-7 0-16,6-3-18 15,9 3-14-15,2 0-30 0,3 0-10 31,-10-7 0-31,5 7-2 16</inkml:trace>
  <inkml:trace contextRef="#ctx0" brushRef="#br0" timeOffset="36986.4432">16324 8431 59 0,'13'12'36'0,"5"8"1"15,-2-1-12-15,-7 3-12 0,4 7-4 16,-4-2-3-16,-6 2-2 15,-3-10 0-15,-3-5-1 16,3-14-2-16,0 0 1 16,0 0-1-16,6-16-1 15,3-10 0-15,4-3 0 0,5-3-1 16,2 3 0-16,4 4 0 16,-3 4 0-16,0 10 2 15,2 8-1-15,-5 9 1 16,-2 11 1-16,-7 7-1 15,-2 5 0-15,-7 5 1 16,0 0-2 0,0 3-6-16,-7-5-19 15,7-9-14-15,13-3 0 16,-3-6-1-16,15-4 0 0</inkml:trace>
  <inkml:trace contextRef="#ctx0" brushRef="#br0" timeOffset="37316.4456">16904 8676 48 0,'-30'-16'33'0,"7"9"-1"15,-1 3-13-15,-1 4-6 16,6 8-4-16,1 1-2 16,11 10-1-16,4 1 0 15,6 6 0-15,7-7-1 16,11-1 1 0,-1-8-2-16,7-1 0 15,-1-9-3-15,-2-2-4 16,0-5-18-16,-2-7-18 15,-10-8 0-15,2 6 0 16,-10-6-1-16</inkml:trace>
  <inkml:trace contextRef="#ctx0" brushRef="#br0" timeOffset="37838.3263">17084 8232 12 0,'7'-4'31'15,"4"-7"1"-15,11 11 0 31,5-3-15-31,7 0-6 0,4 3-3 16,-1 0-2-16,-1 4-3 16,-2 0 0-16,-4 1-1 15,-6-3 0-15,-4 5-1 16,-7-4 0-16,-2 1 0 16,-11-4 0-16,11 9 1 15,-11-9-1-15,4 15 0 0,-4-3 1 16,0 3 0-16,0 7 0 15,0 5 0-15,0 2 0 0,0 5 1 16,0 6-1 0,4 3 1-16,-4-1 0 0,5 4-1 15,-2-5 0-15,1 1 0 32,-4-4 0-32,0-6-1 0,0-5 1 15,-7-3-1-15,-4-8 1 16,-7-3-1-16,-9-5 1 15,-5-7-1-15,-6-1-3 16,-8 0-14-16,-7-5-23 16,4 5-1-16,-11-9-1 15,0 9 2-15</inkml:trace>
  <inkml:trace contextRef="#ctx0" brushRef="#br0" timeOffset="84706.9316">1028 10597 5 0,'0'0'29'0,"0"0"1"16,-18 46 2-16,18-46-12 15,0 0-7-15,48 0-2 16,-14-20-1-16,0-10-1 16,7-15-2-16,0-8-1 15,-2-15-3-15,-4-6-1 0,-6-2-1 16,-7 1 1-16,-9 5 0 15,-4 10-1-15,-7 12 0 16,-2 16-1-16,0 19 1 16,0 13-1-16,3 37 1 15,2 14-1-15,6 10 0 16,4 12 0 0,1 4 1-16,3 5 0 15,2-7 0-15,4-5-1 16,-3-11-2-16,-4-17-4 15,-2-9-7-15,-5-10-21 0,-11-23-3 16,0 0-1-16,-5-13 0 16</inkml:trace>
  <inkml:trace contextRef="#ctx0" brushRef="#br0" timeOffset="85028.1726">1197 10440 47 0,'0'0'31'0,"11"0"-6"15,2-1-11-15,19 1-8 16,12-4-2-16,-5-1 2 0,4 2-2 16,0 3-1-16,-4-2-2 15,-5 2 0-15,-1 0 0 16,-8 5 0-16,-2 5 1 16,-4 7 1-16,-2 2 0 15,-1 1 1-15,-5 3 0 31,2-3 1-31,-4-3 0 0,0 1 2 16,-9-18-1-16,13 11-1 16,-13-11 0-16,18-16 0 15,-8 1-1-15,2-2 0 16,-1-1-4-16,-1-1-12 16,-1-3-28-16,-2 8 0 0,-7-3 0 15,10 5-1-15</inkml:trace>
  <inkml:trace contextRef="#ctx0" brushRef="#br0" timeOffset="85444.2559">2569 10264 24 0,'6'69'30'0,"7"18"-10"0,-10 7-1 16,0 0-5-16,1-5-6 15,-4-15-7-15,0-16-6 31,0-19-8-31,-4-16-8 0,4-23-8 16,-10-18 0-16,-4-19 11 16</inkml:trace>
  <inkml:trace contextRef="#ctx0" brushRef="#br0" timeOffset="85744.2031">2504 10292 44 0,'19'-62'31'15,"5"10"-4"-15,11 21-6 0,5 21-7 16,0 15-5-16,-3 17-3 15,-11 12-1-15,-8 9-2 16,-11 1 0-16,-10-1-1 16,-10-2 0-16,-2-12-2 15,-4-12 0-15,3-14 0 16,6-10-1 0,7-8 0-16,6-4 0 15,11 2-1-15,5-1 0 16,2 8 1-16,6 10 1 0,-5 5 0 15,-6 11 1 1,-7 8-1-16,-9 4 1 16,-9 2-1-16,-11-1-2 0,-3-3-6 15,0-6-10-15,5 2-15 0,0-18-2 16,18-4 0-16,-19-4 6 16</inkml:trace>
  <inkml:trace contextRef="#ctx0" brushRef="#br0" timeOffset="86090.9322">2960 10536 23 0,'18'0'33'16,"7"6"1"-16,-6-6-4 15,0-3-14-15,6 3-4 31,-3-7-5-31,-2-3-3 0,-7-2-1 16,-4-2-1-16,-9-2-1 16,0-3 0-16,-8 2-1 15,-8 3 1-15,-2 2-2 16,-2 9 0-16,2 8 0 16,-4 10 1-16,6 8-1 0,4 9 1 15,3 10 1-15,9 9 0 0,3 0 0 16,4 1 1-1,1-1-4-15,-1-4-8 16,2-9-23-16,7-3-2 0,-7-19-1 16,1-3 0-16</inkml:trace>
  <inkml:trace contextRef="#ctx0" brushRef="#br0" timeOffset="86545.0306">3292 10401 12 0,'-12'4'32'0,"12"11"1"16,-10 0 0-16,10 3-20 15,4 5-4-15,-1-1-3 16,7 2 0-16,5-4-3 0,3-5 0 15,6-7-1 1,-1-8 0-16,1-5-1 0,-2-7 1 16,-1-8 0-16,-5-1-1 15,-6-5 0-15,-4 4 0 0,-6 2-1 16,0 6 0-16,0 14 1 16,-13-7-1-16,9 16 0 15,1 8 1-15,3 1-1 31,7 5 2-31,6-1 0 0,2-1 1 16,8-3 0-16,1-7 1 16,0-7 0-16,5-4 1 15,0-10-1-15,-3-2 0 16,-5-10-1-16,-5-5-1 16,-6-5-2-16,-10-1-4 15,0 7-13-15,-10 6-23 0,-14 1 0 16,4 14 0-16,-10 5 0 15</inkml:trace>
  <inkml:trace contextRef="#ctx0" brushRef="#br0" timeOffset="86946.9299">4554 10285 20 0,'40'2'32'15,"1"-4"1"-15,15 2-4 0,-1 0-15 16,4 0-6-1,-2 0-7-15,-5 0-14 0,-6 2-18 16,-19-8-1-16,1 10-1 16,-28-4 6-16</inkml:trace>
  <inkml:trace contextRef="#ctx0" brushRef="#br0" timeOffset="87146.8884">4777 10333 19 0,'-4'10'32'16,"11"7"0"-16,-7 2-9 16,3 3-7-16,-3 7-3 15,0 0-5-15,4 2-7 32,2-2-15-32,-1 3-18 0,-5-14-1 15,4 0-1-15,-4-18 4 16</inkml:trace>
  <inkml:trace contextRef="#ctx0" brushRef="#br0" timeOffset="87511.6517">5163 10375 27 0,'-22'-10'27'0,"22"10"-8"0,-19 7-5 15,8 4-3-15,-2 4-3 16,-3 4 0-16,10 4-2 16,3-1 0-16,6 3 0 15,6-5 1-15,10-1 0 16,-1-11-1-16,12-3 0 15,-4-10 1-15,2-3 0 0,-6-8-1 16,-7-7-2-16,-15-3 1 16,-4 0-3-16,-9 2-1 15,-5-3-13-15,-9 3-26 16,9 6-1-16,-3-6 0 16,14 10-1-16</inkml:trace>
  <inkml:trace contextRef="#ctx0" brushRef="#br0" timeOffset="88194.0918">6204 10221 12 0,'-9'30'29'0,"15"16"0"15,-6 2-9 1,3-4-7-16,13 2-2 0,2-14-2 15,7-6-1-15,3-19-2 16,9-9 0-16,-6-15-1 0,0-12-2 16,-9-12-1-16,0-4 0 15,-10-3-1-15,-3 7 0 16,-7 3 1-16,-2 9-1 16,-5 12 1-16,5 17 0 15,-13 19 0-15,13 18 0 0,-3 10 0 16,3 10 1-16,0 8-1 15,3 6 0-15,-3-3 0 16,0 3 0-16,-2-7 0 16,-8-5 0-16,-8-11 0 15,-4-3-1-15,-12-17 0 32,-3-9 0-32,-3-14-1 0,-4-19-1 15,4-11-1-15,2-15-2 16,11-8-4-16,5-13-8 15,16-4-19-15,18 9-3 16,7-5 0-16,21 11 1 16</inkml:trace>
  <inkml:trace contextRef="#ctx0" brushRef="#br0" timeOffset="88594.8842">6762 10069 37 0,'0'26'36'16,"-8"7"0"-16,4 14-13 15,1 8-7-15,-3 5-3 16,6 1-5-16,-3-4-3 15,6-3-2-15,-3-11-1 0,4-11 0 16,-4-13-1-16,0-19 0 16,0 0 0-16,0-14-1 15,0-18 1-15,-8-11 0 16,-1-13 0-16,-3-4-2 16,3-6 2-16,3 2-2 15,2 3 2-15,4 2-2 0,4 11 1 16,9 11-1-16,11 13-2 0,7 5-4 15,15 11-15 1,6 8-15-16,-1-4-1 0,10 12 0 16,-5-2 1-16</inkml:trace>
  <inkml:trace contextRef="#ctx0" brushRef="#br0" timeOffset="88832.9031">6774 10602 14 0,'11'0'30'16,"19"6"0"-16,1-6-5 15,3-6-27-15,13 14-21 16,-13-16-4 0,3 8-1-16,-16-8 10 15</inkml:trace>
  <inkml:trace contextRef="#ctx0" brushRef="#br0" timeOffset="89179.8412">7020 10294 26 0,'12'3'33'0,"8"18"1"15,-9-1-6-15,-1 2-15 16,2 3-4-16,-7 1-3 16,-2-2-1-16,-3-10-1 15,0-1-2 1,0-13 0-16,0-9-2 15,4-9 1-15,2-9-1 16,6-2 0-16,5 1-1 16,1-1 1-16,4 4 1 15,0 10 1-15,2 11 1 16,-6 11 0-16,-2 14 1 16,-9 7-1-16,-1 7 1 0,-6 1-4 15,0-2-7-15,0-2-30 16,6-3 0-16,-6-14-1 15,12-3 0-15</inkml:trace>
  <inkml:trace contextRef="#ctx0" brushRef="#br0" timeOffset="89379.9936">7367 10352 34 0,'16'-2'35'0,"11"7"1"0,-2-5-2 15,13 0-26-15,1 5-30 16,-5-10-10-16,4 10-2 16,-11-10-1-16</inkml:trace>
  <inkml:trace contextRef="#ctx0" brushRef="#br0" timeOffset="89748.8861">7721 10231 36 0,'22'27'35'15,"-16"-7"1"1,0 11-3-16,0 3-18 0,-6-3-6 16,0 1-3-16,-4-3-2 15,-2-6 0-15,1-9-2 16,5-14-1-16,0 0 0 16,0-19-1-16,12-4-1 0,3-8 0 15,1 1 0-15,4-2 0 16,3 4 0-16,-1 4 1 15,0 10 1-15,-1 14 0 16,-6 6 1-16,-2 14 1 16,-8 6-1-16,0 6 0 15,-5 5-6-15,0 1-23 0,0-6-10 16,3 1-2-16,-3-9 1 16</inkml:trace>
  <inkml:trace contextRef="#ctx0" brushRef="#br0" timeOffset="90064.7157">8217 10514 32 0,'-23'-28'58'15,"5"15"-39"-15,3 4-4 16,-7 3-6-16,4 6-1 16,-1 8-1-16,7 6-1 15,2 0 0-15,10 6-1 16,0-2 0-16,7 1 1 16,5-5-1-16,7-1-1 15,2-8-4 1,0-5-7-16,-1-10-30 15,1-2-1-15,-5-6 0 16,2 2-1-16</inkml:trace>
  <inkml:trace contextRef="#ctx0" brushRef="#br0" timeOffset="90535.3581">8390 10035 15 0,'18'-4'30'0,"-1"-5"0"15,10 9-2-15,3-4-16 16,3 2-5-16,1 2-3 15,-3 0-2-15,-2 0 0 32,-7 0 0-32,-4 0 0 0,-6 5 0 15,-12-5 0-15,9 19 1 16,-9-2-1-16,-3 6 2 16,0 8 0-16,-3 5-1 15,6 10 1-15,-3 2 0 16,3 5 1-16,0-4-1 0,3 6 0 15,1-9-1-15,2-4 0 0,-1-6 0 16,-2-7 0 0,-6-4 1-16,-3-4-1 15,-10-7 0-15,-5-2 0 0,-13-5 0 16,-3 2-2-16,-7 0-10 16,7 0-30-16,-10-9-2 31,6 3 0-31,-8-8 0 0</inkml:trace>
  <inkml:trace contextRef="#ctx0" brushRef="#br0" timeOffset="98585.7121">10593 5242 12 0,'-27'-2'21'0,"4"-7"-11"0,5 3-7 16,8 5-3-16,10 1 3 16,0 0-1-16,12 0 2 15,11-4 2-15,20 0 1 16,17-1 2-16,25-1 1 15,30 0 0-15,33-4-1 16,36 5 1 0,39-6-3-16,36 3-1 15,29 0-3-15,22-3 1 16,12 3 0-16,7 2 0 0,-13 0 0 16,-11 6-1-1,-34 0 2-15,-25 3-1 0,-42 4 1 16,-26 3-1-16,-41 1-3 15,-30 2-26-15,-28-1-10 0,-17-2 0 16,-32-23-2 0</inkml:trace>
  <inkml:trace contextRef="#ctx0" brushRef="#br0" timeOffset="105837.5524">9114 10353 25 0,'13'0'32'0,"18"7"-4"16,5-7-7-16,8 0-4 15,12 0-5-15,-1-5-5 0,7 5-6 16,-6 0-5-16,-12 2-5 15,-4 5-6-15,-9 3-10 16,-19-3-8-16,-2 6 0 16,-10-13 10-16</inkml:trace>
  <inkml:trace contextRef="#ctx0" brushRef="#br0" timeOffset="106057.9117">9216 10480 48 0,'16'9'27'0,"11"-5"-2"16,8-2-1-16,5-2-6 16,6 5-4-16,1-5-8 15,-4 5-22-15,-6-5-16 16,-1 0-4-16,-18 0 1 15,1 0-2-15</inkml:trace>
  <inkml:trace contextRef="#ctx0" brushRef="#br0" timeOffset="106641.2584">10118 10243 18 0,'19'6'34'0,"0"-2"0"16,12 20 0-16,3 3-17 0,3 6-6 16,3 9-4-16,4 1-3 15,-1 1-6-15,-3 0-11 16,-8-7-17-16,-10-16-4 16,2 0-1-16,-15-16 0 15</inkml:trace>
  <inkml:trace contextRef="#ctx0" brushRef="#br0" timeOffset="106863.7364">10515 10285 15 0,'-9'-13'34'0,"-3"13"1"15,-9 5-3-15,-10 5-10 0,-1 12-6 16,-9 1-6-16,-3 7-3 15,-1 2-2-15,2 4-3 16,3-2-5-16,2-8-7 16,7-2-22-16,12-2-5 15,-2-13 0-15,21-9-1 32</inkml:trace>
  <inkml:trace contextRef="#ctx0" brushRef="#br0" timeOffset="107260.5959">10580 10022 30 0,'-6'-25'32'0,"12"7"-2"0,0-1-8 15,10 5-6-15,6 4-5 16,0 6-3-16,3 8-3 16,-10 6-1-16,-5 9-2 15,-13 6 0-15,-11 3 0 16,-7 2-1-16,-4-2 0 15,-1-4-1-15,5-4 1 0,12-3 0 16,9-7 0-16,16-1 0 16,9-5-1-16,10 2-2 15,-2 1-9-15,0-7-24 16,6 12 0-16,-9-5-1 16,2 4 0-16</inkml:trace>
  <inkml:trace contextRef="#ctx0" brushRef="#br0" timeOffset="107643.5939">11061 10154 13 0,'-9'0'33'16,"9"15"1"-16,-6 9-2 15,4 9-12-15,2 14-6 16,-3 3-3-16,3 6-1 16,-4-5-4-16,4-1-1 15,-2-11-2-15,2-7 1 0,-5-14-2 16,5-18-1-16,0 0 1 16,0-14-1-16,0-14 0 15,4-12 0-15,-4-12 0 16,-4-6-1-16,4-5 1 15,0 0-1-15,-3 2 0 16,3 3 0 0,4 9 1-16,2 9-1 15,9 9-1-15,5 9-1 16,6 12-5-16,2-1-6 0,8 11-19 16,7 0-6-1,-5 6-1-15,9 7 1 0</inkml:trace>
  <inkml:trace contextRef="#ctx0" brushRef="#br0" timeOffset="107897.1061">11095 10551 9 0,'6'14'32'15,"-6"-14"0"-15,31 18 0 16,-6-13-20 0,6-5-26-16,8 11-12 15,-13-16-3-15,10 5-2 16</inkml:trace>
  <inkml:trace contextRef="#ctx0" brushRef="#br0" timeOffset="108282.4124">11414 10332 11 0,'16'10'31'0,"-16"-10"2"32,20 23-7-32,-12 1-8 0,-4-6-5 15,0 8-3-15,-4-6-3 16,-5-1 0-16,-1-10-3 16,6-9-1-16,0 0-1 15,0-14-1-15,6-7 1 16,6-5-2-16,4-1 1 15,6 0-1-15,4 6 0 0,0 4-1 16,0 8 1-16,-1 9 1 16,-4 14-1-16,-3 6 1 15,-4 6-1-15,-6 3 2 0,-6 2-4 16,-2-4-7 0,0-6-25-16,7 2-2 0,-7-11 0 15,6-2-1-15</inkml:trace>
  <inkml:trace contextRef="#ctx0" brushRef="#br0" timeOffset="108483.4091">11911 10389 47 0,'24'-10'34'0,"10"15"1"16,1-5-11-16,1 0-17 16,4 5-17-16,-1-5-21 15,1 4-3-15,-12-4 1 0,-1 3-2 16</inkml:trace>
  <inkml:trace contextRef="#ctx0" brushRef="#br0" timeOffset="108884.0218">12252 10239 37 0,'19'0'36'15,"9"15"0"-15,-10-1-9 16,-2 5-8-16,3 8-6 15,-13-3-4-15,1 2-2 0,-7-6-3 16,0-3 0-16,-4-3-1 16,4-14 0-16,0 0-2 15,0 0 0-15,-6-26-1 16,9 2 0-16,7-4 1 16,5 0-2-16,4 0 0 15,5 0 0 1,1 10 0-16,3 4 0 15,-4 9 1-15,2 5 0 16,-2 14 0-16,-8 4 0 0,-2 5 1 16,-7 5 0-16,-4 1-1 15,-3 3 0 1,0 1-5-16,0-4-20 0,-3-5-14 16,3-3-1-16,0-8 1 15</inkml:trace>
  <inkml:trace contextRef="#ctx0" brushRef="#br0" timeOffset="109184.4103">12910 10440 52 0,'0'0'34'15,"-20"-18"-7"-15,2 7-7 16,3 6-6 0,-10 0-3-16,7 9-3 15,-4 2-2-15,6 5-2 16,4 3-1-16,6 7 0 16,6-4 0-16,6 2 0 0,7-5 0 15,6-2-1 1,2-7-3-16,0-5-7 0,6-5-29 15,-4 1-2-15,-4-9 1 16,-1 0-1-16</inkml:trace>
  <inkml:trace contextRef="#ctx0" brushRef="#br0" timeOffset="109700.9217">13105 10031 34 0,'22'-15'29'16,"10"10"-7"-16,-2-7-5 16,-2 6-3-16,0 0-2 0,-10-1-3 15,1 7-2-15,-8-2-1 0,-1 2-2 16,-10 0 1-16,7 15-2 16,-7-6 0-16,4 10-2 15,1 0 2-15,2 8-1 16,-1 5 0-16,6 6 0 15,0 3-1-15,4 6 1 32,-1 1-1-32,5-3 1 0,-9-3-2 15,-2-1 2-15,-2-7-1 16,-7-7 1-16,-7-8 0 16,-10 0 0-16,-9-9 0 15,-7-1 0-15,-2-4 1 16,-2-2-2-16,-1-3-2 15,2-5-9-15,1-2-28 0,17 2-1 16,2-7-1-16,16 1 1 16</inkml:trace>
  <inkml:trace contextRef="#ctx0" brushRef="#br0" timeOffset="110501.0461">13859 10175 23 0,'22'7'26'0,"-4"-7"-3"16,12 0-2-16,10 0-5 15,8 2-3-15,4 2-4 16,-1-4-3-16,0 5-5 16,-4-1-5-16,-10-4-7 15,-8 0-12-15,-4 6-9 0,-25-6-1 16,21-6 1-16</inkml:trace>
  <inkml:trace contextRef="#ctx0" brushRef="#br0" timeOffset="110870.0456">13871 10309 24 0,'0'0'35'16,"25"5"-4"-16,3-5-5 31,10 0-6-31,11 4-4 0,5-4-2 15,4 0-5-15,-6 0-3 16,0 0-3-16,-11 0 0 16,-9-3-1-16,-12 3-3 15,-20 0-5-15,11-9-30 16,-11 9-2-16,0 0 0 16,-11 0 0-16</inkml:trace>
  <inkml:trace contextRef="#ctx0" brushRef="#br0" timeOffset="111706.0637">18444 8510 20 0,'0'-25'31'0,"7"8"-4"15,-7-8-4-15,3-1-6 16,2 1-3-16,-5-1-2 16,5 7-4-16,-5 4-1 31,0 15-3-31,0-14 0 0,0 14-1 16,3 24 0-16,-3-1-2 15,0 1 1-15,3 9-1 16,-3-2 1-16,5 5 0 15,-5-5 0-15,0-1 0 16,0-6-1-16,0 0 1 16,-10-7 0-16,2-7 0 0,-6-4 0 15,-1-6-1-15,1 0-1 16,3 0 1-16,11 0-1 16,-4-16 0-16,13 7 0 15,8 6 0-15,9 3-1 16,6 0 0-16,5 3-3 15,-3-3-9 1,0 0-22-16,-2 0-4 16,-8 0 1-16,-3-5 0 15</inkml:trace>
  <inkml:trace contextRef="#ctx0" brushRef="#br0" timeOffset="112075.511">18609 8132 38 0,'-20'-30'31'0,"-10"-2"-2"16,-9 11-14-16,-5 12-5 15,-6 9-4-15,-2 14-3 16,-2 14 0-16,-2 14-1 16,3 13-1-16,10 11 2 0,7 7 1 15,14 5 0-15,16 1 1 16,15 3 0-16,12-7 1 15,20-9 0-15,14-16 0 16,16-13-2-16,7-16 0 0,7-16 0 16,0-17-1-1,-3-17 0 1,-10-21-1-16,-14-13 1 16,-21-14-2-16,-22-3 1 15,-22 0-1-15,-16 1 0 0,-19 7-2 16,-7 13-2-16,-2 16-9 15,-1 17-28-15,-6 14 0 16,12 19 0-16,-7-2 0 16</inkml:trace>
  <inkml:trace contextRef="#ctx0" brushRef="#br0" timeOffset="112790.7421">14876 10076 32 0,'9'-19'28'15,"-3"2"-3"-15,-3 1-2 16,0 3-5-16,-3 13-5 16,0 0-2-16,-3 15-3 0,3 7-2 15,0 10-3-15,0 6-1 16,0 5 0-16,3 3 0 16,-3 0 0-16,5-3 0 15,-5-7-1-15,-3-6 0 16,-5-8 1-16,-4-7-1 0,-4-9 0 31,0-4 0-31,0-4 0 0,-1-2 0 16,2 1-1-1,5-6 0-15,10 9 1 0,6-10-1 16,13 6-1-16,2 3-1 16,12 1-3-16,-2-5-7 15,4-2-24-15,-1 7-1 16,-6-7-1-16,0 7 1 0</inkml:trace>
  <inkml:trace contextRef="#ctx0" brushRef="#br0" timeOffset="113290.7357">14882 9844 9 0,'-24'-4'26'15,"-14"-1"-1"-15,0 9-10 0,-5 7-3 16,1 11-3-1,3 11-2-15,2 8 0 0,9 6 0 16,4 10-1-16,10 7 1 16,6 0-1-16,8 6 0 0,10-9-1 15,8-1-2-15,7-9 0 16,10-7 0-16,10-13-2 16,5-7 0-16,7-19 0 15,5-5 0-15,5-14 0 16,1-10 0-16,-4-9 2 15,-7-9-1 1,-14-7 2-16,-9-7 0 16,-18-6 0-16,-16-4 1 15,-23-2-1-15,-10 10-1 16,-16 3 0-16,-7 9-1 16,-3 10-5-16,-2 11-8 15,9 16-28-15,11 18 0 16,9 5 1-16,16 9-2 0</inkml:trace>
  <inkml:trace contextRef="#ctx0" brushRef="#br0" timeOffset="113878.9515">16802 9950 20 0,'12'0'30'16,"7"9"3"-16,-7 11-15 16,-6 7-3-16,0 10-1 15,-6 6 0-15,4 4-1 16,-8-5-3-16,4-1-1 31,0-8-3-31,7-7 0 0,3-19-2 16,15-12-1-16,13-19 0 15,20-13-1-15,15-18 0 16,20-6 1-16,22-13-2 16,13-1 1-16,5 0 0 15,-4 10 0-15,-16 5 1 16,-12 15-1-16,-23 10 1 0,-16 12-2 15,-27 9 1-15,-18 7-1 16,-17 7 0-16,0 0-1 0,-21 13-1 16,4-4-4-1,3 10-13-15,-4-6-24 16,-5-4-1-16,5 2 0 0,1-11 1 31</inkml:trace>
  <inkml:trace contextRef="#ctx0" brushRef="#br0" timeOffset="115012.8581">1012 13185 22 0,'28'3'29'15,"3"-12"-4"-15,6-13-2 16,4-17-4-16,-1-7-1 0,5-17-5 15,-8-5-3-15,-3-7-4 16,-6-2 0-16,-13 0-2 16,-3 9 0-16,-9 8-1 15,-3 13 0-15,-3 10-2 16,0 9 1-16,1 18 0 31,2 10-1-31,0 28 0 0,5 12 0 16,11 12-1-16,-1 9 1 15,13 11 0-15,-4 6-1 16,7 1 1-16,0-6 0 16,0-6 0-16,-2-15-1 15,-6-8-2-15,-1-15-2 16,-3-9-8-16,-8-12-23 0,-11-8-4 16,15-18 0-16,-18-6 0 15</inkml:trace>
  <inkml:trace contextRef="#ctx0" brushRef="#br0" timeOffset="115183.8795">1157 12915 19 0,'-8'12'32'16,"8"-12"0"-16,33 15 1 15,3-6-20-15,13-6-8 16,2 5-8-16,10-4-19 15,-2 6-9-15,-6-13 0 16,-5 8-1-16</inkml:trace>
  <inkml:trace contextRef="#ctx0" brushRef="#br0" timeOffset="115384.0725">1112 12808 47 0,'-75'-33'32'16,"75"33"0"-16,0 0-19 15,0 0-14-15,0 0-20 16,19 21-9-16,23 4-2 16,6-8 0-16</inkml:trace>
  <inkml:trace contextRef="#ctx0" brushRef="#br0" timeOffset="115731.754">1770 13043 59 0,'14'0'37'15,"7"4"-6"-15,6-4-12 16,-2-6-4-16,4 1-6 15,-3-9-4-15,1-2-2 0,-8-7-1 16,-6-1-1-16,-13-3 0 31,0 3 0-31,-15-1 1 16,-7 4-1-16,-2 6-1 0,-9 11 0 16,3 11 0-16,4 9 0 15,1 14 0-15,6 8 0 16,9 8-1-16,10 5 2 15,3 4-1-15,6 1 0 16,3-5-1-16,4-8-5 0,6-6-9 16,-4-10-10-16,1-15-13 15,6-6-1-15,1-19 1 16</inkml:trace>
  <inkml:trace contextRef="#ctx0" brushRef="#br0" timeOffset="116016.1931">2381 12936 32 0,'0'0'36'15,"-5"26"2"-15,-14-5-5 0,-7-4-15 16,1 2-4 0,-6-7-6-16,0-4-4 15,2-8-3-15,4-8-2 0,2-7 0 16,10-4-1-16,4-5 0 0,4-3-1 15,13 3 1 1,7 3 0-16,7 8 2 0,5 6 0 16,5 7 0-16,-1 12 0 15,5 4 1-15,-1 9-3 16,-4 7-15-16,-1 2-19 0,-12-5 1 16,7 6-2-16,-8-10 1 15</inkml:trace>
  <inkml:trace contextRef="#ctx0" brushRef="#br0" timeOffset="116763.4137">3308 12773 48 0,'30'2'21'16,"-1"3"-7"-16,8 4-4 16,5-1-2-16,-1-2-2 15,-4-3-3-15,-5-3-1 0,-8 0-1 16,-14 0-1-16,-10 0 1 15,-13 0-1-15,-9 5 0 16,-5 2 0-16,-1 5 0 16,-1 5 1-16,7 7-1 15,4 1 1-15,18 5-1 16,10-1 1-16,12-1-1 0,12-2-1 16,6-6 0-16,10-3-2 15,2-8-2-15,3-6-1 16,-2-7-1-16,-6-4 0 15,-3-9 1-15,-8 0 2 0,-8-3 4 16,-8-6 2-16,-4 3 4 31,-16-2 3-31,-6 7 2 16,-11-1 1-16,-6 10 0 0,-6 1-2 16,0 15-1-16,-1 1-2 15,8 11-2-15,3 5-2 16,9 5 0-16,17-2-2 15,6 1-1-15,8-5 0 16,7-2 1-16,3-12 0 0,0-9 0 16,-6-2-1-16,-4-9 1 15,-11-6-3-15,-10-5-11 16,-6-2-23-16,-1 0 0 16,-15-9 0-16,11 8-1 15</inkml:trace>
  <inkml:trace contextRef="#ctx0" brushRef="#br0" timeOffset="117347.9157">4926 12755 25 0,'-11'4'30'15,"-20"-1"-6"-15,3 10-8 16,-5 8-5-16,6 4-4 0,8 7-2 16,7 4-1-16,12 0-1 15,15-4-1-15,10-2 2 0,6-8-1 16,11-5 1-16,-5-9 0 16,0-8 1-16,-6-9-1 15,-10-4-1-15,-14-4 0 31,-16 0-1-31,-13-2-1 0,-11 5-1 16,-3 1-3-16,-4-2-6 16,5 7-12-16,7 8-14 15,3-8 0-15,25 8 0 16</inkml:trace>
  <inkml:trace contextRef="#ctx0" brushRef="#br0" timeOffset="117601.5935">5121 12813 29 0,'0'0'33'15,"0"0"-2"-15,-10 8-7 16,3 5-8 0,1 5-6-16,6 6-4 15,4 4-1-15,9 0-2 16,4-4-1-16,7 3 0 15,3-10 0-15,4-2 0 0,-2-8 0 16,1-7 0-16,-7 0-3 16,-6-15-7-16,-5-5-26 15,-2 1-2-15,-13-8 0 0,3-4 0 16</inkml:trace>
  <inkml:trace contextRef="#ctx0" brushRef="#br0" timeOffset="117748.7164">5225 12555 41 0,'0'0'35'0,"-13"-13"1"0,13 13-8 16,0 10-23-16,0-10-28 15,13 28-11-15,-6-14 0 16,7 12-1-16</inkml:trace>
  <inkml:trace contextRef="#ctx0" brushRef="#br0" timeOffset="118064.2252">5618 12770 40 0,'-27'-3'32'16,"-12"-2"-3"-16,6 5-12 0,5 15-6 15,3 4-4-15,13 7-2 16,7 5-2-16,12 4 0 16,10-5 1-16,6 0-1 15,3-7 0-15,6-6 0 16,-5-5 0 0,1-6 1-16,-6-6-2 15,-7-9 0-15,-12-1-5 16,-10-6-8-16,0-4-23 15,-8 2-3-15,-7-11 1 16,8 4-1-16</inkml:trace>
  <inkml:trace contextRef="#ctx0" brushRef="#br0" timeOffset="118202.4501">5680 12777 25 0,'31'0'32'15,"10"7"0"-15,-7-7-6 0,5 0-18 16,2 0-17-1,-11-5-20-15,4 5-2 0,-16-11 0 16,6 5 9-16</inkml:trace>
  <inkml:trace contextRef="#ctx0" brushRef="#br0" timeOffset="118333.9713">5918 12815 36 0,'-8'28'31'31,"13"8"0"-31,-5-5-19 0,9 0-20 16,6 4-18-16,-12-17-3 16,12 3-2-16</inkml:trace>
  <inkml:trace contextRef="#ctx0" brushRef="#br0" timeOffset="118602.8607">6192 12835 44 0,'19'15'37'0,"-13"4"0"16,-1 6-10-16,-5 3-13 0,-5 1-5 16,2 0-3-1,-3-7-1-15,6-5-3 16,0-17-1 0,17 0 0-16,0-13-1 15,7-6 0-15,4-3-1 0,0-2 1 16,3 3-1-16,-6 5 1 15,-4 6 0-15,-5 12 0 16,-3 11-1-16,-5 4-4 16,-1 8-20-16,-1 7-12 15,-6-9-1-15,6 2 0 0</inkml:trace>
  <inkml:trace contextRef="#ctx0" brushRef="#br0" timeOffset="118834.6525">6567 12734 56 0,'10'16'38'16,"6"17"2"-16,-5 11-6 16,1 8-23-16,5 17-2 15,-12 8-2-15,1 4-3 0,-6 0-3 31,0-5-3-31,0-3-12 0,0-12-26 16,-3-22 0 0,7-13-1-16,-4-26-1 15</inkml:trace>
  <inkml:trace contextRef="#ctx0" brushRef="#br0" timeOffset="118988.3268">6722 13053 16 0,'19'-12'28'0,"17"12"-5"16,-8-10-14-16,-2-2-33 15,14 12-3-15,-9-10 3 16</inkml:trace>
  <inkml:trace contextRef="#ctx0" brushRef="#br0" timeOffset="119250.905">7230 12876 45 0,'6'28'36'16,"-24"-7"1"-1,-12 8-6-15,-5 1-18 0,-8-5-7 16,0 0-5-16,-1-12-2 16,6-7-2-16,7-11 0 0,10-14 0 15,12-3 1-15,9-5 1 16,6 1 1-16,10 4 2 15,4 4 2-15,6 12 1 16,1 8 0-16,2 17-1 0,2 5-2 16,-2 6-13-16,-9-1-25 15,5 7-1-15,-6-9-1 16,5-3-1-16</inkml:trace>
  <inkml:trace contextRef="#ctx0" brushRef="#br0" timeOffset="120007.972">8198 12768 17 0,'-22'-4'24'16,"7"12"-10"-16,0-3-5 0,5 10-3 15,10-2-2-15,6 3-2 32,9-5 0-32,7 0 0 15,0-4-1-15,2 0 1 0,-1-5-1 16,-8-2 0-16,-15 0-1 16,0 0 1-16,-13 0 2 15,-14 0 1-15,-2 5 1 16,-5 2 0-16,1 4 1 15,4 3 1-15,8 4 0 0,10 0 1 16,11 1-2-16,14 1-1 16,10-4 0-16,7-3 0 15,6-4-1-15,2-9-1 16,4-9 0-16,-3-4-1 16,-1-8-1-16,-6-4 0 15,-9-3 0 1,-5-3-1-16,-4 2 0 15,-6 3 0-15,-6 5 0 16,-3 9 0-16,0 12 0 16,0 0-1-16,0 14 1 0,0 10-2 15,0 1-6 1,6 1-21-16,-2 8-7 0,-4-10 1 16,6-1-1-16</inkml:trace>
  <inkml:trace contextRef="#ctx0" brushRef="#br0" timeOffset="120170.7415">8383 12525 26 0,'-8'-31'33'0,"8"15"-2"16,-9-2-3-16,9 18-29 15,0 0-20-15,0 0-9 16,0 0-2-16,6 16 0 15</inkml:trace>
  <inkml:trace contextRef="#ctx0" brushRef="#br0" timeOffset="120339.8939">8541 12725 50 0,'33'47'37'0,"-4"-11"-1"0,-5-6-10 16,5-1-9-1,-5-14-6-15,3-6-4 0,1-17-2 16,3-6-2-16,-3-8-3 15,-3-3-4-15,-2-1-12 0,-6 0-22 16,-10-3-1-16,-1 8-1 16,-9 1 1-16</inkml:trace>
  <inkml:trace contextRef="#ctx0" brushRef="#br0" timeOffset="120789.8641">9232 12804 66 0,'-15'34'36'15,"-8"-3"-5"-15,-5-6-12 16,4 1-8-16,-7-10-5 16,3-7-2-16,3-9-2 0,4-6-1 15,5-13-1-15,9-5 0 16,7-5 0-16,0 0-1 0,10 3 0 15,5 6 0 1,7 7 0-16,2 7 1 16,2 10 0-16,1 8 0 0,-1 10 1 15,-2 0 0-15,2 7 0 0,-2-6 0 16,-3 0 1-16,2-9-1 16,-1-7 0-16,-1-7 0 15,3-9-1-15,-2-7 0 16,-3-9-1-16,-3-4 0 15,-1 0-1-15,-6 0 1 32,1 5 0-32,-4 6 0 0,-3 7 2 15,-3 11 0-15,3 9 0 16,-3 13 1-16,6 5 0 16,-6 6-3-16,7 3-21 15,2 3-15-15,-3-8-1 16,10-2 0-16</inkml:trace>
  <inkml:trace contextRef="#ctx0" brushRef="#br0" timeOffset="121225.5714">10580 12453 50 0,'35'20'36'0,"17"20"0"15,0 11-7-15,5 6-19 16,5 6-6-16,-3 4-9 16,-3-3-22-16,-10-13-8 15,-1-7-1-15,-15-20 0 0</inkml:trace>
  <inkml:trace contextRef="#ctx0" brushRef="#br0" timeOffset="121457.8414">11158 12487 18 0,'-26'-6'35'0,"0"10"0"15,-10 3 2-15,0 7-18 16,-1 13-6-16,-11 4-4 16,-1 10-2-16,-4 7-1 15,-2 2-3 1,1 0-1-16,5-6-3 15,5-3-8-15,10-12-12 16,7-8-16-16,20-8-1 16,7-13-1-16,16 4 1 15</inkml:trace>
  <inkml:trace contextRef="#ctx0" brushRef="#br0" timeOffset="121642.3973">11210 13019 50 0,'17'10'36'16,"-17"-10"-2"-16,14-3-13 16,-5 3-40-16,-6-14-12 15,10 9-3-15,-7-8-1 16</inkml:trace>
  <inkml:trace contextRef="#ctx0" brushRef="#br0" timeOffset="122111.418">11701 12547 19 0,'-3'-9'35'0,"-2"26"2"16,-9 4 0-16,-4 13-19 16,-1 10-6-16,-6 2-3 0,2 6-3 15,0-7-1-15,6-2-3 16,0-14 0-16,8-10-1 16,9-19 0-16,0 0-1 31,10-26 0-31,7-6 0 0,4-5 0 15,0-8-1-15,4-3 0 16,0-2 0-16,0 3 0 16,-4 4 0-16,3 5 0 15,-6 6 0-15,-1 11 1 16,-7 10 0-16,4 15 1 16,-4 10 0-16,1 14 0 0,0 10 1 15,2 9-1-15,4 7 1 16,0 3-1-16,2 1 0 15,0-5-2-15,-1-7-2 16,-3-9-2-16,-7-13-14 16,-4-13-18-16,-4-11-2 15,0 0 1 1,-3-16 0-16</inkml:trace>
  <inkml:trace contextRef="#ctx0" brushRef="#br0" timeOffset="122258.7936">11631 12714 61 0,'22'3'37'0,"2"-3"-1"0,14 0-14 15,9 5-17-15,4-3-24 16,3 6-15-16,-9-8-2 16,2 14 0-16</inkml:trace>
  <inkml:trace contextRef="#ctx0" brushRef="#br0" timeOffset="122412.4561">12432 12838 90 0,'0'0'38'16,"0"0"-38"-16,0 0-13 15,-3-8-23 1,3-9-3-16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09-26T14:49:09.78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1351 7039 23 0,'4'50'29'16,"-4"10"-3"-16,0 8-11 16,5 6-4-16,-5-4-2 0,5 0-4 15,0-15-1-15,-5-8 1 16,3-19 0-16,0-15 1 16,-3-13-1-16,0-20 1 15,-6-13 1-15,-1-10-1 0,-5-15 0 16,3-8-2-16,-4-7-1 31,6-1 0-31,7 3-1 16,0 1 0-16,17 7-1 0,4 7 1 15,13 9-2-15,10 11-2 16,12 16-6-16,0 2-13 16,6 9-16-16,2 14 0 15,-4 5-2-15,-1 17 1 16</inkml:trace>
  <inkml:trace contextRef="#ctx0" brushRef="#br0" timeOffset="231.2456">1676 7374 15 0,'15'15'31'16,"-6"-1"1"-16,4 12-5 15,-6 3-13-15,-1 3-9 16,-1 2-14-16,-5-10-18 16,8-1-2-16,-8-23-2 0,12 6 4 15</inkml:trace>
  <inkml:trace contextRef="#ctx0" brushRef="#br0" timeOffset="515.7907">2095 7398 39 0,'8'14'38'0,"-8"9"1"16,-14 0-5-16,-8-3-13 15,2 5-7-15,-6-9-8 16,1-4-4-16,-4-7-3 15,2-8 0-15,9-6-1 16,2-8 0-16,8 0-1 0,1-5 1 16,7 3 0-16,4 5 2 15,11 4 1-15,7 6-1 16,8 8 2-16,-1 11-1 16,-4 6 2-16,3 8-7 0,-1-2-33 15,-4 5 1 1,-3-7-2-16,14 0 0 0</inkml:trace>
  <inkml:trace contextRef="#ctx0" brushRef="#br0" timeOffset="1379.2261">3429 7328 6 0,'-13'-20'28'0,"-2"20"1"16,-13 0-9-16,5 0-8 0,-4 10-2 15,6 0-5-15,5 4 0 16,10 7-2-16,9-1-1 16,8-1-1-16,5-1 0 15,9-6 0-15,0 0 0 16,2-6 0-16,-4-3 0 16,-4-3 1-1,-10 0-1-15,-9 0-1 16,-13-3 1-16,-5 6 0 15,-4 2 0-15,0 5 0 16,0 3 1-16,1 6 0 16,11 2 0-16,10 1 0 0,7 0 1 15,12-2-1-15,5-3 1 16,7-12-1-16,9-1 0 0,-2-12 0 16,2-6-1-16,0-10 0 15,-8-5 0-15,-5-4-1 16,-5-2 0-16,-6 3 1 15,-10 2-1-15,-1 4 0 16,-5 9 1-16,0 17 0 16,-9-6 0-1,9 16 1-15,0 9-1 16,0 7 0-16,4 5-1 16,2 4-4-16,1-3-10 15,1-6-21-15,5 2 0 16,-10-14-1-16,6 0 1 15</inkml:trace>
  <inkml:trace contextRef="#ctx0" brushRef="#br0" timeOffset="1532.5264">3602 7132 34 0,'-12'-26'34'15,"12"26"-3"-15,-4-10-10 16,4 10-43-16,6 22-8 15,1-3-2-15,12 10-2 0</inkml:trace>
  <inkml:trace contextRef="#ctx0" brushRef="#br0" timeOffset="1847.6505">4060 7366 18 0,'-36'-9'63'16,"16"13"-33"-16,2 5-16 0,-3 3-6 16,9 6-4-16,2 6-2 15,10 1 1-15,6 1 0 16,7-1 2-16,5-6-1 15,3-5 1-15,-2-2 1 16,0-5-1-16,-6-7 1 0,-13 0-2 31,0-11-1-31,-10 3-4 16,-6 6-12-16,2-1-24 16,-2-11-1-16,4 10 0 15,1-9-1-15</inkml:trace>
  <inkml:trace contextRef="#ctx0" brushRef="#br0" timeOffset="2164.9931">4392 7396 58 0,'-18'-13'31'0,"6"4"-5"15,-7 6-9-15,-2 3-6 16,2 8-4-16,0 5-3 16,9 7-2-16,4 5 0 15,6 3 0-15,4 0 0 0,10 0 1 16,3-6 0 0,6 0 0-1,3-13 0-15,-1-5 0 16,-3-11-1-16,2-4-3 15,-1-4-9-15,-9-3-24 0,-7-9-3 16,0 5 0-16,-7-2-1 16</inkml:trace>
  <inkml:trace contextRef="#ctx0" brushRef="#br0" timeOffset="2603.7112">4849 7432 32 0,'-13'-11'36'15,"-12"-3"0"-15,1 2-6 16,2 6-14-16,-10 3-6 15,8 9-5-15,2 5-3 16,6 7-1-16,7 7 0 0,3 2-1 16,6 1 0-16,10-1 1 0,5-3 0 15,1-9 0-15,5-5 1 16,-2-10 0-16,0-12-1 16,-4-4 0-16,-3-9 1 15,-2-9-1-15,-7-7-1 16,-3-5 1-16,-3-10-1 0,3-1 0 15,0-3 0-15,8-2-1 16,2 6-1-16,6 3-3 16,13 18-4-16,3 8-12 15,6 18-16-15,6 18-1 16,-8 9 1-16,4 19 6 31</inkml:trace>
  <inkml:trace contextRef="#ctx0" brushRef="#br0" timeOffset="2965.5336">5163 7432 39 0,'-2'-11'34'16,"-17"-3"-7"-16,-1 2-6 31,0 8-4-31,-7 4-6 0,5 12-4 16,-3 6-3-16,8 7-1 16,6 7-2-16,11 0 1 15,2 0-1-15,16-3 2 16,4-7-1-16,11-8 1 15,0-14-1-15,3-5 0 16,-3-14 1-16,-6-3-2 0,-9-6-2 16,-15-1-7-16,-16-3-29 15,-8 9-1-15,-14-1 0 16,-1 12 0-16</inkml:trace>
  <inkml:trace contextRef="#ctx0" brushRef="#br0" timeOffset="3502.9019">6524 7265 22 0,'18'3'33'16,"23"16"0"-16,-1-2-2 15,7 10-19-15,2 6-7 16,0 6-12-16,-8 7-19 16,-10-14-6-16,2 1-1 15,-17-15 0-15</inkml:trace>
  <inkml:trace contextRef="#ctx0" brushRef="#br0" timeOffset="3682.0801">6893 7290 30 0,'-22'-8'35'0,"0"16"0"15,-7 4-3-15,-4 6-17 0,2 10-5 16,-7 3-4-16,1 5-6 15,3 1-7-15,-2 1-16 0,1-9-12 16,13-3-1 0,-2-11 0-16</inkml:trace>
  <inkml:trace contextRef="#ctx0" brushRef="#br0" timeOffset="4019.3517">7045 7458 12 0,'0'24'32'16,"0"-2"0"-16,0 3-2 16,-6-2-14-16,6-5-4 15,0 2-3-15,-4-8-4 16,4-12-1-16,0 0-1 15,4-16 1-15,-4-8 0 16,6-2-1-16,-6-11 0 0,0-5-1 16,0-4-1-16,0-2 0 15,0-2 0-15,0 7-1 16,0 2 0-16,6 1 0 16,3 7 0-16,4 5-1 15,8 8-3-15,3-2-8 16,7 7-21-1,8 10-3-15,-3-4-1 16,10 9 1-16</inkml:trace>
  <inkml:trace contextRef="#ctx0" brushRef="#br0" timeOffset="4266.9015">7128 7611 18 0,'0'10'33'0,"0"-10"0"16,25 4-2-16,0-4-21 15,8-7-35-15,8 14-4 16,-10-12-2-16,7 7-1 15</inkml:trace>
  <inkml:trace contextRef="#ctx0" brushRef="#br0" timeOffset="4605.213">7349 7331 19 0,'18'-3'34'0,"-3"3"1"16,11 8 1-16,-8 7-18 0,-2 0-7 16,2 5-3-16,-6 0-2 15,-3-1-2-15,-5-4-1 16,-4-15-1-16,0 0-1 16,0 0 0-16,6-11-1 15,0-8 0-15,8-2 0 16,-3-5-1-1,5 5 0-15,2 2 0 16,-2 11 1-16,2 8 0 16,-6 8 1-16,-2 11 0 15,-5 5 0-15,0 3-3 16,3 9-15-16,4-2-19 0,-8-15-1 16,9 3 0-1,-13-22 0-15</inkml:trace>
  <inkml:trace contextRef="#ctx0" brushRef="#br0" timeOffset="5022.6027">7718 7084 55 0,'17'-13'34'0,"12"13"-3"16,5-3-17-16,3-3-5 31,0 6-2-31,-2-3-2 0,1 3-2 16,-10 3-1-16,-8 3-1 16,-2 0 0-16,-16-6 0 15,11 17 0-15,-11 1-1 0,0 2 1 16,0 5 0-1,0 8 2-15,4 1-2 16,-1 6 2-16,6 3-1 0,-2 0 1 16,-1 1-1-16,0-2 1 0,-6 0-1 15,-6-13 0-15,-6 0 0 16,-8-6-1-16,-6-6 1 16,-7-9-1-16,-3-8-5 15,-1-11-33-15,0-3-2 31,-4-14 1-31,7-5-1 0</inkml:trace>
  <inkml:trace contextRef="#ctx0" brushRef="#br0" timeOffset="6408.9312">8408 7364 22 0,'0'0'31'16,"0"0"0"-16,41 3-13 15,26-3-3-15,22 0-3 16,26 0-2-16,15 0-1 16,14 0-2-16,4-6-3 15,-2 5-1-15,-13-5-3 16,-22 3-3 0,-24 3 0-16,-24-6-2 15,-20-1 1-15,-22-6-1 16,-17 3 0-16,-11-5 1 15,-8-3 2-15,2-1 1 16,-2 1 2-16,9 3 0 16,2 2 0-16,4 13 2 0,16-5 1 15,3 14 1-15,-1 6 1 0,4 7 1 16,-7 1 0-16,-5 4 0 16,-10-3-1-16,-7 1 0 15,-11-8-3-15,-7 1-5 16,-2-4-22-16,-1-5-14 15,-6-4 0-15,14-1 0 16</inkml:trace>
  <inkml:trace contextRef="#ctx0" brushRef="#br0" timeOffset="7056.0114">10446 7025 26 0,'-5'15'32'0,"5"19"1"15,-13 4-11-15,4 0-9 16,9 4-1-16,0-5-4 15,16-7 0-15,5-10-4 16,4-8 1-16,4-12-2 16,1-5 0-16,-3-14-2 15,-1 0 0-15,-10-12-1 0,-4 1 0 16,-9 0 1-16,-3 1-1 16,-3 7 0-16,0 12 0 15,3 10 0-15,-12 10 0 16,9 16 2-16,3 13-2 15,3 8 1-15,2 10 1 16,2 3-1-16,-4 1 1 0,-3 1-1 16,0-1 2-16,-10-6-3 15,-4-5 2-15,-6-11-1 0,-7-10 0 16,-8-11 1-16,1-11-2 16,-1-17 1-16,5-11-2 15,5-8 1-15,5-10-3 31,10-5-3-31,10-2-10 0,12-7-19 16,13 9-3-16,-1-4 0 16,13 7 0-16</inkml:trace>
  <inkml:trace contextRef="#ctx0" brushRef="#br0" timeOffset="7387.6085">10819 7066 15 0,'16'0'32'15,"2"15"1"-15,-9 7-4 16,-2 7-11-16,2 10-4 16,-5 4-3-16,1 4-2 15,-5-6-3-15,0-1 0 16,0-12-3 0,-3-6 0-16,-1-11-2 15,4-11 1-15,0 0-1 0,-11-24 0 16,4-1 0-1,1-10-1-15,-2-7-1 16,0-8 0-16,3-2 1 0,5-1-1 16,0 2 0-16,3 1 0 15,6 5 2-15,3 5-2 0,4 8 1 16,7 7-1-16,7 9-4 16,-3 0-6-16,11 8-17 15,8 8-8-15,-3 0-1 16,9 7 0-16</inkml:trace>
  <inkml:trace contextRef="#ctx0" brushRef="#br0" timeOffset="7625.726">10974 7399 33 0,'0'0'35'0,"22"13"0"0,1-10-8 16,10-3-12-16,4 0-12 16,0 0-27-16,-1 2-8 15,-10-7-2-15,-4 5-1 0</inkml:trace>
  <inkml:trace contextRef="#ctx0" brushRef="#br0" timeOffset="7957.5947">11176 7154 25 0,'12'0'32'16,"10"11"1"-16,-11-3-6 15,-1 2-14-15,1 8-4 16,-5-3-3-16,-1-1-1 16,-5-4-2-16,0-10 0 0,0 0-2 15,0 0 0-15,0 0-1 16,6-20 0-16,4 2-1 16,-1-2 0-16,3 1 0 15,5 5 0-15,-1 5 2 0,1 6-1 16,-2 6 1-16,3 7 0 15,-4 5 1-15,1 5-1 32,-3 5-1-32,-2-4-9 0,-4-2-24 15,6 8-1-15,-12-13 0 16,10 1-1-16</inkml:trace>
  <inkml:trace contextRef="#ctx0" brushRef="#br0" timeOffset="8342.249">11492 6924 5 0,'23'-6'28'0,"0"-8"2"15,13 8-4-15,-3-3-13 0,-3 2-4 16,3 3-1-16,-5 4-4 15,-5 0 1-15,-6 4-2 0,-4 9 0 16,-6 6 0 0,0 5-2-16,-3 8 1 0,1 5-1 15,-2 4 1-15,6 6 0 32,-2 3 0-32,0 0 1 0,-2-5-1 15,1 1 1 1,-6-9-1-16,0 0 1 0,-4-8 0 15,-7-6 0-15,-8-6-1 16,-1-6 0-16,-6-8-1 16,1-3-1-16,0-7-6 15,2-4-16-15,2-7-13 0,13 6-1 16,-2-9 1-16</inkml:trace>
  <inkml:trace contextRef="#ctx0" brushRef="#br0" timeOffset="8574.3128">12174 7082 46 0,'26'-8'30'0,"11"8"-2"0,0 0-17 16,0 0-8-16,0 3-11 0,-6-3-20 16,1 5-2-16,-14-5 0 15,-2 7 9-15</inkml:trace>
  <inkml:trace contextRef="#ctx0" brushRef="#br0" timeOffset="8727.1977">12172 7211 46 0,'0'0'35'16,"17"10"0"-16,4-7-12 15,16-3-17-15,6 7-33 32,-3-11-4-32,7 7-2 0,-10-9-2 15</inkml:trace>
  <inkml:trace contextRef="#ctx0" brushRef="#br0" timeOffset="9506.0208">12769 7071 30 0,'17'9'33'0,"5"11"-3"0,-4 4-9 15,-9 2-6-15,1 7-4 16,-10-4-3-16,5 1-2 15,-7-10 0-15,-4-7-3 16,6-13-1-16,0 0 0 16,0-18-1-16,8-5 0 15,5-9-1-15,3-2 1 0,2-2-2 16,8 0 1-16,1 8 0 16,1 5 0-16,-3 11 1 15,0 12 1-15,-7 6-1 16,-2 14 0-16,-6 3 1 15,-4 10-1-15,-6-1 1 16,6 3-1 0,-6-1 1-16,0-4-1 15,6-4 1-15,-4-4-2 16,5-6 0-16,-7-16-3 16,10 18-7-16,-5-8-26 0,-5-10-2 15,10-15 0-15,-10-1 0 16</inkml:trace>
  <inkml:trace contextRef="#ctx0" brushRef="#br0" timeOffset="9812.3128">13366 6995 25 0,'13'2'36'15,"17"14"0"-15,2 2 1 16,10 4-19-16,5 11-6 15,2-4-5-15,1 8-7 16,0-6-14-16,-7 3-19 0,-11-15-3 16,-2 1-1-1,-11-15 0-15</inkml:trace>
  <inkml:trace contextRef="#ctx0" brushRef="#br0" timeOffset="10028.0168">13785 7036 27 0,'-22'-4'35'0,"6"12"0"15,-11 4-2-15,-7 0-16 16,2 12-6-16,-11 0-5 16,2 4-2-16,-2 2-5 15,-3-3-6-15,6 3-12 16,6-4-16-16,-1-12 0 15,16 0-1-15,-2-14 2 0</inkml:trace>
  <inkml:trace contextRef="#ctx0" brushRef="#br0" timeOffset="10390.532">13838 6737 38 0,'6'-12'35'0,"-2"-2"-1"0,13 2-13 15,7 9-4-15,-2-1-7 16,7 8-4-16,-7-1-1 15,-5 11-1-15,-13 1-2 16,-10 2 0-16,-9 0-1 16,-11 2-1-16,1-2 1 15,0 0 0-15,7-3 0 0,8-5-1 16,10-9 0-16,28 11-2 16,7-2-4-16,-1-6-9 15,6 2-21-15,7 6 0 16,-6-5-1-16,-1 9 0 15</inkml:trace>
  <inkml:trace contextRef="#ctx0" brushRef="#br0" timeOffset="10775.5614">14278 6829 28 0,'6'16'35'0,"-9"-3"1"0,3 15-3 16,5 10-16-16,-7 1-7 16,2 8-2-16,0-4-4 15,0 1 0-15,0-7-2 16,0-6 0-16,0-13-1 16,0-4 0-16,0-14 0 15,0 0 0-15,5-15 1 0,-5-6-2 16,0-12 1-16,0-7 0 15,0-8-1-15,-5-8 0 16,-2 0 1-16,2 1-1 16,1-3-1-16,1 7 1 15,3 5-1-15,0 10 1 32,4 8 0-32,4 8-1 0,4 3-3 15,4 4-4-15,11 11-7 16,3 2-21-16,0 0-1 15,10 10-1-15,-3-6 1 0</inkml:trace>
  <inkml:trace contextRef="#ctx0" brushRef="#br0" timeOffset="11044.6557">14286 7220 25 0,'-14'10'36'15,"19"2"-2"-15,5-5-2 16,12-3-17-16,14 1-6 15,2-5-20-15,11 4-21 0,-15-9-1 16,4 5-3-16,-13-8 1 16</inkml:trace>
  <inkml:trace contextRef="#ctx0" brushRef="#br0" timeOffset="11445.6183">14542 6956 26 0,'17'9'33'16,"-17"-9"1"-16,19 19-9 0,-13-6-9 15,-6 3-3-15,0 3-4 16,0-3-4-16,0-2-1 15,-6-5-1-15,6-9 0 16,0 0-2-16,-5-12 0 16,10-7 0-16,3-2-1 15,3-2 0-15,6-3-1 0,3-1 0 16,1 5 0-16,6 7 0 16,-2 9 1-16,-2 10 1 15,-3 7 0-15,-4 10 1 16,-3 5-1-16,-5 6 1 15,0 1-1-15,-2 2-5 0,-6-2-27 32,5-13-6-32,6-3 0 0,-11-17 0 15</inkml:trace>
  <inkml:trace contextRef="#ctx0" brushRef="#br0" timeOffset="11892.9667">14953 6672 44 0,'12'-12'32'0,"16"9"-2"15,0 3-12-15,5 0-8 16,2 5-4-16,-3-2-1 16,-1 7-2-16,-7-3 0 15,-2 7-2-15,-7-4 0 0,-4 5 0 16,-1 1 0 0,-3-1 0-16,-3 3-1 0,0 5 1 15,-1 1-1-15,0 8 2 16,-3 8-1-16,3 4 1 0,-3-1-1 15,-3 5 1-15,0-4 0 16,3 1-1-16,-4-6 1 16,-1-6-1-16,0-7 2 15,0-6 0-15,-8-8 0 0,-3-2 1 16,-6-7 0-16,-3-3 0 16,-5 0-4-16,-4-10-15 15,-2 2-22-15,3 3-2 16,-1-7 0-16,6 7 0 15</inkml:trace>
  <inkml:trace contextRef="#ctx0" brushRef="#br0" timeOffset="15625.6538">1315 9039 22 0,'10'5'27'0,"27"-5"-3"16,34 0-11-16,22 0-5 15,31 4-1-15,11 1-2 16,20 3-4-16,-3 0-6 16,-1 1-15-16,-9 12-8 15,-29-11 0-15,-2 12 3 16</inkml:trace>
  <inkml:trace contextRef="#ctx0" brushRef="#br0" timeOffset="15988.5043">2765 8857 8 0,'12'9'30'16,"-6"2"-2"-16,4 13-7 16,-1 7-5-16,0 3-3 15,-2 7-3-15,-1-3-5 16,0 2-5-16,-3-7-6 0,3-11-4 16,1-6-6-16,-7-16-3 15,12-4-2-15,-2-10 0 16,-4-10 3-16,3-5 7 15,3-3 9-15,-3-2 8 16,-2 9 6-16,4-5 28 31,-11 30-19-31,10 12-1 16,-3 9-4-16,-1 7-13 16,5 10-29-16,-4-12-3 15,12 7-2-15,-7-15-1 16</inkml:trace>
  <inkml:trace contextRef="#ctx0" brushRef="#br0" timeOffset="16322.8048">3466 9104 20 0,'25'-7'30'16,"34"7"2"-16,21-3-16 31,32-2-4-31,23 5 1 0,18-7-1 16,21 7 0-16,8-6-2 15,8 2-3-15,-7-3-5 16,-9 0-5-16,-24 2-22 16,-22 5-11-16,-43-4 0 15,-23 9-1-15</inkml:trace>
  <inkml:trace contextRef="#ctx0" brushRef="#br0" timeOffset="16942.6694">6288 8872 18 0,'15'-5'35'0,"14"19"0"16,2 0-5-16,9 9-12 15,6 8-6-15,1 4-5 16,-1 0-9-16,1-1-17 16,-3-2-15-1,-14-14-1-15,-2 1-1 16</inkml:trace>
  <inkml:trace contextRef="#ctx0" brushRef="#br0" timeOffset="17160.1456">6719 8828 37 0,'-22'-13'34'16,"6"23"-4"-16,-9 5-9 15,-5 5-5-15,-1 9-5 16,-6 1-4-16,-1 5-2 16,-2-2-4-16,3-1-1 15,3-3-5-15,3-9-5 16,9-2-11-1,7 0-14-15,5-16 0 16,10-2-1-16</inkml:trace>
  <inkml:trace contextRef="#ctx0" brushRef="#br0" timeOffset="17575.822">6930 8771 14 0,'0'0'30'0,"15"23"0"16,-15 4-10-16,6 9-7 0,-3 8-3 16,1-1-3-16,2 1-2 15,-6-3-1-15,3-7-1 16,-3-11 0-16,0-8 0 15,0-15 0-15,0 0 0 16,-7-25 1-16,1-2-1 31,1-6 0-31,-3-8-1 0,0-4 0 16,-1-2-1-16,-1-1 0 16,7 0 0-16,0 2-1 15,3 5 1-15,0 4-2 16,3 4 2-16,10 6-2 15,-2 7 1-15,6 6-1 16,1 2-3-16,6 12-4 0,5-2-12 16,2 2-14-16,9 9-2 0,-1-3 2 15,6 8 7 1</inkml:trace>
  <inkml:trace contextRef="#ctx0" brushRef="#br0" timeOffset="17829.8072">6911 9099 20 0,'0'0'33'0,"13"19"1"16,4-12-8-16,15-7-12 16,6 6-19-16,-1-9-22 15,12 3-3-15,-13-6-2 16,3 2 0-16</inkml:trace>
  <inkml:trace contextRef="#ctx0" brushRef="#br0" timeOffset="18246.0587">7227 8816 22 0,'25'9'32'0,"-7"-3"1"15,-1 6-12-15,-2 6-5 16,-6 2-5-16,-3 7-1 0,-6-5-3 16,-3 0-1-16,-7-6-2 15,2-6-2-15,8-10 0 16,-9-3-1-16,9-11-1 0,7-10 1 16,7-2-1-1,5-2-1-15,3 2 1 16,4 3 0-1,3 7 1-15,-3 7 1 16,-5 9 0-16,1 12 1 0,-7 3 0 16,-9 11 1-1,-3 2-1-15,-3 2-1 0,0 2-2 16,0-3-6-16,4-3-15 16,6-8-17-16,-10-18 0 15,17 14-1-15,-5-22 1 0</inkml:trace>
  <inkml:trace contextRef="#ctx0" brushRef="#br0" timeOffset="18477.5173">7646 8861 60 0,'24'2'38'16,"3"-2"-1"-16,9-6-14 31,1 6-10-31,0 5-11 0,-2-5-19 16,-11-2-19-16,4 4 0 16,-10-2-2-16,-2 0 1 0</inkml:trace>
  <inkml:trace contextRef="#ctx0" brushRef="#br0" timeOffset="18909.1508">7959 8760 33 0,'9'-4'36'0,"10"13"0"15,-3-1-6-15,-4 6-11 16,1 10-7-16,-8-4-4 16,2 6-3-16,-7-1-2 15,0 1 1-15,-4-7-2 0,-1-10-1 16,5-9 0-16,0 0 0 15,6-18-1-15,6-5 0 0,6 0-1 16,-2-6 1 0,9 1-1-16,0 5 0 15,3 5 1-15,-1 9-1 0,-4 9 1 16,-2 5 0-16,-5 6 1 0,-4 10-1 16,-3 5 1-16,-5 3-1 15,2 4-4-15,-6-3-15 16,-6-3-19-16,12 1 0 15,-6-10-1-15,3-1 1 16</inkml:trace>
  <inkml:trace contextRef="#ctx0" brushRef="#br0" timeOffset="19263.1465">8549 9045 31 0,'0'0'30'0,"-3"-20"-6"15,-2 10-6-15,-6 1-4 0,-4-1-4 31,-3 7-3-31,-1 3-1 0,0 3-2 16,-4 5-1-16,11 7 0 16,-1 1 0-16,8 2 1 15,5-2 0-15,9 2 0 16,3-6 0-16,7 3 0 16,2-10-5-16,-1-5-18 15,-1-5-16-15,5-4-2 0,-7-9 0 16,6 0 0-16</inkml:trace>
  <inkml:trace contextRef="#ctx0" brushRef="#br0" timeOffset="19764.0567">8704 8621 20 0,'31'0'27'0,"-5"-10"-1"15,7 5-13-15,1 2-4 16,-2 1-4-16,-2 2-1 0,-4 0-1 16,-4 0 0-16,-8 9 0 15,-3-1 0-15,-5 3-1 16,-2 4 0-16,-4 1 1 16,7 9 0-16,-7 0 1 15,7 7 0-15,-7 0 2 31,6 5 0-31,-6 0-1 0,7 5 2 16,-7-2-2-16,4-2 1 16,-4-3-3-16,-2 1 1 15,-3-8-2-15,-8-1 0 16,-2-7 0-16,-8-3 0 16,-1-5-1-16,-1-3-3 0,0-1-11 15,0-6-25-15,-2-8 1 0,8-3-1 16,3-7 0-1</inkml:trace>
  <inkml:trace contextRef="#ctx0" brushRef="#br0" timeOffset="20580.4191">9470 8867 22 0,'0'0'27'0,"13"5"-2"16,15-5-11-16,18 0-2 15,25-5-3-15,19 5-3 16,19 0 1-16,15 5-1 16,12-5 0-16,7 0-2 15,-4 0-2-15,-5 0-2 16,-16-6-1 0,-13 0-1-16,-20-1 0 15,-21-3-1-15,-22 1 1 16,-19-3 0-16,-17 1 0 0,-10 1 1 15,-10-2 0 1,-8 1 2-16,-2-2-1 0,2 4 0 16,6 4 0-16,4 5 0 15,12 0 1-15,0 0 1 0,8 11 0 16,12 0 0-16,2 1 2 16,5 5 2-16,-5-4 1 15,-2 6 0-15,-12-6 1 16,-6 6-1-16,-10-8 0 15,-7 7-1-15,-9-7-2 16,-6 1-6-16,6-8-31 0,2 6-5 16,-2-10 0-16,14 0-1 15</inkml:trace>
  <inkml:trace contextRef="#ctx0" brushRef="#br0" timeOffset="21350.6171">11430 8756 2 0,'14'4'31'16,"-14"-4"0"-16,8 11 1 0,-5 5-13 15,0 3-7 1,8 6-3-16,-1 4-1 0,6 1-1 16,0-2-3-16,5-6 0 15,1-7-2-15,4-6 0 0,-2-9 0 16,-1-5-2-16,-3-12 2 16,-2-5-1-16,-8-7 0 15,-3 1-1-15,-7-1 1 31,0 4-1-31,-5 3 0 0,2 5 0 16,3 17 0-16,-15-2 0 16,15 17 0-16,0 13 0 15,3 13-1-15,7 6 3 16,-6 9-1-16,1 5 0 16,-5 5 1-16,-11-5 0 15,-6-3 0-15,-12-5 0 0,-10-11 0 16,-8-6-1-16,-5-15 1 15,-1-14-1-15,5-14-1 16,6-10 0-16,11-13-2 0,12-9 0 16,13-6-4-1,9-8-4-15,23-2-17 16,10 8-10 0,2-7 0-16,14 7 0 15</inkml:trace>
  <inkml:trace contextRef="#ctx0" brushRef="#br0" timeOffset="21597.3188">11941 8203 64 0,'-4'14'38'0,"-4"26"-3"16,-10 9-40-16,-7-4-21 16,11 21-5-16,-10-18-4 15</inkml:trace>
  <inkml:trace contextRef="#ctx0" brushRef="#br0" timeOffset="22817.1771">12097 8574 58 0,'0'0'32'0,"0"25"-6"0,-7 1-6 15,1 15-6-15,-5 3-5 16,4 11-2-16,-3-1-3 16,7 3-2-16,3-9 0 15,-3-8 0-15,3-10-1 16,3-12 0-16,-3-18 0 15,0 0-1-15,10-24 1 0,-10-8 0 16,-5-6-1-16,-1-11 1 16,-2-5-1-16,-1-1 0 15,-4 0-1-15,1 3 2 0,2 5-1 16,3 5 0 0,4 6-1-16,3 11 0 15,10 8 1 1,7 4-1-16,13 8-1 15,7 2-2-15,13 6-5 16,3-3-7-16,7 7-14 0,4 3-7 16,-10-10 0-16,4 9 1 15</inkml:trace>
  <inkml:trace contextRef="#ctx0" brushRef="#br0" timeOffset="23071.0633">12075 9044 32 0,'22'7'34'0,"-3"-10"0"15,9 3-9-15,2 0-12 0,3 3-16 32,3 7-26-32,-11-10-2 0,4 0-2 15,-12-5-1 1</inkml:trace>
  <inkml:trace contextRef="#ctx0" brushRef="#br0" timeOffset="23402.5943">12290 8712 23 0,'13'0'33'15,"-13"0"0"-15,21 27-4 16,-10-6-15-16,0 1-3 16,1 2-4-16,-6-2-3 15,3-6-1 1,-2-5-1-16,-7-11-2 15,18-2 1-15,-6-11 0 16,2-6-2-16,0-3 1 16,4 1 0-16,-1 3 1 15,-1 1 0-15,-2 10 0 16,-3 7 1-16,-3 14 0 16,-5 6 0-16,-3 7 0 0,0 4-2 15,0-2-9-15,0 0-26 16,10 3-1-16,-8-17 1 0,11-1-1 15</inkml:trace>
  <inkml:trace contextRef="#ctx0" brushRef="#br0" timeOffset="23871.4974">12677 8555 35 0,'25'0'31'0,"-3"-12"1"16,9 5-14-16,4 4-7 15,-1 3-5-15,0 0-1 16,-4 0-4-16,-5 3 0 15,-6 3 0-15,-4-3-2 0,-6 4 2 16,-9-7 0-16,3 18 1 0,-3-4 0 16,-6 3 1-1,6 9 0-15,0 0 1 0,0 6-1 16,0 5 1-16,7 3 0 16,-2 4-2-16,-1-2 1 31,-1 0-1-31,-3-2 1 0,-7-6-2 15,-2-1 1-15,-6-6 0 16,-7-7-1-16,-7-10 1 16,0-6 0-16,-2-6-2 15,3-6-3-15,2-1-4 16,2-8-18-16,8-3-13 16,11 2 0-16,5-1-1 0</inkml:trace>
  <inkml:trace contextRef="#ctx0" brushRef="#br0" timeOffset="24156.1913">13297 8695 14 0,'22'-5'32'0,"18"5"0"16,-5-5 0-16,12 1-16 15,2 4-10-15,-6 0-10 16,-3 0-13-16,-9 0-13 15,0 4-1-15,-19-4-1 0</inkml:trace>
  <inkml:trace contextRef="#ctx0" brushRef="#br0" timeOffset="24371.9317">13345 8778 47 0,'0'0'38'16,"14"9"-1"-16,14-9-10 0,12 0-7 15,-2 0-7-15,5 0-7 16,1 5-11-16,-3 0-32 16,-11-5-1-16,-5 0 0 0,-13-3-1 15</inkml:trace>
  <inkml:trace contextRef="#ctx0" brushRef="#br0" timeOffset="30993.6541">13983 8606 32 0,'21'9'34'16,"-4"1"-1"-16,4 6-11 15,-2 7-3-15,-4 1-7 0,-3 7-3 16,-10-9-3-16,-2 5-1 16,0-10-2-16,-5-5-1 15,5-12 0-15,-13 0-1 16,13-14 0-16,13-4 0 16,2-6 0-16,4-4-1 15,3 1-1-15,3 4 1 0,2 0-1 16,1 8 1-16,-5 10 1 0,-2 5 0 15,-8 9 1-15,-2 11-1 16,-4 3 1-16,-3 9 0 16,-4 4 1-16,0 2-1 15,0-5-2-15,0-1-2 32,5-1-8-32,1-10-23 0,1-12-6 15,7-3 1-15,-1-15-2 16</inkml:trace>
  <inkml:trace contextRef="#ctx0" brushRef="#br0" timeOffset="31493.7916">14572 8586 50 0,'0'0'37'0,"21"7"1"16,9 6-13-16,5 11-7 16,3-1-9-16,5 9-3 15,2 3-5-15,-6-4-10 32,1-1-21-32,-3 0-8 0,-15-16 0 15,0-1-1-15</inkml:trace>
  <inkml:trace contextRef="#ctx0" brushRef="#br0" timeOffset="31694.0814">14987 8606 49 0,'-24'-15'35'0,"11"23"-2"16,-10 4-12-16,-7 2-7 15,1 10-4-15,-10 0-2 16,0 7-3-16,-4 1-2 15,1 2-5-15,3-3-5 16,2-8-12 0,5-7-17-16,14-4-1 15,6-16 0-15,12 4 1 16</inkml:trace>
  <inkml:trace contextRef="#ctx0" brushRef="#br0" timeOffset="32125.5521">15048 8204 33 0,'24'0'31'16,"-5"-7"-8"-16,7 7-3 0,-2 4-5 15,-7 2-4-15,-6 8-2 16,-11 3-3-16,-5 3-1 15,-12 2-2-15,-2-1 1 16,-2-2-2-16,2-1 1 16,5-2-2-16,8 0 1 15,10-7 0-15,8 2 0 0,9 0 0 16,8-1-2-16,4 3-4 16,0-1-22-16,5-8-9 15,2 5-1-15,-8-9 0 16</inkml:trace>
  <inkml:trace contextRef="#ctx0" brushRef="#br0" timeOffset="32594.1479">15487 8426 59 0,'0'13'35'16,"10"11"-8"-16,-5 10-7 15,-5 1-4 1,3 12-4-16,-6-6-4 15,3 2-2-15,0-8-2 16,0-1-1-16,0-10 0 16,0-9-1-16,0-15 0 15,0 0 0-15,0 0 0 16,0-28-1-16,-5 0-1 0,1-5 1 16,-3-8-1-16,0-4 0 15,-1-6 0-15,5 1 0 0,3-2 0 16,0 2 0-1,4 6 0-15,4 1 0 0,6 9-1 16,5 5-1-16,4 10-2 16,-1 2-4-16,12 14-10 15,0 3-21-15,5 0 0 0,9 10 0 16,-3-4 0-16</inkml:trace>
  <inkml:trace contextRef="#ctx0" brushRef="#br0" timeOffset="32862.811">15496 8845 43 0,'12'18'35'0,"7"-18"0"15,15 4-16-15,1-4-21 0,-5-5-24 16,13 5-4 0,-9-7-3-16,1 4-2 0</inkml:trace>
  <inkml:trace contextRef="#ctx0" brushRef="#br0" timeOffset="33266.0067">15770 8564 13 0,'17'10'35'0,"-6"-1"1"16,1 7 0-16,0 0-15 16,-6 2-6-16,0 3-4 15,-6-3-3-15,0 0-3 16,-3-8-1-16,3 0-1 0,0-10-1 16,0 0-1-16,0-20 0 15,7 2 0-15,2-4-1 16,2-1 0-16,9-1-1 15,1 1 0-15,1 7 0 32,0 3 1-32,0 10 1 0,-3 7 1 15,-1 8 0-15,-3 7 1 16,-5 4-1-16,-4 1 1 16,0-1-2-16,-3 2-2 15,7 1-11-15,-2-6-27 16,-8-20-1-16,19 17 1 15,-19-17-2-15</inkml:trace>
  <inkml:trace contextRef="#ctx0" brushRef="#br0" timeOffset="33564.4825">16210 8601 47 0,'11'0'36'15,"12"2"-1"-15,1-2-11 16,10 0-11-16,6 0-6 15,0 3-16-15,9 4-24 16,-17-10-1-16,4 3-2 16,-15-4 0-16</inkml:trace>
  <inkml:trace contextRef="#ctx0" brushRef="#br0" timeOffset="33982.1539">16634 8481 41 0,'7'9'36'0,"9"11"1"16,-8 6-13-16,-1 2-8 15,3 4-5-15,-7-4-2 0,2 1-3 16,-5-6-1-16,0-4-2 16,0-7-1-16,0-12 0 15,0 0-1-15,7-12 1 16,2-7-2-16,3-5 2 16,4-4-2-16,2-4 0 31,1 4 0-31,3 0 0 0,-4 7-1 15,1 10 1-15,-3 11 1 16,-1 4 0-16,-6 11 0 16,-2 7 1-16,-2 7 0 15,-1 0-1-15,2 7-4 16,-6-7-15-16,3-2-21 16,6-3 0-16,0-7-2 0,8-2 1 15</inkml:trace>
  <inkml:trace contextRef="#ctx0" brushRef="#br0" timeOffset="34297.0165">17161 8734 27 0,'-9'-20'35'16,"9"20"0"-16,-22-17-8 16,7 10-8-16,-1 2-5 0,-5 5-4 15,5 5-3-15,2 5-4 16,4 4 1-16,6 3-1 16,8 0 0-16,4-1 0 15,8-2 0-15,3-3 0 16,3-7-4-16,2-4-7 15,-5 0-26-15,-4-10-4 0,2-2-1 16,-9-8-1-16</inkml:trace>
  <inkml:trace contextRef="#ctx0" brushRef="#br0" timeOffset="34729.6922">17291 8332 19 0,'20'-12'33'0,"-5"-5"0"0,13 3-3 15,-1 2-14-15,1 2-6 16,1 4-5-16,-2 2-2 15,-1 4-1-15,-7-4 0 16,-2 8-1-16,-4 1 0 16,-5 5-1-16,-1 4 1 15,-4 3-1 1,-3 7 0-16,4 3 1 16,-1 6-2-16,0 2 2 15,1 2 1-15,1 3-1 0,-2 0 1 16,3 1 0-16,-3-3 1 15,-3-4-1-15,0-5 3 16,-6-3-1-16,-7-6 0 16,-5-1-1-16,-7-9 1 0,-5-1-1 15,-2-4-6 1,-6-4-33-16,-2-7-2 0,10-3-1 16,0-7 0-16</inkml:trace>
  <inkml:trace contextRef="#ctx0" brushRef="#br0" timeOffset="35366.9157">18596 8358 30 0,'3'-26'34'0,"5"7"0"16,-3-4-11-16,-5 5-6 15,7 6-5-15,-7 12-3 16,0 0-4-16,4 21 0 16,0 7-2-16,-4 10-1 0,7 4 0 15,-4 2 0-15,3 4 0 16,-6-1 0-16,0-6 0 16,-6-9 0-16,-4-8-1 15,-8-6 1-15,-2-8-1 16,-4-6 1-16,2-4-1 0,-1-5-1 15,6-2 1-15,4 0-2 16,13 7 1-16,3-13 0 0,14 8 0 16,10 5-3-16,5 0-4 15,11 0-16-15,1 0-16 16,-4-5 1-16,3 3 0 16,-9-10-1-16</inkml:trace>
  <inkml:trace contextRef="#ctx0" brushRef="#br0" timeOffset="35731.9399">18720 8076 16 0,'-50'-18'30'0,"-20"-1"1"16,4 15-7-16,-10 4-9 15,-2 14-6-15,5 15-1 0,5 13 0 16,10 17-2 0,8 11-1-16,15 6 1 0,9 7 0 31,24 8-1-31,14-4 1 16,21-1-3-16,19-13 0 0,19-15-1 15,17-16-1-15,16-15 0 16,12-27-1-16,5-15 0 15,-1-27 0-15,-12-20 1 16,-23-25-1-16,-20-15 1 16,-35-9 0-16,-23 0 1 0,-29 8-1 15,-24 8 0-15,-20 18-10 16,-12 21-28-16,-14 17-1 16,5 23-1-16,-6 3 1 15</inkml:trace>
  <inkml:trace contextRef="#ctx0" brushRef="#br0" timeOffset="45889.8446">1294 10171 15 0,'4'-11'35'32,"6"24"1"-32,-1 16 0 0,0 18-14 15,7 22-7 1,-7 6-6-16,3 13-1 0,-4 5-7 16,-3-5-8-16,1-8-15 15,-2-15-14-15,-8-21-2 16,4-10 0-16</inkml:trace>
  <inkml:trace contextRef="#ctx0" brushRef="#br0" timeOffset="46152.9324">1683 10351 23 0,'23'-33'34'15,"-13"24"-1"1,-10 9-6-16,-25 5-9 15,-5 21-5-15,-15 3-6 16,-3 8-4-16,-8 1-3 16,4-1 1-16,-1 1-2 15,13-3 0-15,10-4 1 16,19-5 0-16,14-1 1 0,19-4-1 16,15-2 1-16,11 0-3 15,10 1-13-15,3 1-18 16,0-10-1-16,-3 9 0 15,-7-9-1-15</inkml:trace>
  <inkml:trace contextRef="#ctx0" brushRef="#br0" timeOffset="46491.3155">2200 10645 41 0,'-10'21'36'15,"-17"-2"1"-15,-2 1-10 16,-3 11-12-16,-12-7-4 16,4 0-4-16,-4-9-2 15,7-7-2-15,3-8-2 16,8-10-1-16,14-4 0 15,4-9 0-15,11-1-2 0,7 2 0 16,9 5 0-16,7 6 1 16,5 11 0-16,2 3 0 15,3 13-3-15,-7 4-11 16,-4 4-21-16,8 5 0 0,-12-10 0 16,3 6 0-16</inkml:trace>
  <inkml:trace contextRef="#ctx0" brushRef="#br0" timeOffset="46792.1878">2391 10672 45 0,'0'17'34'0,"10"12"1"15,1-5-14-15,6-5-11 16,8 0-2-16,-2-6-2 15,8-13-1-15,-7-6-1 16,-3-12-2-16,2-11-1 16,-8-7 1-16,-12-8 0 15,-6-8 0 1,-10-5-1-16,-14-4 1 16,-8-2-1-16,-8 8 0 15,-4 7 1-15,-3 9-2 0,3 12 1 16,6 14-1-1,13 19-2-15,17 11-4 0,20 12-22 16,14 7-9-16,8 0-1 16,19 6 0-16</inkml:trace>
  <inkml:trace contextRef="#ctx0" brushRef="#br0" timeOffset="47187.7199">2749 10597 30 0,'3'9'33'16,"7"13"-4"-16,-7 3-10 16,-3 3-5-16,6 1-2 15,0-3-3-15,6 2-1 0,0-9-1 16,11-6-1-16,-4-13 0 16,5-3-1-16,-5-12 1 0,5 1-1 15,-8-8-1-15,2-2-2 16,-9-4-4-16,-9 2-6 15,0 2-25-15,0 9-6 16,-6-4 0-16,6 10-1 16</inkml:trace>
  <inkml:trace contextRef="#ctx0" brushRef="#br0" timeOffset="47524.8131">3383 10608 26 0,'-30'-21'32'0,"9"13"1"16,-13-2-11-1,10 8-8-15,1 11-6 16,1 7-3-16,8 7-2 0,4 7 1 15,4 3-1-15,6 2 2 0,13-2-2 16,-1-5 2-16,11-4-1 16,3-7 0-16,-1-8 0 15,-3-9 0-15,-4 0-1 16,-6-12 0-16,-8-3-2 16,-10-2 1-16,-6 1-4 31,-4 1-5-31,-9 1-18 0,3-3-14 15,4 7 1-15,2-3-2 16</inkml:trace>
  <inkml:trace contextRef="#ctx0" brushRef="#br0" timeOffset="47856.5076">3441 10602 9 0,'43'0'27'0,"-5"-10"0"16,14 1-11-16,-6 5-6 0,-6-2-4 16,-2 0-3-16,-10 4-2 31,-8-3 0-31,-13-1 0 16,-7 6 0-16,0 0 2 0,-17-8 2 15,0 8 0-15,-4 5 2 16,-4 4 0-16,6 5 0 15,-3 4 2-15,11 5-2 16,2 1-1-16,9 6-2 16,5 0-2-16,7-1-4 0,7 0-4 15,3-8-9-15,2-9-20 16,14 1-1-16,-4-13-1 16,9 0 5-16</inkml:trace>
  <inkml:trace contextRef="#ctx0" brushRef="#br0" timeOffset="48172.4381">4012 10547 32 0,'-14'0'25'16,"-6"-4"-6"-16,9 12-4 15,6 5-5-15,5 1-6 16,6 0-2-16,6 1-3 0,-2-1-3 15,5-1 0-15,-2-7-2 16,-2 2-1-16,-11-8 1 16,0 0 2-16,-16 14 3 15,-1-9 3-15,-23 10 16 16,22-1-6 0,-2-4 2-16,14 7 0 0,6-4-1 15,13 2-1-15,5-6-4 16,10-1-7-16,6-8-33 15,7 0-3-15,-7-8-2 16,8-1 0-16</inkml:trace>
  <inkml:trace contextRef="#ctx0" brushRef="#br0" timeOffset="48745.14">4259 10787 18 0,'22'20'33'0,"12"7"1"16,0-15-3-16,1-1-16 16,-1-7-5-16,-6-12-4 15,-4-5-4-15,-5-5-2 16,-10-7-1-16,-9-4-2 16,-9-3 0-1,-7 2 1-15,-10 1 0 16,-1 9 0-16,-6 6 3 15,2 10 0-15,3 8 2 16,6 15 1-16,6 8 1 16,6 7-1-16,10 13 0 15,-2 2 0-15,8 5-2 16,1 1-2-16,1-5-3 0,1-2-21 16,8-2-11-16,-8-13-1 15,10-7-1-15</inkml:trace>
  <inkml:trace contextRef="#ctx0" brushRef="#br0" timeOffset="49229.3583">4871 10662 31 0,'-15'-22'32'0,"-14"-1"-2"16,1 8-10-16,4 7-6 15,-5 8-4-15,8 16-4 16,4 0-2-16,6 8-1 16,7 1 0-16,8 1-1 15,5-2 0-15,9-2 0 16,0-8-1-16,8-4 0 0,2-10-1 15,-3 0-1-15,2-10-2 16,-5-4 0-16,-4-1 0 16,-7-3 0-16,-3 3 0 15,-8 2 0-15,-5 3 3 16,5 10 1-16,-14-7 1 16,14 7 1-1,-14 12 0-15,14 3 1 16,6-2 0-16,8 3 0 0,3-3 0 15,10 0 0-15,-3-4-1 16,6-2 1-16,-4-7-1 16,1 0-1-16,-5-7-1 15,-6-2-3-15,-3 0-6 16,-10-6-13-16,-3-7-17 0,0 3 0 16,-12-10 0-16,8 2 0 15</inkml:trace>
  <inkml:trace contextRef="#ctx0" brushRef="#br0" timeOffset="49361.3761">5028 10325 64 0,'0'-20'38'0,"-8"5"-1"0,8 15-16 15,0 0-15-15,0 0-32 16,-6 28-10-16,6-9-1 16,9 9-1-16</inkml:trace>
  <inkml:trace contextRef="#ctx0" brushRef="#br0" timeOffset="49593.7288">5237 10457 54 0,'16'23'38'0,"-10"-3"1"0,7 14-7 15,-1 11-18-15,-3 6-6 16,0 18-3-16,-1 2-2 0,-1 8 0 15,-5 0-3-15,-2-9 0 16,0-1-5-16,0-17-10 16,0-10-24-16,0-9-1 15,0-20 0-15,0-13 0 16</inkml:trace>
  <inkml:trace contextRef="#ctx0" brushRef="#br0" timeOffset="49761.5666">5299 10790 42 0,'14'-3'34'0,"0"-8"0"16,12 4-8-16,2-1-21 16,8 3-16-16,9 5-20 15,-9-9-2-15,5 5 0 16,-7-7 1-16</inkml:trace>
  <inkml:trace contextRef="#ctx0" brushRef="#br0" timeOffset="50115.0386">5796 10462 50 0,'-23'-18'33'15,"6"9"0"-15,0 4-17 16,-1 5-7-16,8 9-4 31,4 1-2-31,6 5-1 0,10 2-2 16,2 2 0-16,10-4-2 15,-1-2-3-15,5 1-3 16,-10-9-1-16,0 3-1 16,-16-8 0-16,0 0 0 15,-14 10 3-15,-4-2 6 16,-6-2 5-16,-1 2 5 0,3 6 4 15,1-4 1-15,13 9 0 16,5-4 1-16,14 7-2 16,3-8-3-16,10 2-4 0,3-4-6 15,3-2-34 1,5-10-4-16,3 0 0 0,-5-10-2 31</inkml:trace>
  <inkml:trace contextRef="#ctx0" brushRef="#br0" timeOffset="50880.1688">6793 10443 23 0,'32'4'28'0,"-4"-7"0"16,12 3-13-16,-3 0-7 16,-1-5-3-16,-4 1-3 15,-10-1-1-15,-10 0 0 16,-12 5 0-16,-12 0 0 0,-10 5 2 15,-6 4 0-15,-3 5 1 16,3 6 1-16,3 1 1 16,12 7 0-16,8 1 2 15,17-1-2-15,4-5 0 16,14 1-1-16,1-7 0 31,6-3-3-31,4-9 1 0,-6-5-2 16,-2-9-1-16,-8-1 0 15,-1-7 0-15,-7 1-1 0,-2-1 0 16,-5 0 1-16,-4 6-2 16,-6 11 1-16,9-11 1 15,-9 11 0-15,0 0 0 16,6 15 0-16,-6-5 1 0,-3 0 0 16,3 0 0-16,0-10 1 15,-10 5-2-15,10-5 1 16,-6-11 0-16,9-2 0 15,4 0-2-15,5 0 1 16,1 1 0-16,2 4 0 16,1 8 0-1,-1 2 0-15,1 10 1 16,-5 5 0-16,-1 1-4 16,-7 1-10-16,-6 0-24 15,6 0 0-15,-3-6-1 16,0-2 1-16</inkml:trace>
  <inkml:trace contextRef="#ctx0" brushRef="#br0" timeOffset="51118.5092">7459 10472 46 0,'17'0'39'0,"8"15"-1"15,-8 3-4-15,3 4-17 16,5 7-7-16,-8-3-3 0,2-1-4 15,-3-7 0-15,-1-4-1 16,1-14-1-16,-3-5 0 16,2-14-1-16,1-3 1 15,-2-4-4-15,0-7-8 16,-5 3-29-16,0 2 0 31,-6 5 0-31,3 9-1 0</inkml:trace>
  <inkml:trace contextRef="#ctx0" brushRef="#br0" timeOffset="51782.1743">8801 10372 12 0,'0'0'32'16,"-29"-19"1"-1,11 12-10-15,-7 4-6 16,-3 3-4-16,4 12-4 16,3-2-4-16,8 9-2 15,9 2-2-15,8 1 0 16,8 0-1-16,4-4 1 0,4-4 0 16,3-1 0-16,-4-7-1 15,-1-6 0-15,-8 0-1 16,-10 0 1-16,0 0-1 0,-23-6 0 15,5 6 0-15,-5 0 1 16,-3 0-1-16,4 8 2 16,0 3 0-16,9 2 0 15,7 3 2-15,6 2-1 16,13 0 1-16,3-3 0 0,8-2 0 16,8-4-1-16,4-3-4 15,-1-10-12-15,-2-11-21 16,2 6 0-16,-16-17-1 15,2 5 0-15</inkml:trace>
  <inkml:trace contextRef="#ctx0" brushRef="#br0" timeOffset="51920.3818">8633 10031 29 0,'-15'-34'32'16,"15"18"0"-16,-4 0-6 0,14 2-42 15,15 19-11-15,-8-5-5 16,18 9 0-16</inkml:trace>
  <inkml:trace contextRef="#ctx0" brushRef="#br0" timeOffset="52482.3872">8963 9890 29 0,'12'-14'29'0,"19"14"-4"16,5 0-13-16,7 0-4 15,1 5-2-15,-3 0-4 0,-1 1 0 16,-6-3-3-16,-9-3 0 15,-10 0-1-15,-15 0 0 16,0 0 0-16,0-13 0 16,-15 12 0-16,3-4 1 15,0 5 1-15,2 5 1 16,3 4 0-16,4 7 0 0,3 2 0 16,0 4 0-16,7 1 0 0,-4 1 0 15,0-1-1 1,-3 1 1-16,0-7 0 0,-6-2-1 15,-1-1 1-15,-2-6-1 16,9-8 1-16,-15 17 0 31,12-5 2-31,3 7 1 0,6 4 0 16,9 10 0-16,1 8 1 16,6 10 1-16,-4 2 0 15,-6 5 0-15,-9-1-1 16,-3-1-1-16,-15-10 0 15,-7-9-1-15,-12-13 1 16,-2-9-3-16,-2-12-1 0,7-8-2 16,6-8-5-16,6-7-6 15,11-2-12-15,13 4-12 16,8-1 1-16,11 6 0 16</inkml:trace>
  <inkml:trace contextRef="#ctx0" brushRef="#br0" timeOffset="52766.9701">9628 10449 46 0,'-9'-14'35'16,"-3"-1"-4"-16,-4 1-12 15,-5 4-7-15,2 6-4 0,-4 4-3 16,6 9-2-16,1 5-1 15,7 6 0-15,6 3-1 16,8 4 1-16,6-2 0 16,11-6 0-16,0-3 0 15,8-7 0-15,-2-9 0 16,-3 0 0-16,-6-12-1 0,-7-4 0 16,-12-5-2-16,-8-4-9 15,-6-6-26-15,-2 7-1 16,-9-3-1-16,11 8 0 15</inkml:trace>
  <inkml:trace contextRef="#ctx0" brushRef="#br0" timeOffset="53203.977">9997 10377 40 0,'-31'-22'33'0,"7"13"-2"15,-1 5-11-15,0 7-8 16,7 12-3-1,3 8-3-15,15 9-1 16,0-1 0-16,15 4-1 16,3-6 0-16,7-5 0 15,0-10-1-15,-1-7 0 16,-2-11-1-16,-3-8 0 16,-8-13 0-16,-9-15-2 15,-6-10 1-15,-5-14 0 0,-6-10-1 16,3-5 1-16,1 0-2 15,4 3 0-15,7 7-2 16,7 13-3-16,12 21-6 16,3 14-14-16,3 16-11 15,12 20-2-15,-6 8 2 0</inkml:trace>
  <inkml:trace contextRef="#ctx0" brushRef="#br0" timeOffset="53482.2181">10366 10369 38 0,'-26'-14'30'16,"11"10"-5"-16,1 4-3 16,-7 4-5-16,8 13-3 15,-3 0-4-15,11 9-2 16,5-2-2-16,11 5 0 15,5-4-1-15,5-5 0 16,4-9-1-16,6-6 0 0,-6-8-2 16,-6-8 0-16,-6-8-1 15,-13-3-2-15,-3 0-5 16,-16 0-33-16,-5-10-1 16,1 6 0-16,-2-3 0 15</inkml:trace>
  <inkml:trace contextRef="#ctx0" brushRef="#br0" timeOffset="54104.1857">11321 10315 38 0,'26'4'32'15,"4"19"-2"-15,-14 4-11 16,-7 2-8-16,-7 8-3 0,-7-4-3 15,-4-1-1 1,-5-10-1-16,2-8-1 0,12-14-1 16,0 0 0-16,0-26 0 15,15 2-1-15,0-9 0 0,2-5 0 16,2-3 1-16,-2 5-2 16,-5 7 2-16,-3 1-1 15,-4 15 1-15,-5 13 0 16,0 0 0-1,0 22 1-15,-7 6-1 16,7 9 2-16,0 1-1 16,10 2-1-16,7-1-5 15,4-11-9-15,7-9-19 16,7-2-3-16,-2-17-1 16,7 0 0-16</inkml:trace>
  <inkml:trace contextRef="#ctx0" brushRef="#br0" timeOffset="54366.5092">11917 10375 36 0,'0'0'36'16,"-5"24"-1"-16,-12-6-5 15,-7 0-15-15,-2 1-4 16,-5-5-6-16,0-2-2 0,3-11-2 16,-1-4-2-16,6-8 0 15,4-9 0-15,9-7 0 0,6 0 0 16,9-1 0-1,4 3 1-15,10 3 1 0,6 13 2 16,-1 5-1-16,4 17 1 31,-3 5 0-31,1 10 1 0,-5 2-2 16,-2 2-5-16,-1 1-18 16,0-3-15-16,-6-14-2 15,12-2 0-15,-1-14 0 16</inkml:trace>
  <inkml:trace contextRef="#ctx0" brushRef="#br0" timeOffset="54982.2945">12086 10309 20 0,'14'0'30'0,"-4"-12"1"16,18 9-6-1,6-1-14-15,1-5-4 16,-2 3-2-16,-5-4-3 16,-3 5-1-16,-8-2-1 0,-17 7 0 15,0 0 1 1,0 0 0-16,-20 0 1 16,-2 9 1-16,1 6 1 0,2 7 1 15,1 5-1-15,11 7 1 0,7-1-1 16,4 0 0-16,7-1-1 15,11-3-1-15,6-6-2 16,3-7-2-16,9-8-2 16,1-8-1-16,6-7-1 15,-1-7-1-15,6-4 1 16,-5-10 0-16,-2 5 1 0,-4-6 3 16,-9 3 6-16,-5 6 0 15,-8 6 2-15,-9 5 1 16,-10 9 1-16,0 0 0 15,-22 18-1-15,0-1-1 16,-6 1-3-16,-3 3 0 31,-2-6-1-31,0-3-1 0,3-6 0 16,2-6-1-16,6-4-1 16,7-10 0-16,6-1 0 15,9-2 0-15,6 3-1 16,6 0 2-16,4 8-1 0,6 6 1 15,-1 12 1 1,4 5 0-16,-3 5 0 0,2 7 0 16,-4 2-1-16,-5-4-1 15,3 2-11-15,-8 0-25 0,-4-18-1 16,6-2 0-16,-12-9 1 16</inkml:trace>
  <inkml:trace contextRef="#ctx0" brushRef="#br0" timeOffset="55120.3323">12572 10040 60 0,'0'0'36'0,"0"0"0"16,13 15-17-16,2 11-47 15,-9-7-6-15,5 11-1 0,-3-8-2 16</inkml:trace>
  <inkml:trace contextRef="#ctx0" brushRef="#br0" timeOffset="55683.326">13570 10165 49 0,'19'10'35'16,"-6"8"1"-16,-1 11-11 16,-6 11-12-16,-6-3-5 15,-4 6-3-15,-2-6-3 0,0-1 1 31,-2-12-1-31,8-11-1 16,0-13-1-16,15-12 1 16,3-8-1-16,7-8 0 15,6-7 0-15,4-3 0 0,1 4 1 16,-4 3-1-16,-2 11 1 16,-5 8 1-16,-6 12-1 15,-7 17 1-15,-8 4 0 0,-4 13 0 16,-10 0-1-16,4 7-3 15,0 1-12-15,6-1-24 16,-4-12 0-16,11-5-1 16,5-5 0-16</inkml:trace>
  <inkml:trace contextRef="#ctx0" brushRef="#br0" timeOffset="55984.2289">14200 10468 55 0,'-25'-15'36'16,"1"6"-1"-16,-2 4-15 0,-2 5-8 16,7 14-3-16,2 4-4 15,12 1-1-15,7 1-1 16,15 2 1-16,5-6-1 15,8 0 0-15,0-12 0 16,6-2-1-16,-9-7 1 0,-3-5-1 16,-10-3-2-16,-12-7-6 15,-3 3-15-15,-4 2-18 16,-11-8 0-16,5 5-1 16,-2-1-1-16</inkml:trace>
  <inkml:trace contextRef="#ctx0" brushRef="#br0" timeOffset="56185.2271">14562 10156 56 0,'0'0'39'0,"10"-12"-1"0,-10 12 0 15,0 0-28-15,11 12-23 16,-7 1-23-16,-4-13-2 16,-3 21-1-16,-3-10 0 15</inkml:trace>
  <inkml:trace contextRef="#ctx0" brushRef="#br0" timeOffset="56369.576">14553 10386 65 0,'0'0'40'16,"0"0"-4"-16,-6 12-36 15,3-24-26-15,12 10-9 0,-9-13-4 16</inkml:trace>
  <inkml:trace contextRef="#ctx0" brushRef="#br0" timeOffset="57422.8543">15507 10081 30 0,'10'0'32'0,"-10"0"1"16,0 23-14-16,3 8-4 15,-3 7-7-15,7 4-2 0,2 1-2 16,10-4-1-16,2-8 0 15,6-6-2-15,7-14 1 16,1-11-1-16,-1-14 0 16,-2-10 0-16,-6-5 1 15,-5-4-2-15,-12-1 1 16,-6 1-1 0,-3 9 0-16,-10 3 0 15,-1 11 0-15,1 15 1 0,-2 12-1 16,3 12 1-1,9 17 0-15,6 5 2 0,-2 10-1 16,4 8 0-16,-1 0 0 16,-7 2-1-16,0-5 1 15,-12-3 0-15,-8-9-1 0,-10-4 0 16,-9-14 0-16,-4-8 0 16,-4-14-1-16,4-18 0 15,6-10-1-15,8-12-3 16,11-8-3-16,8-10-8 15,19-5-18-15,11 4-4 16,6-8 0-16,13 11 0 0</inkml:trace>
  <inkml:trace contextRef="#ctx0" brushRef="#br0" timeOffset="57823.2032">16093 10011 42 0,'-7'32'35'16,"-3"-3"0"-16,1 12-10 15,4 10-12-15,-5 0-3 0,10 2-2 16,-7-3-4-16,7-3-2 15,0-11 1-15,4-10 0 16,-4-14-2-16,0-12 1 16,3-13 0-16,-3-10 0 15,0-11 0-15,-10-7-1 16,1-10 0 0,-6-5 0-16,-1-5-1 15,0 0 0-15,2 2 0 16,4 4 0-16,3 6 0 15,7 8 0-15,17 12-1 16,7 7 0-16,13 8-3 16,3 4-7-16,10 5-21 15,6 10-6-15,-6-5 0 0,9 5 0 16</inkml:trace>
  <inkml:trace contextRef="#ctx0" brushRef="#br0" timeOffset="58105.497">16142 10425 34 0,'0'0'35'0,"9"10"-1"16,1-10-5-16,10 4-16 15,6-4-19-15,-2 0-23 16,17 0-3-16,-13-9-2 16,9 5-1-16</inkml:trace>
  <inkml:trace contextRef="#ctx0" brushRef="#br0" timeOffset="58512.0072">16334 10110 19 0,'8'-9'34'16,"9"18"1"-16,-1 3-2 16,-2 3-16-16,5 12-4 15,-6-1-3-15,2 6-4 0,-5-1-1 16,-5-3-3-16,-5-5 1 16,-5-8-2-16,5-15 0 0,-15 6 0 15,12-19-1-15,3-9-1 16,0-5 1-16,11-6 0 15,2 0-1-15,6 5 0 32,2 3 1-32,4 9 0 0,-1 12 1 15,-2 10 1-15,-6 8-1 16,-1 11 1-16,-8 7-1 16,-1 2-2-16,0 3-6 15,-6 0-20-15,-3-14-10 16,6 2-2-16,1-13 2 15</inkml:trace>
  <inkml:trace contextRef="#ctx0" brushRef="#br0" timeOffset="58728.9576">16771 10217 58 0,'22'-5'35'15,"12"5"0"-15,0-5-16 16,0 1-32-16,10 4-17 16,-16-11-4-16,5 4 0 0</inkml:trace>
  <inkml:trace contextRef="#ctx0" brushRef="#br0" timeOffset="59130.0547">17104 10035 52 0,'21'22'35'0,"-9"2"-4"16,-2 4-10 0,4 5-7-16,-10-1-6 15,1 0-3-15,-5-8-1 0,0-3-3 16,0-10 0 0,0-11-1-16,0 0 0 0,7-26-1 15,2 1 1-15,1-3-1 16,3 1 1-16,3-1 1 15,-1 1-1-15,2 12 2 0,-1 5-1 16,0 10 2-16,-2 10-1 16,-1 5 1-16,-4 8 0 15,0 4 0-15,-2 5-2 16,-4-3-3-16,4 4-14 16,-1-3-22-16,-6-11 0 15,7 1-1 1,-7-11 0-16</inkml:trace>
  <inkml:trace contextRef="#ctx0" brushRef="#br0" timeOffset="59492.1812">17649 10417 25 0,'0'-19'25'0,"0"7"-2"16,-11 0-3-16,-1 0-3 16,-4 7-3-16,-5 1-2 15,0 8-3-15,-3 4 0 16,5 6-2-16,2 5 0 15,9 3-1-15,4-3 0 32,11 0-1-32,4-5 0 0,9-3-1 15,1-7-1-15,4-4-4 16,-1-4-14-16,2-3-24 16,-10-10-1-16,2 1 1 15,-10-9-1-15</inkml:trace>
  <inkml:trace contextRef="#ctx0" brushRef="#br0" timeOffset="60029.391">17767 9914 27 0,'14'-9'32'0,"15"9"1"0,-2-8-7 15,4 4-13-15,0 4-4 16,-3-5-4-16,-3 5-2 15,-3 0-2-15,-7 0-1 16,-1 0 1-16,-14 0-1 16,14 12 0-16,-14-12 1 15,5 22-1-15,-5-5 0 0,0 4 1 16,5 7-1-16,-5 4 2 16,2 5-1-16,-2 1 1 15,5 6 0-15,-2-1 1 16,1-1 0-16,-1-1 0 15,1-1 0-15,-4-3 0 16,3-5-1 0,-3-5 1-16,-6-3-1 15,-2-6 0-15,-2-3 1 16,-10-9-1-16,2-2 0 16,-7-4 0-16,0-2-3 0,2-2-4 15,-1-4-18-15,4-2-15 16,10 5-1-16,3-4 0 15,7 9-1-15</inkml:trace>
  <inkml:trace contextRef="#ctx0" brushRef="#br0" timeOffset="60391.6798">18385 10086 29 0,'23'9'36'16,"-5"-13"-1"0,17 4-1-16,1 0-18 15,2-5-5-15,9 5-5 0,-6-4-5 16,-2 4-2-16,-2 0-4 0,-11-6-5 16,-5 6-10-16,-4 0-13 15,-17 0-3-15,19 0 2 16,-19 0 6-16</inkml:trace>
  <inkml:trace contextRef="#ctx0" brushRef="#br0" timeOffset="60661.9999">18473 10229 55 0,'0'0'37'0,"0"0"-6"15,17 6-7-15,6-2-5 0,5-8-7 16,10 4-2 0,0 0-4-16,6 0-2 0,-4 0-4 31,-8-6-16-31,-4-1-23 0,-1 7 0 15,-13-11-1-15,-3 7 0 16</inkml:trace>
  <inkml:trace contextRef="#ctx0" brushRef="#br0" timeOffset="66474.6358">19437 9677 13 0,'-18'-10'35'16,"-5"25"1"-16,-17 14 2 0,-4 20-16 15,7 20-7-15,-2 12-3 16,17 18-3-16,12 1-5 31,17-5-5-31,24-7-16 16,14-11-21-16,1-22 0 0,10-12 0 16,-6-24 0-16</inkml:trace>
  <inkml:trace contextRef="#ctx0" brushRef="#br0" timeOffset="67090.6427">19519 10012 37 0,'21'-1'36'15,"-3"1"1"-15,2 5-10 16,-4 14-9-16,-7 3-5 15,1 7-4-15,-10 3-3 16,5 1-2-16,-10-6-2 16,2-3-1-1,-1-13 0-15,4-11-1 16,0 0 0-16,13-25 1 16,-1-2-1-16,3-1 0 15,3-1 0-15,4 1 0 16,1 2 0-16,1 11 0 15,-2 9 1-15,-2 8-1 0,-6 10 1 16,1 9-1-16,-9 9 1 0,-1 4-1 16,-2 2-3-1,-3-3-7-15,5-4-23 16,2-1-5-16,-4-14-1 0,9-1 0 16</inkml:trace>
  <inkml:trace contextRef="#ctx0" brushRef="#br0" timeOffset="67324.1952">19976 10118 40 0,'30'4'36'0,"-2"-4"-1"15,13 0-4-15,-2 0-22 0,2-4-20 16,3 4-19-16,-13-12-5 16,3 9 0-16,-12-9-1 15</inkml:trace>
  <inkml:trace contextRef="#ctx0" brushRef="#br0" timeOffset="67729.8289">20441 9983 34 0,'0'0'37'0,"18"11"2"16,-14 2-2-16,1 6-17 15,-2 7-9-15,-6-2-3 16,3 9-4-16,-5-7-1 0,1-1-2 16,0-7 0-16,2-8 0 15,2-10-1-15,0 0 0 16,7-22 0-16,4-1 0 16,4-5 0-16,4-1 0 0,4-4 0 15,1 6 0 1,2 7 0-1,-2 7 0-15,-6 10 2 16,-4 10-1-16,-8 12 1 0,-2 8-1 16,-4 6 0-16,-4 4-4 15,4 2-9-15,-3-3-20 16,3-11-7-16,7 1-1 16,0-12 0-16</inkml:trace>
  <inkml:trace contextRef="#ctx0" brushRef="#br0" timeOffset="68023.5104">20926 10184 66 0,'-6'-18'36'16,"-5"12"-9"-16,-2 6-7 15,-7-4-7-15,5 8-4 16,-2 2-3-16,6 9-3 0,4 1 0 31,7 0-2-31,7 1 1 16,6-2-1-16,2-2 1 0,2 0-1 16,1-7-3-1,-2-6-7-15,-2-12-29 16,2 7 0-16,-7-12-1 0,2 4 1 15</inkml:trace>
  <inkml:trace contextRef="#ctx0" brushRef="#br0" timeOffset="68261.5154">21068 9708 36 0,'39'23'38'0,"1"11"2"15,5 16 0-15,-9 11-21 16,-12 6-6-16,-6 11-3 16,-18 1-4-16,-13-3-5 15,-10-3-17-15,-8-13-24 0,-13-16 0 16,4-11-1-16,-1-21 0 15</inkml:trace>
  <inkml:trace contextRef="#ctx0" brushRef="#br0" timeOffset="68746.6754">21566 9901 42 0,'14'5'37'0,"17"13"2"16,1 4-5-16,3 2-16 15,10 12-8-15,-7-2-4 16,0 2-7-16,-3 1-8 16,-9-11-15-16,-11-9-14 15,3-4-1-15,-9-18 0 0</inkml:trace>
  <inkml:trace contextRef="#ctx0" brushRef="#br0" timeOffset="68932.0785">21931 9904 60 0,'-26'8'38'0,"-5"12"-3"15,-9 4-11-15,-7 7-8 16,4 4-6-16,-2 0-6 15,3 2-8-15,9-3-10 16,2-11-17-16,10-10-7 0,21-13 0 16,0 0-1-16</inkml:trace>
  <inkml:trace contextRef="#ctx0" brushRef="#br0" timeOffset="69263.3127">21886 9578 40 0,'4'-23'34'15,"8"9"1"-15,6 5-8 16,-1 5-14-1,7 11-5-15,-8 5-3 16,-4 9-2-16,-8 4-2 16,-9 6 0-16,-6-2 0 0,-4 3 0 15,1-6 1 1,-1-1-1-16,12-9 1 16,10-4-1-16,14-4 0 0,14-2-3 15,8-1-9-15,2 4-25 16,-6-9 0-16,6 9-1 0,-17-4 0 15</inkml:trace>
  <inkml:trace contextRef="#ctx0" brushRef="#br0" timeOffset="69679.2987">22292 9820 23 0,'0'24'36'0,"-7"3"1"0,3 10-2 16,4 6-16-16,0 3-6 16,0 2-4-16,4-2-3 15,3-2-1-15,-3-10-3 0,1-10 0 16,0-10-1-1,-5-14 1-15,0 0-1 16,8-19 0-16,-8-9 0 0,-3-9 0 16,-3-9-1-16,-3-5 1 0,-1-4-1 15,1-3 0-15,1-2 0 16,1 4 0-16,7 1 0 16,4 5-1-16,5 7 1 15,11 5-2-15,9 10-1 31,-1 5-6-31,8 13-10 0,9 7-19 16,-7 0-1-16,5 10 0 16,-6 2 1-16</inkml:trace>
  <inkml:trace contextRef="#ctx0" brushRef="#br0" timeOffset="69935.7227">22296 10249 19 0,'21'0'29'0,"9"7"0"16,-5-7-14-16,5-5-36 16,10 14-5-16,-12-9-1 15,8 3 10-15</inkml:trace>
  <inkml:trace contextRef="#ctx0" brushRef="#br0" timeOffset="70335.9607">22581 9951 23 0,'0'10'33'15,"7"11"1"-15,-3-2-6 16,-1-2-11-16,2 4-4 15,-5-8-4-15,3-3-2 0,-3-10-3 16,0 0 0-16,-10-7-2 16,15-9 0-16,1-7-2 15,4-1 1-15,5-3-1 16,5 3 0-16,6 2 0 16,5 7 1-16,-2 5 0 15,0 10 1-15,-1 11 1 0,-6 6 0 16,-6 7 1-16,-1 1-1 15,-11 3 1-15,-4 4-3 16,0-2-4-16,-5-8-12 16,-4-5-25-16,9-2 1 15,0-15-2-15,0 9 1 16</inkml:trace>
  <inkml:trace contextRef="#ctx0" brushRef="#br0" timeOffset="70537.5361">23017 10007 51 0,'31'0'39'16,"2"-6"-1"-16,7 6-5 15,-1-4-21-15,-4 4-16 16,-11 0-30-16,-7-4-3 15,9 4 0-15,-9-5-2 16</inkml:trace>
  <inkml:trace contextRef="#ctx0" brushRef="#br0" timeOffset="70938.7453">23356 9890 57 0,'25'9'39'16,"2"7"0"-16,1 5-10 16,-13-1-14-16,2 9-5 15,-11-7-3 1,2 2-3-16,-4-7 0 15,-4-2-2-15,0-15 0 16,-4 9-1-16,4-9 0 16,6-19-1-16,1 1 0 15,0-6 0-15,5-2-1 16,-2 0 0-16,5 0 0 16,10 6 1-16,-1 2 0 0,-3 11 1 15,-4 7-1-15,2 9 1 16,-8 7 0-16,6 7 0 15,-6 3 1-15,-11 4-5 16,0 4-9-16,0-3-28 16,7-6 0-16,-7-3-1 0,2-6-1 15</inkml:trace>
  <inkml:trace contextRef="#ctx0" brushRef="#br0" timeOffset="71255.1768">23977 10185 17 0,'8'-11'34'15,"-8"-11"1"-15,-10 3-7 16,1 4-6-16,-9-2-5 15,5 8-4-15,-6 3-2 0,-5 10-3 16,6 2-2-16,-4 12-1 16,6 0-2-16,16 6 0 15,-4-2-1-15,12 1 0 0,3-7-1 16,5-3-3 0,9-2-9-16,4-7-29 15,-5-10 0 1,-11-7-1-16,6-6 0 15</inkml:trace>
  <inkml:trace contextRef="#ctx0" brushRef="#br0" timeOffset="71736.9541">24053 9714 52 0,'19'-5'35'0,"1"-4"-4"16,1 3-13-16,4 2-6 16,-3-1-5-16,13 5-3 15,-7 0-2-15,0 0-1 16,-28 0 1-16,41 9-2 0,-41-9 1 15,27 12-1 1,-27-12 1 0,0 0 0-16,18 36-1 15,-18-18 0-15,0-18 0 16,0 46 1-16,0-46-1 0,20 70 1 16,-20-70-1-16,-4 80 1 15,14-39 0-15,-2 5 2 16,-8-46 0-16,10 80 1 15,-24-47-1-15,-8-6 2 0,8-6-1 16,-4-3 1-16,-17-9-1 16,2-4-1-16,-7-5-3 15,-5-6-10-15,14-3-30 16,5 0-1-16,5-6 0 16,-2 1 0-16</inkml:trace>
  <inkml:trace contextRef="#ctx0" brushRef="#br0" timeOffset="74778.1265">24282 10706 18 0,'0'0'27'15,"34"-53"-6"-15,-34 53-3 16,75-25-3-16,-75 25-2 16,84 10-2-16,-41 2 1 15,-43-12-1-15,55 49 0 16,-55-49-3-16,-17 53 0 31,17-53-2-31,-67 55 0 0,21-27-2 16,5-8-2-16,2 3-1 15,39-23 1-15,-54 40-2 16,54-40 1-16,0 0-1 16,52 47-1-16,-8-34-1 15,-44-13-5-15,77 23-16 0,-30-21-16 16,1 2-1-16,-4-10 0 15,-44 6 1-15</inkml:trace>
  <inkml:trace contextRef="#ctx0" brushRef="#br0" timeOffset="75147.1056">24598 10522 31 0,'-44'-24'33'16,"-7"-7"-1"-16,-12 16-11 31,-14 7-6-31,6 13-5 0,0 17-2 16,4 12-2-16,8 17-2 15,5 14 0-15,6 13 0 16,28 3 0-16,20 7 0 15,18-4-1-15,17-6 0 16,23-12-1-16,12-15 0 16,19-19 0-16,15-21 0 0,7-21 0 15,-1-20-1-15,-14-21 1 16,-22-18-2-16,-17-15 0 16,-30-9-1-16,-33 4-1 0,-22-3-8 15,-29 7-29-15,-20 17 0 16,-4 7-1-16,-14 18 0 31</inkml:trace>
  <inkml:trace contextRef="#ctx0" brushRef="#br0" timeOffset="80839.669">1018 13265 8 0,'13'49'30'16,"-13"-49"2"-16,33 27-8 15,-6-25-6-15,6-16-4 16,1-7-2-16,6-19-2 15,-2-8-2-15,0-15-3 16,-7-5-3 0,-7-5 1-16,-7 8-1 15,-7 3 0-15,-6 8 0 16,-4 11 0-16,-9 13 0 16,1 18-1-16,-2 17 0 15,3 17 0-15,7 14 1 16,0 13-2-16,13 11 1 0,4 5 0 15,13 5 0-15,10-6 0 0,5-1 1 16,1-11-2 0,-1-12-2-16,-2-8-5 0,-13-14-19 15,-10-13-11-15,-11-5-1 16,-20-12 0-16</inkml:trace>
  <inkml:trace contextRef="#ctx0" brushRef="#br0" timeOffset="80993.3366">1155 13171 31 0,'0'0'33'0,"22"14"-1"15,6-6-3-15,4-5-27 32,5 6-20-32,9-9-11 0,-4 7-3 15,-6-7 1-15</inkml:trace>
  <inkml:trace contextRef="#ctx0" brushRef="#br0" timeOffset="81162.1189">1155 13053 32 0,'0'0'33'16,"-66"-17"0"-16,66 17 0 0,0 0-28 15,0 0-13-15,16 48-23 16,18-31-2-16,9 10 0 15,5-5 3-15</inkml:trace>
  <inkml:trace contextRef="#ctx0" brushRef="#br0" timeOffset="81493.3464">1709 13304 52 0,'20'11'36'15,"-7"-11"1"-15,2 3-18 0,9 1-7 16,-1-4-1-16,6 0-4 16,-4-10-3-16,-3-2-3 15,-5-8-1-15,-6 1 0 16,-11-5-1-16,0-3 1 16,-17 0 0-16,-4 3 1 15,-7 3 0-15,4 11 0 0,-3 10 0 16,6 5 0-16,2 14 1 15,4 12-1-15,8 8 1 16,7 5-1-16,0 7 1 16,0 2 0-16,7-4-2 0,1-4-4 15,4-4-16-15,3-7-18 32,-1-19-1-32,6-6 0 0,2-18-1 15</inkml:trace>
  <inkml:trace contextRef="#ctx0" brushRef="#br0" timeOffset="81793.9237">2342 13130 27 0,'12'6'37'0,"-26"5"1"15,-4 6 0-15,-13 7-16 16,-3-7-10-16,3 3-4 0,-4-4-3 15,-2-8-3 1,5-8-1 0,5-3-1-16,6-6 1 0,11-6-2 15,3-3 1 1,3 1 0-16,9-1 0 16,9 8 2-16,6 7-1 0,11 3 1 15,0 15 1-15,-1 7-2 16,2 3-7-16,-1 8-32 15,-2-8-1-15,4-1 0 0,-6-7-2 16</inkml:trace>
  <inkml:trace contextRef="#ctx0" brushRef="#br0" timeOffset="82441.0497">3122 13053 33 0,'8'-10'34'0,"15"10"1"0,1-5-12 15,7-4-10-15,7 6-4 0,-1-4-2 16,0-3-3-16,-7 3-1 16,-2-2-2-16,-15 0 1 15,-13 9-2-15,0 0 1 16,-25-6-1-16,-2 11 0 15,1 9 0-15,-1 1 0 32,5 9 0-32,7 6 0 0,5 3 1 15,17 1-1-15,11 2 0 16,13-2 0-16,12-7-1 16,6-3 0-16,5-10-1 15,4-6-2-15,-1-8-1 16,-1-11-1-16,-10-8 1 15,-3-2 0-15,-15-8 1 0,-6-1 2 16,-13 0 2-16,-9-2 3 16,-12 3 3-16,-13 4 0 15,-7 10 2-15,-10 2-1 16,5 13 0-16,-1 7-1 16,7 8-1-16,10 5-1 0,11 5 0 31,13-1-2-31,18-1 0 0,10-4 0 15,7-6 0 1,0-6-2-16,-4-7-7 0,-4-10-31 16,-8 4-2-16,-7-11 0 15,-8 3 0-15</inkml:trace>
  <inkml:trace contextRef="#ctx0" brushRef="#br0" timeOffset="83011.1636">4638 12942 24 0,'-24'-6'32'16,"7"12"-4"-16,-8 5-8 16,0 4-7-16,6 12-3 15,7 0-4 1,12 4-1-16,7-1-1 15,15 0 0-15,3-7 1 16,15-4 0-16,-3-12 0 16,0-3 0-16,-9-8-1 15,-9-1 0-15,-13-5-1 0,-12-1 0 16,-13-1-2 0,-12 1-1-16,0 2-4 0,-3-4-9 0,6 2-23 15,10 7-2 1,4-6 0-16,14 10-1 15</inkml:trace>
  <inkml:trace contextRef="#ctx0" brushRef="#br0" timeOffset="83295.825">4865 12951 33 0,'3'-12'36'15,"-3"12"1"-15,0 0-7 16,0 0-12-16,-5 17-7 15,5-2-4-15,10 8-3 32,1-1-2-32,10 3 0 0,3-4-1 15,3-3 1-15,3-4-1 16,-2-4 0-16,-3-10 0 16,-4-5 0-16,-4-7 0 15,-7-6-1-15,-1-4-3 16,-9-6-4-16,0 1-12 15,-9-3-18-15,-3-7-1 0,0 3-1 16,-5-2 0-16</inkml:trace>
  <inkml:trace contextRef="#ctx0" brushRef="#br0" timeOffset="83411.7203">4961 12705 14 0,'0'0'33'16,"-12"-13"0"-16,12 13-4 31,0 0-21-31,-3-10-32 0,12 19-4 15,-9-9-3-15,18 23-2 16</inkml:trace>
  <inkml:trace contextRef="#ctx0" brushRef="#br0" timeOffset="83743.3264">5435 12954 7 0,'-15'-3'33'15,"-10"-6"1"-15,3 12-1 0,2 3-15 16,-1 2-7-16,8 11-4 0,2 0-2 16,11 9-1-1,0-6-1-15,16 4 0 16,1-4 0-16,7-2 1 0,0-8-1 15,-2-3 1-15,-5-9 0 32,0 0-1-32,-17 0-1 0,8-15 0 15,-20 8-1-15,-6-3-4 16,-1 2-16-16,8 1-19 16,-12-5 0-16,8 7-1 15,-2-9 0-15</inkml:trace>
  <inkml:trace contextRef="#ctx0" brushRef="#br0" timeOffset="84366.7991">5694 12914 20 0,'17'0'33'0,"-1"-6"1"16,10 6-3-16,5 0-19 0,-1 0-4 15,0 0-2-15,-1 0-2 16,-5 0-2-16,-4 0-1 16,-8 0-1-16,-12 0 0 0,0 0 0 15,-11-7-1-15,-8 7 0 16,-3 4 0-16,-2 4 1 15,-1 5 0-15,3 3 2 16,3 7-1-16,5 4 2 16,8-3 0-16,6 7 0 15,13-6 0 1,4 0 0-16,3-4 0 16,6-9 0-16,1-2-1 15,2-7-1-15,-3-6-1 16,2-4 1-16,-8-3-1 15,-2-5 0-15,-4 2-1 16,-2 1 1-16,-3 2 0 16,-9 10 0-16,15-7 1 0,-15 7 0 15,8 10-1-15,-8 1 2 16,4 3-1-16,-4-2 0 16,0-4 1-16,0-8-1 15,0 0-1-15,0 0 1 16,14-12 0-16,-4-3-1 0,3-6 0 15,-1 1 0-15,7 1 0 0,-1 2 0 16,0 7 0-16,-2 6 0 16,-3 7 0-16,-2 8 1 15,0 7-4-15,-6 1-8 16,-1 0-27-16,2 7 0 16,-3-4 0-16,9 0-1 31</inkml:trace>
  <inkml:trace contextRef="#ctx0" brushRef="#br0" timeOffset="84598.5854">6371 12913 58 0,'4'28'38'0,"-4"7"1"16,-3 5-18-16,8 19-6 0,-5-1-5 16,3 6-4-16,1-4-5 31,3-9-6-31,1-4-21 0,5-10-12 16,-7-13-1-16,8-11-1 15</inkml:trace>
  <inkml:trace contextRef="#ctx0" brushRef="#br0" timeOffset="85015.1863">6394 13174 28 0,'12'-5'30'16,"0"-9"0"-16,16 5-7 15,6-4-24-15,6 1-8 16,3 4-6-16,2-1 0 15,4-1 0-15,0 0 7 0,-1-2 4 16,-2-2 5-16,0 3 7 16,-8 2 8-16,-1 6 6 15,-12 3 2-15,-7 8-1 0,-18 2-5 16,0 10-5 0,-25-2-4-16,3 4-2 0,-11-5-4 31,-5-7-3-31,1-4-1 15,3-9-1-15,4-10-1 0,3-8 0 16,13-4 1-16,1-5-1 16,13 1 2-16,6 6 0 15,6 5 3-15,7 12 0 16,7 6 1-16,4 15-1 16,-2 7 1-16,0 7-1 0,-1 5-8 15,-5 3-31-15,-7-12-1 16,5 3-1-16,-14-16 0 15</inkml:trace>
  <inkml:trace contextRef="#ctx0" brushRef="#br0" timeOffset="85785.3845">8024 12900 19 0,'-15'0'28'0,"-9"-4"1"15,8 6-15-15,-1 5-4 0,8 6-5 16,9 2-1 0,13-1-2-16,6-2 0 0,5 0-1 15,1-5 0-15,0-2 0 16,-3-5-1-16,-7 0 1 0,-15 0-1 15,0 0 0-15,-28 0 0 16,-2 1 2-16,1 8 0 16,-4 1 1-16,5 6 1 31,2 1 1-31,15 5 0 0,7 0 0 16,11 2 1-16,11-4-2 15,7-1 0-15,5-5-1 16,5-3-1-16,2-8 0 15,4-3-1-15,-2-12 1 16,-4-1-1-16,-5-9-1 16,-2-3 1-16,-9-2 0 0,-8 1-2 15,-3 2 2-15,-8 6-2 16,0 9 1-16,0 9 0 16,0 0-1-16,-6 26 1 15,9-3-1-15,-3 5-2 16,9 1-9-16,-3 0-20 15,-3-9-3 1,7 1-2-16,-10-21 2 16</inkml:trace>
  <inkml:trace contextRef="#ctx0" brushRef="#br0" timeOffset="85948.1507">8223 12726 40 0,'-9'-26'32'0,"9"13"-3"16,-6 2-16-16,-4 1-39 16,10 10-3-16,0 0-4 15,13 16 8-15</inkml:trace>
  <inkml:trace contextRef="#ctx0" brushRef="#br0" timeOffset="86117.1765">8381 12922 67 0,'22'43'39'15,"2"1"0"-15,-5-6-14 16,0-8-13-16,3-2-6 16,-5-12-3-16,4-7-2 0,-5-9-3 31,-1-9-6-31,6-4-12 0,-2-8-19 16,-10-12-1-1,7 1 0-15,-1-6 1 0</inkml:trace>
  <inkml:trace contextRef="#ctx0" brushRef="#br0" timeOffset="86533.303">8980 12964 27 0,'0'40'35'16,"-12"-6"1"-16,-7 0-6 16,-5-1-12-16,-8-11-6 15,5-2-7-15,-1-12-3 16,1-8-3-16,7-9-1 15,5-10 0 1,8-2-1-16,7-3 0 16,4 4 0-16,6 1 2 15,4 7 1-15,5 12 1 16,3 4 2-16,-1 14-1 16,1 1 1-16,1 6 0 15,-2-1 0-15,0-2 0 16,1-6-1-16,0-6-1 0,-3-10 0 15,2-7 0-15,1-8 0 0,-1-5-1 16,-2-8 1 0,-4 1-2-16,-1-2 1 0,-3 5 1 15,-5 8 0-15,-6 16 0 16,10-6 1-16,-3 21-1 16,-2 4 1-16,-2 7-4 0,7 1-18 15,-1 5-17-15,-3-12-1 16,6-1 0-16,1-15 0 15</inkml:trace>
  <inkml:trace contextRef="#ctx0" brushRef="#br0" timeOffset="87033.7124">10212 12639 52 0,'21'4'38'16,"7"12"0"-16,6 8-11 16,13 10-12-16,9 16-7 0,2 4-4 15,1 4-5-15,3 4-14 16,-3-3-23-16,-16-18 0 0,-1-2-1 15,-14-18 1 1</inkml:trace>
  <inkml:trace contextRef="#ctx0" brushRef="#br0" timeOffset="87834.5667">10655 12643 47 0,'-13'8'39'16,"-15"9"0"-16,-12 10-6 31,-13 14-15-31,-12 0-8 0,1 7-5 16,3 3-8-16,3-10-11 15,16-7-24-15,19-1-2 16,8-15 0-16,15-3 0 16</inkml:trace>
  <inkml:trace contextRef="#ctx0" brushRef="#br0" timeOffset="88072.8471">10897 13108 49 0,'0'0'40'0,"0"0"0"16,9-12-2-16,-9 12-27 16,0 0-42-16,0-18-6 15,0 18-2-15,9-16-1 16</inkml:trace>
  <inkml:trace contextRef="#ctx0" brushRef="#br0" timeOffset="88774.0008">11185 12653 16 0,'0'0'34'0,"-3"34"1"15,-3-4 1-15,3 12-18 16,3 7-7-16,-8 0-4 0,8-2-1 15,0-6-2-15,0-12-1 16,0-11-1-16,0-18-1 16,0 0 1-16,11-28-1 15,-11-3 0-15,3-9 0 16,-3-8 0-16,0-4-1 16,0 0 0-1,-6 3 0-15,2 6 0 16,1 9-1-16,3 12 1 15,0 22 0-15,0 0-1 16,0 18 1-16,8 14 0 16,1 3 0-16,5 4 1 15,5 2-1-15,3-7 1 16,2-8-1-16,4-11 1 0,1-8-1 16,1-11 0-16,-2-8 0 0,-1-9 0 15,-3-7-1 1,-7-4 1-16,-1 3-1 15,-4 2 2-15,-1 8-1 0,-3 7 1 16,-8 12 1-16,0 0 0 16,9 22 1-16,-9 5 0 0,3 11-1 15,-3 3 1-15,7 5-1 16,-2-2 0-16,7-1-1 16,0-6-3-16,1-7-3 15,7-2-15-15,-2-11-20 16,-4-12 0-16,5-1 0 31,-4-11-1-31</inkml:trace>
  <inkml:trace contextRef="#ctx0" brushRef="#br0" timeOffset="88976.4301">11895 13006 67 0,'0'0'41'15,"0"0"-9"-15,12 6-32 0,-15-18-30 16,3 12-7 0,-12-27-3-16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09-26T15:31:00.06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12687 12850 16 0,'3'-15'34'0,"10"20"2"0,-2 10-4 16,3 15-12-16,6 17-4 31,-4 5-6-31,6 17-1 0,-6 5-3 16,-7 4-1-16,-9 2-4 16,-6-6 0-16,-7-8-2 15,-10-12 0-15,-1-13-1 16,-3-17-1-16,2-18 0 15,0-19 0-15,9-16 1 16,7-15 0-16,9-10 1 0,4-10 0 16,12-2 1-16,7 3 1 15,8 5 0-15,7 3 1 16,2 8-1-16,1 6 0 16,2 8 0-16,-3 4-1 15,-3 7-3-15,-9 0-10 16,-6 6-22-16,-4 8-2 0,-18 8 1 15,0 0-1-15</inkml:trace>
  <inkml:trace contextRef="#ctx0" brushRef="#br0" timeOffset="231.0331">13213 12815 33 0,'19'6'34'15,"-19"-6"1"-15,16 23-11 16,-12 2-10-16,-4 2-3 0,0 6-6 16,-4 0-5-16,-3-1-11 15,1-5-22-15,6 5-2 16,-7-13 0-16,7 1 0 15</inkml:trace>
  <inkml:trace contextRef="#ctx0" brushRef="#br0" timeOffset="584.6445">13583 12901 36 0,'21'19'34'0,"-21"-3"-3"16,-9 4-9-16,3 7-4 0,-10-4-7 16,2 0-2-16,-8-4-3 15,-3-3-3-15,3-8-2 16,-3-8-1-16,7-6-2 16,-2-10-1-16,7-3 1 15,6-8-2-15,3 1 2 16,11-1 1-16,5 5 1 0,6 6 1 15,7 4 1-15,3 12 1 16,0 7 0-16,-1 10 0 16,-1 4-1-16,-1 8 0 15,-4 2-4-15,-6-2-7 16,-2 0-17-16,5 1-10 16,-5-16-1-1,8-1 0-15</inkml:trace>
  <inkml:trace contextRef="#ctx0" brushRef="#br0" timeOffset="1085.619">13837 12843 25 0,'0'0'32'0,"11"4"0"16,9 1-8-16,1 0-12 0,1-3-4 15,3 3-2-15,1-5-1 16,-8 0-3-16,0-2 0 31,-9-3-1-31,-9 5 0 0,10-12 0 16,-10 12-1-16,-13-7 0 16,1 12 0-16,-3 2 0 15,2 5 0-15,1 5 1 16,0 5 0-16,8 6 2 15,4-3-1-15,4 5 0 16,4-5 1-16,8 2 0 0,3-6 0 16,2-6-1-16,4-11 0 15,0-4-1-15,0-9 0 16,1-8-1-16,-2-4 0 16,-2-8-1-16,-2-5 1 15,-1 1-1-15,-6 1 2 16,-3 7-1-16,-4 2 1 0,-1 8 1 15,-5 7 0-15,0 8 0 16,0 10 0-16,0 7 0 0,0 5 0 16,0 4-1-16,0 1 0 15,3 0-2-15,1-1-4 16,-4-8-6-16,7-2-19 31,-1-4-8-31,-6-12 0 0,0 0 0 16</inkml:trace>
  <inkml:trace contextRef="#ctx0" brushRef="#br0" timeOffset="1250.8741">14131 12490 59 0,'-8'-18'36'0,"8"18"1"15,0 13-11-15,0 3-24 0,5 15-34 16,-5-9-3-16,8 9-1 15,-8-8 0-15</inkml:trace>
  <inkml:trace contextRef="#ctx0" brushRef="#br0" timeOffset="2608.0357">15462 12857 12 0,'4'-14'31'0,"10"4"0"16,-3-8-6-16,5-8-11 15,0-2-4-15,0-4-1 0,1 3-1 16,-8-3-1-16,1 10-1 16,-6 5-1-16,-4 17-1 15,0 0-1-15,0 15 0 16,-3 13-1-16,3 12-1 0,0 6-1 16,0 4-2-1,0 6-4-15,-3-7-10 0,3-11-16 16,0 1-4-16,-3-17-1 15,3-8 1-15</inkml:trace>
  <inkml:trace contextRef="#ctx0" brushRef="#br0" timeOffset="2992.7284">15603 12481 24 0,'-14'-35'32'0,"-3"23"0"15,-19 7-9-15,-9 10-9 16,-6 14-4-16,-7 13-3 16,2 12-3-16,3 9 0 15,11 11-1-15,11 7-1 0,17 6-1 16,14 1 0-16,14 1 1 16,12-11-1-16,13-3 1 15,9-9 0-15,11-13 0 16,3-18-1-16,1-15 1 15,5-18-1-15,-1-18 0 0,-2-18-1 32,-8-16 1-32,-20-16 0 0,-18-8 0 15,-19-6 1 1,-15 3-1-16,-17 8 0 0,-14 9 1 16,-9 14-1-16,-4 17-1 15,4 12-5-15,9 13-8 16,10 11-24-16,16 15-1 15,5-3 1-15,15 15-1 0</inkml:trace>
  <inkml:trace contextRef="#ctx0" brushRef="#br0" timeOffset="3277.6721">16278 12731 50 0,'35'0'33'15,"10"-2"1"-15,14 2-20 16,13 0-6-16,2 7-3 15,0-2-6-15,-2 0-9 0,-10 1-15 16,-22-6-8-16,-2 7 0 16,-23-11-1-16</inkml:trace>
  <inkml:trace contextRef="#ctx0" brushRef="#br0" timeOffset="3478.0885">16375 12852 37 0,'34'10'32'0,"6"-10"-8"16,16 2-8-16,6-2-3 16,2 3-9-16,-2-3-7 15,-8 0-16-15,-5 4-11 16,-24-13-1-16,-3 9-1 0</inkml:trace>
  <inkml:trace contextRef="#ctx0" brushRef="#br0" timeOffset="3710.657">16803 12472 21 0,'-7'-14'35'0,"-6"24"1"16,-8 4 2-16,-7 14-19 15,0 17-6-15,-16 11-4 16,2 13-1-16,-9 9-3 16,5 2-1-16,-1 0-3 15,4-4-2-15,6-8-3 32,6-15-6-32,10-16-22 0,11-10-7 15,10-27 1-15,0 0-1 16</inkml:trace>
  <inkml:trace contextRef="#ctx0" brushRef="#br0" timeOffset="4242.0366">17454 12845 14 0,'-17'0'30'0,"-8"-20"0"16,7 0-11-16,11-2-5 16,7-6-4-16,10 2-3 15,9-3 0-15,11 9-1 16,3 4-1-16,9 11 1 16,-5 5 1-16,-3 17 0 0,-14 7 0 15,-8 10-1-15,-19 7-2 31,-14 2 0-31,-10-2-1 16,-4-4-1-16,-5-4 0 16,5-7-2-16,7-8 0 0,7-8 0 15,21-10 0-15,0 0-1 16,16 0 1-16,3 0-1 16,8 0 1-16,-1 0-1 0,5 2-3 15,-3-2-4-15,2 0-15 16,2-2-15-16,-11-13-1 15,8 2 1-15</inkml:trace>
  <inkml:trace contextRef="#ctx0" brushRef="#br0" timeOffset="4611.3097">17648 12529 41 0,'-45'-24'32'0,"-13"1"-2"15,-2 13-12-15,-3 14-5 16,-2 14-5 0,-1 13-2-16,2 10-2 15,9 18-1-15,4 7 1 16,16 8-1-16,11 6-1 16,15 1 1-16,14-7-1 0,18-6 0 15,20-8 1 1,18-14-1-16,12-16-1 15,11-16 0-15,8-17-1 0,5-19 1 0,2-21-1 16,-6-10 0-16,-20-18 2 16,-23-4 0-16,-28-12 1 15,-22 7 0-15,-28 5 1 16,-20 9-1-16,-19 16 1 16,-10 14-3-16,1 16-4 15,4 6-11 1,13 14-25-16,21 15-2 15,7 1 1-15,16 6-1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09-26T14:54:48.28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16451 11468 15 0,'-5'36'27'0,"-18"3"-4"16,3 14-10-16,-28 61 2 15,33-59-11 1,-3-6-2-16,5-9-1 0,4-14 0 15,3-11 0-15,6-15 0 16,0 0 0-16,12-26 1 16,0-4 0-16,4-12-1 15,5-8 2-15,2-5-1 16,1-2 1-16,-5-1 1 31,2 4 1-31,-8 6-1 0,-1 12 0 16,-9 8 1-16,-3 15-2 15,0 13 1-15,-7 13-2 16,7 15 0-16,0 13 0 16,4 11-1-16,3 5 0 15,5 4 0-15,3-1 1 0,4-5 0 16,-3-3-1-16,2-9-1 16,-5-16-2-16,-5-9-4 15,-8-18-1-15,0 0-3 16,-27-4 0-16,6-15 0 0,-13-5 1 15,4-4 0-15,-2-4 2 16,6 7 4-16,9 0 2 31,10 6 4-31,15 5 0 0,8 9 1 16,12 5 1-16,9 0 0 16,10 0 0-16,-1 0 0 15,4 0 0-15,-8-5 0 16,-1 1 1-16,-9-3-1 15,-5 2 1-15,-11-3-1 16,-7 8 2-16,-9 0-1 0,0 11-1 16,-6 1-1-16,3 9 0 15,0 1-2-15,3 5-1 16,6 0-4-16,3-3-4 16,7-1-7-16,2-2-22 0,4-12-1 15,6 0 0 1,-6-11 0-16</inkml:trace>
  <inkml:trace contextRef="#ctx0" brushRef="#br0" timeOffset="378.8795">16959 11650 22 0,'23'0'32'15,"1"-6"1"-15,13-2-10 16,1 7-8-16,2-7-5 16,7 5-4-16,-8-3-3 15,-3 1 0-15,-9-2-1 16,-9 2-1-16,-8 1 0 0,-10 4 1 16,0 0-1-16,-23-5 1 15,3 10 0-15,1 6 0 16,-5 6 0-16,1 2 1 15,1 8-1-15,7 2 0 16,6 3 0-16,9-3 0 16,6-1-1-1,6-2 1-15,8-6-1 16,6-5-3-16,4-2-9 0,4-4-24 16,-6-9-2-1,7 0 0-15,-8-9 1 0</inkml:trace>
  <inkml:trace contextRef="#ctx0" brushRef="#br0" timeOffset="498.3322">17521 11860 76 0,'6'12'40'16,"-6"-12"-1"-16,0 0-35 16,17 0-36-16,-13-12-5 15,13 5-3-15</inkml:trace>
  <inkml:trace contextRef="#ctx0" brushRef="#br0" timeOffset="32553.5071">17450 12555 26 0,'0'0'32'15,"10"21"-2"-15,-7 14-9 16,-3 12-6-16,0 9-3 16,-4 5-3-16,4 0-4 0,0-8-2 31,6-9-1-31,1-15-1 0,0-18 0 16,2-18 1-16,-1-14-2 15,-1-20 2 1,-2-11-1-16,-5-13 0 0,-5-5-1 15,-1-1 1-15,0 5-1 16,-2 8 0-16,2 14 1 16,1 12-2-16,1 17 1 0,4 15 1 15,0 21-1-15,6 9 1 16,-1 9-1-16,5 2 1 16,1 0 0-16,4-1 0 15,0-7 0-15,3-9 0 16,1-9-1-16,-3-10 1 15,1-13-1-15,-2-13 1 0,-2-8 0 16,-6-8-1-16,-2-5 0 16,-5-3 0-16,4 6 1 15,-4 2-1-15,0 11 0 16,0 14 0-16,0 12 0 0,10 12 0 16,0 14 1-1,2 12 0 1,1 4 0-16,2 7 0 15,3 3-1-15,-2 2-3 16,-3-8-10-16,3-6-23 0,-1-1 0 16,-7-11-2-16,8-5 0 15</inkml:trace>
  <inkml:trace contextRef="#ctx0" brushRef="#br0" timeOffset="32891.4484">17924 12738 36 0,'10'5'38'16,"-10"7"0"-16,0 6-4 15,0 10-17 1,0-4-5-16,0 5-4 16,0-7-4-16,0-2-2 15,6-8 0-15,-6-12-2 16,18-10 1-16,-3-9 0 15,-2-8-1-15,2 0 0 16,1-1 0-16,-3 3 0 16,-1 8 1-16,1 5-1 0,-1 12 1 15,-2 12 0-15,-1 10 0 16,0 6 0-16,-1 1-2 16,-1 1-4-16,3 6-14 0,1-4-21 15,-7-11 1-15,7-1-1 16,1-10 0-16</inkml:trace>
  <inkml:trace contextRef="#ctx0" brushRef="#br0" timeOffset="33322.1675">18896 12692 18 0,'0'22'36'15,"-12"5"1"-15,-6 5-2 0,-4 0-14 16,-6-3-9-1,1-1-5-15,-1-7-5 16,0-8-2-16,4-9-1 0,3-13-2 16,9-8 1-16,1-7 0 31,8-5 0-31,3 1 2 16,5 2 1-16,4 5 1 0,4 6 1 15,8 10 1-15,-1 5 1 16,5 15 0-16,-1 5 0 15,0 6-1-15,-1 2-1 16,-2 0-2-16,-4 5-11 16,-4-1-28-16,-5-14-1 0,6-2 0 15,0-16 0-15</inkml:trace>
  <inkml:trace contextRef="#ctx0" brushRef="#br0" timeOffset="33722.2975">19068 12690 39 0,'0'0'37'16,"8"16"-2"-16,-5-2-12 15,3 7-6 1,-6 3-5-16,7 5-3 15,-7-2-3-15,9-1-2 16,-3 0-1-16,3-8-1 0,2-5-1 16,4-7 0-16,1-6 0 15,-1-10-2-15,1-4 0 16,-1-6-1-16,0-2 0 16,-4-1 0-16,0 1-1 0,-5 0 1 15,1 4 0-15,-3 5 0 16,-4 13 1-16,0 0 2 15,-11 7-1-15,-1 13 1 16,-3 8-2-16,-1 1-11 16,0-2-24-16,10 5 0 15,1-12-1 1,19-2 0-16</inkml:trace>
  <inkml:trace contextRef="#ctx0" brushRef="#br0" timeOffset="34391.0041">19240 12691 32 0,'0'0'32'0,"-9"-9"-3"16,9 9-7-16,20 0-5 0,-4-6-6 16,9 6-3-16,-1-4-3 31,7 4-1-31,1-4 0 16,-2-1-2-16,-6 1 0 0,-8 3-1 15,-16 1 1-15,0 0-1 16,0 0-1-16,-23 4 1 15,-2 7-1-15,-3 3 0 16,1 5 1-16,4 6 0 16,9 3-1-16,11 0 2 0,13 0-1 15,8-5 0-15,12-2 0 16,5-6-3-16,4-1-6 16,0-9-18-16,-7-9-11 15,4 4 0-15,-10-13-1 16</inkml:trace>
  <inkml:trace contextRef="#ctx0" brushRef="#br0" timeOffset="34569.172">19768 12852 57 0,'19'12'41'0,"-19"-12"-1"15,15 9-7 1,-11 0-57-16,-4-9-10 15,0-11-4-15,-4-13-1 0</inkml:trace>
  <inkml:trace contextRef="#ctx0" brushRef="#br0" timeOffset="43416.6372">15688 13389 37 0,'0'0'32'16,"0"0"-9"-16,-12 5-4 15,4 24-5-15,-2 14-5 0,4 11-4 16,-2 4-1-16,2 4 0 16,4-3-2-16,2-10 0 15,2-13-1-15,8-15 0 16,0-16 0-16,4-19 0 16,-2-18 0-16,-2-16 0 0,-4-10 0 31,-1-7-1-31,-5-1 1 15,0 3-1-15,-3 9 0 16,-3 10 0-16,-2 16 0 16,3 16 0-16,5 12 0 0,0 17 0 15,0 5 0-15,8 4 0 16,1 4 0-16,8-4 0 16,1-2 0-16,4-9 1 0,3-8-1 15,-1-7 0-15,1-13 1 16,0-9-1-16,-6-9 1 15,-6-5-1-15,-4-2 0 16,-3 4 0-16,-3 10 1 16,-3 9-2-16,0 15 2 15,-13 15 0 1,8 18-1-16,5 17 1 16,0 8 1-16,11 6 0 15,0 0-2-15,6-4 0 16,5-7-7-16,1-14-7 15,1-10-18-15,0-10-4 16,-10-19 0-16,7 0-1 16</inkml:trace>
  <inkml:trace contextRef="#ctx0" brushRef="#br0" timeOffset="43678.8795">16098 13578 36 0,'22'19'33'0,"-9"-2"-3"16,-4 5-10-16,4 1-4 15,-5-1-5-15,2-2-2 0,-8-5-4 16,4-6-1-16,-6-9-2 16,10-12-1-16,-4-5 0 15,0-4 0-15,4-6 0 16,2 5-1-16,0 3 0 16,5 7 0-16,-6 7 0 31,2 12 1-31,-4 8-1 0,1 7 1 15,-1 7-1-15,-5-2-6 16,1-1-24-16,4 3-6 16,-9-12 0-16,13 3-1 15</inkml:trace>
  <inkml:trace contextRef="#ctx0" brushRef="#br0" timeOffset="44248.2014">17018 13547 40 0,'-9'21'30'16,"-12"-2"-7"-16,-3-1-6 16,-3 1-4-16,0-2-5 0,-4-5-2 15,4-7-3-15,2-5-1 16,3-12 0-16,3-4-1 16,8-2 0-16,8-2 0 15,3 1-1-15,12 5 0 16,3 1 0-16,6 8 0 15,2 10 1-15,4 5 0 0,-2 7 1 16,-3 7-1-16,-2 0 1 16,-2 3 0-16,-1 0 0 15,0-5 1-15,0-6-2 16,5-4 1-16,-4-12-1 0,1 0 0 16,-1-14 0-1,-1-5-1 1,-1-4 1-16,-5-3-1 15,-4 1 1-15,0 2-1 16,-4 4 0-16,-3 7 0 0,0 12 0 16,0 0 1-16,0 16-1 15,0 5 1-15,3 2-1 16,0 1-2-16,4 3-8 16,1-3-20-16,2-13-6 0,7 2-1 15,-3-15 0-15</inkml:trace>
  <inkml:trace contextRef="#ctx0" brushRef="#br0" timeOffset="44617.3554">17303 13497 45 0,'22'8'32'16,"-3"-4"-7"-16,10 0-11 0,5 2-3 16,0-6-4-16,0 6-2 0,-6-6-2 15,-4-5 0 1,-6-2-2-16,-5 2 1 0,-13 5-1 16,4-12 0-16,-4 12 1 15,-19-6-1-15,3 6 0 16,-5 9 1-16,-2 4 1 15,2 6-1-15,0 4 1 0,4 3-1 16,5 1 1-16,12 2 0 16,4-4-1-16,11-2-1 15,4-3-2-15,3-8-6 16,9-6-24-16,2 4-6 16,-7-10 0-16,5 3 0 31</inkml:trace>
  <inkml:trace contextRef="#ctx0" brushRef="#br0" timeOffset="44748.7809">17781 13758 83 0,'0'0'40'0,"19"0"-7"16,-19 0-50-16,10 0-13 0,2 0-5 15,-12-17-3-15</inkml:trace>
  <inkml:trace contextRef="#ctx0" brushRef="#br0" timeOffset="55285.6228">15480 14401 43 0,'-5'-10'34'0,"5"10"-3"16,-20 29-12-16,-1 5-6 16,-1 12-4-16,-4 4-4 15,4 7-2-15,2-2 0 16,6-9-2-16,4-8 0 16,6-15-1-16,4-23 0 15,14-5 1-15,-2-22-1 0,2-14 0 16,3-10 0-16,0-8 0 15,2-5 1-15,-1-3-1 16,-1 6 0-16,-3 7 2 16,-1 10-1-16,-2 14 0 15,-2 17 1-15,0 18 1 0,-1 17-1 32,1 16 1-32,1 12-1 0,7 7 0 15,0 3 0-15,3 1-2 16,0-3-3-16,-3-15-10 15,2-7-18-15,-4-4-8 16,-12-18 1-16,-3-3-1 16</inkml:trace>
  <inkml:trace contextRef="#ctx0" brushRef="#br0" timeOffset="55440.6203">15447 14610 28 0,'4'-13'34'16,"3"-6"0"-16,17 4-13 15,7 7-7-15,4 8-9 16,6 6-16 0,-4-2-20-16,13 9-2 15,-12-8-1-15,8 7 8 16</inkml:trace>
  <inkml:trace contextRef="#ctx0" brushRef="#br0" timeOffset="55758.4097">15910 14559 39 0,'-4'10'22'0,"4"12"-1"16,-3 3-3-16,-4 6-3 0,7 4-3 15,0-4-4 1,4 4-3 0,11-7-7-16,4-9-11 15,2-12-19-15,11 0-1 0,-4-18-1 16,9 5 9-16</inkml:trace>
  <inkml:trace contextRef="#ctx0" brushRef="#br0" timeOffset="56174.5424">16166 14589 30 0,'0'0'32'16,"13"-2"1"-16,2 2-12 16,7 0-8-16,0 0-5 15,7 0-2-15,-2 2-2 0,-3-2-1 16,-5 0-1-16,-4 0-1 15,-5 0 0-15,-10 0-1 16,0 0 1-16,-10 8 0 16,-5-6 1-16,-1 9 0 0,-3-2 0 15,1 8 1-15,1-3 1 16,4 7-1-16,3-2 1 16,10 2 0-16,0-3 0 15,10 1-1 1,1-3 0-16,5-2-1 15,3-4-3-15,-1-3-6 16,6-1-17-16,5-2-14 16,-7-8-2-16,2 4 1 15</inkml:trace>
  <inkml:trace contextRef="#ctx0" brushRef="#br0" timeOffset="56328.2228">16604 14827 82 0,'0'0'41'0,"0"0"0"16,0 0-19-16,6-12-55 0,-6 12-5 15,0-15-1-15,9 3-2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09-26T15:32:57.32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9375 4718 22 0,'5'28'29'0,"-11"-1"-6"16,-3 2-5-16,-7 0-4 0,-2 3-4 15,-4-4-3-15,-6-5-3 16,-2-5-2-16,2-8-2 15,0-5-1-15,3-5-1 16,3-9 0-16,4-5-1 0,6-5 0 16,5 0 0-16,7 0 1 31,7 4 1-31,4-1 1 16,2 4 0-16,8 5 1 0,1 7 1 15,3 9 0-15,0 8 1 16,-3 1-1-16,2 3-3 15,-4 5-8-15,-2-6-16 16,6 4-4-16,-15-15-1 16,6 5 3-16</inkml:trace>
  <inkml:trace contextRef="#ctx0" brushRef="#br0" timeOffset="231.6669">9524 4482 31 0,'42'13'29'16,"-7"6"-5"-16,-10 22-9 0,-2 12-3 15,-10 10-2-15,-6 12-4 16,-10 3-9-16,-8 1-18 15,-16-11-8-15,3-3-2 16,-11-23-1-16</inkml:trace>
  <inkml:trace contextRef="#ctx0" brushRef="#br0" timeOffset="748.6185">9018 5862 33 0,'3'29'28'0,"-10"9"-8"16,7 8-6-16,4 15-3 15,-4 3-2-15,6 3-4 16,0 0-2-16,-2-6-5 0,2-8-7 15,0-5-10-15,-6-16-10 16,8-6-2-16,-13-13 1 16</inkml:trace>
  <inkml:trace contextRef="#ctx0" brushRef="#br0" timeOffset="1133.8769">8987 5975 38 0,'24'-15'30'16,"-2"-3"-6"-16,6 8-9 0,3 10-4 16,-5 6-3-16,-2 7-2 15,-6 2-2-15,-8 7-1 16,-10-3 0-16,-7-2-2 15,-8 0 0-15,-4-5-2 16,1-4 0-16,2-6 0 16,6-2 0-16,10 0 0 0,0-10-2 15,16 5 2-15,4 5-1 16,4 0 2-16,-3 4 0 16,-1 5 1-16,-6 5-2 15,-4 3 2-15,-10 7-2 16,-10-7-2-16,-5 4-5 0,-4-5-6 31,-5-12-10-31,7 6-8 0,-4-15 1 16,7 5 11-1</inkml:trace>
  <inkml:trace contextRef="#ctx0" brushRef="#br0" timeOffset="1399.1787">9210 5753 13 0,'36'15'32'0,"-3"4"1"16,3 15-3-1,-5 13-14-15,-6 7-4 16,-6 14-3-16,-12 5-5 15,-10 3-1-15,-13 2-5 16,-9-5-5-16,-3-9-14 16,0-2-13-16,-12-21 0 15,11-2-1-15</inkml:trace>
  <inkml:trace contextRef="#ctx0" brushRef="#br0" timeOffset="2551.9672">823 8495 27 0,'-7'57'29'16,"7"-57"-10"-16,-36 73-2 15,36-73-5-15,-59 67-4 16,59-67-5-16,-63 42-4 16,63-42-2-16,-61 5-4 15,61-5 0-15,-44-29 0 16,44 29 1-16,-27-47 1 0,27 47 3 16,-4-52 3-16,4 52 2 15,0 0 5-15,43-41 11 16,8 60-9-1,-51-19-1-15,61 52-1 16,-61-52-2-16,56 74-4 16,-56-74-5-1,40 75-12-15,-40-75-15 16,34 58-2-16,-34-58-1 0,0 0 4 16</inkml:trace>
  <inkml:trace contextRef="#ctx0" brushRef="#br0" timeOffset="2836.5859">813 8200 42 0,'51'-32'33'0,"-51"32"1"0,64 53-11 15,-28 6-11-15,3 12-1 16,-2 22-3-16,-9 8-1 16,-15 11-4-16,-10-4-3 15,-13-1-3-15,-11-11-5 16,-4-16-6-16,-6-10-7 0,4-13-15 31,27-57-1-31,-51 60 1 0,51-60 19 16</inkml:trace>
  <inkml:trace contextRef="#ctx0" brushRef="#br0" timeOffset="4486.8186">1977 8364 14 0,'-31'-22'32'0,"7"17"-21"16,-7 0-2 0,-3 5-2-16,-2 8-1 0,4 3-2 15,4 8-2-15,6 4 2 31,6 2-1-31,8 5 0 0,8 0 0 16,8-2 1-16,6-1 0 16,6 0 1-16,2-8-1 15,6-2-1-15,-2-3-1 16,1-9-1-16,-3 0-1 16,-5-5-2-16,-10-5 0 15,-9 5-1-15,0-14 0 0,-17 5 1 16,-3 0 1-16,-9 0-1 15,-4 4 0-15,-1 0 2 16,0 5 1-16,3 7 0 16,5 2 0-16,7 7 0 15,7 3 1-15,7 2 0 16,5 6 1-16,9-2 0 0,5 1-1 16,5-4 2-16,2 2-2 15,6-6-1-15,-1-6-5 16,1-3-12-16,3-1-14 15,-14-13 0-15,8 5-1 0</inkml:trace>
  <inkml:trace contextRef="#ctx0" brushRef="#br0" timeOffset="4655.6977">1547 8468 30 0,'-28'-15'29'16,"11"15"-2"-16,3-4-15 0,14 4-13 16,9 14-11-16,9-6-15 15,17 10-1-15,3-8 0 16</inkml:trace>
  <inkml:trace contextRef="#ctx0" brushRef="#br0" timeOffset="4971.263">2132 8571 42 0,'-20'-7'28'0,"5"7"-9"15,-8 6-5-15,1 7-5 0,2 3-3 16,1 5-3-16,8 3-1 15,7 4 0-15,10 0-1 16,6-4 1-16,5 0-1 16,8-7 1-16,1-4-1 15,4-6 1-15,-4-7 0 16,-1 0 0-16,-7-10-1 0,-10-1-2 16,-4-3-3-16,-11-4-5 15,0-2-10-15,-11-7-11 16,7 8-2-16,-10-4 1 15</inkml:trace>
  <inkml:trace contextRef="#ctx0" brushRef="#br0" timeOffset="5140.4702">2173 8586 14 0,'25'0'28'16,"12"0"-4"-16,-6 0-4 15,7 0-6-15,0 0-5 16,-3-3-4-16,0-1-3 15,-4-1-6-15,-11 1-6 0,-6-5-8 16,1 9-6-16,-15 0-3 16,3-10 0-16</inkml:trace>
  <inkml:trace contextRef="#ctx0" brushRef="#br0" timeOffset="5256.1668">2392 8645 21 0,'-10'24'17'31,"10"7"-4"-31,0-7-5 0,0 2-9 16,7-1-13-16,-5-10-4 16,14 1-4-16,-5-16 19 15</inkml:trace>
  <inkml:trace contextRef="#ctx0" brushRef="#br0" timeOffset="5709.9479">2612 8606 6 0,'0'0'29'0,"-18"0"2"16,18 0-2-16,-10 21-15 15,5-8-5-15,5 6-4 16,-4 0-2-16,7 3 0 0,3 0 1 16,4-3-3-16,6-4 2 0,-1-1-1 15,-2-9 0 1,5-5-1-16,-2 0 0 15,2-10-1-15,-3-2 0 0,-5-5 0 16,0 3-1-16,-7-4 1 31,1 4-1-31,-4 5 0 0,0 9 1 16,0-12 0-16,0 12 0 16,-4 12 0-16,4-3 0 15,6 8 0-15,3-2 1 16,0 3 1-16,1-2 0 15,9-2 1-15,-2-6 0 16,5-1 1-16,-3-7-1 0,0-3 1 16,-3-5-1-16,-2-4 0 15,-4-4 0-15,-7-4-2 16,-3-2-1-16,-9-1-2 16,3 5-8-16,-4 4-25 15,-3-4-1-15,2 11 0 16,-5-2-1-1</inkml:trace>
  <inkml:trace contextRef="#ctx0" brushRef="#br0" timeOffset="6305.9001">3676 8078 9 0,'9'-5'30'16,"-9"5"-2"-16,0 23-7 15,0 21-3-15,0 16-4 31,0 14-4-31,-2 13-1 0,2 10-1 16,0 0-3-16,0-3-4 16,0-11-4-16,0-18-5 15,3-17-9-15,3-7-18 16,-6-24 1-16,9-7-1 16,-5-22 15-16</inkml:trace>
  <inkml:trace contextRef="#ctx0" brushRef="#br0" timeOffset="6510.5849">3869 8503 12 0,'25'17'30'0,"-11"-5"1"15,9 16-2-15,5 3-18 0,-3 3-4 16,3 2-7-16,-1 0-3 15,-3-6-9-15,-4-6-17 16,4 0-2-16,-11-17 0 31,8-2 18-31</inkml:trace>
  <inkml:trace contextRef="#ctx0" brushRef="#br0" timeOffset="6689.2681">4194 8564 19 0,'-31'-4'33'16,"13"18"1"-16,-10-5-6 0,-5 9-11 16,6 6-6-16,-6 3-4 15,5 2-7-15,3 2-8 16,0 3-20-16,-3-10-6 16,13 7 0-16,-4-16-1 0</inkml:trace>
  <inkml:trace contextRef="#ctx0" brushRef="#br0" timeOffset="7043.0912">4346 8801 4 0,'0'0'28'15,"0"0"1"-15,-10-8-6 16,10-5-9-16,-5-3-5 16,2-7-3-16,-1-3-2 15,-2-4-2-15,3-3 0 16,-4-4-1 0,2 1 0-16,3-4 0 15,-5 0-1-15,4-1 0 16,3 4 1-16,3-1-1 15,5 5 0-15,2 1 0 16,3 2-1-16,3 6-2 0,2 5-3 16,4 9-3-1,2 3-9-15,-7 2-12 0,12 13 0 16,-10-4 3-16</inkml:trace>
  <inkml:trace contextRef="#ctx0" brushRef="#br0" timeOffset="7289.9965">4349 8746 8 0,'0'14'27'16,"0"-14"-2"-16,22 0-10 16,-1 4-5-16,5-4-8 15,2 0-14-15,-7-5-14 16,10 5 0-16,-15-8 4 16</inkml:trace>
  <inkml:trace contextRef="#ctx0" brushRef="#br0" timeOffset="7659.2237">4536 8522 14 0,'0'0'32'15,"21"10"0"-15,-15 5-7 16,1 2-8-16,2 5-5 15,-7-2-3-15,2 1-3 16,-4-4 0-16,0-2-3 16,0-15-2-16,0 0 0 15,0 0-2-15,0-12 0 0,6-5 0 16,1-5 0-16,2 3-1 16,0-3 1-16,3 3-1 15,1 7 2-15,0 4-1 16,1 3 1-16,-1 5 0 15,0 10 0-15,-1 2 0 16,-3 3-3-16,3 7-5 0,-10-1-10 16,-4-2-15-16,6 8 0 15,-11-10 0-15,7 3 14 16</inkml:trace>
  <inkml:trace contextRef="#ctx0" brushRef="#br0" timeOffset="8158.8577">4849 8258 19 0,'14'0'29'16,"-14"0"-3"-16,21-9-9 16,-9 9-6-16,3 0-4 15,3 0-3-15,-3 4-1 16,2 1-1 0,-1-1-1-16,-1 2 0 15,-3-2 0-15,1 1-1 16,-5 4 0-16,-2 1 0 15,-1 3 0-15,-5 3 0 16,0 3 0-16,-4 6 0 16,0 2 0-16,4 3 0 15,-5 2 1-15,5 2 1 0,-3 2 2 16,3 1 0-16,0-1 2 16,-3 2-1-16,-2-5 1 0,-1 0-1 15,-5-5 1-15,-1-1-3 16,-7-9 0-16,-3-3-1 15,1-6-1-15,-2-5 0 16,-1-4-5-16,0-7-5 0,7 1-11 16,7 0-16-16,-5-7 0 15,15 13-1-15,-9-20 10 16</inkml:trace>
  <inkml:trace contextRef="#ctx0" brushRef="#br0" timeOffset="8592.1254">5287 8095 20 0,'-7'-27'25'0,"7"16"-5"15,0 11-3-15,-6 10-3 16,4 18-3-16,-2 15-3 15,4 18 0-15,0 12 0 16,4 11 0-16,1 4-1 16,2 7 0-16,2-7-1 15,3-5-2-15,-2-12 0 0,-1-9-2 16,0-10-1-16,-3-14-6 16,2-7-16-16,0-7-15 15,-8-24 0-15,0 9-1 16,0-21 3-16</inkml:trace>
  <inkml:trace contextRef="#ctx0" brushRef="#br0" timeOffset="9310.285">5969 8201 24 0,'12'6'27'0,"-12"-6"-10"16,-12 21-4 0,-8-2-4-16,-11 3-2 15,-5 5-2-15,-7 0-2 16,2 1-1-16,1-1-1 16,4-4-1-16,7-3 1 15,9-8-1-15,9-1 1 16,11-11-1-16,-6 14 1 15,6-14 0-15,19 13 0 0,-1-3 0 16,5 0 0-16,7 3 0 16,1 1 0-16,3-1-4 15,3 1-9-15,-1 5-15 16,-5-9-2-16,7 5-1 0,-11-10 15 16</inkml:trace>
  <inkml:trace contextRef="#ctx0" brushRef="#br0" timeOffset="9563.1336">6184 8288 2 0,'-2'-16'30'0,"2"16"1"16,8 13-2-16,-8 3-13 15,7 15-3-15,-3 7-4 16,5 7-1-16,-5 2-1 16,2 4-1-16,-6-7-2 15,6 0-3-15,-2-6-3 0,-4-11-8 16,2-8-12-16,4-1-13 16,-6-18 1-16,0 0-1 15</inkml:trace>
  <inkml:trace contextRef="#ctx0" brushRef="#br0" timeOffset="9979.4444">6157 8290 9 0,'23'-19'30'0,"-6"-7"0"15,21 9-13-15,-1 6-3 0,0 5-4 16,5 6-3-16,-6 10-2 16,-5 2-3-16,-10 7 0 15,-4 5-1-15,-14 3 0 16,-9 2-1-16,-10-5 1 16,-4-1-1-16,-3-4 0 15,1 0 0-15,6-6 0 0,7-4 0 16,9-9-1-16,9 11 1 15,13-3 0-15,6 2 0 16,3 3 1-16,-1 5 1 16,-5 6 1-16,-9 4 0 0,-12 3 0 15,-8 2 0 1,-20-4 1 0,-5-1-2-16,-11-5-2 15,-3-8-4-15,6-6-10 16,3-4-17-16,2-10-2 0,13-1-1 15,4-7 2-15</inkml:trace>
  <inkml:trace contextRef="#ctx0" brushRef="#br0" timeOffset="10265.5733">6583 8657 31 0,'12'6'34'0,"-3"-3"0"16,10 9-8-16,2 5-11 15,1-2-6-15,3 2-5 0,-2 2-7 0,-2-4-10 16,-7-6-21-16,6-1 0 16,-20-8 0-16,21 0 0 15</inkml:trace>
  <inkml:trace contextRef="#ctx0" brushRef="#br0" timeOffset="10450.4803">6787 8653 23 0,'-25'8'34'0,"4"9"1"16,-10-5-1-16,-3 5-16 15,3 8-7-15,-1-4-5 16,2 1-4-16,4 0-9 16,-1 5-25-16,2-17-3 0,13 4-1 15,-4-14 0-15</inkml:trace>
  <inkml:trace contextRef="#ctx0" brushRef="#br0" timeOffset="11123.7519">7242 8620 12 0,'19'23'31'0,"-11"-3"1"15,0 12-6-15,-8-1-11 16,-6 2-10-16,0-5-12 0,-10-14-21 15,10 1-2-15,-4-15-1 32,10 0 7-32</inkml:trace>
  <inkml:trace contextRef="#ctx0" brushRef="#br0" timeOffset="11737.4055">7721 8393 42 0,'22'0'23'0,"2"0"-15"16,4 0-3-16,5 0 1 16,-1-4-4-16,-1 2 0 0,-4 2-1 15,-7-6-1-15,-20 6 0 16,0 0 0-16,0 0 0 16,-19 8 0-16,-6 1 2 0,-3 3 1 15,4 2 1-15,-4 6-1 16,8 1 2-16,9 3-1 15,11-3 0-15,8 1 0 16,14-3-1-16,7 0-1 16,5-5 0-16,6-2-2 15,3-7 0 1,4-5 0-16,-1 0-1 16,-2-9-1-16,-4-1 1 15,-3-7-1-15,-3-3 1 16,-9-2 0-16,-7-2 1 15,-8-2 0-15,-10 6 2 16,-9-2 1-16,-7 8 0 16,-2 4 1-16,-7 4 0 0,0 8 0 15,4 5-1-15,5 7 0 16,4 1-1-16,8 4 0 0,8-4-1 16,8 3 0-1,6-1-1-15,4-7-1 0,2 0-4 16,-4-6-10-16,-2-8-18 15,4 4 0-15,-13-17 0 0,3 3 5 16</inkml:trace>
  <inkml:trace contextRef="#ctx0" brushRef="#br0" timeOffset="11869.481">8142 8208 12 0,'-16'-9'23'0,"16"9"-10"15,-5 15-23-15,5-15-9 16,8 14 1-16</inkml:trace>
  <inkml:trace contextRef="#ctx0" brushRef="#br0" timeOffset="12222.8007">8384 8387 15 0,'0'0'27'0,"18"10"0"31,1-10-15-31,6 4-2 0,1-4-4 16,8 0 0-16,-3 0-4 15,-3 0-1-15,-6 0-3 16,-6 0 1-16,-16 0 0 15,0 0 0-15,-16 14 2 16,-3-5 1-16,-6 3 2 16,0 2 0-16,1 4 2 0,5-5-1 15,8 3 0-15,11-2-1 16,8 1 0-16,7-5-3 16,10-1-2-16,8-2-6 15,2-2-13-15,3-7-10 16,10 2-2-16,-10-12 0 15</inkml:trace>
  <inkml:trace contextRef="#ctx0" brushRef="#br0" timeOffset="12571.1963">8909 8371 20 0,'0'0'27'31,"-24"-11"0"-31,11 11-14 0,0 1-5 15,13-1-2-15,-11 17-3 16,11-8 0-16,8 1-2 16,2-1 0-16,5-4-3 15,1 4-1-15,-1-9-1 16,-2 2-2-16,-13-2 0 16,10 0 0-16,-10 0 2 0,-17 4 2 15,-1 0 3-15,-30 10 9 16,28-1-1-1,0 1 2-15,2 0 2 16,15 1-2-16,3-1-1 16,16 1 0-16,2-4-2 0,9 0-1 31,2-7-4-31,2-4-8 0,-2-5-29 16,7 0-2-1,-11-14 0-15,10 1 0 16</inkml:trace>
  <inkml:trace contextRef="#ctx0" brushRef="#br0" timeOffset="13288.5244">9770 7928 30 0,'0'0'27'16,"-8"-14"-7"-16,8 14-1 0,-3 29-5 15,3 2-2 1,0 20-2-16,3 10-4 15,4 13 0 1,-2 6-2-16,1 2-2 16,1-6-8-16,-4-11-10 0,-3-14-17 15,9-5 0-15,-9-20 0 16,7-4 5-16</inkml:trace>
  <inkml:trace contextRef="#ctx0" brushRef="#br0" timeOffset="13804.3605">9960 8303 8 0,'0'12'25'15,"-3"5"1"-15,8 5-11 16,-5 3-6-16,7 3 0 16,3-4-3-16,3-5-1 0,6-6-1 31,5-5-1-31,0-8 0 0,0-6-2 16,-1-6-1-16,-4-2 0 15,-1-8-1-15,-5-2 0 16,-7 0-1-16,-6 2 1 15,0 0 0-15,-3 6 0 16,-4 7 0-16,7 9 2 16,-12 10 0-16,9 12 1 0,3 10 1 15,0 6 0-15,9 13 3 16,1 0 0-16,5 9 1 16,-6-3-1-16,1 3 0 15,-10-5-2-15,0-2 1 16,-13-8-2-16,-8-8-3 15,-10-12-2 1,-4-11-2-16,-2-10-2 16,0-14-2-16,6-8-2 15,4-11-5-15,11-9-8 16,12 1-9-16,4-13 0 16,17 8 6-16</inkml:trace>
  <inkml:trace contextRef="#ctx0" brushRef="#br0" timeOffset="14189.6044">10400 8185 44 0,'0'26'22'0,"-5"8"-6"15,2 7-1-15,-1 0-3 16,4-3-3-16,-3-1-3 16,3-9-3-16,-3-5 0 15,3-11-1-15,0-12 0 16,0 0-1-16,-9-12 1 0,5-5-1 16,-2-9 0-16,-2-5-1 15,-2-6 0-15,1-2 0 16,2-2-1-16,1 2 1 15,3 1-1-15,3 4 1 16,4 7 0-16,5 1 0 16,6 7 0-16,6 6-1 0,4 4-4 15,6 3-5-15,3 6-10 16,0-6-11-16,13 10 0 0,-7-8 0 16</inkml:trace>
  <inkml:trace contextRef="#ctx0" brushRef="#br0" timeOffset="14444.5813">10386 8555 31 0,'20'10'29'15,"-3"-10"0"-15,10-4-14 16,4 4-10-16,0-6-22 16,9 6-10-1,-17-10-2-15,8 10 0 16</inkml:trace>
  <inkml:trace contextRef="#ctx0" brushRef="#br0" timeOffset="14792.1621">10580 8272 27 0,'25'27'30'0,"-19"-11"-4"15,4 4-11-15,0 3-2 16,-5-3-5-16,2 0-1 16,-7-7-2-16,0-13-1 0,0 0-3 15,0 0 0-15,9-10-2 16,-2-9 0-16,5-3-1 16,0-3 0-16,4 0 1 15,2 6-1-15,1 5 3 16,2 9-1-16,-2 5 3 15,-3 14-1 1,-4 1 1-16,-3 9 0 0,-3 0-2 16,0 1-5-1,1-6-23-15,-1 5-4 0,-9-15-2 16,8 8 1-16</inkml:trace>
  <inkml:trace contextRef="#ctx0" brushRef="#br0" timeOffset="15229.6467">10898 8085 20 0,'15'-9'24'0,"12"6"-6"16,-4-4-8-16,0 2-2 15,2 5-3-15,-6-3-1 0,-3 6 0 16,-4 2 0-16,-3 5-1 0,-2 4-1 16,-4 8 0-1,2 4 0-15,2 1 2 0,1 8-1 16,-1 1 1-16,4 0-1 15,3 5 4-15,-1-4-2 16,0 0 2-16,-6-6-2 31,0 0 0-31,-7-9 0 0,-7 1-1 16,-7-9 0-16,-5 0-3 16,-9-8 0-16,1-2-2 15,-1-4-4-15,-1 0-9 16,6-12-18-16,12 6-2 15,2-11-1-15,15 6 1 16</inkml:trace>
  <inkml:trace contextRef="#ctx0" brushRef="#br0" timeOffset="15591.8867">11303 7903 49 0,'4'8'29'0,"-4"4"-10"15,5 8-5-15,1 14-4 16,4 9-3-16,5 19 0 16,-3 7-1-16,7 9 1 15,-6-1-2-15,2-2 1 16,-6-6-1-16,2-5-1 0,-3-17-2 16,-5-10-4-16,3-15-20 15,-3-3-13-15,-3-19 0 16,0 0-2-16</inkml:trace>
  <inkml:trace contextRef="#ctx0" brushRef="#br0" timeOffset="18833.7073">11819 8203 27 0,'0'0'31'0,"12"8"-3"15,5-8-11-15,18 5-5 16,8-5-4-16,5 0-6 0,6 0-9 16,-3 0-12-1,2 4-11-15,-16-10-1 16,3 8 0-16</inkml:trace>
  <inkml:trace contextRef="#ctx0" brushRef="#br0" timeOffset="19037.7594">11923 8329 6 0,'0'0'29'16,"6"21"0"-16,6-15-6 15,16-2-6-15,3 1-3 16,7 0-11-16,0 6-23 16,-1-11-7-16,4 2-3 15,-11-7-2-15</inkml:trace>
  <inkml:trace contextRef="#ctx0" brushRef="#br0" timeOffset="19941.6934">12525 8345 17 0,'17'-5'26'0,"22"5"-8"16,17-4-2-16,22 0-2 15,24-3-2-15,25 0-1 0,19 2-2 16,17-5-1-16,15 3-2 16,1-3-3-16,-4 1-1 15,-8 0-2-15,-21 1-4 16,-23 1-13-16,-24 7-14 16,-39-4-1-16,-14 8 0 15,-46-4 7-15</inkml:trace>
  <inkml:trace contextRef="#ctx0" brushRef="#br0" timeOffset="20321.2448">13245 7996 31 0,'8'-27'21'0,"-4"-9"-3"15,0 2-1-15,-1-5-3 16,-3 0-2-16,0 3-2 15,0 5-3-15,4 5-2 16,-4 6-2 0,0 7 0-16,0 13-1 15,0 0-2-15,11 18 0 16,-11 9-3-16,4 14-8 16,-4 13-19-16,-4 0-2 15,4 15 0-15,-9 0 1 0</inkml:trace>
  <inkml:trace contextRef="#ctx0" brushRef="#br0" timeOffset="20742.7323">12634 8542 35 0,'0'0'31'0,"7"9"-7"15,-7 17-3-15,-7 12-5 0,7 16-4 16,-3 9-3-16,3 8-1 0,-7 3-3 16,7 1-1-16,0-8-5 15,0-6-2 1,7-10-10-16,-4-13-16 0,0-14-5 15,6-9-1-15,-9-15 0 32</inkml:trace>
  <inkml:trace contextRef="#ctx0" brushRef="#br0" timeOffset="20974.028">12817 8872 25 0,'33'3'31'15,"-14"4"0"-15,13 12-1 16,-2 3-18-16,-1 4-6 16,4 3-7-16,-2-4-8 15,0-2-11 1,-15-10-11-16,9 1-1 15,-13-16 0-15</inkml:trace>
  <inkml:trace contextRef="#ctx0" brushRef="#br0" timeOffset="21160.2503">13117 8843 35 0,'-24'14'32'0,"-10"0"0"16,-4 5-12-16,-1 6-7 15,-5 0-5-15,3 0-4 16,1 2-7-16,2-9-8 16,8-4-14-16,10 3-7 15,3-14-1-15,17-3 1 0</inkml:trace>
  <inkml:trace contextRef="#ctx0" brushRef="#br0" timeOffset="21524.1506">13253 8993 19 0,'4'20'28'0,"-13"-7"1"0,9 5-10 15,0-5-6-15,0-3-5 16,0-10-3-16,0 9-1 15,0-9-1-15,0 0 0 0,-3-13-2 16,3-2 1-16,-6-4-1 16,2-8 0-16,1-6 0 15,-1-4-1-15,-1 0 0 16,2-6 0-16,3 2 0 16,0-5 0-16,0 5 0 15,8 5 0 1,-1 5-1-16,6 5 1 15,0 5 0-15,5 5-1 16,3 5-3-16,5 7-5 16,4 4-12-16,-2-5-9 15,12 7-2-15,-2-7 2 16</inkml:trace>
  <inkml:trace contextRef="#ctx0" brushRef="#br0" timeOffset="21778.0351">13245 9123 13 0,'27'13'24'0,"-8"-18"0"16,13 5-21-16,1 0-19 0,-5-3-5 15,4-2-2-15,-14-9 20 16</inkml:trace>
  <inkml:trace contextRef="#ctx0" brushRef="#br0" timeOffset="22125.6411">13465 8869 22 0,'0'0'32'0,"18"30"0"16,-14-15-1-16,-4 4-18 16,6 9-2-16,-6-8-5 31,0-4-2-31,3-3-2 0,-3-13-3 15,0 0 1-15,12-8-1 16,-2-7 0-16,2-8 0 16,3 1 0-16,-1-2 0 15,0 5 2-15,-1 5 1 16,0 5 1-16,-2 9 1 16,-11 0-1-16,14 19 1 0,-11-1 0 15,2 4-2-15,2 4-6 16,-7-4-12-16,-6-3-19 15,12-2-1-15,-6-7 1 16,0-10-2-16</inkml:trace>
  <inkml:trace contextRef="#ctx0" brushRef="#br0" timeOffset="22562.8251">13735 8620 13 0,'25'0'26'0,"-10"-7"-1"16,6 2-11-16,-2 0-1 15,0 3-5-15,-5 2-1 0,0 0-3 16,-5 2 1-16,-9-2-1 16,15 17-2-16,-12-7 0 15,-3 4-1-15,4 3 0 16,-4 3 0-16,6 3 1 16,-6 5 0-16,6 0 0 15,0 4 1 1,0-2 0-16,1 1 2 15,0-2 0-15,-2 0 0 16,-5-4 0-16,-3 0 0 16,-9-8-2-16,-1-1 0 0,-9-3-1 15,-6-4-7 1,-3-6-15-16,7 3-15 0,-3-16-1 16,11 2-1-16,1-6 2 0</inkml:trace>
  <inkml:trace contextRef="#ctx0" brushRef="#br0" timeOffset="23065.6362">14249 8533 28 0,'0'0'29'0,"0"-11"-6"15,0 11-4-15,0 0-3 16,-12 20-2-16,12 8-3 16,-6 3-3-16,6 20 0 31,-4 7-1-31,4 12 1 0,0 3-2 15,0 6 0-15,0-9-2 16,7-2-1-16,-3-10 0 16,2-9-1-16,-6-15-1 15,6-9 0-15,-1-9-2 16,-5-16-7-16,0 0-30 0,13 6-1 16,-13-18 1-16,3 1-1 15</inkml:trace>
  <inkml:trace contextRef="#ctx0" brushRef="#br0" timeOffset="27869.7096">14872 8267 40 0,'15'18'32'15,"-6"-4"2"-15,-5 5-15 16,-4 5-10-16,0 3-10 15,-4-3-22-15,-7-15-8 16,11 0-1-16,0-9 0 16</inkml:trace>
  <inkml:trace contextRef="#ctx0" brushRef="#br0" timeOffset="28455.5742">15341 8066 18 0,'14'0'28'0,"-4"-9"0"15,14 3-12-15,-1 1-6 16,2-1-4-16,3 4-1 15,-6-1-1-15,-1-3-1 0,-6 4-3 16,-4 2 0-16,-11 0 1 16,0 0-2-16,-17 9 1 15,2 1-1-15,-2 5 1 16,0 0 0-16,3 8 1 16,2 2-1-16,10 1 0 15,6 2 0-15,10-3 0 0,5-2 0 16,9-4-1-16,3-3 0 15,11-9 0-15,0-7 0 16,1 0-1-16,-1-11 1 16,-3-3 0-16,-1-3 0 15,-7-2 1-15,-3-1 0 32,-13 0 1-32,-6 0 0 0,-5 1 2 15,-8 5-2-15,-5-1 3 16,-9 3-1-16,-2 4 0 15,-3 5 0-15,0 3 0 16,-2 6-1-16,8 5-1 16,0 3 1-16,7 3-2 0,10 0 1 15,11 1-1-15,8-2 1 0,5-6-4 16,4-4-6-16,0-10-19 16,10 4-3-16,-16-12-1 15,8 5 1-15</inkml:trace>
  <inkml:trace contextRef="#ctx0" brushRef="#br0" timeOffset="28856.4041">16625 8054 6 0,'-22'0'22'0,"-9"3"-4"0,10 4-6 15,-1 5-2-15,4 7-1 16,8 0-1-16,5 3 2 16,8-2-1-16,8 0 0 15,6-4-1-15,4-2 0 16,4-6-2-16,2-8-1 16,-4 0-1-16,-2 0-2 0,-5-11-6 15,-4-3-9-15,-12 14-15 16,9-24-4-16,-5 12-1 15,-4-8 0-15</inkml:trace>
  <inkml:trace contextRef="#ctx0" brushRef="#br0" timeOffset="29173.3385">16806 8107 35 0,'14'21'32'0,"-14"-8"-4"15,4 6-9-15,3-1-7 16,-4-2-4-16,2 0-2 15,-5-6-1-15,0-10-2 32,0 0-2-32,0 0-1 0,0-13-1 15,0-3-1-15,4-3-1 16,-1-2-1-16,3 1 0 16,4 3 0-16,1-1 2 15,2 8 1-15,3 0 2 16,-1 10 1-16,1 0 1 15,-1 10 0-15,-3 0 1 0,-2 6-1 16,-4 4-1-16,0-1-2 16,0 3-7-16,-6 2-13 15,0-10-12-15,10 6 0 16,-10-20-2-16</inkml:trace>
  <inkml:trace contextRef="#ctx0" brushRef="#br0" timeOffset="29473.6061">17326 8179 52 0,'-13'-22'29'16,"6"1"-8"-16,-3-1-5 0,-6-2-4 15,0 7-2-15,-7 1-2 16,2 8-3-16,-4 3-1 15,3 5-1-15,0 9-2 16,8 5 1-16,2 5 0 16,12 5 0-16,0-3 0 15,14 4 0 1,4-6 0-16,4 0-1 16,5-5-2-16,-1-7-4 15,3-2-9-15,-4-5-9 16,-4-10-12-16,3 3-1 15,-7-8 0-15</inkml:trace>
  <inkml:trace contextRef="#ctx0" brushRef="#br0" timeOffset="29643.1667">17465 8054 42 0,'0'0'34'16,"7"-16"1"-16,-7 16-10 0,0 0-7 15,10 7-7-15,-5 9-4 16,-5 2-3-16,0 6-3 15,0 5-7-15,-2-4-12 0,-8-3-19 16,10-1 1-16,-7-11-1 16,7-10 0-16</inkml:trace>
  <inkml:trace contextRef="#ctx0" brushRef="#br0" timeOffset="29797.5057">17486 7822 20 0,'-8'-10'25'15,"8"10"-5"-15,-4 13-20 16,-5-13-22-16,16 11-2 16,-7-11 6-16</inkml:trace>
  <inkml:trace contextRef="#ctx0" brushRef="#br0" timeOffset="30191.4091">17877 8172 48 0,'0'-21'30'0,"-7"8"-11"16,-2-1-5-16,-6-2-4 0,0 6-3 15,-3-2-2-15,-1 8-1 16,0 4-1-16,0 0-1 16,4 8-1-16,5 8 0 15,6 4 0-15,4 1 2 16,7 2-1-16,8-5 1 15,3-3 0-15,7-2-1 0,0-9 1 16,2-4-1-16,-3-6 0 16,-6-7-1-16,-5-3-2 15,-9-4-7-15,-4-1-23 16,-4 3-3-16,-10-6-2 16,4 8 1-16</inkml:trace>
  <inkml:trace contextRef="#ctx0" brushRef="#br0" timeOffset="30979.8179">18837 8032 23 0,'-4'17'27'0,"1"15"1"16,-18-3-13-16,-2-3-6 16,-5-5-4-1,-2-2-3-15,1-8-1 16,-2-9-2-16,6-6 0 15,4-6-2-15,4-6 1 16,5-3 0-16,7 1 2 16,5-4 1-16,8 5 1 15,2 1 2-15,6 7 1 16,3 6 1-16,4 6 1 0,0 6 0 16,3 7-1-16,-3 4-1 0,-1 4-2 15,-4 5-6 1,-3-3-9-16,-4-5-16 15,4 4-5-15,-9-13 0 0,9 1 0 16</inkml:trace>
  <inkml:trace contextRef="#ctx0" brushRef="#br0" timeOffset="31264.8258">18978 8188 13 0,'27'11'28'15,"-27"-11"1"-15,18 21-5 16,-13-10-11-16,-5-11-5 31,8 14-3-31,-8-14-4 0,0 0 0 16,-9-13-2-16,9-3-1 15,0-5 0-15,0-4-1 16,6-1-1-16,4 1 1 16,3 1 2-16,4 5 2 15,-1 4 0-15,4 11 2 16,-5 4-1-16,3 11 2 0,-6 8-1 15,-2 4-2-15,-3 3-9 16,0 6-15-16,-7-11-6 16,11 7 0-16,-6-14-1 15</inkml:trace>
  <inkml:trace contextRef="#ctx0" brushRef="#br0" timeOffset="31798.5141">19516 8039 10 0,'-25'-10'25'0,"12"10"0"0,-10 0-11 16,12 6-5-16,11-6-3 15,-3 16-2-15,13-6-1 16,3 0 0-16,5 1 0 15,1-3 0-15,3-2-1 16,-4 0-1-16,0-6-1 16,-8 2 0-16,-10-2 0 0,0 0-1 15,-10 0 0-15,-7 0 1 0,-5 6-1 16,0-2 2 0,-2 4 0-16,2 2 2 15,4 4 1-15,7-1 0 0,8 3 1 16,3-3 0-16,13 5 0 31,0-7 0-31,8-2 0 0,4-9-2 16,3 0 0-16,-1-6-1 15,2-6-1-15,1-2 0 16,-4-5 0-16,-2-5 0 16,-3 5-1-16,-5 1 0 15,-3 2 0-15,-3 4 0 16,-10 12 0-16,9-10 0 0,-9 10 1 15,5 11-1-15,-5 2 0 16,0 5-1-16,-5 0-5 16,5 2-14-16,5 3-13 15,-8-5-1-15,6 0 1 16,-3-18 5-16</inkml:trace>
  <inkml:trace contextRef="#ctx0" brushRef="#br0" timeOffset="32152.2391">19867 8170 37 0,'15'19'32'0,"-15"-19"0"0,22 0-16 16,-3 0-5-16,2 0-3 15,2-4-3-15,1-8-1 16,1 0-2-16,-4-3 0 15,-1-3-2-15,-6 0 0 16,-7-2 0-16,-7 4 1 16,0 0-1-1,-12 2 1-15,-3 2 0 16,-6 7 0-16,-3 5 1 16,0 5 0-16,3 8 0 15,-2 3-1-15,5 12 1 16,5 2-1-16,6 8 1 15,1 6-1-15,6 4 0 0,0 0 0 16,4 0-1-16,1-3-6 0,-2-8-8 16,0-6-20-1,8-4-2-15,-11-27 1 16,20 14-1-16</inkml:trace>
  <inkml:trace contextRef="#ctx0" brushRef="#br0" timeOffset="32405.3189">20263 8010 35 0,'0'0'32'16,"11"-3"2"-16,-11 13-12 15,4 2-8-15,1 12-5 16,-5 1-3-16,0 5-3 16,0 1-9-16,0-3-14 15,-8-8-14-15,8-3 1 16,0-17-2-16</inkml:trace>
  <inkml:trace contextRef="#ctx0" brushRef="#br0" timeOffset="32553.1576">20286 7885 21 0,'0'0'21'16,"-4"-9"-20"-16,4 9-1 16,7-11-22-16,-4 2 2 15</inkml:trace>
  <inkml:trace contextRef="#ctx0" brushRef="#br0" timeOffset="33006.0625">20582 7902 10 0,'14'-25'28'15,"-4"-12"1"-15,14 4-1 0,-3-8-15 16,1-1-3-16,0 0-2 31,-7 0-1-31,-1 7-1 0,-8 4 0 16,-1 9-2-16,-5 6 0 15,0 16 0-15,-8 16-1 16,5 15 0-16,3 17-1 16,6 7 0-16,4 13 0 15,4 9 1-15,0 6-1 16,1 0 0-16,-4-1 0 0,-6-5-1 16,-14-10 0-16,-10-5-1 15,-11-15-1-15,-9-9-1 16,-4-13-3-16,-6-18-8 15,7-12-12-15,12-9-11 16,1-13-1-16,21-2 0 16</inkml:trace>
  <inkml:trace contextRef="#ctx0" brushRef="#br0" timeOffset="33436.9206">21089 7952 35 0,'0'0'28'16,"-24"-15"-10"-16,15 15-3 15,-5 3-5-15,4 9-3 16,3 1-2-16,4 3 0 0,6 1-1 15,5 0-1-15,6-3 0 16,-1-4-1-16,2 0-2 16,-1-4-1-16,-3-6 0 15,-11 0-2-15,12 0 1 16,-12 0-1-16,0 0 1 16,-18-10 0-1,2 10 1-15,3 0 2 16,-4 9 1-16,1 1 1 15,1 2 2-15,6 5 0 16,3 0 0-16,6 0 0 16,11-1 0-16,-1 0-2 15,7-5-2-15,6-2-6 16,1-3-11-16,-4-12-18 0,14 6 0 16,-4-14 0-16,8 2 3 15</inkml:trace>
  <inkml:trace contextRef="#ctx0" brushRef="#br0" timeOffset="33755.5113">21385 7994 5 0,'0'0'24'16,"0"0"0"-16,7-16-9 15,7 12-10-15,-1-2-1 16,3 2-3-16,-1 0 1 15,-3-3-2-15,-12 7 1 16,13-4-2-16,-13 4 2 0,0 0 1 16,-13 8 0-16,2-1 2 15,1 6 1-15,-1 1 2 16,4 6 0-16,0-2 1 0,7 4 0 16,6 0-2-1,5 0 0-15,3-2-2 0,5-3-3 31,5-3-7-31,2-7-6 0,8-7-14 16,8 0-3-16,-7-13-3 16,9 1 4-16</inkml:trace>
  <inkml:trace contextRef="#ctx0" brushRef="#br0" timeOffset="34187.2526">21909 8026 46 0,'11'-6'28'0,"-11"6"-2"0,3 15-6 16,-13-4-5-16,-1 4-4 15,-11-3-3-15,4 2-2 16,-9-2-2-16,1-3-1 16,2-5-2-16,2-4-1 15,3-8-1-15,5-1-1 16,7-8-1-16,2 0 0 0,10 1 0 16,2-3 0-16,6 8 1 15,2 3 1-15,3 8 1 16,1 3 2-16,-2 7 0 15,1 5 1-15,-1-1 0 0,2 7 0 16,-1-5-1 0,0 1 1-1,-1-5-1-15,4-3-1 16,1-6-1-16,4-3-1 0,-1-7-2 16,-1-2 0-16,0-3-1 15,-4-5 0-15,2 2-1 16,-8 1 1-16,1 3 2 15,-15 11 1-15,10-13 3 16,-10 13 1-16,3 10 1 0,0 6 0 16,-3 2 0-16,5 4 0 15,-1 2-8-15,1-2-24 16,1-7-7-16,8-1 0 16,-14-14-1-16</inkml:trace>
  <inkml:trace contextRef="#ctx0" brushRef="#br0" timeOffset="34842.2509">23281 7999 40 0,'-11'18'31'0,"-3"7"-2"16,-6-1-13-16,-7-5-6 15,3-2-3-15,-13-5-3 16,4-7 0-16,5-5-2 16,6-9-1-16,3-3-1 15,8-4 0-15,0-2 0 31,6-1-1-31,9 0 0 0,6 3 1 16,7 5 0-16,-2 8 2 16,7 3 0-16,1 7 0 15,3 5 0-15,7 8 0 16,0 0 0-16,-9 7 0 16,0-2-2-16,2-3-4 15,-2 2-9-15,-8 1-16 0,-8-15-5 16,-2-1 0-16,-6-9 0 15</inkml:trace>
  <inkml:trace contextRef="#ctx0" brushRef="#br0" timeOffset="35110.7169">23403 7988 27 0,'18'9'32'16,"-9"-3"0"-16,15 13-7 15,-7 3-11-15,-4-2-5 16,10 1-3-16,-6-3-2 16,3-1 1-16,0-4-1 15,-4-5-1-15,-2-8 1 0,2 0-2 16,1-13 1-16,1 2 0 16,0-7-1-16,-6 2-1 15,-2-1-2-15,2-4-7 16,0-2-27-16,-2 14 0 15,-17-7-2-15,7 16 0 16</inkml:trace>
  <inkml:trace contextRef="#ctx0" brushRef="#br0" timeOffset="37767.2305">1751 9789 28 0,'0'9'29'16,"13"6"0"-16,4 7-11 15,9 2-5-15,8 9-5 16,2 2-3-16,5 6-3 0,3-2-8 15,-4-6-10-15,-8-9-15 0,1 2 0 16,-12-20-1-16,0 2 17 16</inkml:trace>
  <inkml:trace contextRef="#ctx0" brushRef="#br0" timeOffset="37981.8958">2058 9786 22 0,'-15'11'30'16,"-16"-2"3"-16,7 10-13 15,-2 3-7-15,-8 7-3 16,6 5-3-16,-2-1-1 16,4 2-2-16,1-6-5 0,10-1-7 15,3-6-6-15,5-3-10 16,7-19-8-16,0 10 0 15,0-10-1-15</inkml:trace>
  <inkml:trace contextRef="#ctx0" brushRef="#br0" timeOffset="38520.9506">2219 9717 63 0,'0'34'25'15,"0"12"-5"-15,0 4-4 16,0-2-4-16,0 3-5 16,0-5-2-16,4-7-1 15,-4-9-1 1,0-5-1-16,-4-10 0 15,4-15 0-15,0 0 0 16,-12 0-1-16,9-15 0 16,-6-9 0-16,2-5-1 0,0-7-1 15,-1-8 0 1,-2-3 1-16,2-2-1 0,5 3 0 16,-1-1 1-16,4 2-1 15,0 7 0-15,6 6 0 0,8 5 1 16,9 7-1-16,9 5-2 15,3 2-3-15,7 5-5 16,2 6-9-16,2-5-14 16,7 7 0-16,-11 0 0 15</inkml:trace>
  <inkml:trace contextRef="#ctx0" brushRef="#br0" timeOffset="38768.1163">2240 10072 32 0,'6'17'29'0,"5"-11"-8"15,10-1-5-15,6-2-11 0,0-3-20 16,9 3-10-16,-14-9-3 16,9 9-1-16</inkml:trace>
  <inkml:trace contextRef="#ctx0" brushRef="#br0" timeOffset="39168.346">2485 9844 16 0,'0'0'30'0,"13"16"0"16,-13 0-4-16,10 3-15 0,-5 5-1 15,-1-3-3 1,2-1-2-16,-6-5 1 16,3-1-1-16,-3-14-2 0,0 0-1 31,0 0-1-31,3-18-1 0,4 3 0 16,3-5-1-16,-3-1 0 15,7 1 0-15,-2 6 0 16,6 2 1-16,-3 7 2 15,1 5 0-15,-3 8 0 16,-2 5 0-16,-3 5 1 16,1 3-1-16,-4 6-6 0,2 1-16 15,-7-6-14-15,6 6-1 16,-3-13 0-16,10 4 3 16</inkml:trace>
  <inkml:trace contextRef="#ctx0" brushRef="#br0" timeOffset="39901.5245">2864 10067 22 0,'-25'-5'28'0,"10"10"-6"0,-4-3-5 16,2 5-3-16,0 7-5 16,1 2-2-16,14 6-1 15,2-3-1-15,12 3 1 16,7-3 0-16,2-5 0 16,4-6 0-16,6-5 0 31,-3-9-1-31,-1-4-1 0,-4-6 0 15,-11-4-1-15,-9 0-3 16,-7-3-3-16,-4 4-9 16,-8 1-18-16,-9-6-7 15,10 10 0-15,-10-7 0 0</inkml:trace>
  <inkml:trace contextRef="#ctx0" brushRef="#br0" timeOffset="40386.385">3012 9709 25 0,'20'0'29'0,"-8"-15"-6"0,12 6-9 15,-1 5-3-15,1-4-5 16,-2 8 0-16,0 0-3 16,-4 4-2-16,0 1 0 0,-6 4 0 15,-4 4-1 1,1 0 0-16,-4 3 1 0,2 6-1 15,0-1 0-15,-1 4 1 32,0 5 1-32,1 3 1 15,1 0 0-15,-1 2 1 0,-2-5 0 16,-1 0 0-16,-4-6 1 16,0 0 0-16,-10-10 0 15,-3-1 0-15,-8-8-2 16,-3-5 1-16,-1 0-2 0,0-5-3 15,3 0-4-15,1-5-11 16,2-3-20-16,19 13 0 16,-5-18-1-16,12 11 1 15</inkml:trace>
  <inkml:trace contextRef="#ctx0" brushRef="#br0" timeOffset="40686.4191">3515 9825 7 0,'0'0'32'0,"10"5"1"16,2-10-3-16,13 5-14 16,5-3-4-16,3 3-4 0,5-2-4 15,0 2-6-15,-7 0-9 16,0-5-13-16,0 5-10 16,-15-4 2-16,6 4-2 15</inkml:trace>
  <inkml:trace contextRef="#ctx0" brushRef="#br0" timeOffset="40886.7178">3562 9924 38 0,'30'12'27'0,"-7"-9"-10"15,10 1-7-15,2-4-12 0,5-3-19 16,8 5-5 0,-10-12-2-16,6 10 14 15</inkml:trace>
  <inkml:trace contextRef="#ctx0" brushRef="#br0" timeOffset="41258.8282">4157 9682 22 0,'-13'0'28'16,"-14"0"-6"-16,5 7-5 15,4 4-5-15,-2 7-3 16,6 9-3-16,4 0-2 0,7 4-1 15,6 4 1 1,7-1-1-16,6-3 0 0,8-2 0 16,7-10 1-16,6-5-2 15,3-14 1-15,0 0 0 0,-3-19-1 16,-2 0 1-16,-7-4-1 16,-10-8 1-16,-14-1-2 15,-14 2 0-15,-15-1 0 16,-6 6 0-16,-6 2-5 31,-6 0-16-31,-4-1-15 0,10 15-1 16,3-9 1-16</inkml:trace>
  <inkml:trace contextRef="#ctx0" brushRef="#br0" timeOffset="42028.4978">5175 9757 22 0,'14'10'33'0,"-5"3"2"16,15 18-6-16,3 7-12 15,1 6-7-15,2 11-2 0,-8 4-2 16,-2 6-2 0,-11-5-2-16,-9-4 0 15,-9-10-1-15,-8-12 0 0,-7-10-2 16,0-13 1-16,2-17-1 0,6-14-1 15,4-14 1-15,6-12-1 16,6-7 0-16,4-5 0 16,7-2 0-16,5-1 1 15,2 6-1-15,3 6 1 16,-1 9 0-16,-2 11 2 31,1 11 0-31,-4 13 0 0,-1 7 1 16,0 11-1-16,-4 9 1 15,0 3 0-15,1 6-2 16,-1-1-4-16,2 2-13 16,2 0-18-16,-5-13 0 15,5-1 0-15,-1-14 0 16</inkml:trace>
  <inkml:trace contextRef="#ctx0" brushRef="#br0" timeOffset="42328.8909">5822 9844 31 0,'10'20'31'0,"-19"-8"-2"0,-3 4-12 15,-2-3-5-15,-6 1-7 0,-4-6-3 16,-2-3-5-16,1-5-1 16,3-5-2-16,2-9 0 15,6-2-1-15,3-3 1 16,11 0 2-16,10-18 7 31,5 26 3-31,5 1 2 16,5 10 2-16,3 0 0 15,6 7 1-15,-5 5-1 16,1 6-2-16,-8-2-2 16,0 3-12-16,-10-2-26 15,5 3-3-15,-17-20-1 16,21 17-1-16</inkml:trace>
  <inkml:trace contextRef="#ctx0" brushRef="#br0" timeOffset="43330.858">6597 9711 12 0,'29'-2'33'0,"-4"-3"2"16,5 15-4-16,-7 7-11 15,-5 7-6-15,-5 10-4 16,-7-1-3-16,-6 4-3 16,-3-6-1-16,-7-3-1 15,1-10-2-15,0-8-1 16,9-10-1-16,0 0-1 0,-3-27 0 15,8 2 0-15,5-1 0 16,0-4 1-16,-1-2 0 16,6 2 0-16,-5 5 2 15,1 2-1-15,-4 9 1 16,-7 14 0-16,6-10 1 31,-6 10 0-31,0 19 0 0,-5 0 1 16,0 3-1-16,5 5 1 15,5-3-1-15,3 5 0 0,8-7-1 16,5-3 0 0,5-5-4-16,5-8-2 15,9-1-1-15,-3-12-1 0,7-2-1 16,-4-7 1-16,3-1 0 0,-6-3 3 16,-2 4 4-1,-8 2 4-15,-5 2 3 0,-3 6 1 16,-19 6 2-16,11 6 0 15,-17 3-1-15,-5 5-1 16,-5-1-2-16,-3-1-1 16,-2 0-2-1,0-3-2-15,-2-4-1 16,2-5-2-16,4-4 0 16,3-5-2-16,4-4 0 15,4 1 0-15,6-5 1 16,0-3 0-16,5 4 1 15,2-2 1-15,3 9 2 16,2 2 0-16,5 7 2 0,0 9 1 16,-1 6 0-16,2 5 0 15,0 3 0-15,-1 6 1 16,-2-1-4-16,1-6-6 16,-5-4-17-16,2 2-10 15,-13-20 0-15,13 9-1 16</inkml:trace>
  <inkml:trace contextRef="#ctx0" brushRef="#br0" timeOffset="43479.827">7113 9387 46 0,'-13'-14'29'0,"13"14"-9"16,0 0-25-16,-13 12-19 15,23 7-3-15,-10-3-3 16</inkml:trace>
  <inkml:trace contextRef="#ctx0" brushRef="#br0" timeOffset="43796.1842">7392 9876 29 0,'9'34'31'0,"-13"-8"1"0,4-6-13 16,0-2-6-16,-3-9-3 31,3-9-5-31,0 0-2 0,-3-18-1 16,3-4-3-16,6-2 0 16,1-5-2-16,4-2 1 15,6 2-1-15,1 2 2 16,2 7 2-16,4 8 1 15,-3 5 1-15,0 7 1 16,-4 10 1-16,2 5 0 0,-8 2-2 16,0 6-2-16,-2 1-6 15,-3-1-16-15,-4-9-13 16,12 6-1-16,0-12 0 16</inkml:trace>
  <inkml:trace contextRef="#ctx0" brushRef="#br0" timeOffset="44096.2243">7934 9844 33 0,'-19'-29'24'0,"4"7"-4"0,-9-2-3 16,-1 3-3-16,0 9-4 15,-3 2-1-15,3 10-2 16,3 6-1-16,7 10-1 16,3 1-1-16,12 7-1 15,3-2 0-15,9-2 0 16,7-4 0-16,5-2-1 0,-2-6-1 16,3-5-5-16,2 1-13 15,-1-4-18-15,-14-5 0 16,4 5-1-16,-10-11 1 15</inkml:trace>
  <inkml:trace contextRef="#ctx0" brushRef="#br0" timeOffset="44281.7345">8003 9760 43 0,'2'9'37'16,"-2"-9"0"-1,0 23-4-15,6-5-20 0,-6-3-8 16,7 4-5-16,-1 3-16 0,1 2-19 16,-7-10-1-16,6 4-1 15,-6-8 1-15</inkml:trace>
  <inkml:trace contextRef="#ctx0" brushRef="#br0" timeOffset="44635.0469">8446 9778 35 0,'-25'-18'28'16,"4"8"-7"-16,-4 2-4 15,-1 4-5-15,2 9-2 16,3 7-1-16,8 7-2 0,3 1-2 16,7 7 1-1,3 1-1-15,13-1 1 16,2-8-1-16,10-1-1 0,3-9-1 0,3-9-1 16,-3-4 0-16,0-9-1 15,-9-7-1-15,-8-4-1 16,-11 2-6-16,-12-5-23 15,-13-3-7-15,1 5 0 16,-11-6-1-16</inkml:trace>
  <inkml:trace contextRef="#ctx0" brushRef="#br0" timeOffset="45467.4209">9114 9769 25 0,'21'11'30'0,"-5"1"2"15,-3 11-13-15,2 6-7 16,-9 3-2-16,1 5-3 0,-7-9-1 16,0 0-2-16,-4-9-1 15,2-8-2-15,2-11 0 16,0 0-1-16,-3-25-1 16,8 2 1-16,5-6-1 15,2-5-1-15,3-1 2 31,4-3 0-31,3 7 1 0,2 7 0 16,-1 6 1-16,1 8 0 16,-5 10 1-16,-1 16 1 15,-9 5-2-15,-2 11 2 16,-7 5-2-16,0 6-1 16,-3-2-5-16,-4-3-7 15,7-5-10-15,7 0-14 0,-1-16-1 16,8 1-1-16</inkml:trace>
  <inkml:trace contextRef="#ctx0" brushRef="#br0" timeOffset="45784.241">9697 10029 31 0,'-18'-15'30'0,"8"8"-6"16,-8 2-6-16,-2 0-4 16,2 5-5-16,-4 6-2 15,5 3-2-15,1 5-1 0,6 3 0 16,5 2-1-16,10 2 0 16,4-1 1-16,7-5 0 15,2-1-1-15,7-7 0 16,-3-7 0-16,2-2-1 15,-2-11 0-15,-6-1-1 0,-7-5-2 16,-9 0-6-16,0-1-13 0,0 3-15 16,-14-9-1-1,6 9-1-15,-6-5 1 16</inkml:trace>
  <inkml:trace contextRef="#ctx0" brushRef="#br0" timeOffset="46442.9088">10159 10022 28 0,'0'11'32'15,"0"-11"0"-15,0 10-3 16,0-10-32-16,13 5-25 16,-13-5-3-16,21-13-1 15,-6-4 6 1</inkml:trace>
  <inkml:trace contextRef="#ctx0" brushRef="#br0" timeOffset="46918.6124">10884 10001 28 0,'9'-18'29'15,"12"0"-9"-15,2-8-6 16,1-9-2-16,5-7-3 15,-2-8-2-15,-2-2-3 32,-3-9 0-32,-4 2-2 0,-3 2 0 15,-6 1 0-15,-1 5-2 16,-5 6 1-16,-3 15-1 16,0 11 1-16,0 19 0 15,0 17-1-15,0 18 2 16,7 17 0-16,1 12-1 15,8 7 2-15,-2 7-1 0,12-3 0 16,0-5 0-16,5-8-2 16,2-12-5-16,-2-17-11 15,-6-13-16-15,3-8-1 16,-13-21-1-16,0 0 5 16</inkml:trace>
  <inkml:trace contextRef="#ctx0" brushRef="#br0" timeOffset="47088.3918">11030 9798 27 0,'28'17'25'0,"-5"-3"-8"0,8-5-22 15,8 5-17-15,-10-14-1 16,4 5 5-16</inkml:trace>
  <inkml:trace contextRef="#ctx0" brushRef="#br0" timeOffset="47257.6809">10829 9677 50 0,'-19'0'29'16,"13"12"-7"-16,6-12-14 15,0 21-9-15,15-2-15 16,1-6-13 0,11 9 0-16,3-12 0 15</inkml:trace>
  <inkml:trace contextRef="#ctx0" brushRef="#br0" timeOffset="47589.0882">11383 9941 15 0,'33'19'30'16,"-10"-14"2"-16,8 4-3 16,-1-9-15-16,-4-5-5 15,2-2-3-15,-8-9-2 16,-3 2-1-16,-7-6 0 16,-6 2-3-16,-8-4 1 15,-6 3-2 1,-5 4 1-16,-5 2 0 15,2 8 0-15,-4 5 0 16,1 5-1-16,5 5 2 16,3 7-1-16,5 2 1 15,8 4 0-15,0 2 1 16,8 2-1-16,2-3 0 0,3 3 0 16,2-3-3-16,5-2-7 0,1 2-17 15,-6-15-7-15,11 1 0 16,-7-10-1-1</inkml:trace>
  <inkml:trace contextRef="#ctx0" brushRef="#br0" timeOffset="47906.1966">11990 9869 10 0,'-3'21'28'16,"-15"-8"1"-16,3 3-7 15,-10-3-10-15,-3-3-4 32,-1-2-4-32,-2-8-1 0,4-4-3 15,3-10-1-15,3-3 0 16,9-3-1-16,5 1 1 16,7-4 1-16,8 5 3 15,8 5 1-15,3 6 2 16,5 7 1-16,6 5 1 0,-5 7 1 15,4 9-1-15,-7 2 0 0,0 6-3 16,-4-1-4-16,-2-1-11 16,-1-7-24-16,7 2-1 15,4-13-1-15,21-2 0 16</inkml:trace>
  <inkml:trace contextRef="#ctx0" brushRef="#br0" timeOffset="48506.6748">12708 9815 20 0,'30'0'24'0,"-6"0"-8"16,12 0-7-16,-2 0 0 0,0 0-4 15,-3 0-3-15,-5 0-1 0,-8 0-2 16,-9 0 1 0,-9 0-1-16,0 0 1 0,-16 5-1 15,5 0 0-15,-2 2 2 16,-3 5 1-16,5 1 1 15,0 3 1-15,6 5 1 32,5 4 0-32,9-2 0 0,4 3 0 15,5-2 0-15,6-5-1 16,8 1 0-16,2-11-2 16,6-5 0-16,-3-4-1 15,3-9 0-15,-2-6-1 16,-1-6 0-16,-9 0 0 15,-6-6 0-15,-10 0 0 0,-12 0 2 16,-3 2 1-16,-10 7 0 16,-2 3-1-16,-4 6 2 15,-3 9-1-15,4 0 2 16,4 10-1-16,9 4 0 16,2 3 0-16,9 0 0 15,4-1 0 1,5-1-1-16,1-7 0 15,3-1-4-15,0-7-20 16,-2 0-15-16,-10-10 0 0,-2 0-2 16,-7-12 1-1</inkml:trace>
  <inkml:trace contextRef="#ctx0" brushRef="#br0" timeOffset="49193.748">14086 9794 6 0,'0'0'26'0,"-31"-3"2"16,15 6-9-16,-6 9-6 16,4 3-3-16,5 8-3 0,7-1-1 15,6 6-1-15,12-4 0 16,7-1-1-16,6-4 0 15,5-8-2-15,-2-3 2 16,1-8-1-16,-11-5-1 0,-3-4 0 16,-15 0-2-16,-9-6 0 15,-9 1-6 1,-4 2-5-16,-6-3-17 16,7 8-4-16,-8-5-1 15,14 4 0-15</inkml:trace>
  <inkml:trace contextRef="#ctx0" brushRef="#br0" timeOffset="49462.0925">14240 9797 28 0,'9'9'29'0,"-14"3"-6"15,5 0-6-15,0 2-3 0,2 4-3 16,5 1-2-1,2 3-3-15,6-3-1 0,4 0-2 16,0-4 0-16,5-3-1 16,0-6 0-16,-1-6 0 0,-4 0-2 15,-1-9-1-15,-9-5-6 16,0 2-9-16,-2-3-17 16,-19-9-1-16,6 2 1 31,-10-12 4-31</inkml:trace>
  <inkml:trace contextRef="#ctx0" brushRef="#br0" timeOffset="49562.3491">14363 9607 27 0,'-2'-14'26'0,"2"14"-8"16,0 0-23-16,0 0-14 16,15 18-6-16,-15-18 4 0</inkml:trace>
  <inkml:trace contextRef="#ctx0" brushRef="#br0" timeOffset="49894.0436">14766 9769 4 0,'-16'5'28'0,"-11"-10"1"16,6 19 0-16,2-6-15 16,5 7-4-16,5 4-4 0,4 0-1 15,8 3 0-15,4 0-1 16,8-2 0-16,4-6 0 16,2-3-2-16,0-8 1 15,-1-3-1-15,-5-2 0 16,-5-5-1-16,-7-7-1 15,-3 0-5-15,-10-4-10 0,2 3-18 16,-8-7 1-16,6 8-1 16,-2-10 0-16</inkml:trace>
  <inkml:trace contextRef="#ctx0" brushRef="#br0" timeOffset="50063.3483">14855 9769 23 0,'21'0'30'0,"11"3"-1"16,-2-3-4-16,10-5-17 15,8 5-7-15,-2-7-9 0,-4 7-9 16,-9-9-12-16,4 9-1 16,-14-9 1-16</inkml:trace>
  <inkml:trace contextRef="#ctx0" brushRef="#br0" timeOffset="50225.7953">15096 9769 39 0,'0'23'27'0,"0"0"-2"16,7 6-4-16,2 3-5 15,-2-5-7-15,1-3-9 16,-1-5-21-16,7 4-10 15,-14-23-2-15,21 19 0 16</inkml:trace>
  <inkml:trace contextRef="#ctx0" brushRef="#br0" timeOffset="50525.7846">15412 9857 19 0,'12'0'33'16,"-12"0"1"-16,3 15-4 0,-9-2-11 15,2-4-7-15,-1 7-2 16,-5-7-4-16,8 1-1 0,2-10-3 16,0 0-1-16,0 0-2 15,-4-11 0-15,14-4 0 16,5 2-1-16,4-5 0 16,-1 5 0-16,4 3 2 31,-3 5 1-31,-1 5 0 0,-1 5 0 15,-6 5 1-15,0 4-1 16,-4 6-1-16,-2-1-7 16,0 1-17-16,1 1-11 15,-6-9-1-15,0 1 1 16</inkml:trace>
  <inkml:trace contextRef="#ctx0" brushRef="#br0" timeOffset="50780.2206">15706 9699 66 0,'0'0'36'16,"0"19"-3"-16,4 8-14 16,-4 4-7-16,9 13-4 0,-4 2 0 15,6 7-2-15,-5-1-2 16,4 3 0-16,-4-5-2 15,0-3-1-15,-3-9-2 16,1-5-2-16,-1-6-7 16,-3-13-21-16,0-14-8 0,0 0-1 15,0-28 1-15</inkml:trace>
  <inkml:trace contextRef="#ctx0" brushRef="#br0" timeOffset="50949.5002">15787 9893 38 0,'10'-3'31'0,"6"3"-1"16,-1 0-6-16,8-5-26 0,4 2-8 16,1-3-10-1,7 3-6-15,-2-8 1 16,5 6 2-16</inkml:trace>
  <inkml:trace contextRef="#ctx0" brushRef="#br0" timeOffset="51213.005">16219 9806 49 0,'0'0'23'0,"4"9"-2"15,-14 3-5-15,-6-4-4 16,-2 4-4-16,-4-2-4 16,0-5-2-16,-3-5-1 0,4-3-1 15,2-6-1-15,4-2-1 16,8-3 0-16,7-5 0 15,0 2 0-15,7 0 1 16,5 5 1-16,0 3 2 16,4 9 2-16,2 6 1 15,-2 4 1 1,3 9 1-16,-4-2 0 16,3 9-2-16,-2-5-4 15,0 1-17-15,-4-9-18 16,7 2-1-16,-9-11 0 15,15 2-1-15</inkml:trace>
  <inkml:trace contextRef="#ctx0" brushRef="#br0" timeOffset="52100.7785">17218 9583 25 0,'-17'-5'28'15,"3"10"-3"-15,-12-5-10 16,4 5-4-16,0 4-3 15,4 5-2-15,12 2-1 0,6 0 0 16,11 2-1 0,5-3 0-16,11-1-1 0,-1-5-1 15,3 1 0-15,-4-5-1 16,-7-1-1-16,-8-4 0 0,-10 0 0 16,0 0 0-16,-22 0-1 15,1 0 1-15,-4 5 0 16,-1-2 0-16,2 4 0 31,4 5 1-31,5 0 1 0,6 3 0 16,9 2 0-16,0 0 1 15,11 2 0-15,3-5-1 16,5-1 1-16,5-5-1 16,4-6 0-16,4-2-1 15,4-9-1-15,-2-3-1 0,0-7 1 16,-1-2-1-16,-3-6 0 0,-6 3 0 15,-4-2 0 1,-6 3 0-16,-8 4 0 0,-2 9 1 16,-4 10 0-16,0 0 0 15,-9 9 1-15,6 9-1 16,3 2 0-16,0 6 0 31,0-2-2-31,5 4-4 0,-2-6-9 16,0-6-19-16,4-2 0 15,-7-14 0-15,0 0 0 16</inkml:trace>
  <inkml:trace contextRef="#ctx0" brushRef="#br0" timeOffset="52269.1542">17378 9438 40 0,'-3'-19'33'15,"-8"-3"-3"-15,11 22-13 16,-8-12-22-16,8 12-20 16,0 0-6-16,0 0-1 0,13 12 6 15</inkml:trace>
  <inkml:trace contextRef="#ctx0" brushRef="#br0" timeOffset="52454.5545">17590 9653 59 0,'25'39'37'0,"4"5"0"31,-8-6-14-31,-7-11-9 0,4-3-5 16,-5-14-4-16,2-4-2 15,-1-8-1-15,-1-12-2 16,-1 0-3-16,-1-11-8 16,0-1-19-16,2-2-8 15,-6-5-1-15,4 5 1 16</inkml:trace>
  <inkml:trace contextRef="#ctx0" brushRef="#br0" timeOffset="52901.8415">18117 9671 15 0,'10'33'34'16,"-17"-6"-1"-1,0 2 1-15,-9-6-15 16,-2-9-7-16,0-5-5 15,-5-4-5-15,2-5-3 0,3-10-1 16,-1-8-2-16,9-1-1 16,-2-6-1-16,12 4 0 15,0-3-1-15,10 7 3 16,-2 3 2-16,5 10 4 0,2 10 2 16,1 5 1-16,5 10 2 15,-2 0 1-15,3 6 1 16,-3-3-2-16,5-1-1 15,-1-9-1-15,2 0-1 16,-4-9-2-16,1-5 0 16,-2-7-1-16,-2-5 0 0,0-5-1 15,-3-7-1-15,2 2 1 16,-5-3-1-16,1 4 0 16,-5 4 1-16,-2 5 0 15,-6 12 0-15,0 0 1 16,9 19 1-16,-9 3-1 15,9 5-1 1,-3 1-4-16,-1 6-27 16,3-12-6-16,9 2 0 0,-1-16-1 15</inkml:trace>
  <inkml:trace contextRef="#ctx0" brushRef="#br0" timeOffset="53571.7925">19437 9564 5 0,'5'14'32'16,"2"16"-1"-16,-19-2 1 0,-2 3-14 16,-11 1-6-16,-5-5-4 15,-1-2-5-15,-2-12-2 16,5-13 0-16,3-7-2 16,7-8 0-16,5-8 1 15,9-6-2-15,4 1 1 16,4-3 1-16,6 7 0 0,2 4 1 15,6 7 1-15,0 13 0 16,2 4 1-16,2 14 0 16,-1 5 0-16,3 8 0 15,0 1-2-15,-1 0-2 16,-1 1-11-16,1 0-19 16,-5-15-3-1,9-1-1-15,-7-14 1 16</inkml:trace>
  <inkml:trace contextRef="#ctx0" brushRef="#br0" timeOffset="53887.4973">19827 9555 14 0,'-13'-5'32'15,"-12"-4"0"-15,6 14-3 16,-3 1-12-16,1 8-6 15,3 10-3-15,10 1-3 16,8 6-2-16,0-4 0 16,16 4 0-1,1-9-1-15,8 2 0 16,0-10 0-16,0-7 0 16,-7-7-1-16,-4 0 0 15,-14 0-1-15,-4-20 0 16,-13 5-1-16,-10-1-1 15,-1 4-5-15,-7-7-9 16,4 0-17-16,9 7-2 0,1-6 0 16,18 9 0-16</inkml:trace>
  <inkml:trace contextRef="#ctx0" brushRef="#br0" timeOffset="54072.0952">19904 9597 26 0,'24'0'32'0,"14"6"0"16,-1-6-8-16,4 0-11 16,4 0-6-16,-4-4-5 15,-1-2-7-15,-6 2-8 16,-8 2-10-16,-15-11-7 31,-1 9-2-31,-14-9 0 0</inkml:trace>
  <inkml:trace contextRef="#ctx0" brushRef="#br0" timeOffset="54235.3564">20106 9590 38 0,'-10'21'31'16,"10"8"-5"-16,-3 2-4 0,3-3-6 16,4 2-4-16,-1-4-7 15,4-5-6-15,2-5-13 16,5-2-19-16,-14-14 0 15,29 0-2-15,-13-9 2 0</inkml:trace>
  <inkml:trace contextRef="#ctx0" brushRef="#br0" timeOffset="54558.2139">20512 9634 17 0,'-9'15'31'0,"5"7"2"16,-13-4-5-16,-1-3-13 0,0-1-3 16,-6-6-5-16,1-3-2 15,-3-5-3-15,4-8-1 16,1-6-1-16,5-5-2 16,5-3 0-16,7-3-1 15,9 3 1-15,1 3 0 16,7 4 1-16,5 6 2 0,1 9 1 31,3 5 0-31,-2 9 1 16,2 10 1-16,-5-2-1 15,4 7-1-15,-5 0-5 0,-1-4-9 16,-2-6-19 0,4 0-3-16,-17-19-1 0,28 15 1 15</inkml:trace>
  <inkml:trace contextRef="#ctx0" brushRef="#br0" timeOffset="54905.9213">20653 9662 26 0,'3'18'33'16,"-3"-6"2"-16,0 10-2 0,10-3-17 16,-1-5-5-16,7 0-4 15,-1-6-2-15,7-6 0 16,-1-6-2-16,1-8-2 15,0-7 1-15,-2-3-2 16,-4-10 0-16,-5-2 0 16,-6-7-1-1,-9-6-1-15,-6-5 1 16,-9-3 0-16,-7-6 0 16,-7 5 0-16,-3 5 0 15,-6 5 2-15,1 10-1 0,-1 8 1 16,6 13-1-16,2 15 1 15,10 9 0-15,8 10-1 16,12 8-2-16,12 2-7 16,19 8-13-16,16-3-14 0,4-3 1 15,14 2-2-15,0-8 6 16</inkml:trace>
  <inkml:trace contextRef="#ctx0" brushRef="#br0" timeOffset="55474.5171">21183 9486 12 0,'-20'-10'26'0,"-14"3"12"31,14 7-23-31,2 0-3 0,2 7-1 16,6 3-3-16,6 4-1 15,7-1-2-15,4 2-1 16,5-1 0-16,3-1-2 31,3 0-1-31,-3-5-2 0,-2-1-2 16,0-7-3-16,-13 0-1 16,0 0-1-16,0 0 0 15,-11-9 2-15,-4 4 1 16,-3 5 3-16,0 0 4 15,1 5 4-15,3 4 2 16,3 1 1-16,8 8 1 0,3-3-1 16,6 5-1-16,1-4-2 15,8 3-1-15,0-8-1 16,1 1-4-16,2-7-4 16,-1-10-6-16,0-2-10 15,-1-3-15-15,-9-10-1 16,5-4 1-1,-12-9 10-15</inkml:trace>
  <inkml:trace contextRef="#ctx0" brushRef="#br0" timeOffset="55606.2685">21161 9338 44 0,'-8'-14'33'16,"-8"-5"-2"-16,2 4-12 15,4 3-12-15,0 1-19 0,10 11-18 16,-10-9-3-16,10 9 0 15,0 0 8-15</inkml:trace>
  <inkml:trace contextRef="#ctx0" brushRef="#br0" timeOffset="55806.8069">21332 9485 40 0,'25'30'36'0,"7"6"0"16,-7-4 0-16,-4-5-22 15,3 3-6-15,-14-3-4 16,-5-4-2-16,-18-4-1 16,-8-5-1-1,-6-5-5-15,-9-9-11 16,0-6-20-16,9 3-1 16,0-12 0-16,13 1 0 0</inkml:trace>
  <inkml:trace contextRef="#ctx0" brushRef="#br0" timeOffset="55976.0975">21744 9714 47 0,'15'9'37'16,"-3"1"1"-16,-12-10-1 15,0 0-25-15,4 22-44 16,-15-26-3-1,11 4-2-15,-26-11-1 16</inkml:trace>
  <inkml:trace contextRef="#ctx0" brushRef="#br0" timeOffset="56946.6433">550 11710 14 0,'0'0'30'0,"34"66"1"15,-31-11-1-15,-3 15-16 16,7 9-2 0,2 9-4-16,0 1-1 15,-2-1-2-15,2-11-3 16,0-7-3-16,0-10-10 16,-2-15-15-16,-7-45-8 15,6 50-1-15,-6-50 0 16</inkml:trace>
  <inkml:trace contextRef="#ctx0" brushRef="#br0" timeOffset="57360.5738">506 11889 12 0,'41'-67'27'15,"-41"67"-4"-15,44-37-8 16,-44 37-3-16,45-5-2 16,-45 5-6-16,0 0 0 15,25 63-2-15,-25-63-1 32,-18 63 1-32,18-63-2 0,-28 51-3 15,28-51-1-15,0 0-1 16,0 0 0-16,0 0-1 15,0 0 1-15,0 0 1 16,0 0 2-16,52 22 2 16,11-5 6-1,-63-17-2-15,44 38 1 0,-44-38 0 16,-3 49-1-16,3-49-1 16,-41 48-1-16,41-48-3 15,-56 36-7-15,56-36-14 16,-53 11-7-16,53-11 0 15,0 0 12-15</inkml:trace>
  <inkml:trace contextRef="#ctx0" brushRef="#br0" timeOffset="57629.8405">789 11536 48 0,'52'-10'35'0,"-21"59"1"16,4 16-16-16,5 13-8 16,-6 21-1-16,-3 11-4 15,-13 11-1 1,-8-4-2-16,-16-11-4 15,-10-6-5-15,-8-13-7 16,-10-8-14-16,5-12-11 16,-5-22-1-16,34-45 1 15</inkml:trace>
  <inkml:trace contextRef="#ctx0" brushRef="#br0" timeOffset="58932.3009">1912 11661 22 0,'-31'-9'30'16,"0"4"-8"-16,-11 5-2 16,-1 7-6-16,1 7-3 15,0 8-4-15,11 6-3 16,9 8-1-16,12 7 1 16,10-2-1-16,17 3 0 0,9-4 1 15,8-3 0-15,7-8-1 16,4-7-3-16,0-7 0 15,-8-6-2-15,-2-7-1 16,-8-2-2-16,-9-7 0 0,-13-3-1 16,-5 10 1-16,-23-18 3 15,-5 10-1-15,-8 3 2 16,-7 1 1-16,-2 4 1 0,-2 6 0 16,4 5 2-16,7 4-1 15,8 4 0-15,11 4 1 16,10 8 0-16,7-1-1 15,13 1 1-15,7 1 0 32,5-6-1-32,5-4 0 0,3-5-4 15,5-7-15-15,0-3-14 16,-4-17-3-16,-7 6 1 16,-10-16 2-16</inkml:trace>
  <inkml:trace contextRef="#ctx0" brushRef="#br0" timeOffset="59086.4456">1502 11858 26 0,'-24'-11'27'0,"13"14"-2"16,11-3-18-16,0 13-16 0,19 4-16 31,4-8-1-31,15 10 2 0</inkml:trace>
  <inkml:trace contextRef="#ctx0" brushRef="#br0" timeOffset="59417.7246">2173 12010 39 0,'-20'0'30'0,"-7"-3"0"16,4 3-15-16,6 9-6 15,-2 2-4 1,10 8-3-16,6 6 0 16,12 0 0-16,10 1 0 15,3-2 0-15,9-5 1 16,-2-5 0-16,1-6 0 0,1-8 0 15,-10-2-1 1,-11-7 0-16,-10-4-1 0,-8-2-2 16,-10-2-6-16,-6 0-12 15,-7-7-15-15,0 7-1 16,1-8 1-16,12 12 10 0</inkml:trace>
  <inkml:trace contextRef="#ctx0" brushRef="#br0" timeOffset="59568.8787">2247 11987 22 0,'41'0'29'16,"8"6"-3"-16,1-6-9 16,-1 0-5-16,-2-3-9 15,-4-3-9-15,-9 2-13 16,-6-11-10-16,3 10-1 16,-16-13 6-16</inkml:trace>
  <inkml:trace contextRef="#ctx0" brushRef="#br0" timeOffset="59734.1656">2467 12039 13 0,'3'34'28'0,"-6"-13"-2"15,13 5-17-15,-1 4-16 16,-9-11-14-16,18 4-5 0,-14-14 5 15</inkml:trace>
  <inkml:trace contextRef="#ctx0" brushRef="#br0" timeOffset="60204.2559">2652 12043 30 0,'-2'20'31'0,"-8"-3"-3"0,4 8-13 15,10 3-2-15,2-3-3 16,10 1-2-16,-2-9-1 16,6-2-2-16,1-9-1 15,-2-6-2-15,2-11 0 16,1-6-2-16,-4-2 1 0,-2-4-1 15,-9 0-1-15,1-1 0 0,-8 4 1 16,3 6-1 0,-3 1 1-16,0 13 0 0,-14-4 0 15,14 4 0-15,0 18 1 16,0-4 1-16,9 5-1 16,-1 2 1-16,6-1 0 31,7-1 1-31,3-5-1 0,1-4 0 15,0-7 0-15,1-6-1 16,-8-8 1-16,4-2-1 16,-7-6 0-16,-6-5 0 15,-9 2 0-15,-3-2-1 16,-6 2-2-16,-6 2-10 16,-5 1-25-16,-1 7 0 0,-3 2 0 15,1 10-1-15</inkml:trace>
  <inkml:trace contextRef="#ctx0" brushRef="#br0" timeOffset="60888.6581">3766 11454 20 0,'-13'-7'31'31,"8"28"2"-31,-7 12-15 0,2 26-2 16,4 17-3-16,-1 15-3 15,7 13-3-15,0 2-1 16,6 1-1-16,1-13-1 15,3-13-4-15,0-16-4 16,-3-18-12-16,0-22-19 16,6-10-1-16,-13-15 0 0,21-18 1 15</inkml:trace>
  <inkml:trace contextRef="#ctx0" brushRef="#br0" timeOffset="63922.9817">3943 11895 7 0,'16'-6'35'16,"3"18"0"-16,1-3 0 15,6 8-16-15,10 7-5 16,2 1-4-16,5 6-6 16,1 1-8-16,-7-5-12 15,-3-8-19-15,1 1 0 0,-15-11-1 16,0-3 4-16</inkml:trace>
  <inkml:trace contextRef="#ctx0" brushRef="#br0" timeOffset="64107.8713">4263 11891 41 0,'-31'7'34'0,"4"13"-2"16,-3 5-13-16,-9 1-6 16,4 6-5-16,-2 1-5 15,5-4-4-15,5-3-11 16,6-1-12-16,2-16-11 15,16 6 1-15,3-15-1 0</inkml:trace>
  <inkml:trace contextRef="#ctx0" brushRef="#br0" timeOffset="64495.8354">4470 12019 20 0,'4'29'26'0,"-4"-5"-4"16,0-6-10-16,6 0-2 15,0-8-2-15,-6-10-2 0,12 0-1 16,-12 0-1-16,0-20 0 15,0 2-1-15,-5-7 0 16,-1-5-1-16,1-2-2 16,0-6 0-16,-2-3 1 15,7-1-1 1,0-1-1-16,7-3 2 16,2 5-2-16,3 3 1 15,4 6 0-15,6 4-3 16,2 9-5-16,0 5-6 15,-1-4-16-15,13 18-1 0,-8-4 1 16,7 13 22-16</inkml:trace>
  <inkml:trace contextRef="#ctx0" brushRef="#br0" timeOffset="64727.5595">4510 12071 6 0,'7'12'31'16,"-7"-12"0"-16,33 13-3 15,-2-13-20 1,4 0-22-16,9 4-12 15,-17-12-4-15,10 8 0 16</inkml:trace>
  <inkml:trace contextRef="#ctx0" brushRef="#br0" timeOffset="65059.8324">4722 11862 28 0,'20'18'32'0,"-13"-2"-3"16,3 2-13-16,-2 1-4 15,-4-1-4 1,0 0-2-16,-4-4-3 16,0-14-1-16,0 0-3 15,0 0 1-15,5-21-2 16,2 2 1-16,4 0-1 15,1-1 1-15,5 3 1 16,2 6 2-16,0 4 1 16,1 10 0-16,-3 7 2 0,0 4-1 15,-4 4-1-15,-3 1-4 16,-3 4-16-16,3 1-16 16,-10-7-1-16,0 2 0 15,0-19 5-15</inkml:trace>
  <inkml:trace contextRef="#ctx0" brushRef="#br0" timeOffset="65497.6261">5042 11618 13 0,'12'-17'28'0,"14"17"-2"15,-5-8-12-15,0 8-5 16,1 0-1-16,-6 5-3 16,1 9-1-16,-3 0-1 0,-4 4-1 15,-3 2-1-15,0 2 0 16,-4 2 0-16,4 0 0 15,0 1-1-15,-2 1 1 16,4 1 1-16,-1-3 1 0,-2 3 0 16,1 4 1-16,-4-6 1 31,-3 6 0-31,-5-8 0 0,-4 1 0 16,-8-3 0-16,0-2-2 15,-7-8-1-15,3-5-2 16,0-6-4-16,-2-6-9 15,5-3-22-15,8-1 0 16,-1-9 0-16,11 7 0 16</inkml:trace>
  <inkml:trace contextRef="#ctx0" brushRef="#br0" timeOffset="65845.0344">5602 11430 4 0,'-10'-8'32'0,"10"25"2"15,-8 6 1-15,2 19-15 16,6 16-6-16,0 10-3 0,0 16-2 16,5 4-1-16,3 6-2 15,-5-2-2-15,4-4-1 16,-4-9-2-16,0-13-2 16,4-11-6-16,-7-16-15 0,-3-13-16 15,10-7 0-15,-7-19 0 16,0 0 2-16</inkml:trace>
  <inkml:trace contextRef="#ctx0" brushRef="#br0" timeOffset="66214.971">6190 11756 18 0,'-8'18'32'0,"-17"-9"1"16,1 2-14-16,-10 7-6 15,-6-1-3-15,-1 2-3 16,1 1-1-16,4 3-2 15,9-4-3 1,8 4 1-16,10-5 0 16,13 0 0-16,9 1 2 15,15-2-1-15,4-3 1 16,8 6 0-16,5-5 0 16,5 3-2-16,-1-1-3 15,-5-5-11-15,-1 1-11 16,4-4-13-16,-11-9-1 0,11 0 0 15</inkml:trace>
  <inkml:trace contextRef="#ctx0" brushRef="#br0" timeOffset="66500.9941">6492 11705 20 0,'-8'-11'35'16,"14"21"0"-16,-6 8-4 31,0 11-13-31,12 13-6 0,-6 3-3 16,6 11-1-16,-2 1-3 15,2 2-1-15,-3-6-3 16,-3-5-3-16,0-4-7 15,-6-10-19-15,-3-15-10 16,3-5 0-16,0-14 0 16</inkml:trace>
  <inkml:trace contextRef="#ctx0" brushRef="#br0" timeOffset="66863.6084">6483 11742 34 0,'28'-20'32'16,"-6"-1"-2"-16,8 6-13 0,4 7-5 15,-3 3-5-15,4 10-2 16,-7 4-1-16,-5 8-3 16,-9 1 0-16,-8 6-2 15,-6 1-1-15,-9-3-1 16,-1-1-1-16,-1-5 1 0,4-2-1 15,7-3 1-15,0-11 1 16,25 17 0-16,7-9 4 16,4 3 1-16,2 6 1 15,0 3 2-15,-11 3 0 16,-2 6 0-16,-19 1 0 16,-10 5-1-16,-21-7-1 0,-11 0-3 15,-11-1-4-15,-3-8-6 16,2-1-12-16,3-5-14 15,1-13-1-15,17 0 0 16</inkml:trace>
  <inkml:trace contextRef="#ctx0" brushRef="#br0" timeOffset="67149.5643">7017 12131 52 0,'22'19'36'15,"-10"-8"1"-15,10 3-19 16,5 5-7-16,-2 0-2 15,2 3-5 1,-2-7-5-16,-6-1-7 16,0-7-22-16,2 1-7 15,-11-8 1-15,3-3-1 16</inkml:trace>
  <inkml:trace contextRef="#ctx0" brushRef="#br0" timeOffset="67318.8471">7236 12117 42 0,'-21'19'36'0,"-10"0"0"16,3 6-6-16,0 6-16 15,-9 1-8-15,5-4-13 16,-2-8-28-16,10 2 0 16,0-15-2-1,11 0 0-15</inkml:trace>
  <inkml:trace contextRef="#ctx0" brushRef="#br0" timeOffset="67907.9203">7683 12096 35 0,'16'21'32'0,"-23"-7"0"16,5 10-15 0,-11 5-15-16,-5-2-16 0,8 7-15 15,-12-15-2-15,7-3 0 16</inkml:trace>
  <inkml:trace contextRef="#ctx0" brushRef="#br0" timeOffset="68503.9472">8056 11836 22 0,'10'3'28'0,"1"-8"1"16,16 5-14-16,5 0-9 0,5 0-3 16,1 0-1-16,1-4-1 15,-4 4-1-15,-7-5 0 16,-9 5-1-16,-19 0 1 16,0 0 0-16,-10 6 1 0,-8 3 2 15,-5 8 1-15,-1 2 1 31,2 1 1-31,6 7 0 16,4 0-1-16,12 2 1 16,7-1-2-16,14 0-1 0,7-9-1 15,7-1-1-15,6-7-1 16,0-4-1-16,3-7 0 16,-4-5 0-16,-4-7-1 15,-6-3 1-15,-4-4 0 0,-7-2 0 16,-7-4 1-16,-9 1 1 15,-8 1 0-15,-6 4 2 16,-4 2-1-16,-7 8 1 16,-3 2-1-16,0 7 1 15,3 7 0-15,6 7-1 16,3 4 0-16,10 0 0 0,6 2-1 16,13 2 0-16,4-5 0 15,2 0-3-15,2-4-3 16,-2-5-9-16,1-8-20 0,-3 0-2 15,-13-11-1 1,6 1 1-16</inkml:trace>
  <inkml:trace contextRef="#ctx0" brushRef="#br0" timeOffset="68625.4141">8543 11719 8 0,'-5'-14'28'16,"-8"-2"-2"-16,13 16-12 15,0 0-28-15,-9-4-9 16,15 13-4-16,-6-9 16 0</inkml:trace>
  <inkml:trace contextRef="#ctx0" brushRef="#br0" timeOffset="68941.8434">8671 11882 25 0,'15'7'29'0,"13"8"0"16,-7-9-13-16,8-2-8 15,4-4-4-15,-2 0-3 16,-3-4-2-16,-3 0-1 0,-8-1 0 16,-6 0-2-16,-11 5 1 15,0 0 2-15,-15-5 1 0,-3 10 4 16,-2 7 2-16,-4-2 2 15,3 12 1-15,1-2 0 16,8 8 0-16,2-1-1 16,10 3-2-16,8-3-4 15,7-3-4-15,9-2-6 16,2-7-12-16,4-10-15 0,8 0 0 16,-2-11-1-16,8-2 13 15</inkml:trace>
  <inkml:trace contextRef="#ctx0" brushRef="#br0" timeOffset="69310.5224">9198 11843 7 0,'0'0'27'0,"-16"0"0"16,16 0-12-1,0 19-5-15,4-9-3 16,4 4-3-16,4-3-2 0,1-2-3 16,0 0-4-16,-1-6-3 0,-12-3-2 15,13 0-1-15,-13 0-1 16,0 0 2-16,-16-8 3 16,-3 8 3-16,-5 0 6 15,-26 18 15 16,25-4-3-31,3 3 2 0,8 3 1 16,4-2 0-16,13 4-1 16,6-6-3-16,13 3-2 15,-3-10-2-15,11 0-3 16,-2-4-7-16,1-5-25 16,-4-5-10-16,2-4 0 15,-12-8-2-15</inkml:trace>
  <inkml:trace contextRef="#ctx0" brushRef="#br0" timeOffset="69990.7502">10106 11360 21 0,'6'-19'31'0,"-6"2"-1"16,0 17-8-16,-8 23-3 0,1 19-5 15,7 27-2-15,-6 16-3 32,6 12-2-32,0 8-2 15,0 3-3-15,0-9-4 0,6-11-3 16,3-14-7-16,-3-22-16 15,0-21-8-15,4-10-1 16,-10-21 0-16</inkml:trace>
  <inkml:trace contextRef="#ctx0" brushRef="#br0" timeOffset="70492.955">10351 11894 9 0,'0'0'29'16,"4"10"2"-16,-7 5-4 0,3 8-15 16,6 0-3-1,2 2-2-15,5 1-2 0,6-8 0 31,5-4-2-31,-2-8-1 0,3-6-1 16,-1-6 0-16,-2-7-1 16,-3-5 1-16,-3-2-2 15,-4 1 1-15,-7 0-1 16,-5 0 1-16,0 4 0 16,-2 5 0-16,2 10 1 15,-12 3 0-15,6 14 2 0,-1 8 0 16,4 8 1-16,-2 11 1 15,5 11 0-15,-8 8 1 16,5 4-2-16,-8-2 0 16,-5-1 0-16,-3-4-1 15,-3-9-1-15,-6-9-1 16,-5-17-1 0,1-12-1-16,1-13-2 15,9-10-1-15,4-14-2 16,12-6-6-16,0-14-8 0,12-3-17 15,12 0 0 1,1-9 0-16,16 7 9 0</inkml:trace>
  <inkml:trace contextRef="#ctx0" brushRef="#br0" timeOffset="70846.1918">10735 11869 19 0,'-5'13'34'15,"5"13"0"-15,-3 2-6 16,0 2-11 0,3 7-4-16,-5-1-4 15,5 1-2-15,0-9-3 16,0-3-1-16,0-8-1 16,4-6-1-16,-4-11 1 15,0 0-2-15,6-20 1 16,-6-3 0-16,3-8-1 15,-3-8 0-15,0-4-1 0,0-7 1 16,0-3-2-16,-3-1 1 16,3 2 0-16,0-1 0 15,0 8 0-15,6 3 1 16,4 5 0-16,3 11-1 0,5 1-1 16,3 4-3-1,8 10-5-15,1 1-9 0,4-2-16 16,8 12-1-16,-6-5 1 0,9 14 11 15</inkml:trace>
  <inkml:trace contextRef="#ctx0" brushRef="#br0" timeOffset="71094.1023">10776 12146 9 0,'0'0'28'16,"24"12"1"-16,-2-12-5 0,12 0-21 15,0 0-15 1,-6-8-14-16,9 8-1 0,-13-12 0 15</inkml:trace>
  <inkml:trace contextRef="#ctx0" brushRef="#br0" timeOffset="71447.2494">10961 11848 13 0,'12'-10'34'0,"1"20"0"16,-5 0 1-16,-2 8-19 16,4 7-5-16,-7-4-2 15,3 3-4-15,-6-6 0 16,3-2-3-16,-3-3 0 16,0-13-2-16,0 0-1 15,0-18 0-15,5 2 0 0,3-7 0 16,3 3-2-16,4-2 3 15,0 4-1-15,1 8 2 16,2 6 0-16,-2 4 0 16,-4 10 1-16,1 7-1 0,-7 4-1 15,-1 2-6 1,2-1-19 0,1 3-11-16,-11-8 1 15,3 2-1-15</inkml:trace>
  <inkml:trace contextRef="#ctx0" brushRef="#br0" timeOffset="71863.189">11272 11635 18 0,'14'-17'29'0,"12"10"1"16,-4-6-10 0,7 4-10-16,1 6-3 15,-2 3-2-15,-4 0-2 16,-3 0 0-16,-4 10 0 16,-5 0-2-16,-3 6-1 15,-9 2 1-15,5 3 0 16,-5 3-1-16,0 4 1 15,0 2 0-15,0 5 1 0,0-1 0 16,5 7 1-16,-5-5 1 16,2 5 0-16,-2-3 1 15,-5-1 0-15,-8-5 0 0,-2-3-1 16,-7-6-1-16,0-7 0 16,-4-7-2-16,1-5-3 15,3-4-5-15,3-9-6 0,4-4-18 16,11 2-5-16,4-6-1 15,9 4 1-15</inkml:trace>
  <inkml:trace contextRef="#ctx0" brushRef="#br0" timeOffset="72178.8607">11917 11351 45 0,'-5'-10'33'0,"5"24"-6"15,-3 23-10-15,3 13-3 0,3 18-3 16,-1 11-1-16,8 13-2 15,-3 5-1-15,3 5-2 32,1-3-2-32,-4-12-1 15,3-14-1-15,-5-11-3 0,1-11-7 16,-6-12-28-16,-3-20-1 16,3-7 0-16,0-12 0 15</inkml:trace>
  <inkml:trace contextRef="#ctx0" brushRef="#br0" timeOffset="72901.7227">12290 11764 4 0,'9'-8'27'0,"20"11"-1"15,-5-3-6-15,14-3-13 16,4 3-7-16,2-5-11 0,2 10-12 16,-12-10-3-1,3 11 3-15</inkml:trace>
  <inkml:trace contextRef="#ctx0" brushRef="#br0" timeOffset="73084.1419">12334 11868 10 0,'6'12'28'31,"-6"-12"-4"-31,28 7-7 0,-1-7-6 16,10 2-8-16,4-2-16 15,0-3-12-15,11 3-3 16,-12-9 2-16</inkml:trace>
  <inkml:trace contextRef="#ctx0" brushRef="#br0" timeOffset="73369.328">12953 11383 4 0,'0'-26'30'16,"6"16"1"-16,-6 10-3 16,0 0-10-16,-6 20-3 15,6 17-4-15,0 19-1 16,-5 10-4-16,5 13 1 0,-10 6-1 16,6 3-1-16,-2-3-3 31,1-10-2-31,1-12-3 0,-2-16-8 15,6-19-22-15,10-4-4 16,-10-24 0-16,15 8 0 16</inkml:trace>
  <inkml:trace contextRef="#ctx0" brushRef="#br0" timeOffset="73638.8859">13289 11694 14 0,'3'11'33'16,"13"11"1"-16,-2 2 0 15,8 0-18-15,8 13-6 16,3-5-2-16,1 4-3 15,3-3-5-15,-7-10-7 0,1-7-14 16,-2-3-13-16,-8-13 0 16,-2-5-1-16</inkml:trace>
  <inkml:trace contextRef="#ctx0" brushRef="#br0" timeOffset="73819.2925">13620 11747 33 0,'-12'0'34'0,"-10"4"1"15,-3 10-11 1,-3 6-6-16,-10 1-7 16,5 7-4-16,-8 0-2 15,4-1-4-15,0-1-6 16,6-5-14-16,1-5-16 16,10-2-1-16,5-14 0 15,15 0 0-15</inkml:trace>
  <inkml:trace contextRef="#ctx0" brushRef="#br0" timeOffset="74155.8604">13593 11364 29 0,'11'-10'32'0,"1"-2"1"16,13 7-15-16,0 9-5 16,-4 2-3-16,2 11-2 31,-13 2-2-31,-8 9 0 0,-11 0-2 16,-7 4-1-16,-8-2 0 15,3-5 0-15,-2-1-1 16,5-8-1-16,12-3-2 15,6-13-1-15,18 10-3 16,4-10-7-16,12 0-11 16,3 5-13-16,-3-5 0 0,10 7 0 15</inkml:trace>
  <inkml:trace contextRef="#ctx0" brushRef="#br0" timeOffset="74572.2494">14036 11585 25 0,'-9'23'35'15,"9"13"0"-15,-13 3-4 16,3 0-15-16,10 7-3 0,-8-2-5 15,8 2-3-15,-4-13-1 16,4-5-2-16,-3-7 0 16,0-10 0-16,3-11-1 15,0 0-1-15,0-18 0 16,0-2 1-16,-3-7-1 16,3-9 0-16,-9-2-1 0,6-9 0 15,0 1 1-15,0 0 0 16,3-2 0-16,0 2 0 15,3 5 0-15,3 3 0 16,4 6 0-16,4 9 0 16,5 3-1-16,0 2-2 0,8 5-2 31,0 4-5-31,11 4-11 0,0 5-15 16,-1-1-1-16,9 5 1 15,-9-4 8-15</inkml:trace>
  <inkml:trace contextRef="#ctx0" brushRef="#br0" timeOffset="74873.0636">14042 11983 28 0,'0'0'28'16,"24"10"1"-16,-2-10-18 0,3 4-11 15,6-4-16-15,-3-4-11 0,10 4-1 16,-14-15 4-16</inkml:trace>
  <inkml:trace contextRef="#ctx0" brushRef="#br0" timeOffset="75304.0264">14169 11653 36 0,'0'0'33'15,"15"14"-2"-15,-3 4-12 16,-1 2-5-16,3 9-3 15,-4-2-3-15,3 1-1 0,-8-5-3 16,1-4-1 0,-6-7-3-16,0-12-2 0,0 0-3 15,0 0-1-15,13-18 1 16,-13-3-3-16,12 0 1 0,-3-5 0 16,10 6 1-1,0-3 3-15,2 9 3 16,2 4 2-16,-2 6 1 0,0 12 2 31,-2 2 0-31,-3 8 1 0,-7 2 0 16,0 3-2-16,-6-1-6 15,-3-2-12-15,0-6-19 16,0 3-1-16,0-17 0 16,0 15 4-16</inkml:trace>
  <inkml:trace contextRef="#ctx0" brushRef="#br0" timeOffset="75504.5521">14605 11771 39 0,'12'-6'35'0,"9"6"0"15,1 0-3-15,3 0-22 0,4 0-6 16,2 0-10-1,-3 6-25-15,-6-9-3 0,4 3-1 16,-5-7 0-16</inkml:trace>
  <inkml:trace contextRef="#ctx0" brushRef="#br0" timeOffset="75904.9457">15029 11601 18 0,'17'-4'31'0,"-5"-4"-3"15,11 4-9 1,1 8-4-16,0 0-4 16,2 9-1-16,-12 3-2 0,3 6-2 15,-17 2-1 1,-4 4-1-16,-9-1-1 16,-6 1-1-16,-3-1 0 0,1-3 0 15,3-5-1-15,5-1 0 16,9-4-1-16,6-5 1 0,8 1-2 15,8-10-2-15,7 4-6 16,1-4-10-16,-3-4-16 16,11 4-1-16,-6-12 1 15,7 5 7-15</inkml:trace>
  <inkml:trace contextRef="#ctx0" brushRef="#br0" timeOffset="76360.2562">15297 11475 50 0,'6'-17'30'16,"7"7"-14"-1,5 5-4-15,7-3-2 0,3 3-2 16,-2-3-1-16,3 3-1 16,-3 0-2-16,-1 5 0 0,-3 0-1 15,-6 0-1-15,-3 5 0 16,-2 4 0-16,-5 4-1 16,0 6 0-16,-1 0 0 15,-1 8 0-15,-1 7 1 16,4 3-1-16,-2 1 1 31,2 6 0-31,-2-3 0 0,2 0 0 16,0-2 0-16,-3-5-1 15,-4-6 1-15,0-1-1 16,-11-7 0-16,-3-3 0 0,-6-8 0 16,-5-4-1-1,1-5-3-15,-4 0-7 16,8-8-17-16,6 2-11 0,3-9 1 15,11 4-1-15</inkml:trace>
  <inkml:trace contextRef="#ctx0" brushRef="#br0" timeOffset="76760.9815">15955 11164 22 0,'0'0'33'31,"-8"18"2"-31,4 17-10 0,4 16-8 16,-6 13-5 0,6 19-2-16,0 6 0 15,4 5-3-15,-4-2-2 0,8-4-1 16,-3-11-1-16,3-9-2 15,-2-16-1-15,-6-15-8 16,7-13-29-16,-4-2-1 0,-3-22-1 16,-4 13 1-16</inkml:trace>
  <inkml:trace contextRef="#ctx0" brushRef="#br0" timeOffset="95299.1924">16433 11659 25 0,'0'0'29'0,"13"3"-5"15,8-3-6-15,13 0-5 0,9 0-4 16,4 0-3-16,6 0-4 16,2 0-7-16,-7 0-6 15,-6-3-11-15,-4 11-8 16,-20-8-1-16,-1 5 5 16</inkml:trace>
  <inkml:trace contextRef="#ctx0" brushRef="#br0" timeOffset="95553.5384">16458 11812 28 0,'40'5'26'16,"-6"-5"-8"-16,10 4-2 16,5-4-6-16,-2 0-10 15,2 5-20 1,-12-10-7-16,4 9-1 16,-20-14 6-16</inkml:trace>
  <inkml:trace contextRef="#ctx0" brushRef="#br0" timeOffset="97927.7764">17354 11258 47 0,'0'0'23'0,"0"0"-2"15,6 23-4 1,-6 6-3-16,0 12-3 0,0 15-3 15,0 8-1-15,4 8-1 16,-4 0-2-16,0-2-1 0,0-7-3 16,4-8-4-16,3-8-9 15,-3-10-13-15,-1-18-9 16,9-2 0-16,-12-17 0 31</inkml:trace>
  <inkml:trace contextRef="#ctx0" brushRef="#br0" timeOffset="98190.8458">17617 11543 25 0,'9'10'35'16,"0"1"0"-16,13 14-1 0,-3 1-18 16,6 3-7-16,4 5-4 0,1-2-7 15,-2-3-8 1,-1-4-15-16,2-4-10 0,-12-14 0 16,5-2-1-16</inkml:trace>
  <inkml:trace contextRef="#ctx0" brushRef="#br0" timeOffset="98375.6542">17934 11573 42 0,'-25'6'34'16,"4"12"-1"-16,-10 6-11 15,-4-5-9-15,3 9-4 16,-4-2-6-16,5-1-5 0,2-1-17 15,9 0-15-15,-3-15-1 16,16 2 0-16,7-11 5 16</inkml:trace>
  <inkml:trace contextRef="#ctx0" brushRef="#br0" timeOffset="98960.339">18110 11448 38 0,'0'30'34'31,"-5"-4"-5"-31,5 8-10 0,0 5-5 16,-2-1-5-16,6 6-2 15,-4-7-2-15,6-1-1 16,-2-11-2-16,1-4 0 16,-5-21 0-16,6 9-1 0,-6-9 1 15,0-22-1-15,0 0 0 16,-5-7 0-16,-1-5 0 15,-3-10-1-15,1 1 0 0,0 1 0 16,1 0 0-16,7 1 0 16,0 3 0-16,9 5 0 15,5 7-1-15,6 7-2 16,7 8-3-16,2-2-6 31,6 6-15-31,7 7-9 0,-7 0 0 16,7 0 0-16</inkml:trace>
  <inkml:trace contextRef="#ctx0" brushRef="#br0" timeOffset="99207.3474">18166 11826 25 0,'9'5'29'16,"19"4"-1"-16,-1-9-16 16,4 0-18-16,10 3-19 15,-16-12-2-15,8 5-2 16</inkml:trace>
  <inkml:trace contextRef="#ctx0" brushRef="#br0" timeOffset="99607.5631">18373 11566 33 0,'19'11'33'0,"-8"1"3"16,0 4-14-16,1 6-6 15,-8-2-4-15,4 5-4 0,-8-7-1 16,0 2-2 0,-6-11-1-1,6-9-1-15,0 0-2 16,-9-2 0-16,9-14 0 15,8-2-1-15,2-3 0 0,3-2 0 16,3 5 0-16,2-2-1 16,0 8 1-16,2 2-1 15,-2 10 2-15,-2 10-1 16,-2 6 0-16,-6 1 0 0,-2 5 0 16,-2 1-1-16,0 4-6 15,-4-6-9-15,-3-3-21 16,9 0 0-16,-6-18-1 15,8 20 0-15</inkml:trace>
  <inkml:trace contextRef="#ctx0" brushRef="#br0" timeOffset="99830.5961">18763 11694 27 0,'7'10'33'15,"2"-10"1"-15,13 6-5 0,4-3-14 16,-2-3-11-16,3 2-11 16,-5-7-25-16,12 8-1 15,-16-11 0-15,10 4-1 16</inkml:trace>
  <inkml:trace contextRef="#ctx0" brushRef="#br0" timeOffset="100193.9131">19086 11597 24 0,'13'-8'32'0,"1"-12"1"16,6 11-13-16,7 9-3 0,-2 0-4 16,1 6-2-16,-6 7-2 0,-4 5-2 15,-9 6-2-15,-7 2-1 16,-7 3-2-16,-5 0 0 15,-6-1 0-15,0-4-1 16,1-3-1-16,6-2 0 16,6-8-1-1,5-11-2-15,14 13-3 16,0-13-5-16,12 0-12 16,1 0-14-16,1-6 0 15,4 6 0-15,-7-9 11 16</inkml:trace>
  <inkml:trace contextRef="#ctx0" brushRef="#br0" timeOffset="100764.3613">19421 11397 36 0,'9'0'31'16,"-9"0"-9"-16,25-8-5 16,-1 8-6-16,-1 0-1 15,5 0-3-15,-6-1-2 16,1 1-1-16,-6 0-2 0,-3 0 0 16,-14 0-1-16,14 5 0 15,-14-5 0-15,3 9 0 16,-3-9 0-16,0 19 0 0,-3-6-1 15,3 6 1 1,0 4-1-16,3 2 1 16,-3 6-1-1,7 1 0-15,1 2 1 0,0 3 0 16,2-1 0-16,-5-3 1 16,-5-5-1-16,0 1 2 15,-5-7-1-15,-5-2 1 16,-10-8-1-16,0-2 0 15,-5-5-2-15,2-5-4 16,3 0-7-16,2-5-15 0,5-8-10 16,13 4-1-16,3-7 1 15</inkml:trace>
  <inkml:trace contextRef="#ctx0" brushRef="#br0" timeOffset="101196.817">19846 11258 34 0,'0'0'28'0,"8"-15"-6"15,-8 15-5-15,0 0-2 16,0 0-3-16,4 24-3 0,-8 1 0 16,4 16-2-16,0 9 0 15,0 15-1-15,0 5 1 16,6 6-2-16,-6-2-1 15,5 3 0-15,-5-10-1 16,5-4 0-16,-2-14-2 16,-3-9 0-1,4-7-2-15,-4-12-4 16,5-4-20-16,-5-17-14 16,10 4 0-16,-10-4 0 15,12-29 0-15</inkml:trace>
  <inkml:trace contextRef="#ctx0" brushRef="#br0" timeOffset="101836.764">20082 11122 12 0,'15'-4'27'0,"-3"-6"-6"15,6 7-4-15,2 3-1 16,-2 0-4-16,3 5 1 31,-9 0-3-31,-4 12-1 0,-12-3-1 16,-2 5-2-16,-10 3-1 16,-3 2 0-16,0-6-1 0,4 5-2 15,2-7 1 1,13 1-1-16,4-6 0 0,13-2-1 15,6-4 1-15,4 0-1 16,4-2 0-16,1 1 0 31,0-2-1-31,-4-2 0 0,-4 4 0 16,-5-4-1-16,-4 4-3 16,-15-4-5-16,18 0-16 15,-18 0-11-15,0 0-2 16,13 0 1-16</inkml:trace>
  <inkml:trace contextRef="#ctx0" brushRef="#br0" timeOffset="104093.5317">21041 11375 34 0,'16'-8'30'0,"-2"8"-2"16,-14 0-5-16,-10 12-6 15,-10 2-5-15,-12 3-4 16,-7 3-1-16,-9 6-3 0,-3 3-2 16,-3-2-1-16,5-5 0 31,6-1-2-31,9-4 1 0,11 0 0 15,9-5-1 1,14 0 1-16,18 0 0 0,10 3 0 16,10 2 1-16,7 2 0 15,8 6 0-15,1 0 1 16,0-3-1-16,-3-2-1 16,-8-1-3-16,-6-2-11 0,-9 0-22 15,-12-9 0-15,-1 1 0 16,-15-9 0-16</inkml:trace>
  <inkml:trace contextRef="#ctx0" brushRef="#br0" timeOffset="104764.6256">21586 11337 15 0,'0'0'33'16,"4"-15"2"-16,-4 15-7 15,6 29-7 1,-6 4-5-16,9 18-5 16,-1 4-4-16,-1 6-1 15,3 1-1-15,3-3-2 16,-1-8-1-16,0-6-2 15,-3-11-4-15,-9-14-7 16,0-20-24-16,10 16-2 16,-10-16-1-16,-12-13-1 0</inkml:trace>
  <inkml:trace contextRef="#ctx0" brushRef="#br0" timeOffset="105165.0451">21547 11344 17 0,'17'-26'33'0,"14"8"0"16,0-2-4-16,9 8-14 16,7 6-5-16,-1 6-3 15,1 6-4-15,-7 3-1 16,-9 6-2-16,-13 4 1 0,-11 2-1 15,-16-3 0-15,-7 1 0 16,-6-4 0-16,-1-2 0 16,1 0-1-16,8-6 1 15,14-7-1-15,3 17 1 16,20-7-1-16,10 4 1 16,5 3 0-16,2 8 2 0,-5 0 0 15,-8 10 1-15,-16 2 1 16,-11 1 0-16,-19-5 0 15,-10 3 0-15,-12-8-1 0,-4-5-3 16,1-3-9 0,0-8-19-16,5-12-8 0,17 0-1 31,0-7 0-31</inkml:trace>
  <inkml:trace contextRef="#ctx0" brushRef="#br0" timeOffset="105443.6832">22116 11765 25 0,'18'13'31'16,"-5"-2"2"-16,13 3-7 16,1 5-13-16,0 2-4 15,7 2-4-15,-4-2-5 16,-2-4-7-16,-4-3-17 16,3 1-9-16,-14-15 0 15,9 5 0-15</inkml:trace>
  <inkml:trace contextRef="#ctx0" brushRef="#br0" timeOffset="105628.0313">22337 11746 36 0,'-20'15'35'16,"-10"-2"1"-16,-1 7-11 0,-1 5-9 15,-7-4-6-15,4 8-5 16,-2-3-6-16,-2-3-13 15,2-8-20-15,14-1-2 16,2-14 1-16,11 5-2 16</inkml:trace>
  <inkml:trace contextRef="#ctx0" brushRef="#br0" timeOffset="106082.6637">22291 11105 15 0,'15'-6'28'16,"16"6"-7"-16,-6 0-4 15,1 6-3-15,-2 3-1 16,-10 4-4-16,-7 7 0 0,-17 2-3 15,-8 3 0-15,-7-2-2 16,-1 3 0-16,-1-6 0 16,8 2-2-16,4-6 1 15,10-3-1-15,16-4 0 0,9 0-1 16,8-4-2 0,5-5-9-16,4 0-23 0,6 0-2 15,-11-4 0-15,12 4 0 16</inkml:trace>
  <inkml:trace contextRef="#ctx0" brushRef="#br0" timeOffset="106399.1815">22961 11848 21 0,'4'24'34'16,"1"8"0"-1,-12-6-4 1,-8-4-15-16,2 1-15 16,-9-14-30-16,9 4-2 15,-9-21-1-15,22 8-1 0</inkml:trace>
  <inkml:trace contextRef="#ctx0" brushRef="#br0" timeOffset="106930.1216">23778 11621 49 0,'-11'32'34'0,"-19"-5"-5"0,-7 3-10 16,4-1-6-16,-6-7-6 16,3-3-4-16,2-6-2 0,-3-13-3 15,11 0-1-15,10-15 0 16,5-2 0-16,7-5-1 16,8 1 1-16,-4-3 0 15,3 6 2-15,14 6 2 16,-3 9 1-16,7 9 1 31,3 8 1-31,-4 6 0 0,-2 8 1 16,9 7 0-16,-2-2-3 15,-2-4-4-15,-4 3-15 16,1-8-18-16,-13-12 1 16,5-2-1-16,-12-10 0 15</inkml:trace>
  <inkml:trace contextRef="#ctx0" brushRef="#br0" timeOffset="107099.6732">23544 11434 27 0,'0'0'29'31,"0"0"-5"-31,0 0-17 0,7 19-30 16,-7-19-3-16,27 23-3 15,-13-9 21-15</inkml:trace>
  <inkml:trace contextRef="#ctx0" brushRef="#br0" timeOffset="107400.5371">23822 11748 36 0,'31'30'35'16,"-6"-7"1"-16,5-3-5 15,3-2-15-15,-3-9-7 16,1 1-4-16,-1-10-3 15,-1 0-1-15,-9-10-2 16,1-7 1-16,-5-2-2 16,-16-10 1-16,-6 1 0 0,-8-2-1 15,-8 3 2-15,-3 2-1 16,0 11 2-16,-9 8-1 0,8 6 1 16,1 15 1-1,7 7-1-15,7 11 0 16,4 3 0-16,2 9 0 0,5-1 0 31,5-1-3-31,-2 2-6 0,-3-8-15 16,-3-5-13-16,10-3-1 15,-3-17 1-15</inkml:trace>
  <inkml:trace contextRef="#ctx0" brushRef="#br0" timeOffset="107753.8825">24471 11771 33 0,'0'0'32'15,"0"0"-4"-15,-44 43-10 16,23-43-4-16,-6 0-7 0,-2-10-4 15,-9-5-2 1,12-1-1-16,1-9 0 16,14 2-1-16,2-1 0 0,9 4 2 15,6 3 1-15,-6 17 3 16,0 0 1-16,67 0 0 0,-67 0 2 16,65 44 0-16,-65-44-1 15,56 65 0-15,-56-65-3 16,52 67-6-16,-52-67-21 15,25 51-14-15,-25-51-2 16,0 0 0-16,0 0-1 16</inkml:trace>
  <inkml:trace contextRef="#ctx0" brushRef="#br0" timeOffset="109089.3987">1463 13127 27 0,'0'0'30'16,"0"0"0"-16,34 6-14 15,3-6-5-15,10 0-3 16,2 0 0-16,10-3-5 15,-4-2-2-15,-4-2 1 0,-11 2-1 16,-9-2-1 0,-16 2 1-1,-15 5-1-15,0 0 0 16,-11-2 1-16,-9 7 0 16,-3 7-1-16,-3 2 0 0,1 8 1 15,8 5-1 1,3 4 0-16,8 1 0 0,11-1 0 15,5-2 0-15,12-5-2 16,7-4-1-16,7-11-2 0,3-4 1 16,4-5 0-16,-6-9-1 15,1-1 0-15,-4-6 1 16,-8-3 3-16,-5-2 0 16,-6 0 2-16,-11-2 0 15,-4-1 1-15,-4 4 1 16,-9 2 0-1,3 7 0-15,-8 2 0 16,4 9-1-16,-1 5 1 16,7 6-1-16,5 7-1 15,6 4 1-15,8-3-1 16,5 1 0-16,2-3 0 16,7-5 0-16,1-2-3 15,-9-10-10-15,-7-7-19 0,6 4-1 16,-16-9 0-16,0 12 5 0</inkml:trace>
  <inkml:trace contextRef="#ctx0" brushRef="#br0" timeOffset="109521.1337">3007 13140 25 0,'-13'-7'30'16,"-11"-5"0"-16,-1 12-14 15,2 3-4-15,0 9-4 0,0 8-3 16,8 8 0-16,6 6-2 16,5-1 1-16,14 5-1 15,6-6 0-15,9-6 0 16,2-7-1-16,7-5 1 0,-3-14-1 16,3 0 0-16,-9-10 0 15,-10-5 0-15,-8-3-1 31,-11-1-1-31,-11 1-2 0,-6-2-3 16,-2 6-6-16,-10-1-11 16,-4 3-12-16,12 7-2 15,-3-4 1-15</inkml:trace>
  <inkml:trace contextRef="#ctx0" brushRef="#br0" timeOffset="109837.9622">3215 13156 32 0,'0'0'33'0,"-13"12"0"16,4-2-10-16,3 5-8 0,-4 4-4 15,7 5-3 1,-3-2-2-16,6 6 0 0,8-5-2 15,3 2-1-15,4-6 0 16,6-3-2-16,-1-6 1 31,4-3-1-31,-5-4 1 0,0-3-2 16,-1-5-2-16,-5-4-3 16,1-3-8-16,-10-5-12 15,-4-10-9-15,6 4-4 16,-13-12 1-16</inkml:trace>
  <inkml:trace contextRef="#ctx0" brushRef="#br0" timeOffset="109991.6344">3273 13017 33 0,'-6'-17'31'15,"-1"2"-2"-15,7 15-8 16,0 0-10-16,0 0-15 16,4 10-24-16,-4-10-4 15,13 22-1-15,-5-10 6 16</inkml:trace>
  <inkml:trace contextRef="#ctx0" brushRef="#br0" timeOffset="110276.8176">3650 13121 23 0,'-11'0'32'0,"-11"-8"-1"15,3 8-10-15,-2 8-5 16,-1 1-6-16,6 11-4 16,2 4-1-16,11 6-2 15,3 0 1-15,14 0-1 16,0-5 0-16,10 0 0 0,-2-6 1 16,8-6-2-16,-6-9 1 15,-1-4-1-15,-7-11 0 16,-4 0-1-16,-8-5 0 15,-8-1-1-15,-9-1-2 16,-14-1-7-16,-4 0-26 31,0 7-3-31,-9-2 1 0,6 9 0 0</inkml:trace>
  <inkml:trace contextRef="#ctx0" brushRef="#br0" timeOffset="110792.1946">3747 13109 8 0,'26'9'30'0,"-1"-9"1"15,14 9-1-15,-2-6-19 16,7-3-4-16,-3 0-5 16,1 0-4-16,-10 0-8 15,-5-7-13-15,-3 7-8 0,-19-10 1 16,5 6 8-16</inkml:trace>
  <inkml:trace contextRef="#ctx0" brushRef="#br0" timeOffset="110961.9578">3962 13136 13 0,'0'19'31'16,"3"9"-5"-16,2-3-4 15,3 4-5-15,0 0-5 16,2-2-7-16,-4-5-9 0,0-6-17 16,4 4-10-1,-10-20-1-15,8 12 0 0</inkml:trace>
  <inkml:trace contextRef="#ctx0" brushRef="#br0" timeOffset="111261.4101">4185 13187 44 0,'9'16'35'15,"2"10"1"-15,-11-1-14 0,0-5-10 16,5 4-4-16,-5-7-3 15,-3-3-2-15,3-14-1 16,0 0-1-16,0-12-1 16,6-3 0-16,6-2 0 15,-2-2-1-15,5 1 0 16,-3 4 1 0,1 5-1-16,2 9 2 15,-3 4 0-15,-2 9-1 16,-1 8 2-16,-2 2-2 15,-2 3-2-15,-1 0-8 16,2-2-19-16,0 1-7 0,-6-11 0 16,16 1-1-1</inkml:trace>
  <inkml:trace contextRef="#ctx0" brushRef="#br0" timeOffset="111509.1515">4553 13055 36 0,'0'0'37'0,"-5"11"0"16,5 12 0-16,-3 6-20 15,12 15-6-15,-6 2-2 16,6 14-3-16,-7 1 0 16,4 8-2-16,-6-1-1 15,0-3-2-15,0-9-2 16,-4-6-3-1,1-7-4-15,-4-15-16 16,1-13-17-16,6-15 0 16,-4-14 0-16,4-8 1 15</inkml:trace>
  <inkml:trace contextRef="#ctx0" brushRef="#br0" timeOffset="111963.6259">4548 13331 21 0,'0'0'31'16,"27"-5"2"-16,-14 1-2 16,13-1-23-16,4 5-4 15,0 0-2-15,4 0-4 32,0 5-4-32,-5-5-3 0,2 0-5 15,-3 0-2-15,1-5-2 16,-2-3 0-16,1-1 4 15,-6-4 5-15,1 0 8 16,-1 0 5-16,9-6 24 16,-31 19-9-1,0 0 1-15,0 0-2 0,-20 19-4 16,-5-9-4-16,-1 4-2 16,-7-4-2-16,3-5-3 15,-2-5-2-15,6-7 0 16,4-8-1-16,7-2 1 15,9-5-2-15,6 1 1 16,0 0 0-16,10 7 1 0,4 2 1 16,6 9 1-16,5 6 1 0,7 9 0 15,-5 1 1 1,6 8-1-16,-1 1-1 0,0 0-4 16,3 2-17-16,-1-3-19 15,-14-10-1-15,2 3-1 31,-10-9 0-31</inkml:trace>
  <inkml:trace contextRef="#ctx0" brushRef="#br0" timeOffset="112845.6084">6083 13063 30 0,'-24'-5'18'16,"4"5"-5"-16,-4 0-2 15,4 8-2-15,2-2-2 31,4 4-1-31,9 3-2 0,7 0-2 16,10 0 1-16,7-1-2 16,4 2 1-16,2-4 0 0,-2 1 0 15,-1-4-1-15,-5-3-1 16,-7 2 1-16,-10-6-1 16,-12 8 0-16,-3-5 1 15,-7 0-1 1,-4 3 0-16,4 4 1 15,-1 0 0-15,1-1 2 16,10 8-1-16,5-3 2 16,7 4-1-16,8-3 1 15,4 1 0-15,6-5 0 0,6 1-1 16,4-6 0 0,3-6-1-16,0 0-1 0,3-14 0 15,-3 0-2-15,-3-4 0 16,-3-3-2-16,-7-4 1 0,-2 0-1 15,-7 0 1-15,-6 3-1 16,-3 7 2-16,0 6 0 16,0 9 1-16,-10 0 1 15,5 7 0-15,-1 7 0 0,6 6 0 16,0 4 0-16,6 0-1 16,0 0-2-16,0-2-6 15,0-3-11-15,7 1-13 16,-13-20-1-16,9 17 1 15</inkml:trace>
  <inkml:trace contextRef="#ctx0" brushRef="#br0" timeOffset="113015.3923">6152 12904 13 0,'0'-13'28'0,"-8"-5"-5"16,8 18-14-16,0 0-29 0,0 0-6 16,13 6 0-16</inkml:trace>
  <inkml:trace contextRef="#ctx0" brushRef="#br0" timeOffset="113215.9319">6328 13114 23 0,'31'45'37'0,"-9"-10"0"16,8 5-1-16,-5-3-18 16,-5-10-7-16,4 1-4 15,-2-8-2-15,2-9-3 16,-4-11-1-16,-2-2-1 16,-2-10-3-16,-3-9-7 0,2-1-14 15,-3-2-13-15,-9-8 0 16,6 4-1-16</inkml:trace>
  <inkml:trace contextRef="#ctx0" brushRef="#br0" timeOffset="113685.1581">6853 13166 29 0,'6'27'35'0,"-16"-5"-1"15,1-1-9-15,-4 0-9 0,-9-5-7 16,2 0-5-16,-3-8-3 15,4-8-4-15,1-5-2 32,5-7 0-32,5-4-2 0,1-4 1 15,11 1 0-15,1-1 3 16,4 4 2-16,4 6 4 16,4 7 3-16,3 10 1 15,0 3 1-15,4 9 1 16,0 1-1-16,2 5-1 15,-1-2-2-15,-1 1-1 0,-2-6-1 16,2-4-1-16,-1-9-2 16,-3-5 0-16,-3-5 0 15,-2-9-2-15,-2-2 0 16,-4-5 0-16,-1-1 0 0,-5-2-1 16,-3 3 1-1,0 1 1 1,0 5 0-16,0 15 0 15,-3-9 2-15,3 9 1 16,0 14 0-16,4 5 0 0,0 1 1 16,2 7-1-1,0-1-1-15,0 0-11 0,-6-4-27 16,9 0 0-16,-3-10-1 16,7-2 1-16</inkml:trace>
  <inkml:trace contextRef="#ctx0" brushRef="#br0" timeOffset="114671.692">8077 13055 16 0,'-28'-8'17'15,"6"8"-3"-15,-5 0-2 0,7 3-3 16,5 5 0-1,6 6-4-15,9-2 0 16,13 0-2-16,5 0 0 0,4 1 0 16,5-4-1-16,-1-3 0 31,-5-2-1-31,-2-4-1 0,-7 3 0 16,-12-3 0-16,0 0-1 15,-27 4 1-15,6-1-1 16,-5 2 1-16,1 2 0 15,3 0 1-15,4 4 2 16,6 5 0-16,12-4 0 16,3 5 0-16,9-5 1 0,3 0 0 15,13-3 0-15,0-2-1 16,3-7-2-16,3-8 1 16,-2-1-1-16,-2-9-1 15,2 1 0-15,-5-7 0 16,-8 1 0-16,-3 0 0 15,-4 1-1-15,-4 5 1 0,-5 7-1 16,-3 10 1-16,0 0 0 16,0 0 0-16,-6 24 1 15,6-2-1-15,6 4 2 0,5 2 0 16,4 0 0-16,5-8 1 16,4-3 0-16,0-8 1 31,3-6-1-31,-5-8 1 0,1-6 0 15,-7-5-1-15,-9-6-1 16,-7-2 0-16,0 2-3 16,-7-2-2-16,-4 1-7 15,1 3-16-15,5 5-10 16,-5-1 0-16,10 16 0 16</inkml:trace>
  <inkml:trace contextRef="#ctx0" brushRef="#br0" timeOffset="114987.1">8732 13050 63 0,'-11'4'23'0,"-6"0"-5"16,0 6-6-16,3 6-3 0,2 4-3 15,7 1-2 1,5 4-1-16,5-1-1 16,4-2 0-16,7-2-1 0,-1-2 1 15,5-10-1-15,-3-2 0 0,-3-6 0 16,-5-6 0-16,-9 6-1 16,-3-20 1-16,-7 6-1 15,-9 0 0-15,-3-1-4 16,2 4-7-16,0 2-18 15,-2-3-4-15,22 12-1 0,-18-20 1 16</inkml:trace>
  <inkml:trace contextRef="#ctx0" brushRef="#br0" timeOffset="115172.5143">8876 13087 36 0,'27'0'34'15,"8"10"-1"-15,-4-10-10 16,4 0-13-16,4 0-4 16,-2 0-6-16,-6 0-10 15,-4-3-17-15,1 3-6 16,-12-7 0-16,0 4-1 16</inkml:trace>
  <inkml:trace contextRef="#ctx0" brushRef="#br0" timeOffset="115319.6697">9105 13116 11 0,'-12'20'31'16,"12"10"0"-16,-4-2-7 15,8-2-9 1,1-1-7-16,4-4-10 16,-2 0-17-16,-3-11-10 15,10 1-2-15,-14-11 0 16</inkml:trace>
  <inkml:trace contextRef="#ctx0" brushRef="#br0" timeOffset="115636.1057">9551 13152 44 0,'-2'19'35'15,"-5"8"2"-15,-14 0-15 16,-2-4-8-16,-2 0-4 15,-6-9-3-15,3-2-4 0,-3-12 0 16,7 0-2-16,5-8-1 0,1-5 0 16,8-5-1-16,5-1 0 15,5 2 0-15,8 0-1 16,4 5 1-16,4 3 1 16,3 9-1-16,-1 0 2 31,2 13-1-31,2 5 1 0,-1 1-1 15,-1 2-1-15,0 2-8 16,-4-1-22-16,2-8-6 16,4 1 1-16,-4-15-1 15</inkml:trace>
  <inkml:trace contextRef="#ctx0" brushRef="#br0" timeOffset="116020.4055">9747 13248 29 0,'0'0'33'0,"-7"26"2"16,4-8-12-1,9-6-8 1,4 3-3-16,-1-6-3 16,9 1-1-16,-2-10-3 15,2-5-1-15,2-9-1 0,-5-5-1 16,-2-7-1-16,-1-6 0 15,-6-7-1-15,-6-8-1 16,0-5 1-16,-13-5-1 16,-9-3 1-16,-5-1-1 0,-13 1 1 15,-4 6-1-15,-6 10 1 16,-3 8 0-16,2 16 0 16,7 12 0-16,9 16 0 15,7 11-1-15,18 14 0 16,10 4-2-16,23 12-3 15,8-5-5-15,15 8-9 0,7-3-13 32,0-9-3-32,15-2-1 15,-9-12 10-15</inkml:trace>
  <inkml:trace contextRef="#ctx0" brushRef="#br0" timeOffset="116468.4585">10193 13101 26 0,'-25'0'20'0,"16"0"-4"15,9 0-1-15,-13 10-3 16,13-10-2-16,10 14-4 16,2-6-1-16,1-1-1 15,5 0-1 1,-2-2-3-16,-1-2-1 16,-5 1 0-16,-10-4-1 15,0 0-1-15,-3 12 2 16,-10-5 0-16,-3 2 1 15,1 2 2-15,-1 3 2 16,1-1 1-16,6 3 1 16,5-2 1-16,7 2 0 0,4-4 0 15,5 3-2-15,0-8 0 16,4 2-1-16,-4-2-4 16,-2-7-7-16,0 0-19 15,2-6-9-15,-12-9 0 0,9 0 0 16</inkml:trace>
  <inkml:trace contextRef="#ctx0" brushRef="#br0" timeOffset="116637.8018">10171 12914 38 0,'-7'-20'32'16,"-8"-1"-1"-16,7 10-13 15,2 1-14-15,6 10-16 16,0 0-17-16,0 0-3 0,0 0 0 15,0 0 15-15</inkml:trace>
  <inkml:trace contextRef="#ctx0" brushRef="#br0" timeOffset="116822.7167">10345 13075 44 0,'31'21'34'0,"6"7"-2"16,0-5-13-16,-3-2-8 0,-6 1-4 15,-12-4-2-15,-4-1-2 16,-15-3-1-16,-10-4-2 16,-8-2-4-16,-9-8-7 31,-1-3-14-31,5 3-10 0,-8-15 0 16,13 10 0-16</inkml:trace>
  <inkml:trace contextRef="#ctx0" brushRef="#br0" timeOffset="117023.2579">10999 13280 55 0,'0'0'38'16,"0"16"1"-16,0-16-1 0,0 0-29 31,0 0-8-31,0 0-37 16,0 0-1-16,-5-16-1 15,5 7-1-15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09-26T15:28:49.90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7239 18598 17 0,'0'58'26'0,"0"-58"-11"16,0 0-14-16,0 0-20 0,0 0-5 15,0 0 9-15</inkml:trace>
  <inkml:trace contextRef="#ctx0" brushRef="#br0" timeOffset="6049.0854">342 4932 36 0,'0'0'34'15,"-77"61"-2"-15,20 2-12 0,2 14-4 16,-4 21-2-16,10 14-4 16,16 13-2-16,21 1-2 15,12-3 0-15,19-13 0 16,22-8-2-16,9-15-5 0,9-19-30 15,0-27-7-15,0-12 0 16,-13-29-1-16</inkml:trace>
  <inkml:trace contextRef="#ctx0" brushRef="#br0" timeOffset="7974.6316">15119 10513 35 0,'-30'9'37'15,"-4"20"0"-15,-6 14-4 16,-7 18-16-16,12 26-5 15,1 10-3-15,14 16-3 0,9 4-2 16,18 2-1-16,12-7-1 16,18-9 0-16,8-19-1 0,6-24-11 15,6-15-28 1,3-7-1-16,-11-24 0 0,-1-8-1 16</inkml:trace>
  <inkml:trace contextRef="#ctx0" brushRef="#br0" timeOffset="8900.6628">9173 7733 27 0,'0'-13'35'0,"-15"-1"1"0,-3 11-10 15,-8 18-6-15,-8 9-5 16,-3 24-3-16,-4 11-4 16,7 20-1-1,6 19-1-15,10 12-1 16,12 4-1-16,11 6-1 16,11-5 0-16,11-14-3 15,17-5-11-15,7-22-28 16,-5-29-1-16,7-15-1 15,-13-30 0-15</inkml:trace>
  <inkml:trace contextRef="#ctx0" brushRef="#br1" timeOffset="12554.8972">361 4973 43 0,'9'-43'35'15,"-9"43"-4"-15,0 0-5 16,0 0-6-16,-55 0-5 16,55 0-5-16,-65 62-2 0,20-8-2 15,-4 23-1-15,-7 14 0 16,10 12 0-16,8 11-2 16,22 7 0-16,16-3-1 15,0-6 0-15,0-11 1 16,19-21-2-16,38-17-6 15,1-21-27 1,5-23-9-16,8-24-2 16,-3-24 1-16</inkml:trace>
  <inkml:trace contextRef="#ctx0" brushRef="#br1" timeOffset="16664.8124">809 4993 29 0,'0'0'20'0,"0"0"1"0,0 0-3 15,0 0-2-15,0 0-3 16,0 0-3-16,0 0-3 0,0 0-1 16,0 0-2-16,0 0-1 15,0 0-1-15,0 0 1 16,0 0 0-16,0 0-1 16,0 0 1-16,0 0 0 0,41-10 1 15,-41 10-2-15,0 0 2 16,0 0-1-16,0 0-1 15,44 46 0-15,-44-46 0 16,0 0-1-16,0 0 0 16,30 44 0-16,-30-44 0 15,0 0 0 1,0 0 0-16,33 50-1 16,-33-50 1-16,0 0-1 15,20 44 1-15,-20-44-1 16,0 0 1-16,0 0-1 15,23 46 0-15,-23-46 0 16,0 0 1-16,0 0-1 16,21 41 1-16,-21-41-1 0,0 0 1 15,0 0-1-15,15 46 1 16,-15-46-1-16,0 0 1 16,0 0-1-16,22 46 0 15,-22-46 1-15,0 0-1 0,0 0 1 16,23 50 0-16,-23-50-1 15,0 0 0-15,8 42 1 16,-8-42 0-16,0 0-1 0,0 0 0 16,7 46 0-16,-7-46 0 15,0 0 1-15,0 0-1 16,0 0 0-16,0 0 1 16,6 41-1-16,-6-41 0 31,0 0 0-31,0 0 1 0,0 41-1 15,0-41 1-15,0 0-1 16,-11 51 0-16,11-51 0 16,0 0 0-16,-7 58 0 15,7-58 1-15,0 0-2 16,-13 59 1-16,13-59 1 16,0 0-1-16,-10 45 0 0,10-45 1 15,0 0-1-15,0 0 0 16,-24 46 0-16,24-46 1 15,0 0-2-15,0 0 1 0,-27 49 0 16,27-49 0 0,0 0 0-16,-26 50 0 15,26-50 1 1,0 0-2-16,-22 47 2 0,22-47-1 16,0 0 0-16,0 0 1 15,0 0-1-15,-12 46 0 16,12-46 0-16,0 0 0 15,0 0 0-15,0 0 0 16,0 0 0-16,0 0 0 16,0 0 0-16,0 0 0 0,0 0 0 15,-37 42 0-15,37-42 0 16,0 0-1-16,0 0 1 16,0 0 0-16,0 0 0 15,0 0-1-15,0 0-2 16,0 0-4-16,0 0-26 15,0 0-7 1,0 0 0-16,0 0 0 16</inkml:trace>
  <inkml:trace contextRef="#ctx0" brushRef="#br1" timeOffset="18982.5784">9204 7696 16 0,'0'0'25'16,"0"0"-3"-16,0 0-2 15,0 0-4-15,0 0-4 16,0 0-3-16,-12-2-2 15,12 2-2-15,0 0 0 0,0 0-1 16,0 0 0-16,0 0 0 0,-7-9-1 16,7 9 0-16,0 0 0 15,0 0-1-15,0 0 0 16,0 0 0-16,-12-6 0 16,12 6-1-16,-9 12 0 15,9-12 0-15,-13 12-1 31,7-2 1-31,6-10-1 0,-13 16 1 16,6-6-1-16,7-10 1 16,-11 17-1-16,4-8 1 15,2 1-1-15,-1 0 0 0,-1 2 1 16,-2 2 0 0,2-1-1-16,-1 3 0 15,1-3 0-15,1 2 1 0,-1-1-1 16,1-2 1-16,1 0-1 0,1 0 0 15,-1 3 1-15,1-2-1 16,-3 2 1-16,2-2-1 16,0-1 1-16,0 0-1 15,-1 1 1-15,0 1-1 32,-1-4 0-32,0 2 0 0,2-1 0 15,0 4 0-15,1 2 0 16,-2-3 1-16,2 2-2 15,1 0 2-15,0 1-1 16,3-2 0-16,-5 2 0 16,5-5 0-16,-3 2 0 15,0 1 0-15,3-2 1 0,-4 5-1 16,1-3 0-16,3 1 0 16,-4 2 1-16,4-1-1 15,0 1 1-15,0-2-1 16,0 1 1-16,0-2-1 15,0-2 0-15,4 2 1 0,-4-3-1 32,0 2 0-32,3 0 0 0,-3 0 2 15,0 0-2-15,0 1 2 16,0 2-2-16,0-2 1 16,4 1 0-16,-4-3 0 15,3 0-1-15,-3-3 0 16,5 0 1-16,-2-1-1 15,0 1 1-15,1 1-1 0,-4-11 1 16,9 17-1-16,-4-6 0 16,2 0 0-16,1-1 1 15,-3-1 0-15,-5-9-2 16,15 15 2-16,-15-15-2 16,15 16 2-16,-5-7-1 15,-10-9 0-15,15 14 0 0,-5-2 0 16,-1 1 1-16,3 4-1 15,-2-3 1-15,0 1-1 16,-2-1 1-16,1-1-1 16,2 1-1-16,-11-14-6 0,7 5-33 15,-7-5 2 1,-2-10-2 0,2 10 0-16</inkml:trace>
  <inkml:trace contextRef="#ctx0" brushRef="#br1" timeOffset="20399.0101">9772 7775 35 0,'0'0'18'15,"0"0"-2"-15,0-10-1 0,0 10-3 16,0 0-2-16,0 0-2 16,0 0-2-16,0 0 0 15,0 0-1-15,0 0 0 16,0 0 0-16,0 0 1 15,9 13 0-15,-9-13-1 0,0 0 1 32,12 12-2-32,-12-12 1 0,13 17-1 15,-5-5-1-15,-1-2 0 16,2 5-1-16,-2-2 0 16,1 2-1-16,-2-1 1 15,2-1-1-15,-3 2 0 16,2 2 0-16,-1-3 0 15,0 2 0-15,0-3 0 0,0 3 0 16,-2 0 0-16,1 0-1 16,-2 2 1-16,1 0-1 15,2-1 1-15,-6 1-1 16,4-1 1-16,-1 0-1 16,0-1 0-16,-3-2 1 15,5-1-1 1,-5-1 1-16,0 1-2 15,5 2 2-15,-5-1-1 16,0 1 0-16,0 0 0 16,-5 5 1-16,0 0-1 0,0 1 0 15,3-1 1 1,-4-4-1-16,3 3 0 16,-4 0 1-16,2-6-1 0,1 5 0 15,-1-5 1-15,1 3-1 0,-2-2-1 16,0 0 2-16,0 1-1 15,2 1 0-15,-2-2 0 16,-1-4 1-16,1 3-1 16,3-3 1-16,3-10-1 15,-12 16 0-15,12-16 1 0,-12 18-1 16,12-18 1-16,-17 17-1 16,12-8 1-16,-4 3-1 15,5 0 1-15,-2-2-1 16,6-10 1-16,-8 14-1 15,8-14 0-15,-8 13 0 16,8-13 0 0,-8 9 1-16,8-9-2 15,-12 5 2-15,12-5-1 16,-13 14 0-16,13-14 0 16,-12 10 0-16,12-10 0 15,-9 10 0-15,9-10 0 16,0 0 0-16,-7 10 0 0,7-10 0 15,0 0 1-15,0 0-1 16,0 0 0-16,0 0 1 0,-6 12-1 16,6-12 0-1,0 0 0-15,0 0 1 0,0 0-2 16,0 0 1-16,0 0 0 16,0 0-2-16,0 0-5 15,-10 4-32 1,10-4-3-16,0-17 1 15,0-4 0-15</inkml:trace>
  <inkml:trace contextRef="#ctx0" brushRef="#br1" timeOffset="22284.5824">15112 10510 21 0,'0'0'19'16,"0"0"-1"-16,0 0 0 0,0 0-2 15,0 0 0-15,0 0-3 16,0 0-1-16,-12 4-1 16,12-4-3-16,-9 8-1 15,9-8-1-15,-10 12-2 0,10-12 1 16,-15 11-2-16,15-11 0 16,-12 12-1-16,12-12 1 15,-17 21-1-15,6-10 0 16,0 2 0-16,2 4-1 15,-4-2 2-15,4 4-2 16,-3-4 1 0,2 3-1-16,-1-4 0 15,4 1 0-15,-1 2 0 16,-1-3 1-16,2-1-2 16,-2-1 1-16,3 4 0 15,0-1 0-15,0 1 0 16,-2 1 0-16,2 1-1 15,-1 1 1-15,3-1-1 0,-1 6 1 16,0-7-1-16,1 2 1 0,-1 0-1 16,2-3 0-1,3 2 0-15,-5 0 0 16,3-1 1-16,-2-3-1 0,4 1 0 16,0 0 0-16,0 2 1 15,0-1-1 1,0 2 1-16,0 0-1 15,5-1 1-15,0 2-1 16,-5-3 1-16,6 3-1 16,-6-1 0-16,4-3 1 15,-4 2 0-15,7-3-1 16,-4 1 0-16,3-1 1 16,0 1 0-16,2-4-1 0,1 0 1 15,0 1-1-15,4 3 1 16,-4-5-1-16,4 2 1 15,-3-2-1-15,2 0 1 16,0 1-1-16,-2 0 1 16,1-1-1-16,-1-1 0 0,2 0 1 15,-3 0-1-15,1 1 0 0,-3 0 0 16,-7-10 0 0,16 14 0-16,-16-14 0 0,15 18 0 15,-5-8 0-15,1-1 0 16,-2 0 0-16,3 0 0 15,2 1 1-15,0 0-1 32,-1-1-1-32,1 1 1 0,-2 0 1 15,0-2-1-15,-1 1 0 16,-2 0 0-16,1 1 0 16,-10-10 0-16,15 14 0 15,-15-14-1-15,0 0-3 16,11 17-11-16,-11-17-28 15,0-9 1-15,5-6-1 0,-2-16 0 16</inkml:trace>
  <inkml:trace contextRef="#ctx0" brushRef="#br1" timeOffset="23820.6951">15755 10487 54 0,'11'-7'27'0,"-11"7"-5"15,0 0-5-15,0 0-2 16,0 0-3-16,12 0-2 16,-12 0-3-16,4 6-1 31,-4-6-1-31,7 14-1 0,-7-14-1 15,11 19 1-15,-7-11-2 16,2 1 0-16,-6-9 0 16,16 15 0-16,-16-15-1 15,15 18 1-15,-15-18 0 16,15 19 0-16,-8-6 0 0,2 0-1 16,-3-1 0-16,0 2 0 0,-2 1 0 15,2 2 0-15,0 0 0 16,0-2-1-16,1-1 1 15,-2 0-1-15,-2 0 1 16,3 0-1-16,-2 0 0 16,-1-1 1-16,0-2-1 31,-3 1 1-31,2 3-1 0,-2-1 0 16,4 2 1-16,-4-3-1 15,0 1 1-15,3 1-1 16,-3-2 0-16,4 1 1 15,-4 0-1-15,0-2 0 16,4 3 0-16,-4-2 0 16,0 2 0-16,0 2 1 0,0-2-1 15,0 0 0-15,0-1 0 16,0 0 1-16,0-2-1 16,0 1 0-16,0-1 0 15,-4-3 1-15,4 4-1 0,-3-4 1 16,3 2-1-1,-3 2 1-15,3-2-1 0,-5-2 0 16,3 3 1-16,-1-2-1 16,0-1 0-16,-1 2 0 0,1 0 0 15,0 0 0-15,-2 2 1 16,1 1-1-16,-2-3 0 16,3 1 0-16,-4 3 1 31,2-3-1-31,-1-1 0 0,0 1 0 15,0-1 0-15,-1-1 0 16,-1 1 0-16,3 1 0 16,-1-3 0-16,0-1 0 15,-2 2 0-15,8-10 1 16,-15 17-2-16,15-17 2 16,-11 16-1-16,11-16 0 0,-10 15 0 15,10-15 0-15,-10 13 0 16,10-13 0-16,-14 14 0 15,14-14 0-15,-13 14 0 0,13-14 1 16,-15 14-1 0,15-14 0-16,-15 14 0 15,15-14 0 1,-10 10 0-16,10-10 0 16,-8 5 0-16,8-5 1 0,0 0-2 15,-12 8 1-15,12-8 0 16,0 0 0-16,-14 13 0 15,14-13 0-15,-9 15 0 16,9-15 0-16,-11 14 0 16,11-14 0-16,-6 14 0 0,6-14 0 15,0 0 0-15,-9 10 0 16,9-10 1-16,0 0-1 16,0 0 0-16,-12 4 0 15,12-4 0-15,0 0 0 16,0 0-1-16,0 0-3 15,0 0-13 1,0 0-26-16,0-13 1 16,5 2-1-16,-5-11-1 15</inkml:trace>
  <inkml:trace contextRef="#ctx0" brushRef="#br1" timeOffset="25155.0501">8628 12816 30 0,'9'-17'34'0,"-9"17"-1"16,0 0-7-16,-13 0-7 0,1 17-4 31,-10 3-3-31,-2 20-3 15,-10 7-3-15,-4 17 0 16,-2 8-1-16,1 16 0 16,5 7-2-16,9 10 0 15,8 5-1-15,9-4 0 16,8 2 0-16,10-8-1 0,8-7 0 16,6-9 0-16,2-11-3 15,1-27-5-15,7-13-31 16,-4-11-4-16,-2-22 0 15,0-17 0-15</inkml:trace>
  <inkml:trace contextRef="#ctx0" brushRef="#br1" timeOffset="26426.4055">9018 12876 50 0,'0'0'28'0,"0"0"-3"0,0 0-4 16,0 0-5-16,9 0-2 15,-9 0-4-15,12 13-1 16,-12-13-3-16,15 20-1 16,-8-9 0-16,2 3-1 0,-2-1-2 15,5 5 1-15,-3-3-1 16,4 2 0-16,0-2 0 16,-1 2 0-16,0 1-1 15,0 3 1-15,-3-2-1 16,1 2 0-16,-3 1 0 15,-2 0 0 1,-2 0 0-16,1 1-1 16,-1 0 1-16,0-2-1 15,3-1 1-15,-3-3-1 16,0 0 1-16,0 0-1 0,3-1 1 16,-3-3-1-1,1 1 0-15,-1-2 1 0,-3 1-1 16,3 4 0-16,-3-4 1 15,0 4-1-15,0-1 0 0,-3 0 1 16,3 1-1-16,-3-2 0 16,3 2 1-16,0-3-1 15,0-2 0-15,0 0 1 16,0-2-1-16,0 3 0 31,-4 1 0-31,4 3 0 0,-3 0 1 16,-3 2-1-16,3 3 0 15,-3 0 0-15,0-1 1 16,2-3-1-16,-2 0 0 16,0-4 0-16,0-1 0 15,3-1 0-15,-6 0 0 16,3-4 0-16,0 4 0 0,-4-3 0 16,4 1 0-16,-1 0 0 15,-1 3 0-15,1-4 0 16,7-9 0-16,-15 19 0 15,15-19 0-15,-13 19 0 16,6-7 0-16,-1-4 0 0,1 1 0 16,-1 3 0-16,0-4 1 0,-1 1-1 15,1 1 1-15,-2-4-1 16,10-6 0-16,-16 12 0 16,16-12 1-16,-14 10-1 15,14-10 0-15,-14 11 0 16,14-11 0-16,-14 11 0 31,14-11 0-31,-10 10 0 0,10-10 0 16,-10 7 0-16,10-7 0 15,0 0 0-15,-12 5 0 16,12-5 0-16,0 0 0 16,-12 8 0-16,12-8 0 15,-12 7 0-15,12-7 0 16,0 0-2-16,-10 10-2 0,10-10-11 15,-10-7-28-15,10 7-1 16,4-12 1-16,-4-1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09-26T13:37:42.95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16904 11526 6 0,'-47'0'6'0,"29"5"-1"16,40-2 2-16,31-3-1 16,48 0 1-16,39-2 0 15,53 2 0-15,37-9-1 31,53 5 0-31,37-1 0 0,40 0 0 16,26 0 0-16,25 5 1 16,18 0-1-16,20 0 1 15,17 8-2-15,-4-2-1 16,7 7 0-16,-3 2-1 16,-7 3-1-16,-30 4 0 15,-21 3 0-15,-60-1-1 0,-39 0-1 16,-65-1-5-16,-49-5-11 15,-56-13-15-15,-42 4 1 0,-54-19-1 16</inkml:trace>
  <inkml:trace contextRef="#ctx0" brushRef="#br0" timeOffset="738.6498">24542 11630 11 0,'0'0'24'0,"-5"46"-4"15,5-46-3-15,0 0-3 0,73 42-2 16,-73-42-2-16,92 24-4 15,-43-15-1-15,-49-9-1 16,62 8 1-16,-62-8-1 16,0 0 0-16,51 0 1 15,-51 0 0-15,0 0 1 0,-52 9 1 16,52-9-2-16,-70 17-1 16,70-17 0-16,-65 29-1 15,17-13-1-15,48-16-3 16,-61 30-12-16,61-30-24 15,0 0 1-15,0 0-2 16,0 0 1-16</inkml:trace>
  <inkml:trace contextRef="#ctx0" brushRef="#br0" timeOffset="1557.5084">24750 12048 54 0,'0'0'24'0,"0"0"-3"15,0 0-4-15,28 50-4 0,-28-50-2 16,3 48-1-16,-3-48-3 16,-3 48-2-16,3-48-1 15,0 0 0-15,-11 49-2 31,11-49 0-31,0 0 0 0,0 0 0 16,0 0-1-16,0 0 1 16,11-46-1-16,-11 46-1 15,48-45 0-15,-48 45 1 16,0 0-2-16,76-54 1 16,-76 54 0-16,62-12-1 15,-62 12 1-15,0 0 0 0,0 0 0 16,51 45 1-16,-51-45-1 15,14 44 1-15,-14-44 0 16,-7 43 1-16,7-43-1 16,0 0 0-16,27 54 0 15,-27-54-5-15,0 0-33 0,0 0-1 32,0 0 0-32,0 0-1 0</inkml:trace>
  <inkml:trace contextRef="#ctx0" brushRef="#br0" timeOffset="2688.6394">20183 11425 24 0,'0'0'23'0,"-10"-14"-7"16,10 14-4-16,-17 2-5 16,17-2-1-16,-16 17-3 15,6-3-1-15,5 2-1 16,5 2 0 0,0-2 0-16,11 2 0 15,3-5 1-15,3-5 3 16,4-3 2-16,-2-9 2 0,4 1 2 15,-12-13 2-15,4 5-1 16,-15-8 1-16,-4 5-1 16,-11-3-3-16,-1 6-2 15,-6 2-3-15,-2 5-4 0,3 4-6 16,0 4-25-16,6-4-9 16,15 0 0-16,0 0 0 15</inkml:trace>
  <inkml:trace contextRef="#ctx0" brushRef="#br0" timeOffset="6278.3609">20230 9997 28 0,'-14'10'27'16,"14"9"-8"-16,-5 7-2 16,5 17-4-16,0 19-2 15,0 20 0 1,5 11 0-16,-1 15-2 16,2 12-2-16,-2 1 0 15,2 5-2-15,-6-7 0 16,0-7-2-16,-3-18 0 15,3-6-1-15,-6-18 1 16,0-13-2-16,1-11-6 0,-2-17-16 16,7-29-17-16,0 0 1 0,0 0 0 15,5-30 0 1</inkml:trace>
  <inkml:trace contextRef="#ctx0" brushRef="#br0" timeOffset="6947.2963">20193 9962 46 0,'0'0'18'0,"-22"0"-3"16,13 3-2-16,0 2-3 16,-1 3-2-16,3 2-2 0,1-1 0 15,6 10 0-15,3-4 0 16,9-1-1-16,1-2 1 16,9 3-2-16,-1-7 0 15,5-2 1-15,-2-6-1 16,-1 0 1-16,-5-14 0 15,-6 6 1-15,-12-8-1 0,0 3 1 16,-15-1 0-16,-6 4 0 16,-7-2-2-16,0 6-1 15,-2 1 0-15,3 5-2 16,5 5-3-16,4-5-7 16,18 0-31-16,0 13 0 0,0-13-1 31,22 5 0-31</inkml:trace>
  <inkml:trace contextRef="#ctx0" brushRef="#br0" timeOffset="7626.1248">19671 9649 38 0,'7'-10'23'0,"-3"-5"-3"15,-1-1-1-15,0 1-3 16,-3-8-2-16,4 9-1 15,-4-6-2-15,0 6-2 0,-6 0-1 16,6 14-2-16,-3-18-2 16,3 18-1-16,0 0-1 15,-3 13 0-15,3-1-2 16,3 9 1-16,3 7-1 16,-1 1 0-16,4 7 0 31,2-3 1-31,0 2-1 0,1-4 1 15,-5-2 0-15,1-6 0 16,-8-5-1-16,0-8 1 16,-12-3 0-16,-1-2 0 15,-5-5 0-15,2 0 0 16,0 0 0-16,0-5-1 0,2 5 0 16,14 0 0-16,0 0 1 0,0 0 0 15,24 0-1 1,1 0 1-16,6 0-4 0,1-2-13 15,4 2-22-15,5 0-2 16,-8-3 1-16,3 11-1 16</inkml:trace>
  <inkml:trace contextRef="#ctx0" brushRef="#br0" timeOffset="8527.0211">20193 11858 42 0,'-10'-10'23'0,"10"10"-1"15,-21-10-3-15,2 3-5 16,0 7-2-16,-6 0-4 16,0 0-2-16,-2 9-2 15,2 4 0-15,4 6-2 16,5 4-1-16,9 4 0 15,7 2 0-15,4-1 1 0,12 0 0 16,7-6 1-16,8-3 0 16,3-13 1-16,3-3 0 15,-2-12 2-15,-1-9-1 16,-10-9 0-16,-5-1 0 16,-19-5 0-16,-5 0-1 31,-16 1-1-31,-5 5-1 0,-4 8-6 15,-7 7-19-15,4 8-17 16,6 10-1-16,3 3 0 16,11 11-1-16</inkml:trace>
  <inkml:trace contextRef="#ctx0" brushRef="#br0" timeOffset="15838.5968">21093 11612 11 0,'-8'24'24'16,"12"25"-2"-16,-2 14-2 15,8 24-5-15,2 24-2 16,4 16-3-16,-1 19-2 16,-3 14-1-16,-5 8-1 0,-7-3-3 15,0-1 1-15,-9-11-1 32,1-11 1-32,-4-20-2 0,4-18-4 15,1-25-17-15,7-18-13 16,-3-32-2-16,3-12 0 15</inkml:trace>
  <inkml:trace contextRef="#ctx0" brushRef="#br0" timeOffset="16589.2047">21133 13440 18 0,'0'0'29'0,"-26"-11"-2"16,13 8-6-16,-3 3-6 15,2 0-4-15,1 4-2 0,0 6-3 16,6 4-1-16,4 1-2 16,10 6 0-16,-1-2-1 15,7 3 1-15,5-3-1 0,4-5 1 16,2-9 0-16,2-1 1 16,-6-11 0-16,0-3 2 15,-8-9 0-15,0-2 0 16,-12-7 1-16,-6 8 0 15,-10-1-1-15,-1 7-1 16,-12 6-1 0,5 4-1-16,-3 8-2 15,3 4 1-15,3 6-2 16,8 3-1-16,7 0-2 16,6-17-12-16,6 10-28 15,11-10 1-15,-1-14 0 16,9-6 0-16</inkml:trace>
  <inkml:trace contextRef="#ctx0" brushRef="#br0" timeOffset="17292.9402">21109 11553 51 0,'0'30'34'0,"-9"-2"-6"16,4 1-11-16,1 7-23 15,-2-11-21-15,11 3-4 0,-5-15-2 16,11 0 1 0</inkml:trace>
  <inkml:trace contextRef="#ctx0" brushRef="#br0" timeOffset="18009.9408">21017 11188 53 0,'-4'-13'33'15,"4"2"-8"1,3-2-6-16,-3-6-4 15,6 1-5-15,-6-3-1 16,0 4-3-16,0-1 1 16,0 1-3-16,0 6-1 15,0 2-1-15,0 9 0 16,0 0-1-16,0 0 0 16,0 0-1-16,-8 9 0 0,8 10 1 15,3 0-1-15,0 6 0 16,3 1 0-16,3 2 0 15,-4 0 1-15,3 0-1 16,-2-2 1-16,-6-2-1 16,0-9 1-16,-3-1-2 15,-10-4 2-15,1-6-1 0,-3-4 0 16,-1 0 1-16,3 0-1 16,3 0 0-16,10 0 1 0,0 0-1 15,10-6 1 1,9 6-1-16,10 4-2 15,1-8-10-15,0 4-27 0,9 4 1 32,-7-4-2-32,1 11 2 0</inkml:trace>
  <inkml:trace contextRef="#ctx0" brushRef="#br0" timeOffset="18556.9972">20379 13817 45 0,'-17'-5'37'32,"17"5"-1"-32,20-4-10 0,-5-3-10 15,13 7-7-15,5-3-17 16,4 6-26-16,-9-3-1 16,12 4-2-16,-15-4 0 15</inkml:trace>
  <inkml:trace contextRef="#ctx0" brushRef="#br0" timeOffset="19173.861">20921 13911 18 0,'-10'0'19'16,"-8"-8"-2"-16,8-1-2 16,1-7-2-16,3-6-2 15,6 3 0-15,3-6 0 0,8 6-1 16,0 0-1-16,10 11-1 0,-5 1-1 16,8 12-1-1,-9 4 0-15,1 9-1 16,-9 6-2-16,-2 8 0 0,-7 1 0 15,-8 3-1-15,-8-2-1 32,-5-1-1-32,-4-4 0 0,-1-6-2 15,0-5-1-15,0-9 1 16,4-5-2-16,5-8 1 16,9-1 0-16,4-5 1 15,6 10 1-15,16-15 1 16,2 8 1-16,5 7 1 15,4 5 1-15,1 5-1 0,0 2 1 16,-1 2 0-16,-1 2-2 16,-4-2-5-16,-1-6-31 15,1-1-1-15,-10-10-1 16,5-1 1-16</inkml:trace>
  <inkml:trace contextRef="#ctx0" brushRef="#br0" timeOffset="22063.6603">22294 8397 12 0,'0'0'25'0,"-5"47"-6"15,0 35-3-15,5 41-2 16,3 43-3-16,5 41-2 15,-1 32-1-15,0 25-2 16,0 9-1-16,-2 5-2 16,0-7 0-16,-1-12-1 0,-4-16 0 15,0-24-3-15,0-19-18 16,0-29-12-16,7-12 0 16,-7-39 0-16</inkml:trace>
  <inkml:trace contextRef="#ctx0" brushRef="#br0" timeOffset="23482.8311">22311 8357 14 0,'0'0'12'16,"0"0"-2"-16,-12 0 0 15,12 0-2-15,-10 0-2 0,10 0-1 16,0 0 0-16,-11 0 0 16,11 0 0-16,0 0 0 15,0 0-1-15,0 0 1 16,-10 0 0-16,10 0-1 0,0 0 0 15,0 0-1-15,0 0 0 16,0 0-1-16,0 0-1 16,0 0 1-16,0 0-1 0,0 0 0 15,0 0 0-15,0 0 0 16,-6-8 0-16,6 8 0 16,0 0-1-16,-4-11 2 15,4 11-1-15,0 0 0 16,-5-10 0-16,5 10 0 31,0 0 0-31,-13-6-1 0,13 6 1 16,-10 3-1-16,10-3 0 15,-10 10 0-15,10-10 0 16,-11 16 0-16,8-6 0 16,3 2 0-16,0-2 0 15,3 3 0-15,4-3 1 16,3-1 0-16,4-3 0 0,-1-1 0 15,2-5 1-15,1 0 1 16,-5-5 0-16,0-1 0 0,-3-3 0 16,-4-4 0-1,-4 2 0-15,-6-1-1 0,-4-1 0 16,-3 3 0-16,1 1-2 31,-3 3 1-31,-1 6-1 0,1 0 0 16,3 9 0-16,2 2 0 15,4 5 0-15,6 1 0 16,0 0-1-16,3 3 2 16,4-3-1-16,6-3 0 15,1-2 1-15,4-9 0 16,-2-3 0-16,1-6 0 0,-2-3 1 16,-4-5-1-16,-2-1-2 15,-9-2-5-15,0 3-19 16,0 14-10-16,-17-20 0 15,7 17-1-15</inkml:trace>
  <inkml:trace contextRef="#ctx0" brushRef="#br0" timeOffset="24156.2149">22175 7764 18 0,'-7'-12'25'15,"9"2"-5"-15,-2-6-3 0,10 1-2 16,3-2-2-16,3 0-3 15,7 3-1-15,1-2-1 16,5 9-1-16,-5 1-1 16,0 6-2-16,-4 2 0 15,-2 9-1-15,-10-1-1 16,-8 5-1-16,-8 2 0 0,-1-2 0 16,-6-1 0-16,0 0 0 15,1-4-1-15,-3 0 0 16,7-5 1-16,10-5-1 15,0 0 0-15,0 11 0 16,17-8 0-16,0 1 1 16,5 5-1-1,3 0 1-15,1 1 0 16,-4 3 0-16,-3 4 1 16,-8 3 0-16,-11-1-1 15,-8-1 1-15,-10 0 0 0,-4-1 0 16,-5-2 0-16,-1-3-1 15,-3-3 0-15,7-5 0 16,4-4-3-16,4 0-1 0,16 0-9 16,-8 5-22-16,8-5-3 15,11-6-1-15,1 0 0 16</inkml:trace>
  <inkml:trace contextRef="#ctx0" brushRef="#br0" timeOffset="25104.0621">22361 11526 6 0,'-14'0'14'0,"14"0"-1"16,-18 8-2-16,18-8-1 15,-17 8 0-15,17-8 0 16,-9 5 0-16,9-5 0 0,0 0 0 31,0 0 0-31,0 0-1 16,0 0 0-16,0 0-1 16,0 0-1-16,14-7-3 15,-14 7-8-15,14-11-19 0,-8 1-10 16,4 10-2-16,-10 0 1 15</inkml:trace>
  <inkml:trace contextRef="#ctx0" brushRef="#br0" timeOffset="25989.5375">22253 11952 38 0,'0'0'27'0,"-20"-16"-6"0,13 3-4 16,1 3-5-1,6-8-3-15,6 5-3 0,1-2-2 31,10 5 0-31,2 1-1 16,4 9 0-16,-1 0 0 0,3 7 1 16,-8 6 0-16,-4 8-1 15,-11 4 0-15,-4 4-1 16,-13 4 0-16,-2-1 0 16,-6-1 0-16,-2-6-1 15,2-4-1-15,1-2 1 0,9-9 0 16,1-2-1-16,12-8 1 15,0 0 0-15,0 0-1 16,16-8 1-16,3 3-1 16,1 1 1-16,2 4 1 15,6 0 0-15,-1 0 0 16,-3 9 0-16,-6-1 0 0,-1-1 0 31,-8 1-1-31,-9-8-1 16,14 11-12-16,-14-11-26 15,-10 3 0-15,10-3-1 16,-12-8 1-16</inkml:trace>
  <inkml:trace contextRef="#ctx0" brushRef="#br0" timeOffset="27811.1617">19267 11462 27 0,'-13'-18'19'15,"13"18"-2"-15,-12-5-4 0,12 5-3 16,-19 0-2-16,9 0-2 15,1 5-2-15,-3 5-1 16,5 1-1-16,2 4-1 0,5 5 1 16,0-5 1-16,9 4 0 15,0-3 2-15,7-6 2 16,3-5 0-16,6-1 1 16,-7-9 0-16,6-4 1 15,-8-6 0-15,-1 0-1 31,-15-1-1-31,0 3-2 0,-15 2 0 16,-1 4-1-16,-6 5-2 16,0 2-1-16,-3 9-2 15,3-2-5-15,10 6-18 16,6-3-15-16,6-10-2 16,0 0 1-16,0 0 0 15</inkml:trace>
  <inkml:trace contextRef="#ctx0" brushRef="#br0" timeOffset="28511.4893">18370 11468 14 0,'-16'4'16'16,"-1"20"11"0,12-10-15-16,5-1 0 15,5-2 1-15,6 5 0 0,1-9 0 16,8 2-2-16,-4-9 0 15,5 0-1-15,-5-9-1 16,2-1 0-16,-10-5-2 16,0-3 0-16,-12 1-2 15,-5 2-1-15,-7 1-1 16,-3 4-1 0,-4 5 0-16,1 5-1 15,2 5-1-15,3 5 1 16,4 0-1-16,9 2-4 15,11 4-16-15,0-4-20 16,-7-12 1-16,28-4-1 0,-16-10 0 16</inkml:trace>
  <inkml:trace contextRef="#ctx0" brushRef="#br0" timeOffset="29213.3758">17385 11448 63 0,'0'0'22'0,"0"0"-4"16,-15 0-3-16,6 10-5 16,-1 0-3-16,3 5-1 15,1 2-2-15,6 1 0 16,3 0 0-16,9 1 0 15,1-10 1-15,9 2 0 16,-3-11 1-16,6 0 1 0,-7-15-1 16,-3 5 0-16,-15-11-1 15,0 6 0-15,-13-3-2 0,-2 7 0 16,-5 2-4-16,-5 1-15 16,0 8-24-16,9 3-1 15,0 2-1-15,16-5 1 31</inkml:trace>
  <inkml:trace contextRef="#ctx0" brushRef="#br0" timeOffset="30231.0046">23276 11573 29 0,'0'0'30'16,"0"0"-6"-16,0 0-6 16,-11-13-4-16,-4 13-5 15,15 0-3-15,-18 0-2 0,18 0-1 16,-6 19-1-16,6-9-1 16,0 6 0-16,8 0 2 15,6-7 0-15,7 5 1 16,0-8 1-16,1-3 0 15,-6-9 2-15,6 2-1 16,-15-12 1 0,7 1-1-16,-19-5-1 15,-4 3 0-15,-11-3-1 16,-2 11-1-16,-3-1-1 16,-2 10 0-16,4 0 0 15,-8 7-2-15,14 7-2 0,3-6-10 16,11 2-29-16,17-2 0 15,6-8 0-15,16 0-1 16</inkml:trace>
  <inkml:trace contextRef="#ctx0" brushRef="#br0" timeOffset="30994.3228">24132 11615 25 0,'-13'-9'19'0,"13"9"-2"16,-16-5-3-16,0 5-1 16,8 0-2-16,-4 5-3 0,2 2 0 15,6 4-2-15,-7 4-1 0,6-1-1 16,5 5 0-1,5-5 0-15,10 5 0 16,3-6-1-16,-3 1 1 0,4-9 0 16,7 0 1-16,-12-10 0 15,6 0 0-15,0-9 1 32,-20 1 0-32,-8-5 0 0,1 3 0 15,-17-3 0-15,5 8-2 16,4 1 0-16,-16 4-5 15,6 2-38-15,12 11-2 16,3 0 0-16,2 3 0 16</inkml:trace>
  <inkml:trace contextRef="#ctx0" brushRef="#br0" timeOffset="45865.1006">963 16629 61 0,'0'0'35'15,"0"0"-2"-15,0 0-14 16,28 47-7-16,15-14-5 16,4 3-1-16,8 6-3 0,-2 5-3 15,-3 0-6-15,-7-13-8 16,-3-8-15-16,-5 1-7 31,-16-19-2-31,-4 2 1 0</inkml:trace>
  <inkml:trace contextRef="#ctx0" brushRef="#br0" timeOffset="46080.9615">1326 16613 8 0,'-21'11'32'16,"21"-11"1"-16,-59 56-3 16,59-56-13-16,-72 76-4 15,72-76-5-15,-69 81-2 16,69-81-4-16,-55 81-4 16,55-81-12-16,-38 65-16 0,38-65-3 15,0 0 0-15,0 0 0 16</inkml:trace>
  <inkml:trace contextRef="#ctx0" brushRef="#br0" timeOffset="46530.257">1557 16668 25 0,'-4'31'31'0,"-7"-4"2"15,3 17-10-15,2 3-10 0,0 2-4 16,6 0-1-1,0-6-4 1,3-4 0-16,0-17-1 16,3-10 0-16,-6-12-1 15,14-25 0-15,-10-8 1 0,-4-8-1 16,-10-10 1-16,1-10-1 16,-1 1-1-16,-1 4 0 15,-3 5 0-15,2 5 0 16,4 12-1-16,4 4 1 0,8 7-1 15,10 11 0-15,6 3-1 16,11 1-3-16,10 4-6 16,1 4-17-16,6-8-8 15,9 8-1-15,-6-5-1 16</inkml:trace>
  <inkml:trace contextRef="#ctx0" brushRef="#br0" timeOffset="46767.9344">1605 17050 24 0,'3'12'30'0,"-3"-12"-1"15,25 10-8-15,0-6-13 16,3-1-10-16,6 3-22 16,-3-14-3-16,7 8-2 0,-14-15 0 15</inkml:trace>
  <inkml:trace contextRef="#ctx0" brushRef="#br0" timeOffset="47116.3741">1723 16733 31 0,'16'8'33'0,"-2"-5"0"16,4 10-5-16,-4 3-17 0,-3 5-3 15,0 1-2 1,-5-1-1-16,0-1-1 0,-6-6-2 15,0-14 0-15,0 0-2 16,0 0 1-16,14-25-2 0,-6 9 1 16,4-3-1-16,2-1-1 15,3 8 2-15,-3 7 0 16,0 13 1-16,-1 6 0 31,-7 8 1-31,2 3-3 0,-1 3-3 16,-5 0-13-16,-2-7-18 15,9 0 0-15,-9-21-1 16,20 4 1-16</inkml:trace>
  <inkml:trace contextRef="#ctx0" brushRef="#br0" timeOffset="47516.1576">2053 16552 31 0,'14'0'32'0,"-7"-12"1"16,21 12-4 0,-4-3-20-16,2-4-4 0,6 7 0 15,-3 0-2-15,1 0 0 16,-7 12-1-16,-5 5-1 31,-4 7 0-31,0 0 1 0,-4 12-1 16,-4 2 2-16,-2 6-1 15,6 5 0-15,-6-3 1 16,6 0 0-16,-4-6-1 16,0 0 2-16,-6-13-1 15,0 2 1-15,-6-15-1 16,-6-5 1-16,-6-6-2 0,-5 0-1 15,-2-3-8-15,-1 0-31 16,-2-4-1-16,6-3 0 16,4-4-1-16</inkml:trace>
  <inkml:trace contextRef="#ctx0" brushRef="#br0" timeOffset="47916.4707">2707 16673 29 0,'0'0'35'0,"8"7"0"15,14-4-6-15,6 1-14 16,2-4-5-16,8 0-2 31,-1 0-2-31,3-2-5 0,-3 2-7 16,-6-9-11-16,-8 3-14 15,-2 6-4-15,-11-12 0 16,1 12-1-16</inkml:trace>
  <inkml:trace contextRef="#ctx0" brushRef="#br0" timeOffset="48116.8607">2761 16818 34 0,'0'0'37'0,"16"14"1"31,-1-14-10-31,10 0-9 0,7 0-5 16,-1-4-4-16,5 4-11 15,-2-8-34-15,1 8-1 16,-13-7-3-16,-1 17 0 16</inkml:trace>
  <inkml:trace contextRef="#ctx0" brushRef="#br0" timeOffset="49736.5466">3447 16661 27 0,'0'0'21'0,"0"0"-1"16,0 0-3-16,0 0-3 15,13-20-4-15,-2 1 0 16,5-2-4-16,1-6-1 0,-3 2 0 16,1 0 0-16,-2 3 0 15,-3 1 0-15,-1 7 0 16,-9 4-1-16,0 10-1 16,0 0 0-16,0 0 0 15,0 0-2-15,-6 17 0 16,3-5 0-1,-1 5-1-15,4 7 0 16,0-2 1-16,4 8-1 16,-1 3 1-16,-3 3 0 15,8 3 0-15,-1 2 0 16,0 0 0-16,-2-7 0 16,1-3 0-16,-6-7 0 0,0-1 0 15,-5-9 0-15,-5-1 0 0,-5-11-1 16,-3-2 1-16,-4 3-1 15,0-3 1-15,3 6-1 16,3-6 0-16,4 4 0 16,12-4 0-16,-9 4 0 15,9-4-1-15,18 12 2 16,1-12-1-16,4 5 0 0,2 0 0 16,4-1-1-16,2-1-1 15,1 5-9-15,-4-5-27 16,-7-9 0-16,5 6 0 15,-11-15 0-15</inkml:trace>
  <inkml:trace contextRef="#ctx0" brushRef="#br0" timeOffset="50137.4695">3890 16750 57 0,'-6'13'38'0,"6"-13"0"0,0 0-12 16,8 7-14-16,-8-7-8 15,0 0-17-15,0 0-23 16,13 0-1-16,-13-8-2 16,13 6 1-16</inkml:trace>
  <inkml:trace contextRef="#ctx0" brushRef="#br0" timeOffset="51378.5453">4541 16722 22 0,'-12'0'27'0,"-10"-9"-6"0,-5 9-4 16,-1 3-4-16,-2 3-1 16,3 5-5-16,2 3-1 15,4 5-2-15,9 6-2 16,12 8 1 0,6-1-1-16,12 2 1 15,5-2 1-15,11-5-1 16,-1-9 1-16,5-3 0 15,-7-12-1-15,-1-10 1 16,-10-13-1-16,-9-7-1 16,-16-9 0-16,-8-4-1 15,-11-7 1-15,-7-5-1 0,-1-5 0 16,-2 2-1-16,3 1 1 16,9 4-1-16,10 4 1 15,12 2-2-15,7 10 0 16,8 5-2-16,15 12-7 15,8 3-13-15,-1 4-13 0,9 10 0 16,-5 0-1-16</inkml:trace>
  <inkml:trace contextRef="#ctx0" brushRef="#br0" timeOffset="51878.7169">4808 16436 49 0,'-15'-7'31'0,"9"19"-6"16,-1 13-4-16,2 13-6 16,1 10-5-16,0 11-3 15,4 5-1-15,0-2-2 16,8-1-1 0,-6-7-2-16,4-9 1 15,-6-13-2-15,7-8 1 16,-7-24 0-16,0 0 0 15,9-15 0-15,-9-11 0 16,0-12-1-16,-6-6 0 0,0-7 1 16,-4-6 0-16,3 1-1 15,-4 3 1-15,1 5-1 0,1 6 0 16,5 9 1-16,1 5 0 16,6 11-1-16,3 5 0 15,7 1-1-15,3 5-2 16,14 6-4-16,2-7-7 15,6 4-17-15,9 4-6 16,-5-1-1-16,5 4 0 0</inkml:trace>
  <inkml:trace contextRef="#ctx0" brushRef="#br0" timeOffset="52163.045">4841 17011 23 0,'0'0'32'15,"16"8"0"-15,1-2-11 16,8-6-9-16,8 3-6 16,1-3-11-16,6 6-24 15,-11-13-2-15,4 7-1 32,-14-11 4-32</inkml:trace>
  <inkml:trace contextRef="#ctx0" brushRef="#br0" timeOffset="52611.1524">5067 16699 15 0,'0'0'34'0,"18"7"2"16,-10 3-4-16,-3 5-16 0,2 9-4 16,-7 0-3-16,6 3-2 15,-6-9-2-15,0-2-1 16,-3-4-3-16,3-12 1 16,0 0-1-16,0-16 0 15,12-5 0-15,0-7-1 31,5 1 1-31,2 0-1 0,5 5 0 16,2 5 0-16,-1 5-1 16,0 7 2-16,-5 5-2 15,-1 13 2-15,-6 3-1 16,0 6 1-16,-5 0 0 16,-3 7 0-16,-5-4-1 15,3 3-2-15,-3 2-6 0,0-5-19 16,-3-12-11-16,6 4 0 15,-3-17 0-15</inkml:trace>
  <inkml:trace contextRef="#ctx0" brushRef="#br0" timeOffset="53080.6628">5409 16472 27 0,'17'0'32'16,"-5"-9"2"-16,10 9-10 16,6 0-9-16,3 0-5 15,5 8-2-15,-4-5-3 16,3 3-1-16,-8-4-1 15,-1 3-1-15,-8 1 0 16,-4 0-2 0,-14-6 1-16,11 13-1 15,-11-2 1-15,0 3-1 16,-7 1 1-16,7 4-1 16,-6 3 1-16,6 2 0 15,0 7 0-15,0 1 0 16,8 2 0-16,0 2 0 0,1 7 0 15,0-1-1-15,-1 0 1 0,-3-1 0 16,-5-3 0-16,0 0 1 16,-14-8-1-16,-6-5 1 15,-5-7 0-15,-3-4 0 16,-6-11-2-16,0-3-5 16,6-10-32-16,1 1-1 15,3-17-2-15,13-2 1 0</inkml:trace>
  <inkml:trace contextRef="#ctx0" brushRef="#br0" timeOffset="55722.8347">6080 16745 21 0,'0'0'36'0,"12"11"0"16,13-7-1-16,9-4-16 16,7-4-8-16,11 1-10 0,1-9-32 15,6 7-3-15,-9-6-2 0,1 2 0 16</inkml:trace>
  <inkml:trace contextRef="#ctx0" brushRef="#br0" timeOffset="56377.1364">6980 16711 10 0,'-38'11'25'16,"4"1"-7"-16,-6-9-3 15,5-6-2-15,2-9-1 16,5-11-1-16,12-3-1 0,5-8 0 15,15 2 0-15,6-2-1 16,12 6-1-16,6 1 0 16,12 12-1-16,0 6-2 15,4 11 0-15,-5 15-2 16,-3 10-1-16,-12 6-1 16,-6 11 0-16,-16 9 0 0,-9 6-1 15,-10 1 0-15,-10 0 0 16,-7-11-1-16,0-6 0 15,-4-7 0-15,1-15 0 16,3-14 0-16,3-14 0 16,7-8 0-16,9-4 0 31,8-4 1-31,7-6-1 0,18 7 1 16,7 3 0-16,6 10 0 0,8 11 0 15,2 10 1 1,0 6 0-16,-2 6-1 0,-3 9-1 15,-5 1-9-15,-7 0-27 16,-11-10 0-16,3-2 0 16,-16-22-1-16</inkml:trace>
  <inkml:trace contextRef="#ctx0" brushRef="#br0" timeOffset="57893.0229">7423 16794 4 0,'0'0'30'0,"0"0"0"16,0 0-5-16,0 0-36 16,12 4-13-16,-12-13-3 0,13 9 1 15</inkml:trace>
  <inkml:trace contextRef="#ctx0" brushRef="#br0" timeOffset="58479.4201">7975 16713 16 0,'-12'0'32'0,"-13"0"-3"16,-1 0-7-16,-4 6-6 15,-1-1-4-15,4 9-2 0,1 4-3 16,10 5-2-16,7 6-2 16,13 0 0-16,8 0-2 15,8 2 1-15,6-1 0 16,5-6-1-16,0-7 1 0,4-6 0 16,-11-11-1-16,-3-9 1 15,-11-8-1-15,-4-9 0 16,-12-11 0-16,-4-4 0 15,-8-7 0-15,0-8-1 16,-1-2 1-16,4 0-1 16,2 2 0-16,7 1 0 0,6 6 1 15,6 8-1-15,9 6 0 16,4 12 1-16,9 12-3 16,3 8-2-16,10 11-8 15,-1 8-21-15,0-3-3 16,4 10-1-16,-5-11 0 31</inkml:trace>
  <inkml:trace contextRef="#ctx0" brushRef="#br0" timeOffset="60027.7325">8325 16454 31 0,'0'0'33'16,"3"29"-2"-16,-3 6-13 15,0 13-4-15,4 12-4 16,-4 4-2-16,7 6-3 0,-5-6-2 16,5-4-2-16,-3-12 1 0,0-10-1 15,-1-16 0 1,-3-22 0-16,0 0 0 15,-3-10 0-15,-1-11 0 0,-2-11 0 16,-1-7-1-16,-1-4 1 16,-2-2-1-1,4 0 0-15,1 1 0 16,2-3 0-16,3 1 0 16,0 2 1-16,6 5-1 15,2 5 0-15,3 2 0 16,1 2 1-16,3 8-1 15,3 3-2-15,7 6-2 16,0 1-6-16,10 9-8 0,4 3-16 16,0 0-2-16,11 6 0 15,-9 0 11-15</inkml:trace>
  <inkml:trace contextRef="#ctx0" brushRef="#br0" timeOffset="60297.048">8366 17048 12 0,'0'0'32'16,"9"7"0"-16,10-4-4 16,2-3-13-16,4 0-12 15,4 0-15-15,-4-3-17 16,9 3-2-16,-10-15-1 0</inkml:trace>
  <inkml:trace contextRef="#ctx0" brushRef="#br0" timeOffset="60682.3853">8559 16704 12 0,'11'-10'35'0,"2"2"0"16,7 12-2-16,-5 10-13 15,-3 5-7-15,1 8-3 16,-7 2-4-16,0 5-2 0,-6-2-1 16,0-6-1-16,-4-13-2 15,4-13 0-15,0 0 0 16,0-13-1-16,4-9 1 16,8-7-1-16,1-4 1 15,6-1-1-15,6 7 1 16,-1 8 0-16,1 8 1 0,-1 7 0 15,-5 16 0-15,-3 3 0 16,-6 10-1-16,-2 5 1 16,-4 2-2-16,-4-2-2 15,4 0-9-15,-4-3-17 16,0-12-9-16,8-6 1 16,-8-9 0-1</inkml:trace>
  <inkml:trace contextRef="#ctx0" brushRef="#br0" timeOffset="60898.0787">9043 16804 51 0,'0'0'37'0,"24"7"1"16,-8-7-6-16,5-5-19 15,7 5-8-15,0 0-5 16,0-5-16-16,-6-2-21 31,6 7-1-31,-9-3 0 0,6-1-1 16</inkml:trace>
  <inkml:trace contextRef="#ctx0" brushRef="#br0" timeOffset="61314.6174">9445 16666 36 0,'7'-13'32'0,"-1"-7"-7"0,0-2-3 16,0 4-5-16,-3 0-3 15,-3 18-4-15,10-16-2 16,-10 16-1-16,5 10-2 16,-5 4 0-16,4 4-2 15,2 7-1-15,-6 3 1 0,6 5-1 16,-2 4 0-16,2 1 0 15,-2-3-1-15,2 3 1 16,-3-5-2-16,2-3 1 16,-1-1 0-16,-4-12-1 15,6-5-3-15,-6-12-4 16,9 11-21-16,-9-11-12 0,10-21-1 16,-2 4 1-16</inkml:trace>
  <inkml:trace contextRef="#ctx0" brushRef="#br0" timeOffset="61802.9338">9734 16406 33 0,'12'0'34'0,"-2"-6"0"16,14 6-4-16,2-3-18 15,2-2-6-15,5 5-2 16,-1 0-1-16,1 0-1 16,-7 5 0-16,-4-1 0 15,-7 1-1-15,-3 8 1 16,-6-1-1-1,-3 5 1-15,-3 6 1 16,0 5-2-16,0 0 0 16,-3 4 1-16,0 3-1 15,3 2-1-15,0 2 1 16,0 2 0-16,-3-4 0 16,3 0 1-16,0-2-1 15,3-1 0-15,-3-5 1 0,0-3 0 16,-3-8 0-16,-4 1 0 0,-8-7 0 15,-1 0 0 1,-8-3 0-16,-1-3 0 0,-6-3 0 16,1 3-1-16,5-2-2 15,-3-4-4-15,12 0-34 16,3 0-2 0,1-10 1-16,12 10-2 15</inkml:trace>
  <inkml:trace contextRef="#ctx0" brushRef="#br0" timeOffset="64812.0632">10540 16431 37 0,'0'0'35'0,"7"9"-1"15,-7 13-11-15,8 11-7 16,-5 6-5-16,6 10-4 16,-2 3-1-16,3 5-3 15,-1-4-4-15,-2-11-4 16,0-5-7-16,-3-12-18 16,-9-12-7-16,5-13 0 0,-13 0 0 15</inkml:trace>
  <inkml:trace contextRef="#ctx0" brushRef="#br0" timeOffset="64997.0307">10383 16699 20 0,'0'0'32'0,"30"-4"1"15,-5 1-5-15,9 1-17 16,9 2-10-16,11-5-22 15,13 7-9-15,-7-11-1 16,10 6-1-16</inkml:trace>
  <inkml:trace contextRef="#ctx0" brushRef="#br0" timeOffset="65528.8857">10983 16471 35 0,'-3'-21'33'16,"14"7"-9"-16,3 2-4 0,8-3-6 15,12 8-4-15,2 2-2 16,7 5-3-16,-3 0-1 16,-1 12-2-16,-8 3 0 0,-9 9 0 15,-13 1-1-15,-9 1-1 16,-9-2 1-16,-7-1-1 15,-2-4 0-15,1-5-1 16,4-5 1-16,13-9-2 16,0 0 2-16,0 0-1 31,23-4 1-31,4 8 0 0,-2 3 1 16,8 6 1-16,-7 8-1 15,-5 8 2-15,-11 3 0 16,-10 9 0-16,-14-2-1 15,-11 2 0-15,-9-8-3 16,-11-6-5-16,0-7-20 16,-3-8-11-16,-4-24-1 0,3-3 1 15</inkml:trace>
  <inkml:trace contextRef="#ctx0" brushRef="#br0" timeOffset="69902.5941">11847 16687 25 0,'0'0'33'15,"-26"-20"-2"-15,1 11-10 16,-3 9-6-16,-3-4-3 16,0 11-5-16,2 5-1 0,8 5-2 15,7 6-1-15,9 2-1 16,9 3-1-16,11 4 0 15,10-4 1-15,8-5 0 16,3-10 0-16,0-6 0 0,-1-14 1 16,-1-6-1-16,-11-12 1 15,-6-6-1-15,-12-12 0 16,-12-3-1-16,-10-10 1 31,-7 0-1-31,-1-2-1 0,-2-2 1 16,6 2-1-16,4-2 1 15,5 11-2-15,7 2-3 16,15 16-7-16,3 6-18 16,2 8-9-16,10 17-1 0,-2 4 1 15</inkml:trace>
  <inkml:trace contextRef="#ctx0" brushRef="#br0" timeOffset="70386.2591">12184 16436 22 0,'0'0'33'0,"0"0"-1"16,0 0-9-16,-5 24-6 15,5 3-5-15,3 13-4 16,-3 2-3-16,7 4 0 16,-7 0-3-16,5-2 0 15,-2-4-1-15,-3-6 0 0,0-11 0 31,0-10 0-31,0-13 0 0,0 0 1 16,-3-22-1 0,0-5-1-16,-3-10 1 0,0-7-1 15,-1-8 1-15,1 0-1 16,2-2 0-16,1 0 0 16,3 2 0-16,3 3 1 15,4 4-1-15,5 9 0 0,7 5 1 16,3 5-2-16,8 7-2 15,-1 2-4-15,11 9-9 16,3 8-16-16,1-3-4 16,4 7 0-16,-1-1-1 15</inkml:trace>
  <inkml:trace contextRef="#ctx0" brushRef="#br0" timeOffset="70639.9789">12241 16938 20 0,'6'15'32'0,"-6"-15"0"15,33 10-11-15,-5-5-11 16,7-3-7-16,5 4-15 0,-7-6-17 16,7 0-1-16,-11-9-1 15</inkml:trace>
  <inkml:trace contextRef="#ctx0" brushRef="#br0" timeOffset="71040.7249">12408 16592 26 0,'12'-4'33'0,"9"14"1"16,-6 3-6-16,-4 3-14 15,1 9-4-15,-8-2-3 0,2 4-2 16,-6-6-2-16,-6-6 0 16,6-15-3-16,-4 10 1 15,4-22-1-15,10-2-1 16,1-12 1-16,5-2 0 0,3 1 1 16,2 2 0-16,0 8 2 15,2 6-1-15,-2 11 1 16,-4 6 1-16,-3 8 0 15,-4 11-1-15,-4 3-1 16,-3 1-4-16,4 4-7 31,-7-6-21-31,0-4-9 0,12-2 0 16,-12-21 0-16</inkml:trace>
  <inkml:trace contextRef="#ctx0" brushRef="#br0" timeOffset="71271.725">12795 16654 29 0,'13'0'36'15,"11"0"2"-15,4-6 0 31,6 1-21-31,6 5-10 16,2-4-14-16,4 4-27 0,-12-6-1 16,3 6-2-16,-13-11 0 15</inkml:trace>
  <inkml:trace contextRef="#ctx0" brushRef="#br0" timeOffset="71856.7524">13407 16601 26 0,'-14'6'28'0,"-1"-1"-7"15,-7-5-3-15,-3-7-3 16,1 0-3-16,0-10-4 15,10-3-2-15,4-4 0 16,10 0-1-16,9 2-1 0,11 7 1 16,2 4-1-16,9 11 0 15,2 4 1-15,0 10 0 16,-13 8-1-16,-6 10-1 16,-14 4-1-16,-7 3 0 15,-13 0-1-15,-7-5-1 16,-4-5-1-1,-2-5 0-15,2-8-2 16,5-8 1-16,8-8 0 16,5-5 0-16,10-4 0 15,6-2 1-15,10 5 1 16,5-1 0-16,7 7 2 16,3 0-1-16,3 9 0 0,0 3 0 15,0 5-2-15,-5-5-5 0,4 3-20 16,-5-1-11-1,-7-11-1-15,1-3 1 16</inkml:trace>
  <inkml:trace contextRef="#ctx0" brushRef="#br0" timeOffset="72341.5356">13632 16264 24 0,'3'-20'34'0,"14"10"0"16,0-4-4-16,9 2-14 15,10 10-5-15,-2-5-4 16,4 7-2-16,-4-4-2 15,-6 4-1-15,-4 4 0 16,-4 3-1-16,-8 2 0 0,-9 8 0 16,-3 3 0-16,0 8 0 15,-6 5 0-15,-1 7 0 16,2 7 0-16,1 5 0 16,-2-1-1-16,6-5 1 0,0 4-1 15,0-5 0-15,9-2 1 31,-3-2-1-31,4-7 1 0,-2-7 0 16,-1-1 0-16,-1-1 0 16,-6-3 0-16,0-3 0 15,-6-9 0-15,-3-1 1 16,-9-5-2-16,-5 0 1 16,-8-4 0-16,-3 0-3 15,-2-4-4-15,-5 4-28 0,-1-7-5 16,6 7 0-16,-7-3 0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09-26T13:45:11.18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15770 3211 7 0,'0'0'10'16,"118"10"6"-1,8-10-9-15,49 6 0 31,39-6 1-31,48 0-1 0,45-7 1 16,47-1-2-16,36-2 0 16,45-3-1-16,28-1 0 15,24 1 1-15,15 0 1 16,15 2 0-16,-5 9-1 16,-15 2-1-16,-24 6 0 15,-45 4-2-15,-41 2-4 0,-57-1-13 16,-43 6-16-16,-78-17 0 15,-41 0-1-15,-66-13 7 16</inkml:trace>
  <inkml:trace contextRef="#ctx0" brushRef="#br0" timeOffset="684.8238">23350 3103 15 0,'0'0'26'16,"28"14"-8"-16,-4-3-2 16,3 3-4-16,5 3-1 15,-1-3-1-15,0 2-1 16,-5-5-2 0,2 0-1-16,-13-6-2 15,-15-5 0-15,0 0 0 16,-5 11 0-16,-18-8 1 15,3 4-1-15,-5 0-2 16,-10 6 1-16,0 2-2 16,5 0-2-16,13 3-8 15,6 0-17-15,11-18-8 0,17 19-1 16,-4-19 0-16</inkml:trace>
  <inkml:trace contextRef="#ctx0" brushRef="#br0" timeOffset="1153.8866">23819 3216 22 0,'21'11'31'16,"-4"-1"0"-16,0 4-10 15,-1 5-5-15,-4 0-3 16,-6 5-2-16,-6-6-3 16,-7 3-2-16,-2-4-1 15,9-5 0-15,0-12-1 0,-4 11 0 16,4-11-1-16,0-18-1 15,7-1 0-15,10-1-1 16,3-5 0-16,-5 2 0 16,1-1-2-16,6 3 1 15,3 6-1-15,4 2 1 0,-8 6 0 32,-2 7 0-32,-1 3 1 15,1 7 1-15,-5 4 0 0,-1 0-1 16,-4 6 3-16,-14 1-1 15,5 0 0-15,-7 6-1 16,-2-4-3-16,-1 1-29 16,-2-10-9-16,-3 5-1 15,0-11-1-15</inkml:trace>
  <inkml:trace contextRef="#ctx0" brushRef="#br0" timeOffset="3438.6453">13052 4083 16 0,'0'0'18'15,"0"0"-2"-15,16 9 1 16,3-9-1-16,11 4 1 15,12-4-3-15,16 0-4 16,13 4-2-16,10-4-2 0,10 0-1 16,1-4-1-1,3 4-1-15,-7 0 0 0,-5-4 0 16,-18 4 0-16,-14 0 1 16,-14 0 0-16,-12 0 0 0,-11 0 0 15,-14 0-1-15,0 0 0 16,-18-1 0-16,-1-5-1 15,-5 4-1-15,-4-4-1 32,-4 3 1-32,-5 3-1 0,-7-3 0 15,-4 3 0-15,-5 0 0 16,-7 0 1-16,-4 3-1 16,-1-3 0-16,-6 5 0 15,3-1 0-15,5-4 0 16,6 2 0-16,8-2 0 15,13 3-1-15,14-3 1 0,22 0-1 16,13 0 0-16,32 0 1 16,31 6-4-16,38-4-33 15,31 7 0-15,23-9 0 16,28 0 1-16</inkml:trace>
  <inkml:trace contextRef="#ctx0" brushRef="#br0" timeOffset="11055.8792">19065 3198 43 0,'-9'-9'15'0,"-4"3"-3"16,0 0-3-16,-1 0-3 31,1 6-1-31,0 0-2 0,3 0-1 16,0 9-1-16,10-9 1 15,-8 18 0-15,8-8 1 16,0 2 1-16,3-2 1 16,4 4 2-16,4-7 0 15,5 2 1-15,1-6 0 0,4 2 1 16,-4-10-1-16,5 5 1 16,-6-10-2-16,2-1-1 15,-8-5-1-15,-3 0 0 16,-7-2-2-16,0 3-1 15,-10 0-1-15,-3 4-1 16,-2 2 0-16,-1 9-1 0,-3 0 1 16,1 7 0-16,0 3-1 15,3 0 1-15,0 4 0 16,7-1 0-16,3 1 0 16,5-3 1-16,3 2 0 15,-3-13-1-15,20 12 2 0,-6-12 0 31,-1 0 0-31,1-7-1 16,-4-5 0-16,-1-3-1 16,-2 2-5-16,-7-3-13 0,-9 2-22 15,9 4 0-15,0 10 0 16,-10-12 0-16</inkml:trace>
  <inkml:trace contextRef="#ctx0" brushRef="#br0" timeOffset="12240.5315">19104 3626 23 0,'0'-10'29'0,"0"10"-5"16,0-19-2-16,-6 10-5 0,-6-1-4 15,-6 0-4-15,0 4-2 16,-5 0-4-16,-1 6-1 16,2 6-2-16,-1 7 0 15,3 4 0-15,7 5 0 0,6 6 1 16,7 1 0-16,6 0 1 15,8 2 1-15,7-6 0 16,8 1 3-16,0-10 0 16,5-7 1-16,-2-9 0 15,-2-7 0-15,-6-13-1 16,-2-1-1 0,-12-6 0-16,-4-4-3 15,-6 2-3-15,-8-2-8 16,-1 2-31-16,-11 9 0 15,-12 1-1-15,-1 6 0 16</inkml:trace>
  <inkml:trace contextRef="#ctx0" brushRef="#br0" timeOffset="13025.6825">16133 3193 45 0,'0'-10'21'0,"0"10"-4"16,0-10-3-16,0 10-3 15,-16 0-4-15,3 0-2 0,4 0-2 16,-4 6-2-16,1 3 0 16,0 2 0-16,3 4-1 15,5 0 2-15,4 0 2 16,10 0 1-16,2 1 1 15,3-6 1-15,10-1 0 16,1-9 2-16,-1 0 0 0,-4-7 0 16,3 0-2-16,-11-6-1 15,-2 1-1-15,-11-3-1 16,-4 2-2-16,-9 3 0 16,-3 1-1-16,-5 3-2 15,2 3 1-15,0 3 0 0,1-6-2 31,3 11-1-31,6-5-4 0,9 0-16 16,14 4-18 0,-1-6 2-16,11 2-1 0,1 0 1 15</inkml:trace>
  <inkml:trace contextRef="#ctx0" brushRef="#br0" timeOffset="13777.7396">17009 3173 52 0,'-5'-11'21'0,"5"11"-4"16,-10-7-4-16,10 7-5 16,-18 0-1-16,7 0-3 15,1 5-3-15,-1 3 0 16,3 1 0-16,2 2 0 16,2 3 2-16,4 1-1 15,4-3 2-15,2-1 1 0,8 2 0 16,0-7 0-16,6 3 2 15,-1-9 0-15,6 0-1 16,-7-5 0-16,0 2 0 0,-7-9-1 16,-1 3-1-1,-10-5 0-15,-4-1-2 0,-9 3 0 16,-3 2-1 0,-2 0-1-1,-3 5 0-15,1 5-1 0,2 0 1 16,3 0-1-16,5 7-2 15,10-7-8-15,0 18-28 16,12-18 1-16,10 2 0 16,1-5-1-16</inkml:trace>
  <inkml:trace contextRef="#ctx0" brushRef="#br0" timeOffset="14758.4192">17673 3156 18 0,'0'0'25'0,"0"0"-7"16,0 0-6-16,0 0-4 15,0 0-3-15,0 0-3 31,0 12 1-31,0-12-1 0,6 15 2 16,1-6 1-16,7 1 2 16,-2-1 2-16,7 0 0 15,-2-5 1-15,5-1 1 16,-4-9-1-16,3 6 0 16,-10-13-2-16,-1 4 0 15,-10-6-3-15,0 2-2 0,-9 1 0 16,-2-1-1-16,-3 3-1 0,-3 4-1 15,0 3 0 1,-1 3-1-16,4 5 1 0,0 2 0 16,2 5-1-16,4 1 1 15,1-2 0-15,7 1 1 32,7-3-1-32,4 0 1 0,5-6 0 15,2-3 0-15,-2 4 0 16,2-8-1-16,-1 4-6 15,-17 0-25-15,11-9-8 16,-11 9 0-16,4-12 0 16</inkml:trace>
  <inkml:trace contextRef="#ctx0" brushRef="#br0" timeOffset="15559.6043">18413 3156 35 0,'7'-9'27'15,"-7"9"-6"-15,-10-8-5 16,10 8-4-16,-19 0-4 15,8 0-3-15,-2 0-2 16,0 3-1 0,-1 6-2-16,3 2 1 15,2 0 0-15,2 4 1 16,4-1 1-16,6 1 1 16,6-1 1-16,5 1 2 15,1-8 1-15,9-2 0 16,-2-10 1-16,4 0 0 15,-5-9-1-15,-1-1-2 0,-11-7 0 16,-3 0-2-16,-12-1-1 16,-6 7-2-16,-8 5-6 0,-8 4-25 15,0 7-10 1,3 9-1-16,-2 3 0 0</inkml:trace>
  <inkml:trace contextRef="#ctx0" brushRef="#br0" timeOffset="16212.5454">18064 3655 23 0,'0'0'33'0,"12"8"0"16,-2-8-8-16,5-4-6 16,6 4-6-16,0 0-4 15,4 3-5-15,3-1-10 16,-1 5-19 0,-2-7-9-16,9 2-1 15,-7-8 1-15</inkml:trace>
  <inkml:trace contextRef="#ctx0" brushRef="#br0" timeOffset="16513.5194">18433 3543 47 0,'5'-12'27'16,"-5"12"-5"0,0 0-6-16,0 0-4 15,0 0-4-15,0 0-3 16,6 24 0-16,-6-4-2 16,3 4 1-16,-3 3-1 15,7 8 1-15,0-4 0 16,-3-1-4-16,3-5-13 15,3 1-20-15,-10-17-1 0,0 0-1 16,0-9 0-16</inkml:trace>
  <inkml:trace contextRef="#ctx0" brushRef="#br0" timeOffset="16997.6835">17329 3635 29 0,'-9'6'33'16,"9"-6"0"-16,0 0-9 15,21 0-8-15,-2 3-7 16,0-3-11-16,6 5-23 15,-6-10-6-15,10 5-2 0,-6-5 0 16</inkml:trace>
  <inkml:trace contextRef="#ctx0" brushRef="#br0" timeOffset="17399.0728">17604 3589 37 0,'13'-16'31'0,"-1"9"-4"15,-2 1-6-15,5 6-7 16,1 0-4-16,0 6-4 0,3 3-1 15,-7 4-2-15,-2 5 0 16,-10 2-2-16,0 4 1 16,-11-3-1-16,-1 4 0 15,-3-4 0-15,0-3 0 0,2-1-1 16,4-3 1-16,9-14-1 16,-4 16 1-16,4-16 0 15,12 6 0-15,2-6-1 16,3 0 1-16,2-4-5 15,-2 0-12-15,-6-1-19 16,7 5 0 0,-9-10 0-16,1 10 0 15</inkml:trace>
  <inkml:trace contextRef="#ctx0" brushRef="#br0" timeOffset="17882.7394">16555 3677 29 0,'0'0'31'16,"0"0"-3"-16,0 0-6 0,0 0-5 16,18 4-6-16,0-4-8 15,4 0-17-15,6 6-17 16,-4-12-1-16,10 12 0 15,-3-12 1-15</inkml:trace>
  <inkml:trace contextRef="#ctx0" brushRef="#br0" timeOffset="18361.9227">16783 3584 35 0,'0'0'29'0,"16"-9"-6"16,-4 4-6-16,4 1-6 15,6 4-2-15,-4 0-3 0,4 0 0 16,-6 4-3-16,-1 3 0 16,-15-7-1-16,12 19 0 0,-14-10 0 15,-2 2 0-15,4-11-1 16,-13 15 1-16,13-15 0 15,-5 12-1-15,5-12 0 16,22 9 0-16,-4-2-1 16,-1 1 0-16,4 2 0 15,-4 5 1-15,-4 3-1 0,-5 2 1 16,-8-3 0-16,-12 7-1 16,-4-7 0-16,-5-3-5 15,-2-3-18-15,4-2-11 16,-6-14 0-16,12 5-1 15</inkml:trace>
  <inkml:trace contextRef="#ctx0" brushRef="#br0" timeOffset="18845.5373">16024 3682 41 0,'0'0'34'0,"0"0"0"15,0 0-6-15,0 0-17 0,9 0-10 16,-9 0-15-16,9-5-18 0,-9-5-1 16,0 10-1-16,0-17 0 15</inkml:trace>
  <inkml:trace contextRef="#ctx0" brushRef="#br0" timeOffset="19183.7198">15822 3648 32 0,'0'0'34'16,"0"0"0"-16,0 0-2 15,0 0-17-15,0 0-8 0,0 0-5 16,0 0-8 0,0 0-17-16,0 0-11 0,0 0 0 15,0-13-1-15</inkml:trace>
  <inkml:trace contextRef="#ctx0" brushRef="#br0" timeOffset="19399.2386">15660 3634 30 0,'0'0'35'15,"0"0"0"-15,9 0 1 16,-9 0-17-16,0 0-18 15,-6 16-31-15,-3-16-3 16,9 0-2 0,0 0 0-16</inkml:trace>
  <inkml:trace contextRef="#ctx0" brushRef="#br0" timeOffset="30349.1559">19188 920 40 0,'0'0'25'0,"0"0"-5"15,0 0-3-15,-39 37-3 16,33 68-4-16,0 36-5 16,2 11-1-16,4 30-2 15,0 19 1-15,4 16-1 0,1-2-1 16,1-1-2-16,1-39-2 0,4-15-5 16,-4-11-19-1,-7-29-5-15,4-17 1 0,-11-32-1 16</inkml:trace>
  <inkml:trace contextRef="#ctx0" brushRef="#br0" timeOffset="31369.2994">19164 865 17 0,'0'0'21'0,"0"0"-1"0,0 0 0 16,0 0-2-1,0 0-2-15,0 0-2 0,0 0-4 16,0 0-3-16,0 0 0 16,0 0-3-16,-47-13-2 0,47 13-2 15,0 0 0-15,-31 42-1 16,31-42 0-16,0 0 2 16,0 0-1-16,22 56 2 15,-22-56 0-15,43 21 2 0,-43-21 1 16,47-4 1-16,-47 4 1 15,0 0 0-15,44-19 0 16,-44 19 0-16,0 0-3 16,-5-47-1-16,5 47 0 15,0 0-2-15,-45-10 0 32,45 10-2-32,0 0 1 0,-48 6-1 15,48-6-2-15,0 0-6 16,0 0-28-16,0 0-5 15,0 0 0-15,0 0 1 16</inkml:trace>
  <inkml:trace contextRef="#ctx0" brushRef="#br0" timeOffset="32123.6601">18611 969 47 0,'0'0'32'0,"30"-49"-10"15,-30 49-3-15,0 0-2 0,0 0-3 16,0 0-2-16,0 0-2 0,18-52-2 15,-18 52-3 1,0 0 1-16,0 0-3 16,0 0-1-16,0 0-2 0,0 0 0 15,0 0-1-15,0 0 1 32,0 0-1-32,0 0-1 0,0 0 2 15,0 0-1-15,0 48 1 16,0-48 1-16,0 0-2 15,5 56 0-15,-5-56 2 16,0 0-1-16,8 56 0 16,-8-56-1-16,0 0 3 15,6 43-1-15,-6-43 1 0,0 0 0 16,0 0-1-16,0 0 0 16,0 0 0-16,-41 5 1 15,41-5 0-15,0 0-1 16,0 0-2-16,0 0 1 15,0 0 1-15,0 0-1 16,0 0 1 0,0 0-1-16,0 0 0 15,53-7 0-15,-53 7 1 16,53 9 0-16,-53-9 1 16,43 0-1-16,-43 0-2 0,0 0-1 15,0 0-10 1,42-7-28-16,-42 7-1 0,0 0-1 15,0 0 0-15</inkml:trace>
  <inkml:trace contextRef="#ctx0" brushRef="#br0" timeOffset="36316.7512">19865 1928 30 0,'-4'-25'28'16,"4"15"-5"-16,0 10-2 16,0 0-4-16,0 15-3 15,0 19-5-15,0 20-2 16,0 13-2-16,3 25-1 16,-3 7 1-16,6 7 0 0,-2-2-3 15,4 1 1 1,-4-11-1-16,5-12 0 0,-3-12-1 15,2-18 1-15,-1-10-4 16,-3-8-1-16,1-2-3 0,-5-11-4 16,3-1-11-16,-3-1-15 15,0-19-1-15,-3 21 1 16,3-21 8-16</inkml:trace>
  <inkml:trace contextRef="#ctx0" brushRef="#br0" timeOffset="37016.3482">19827 1896 45 0,'0'0'19'16,"-13"-7"-5"-16,4 12-4 16,9-5-3-16,-16 14-3 0,7 3-2 15,3-8-2-15,6-9 1 16,-3 23 1-16,7-7 1 15,5-4 1-15,3-2 2 16,7-10 1-16,-1 0 2 0,3-3 1 16,-5-6 0-16,2 2-1 31,-7-9 0-31,-2 5-1 16,-9-10-4-16,-5 11 2 0,-5-3-4 15,-1 7 0-15,-3 6-2 16,1-3 0-16,2 3-4 15,-3 7-8-15,8 5-22 16,6 0-5-16,0-12 2 16,0 14-2-16</inkml:trace>
  <inkml:trace contextRef="#ctx0" brushRef="#br0" timeOffset="37413.5732">20161 1668 32 0,'0'-26'34'16,"4"4"1"-16,-4 0-10 0,0 5-5 16,3 7-6-16,-6-9-4 15,3 10-3-15,0 9-3 16,0 14-2-16,-4-2-1 16,4 3-1-16,0 4-1 0,0 5 1 15,4 4-1-15,-1 5 1 16,2 1-2-16,-2-15-3 15,4 0-9-15,0 3-24 16,-7-22 3-16,17 7-2 16,-17-7 1-16</inkml:trace>
  <inkml:trace contextRef="#ctx0" brushRef="#br0" timeOffset="37663.6248">20391 1521 27 0,'0'-15'34'15,"5"5"-1"-15,-5 10 3 16,-11-2-21-16,11 19-4 16,-10 9-4-16,5-4-2 0,-4 7-3 15,1 9 1 1,-4 0-1-16,4 5 0 0,0 1-2 31,-1-15-8-31,6-3-23 0,3 5-5 16,-7-20-1-16,11 5 0 15</inkml:trace>
  <inkml:trace contextRef="#ctx0" brushRef="#br0" timeOffset="38016.5856">20430 1743 21 0,'7'-14'33'16,"-3"2"0"-16,10 3-1 0,5 4-13 15,-4 5-9-15,5-3-4 16,-2 3-2-16,-1 8-1 0,-5 0-2 15,-4 10 2 1,-8 2-1-16,-6 1 1 16,-6-4 0-16,-3 12-2 0,0-7 2 31,-1 4-1-31,3-4 0 0,3-12-1 16,10-10 1-16,-6 17-1 15,6-17-1-15,22 0 1 16,-3 4 1-16,2-11-2 15,4 5-6-15,-3 2-22 16,-3 0-11-16,2 0 2 16,-12 2 0-16</inkml:trace>
  <inkml:trace contextRef="#ctx0" brushRef="#br0" timeOffset="38748.5652">19896 3100 29 0,'-7'-13'17'16,"7"13"-1"-16,-4-9-2 16,4 9-2-16,0 0-2 0,0-9-2 15,0 9 0-15,0 0-1 0,0 0-1 16,0 0-2 0,0 0-1-16,0 0 0 0,0 0-1 15,0 0 0-15,0 0 0 16,0 0-2-16,0 0 1 31,0 0 0-31,0 12-1 0,0-12 1 16,4 17-1-16,-4-7 0 15,4 4 0-15,-4-2 1 16,5 0 0-16,-2 1-1 16,2-1 1-16,-1 0-2 15,-4-12-2-15,7 17-4 16,-7-17-19-16,0 0-7 0,0 0 0 15,0 0 0-15</inkml:trace>
  <inkml:trace contextRef="#ctx0" brushRef="#br0" timeOffset="39180.0159">19928 3059 39 0,'0'0'32'0,"0"0"-8"0,0 0-5 15,0 0-8-15,0 0-3 16,0 19-4-16,0-6-3 16,0 4-1-16,0 0 1 15,6 0-1-15,-2-3 2 16,2-4 0-16,-6-10 1 15,10 0-1 1,-10 0 0-16,8-15-2 16,-8 0-4-16,0-2-10 15,0 4-18-15,-8-12-2 16,8 25 1-16,-13-19 1 16</inkml:trace>
  <inkml:trace contextRef="#ctx0" brushRef="#br0" timeOffset="39580.4869">19951 3168 55 0,'0'0'33'0,"0"-16"-8"16,0 16-9-16,-12-13-3 16,3 10-5-16,9 3-3 31,-20 0-2-31,11 6-1 0,-3 7-3 16,5 0 1-16,0 2 0 15,4 2 0-15,3 0 1 16,8-4 1-16,4-4 0 15,5-2 2-15,1-7 1 16,2-6 0-16,-3-5 1 0,0-2 0 16,-10-4-1-16,-4 6-1 0,-9-2-1 15,-8 0-4 1,1 7-6-16,-7 1-19 16,1 0-14-16,5 5 0 0,1 0 0 15</inkml:trace>
  <inkml:trace contextRef="#ctx0" brushRef="#br0" timeOffset="40251.7279">19834 3592 28 0,'0'-12'33'0,"0"12"-1"0,13-18-5 16,-9 2-8-16,0 2-6 15,-4-4-2-15,0 18-2 16,5-21-3-16,-5 21-1 15,0 0-2-15,0 0 0 16,0 0-2-16,-7 17-1 16,7 2 0-16,-6 1 0 0,6 6 0 15,0 0 0-15,0-1-1 16,0 1 2-16,4-5-1 16,-4-4 1-16,0-2-1 15,-4-6 1-15,4-9 0 16,-13 13 1-16,2-13-1 0,2 0 0 31,0 0 0-31,9 0-1 0,-16-3 0 16,16 3-1-16,0 0 2 15,0 0-1-15,10 0 0 16,6 0 1-16,4 0 0 16,3-4 0-16,4 4-1 15,1-7-2-15,3 3-11 16,-3 0-26-16,-10-5 0 0,-2 3 0 15,-12-4-1-15</inkml:trace>
  <inkml:trace contextRef="#ctx0" brushRef="#br0" timeOffset="44876.9497">20809 2546 17 0,'0'0'24'15,"0"0"1"-15,4 10-2 16,-4 10-2-1,-7 6-5-15,7 15-1 16,-7 3-1-16,7 12-1 16,0 4-3-16,0 4-2 15,4-5-3-15,5 3 0 0,-2-15-2 16,4-5 0 0,-1-11-2-16,-1-9 1 15,0-10-2-15,-9-12-5 0,7 10-14 16,-7-10-21-16,-6-14 0 0,3 3 0 15,-7-11-1-15</inkml:trace>
  <inkml:trace contextRef="#ctx0" brushRef="#br0" timeOffset="45546.3789">20799 2576 17 0,'0'-10'22'0,"0"10"-1"16,0 0-3-16,0 0-4 16,0 0-3-16,0 0-3 15,-16 12-2-15,16-12-2 0,-14 10-1 16,14-10-1-16,-9 19 0 15,9-4 1-15,0-6 1 16,3 1 1-16,9 0 1 16,-2-8 1-16,6 5 0 15,-1-7 1-15,2 0 0 0,-4-12-1 32,2 5 0-32,-7-10-3 0,-8 17 0 15,6-18 0-15,-10 5-2 16,-3 0 0-16,-1 7-1 15,-7-2-1-15,3 3 0 16,-1 9-2-16,-3-4-4 16,16 0-15-16,-17 23-18 15,6-13-2-15,8-1 2 0,3-9-1 16</inkml:trace>
  <inkml:trace contextRef="#ctx0" brushRef="#br0" timeOffset="45978.1576">21071 2505 6 0,'0'-13'32'16,"0"13"1"-16,7-25-3 16,-7 0-8-16,7 3-4 15,-7-14-3-15,5 14-3 0,-8-2-1 16,3 0-3-16,0 7-3 15,0 8-1-15,0 9-2 16,0 0-1-16,-5 25 0 16,5-2-1-16,3 1-1 15,-3 8 2-15,6-3-2 32,-3 2-2-32,4 2-8 0,-7-8-27 15,5-11-1-15,1-1-1 16,-6-13 1-16</inkml:trace>
  <inkml:trace contextRef="#ctx0" brushRef="#br0" timeOffset="46309.8835">21323 2252 43 0,'2'-17'31'0,"3"9"-6"16,-5 8-6-16,0 0-5 15,10 4-2-15,-13 9-3 16,-1 12-1-16,-6 0-3 15,0 13 1-15,-4 4-1 0,0 2 0 16,0-1-2-16,0-1-2 16,3-8-3-16,2-7-9 15,5-7-25-15,8-6-3 16,-4-14 0-16,7 4 1 16</inkml:trace>
  <inkml:trace contextRef="#ctx0" brushRef="#br0" timeOffset="46832.3209">21469 2396 22 0,'0'0'32'16,"0"0"2"-16,0 0-7 16,0 16-11-16,0-16-7 15,-10 19-1-15,8-8-3 0,2 8 0 16,0-4-1-16,6 3 0 16,0-7-2-16,3 4 1 15,1-2-2-15,3-4-2 16,2 0-2-16,-4-9-5 15,5 0-7-15,-5-5-5 16,1-2-3 0,-1-5-2-16,-2-1 3 15,-3-5 3-15,0 2 8 16,-2-5 7-16,-4 0 10 16,0 1 9-16,0-2 4 15,-5 6 3-15,3-1 0 0,2 17-3 16,-8-11-3-1,8 11-3-15,-7 16-2 0,7 5-4 16,-5 0-1-16,5 7-1 16,0 5 0-16,0-3-2 0,0-1 0 15,0-3-5-15,8-2-21 16,0-2-14-16,-4-8-2 16,3-1 1-16,-7-13-1 15</inkml:trace>
  <inkml:trace contextRef="#ctx0" brushRef="#br0" timeOffset="47631.5438">20761 3524 38 0,'-18'5'24'0,"5"0"-2"16,-4-5-4-16,-1-3-4 16,2-4-5-16,4-5-1 15,9 0-2-15,3-3 0 0,4 1-2 16,7 2-1-16,7 3 1 15,2 4-1-15,6 10 0 0,-5 4 1 16,1 5-1 0,-8 8-1-16,-5 4 1 15,-12 5-1-15,-8 4-1 0,-7-1-2 32,-9-3 0-32,-3-2-2 15,-2-10 1-15,3-6-2 0,3-8 1 16,9-5-1-16,4-15 3 15,8-1 0-15,5-1 1 16,10 2 2-16,5 1 0 16,6 2 1-16,2 8 0 15,3 4 1-15,3 6 0 0,-5 7-1 16,1 4-1-16,-6-1-2 16,-4 0-9-16,-8-1-27 15,4 0-1-15,-11-15 0 16,13 9 0-16</inkml:trace>
  <inkml:trace contextRef="#ctx0" brushRef="#br0" timeOffset="48726.9995">21627 2907 68 0,'0'0'26'0,"0"-9"-6"16,0 9-6-16,0 0-4 15,0 0-2-15,0 0-3 16,-7 16 0-16,7-1-1 15,0 6 0-15,6 7 0 0,-6 3 0 32,4 5 0-32,-4-4 0 15,7-3-1-15,-1-5-1 16,0-2-2-16,3-8-6 16,-9-14-12-16,10-6-19 0,0 1 0 15,-10-14-1-15,10 2-1 16</inkml:trace>
  <inkml:trace contextRef="#ctx0" brushRef="#br0" timeOffset="49133.2529">21654 2857 31 0,'0'0'21'0,"-14"0"-4"0,14 0-3 15,-10 6-4-15,10-6-1 16,0 0-3-16,-12 10 0 0,12-10 0 15,0 10 0 1,0-10-1-16,0 0 1 16,13 15 0-16,-13-15 0 0,16 2 0 15,-16-2 1-15,14-2-1 0,-14 2-1 16,0-11 0-16,0 11-1 16,-18-16-1-16,8 9-3 15,-4-1-6-15,4 5-15 16,10 3-17-16,-10 0 1 15,10 0-2-15,18 2 1 16</inkml:trace>
  <inkml:trace contextRef="#ctx0" brushRef="#br0" timeOffset="49696.3162">22409 2980 79 0,'0'0'34'0,"3"-14"-11"16,-3 14-6-16,0-9-4 15,0 9-5-15,-6 9-2 16,6 3-3-16,-4 4-1 15,1 3 0-15,0-1-2 0,3 8 2 32,0-2-2-32,3-7-2 0,3 2-4 15,-6-9-16 1,0-10-16-16,0 0 0 16,15-4 1-16,-5-3-2 0</inkml:trace>
  <inkml:trace contextRef="#ctx0" brushRef="#br0" timeOffset="50133.5312">22411 2922 32 0,'0'0'25'0,"0"0"-4"15,0-9-4-15,0 9-3 16,0 0-3-16,-12 6-2 0,12-6-2 15,-11 12-3-15,11-12 0 16,-7 17-1-16,7-17 1 16,-4 12 1-16,4-12-1 15,11 10 1-15,-11-10 2 0,14 0-1 16,-14 0 1-16,0 0-2 16,5-14-1-16,-5 14-2 15,0-10-7-15,0 10-28 16,-12-12-6-16,12 12-1 15,0 0 0-15</inkml:trace>
  <inkml:trace contextRef="#ctx0" brushRef="#br0" timeOffset="50713.2881">22959 3002 77 0,'0'0'29'16,"0"0"-5"-16,0 0-8 0,-6 11-4 15,6 7-4-15,-5-1-3 32,5 4-2-32,0-1 1 15,6-1-1-15,1-2-1 0,-3-6-6 16,7-5-9-16,3 1-23 16,-14-7-1-16,18-12 0 15,-18-2 0-15</inkml:trace>
  <inkml:trace contextRef="#ctx0" brushRef="#br0" timeOffset="51113.9213">22954 2966 13 0,'0'0'44'0,"0"0"-25"15,0 0-4-15,-15 9-1 16,15-9-4-16,-7 9-1 15,7-9-2-15,-7 10-1 16,7-10 0-16,0 0 0 16,0 0-1-16,12 13 0 15,-12-13 0-15,13 0 1 0,-13 0-1 16,12-6-1-16,-12 6-5 16,0 0-12-16,-6-16-22 15,6 16-2-15,-8-15-1 16,8 15 0-16</inkml:trace>
  <inkml:trace contextRef="#ctx0" brushRef="#br0" timeOffset="51598.2947">23257 2542 40 0,'0'0'40'16,"0"0"-1"-16,0 0-2 16,0 0-16-16,13 10-11 15,-13-10-4-15,0 0-4 0,0 0-6 16,0 0-9-16,0 0-25 16,9 0-2-16,-9 0 0 15,0 0-1-15</inkml:trace>
  <inkml:trace contextRef="#ctx0" brushRef="#br0" timeOffset="51929.8668">23406 2552 36 0,'17'9'36'0,"-17"-9"0"15,10-5-11 1,-10 5-6-16,0 0-7 15,0 0-4-15,0 0-2 16,0 0-4-16,0 0-4 16,0 0-10-16,0 0-25 15,0 0-1-15,0 0 0 0,0 0 0 16</inkml:trace>
  <inkml:trace contextRef="#ctx0" brushRef="#br0" timeOffset="52283.1712">23587 2552 58 0,'0'0'40'16,"0"0"-1"-16,0 0-12 15,0 0-10-15,0 0-7 16,0 0-3-16,11 7-2 0,-11-7-3 15,0 0-10-15,0 0-33 0,0 0 1 16,0 0-2 0,-9-29-1-16</inkml:trace>
  <inkml:trace contextRef="#ctx0" brushRef="#br0" timeOffset="53414.4562">21398 3439 55 0,'0'0'24'0,"0"0"-4"32,13-14-4-32,2 11-3 0,3 1-4 15,7 2-2-15,-1 0-2 16,4 5-1-16,-5 4-1 16,-1 2-1-16,-8 1 0 15,-7 2 0-15,-7 0-1 16,-7 1 0-16,-5-1 1 15,-1-1-1-15,-2-3 0 0,2-5 0 16,13-5-1-16,-12 0 0 16,12 0 0-16,10-5 0 15,3 5 0-15,3-5 0 16,2 5-1-16,-2 8 1 16,-2 3 1-16,-3 4-1 15,-11-1 0 1,-4 3 1-16,-9 2 0 15,-5-1 0-15,-3-4-1 16,-2-7 0-16,3-1-4 16,-1-9-6-16,10-3-17 15,11 6-9-15,0-23 1 16,13 10-1-16</inkml:trace>
  <inkml:trace contextRef="#ctx0" brushRef="#br0" timeOffset="54371.0672">22203 3425 25 0,'10'-3'24'0,"-10"3"-1"16,0 0-4-16,6 16-4 15,-6-6-3-15,-4 5-3 0,-2 3-3 16,3 1-1-16,-2 2-1 0,5-1-1 16,3-2-1-1,6-2-1-15,4-4 1 16,1-6-2-16,6 0-1 0,-2-6-3 16,0 0-7-16,-2-2-9 31,-7-11-9-31,2 9-3 0,-11-14-1 15</inkml:trace>
  <inkml:trace contextRef="#ctx0" brushRef="#br0" timeOffset="54539.9787">22333 3449 34 0,'0'0'34'0,"0"0"-4"16,0 0-3-16,-4 19-7 0,4 4-4 15,0 0-5-15,0 9-2 16,0-3-3-16,0 6-1 15,0-3-4-15,0-4-3 16,10 1-13-16,1-8-23 16,-11-21-1-16,19 17 0 0,-9-21 0 31</inkml:trace>
  <inkml:trace contextRef="#ctx0" brushRef="#br0" timeOffset="55002.5119">22757 3575 74 0,'8'14'40'0,"-8"-14"-3"16,0 0-13 0,0 0-10-16,0 0-6 0,0 0-6 15,0 0-6-15,0 0-16 16,0 0-19-16,0 0-1 0,9 0 1 15,-9 0-1-15</inkml:trace>
  <inkml:trace contextRef="#ctx0" brushRef="#br0" timeOffset="55239.5667">22904 3575 63 0,'9'-4'40'0,"-9"4"-2"15,11 4-12-15,-11-4-9 16,0 0-7-16,0 0-6 16,0 0-3-16,0 0-7 15,0 0-17-15,0 0-16 16,0 0-1-16,0 0 0 15,0 0 0-15</inkml:trace>
  <inkml:trace contextRef="#ctx0" brushRef="#br0" timeOffset="55439.7574">23123 3575 67 0,'0'0'41'0,"12"3"2"16,-12-3-1-16,5 10-24 16,-5-10-12-16,0 0-6 15,0 9-33-15,0-9-8 16,0 0-1-16,-14 0-1 16</inkml:trace>
  <inkml:trace contextRef="#ctx0" brushRef="#br0" timeOffset="58395.1728">21643 2844 28 0,'4'-9'17'0,"-4"9"-2"16,0 0-2-1,0 0-1-15,0 0-3 16,-14-5-2-16,14 5-2 15,-13 0-2-15,13 0-1 16,-11 0 0-16,11 0-1 0,-10 0 0 16,10 0 0-16,-9 9-1 15,9-9 1-15,-6 10 0 16,6-10-1-16,0 0 2 16,0 17 1-16,0-17 0 0,6 11 1 15,-6-11 1-15,16 4 1 16,-16-4 1-16,20 0 1 15,-20 0-1-15,17-10-1 16,-17 10 1-16,10-15-1 31,-10 3-2-31,0 12 0 0,-4-14-2 16,4 14-1-16,-9-15 0 16,9 15-1-16,-14-12 0 15,14 12-1-15,-13 4 0 16,13-4 0-16,-16 8 1 15,16-8-1-15,-9 9 1 16,9-9 0-16,0 18-1 0,0-18 1 16,5 13 1-16,-5-13-1 15,20 8 0-15,-10-4 2 16,2-4 0-16,0 0-1 16,-3-8 2-16,2 5-1 15,-11 3 0-15,8-12-2 0,-8 12-3 16,-4-14-9-16,4 14-27 0,-13-10 0 15,3 6-2 1,10 4 0-16</inkml:trace>
  <inkml:trace contextRef="#ctx0" brushRef="#br0" timeOffset="59411.9522">22420 2909 33 0,'0'0'18'0,"0"0"-1"15,0 0 1-15,0-14-1 16,0 14-2-16,-4-12-3 15,4 12-1-15,-8-10-3 16,8 10-2-16,-13-11-2 31,13 11-1-31,-20-7-2 0,9 11 0 16,11-4-1-16,-16 7-1 16,16-7 0-16,-11 17 0 15,11-17 0-15,-7 17 1 16,11-7 1-16,-4-10-1 15,14 16 2-15,-3-11 0 16,1-5 0-16,2 0 0 0,0 0 1 16,2 0 0-16,-4-12 0 15,0 3 1-15,-6-1-1 16,-6 10-1-16,5-23 1 16,-5 23 0-16,-9-18-1 15,0 11 1-15,-6 0-2 16,3 7-1-1,-1 0 0-15,0 4 0 16,13-4-3-16,-15 14-7 0,15-14-27 16,7 13-3-16,-7-13 2 15,21 11-1-15</inkml:trace>
  <inkml:trace contextRef="#ctx0" brushRef="#br0" timeOffset="60283.1321">22978 2950 24 0,'-6'-12'28'15,"6"12"-14"1,-9-4 0-16,9 4-3 0,-13-5-1 16,1 5-4-16,12 0-1 15,-16 0-1-15,5 0-1 16,11 0-1-16,-13 16-1 15,13-16 0-15,-10 12 0 16,10-12 2-16,0 13 0 16,0-13 0-1,14 12 2-15,-14-12-1 16,20 6 2-16,-10-6 0 16,5 0 1-16,-5-5 0 15,2 5 0-15,-9-13-1 0,-3 13-1 16,6-10 0-1,-6 10-1-15,-3-14-3 0,-6 6-5 16,9 8-17-16,0 0-19 16,-12-14 1-16,12 14 0 0,-4-10-1 15</inkml:trace>
  <inkml:trace contextRef="#ctx0" brushRef="#br0" timeOffset="82844.7901">1308 5196 13 0,'14'-23'31'0,"-2"7"0"16,-17-5-7-16,-12 4-5 15,17 17-4-15,-66-19-5 16,24 22-3-16,-10 7-3 16,5 10-1-1,-2 12-1-15,49-32-1 16,-59 85 0-16,59-39 0 15,8-1 0-15,15-6-1 16,17-7 0-16,7-3 1 16,11-11-1-16,-10-7 1 15,1-5 0-15,-17-6-1 16,-8 0 0-16,-24 0 0 0,0-12 1 16,0 12 0-16,-69-8 0 15,20 14-1-15,-4 5 0 16,0 8 0-16,1 6 0 15,10 5 0-15,42-30 1 0,-55 73-2 16,55-73 1-16,7 72 0 16,-7-72 1-16,50 49-1 15,-7-35 0-15,6-7 1 0,7-12-2 16,1-7 1-16,0-9-1 16,-7-4 0-16,-4-6 0 15,-11 2 2-15,-5 0 0 16,-11 4 0-16,-8 6 1 31,-5 10 1-31,-6 9-1 0,0 9 0 16,0 10 1-16,0 4-1 15,5 8-2-15,-5 0-1 16,7-1-6-16,-2-3-6 16,3-11-23-16,5-4-1 15,-13-12 1-15,15-9-1 16</inkml:trace>
  <inkml:trace contextRef="#ctx0" brushRef="#br0" timeOffset="82992.0122">1433 5259 36 0,'0'0'32'16,"-20"-14"-4"-1,20 14-15-15,0 9-30 16,0-9-11-16,9 24-3 0,0-8-1 15</inkml:trace>
  <inkml:trace contextRef="#ctx0" brushRef="#br0" timeOffset="83245.6443">1678 5566 49 0,'6'17'32'15,"5"8"-3"-15,-1 5-12 16,1-2-5-16,2 2-2 16,-2-6-1-16,0 1 0 0,-2-14 0 15,2-5-3-15,-11-6 1 16,19-24-2-16,-12 1-1 16,4-3-3-16,0-2-9 15,-4-1-24-15,-1-4-6 16,-1 5-1-16,2 3 1 0</inkml:trace>
  <inkml:trace contextRef="#ctx0" brushRef="#br0" timeOffset="83661.9019">2306 5528 59 0,'-12'36'39'16,"-13"-6"-1"-16,-6 0-4 0,3-1-19 15,-5-9-9-15,4-6-7 16,3-5-4-16,-1-15-4 16,11-4 0-16,-2-11-2 15,12 3 1-15,0-10 0 16,6 8 2-16,4-2 4 16,6 10 4-1,1 12 3-15,4 0 4 16,8 18 0-16,-3 2 1 15,5 7 0-15,-3-2 0 16,4 3-1-16,-2-9-1 16,5 0-1-16,-3-13-1 15,-1-6-2-15,-2-12 0 0,1-2 0 16,-6-13-1-16,0 0-1 16,0-1 1-16,-7 1 0 15,0 2-1-15,-4 9 2 16,-7 16 0-16,11-3 1 0,-6 13 0 15,-2 9 1-15,-3 7-2 16,7 3-2-16,-5 2-27 16,4-1-12-16,-6-7-1 0,4 1-1 15</inkml:trace>
  <inkml:trace contextRef="#ctx0" brushRef="#br0" timeOffset="84495.0481">3643 5208 23 0,'6'-16'33'15,"-6"6"2"-15,0 22-4 16,-3 19-11-16,-4 13-6 0,0 16-5 16,2 10-3-16,1 8 0 15,-2-3-2-15,6-3-2 16,0-14-1-16,0-11 1 16,0-10 0-16,4-19-1 15,-4-18 1-15,0 0 0 16,6-34-1-16,-6-7 1 0,-9-14 0 15,-4-5-2-15,0-10 0 16,2 2 0-16,0 4 0 16,0 4 0-16,4 10 0 15,7 13 0-15,15 14-1 16,8 7 0-16,14 9 0 0,3 4-4 31,16 6-8-31,3 6-21 0,6-6-4 16,3 2 0-16,-3-5 0 15</inkml:trace>
  <inkml:trace contextRef="#ctx0" brushRef="#br0" timeOffset="84764.4577">3618 5779 45 0,'25'10'33'0,"-1"-5"-1"16,13-5-15-1,5 6-11-15,-1-6-20 0,6 4-15 16,-13-12-2-16,3 8-2 16</inkml:trace>
  <inkml:trace contextRef="#ctx0" brushRef="#br0" timeOffset="84949.6978">3587 5547 63 0,'-4'-14'33'16,"23"9"-3"-16,18 1-18 15,12 1-11-15,9 3-24 16,-3-3-8-16,18 9-1 31,-11-6 0-31</inkml:trace>
  <inkml:trace contextRef="#ctx0" brushRef="#br0" timeOffset="85196.8154">4374 5482 31 0,'0'0'34'15,"10"-7"0"-15,17 7-5 16,5-3-15-16,5-2-7 31,5 5-6-31,3 0-14 0,2 6-18 16,-17-6-2-16,-3 0-1 16,-27 0 0-16</inkml:trace>
  <inkml:trace contextRef="#ctx0" brushRef="#br0" timeOffset="85344.2641">4420 5597 47 0,'9'10'36'15,"8"-4"1"-15,14-3-8 16,8-3-19-16,5-8-36 16,10 8-6-16,-8-5-3 15,9 0-1-15</inkml:trace>
  <inkml:trace contextRef="#ctx0" brushRef="#br0" timeOffset="86182.6891">6049 4891 21 0,'12'-9'30'0,"-12"9"1"16,-22-7-7-1,-17 2-7-15,-11 5-5 16,-12-7-5-16,-6 2-3 16,-1 2 0-16,1-2 0 15,13 0-3-15,8 2-1 16,20 3-1-16,12 3 1 16,15-3 0-16,23 22 0 0,9 1 1 15,9 6-1-15,6 6 1 0,4 5 2 16,-9 7 0-1,-14 5 0-15,-19 5-1 0,-20 6 0 16,-27 0 0-16,-21 4-1 16,-20-1 0-16,-7-5-1 15,1-3 0-15,9-7 0 16,13-8 0-16,16-11 1 0,27-6 1 16,25-8 0-16,26-7 0 15,24-1 1-15,17-5 0 16,15 0 0-16,9-5-1 15,9 5 1-15,0-5-1 16,3 0-1-16,-9 4-3 31,-14-8-9-31,-11-2-28 0,-9 9 0 16,-22-3 1-16,-8 7-2 16</inkml:trace>
  <inkml:trace contextRef="#ctx0" brushRef="#br0" timeOffset="86683.5067">5151 6033 38 0,'0'0'34'16,"24"12"1"-16,-10 6-9 15,0 6-10-15,-2 8-5 16,-12-1-4-16,7 1-1 16,-11-6-2-16,4-2-2 15,-4-10-1-15,4-14-1 16,0-14-1-16,4-5 0 0,12-5 0 16,1-4-1-16,6 0 1 15,2 5 0-15,0 3 0 0,-2 11 1 16,-1 9 1-1,-5 11 0-15,-5 7 0 0,-9 5 1 16,-3 5-3-16,0 0-5 31,7 0-17-31,-1-2-13 0,-6-13 0 16,12-3-1-16</inkml:trace>
  <inkml:trace contextRef="#ctx0" brushRef="#br0" timeOffset="86852.2913">5536 6072 47 0,'20'0'32'16,"15"5"-3"-16,-3-5-20 16,-2-6-33-16,10 9-4 15,-12-6-2-15,0 7-1 0</inkml:trace>
  <inkml:trace contextRef="#ctx0" brushRef="#br0" timeOffset="87015.025">5566 6183 37 0,'0'10'35'0,"0"-10"-1"0,31 7-3 16,-3-7-19-16,4 0-18 15,5 0-23-15,-4-5-4 16,7 2-1-16,-6-6-1 16</inkml:trace>
  <inkml:trace contextRef="#ctx0" brushRef="#br0" timeOffset="87215.2533">5901 6159 50 0,'0'0'34'0,"0"0"-1"0,17 10-10 16,3-10-27-16,7-5-27 16,6 5-1-16,-5-7-1 15,9 7-1-15</inkml:trace>
  <inkml:trace contextRef="#ctx0" brushRef="#br0" timeOffset="87502.1621">6285 6147 34 0,'-22'0'32'0,"7"7"0"16,-10-14-8-16,6-2-15 16,3-4-7-16,8-2-4 15,8 1-1-15,3-1 0 31,9 2 1-31,7 10 1 0,2 6 3 16,-2 6 3-16,5 6 2 16,-8 4 1-16,6 7 2 0,-3-6-1 15,5-1 0-15,-3-9-2 16,5-4 0-16,0-10-2 16,-2-8-1-16,-6-5-1 15,-2-4-1-15,-10-1-1 0,-9-4-6 16,-6 4-22-16,-10 7-11 15,-9-8-1-15,0 5 0 16</inkml:trace>
  <inkml:trace contextRef="#ctx0" brushRef="#br0" timeOffset="87971.9512">5626 4374 38 0,'0'0'35'0,"5"29"0"16,-5-1-3-16,-6 4-19 15,6 10-3-15,0 0-4 16,0 0-5-16,5-6-7 16,-5-7-10-16,0-17-17 15,2-2-3-15,-2-10 0 0,-10-8 0 16</inkml:trace>
  <inkml:trace contextRef="#ctx0" brushRef="#br0" timeOffset="88103.4981">5501 4570 57 0,'0'0'33'15,"17"0"1"1,3 5-19 0,12-2-7-16,4-3-6 0,7 2-7 15,9-2-13-15,5 4-10 16,-7-8-1-16,1 4 1 15</inkml:trace>
  <inkml:trace contextRef="#ctx0" brushRef="#br0" timeOffset="88404.3067">5998 4575 46 0,'0'0'31'0,"-20"5"-1"0,2-5-6 16,-1 0-5-16,-3-5-7 16,5 0-5-16,3-6-4 15,6-2-2-15,8 0-2 16,8-2-1-16,8 7-1 15,0 3 0-15,5 5 1 16,1 7 1 0,-1 5 0-16,0 5 2 15,2 1 0-15,-2 2 0 16,0 0 2-16,-1-6-1 16,1-2 1-16,4-7-1 15,-6-10 0-15,1-3 1 0,-7-9-1 16,-7-3 0-1,-6-5 0-15,-10 3-1 0,-7 6-2 16,-8-1-19-16,-12 6-17 16,6 11 0-16,-4 7 0 0,8 9-1 15</inkml:trace>
  <inkml:trace contextRef="#ctx0" brushRef="#br0" timeOffset="89021.0147">6694 5314 65 0,'18'0'36'0,"-2"6"-5"16,12 3-10-16,3 14-7 0,0 3-6 15,7 8-3-15,-1 7-2 0,0-2-7 16,-1-1-9-1,-8-2-22-15,-11-14-1 16,1-3-2-16,-18-19 1 0</inkml:trace>
  <inkml:trace contextRef="#ctx0" brushRef="#br0" timeOffset="89222.056">7051 5332 59 0,'-16'-12'35'0,"4"19"0"16,-7 11-12-16,-12-2-13 16,-1 13-4-16,-8 2-2 15,-2 6-2-15,-2 0-3 0,3-4-2 16,2 3-4-16,5-12-4 16,11-4-13-16,11-4-11 15,12-16-1-15,9-11 1 0</inkml:trace>
  <inkml:trace contextRef="#ctx0" brushRef="#br0" timeOffset="89606.2842">7214 5087 58 0,'-12'-24'34'0,"6"7"-1"16,6 0-17-16,7-2-6 16,5 7-4-16,4 3-2 15,5 9-1 1,-3 7 0-16,-1 8-1 15,-10 5-1-15,-3 5 0 16,-10 6 1-16,-9 2-1 16,-3-3 0-16,-5-5 1 15,5-4-2-15,2-3 1 16,8-7-1-16,8-11 1 0,9 11-2 16,9-11-4-16,10 5-11 15,6-1-20-15,-6 1 1 16,6 4-1-16,-6-5 0 15</inkml:trace>
  <inkml:trace contextRef="#ctx0" brushRef="#br0" timeOffset="89991.2037">7476 5295 61 0,'0'13'34'15,"-3"2"-2"-15,3 7-17 32,0 8-7-32,0 4-1 0,0 5-1 15,0-2-1-15,3-2-1 16,-3-8-2-16,5 0 1 16,-5-12 0-16,4-1 0 15,-4-14 0-15,-3-12-1 16,-1-4 1-16,4-7 0 15,-8-5-1-15,-2-14-1 0,1-2-1 16,-1-4 1-16,1 0-1 16,3 2 0-16,3 3 0 15,3 3 0-15,0 6 0 16,9 9-1-16,9 7-1 0,5 3-4 16,11 11-6-16,-3 1-18 31,9 3-8-31,9 7 0 0,1 1 0 15</inkml:trace>
  <inkml:trace contextRef="#ctx0" brushRef="#br0" timeOffset="90240.3215">7630 5626 28 0,'-15'10'36'0,"15"3"0"16,0-13-2-16,31 2-17 0,0-2-6 15,3 0-8-15,4 0-25 16,-5-10-12-16,3 4-2 15,-9-9 0-15</inkml:trace>
  <inkml:trace contextRef="#ctx0" brushRef="#br0" timeOffset="90577.8955">7757 5390 45 0,'0'0'35'0,"13"12"2"0,-6-2-6 16,-1-1-18-16,5 6-3 16,-4-1-4-16,1 0-1 15,-1-3-2-15,1-2 0 16,-8-9-2-16,8-5 0 16,-1-4 0-16,3-5-2 15,1-1 1 1,1-2 0-16,3 2-1 15,-2-2 0-15,-1 7 0 0,1 6 1 16,-3 4 1 0,0 7-1-16,-3 4 2 0,4 5-1 15,-5 3-4-15,0-2-9 16,0-1-25-16,3-2 0 16,-9-14-1-16,16 17 0 0</inkml:trace>
  <inkml:trace contextRef="#ctx0" brushRef="#br0" timeOffset="90995.867">8149 5175 36 0,'9'-8'34'15,"16"8"0"-15,-4-6-4 0,7 0-17 16,0 6-5-16,-3 0-2 16,2 0-4-16,-7 0 0 15,-4 5-2-15,-8-3 0 0,-8-2 0 16,12 17 1-16,-12-7-1 16,0 4 0-16,0 5 1 15,0 4 1-15,0 8-1 16,0 1 1-16,0 5 0 15,3 0 0-15,1 2 1 0,2-2-1 16,0 1 1-16,-3-6-1 16,-3-3 1-16,0-3-1 15,-3-6 1-15,-12-6-1 16,-1 1 1-16,-12-12-2 16,-2-3-2-16,-5 0-18 31,-1-3-20-31,-9-12 0 0,2 1 0 15,-6-10-1-15</inkml:trace>
  <inkml:trace contextRef="#ctx0" brushRef="#br0" timeOffset="95113.4753">8956 5375 16 0,'15'0'30'0,"16"3"0"16,-3-6-6-16,9 3-13 15,10 0-10-15,-3 0-13 0,2 8-15 16,-15-8-2-16,0 13-1 15</inkml:trace>
  <inkml:trace contextRef="#ctx0" brushRef="#br0" timeOffset="95282.524">9030 5494 36 0,'9'10'35'0,"11"-10"0"15,16 7-8-15,2-4-20 16,-2-3-31-16,12 10-5 16,-11-10-3-16,-1 9-2 15</inkml:trace>
  <inkml:trace contextRef="#ctx0" brushRef="#br0" timeOffset="96244.7546">10773 4717 21 0,'34'-12'30'0,"-6"7"-3"32,-28 5-9-32,0 0-2 0,-28-1-5 15,-16 1-4-15,-12 6-2 16,-9-1-3-16,-6 0-1 16,3 0 0-16,3-5-1 15,12 4 0-15,10-4 0 16,15 0 0-16,28 0 0 15,0 0 1-15,28 8 1 0,12 2-1 16,10 4 2-16,8 5-1 16,2 7 0-16,-7 4 1 15,-11 11-1-15,-23 6-1 16,-19 8 1-16,-24 0-2 0,-18 3 0 16,-13 5 1-1,-9-2 0-15,-9-5-1 0,9-6 0 16,11-6 0-16,13-6 1 15,18-6 2-15,22-4-1 0,13-9 1 16,27-5 0-16,22-5 1 16,21 1 0-16,14-7 0 15,12-3-1-15,2 0-1 32,-2 0 0-32,-9 0 0 0,-15 4-2 15,-17-4-4-15,-21 0-8 16,-18-5-26-16,-13 5 0 15,-16 0 0-15,-17 0-1 16</inkml:trace>
  <inkml:trace contextRef="#ctx0" brushRef="#br0" timeOffset="96729.5426">10045 5891 28 0,'14'-5'33'16,"10"12"1"-16,-4 0-4 16,-5 8-15-16,2 8-4 15,-11-1-4-15,-1 3-2 16,-8-3-1-16,-2-3-1 16,-5-4 0-16,10-15-2 15,-12 0 0-15,12-15 0 0,15-4-1 16,0-3 0-16,10-3 0 15,4 1 0-15,4 3-1 16,-2 6 1-16,0 10 0 16,-3 5 0-16,-9 5 1 15,-1 11-1-15,-7 4 2 32,-6 3-4-32,1 1-4 0,-6 0-20 15,0-7-10-15,4-2 0 16,-4-15 0-16</inkml:trace>
  <inkml:trace contextRef="#ctx0" brushRef="#br0" timeOffset="96898.4178">10476 5847 37 0,'28'0'32'0,"-11"-5"1"16,12 5-1-16,-4-6-27 15,7 6-10-15,1 0-17 16,-6-6-10 0,1 6-1-16,-15-2 1 15</inkml:trace>
  <inkml:trace contextRef="#ctx0" brushRef="#br0" timeOffset="97061.4724">10515 5957 52 0,'4'14'34'0,"11"-14"0"16,10-3-18-16,6 1-23 0,-6-7-19 15,12 9-5 1,-6-10-3-16,7 10 0 0</inkml:trace>
  <inkml:trace contextRef="#ctx0" brushRef="#br0" timeOffset="97262.0099">10832 5941 43 0,'0'0'32'15,"15"0"1"-15,7 0-9 16,6 0-24-16,-1-3-24 15,10 7-7-15,-8-9 0 16,10 5-1-16</inkml:trace>
  <inkml:trace contextRef="#ctx0" brushRef="#br0" timeOffset="97563.6964">11152 5950 48 0,'-26'-12'29'0,"12"3"-4"15,0-8-15-15,8-4-5 32,11 4-4-32,4 0 0 0,7 5-1 15,7 5 1-15,1 7 3 16,2 7 0-16,1 2 2 16,-2 5 1-16,1 4 0 15,1-4 0-15,1 4-1 16,-1-7 0-16,3-6 0 15,-4-5-1-15,2-5-1 0,-9-9-1 16,-7-2 0-16,-9-5-2 16,-8-3-4-16,-8 5-13 15,-4 0-21-15,-17-10-1 16,3 4 0-16,-8-8-1 16</inkml:trace>
  <inkml:trace contextRef="#ctx0" brushRef="#br0" timeOffset="97985.7516">10457 4148 30 0,'0'0'30'15,"-3"35"0"-15,-3-5-12 16,6 7-9-16,6 6-2 16,-1 0-1-16,-1-2-5 0,5-4-8 15,-5-6-13 1,-7-17-10-16,3 0 0 0,-11-20-1 15</inkml:trace>
  <inkml:trace contextRef="#ctx0" brushRef="#br0" timeOffset="98432.6819">10342 4375 6 0,'10'0'22'16,"20"9"-2"-16,-5-5-8 31,13 0-6-31,4 1-2 0,5-3-2 15,-3 2-1-15,-1 0 0 16,-5 1 1-16,-11 0 3 16,-5 3 2-16,-7-2 1 15,-11 3 0-15,-4-9 1 16,-16 13 1-16,0-13-1 16,4-4-1-16,-4-7-4 0,4-3-2 15,3-3-1-15,9-4-1 16,6 3-1-16,3-1 0 15,9 8 0-15,2 5 1 16,7 6 0-16,1 10 2 16,0 3 0-16,6 3 0 0,-3 2 0 15,2 5 1-15,2-8 0 0,-1 1-1 16,-6-8 1 0,3-5-1-16,-9-4 1 0,-3-7 0 15,-9-8 0-15,-10-5 0 16,-10-3 0-16,-10 5 0 15,-10 1-2-15,-8 9 0 32,1 9-3-32,-3 0-9 0,1 11-26 15,16 14 0-15,8-3 0 16,18 3 0-16</inkml:trace>
  <inkml:trace contextRef="#ctx0" brushRef="#br0" timeOffset="100387.7477">11768 4542 60 0,'-6'33'35'16,"10"31"-4"-16,4 25-14 16,-5 19-6-16,6 17-1 15,-2 13-2-15,5 6-3 0,0-7-5 16,-2-12-3-16,-3-20-6 15,-7-23-12-15,4-24-15 16,0-11-2-16,-4-25 2 16,0-22 3-16</inkml:trace>
  <inkml:trace contextRef="#ctx0" brushRef="#br0" timeOffset="100667.9161">11755 4622 8 0,'16'-5'30'0,"15"5"0"16,5-4-2-16,12-1-28 16,14 10-20-16,-11-11-3 15,9 10-4-15,-15-4 2 16</inkml:trace>
  <inkml:trace contextRef="#ctx0" brushRef="#br0" timeOffset="101053.5779">11934 5782 41 0,'18'12'35'15,"-4"-12"0"1,10 5-8-16,5-3-14 16,2-2-12-16,9 3-30 15,-8-13-3-15,8 4-3 16,-11-12 0-16</inkml:trace>
  <inkml:trace contextRef="#ctx0" brushRef="#br0" timeOffset="101468.9264">12606 4695 47 0,'-27'1'31'15,"1"24"0"-15,-5 13-16 16,-8 17-5-16,4 17-3 16,7 15-1-16,9 8-2 0,11 7 0 15,16-1-1-15,7-6-2 16,11-11-5-16,14-17-13 16,7-9-17-16,-4-26 1 15,8-10-1-15,-11-22-1 16</inkml:trace>
  <inkml:trace contextRef="#ctx0" brushRef="#br0" timeOffset="101769.3006">12870 4980 15 0,'6'-67'65'16,"-6"36"-34"0,0-1-11-16,7 7-5 15,-7-1-5-15,3 7-2 16,-3 5-2-16,0 14-2 16,0 0-1-16,0 0-2 0,-7 26-1 15,7-1 0-15,7 7-1 16,-3 3-4-16,9 9-9 15,-3 3-19-15,0-10-2 16,2 0-1-16,-6-8 0 16</inkml:trace>
  <inkml:trace contextRef="#ctx0" brushRef="#br0" timeOffset="101954.1085">12665 5211 28 0,'10'5'32'16,"8"-5"0"-16,20 0-2 0,4 0-18 15,6 0-8-15,3 0-11 16,0-3-21-16,5 6-3 16,-17-5-1-16,2 9 0 15</inkml:trace>
  <inkml:trace contextRef="#ctx0" brushRef="#br0" timeOffset="102270.077">12771 5419 23 0,'0'0'32'16,"5"-10"1"-16,14 3 1 0,9-3-19 15,3 2-5-15,3 8-4 16,-3 0-1-16,0 6-2 16,-12 7 0-16,-10 3-1 15,-9 6-1-15,-12 3 0 0,-4-2 0 16,-6 1 0-16,1-4-1 16,4-6 1-16,6-2-1 15,11-12 0-15,0 0 0 0,16 5-1 16,6-5-1-16,2-7-7 15,4-3-26-15,6 10 1 16,-6-9-1-16,3 4-1 16</inkml:trace>
  <inkml:trace contextRef="#ctx0" brushRef="#br0" timeOffset="102571.1459">13205 4812 58 0,'40'19'36'0,"1"13"1"0,-1 19-8 16,0 15-18-16,-10 10-1 31,-2 18-2-31,-18 8-4 0,-17 2-2 16,-13-1-3-16,-18-6-3 15,-2-11-11-15,-1-13-23 16,-6-23-1-16,11-16-1 16,8-26 1-16</inkml:trace>
  <inkml:trace contextRef="#ctx0" brushRef="#br0" timeOffset="103024.9062">13447 4722 44 0,'0'0'33'0,"21"7"2"0,-21-7-11 16,10 17-13-16,-10-7-2 15,0 0-3-15,0 2-1 16,0-12 0-16,0 0-2 16,0 0-1-16,0 0-1 0,15-17 1 15,0 5-2-15,1-1 1 16,5-1-1-16,0 4 0 16,2 3 0-16,-2 12 1 15,-2 5 1-15,-3 4-1 16,-3 3 1-16,-4 10-3 15,-3-4-17 1,0 1-19-16,4 1 1 16,-4-11-2-16,9 2 1 15</inkml:trace>
  <inkml:trace contextRef="#ctx0" brushRef="#br0" timeOffset="103710.8087">13874 5208 31 0,'0'0'30'16,"0"0"1"-16,0 17-8 15,0 3-12-15,-5 6-5 16,5 3 0-16,0 0 0 31,2 3 1-31,8-5-2 0,5-6-1 16,6-6-1-16,4-13 1 15,1-2-1-15,1-14 0 16,-2-2-1-16,-3-9 0 16,-4 0-1-16,-6-4 0 15,-5 3-1-15,-3 6 1 16,-4 2-1-16,-4 6 0 0,4 12 1 15,-10 4 0-15,10 10-1 16,-3 8 1-16,3 1-1 16,0 5-1-16,3-1-3 15,7 1-13-15,1-3-19 16,-4-8-1-16,6-3 1 0,0-12-1 31</inkml:trace>
  <inkml:trace contextRef="#ctx0" brushRef="#br0" timeOffset="104057.2897">14278 5216 30 0,'0'0'32'0,"8"14"3"0,-5 8-5 16,1 4-15-16,-4-4-5 15,6 12-1-15,-6-7-2 16,6-1-2-16,-6-6 0 15,3-6-2-15,-3-14-1 16,0 0-1-16,0 0 1 16,0-21-1-16,0-1 0 0,-9-8 0 15,-1-4-1-15,-2-7 1 16,0-2-1-16,-3-8 0 16,5 5 0-16,1-2 0 15,5 4 0-15,8 6-1 16,5 6 1-16,6 6-1 0,10 9-3 31,6 3-5-31,6 14-11 16,11 5-17-16,-8-5 0 15,8 9 0-15,-4-4 0 16</inkml:trace>
  <inkml:trace contextRef="#ctx0" brushRef="#br0" timeOffset="104312.7617">14315 5477 48 0,'0'0'36'15,"0"15"-1"-15,12-11-11 16,10-4-8-16,8 0-7 0,-1 0-9 16,5 0-19-16,-4-10-15 15,2 6-2-15,-5-5 0 16,-1 3-1-16</inkml:trace>
  <inkml:trace contextRef="#ctx0" brushRef="#br0" timeOffset="104660.4363">14500 5196 38 0,'0'0'32'0,"22"12"1"16,-13-3-3-16,-1 7-22 15,1 3-2-15,0 0-1 16,-1 1-1-16,-4-1 1 0,2-6-2 16,-6-13 0-16,0 0 0 15,9-3-2-15,2-7 0 0,-1-9 0 16,5 1 1-16,3-3-2 16,-2 2-1-16,1 6 0 15,-2 1 1-15,1 10 0 16,-4 2 0-16,-12 0 1 15,16 19 0-15,-12 1-2 0,0-1-5 16,3 0-27-16,-1 6-2 16,-6-10 0-16,8 5-1 15</inkml:trace>
  <inkml:trace contextRef="#ctx0" brushRef="#br0" timeOffset="105095.5367">14863 4942 60 0,'24'-4'31'0,"-4"-1"-3"16,0 5-16-16,11-5-5 0,-3 5-2 15,-2 4-3 1,-1-4 0-16,-7 10-2 0,-1-2 0 31,-6-1 0-31,-1 6 0 16,-3 2-1-16,-4 7 1 0,2 2 0 16,-1 4 0-1,1 5 1-15,2-1 0 16,2 9 1-16,-3-4-1 0,3 2 1 15,0-4 1-15,-4-1-1 16,0-7 2-16,-5 2-1 0,-5-7 0 16,-5-1-1-16,-9-9 1 15,-2-2-1-15,-7-5-2 16,-1-5-4-16,6 0-20 16,1 0-11-16,-1-12-1 15,23 12 1-15</inkml:trace>
  <inkml:trace contextRef="#ctx0" brushRef="#br0" timeOffset="105861.7219">15373 4528 11 0,'5'-10'30'0,"18"10"1"16,-3-11 0-16,8 4-19 15,3 3-3-15,0 0-2 0,0 4-2 16,-6 0-2 0,-3 6-1-16,-8 3-2 0,-4 4 1 15,-3 5-1-15,-3 5 0 16,-4 8 1-16,5 5 0 0,0 7 0 15,-1 10-1-15,2 7 1 16,1 8 0-16,-1 4-1 16,0 4 1-16,-3-1 0 15,3 7 2-15,-6-4 1 16,0 0-1-16,-3-7 1 31,0 2 0-31,-6-6-1 0,3-3 1 16,-2-8-1-16,-1-8-2 15,1-6 0-15,2-9 0 16,-2-8 0-16,3-4 0 16,-1-9 1-16,3-4-1 15,3-8 1-15,-17 12-1 16,3-12 0-16,-5 5 0 0,-6-1-2 16,-5-4-3-16,-1 7-10 15,-1-1-23-15,-4-11 0 16,12 2-1-16,1-11 0 15</inkml:trace>
  <inkml:trace contextRef="#ctx0" brushRef="#br0" timeOffset="106433.6086">15803 4478 27 0,'13'-3'30'0,"-13"3"0"15,25-12-10-15,-6 7-5 16,2 5-5-16,4 0-1 16,-4 5-2-16,-2 5 0 15,-9 3-1-15,-4 2-2 0,-9 4 0 16,-1 3-1-16,-8-4 0 15,3 2 0-15,-6 1 0 16,5-5-2-16,4-3 2 16,6-2 0-16,0-11 0 15,9 16-1-15,10-11 2 16,5-5-1-16,7 0 0 0,7 5-2 16,-2-5 0-16,4 4 0 15,-5-4 0-15,-4 0-1 16,-8 2 0-16,-6 2-1 15,-17-4 0-15,13 9 0 16,-13-9-3-16,0 0-9 31,0 0-26-31,0 0 0 0,-12 7 0 16,12-7 0-16</inkml:trace>
  <inkml:trace contextRef="#ctx0" brushRef="#br0" timeOffset="108418.7919">16294 5291 25 0,'25'-3'27'0,"-4"-4"2"15,14 7-10-15,2-6-11 16,6 6-7-16,1 0-8 16,-5-4-12-16,5 7-8 15,-25-6-1-15,5 7 1 0</inkml:trace>
  <inkml:trace contextRef="#ctx0" brushRef="#br0" timeOffset="108566.4345">16355 5357 25 0,'-13'9'34'0,"23"0"1"0,3-4-6 16,21-5-11-16,3 3-25 15,3-11-18-15,17 7-4 16,-8-14-5-16,10 2-1 0</inkml:trace>
  <inkml:trace contextRef="#ctx0" brushRef="#br0" timeOffset="109283.4211">17906 4635 35 0,'3'-10'31'0,"-3"10"0"15,-32-5-9-15,-8 1-10 16,-8 4-5-16,-13 9-3 16,-6-4-4-16,-2 5-2 15,2 0 0-15,9 2-2 0,9-1-2 16,15 2 1-1,10-3 0-15,24-10 0 0,12 14 2 16,19-4 3-16,15 4 2 0,12 2 2 16,8 5 1-16,2 6 0 15,0 5 0-15,-16 10-1 16,-14 9 0-16,-22 6-2 16,-24 2-1-16,-20 3 0 15,-17 4 0-15,-13-6 0 31,-1 1 0-31,0-8 0 0,4-10-1 16,12-6 0-16,14-4 2 16,15-5 0-16,14-6 1 15,14-5 1-15,17-1 0 16,12-8 0-16,16-1 0 16,13-7 1-16,15 0-2 15,5-2-1-15,-1-3-1 0,-8-2-2 16,-10 2-1-16,-15 10-8 15,-23-1-21-15,-22-4-6 0,-9 10 0 16,-25-3 0-16</inkml:trace>
  <inkml:trace contextRef="#ctx0" brushRef="#br0" timeOffset="109737.2941">17192 5927 17 0,'16'5'31'16,"-7"1"2"-16,4 13-2 15,-6-3-13-15,-3 6-8 16,-1 1-1-16,-3 0-3 16,0-1-3-16,-7-6 0 0,3-5-1 15,4-11-1-15,0 0-1 31,4-16 1-31,10-3-1 0,5-2 0 16,0-3 0-16,5 3 0 16,1 0 1-16,1 6 0 15,-3 8 1-15,-4 7 0 16,-3 11-1-16,-7 3 1 16,-3 5-2-16,0 3-6 15,-6 2-21-15,0-7-7 0,4-2-2 16,-4-15-1-16</inkml:trace>
  <inkml:trace contextRef="#ctx0" brushRef="#br0" timeOffset="109906.0612">17631 5912 40 0,'13'-6'31'0,"12"6"-6"16,-3 4-22-16,-3-11-27 0,12 7-4 16,-13-6-1-16</inkml:trace>
  <inkml:trace contextRef="#ctx0" brushRef="#br0" timeOffset="110068.9661">17642 6016 42 0,'0'0'34'16,"0"8"0"-16,0-8-5 15,26-3-21-15,-5 3-19 16,-1-12-20-16,9 12-2 16,-6-8 0-16,8 8-1 15</inkml:trace>
  <inkml:trace contextRef="#ctx0" brushRef="#br0" timeOffset="110238.2564">18030 5970 47 0,'0'0'30'0,"10"0"0"0,-10 0-14 15,25 0-20-15,-7 9-18 0,-4-9-8 16,9 13 0-16,-10-13 1 15</inkml:trace>
  <inkml:trace contextRef="#ctx0" brushRef="#br0" timeOffset="110570.3144">18289 5912 31 0,'-19'-15'25'15,"19"15"-3"-15,-17-21-13 16,17 9-5-16,0 0-2 16,0 12 2-16,21-10 0 15,-3 10 3-15,2 10 1 0,-2 0 1 16,3 6 2-16,-5-1 0 16,0 5-1-16,-2-2-1 15,2 1-3-15,-4-3 0 0,4-7-2 16,-2-6-1-1,3-3-1-15,-1 0 1 0,-1-12-2 32,-5-3 0-32,-7-4 0 0,-7 0-5 15,-13 1-6-15,-5 0-27 16,-4 8-1-16,-6-7 0 16,6 12 0-16</inkml:trace>
  <inkml:trace contextRef="#ctx0" brushRef="#br0" timeOffset="111208.4174">17496 4235 32 0,'19'6'33'16,"-12"10"0"0,5 9-9-16,-2 9-10 0,-4 0-4 15,2 4-2-15,-1-5-11 16,-4 3-21-16,-3-16-8 16,0-5-2-16,0-15 0 15</inkml:trace>
  <inkml:trace contextRef="#ctx0" brushRef="#br0" timeOffset="111640.7464">17399 4396 24 0,'10'4'30'0,"5"-4"0"32,16 5 0-32,2-5-19 0,12 0-7 15,6 0-4-15,5-2-4 16,1-3 0-16,-2 5-2 15,-4-5 1-15,-8 5 2 16,-11 5 2-16,-11-3 3 16,-12 5 3-16,-9-7 3 0,-14 5 2 15,-7-5-1-15,-1-4 1 0,-3-6-3 16,2-4-3-16,6-4-2 16,6-1-1-16,8 2 0 15,9 1-2-15,5 2 0 16,7 7 0-16,2 7 1 15,4 0-1-15,0 13 2 32,0 4 0-32,-1-1 1 0,2 4 0 15,-2-2 0-15,1-2 1 16,-4-2-1-16,0-4 1 16,-5-6-1-16,-1-4 0 15,-14 0 0-15,6-22-1 16,-11 12-3-16,-14-4-13 15,-4 0-21-15,4 9-1 0,-8-5 0 16,9 10 0-16</inkml:trace>
  <inkml:trace contextRef="#ctx0" brushRef="#br0" timeOffset="112310.2587">19093 4518 53 0,'-18'-6'33'16,"-12"27"-3"-16,-16 21-12 15,-6 28-5 1,1 22-3-16,2 19-2 15,15 12-2-15,13 9-1 16,15 0 0-16,16-4-4 16,16-15-3-16,17-20-12 15,10-17-22-15,1-26-1 16,7-14 0-16,-8-29 0 0</inkml:trace>
  <inkml:trace contextRef="#ctx0" brushRef="#br0" timeOffset="112673.6053">19299 4913 20 0,'0'-14'33'32,"0"1"1"-32,0-15-2 0,0-4-13 15,5 2-5-15,-5-10-5 16,9 8-1-16,-6-3-3 16,3 8 0-16,-6 5-3 15,6 7 0-15,-6 15 0 16,0 0-2-16,7 17 2 15,-4 9-3-15,3 6-2 0,-1 5-7 16,7 9-14-16,-1 4-12 16,-8-6-1-16,7 2 1 15</inkml:trace>
  <inkml:trace contextRef="#ctx0" brushRef="#br0" timeOffset="112873.5653">19166 5121 30 0,'0'0'35'16,"0"12"0"-16,19-12-1 16,9-4-18-16,17 4-5 0,4 0-4 15,11 0-4-15,6 0-15 16,2 5-23-16,-7-8 0 15,-3 5-2-15,-22-4 1 16</inkml:trace>
  <inkml:trace contextRef="#ctx0" brushRef="#br0" timeOffset="113573.9661">19272 5438 21 0,'-14'-13'33'0,"10"4"-1"0,1-10 1 15,8 4-16 1,6 1-6-16,3 2-3 0,6 5-5 16,2 7 0-16,-1 0-1 15,-4 12 0-15,-5 7 0 0,-12 4-1 16,-9 2-1-16,-9 0-1 16,-8-1 0-16,-4-2-1 15,-1-3 1-15,1-4-1 16,5-6 1-16,7-4 1 15,18-5 1-15,0 0 1 32,20 5 0-32,5-5 1 0,9 0-1 15,7 0-7-15,2 12-28 16,-1-19-1-16,6 2-1 16,-12-9 0-16</inkml:trace>
  <inkml:trace contextRef="#ctx0" brushRef="#br0" timeOffset="113990.136">19664 4487 33 0,'8'-14'33'15,"14"23"1"-15,3 14-4 16,3 27-14-16,10 25-5 16,-6 24-5-16,4 20 1 15,-12 8-2-15,-3 15-2 0,-19 3-2 32,-13-8-2-32,-13-16-3 15,-12-24-3-15,-4-14-10 0,4-17-20 16,-9-25 0-1,9-12 0-15,2-25 2 0</inkml:trace>
  <inkml:trace contextRef="#ctx0" brushRef="#br0" timeOffset="114929.4821">20146 4610 42 0,'-19'-7'28'16,"-8"-8"-6"-16,7-3-8 31,5 0-4-31,5-1-3 0,10-2-2 15,6 4 0-15,11 2-2 16,4 5 0-16,7 6-1 16,-2 4 1-16,-1 9-1 15,-7 3 1-15,-6 6 0 16,-12 5-1-16,-9 4 0 16,-9-2 0-16,-2 3-1 0,-4-6 1 15,4 2 0-15,2-10 0 16,11 4 0-16,7-8 1 15,14-1-1-15,3-9 0 16,6 0-1-16,1 5-6 0,-1-5-13 16,-3 0-18-1,6-5 1 1,-8 0-2-16,1 5 1 16</inkml:trace>
  <inkml:trace contextRef="#ctx0" brushRef="#br0" timeOffset="115292.4317">20311 4589 41 0,'0'0'34'16,"16"0"-3"-16,-16 0-9 16,17 10-8-16,-3 1-4 15,-6-1-2-15,3 5-4 16,-6-1 0-16,1 0-1 15,-6 0-1-15,0-2 1 0,0-2-1 16,0-10 0-16,0 0-1 16,0-11 1-16,3-4-1 15,4-1 0-15,2-2-1 16,6-4 1-16,0 4-2 0,3-1 0 16,-1 9 1-1,0 6 0 1,-1 4 0-16,-2 4 0 15,-3 10 1-15,-3 2 0 16,-3 3 0-16,-2 2-2 0,0 5-14 16,4-4-22-16,-12-10 0 15,10 6 0-15,-5-18-1 16</inkml:trace>
  <inkml:trace contextRef="#ctx0" brushRef="#br0" timeOffset="116046.0684">20700 5101 14 0,'27'-23'51'15,"-14"13"-30"-15,3 10-3 16,-3 3-2-16,-4 7-4 16,0 10-3-16,-9 5-3 15,0 6 0-15,-7 1-1 16,7 4-1-16,-6-4-1 16,6-1 0-16,4-9 0 0,6-3-2 15,5-10 2-15,5-9-2 16,3-6 0-16,2-6 1 15,0-5-2-15,-1-4 1 16,-4-2-1-16,-2 0 1 0,-3 3-2 16,-5 3 1-16,-3 2 0 31,-2 1 0-31,-5 4 0 0,0 10 0 16,-9-10 0-16,9 10-1 15,-11 8 2-15,6 1 0 16,2 8 0-16,3 2 1 15,4 3 0-15,4 7-1 16,5-4-2-16,0-8-8 16,5-3-28-16,3 2 0 0,-3-16 0 15,5 0-1-15</inkml:trace>
  <inkml:trace contextRef="#ctx0" brushRef="#br0" timeOffset="116562.6325">21188 4752 16 0,'-31'-11'59'15,"21"4"-37"1,3-9-4-16,7 3-5 15,4-1-3-15,8 0-3 16,7 4-3-16,3 2-1 16,5 3-1-16,-1 5 1 15,-3 7-1 1,-6 0 0-16,-9 9 0 16,-11 5 0-16,-9 3 0 15,-7-1-1-15,-3 5 0 16,0-3 0-16,4 1 0 0,4-2 1 15,14-7-1 1,8-3-1-16,15-4 1 16,8-2-2-16,2-2-8 0,4-6-24 15,4 4-3-15,-9-4 0 0,0 8 0 16</inkml:trace>
  <inkml:trace contextRef="#ctx0" brushRef="#br0" timeOffset="117011.9492">21540 5133 35 0,'4'22'31'0,"-13"0"-1"15,6 9-13-15,-3 2-6 0,-3-3-2 16,6-1-2 0,-4 0 0-16,4-9-2 0,-2-8 0 15,5-12 0-15,0 0 1 0,11-19 0 16,-7-6-1-16,-4-1 0 15,0-12-2-15,0-4-1 16,0-8 0-16,-4 3 0 16,1-4-2-16,3 5 1 31,-3 4-1-31,3 0 1 0,8 5-1 16,-1 8-1-16,6 7-1 15,2 6-2-15,10 8-7 16,-2 1-12-16,2 2-15 15,11 10-1-15,-5-2 1 16,8 10 1-16</inkml:trace>
  <inkml:trace contextRef="#ctx0" brushRef="#br0" timeOffset="117294.8238">21495 5412 25 0,'0'0'35'0,"3"9"-1"0,18-4-2 15,7 0-15-15,5-5-8 16,6 4-10-16,-2-10-29 16,8 6-2-16,-11-10-3 15,2 3 1-15</inkml:trace>
  <inkml:trace contextRef="#ctx0" brushRef="#br0" timeOffset="117695.0804">21747 5073 49 0,'0'0'35'15,"14"12"-1"-15,-8 4-13 16,-1 0-10-16,2 9-3 15,-4-3-1-15,3-2-2 16,-2-2-2-16,0-3 0 16,-4-15-1-16,6 13 0 0,-6-13-1 15,14-10 0-15,-2-7-1 16,0-2 0-16,1-3 0 16,0-2 0-16,1-1-1 15,1 2 0-15,-2 4 1 16,-3 7 0-16,-10 12 0 15,15 4 1 1,-10 8-1-16,2 9 1 16,-2 6 0-16,-1 2-1 15,3-2-6-15,-7 2-16 16,0-10-14-16,10 3-2 16,-10-22 1-16,12 17 0 15</inkml:trace>
  <inkml:trace contextRef="#ctx0" brushRef="#br0" timeOffset="118149.6545">22137 4920 53 0,'0'0'35'0,"27"-9"1"16,-6 9-14-16,9-10-10 16,5 10-3-16,-1-5-3 31,-1 1-2-31,-7 2-2 0,-2 2 0 16,-6-8-1-16,-5 8 0 15,-13 0-2-15,10 4 1 16,-10-4 0-16,0 22 0 15,0-5 0-15,0 13 0 16,-6 6 0-16,6 5 1 0,-4 7-1 16,4 1 1-16,4 1 0 0,0 4 0 15,-4-9 0 1,0-3 0-16,3-13 1 0,-3-3-1 16,-8-8 2-16,-6-2-2 15,-8-10 1-15,-2-2-1 16,-5-4-3-16,-2 0-17 31,-2-3-19-31,4 3-1 0,-2-10-1 16,15 1 1-16</inkml:trace>
  <inkml:trace contextRef="#ctx0" brushRef="#br0" timeOffset="144618.7592">21388 5779 48 0,'0'0'33'0,"0"10"2"16,0 11-14 0,-3 9-10-16,-2 4-13 15,1 8-19-15,-1-11-11 16,10 5 0-16,-3-15-2 0</inkml:trace>
  <inkml:trace contextRef="#ctx0" brushRef="#br0" timeOffset="144803.6903">21544 5784 80 0,'0'0'36'15,"0"0"-2"-15,0 15-18 16,0 6-7 0,0 7-8-16,0 4-23 15,0 0-12-15,7 3-2 16,-7-4-1-16</inkml:trace>
  <inkml:trace contextRef="#ctx0" brushRef="#br0" timeOffset="145457.2544">20937 6529 47 0,'17'-9'32'16,"-17"9"-3"-16,18-9-12 0,-5 15-5 15,-6 6-5 1,2 5-1-16,-9 7-2 0,7 3-1 15,-7 5-1-15,3-1 0 32,3 0 2-32,5-7-2 0,2-3 2 15,8-7-2-15,2-14 1 16,5 0 0-16,-1-13 0 16,2-6 0-16,-2-7-2 15,-4-1 1-15,-5-3-2 16,-2 6 2-16,-7 1-2 15,-3 6 2-15,-6 7-2 0,0 10 1 16,-9 4 0-16,0 11 0 16,-1 8 0-16,2-1-1 15,3 6 0-15,1-2-4 16,9 0-6-16,0-3-22 16,6-9-6-16,9-4 0 15,-2-10-1-15</inkml:trace>
  <inkml:trace contextRef="#ctx0" brushRef="#br0" timeOffset="145836.2405">21466 6543 47 0,'0'0'37'0,"-3"25"1"15,-3-5-8-15,0-1-15 16,6 9-5-16,-3-1-3 16,3 2-3-16,0-6-1 15,0-3-1-15,0-8 0 0,0-12-1 16,0 0 0-16,0 0 1 16,8-21-2-16,-8-2 2 15,-6-9-2-15,0-4 1 16,-1-8-1-16,-1 0 0 15,-2-2 0-15,4 0 0 16,4 3 0 0,2 5 0-16,5 6-1 15,8 3-1-15,3 12-1 16,6 0-8-16,8 10-15 16,5 7-13-16,-5 0 0 0,10 4 0 15</inkml:trace>
  <inkml:trace contextRef="#ctx0" brushRef="#br0" timeOffset="146121.8334">21504 6785 34 0,'8'11'36'0,"5"-11"1"32,13 2-1-32,3-2-18 0,2 0-13 15,-2 5-20-15,-5-5-19 16,1 0-1-16,-7-6-2 0,1 2 1 15</inkml:trace>
  <inkml:trace contextRef="#ctx0" brushRef="#br0" timeOffset="146491.3726">21620 6490 28 0,'15'-8'35'0,"-1"20"0"0,-6 1-3 15,3 3-15-15,-1 7-5 16,-1 2-3-16,-3 1-4 16,-1-6 0-16,-5-1-2 15,0-8 0-15,0-11-1 16,0 0-1-16,13-11 0 15,-5-5-2-15,6-7 2 0,0 1-2 16,6-2 1-16,-2 2-1 16,0 7 0-16,-2 5 1 15,0 4 0-15,-1 6 0 16,-5 9 0-16,-1 4 1 0,-3 2-1 16,-6 4 0-16,3-3-2 31,2 4-8-31,-5 2-27 15,0-13 0-15,0 1 0 0,0-10 0 16</inkml:trace>
  <inkml:trace contextRef="#ctx0" brushRef="#br0" timeOffset="146938.6787">21996 6282 53 0,'27'0'35'16,"-6"-7"0"-16,6 1-15 16,3 6-9-16,-5 0-4 15,-1 6-2-15,-4-1-3 0,-5 2 0 16,-4 1-2-1,-4 4 1-15,-4 3 0 16,-3-1-1 0,0 4 0-16,0 3 0 15,0 3 0-15,0 2 1 0,0 2 0 16,3 0 0-16,-3 1 0 16,9 0 1-16,-3 2 0 15,1 1-1-15,-1-2 2 16,-3 0-2-16,-3-6 0 15,-3 1 0-15,-8-3 1 0,-11-3-2 16,-7-5 1-16,-6-5-1 16,-3-3-1-16,-3-6-7 15,4-7-30-15,8-1 1 16,7-12-1-16,17-2 0 16</inkml:trace>
  <inkml:trace contextRef="#ctx0" brushRef="#br0" timeOffset="147661.5301">23208 4989 29 0,'0'0'32'16,"35"-1"-1"-16,-7 1-9 0,6-8-5 15,13 8-4-15,-6-5-4 16,12 5-4-16,-4 0-3 15,-11 0-5-15,-7 4-7 16,-7-1-7-16,-9-3-14 16,-9 10-4-16,-6-10 0 0,-11 16 7 15</inkml:trace>
  <inkml:trace contextRef="#ctx0" brushRef="#br0" timeOffset="147878.251">23278 5121 61 0,'31'12'36'0,"-3"-12"-5"16,7 0-8-16,9 5-4 15,-4-5-7-15,8 0-6 16,-10 8-14-16,2-2-28 15,-24-6-2-15,-6 2-1 0,-20-8 0 16</inkml:trace>
  <inkml:trace contextRef="#ctx0" brushRef="#br0" timeOffset="149096.2144">4110 7703 39 0,'29'7'34'16,"1"-7"-2"-16,8-6-10 15,8 6-7-15,2-6-9 16,-3 2-10-16,-2 4-13 16,-5 0-15-16,-16 0-1 0,-7 6-2 15,-15-6 9-15</inkml:trace>
  <inkml:trace contextRef="#ctx0" brushRef="#br0" timeOffset="149260.9894">4182 7849 30 0,'0'0'35'0,"30"4"1"15,-1-8 0-15,8-1-20 16,3 1-15-16,-5-4-31 15,11 8-3-15,-9-11-2 16,-3 9-1-16</inkml:trace>
  <inkml:trace contextRef="#ctx0" brushRef="#br0" timeOffset="150096.5968">5822 7234 17 0,'32'-4'29'0,"-13"-5"-6"16,-19 9-3-16,0 0-5 15,-34-9-4-15,-11 9-3 16,-16 5-3-16,-10 2-4 16,-4-1 0-16,-2 3 0 0,6 0-1 15,12 0 1-15,11 1-1 16,15 0 0-16,21 0 2 16,12-10-1-16,23 17 1 15,17-3 0-15,14-1 0 16,12 4 1-16,6 4 0 15,1 3-1 1,-8 8-1-16,-12 9 0 16,-23 10-3-16,-21 5 0 15,-28 7 0-15,-23 4-1 16,-23 5 0-16,-9 0 1 0,-7-4 0 16,1-4 2-16,8-5 0 15,12-10 2-15,17-5 0 16,19-5 1-16,20-12 0 15,25-4-1-15,20-8 2 0,24-1 0 16,14-10 1-16,18 3 0 16,9-7-1-16,7 0 1 15,-1 0-1-15,-6 2 0 16,-14 3-4-16,-15-5-10 16,-14 4-27-16,-17 6 0 0,-24-6-1 15,-14 5 0-15</inkml:trace>
  <inkml:trace contextRef="#ctx0" brushRef="#br0" timeOffset="150528.2871">5141 8641 49 0,'11'0'35'16,"0"13"-2"-16,-6 2-13 15,2 2-6-15,-1 7-6 16,-6-2-3-16,0 2-2 15,0-6-2 1,-4-5-1-16,4-13-1 16,0 0 0-16,-4-12 0 15,11-4-1-15,2-7 0 16,5-3 1-16,-2 1 0 16,7 6 1-16,-2 6 1 15,4 13 1-15,-6 6-1 16,-3 8 1-16,1 8 0 0,-7 5 0 15,1 5-5-15,-2-3-11 16,-5-6-21-16,9-1-1 16,-9-22 0-16,16 15 0 15</inkml:trace>
  <inkml:trace contextRef="#ctx0" brushRef="#br0" timeOffset="150697.2334">5456 8649 48 0,'32'1'33'0,"-6"-6"-1"16,9 5-18-16,0 0-22 31,-4-4-21-31,10 7-2 0,-17-11-1 16,1 8 6-16</inkml:trace>
  <inkml:trace contextRef="#ctx0" brushRef="#br0" timeOffset="150866.0162">5526 8746 35 0,'0'0'33'16,"24"10"1"-16,-2-15-3 15,6 5-30-15,4 5-29 16,-2-10-2-16,7 5-3 0,-9-12 0 31</inkml:trace>
  <inkml:trace contextRef="#ctx0" brushRef="#br0" timeOffset="151082.5276">5851 8741 30 0,'0'0'32'15,"9"0"-2"-15,10 0-8 16,3 0-28-16,-4-5-22 16,16 10 0-16,-12-10-3 0,8 5 11 15</inkml:trace>
  <inkml:trace contextRef="#ctx0" brushRef="#br0" timeOffset="151414.552">6190 8751 24 0,'-11'5'27'15,"-11"-10"0"-15,7 0-12 16,3-5-13-16,5-4-3 15,7-1-1-15,4 0 0 0,2 1 1 16,7 2 4-16,4 6 0 16,21 6 12-16,-17 6-6 15,2 6 2-15,-5 0-1 16,7 3 0-16,-7-5-2 16,4 4-1-16,-3-7 0 15,3-2-1-15,-7-5-1 16,0-7-1-16,-5-5-1 15,-1-3-4 1,-5 3-6-16,-14-7-21 16,-5-5-10-16,-5 5 0 15,-16-4-1-15</inkml:trace>
  <inkml:trace contextRef="#ctx0" brushRef="#br0" timeOffset="151915.0321">5411 6774 25 0,'0'0'34'16,"6"14"0"-1,-6 1-3-15,0 7-15 0,12 7-6 16,-3 3-4-16,-2 0-6 31,2 0-12-31,0 2-22 0,-9-15 0 16,0-1-1-16,-7-10 0 15</inkml:trace>
  <inkml:trace contextRef="#ctx0" brushRef="#br0" timeOffset="152046.5494">5312 6960 28 0,'12'-4'31'16,"17"5"-3"-16,-1-1-9 16,8-7-33-16,9 13-13 15,-5-9-2-15,10 6 0 16</inkml:trace>
  <inkml:trace contextRef="#ctx0" brushRef="#br0" timeOffset="152331.0288">5778 6965 36 0,'-20'-18'26'0,"6"7"-1"16,-1-7-7-16,1-4-7 0,7 3-4 15,7 0-3 1,7 3-2-16,3 3-1 0,7 9 1 16,2 4-1-16,4 9 2 0,-1 4-1 15,0 3 1-15,-2 3 1 16,2-1-1-16,-4-1 0 15,2-3 0-15,-4-7 1 16,1 1-1-16,-5-13 2 16,0 0-1-16,-7-11 0 0,0 5-1 15,-8-3-1-15,-6 1-4 16,-4 1-32-16,-7 15-2 16,-8-3-2-16,5 17 0 15</inkml:trace>
  <inkml:trace contextRef="#ctx0" brushRef="#br0" timeOffset="153548.3346">7104 7118 34 0,'-32'16'33'15,"-11"32"-4"-15,-6 26-9 16,-5 24-4-16,8 20-3 0,8 6-2 15,24 12-2-15,14-4-3 16,18-3-6-16,20-11-12 16,8-19-23-16,4-33-1 15,9-10 0-15,-13-27-1 16</inkml:trace>
  <inkml:trace contextRef="#ctx0" brushRef="#br0" timeOffset="153933.1307">7392 7478 35 0,'0'-26'32'0,"9"-1"0"15,-9-6-11-15,0-7-7 16,3 4-3-16,-6-1-2 16,3 7-3-16,-7 1-1 15,7 11-1-15,0 18-1 16,0 0 0-16,-6 22-1 31,6 7 0-31,4 7-1 0,1 4-3 16,9 13-9-16,-5 0-22 15,-1-10-3-15,5 3 0 16,-9-14-2-16</inkml:trace>
  <inkml:trace contextRef="#ctx0" brushRef="#br0" timeOffset="154102.7551">7194 7742 48 0,'21'4'34'15,"13"2"-1"-15,4-6-9 16,11-3-15-16,10 3-11 31,3 0-25-31,3 7-5 0,-13-7-2 16,2 9 0-16</inkml:trace>
  <inkml:trace contextRef="#ctx0" brushRef="#br0" timeOffset="154572.5827">7228 8058 32 0,'-16'-23'32'16,"16"-1"-1"-16,6 2-12 15,12-2-4-15,13 11-4 16,7 4-2-16,9 13-2 15,-2 5-3-15,3 9 0 16,-11 6-2-16,-12 7 0 0,-14 7-1 16,-16-1 0-16,-17-1-1 15,-12-1 1-15,-8-7-1 16,-3-3-1-16,-4-8 1 16,5-10-2-16,9-10 1 15,8-6 0-15,12-5 1 16,9-4 0-16,12 2 0 0,9 0 2 15,13 5-1-15,9 6 1 16,4 5 0-16,2 5 0 16,1 5-3-16,-4 0-15 15,-7-3-20-15,4 1 0 0,-9-13 0 16,3-2-1 0</inkml:trace>
  <inkml:trace contextRef="#ctx0" brushRef="#br0" timeOffset="154903.8702">7699 7106 67 0,'25'26'37'0,"2"12"0"16,5 19-20-16,11 29-7 16,-3 12-2-16,-2 11-2 15,-10 6-2-15,-11 6-2 16,-17-4-3-16,-17-7-1 15,-11-11-3-15,-10-25-8 16,0-20-24-16,1-12-1 0,4-26 0 16,10-12 1-16</inkml:trace>
  <inkml:trace contextRef="#ctx0" brushRef="#br0" timeOffset="155635.6897">8061 7106 23 0,'-16'-29'28'0,"14"6"-5"15,-2 0-4-15,8-1-5 0,11 8-4 16,0 4-2-1,13 9 0-15,-2 6-2 0,1 10-1 16,-5 3-1-16,-9 11 0 31,-13 4-1-31,-4 3-1 0,-15 2 0 16,-5-2-1-16,-7-5 1 16,3-1-1-16,1-6-1 15,7-6 1-15,14-4-1 16,6-12 1-16,19 8-1 15,5-8 0-15,5 0 0 16,5-6-2-16,2 1 0 0,0-4-1 16,-5 1 0-16,-3-1 0 15,-8-1 1-15,-4 2 0 16,-6 2 2-16,-10 6 1 16,0 0 1-16,12 5 1 15,-12 5 1-15,3 8-1 16,-3-3 0-16,3 3 0 0,-3-4-1 15,0 2 0-15,4-5 1 16,-4-11-2-16,0 0 0 16,13-12 0-16,-8-1-1 15,8-1 0-15,-2-1 0 0,2 1 1 16,3 4-1-16,-3 10 1 31,-2 5 1-31,-1 8 0 0,-1 6 0 16,-6 4-3-16,4 2-27 15,-7 7-9-15,0-7 0 16,0 7 0-16</inkml:trace>
  <inkml:trace contextRef="#ctx0" brushRef="#br0" timeOffset="156289.8767">8754 7775 23 0,'0'0'28'0,"0"0"2"15,0 0-12-15,0 27-3 16,-3-1-4-16,3 10-4 31,0-1 1-31,9 6-1 0,3-7 0 16,7-2 0-16,2-12-2 15,12-2-1-15,0-15-1 16,1-8 0-16,-2-10-1 16,1-6-1-16,-7-10 0 15,-2-1-1-15,-11-5 0 16,-4 1 1-16,-9 1-2 0,-4 7 1 16,-4 9 0-16,-2 9-1 0,1 10 1 15,-3 15 0-15,5 8 0 16,5 10 0-16,2 3 0 15,7 3-2-15,3 1-6 16,1-8-14-16,1-8-14 31,10-5 0-31,-4-9 0 0,3-6 0 16</inkml:trace>
  <inkml:trace contextRef="#ctx0" brushRef="#br0" timeOffset="156621.4956">9245 7784 19 0,'11'4'31'16,"-11"10"2"-16,5 15-5 15,0 7-13-15,-5-4-4 16,0 7-3-16,0-7-2 16,0 1-2-16,0-13 0 0,0-3-1 15,0-17-1 1,0 0 0-1,0-11-1-15,0-11 1 0,-7-6-1 16,1-6 0 0,-1-7-1-16,-1-9 0 15,-2-1 0-15,5 2 0 0,3-2 0 16,2 5-1-16,7 3 2 16,6 6-2-16,5 10-1 15,5 5-5-15,10 13-10 0,5 4-18 16,-1-2 0-16,9 7 0 15,-2 0-1-15</inkml:trace>
  <inkml:trace contextRef="#ctx0" brushRef="#br0" timeOffset="156874.5077">9349 8071 50 0,'0'0'35'0,"28"11"0"15,-3-11-13 1,7 0-21-16,7 5-27 0,-8-11-6 15,8 1-2-15,-16-7-1 16</inkml:trace>
  <inkml:trace contextRef="#ctx0" brushRef="#br0" timeOffset="157253.3783">9534 7749 48 0,'21'12'33'15,"-7"2"1"-15,3 6-14 16,-2 5-7-16,-9-4-6 16,3 2-2-16,-6-2-2 15,0-7 0-15,-3-5-1 0,0-9-1 16,0 0 0-16,13-9-1 15,-6-5 0-15,4-6 0 16,2-1 0-16,3-3-1 0,-1 3 1 16,1 5-1-1,-4 4 2-15,0 12-1 0,-3 0 2 16,-2 13 0-16,-1 3 0 16,-3 5 0-16,3 2-1 0,-4-2-4 15,8 0-19-15,0 1-13 16,-7-13-2-16,9 2 1 15,-12-11-1-15</inkml:trace>
  <inkml:trace contextRef="#ctx0" brushRef="#br0" timeOffset="157723.2809">9911 7504 33 0,'18'-7'32'16,"13"7"1"-16,-3 0-9 0,7 0-11 15,2 6-4-15,-3 3-4 31,0 3-2-31,-10 0-1 0,-5 5 0 16,-6 0-2-16,0 0 0 16,-10 1 0-16,-3-2 1 15,0-1-1-15,0 3 1 16,0 3-2-16,0-1 2 16,0 5-1-16,0-2 0 15,0 5 0-15,0 4 1 0,3 1 0 16,-3 4-1-16,0-2 1 15,0 4-1-15,0-3 2 16,0 1-1-16,-4-4 2 16,-5-4 0-16,-6-7 1 15,-4-4 1-15,-9-9-1 16,0-4-1-16,-6-5-5 0,-1 0-33 16,-1-16-2-16,10 6 0 15,-4-5-1-15</inkml:trace>
  <inkml:trace contextRef="#ctx0" brushRef="#br0" timeOffset="177937.7463">12525 7161 19 0,'0'0'19'16,"-22"-12"-1"0,-5 9-4-16,-13-1-3 15,-10 4-6-15,-12 0 0 16,-7 0-3-16,-1 0 0 16,4 5 0-16,6 2-1 15,12-2 0-15,13 1 0 16,13-1 3-16,22-5-1 15,3 15 1-15,22-5-1 0,15 2 1 16,10 2 0-16,7 5 0 16,4 6 0-16,-1 1-2 15,-7 5 0-15,-14 4-1 16,-16 10 0-16,-23 3 0 16,-23 6 0-16,-17 3-1 0,-13 0 1 15,-7 2-2-15,-3-3 1 16,0-1 1-16,4-8-1 0,7-7 0 15,12-7 0 1,9-3 0-16,5-4 0 0,7-7 1 16,7-2-1-16,5-2 1 15,11-4-1-15,9-5 0 32,14-2 2-32,19-4-1 0,21 0 1 15,15 0 0-15,18 0 0 16,16-4 0-16,8 4 0 15,2 0 0-15,-5-3-1 16,-19 3 0-16,-15 0-1 16,-19 6 1-16,-15-6-1 15,-20 0-6-15,-19 0-16 0,-14 0-12 16,-7-15 1-16,-11 2-1 16</inkml:trace>
  <inkml:trace contextRef="#ctx0" brushRef="#br0" timeOffset="178622.8726">11748 8340 13 0,'10'-8'25'0,"3"-2"0"16,12 1-2-16,3 5-4 15,0 4-2-15,4 9-1 0,-9 5-3 16,1 10-3-16,-14-1-3 16,-3 9-1-16,-7-4-3 15,-7 1 0-15,-2-7-1 0,0-6-1 16,9-16 0-16,-12 9 0 16,12-9 0-16,6-18-1 15,5 1 1-15,2-5-1 16,5 0 0-16,5-2-1 15,-1 5 1-15,-1 4 0 16,-1 6 0 0,-4 5 0-16,-7 7 1 15,-9-3-1-15,10 21 1 16,-10-3-1-16,0 2 1 16,0-1 0-16,4-2-3 15,-1-2-4-15,10-3-15 16,3-3-17-16,-6-9 1 15,8-4-1-15,-6-5 0 0</inkml:trace>
  <inkml:trace contextRef="#ctx0" brushRef="#br0" timeOffset="178823.0693">12314 8315 31 0,'14'7'35'16,"4"-1"-1"-16,1-6-1 16,5-5-19-16,4 5-8 15,3 0-11-15,-3 6-23 32,-7-8-4-32,4 7-2 0,-15-10-1 15</inkml:trace>
  <inkml:trace contextRef="#ctx0" brushRef="#br0" timeOffset="179023.6118">12308 8458 29 0,'0'0'34'0,"0"0"0"15,29 10-4-15,-1-10-14 16,3 0-12-16,4 0-16 0,-6-3-18 15,8 6-3-15,-12-6-1 32,9 9 1-32</inkml:trace>
  <inkml:trace contextRef="#ctx0" brushRef="#br0" timeOffset="179409.3137">12926 8371 40 0,'-16'-19'30'0,"6"11"-6"0,-11 1-5 16,0 2-7-16,-2 5-4 15,-4 5-1-15,2 5-4 16,0 4 1-16,5 8-2 0,6 2 1 16,11 5 0-1,3-4 0-15,16 0 2 0,9-5-2 32,5-3 2-32,5-11-2 0,7-6 0 15,-8-5 1-15,1-6-1 16,-13-10 0-16,-6-1 0 15,-16-5-2-15,-5-4-2 16,-9 11-8-16,-9-2-28 16,-4-4-1-16,5 5-1 15,-6 1 1-15</inkml:trace>
  <inkml:trace contextRef="#ctx0" brushRef="#br0" timeOffset="180129.0882">11993 6682 40 0,'0'0'33'0,"12"0"3"15,-12 14-10-15,0 1-10 16,8 8-6-16,-5 4-4 16,5 5-2-16,-2-1-4 15,-1-3-6-15,4-1-14 0,-3-6-15 16,-9-10-1-1,3-2 0-15,-9-12 0 0</inkml:trace>
  <inkml:trace contextRef="#ctx0" brushRef="#br0" timeOffset="180276.2123">11911 6820 42 0,'23'0'31'31,"0"-3"-1"-31,8 3-18 0,9-2-5 15,5 2-9-15,5 0-13 16,-1-7-14-16,7 7-1 16,-13-8 0-16</inkml:trace>
  <inkml:trace contextRef="#ctx0" brushRef="#br0" timeOffset="180613.8942">12445 6817 41 0,'-19'3'33'0,"1"6"1"16,-4-9-11-16,-6-4-9 0,4-1-6 15,1-7-3 1,5 2-2-16,8-3-2 0,7-2 0 16,10 2-1-16,5 2 0 31,6 3 0-31,4 6-1 16,3 2 2-16,3 4 0 0,0 1 0 15,0 7 0-15,-4 1 1 16,2 2 0-16,-2-1 1 15,1 0-1-15,-6-3 1 16,0-3 0-16,-1-5 0 16,-4-3 0-16,-14 0 0 0,14-22 1 15,-14 6-1-15,-7 0 0 16,-5 1 0-16,-7 5-2 16,-5 6-2-16,-10 4-12 15,-7 9-27-15,2 18 0 16,-8 5 0-16,-6 18 0 15</inkml:trace>
  <inkml:trace contextRef="#ctx0" brushRef="#br0" timeOffset="183025.9209">13741 7142 8 0,'-39'-5'32'15,"-3"20"-1"-15,-16 11 2 16,4 20-18-16,2 25-2 0,9 16-3 16,11 13-3-16,11 10-2 15,14 1-1-15,14-2-1 16,17-6-4-16,11-8-10 15,6-15-22-15,4-30-1 16,14-8 0-16,-6-29-1 31</inkml:trace>
  <inkml:trace contextRef="#ctx0" brushRef="#br0" timeOffset="183341.6935">14020 7412 6 0,'-10'-38'30'16,"10"9"2"-16,-5-6-2 15,5 2-10-15,0 5-6 31,-3 0-3-31,3 14-2 0,0 14-2 16,0 0-1-16,-7 14-1 16,4 14-3-16,0 5 0 15,3 5-1-15,3 8 0 16,1 1-1-16,7 3-5 16,-1-9-18-16,-1-12-13 15,10 0 0-15,-14-13 0 0</inkml:trace>
  <inkml:trace contextRef="#ctx0" brushRef="#br0" timeOffset="183527.1017">13776 7746 29 0,'0'0'34'0,"27"11"-1"0,14-11-7 15,14-2-11-15,13 2-3 16,1 0-7-16,5 0-19 15,-8-3-18-15,2 8-1 16,-23-5-1-16,-4 4-1 31</inkml:trace>
  <inkml:trace contextRef="#ctx0" brushRef="#br0" timeOffset="183925.0209">13850 8054 22 0,'-4'-22'30'16,"16"5"2"-16,-1-7-11 0,13 3-6 15,7 7-4-15,0 1-1 31,6 13-2-31,-3 3-1 0,-8 12-3 16,-11 3 0-16,-6 9-2 16,-16 2 0-16,-12 4 0 15,-7 1-1-15,-9-4 0 16,1-6-2-16,0-5 1 16,6-7-1-16,9-5 1 15,7-7-1-15,12 0 0 0,3-18 1 16,15 12 0-16,8 1 1 15,4 5-1-15,4 0 0 16,0 5-2-16,7 3-20 16,-1 2-13-16,-9-10 1 15,3 0-1-15</inkml:trace>
  <inkml:trace contextRef="#ctx0" brushRef="#br0" timeOffset="184230.2072">14405 7159 26 0,'25'2'35'15,"11"26"1"-15,5 10 0 16,0 21-19-16,4 25-5 0,-14 11-3 16,-3 18-2-16,-17 4-3 15,-11 3 0-15,-20-7-3 16,-8-12 0-16,-6-8-6 16,-9-27-12-16,-1-22-20 15,13-16 0-15,4-28-1 31,15-15 1-31</inkml:trace>
  <inkml:trace contextRef="#ctx0" brushRef="#br0" timeOffset="185062.2402">14826 7017 5 0,'-24'-15'28'16,"16"1"-2"-16,-5-4-7 15,13-2-5-15,0 6-3 0,13-2-3 16,7 8-2-16,1 2-1 15,7 6-2-15,-4 3 1 16,2 12 0-16,-12 2 0 0,-5 10 0 16,-15 4 0-16,-11 2-1 15,-10-1 0-15,-1 1 0 16,-3-2-1-16,5-6 0 16,7-4-2-16,10-5 2 15,14-7-2-15,13-4 1 31,10-5 0-31,5 0 0 0,4 0-2 16,0-2-6-16,0-2-8 16,-4-4-5-16,-3 1-1 15,-10-3 0-15,-3-2 3 16,-9-3 1-16,-1 1 7 16,-7 0 6-16,3 2 9 15,-3 2 22-15,0 10-9 16,10-6-2-16,-1 19-1 15,-4-1-3-15,2 5 0 16,-3-3-3-16,2 1 0 0,-6-2-3 16,0 0-2-1,0-13 0-15,0 0-2 0,0 0 0 32,15-18-1-32,-4 1 1 0,3-3-2 15,5 3 1-15,-1 1-1 16,4 3 1-16,-4 5 1 15,-2 8 0-15,2 12 0 16,-5 4 1-16,-4 3 0 16,1 3-1-16,-6 4-7 15,0-4-31-15,2 4-1 0,-6-8 0 16,4 1-1-16</inkml:trace>
  <inkml:trace contextRef="#ctx0" brushRef="#br0" timeOffset="187365.7409">15260 7752 55 0,'0'0'39'0,"-15"9"1"16,15-9-5-16,-4 8-17 16,4-8-9-16,0 0-11 15,13-5-31 1,6 5-5-16,-4-6-2 15,7 12 0-15</inkml:trace>
  <inkml:trace contextRef="#ctx0" brushRef="#br0" timeOffset="187915.4773">15747 7710 29 0,'10'-18'34'0,"-7"-8"0"16,0-2-9-16,6 1-6 16,-9-3-4-16,13 9-3 15,-13-3-2-15,2 10-3 16,-2 4-2-16,0 10-1 15,0 0-2-15,-15 27-1 32,9-2-1-32,6 5 1 0,-3 9-1 15,3 3 0-15,3 3 0 16,3 0 0-16,0-3 1 16,1-5-1-16,-1-4 1 15,-6-6-2-15,-4-4 2 16,-5-7-2-16,-2-7 1 15,-5-4 0-15,-2-5-1 0,2 0 1 16,-1-3-1-16,3-1 1 0,14 4 0 16,-7-12 0-16,16 7 0 15,9 5 0-15,9-2 0 16,6 2 0-16,1 0 1 16,7 0-1-16,-3 3 1 31,-2 1-2-31,-8 1 2 0,-6-2-1 15,-8 0 1-15,0-3-1 16,-14 0-3-16,0 0-8 16,0 0-27-16,0 0 0 15,-10 0-1-15,10 0 0 16</inkml:trace>
  <inkml:trace contextRef="#ctx0" brushRef="#br0" timeOffset="204279.4197">4482 9844 8 0,'26'-31'28'0,"8"19"0"16,-9 0-7-16,-1 12-6 15,-7 12-2-15,-9 9-3 16,-2 14-3-16,-6 2-1 0,0 5 0 16,0-4-2-16,0-1 0 15,9-5-1-15,6-3-1 16,5-15-1-16,8-10 2 15,2-8-1-15,-1-10 1 16,1-10-2-16,1-3 0 16,-9-6 0-1,-4-2 0-15,-9 1-1 16,-9 5 0-16,-4 8 0 16,-5 9 0-16,-5 12 1 15,-2 5 0-15,1 11 1 16,3 10-1-16,6 2 1 0,6 2-2 15,11 2-4-15,2-5-12 16,6-8-19-16,10 3-2 16,-8-12 0-16,7-1 0 0</inkml:trace>
  <inkml:trace contextRef="#ctx0" brushRef="#br0" timeOffset="204611.4099">5115 9868 13 0,'6'17'34'0,"-6"2"1"16,4 13-2-16,-4 1-14 15,0-1-4-15,3 3-6 16,-3-4-2-16,0-3-3 31,0-9-1-31,4-5-1 0,-4-14 0 16,0 0 0-16,0-20 0 15,-4-5-1-15,1-6 0 16,-4-9 0-16,0-2 0 16,-2-4-1-16,1-2 0 15,1 4 0-15,3 1 0 0,4 2 0 16,4 4 0-16,10 4-1 0,5 4-2 16,5 4-3-16,7 7-7 15,2 1-18-15,1 2-6 16,6 10-1-16,-5 5 0 15</inkml:trace>
  <inkml:trace contextRef="#ctx0" brushRef="#br0" timeOffset="204849.6355">5130 10190 41 0,'0'0'32'0,"30"7"-3"16,-4-7-25-16,3-9-27 15,18 9-3-15,-11-17-4 0,8 10 4 31</inkml:trace>
  <inkml:trace contextRef="#ctx0" brushRef="#br0" timeOffset="205197.1373">5341 9897 22 0,'8'-9'34'15,"10"9"1"-15,1 2 0 16,-5 8-18-16,3 9-5 16,-8-2-3-16,0 3-4 15,-9-2 1-15,0 1-3 16,-6-10 0-16,6-9-1 0,0 0-2 16,-6-19 1-16,11 1-1 15,2-1 0-15,7-5-1 16,3 5 0-16,5 1 0 15,-1 9 0-15,0 5 1 0,1 8 0 16,-4 5 1 0,-1 6-2-1,-3 4-2-15,-6 1-13 16,-5-3-21-16,5 6 0 16,-8-14 0-16,6 0 0 0</inkml:trace>
  <inkml:trace contextRef="#ctx0" brushRef="#br0" timeOffset="205597.1162">5718 9593 9 0,'18'-8'30'15,"2"-6"1"-15,10 7-3 16,2-1-12-16,-1-1-6 16,2 8-3-16,-5 1-1 15,0 6-1-15,-11 3 0 0,-3 8-1 16,-8 4 0 0,0 10 0-16,-3 2 0 15,2 8-1-15,-5 0 0 0,6 5 0 16,-6 1 0-16,3 0-1 0,-3-8 0 15,3 2 0 1,-6-9 1-16,-2-3 0 0,-10-5-1 16,0-3 1-16,-7-11-1 15,-2-1 0-15,-3-7-1 16,-1-2-2-16,5 0-6 0,1-10-16 16,8 0-16-16,14-2-1 15,0-8 1-15,17 6-1 16</inkml:trace>
  <inkml:trace contextRef="#ctx0" brushRef="#br0" timeOffset="205828.8518">6387 9844 22 0,'0'0'30'16,"28"0"0"-16,-4-3-7 15,2 3-15-15,5 0-9 16,-1-2-18-16,2 4-10 0,-17-8 0 16,5 10-1-16</inkml:trace>
  <inkml:trace contextRef="#ctx0" brushRef="#br0" timeOffset="205966.8896">6399 9942 57 0,'0'0'35'16,"16"14"-9"-16,6-10-9 16,8-8-35-16,2 13-8 15,-5-14-6-15,7 7-1 0</inkml:trace>
  <inkml:trace contextRef="#ctx0" brushRef="#br0" timeOffset="206767.3989">7544 9114 11 0,'-31'-29'27'15,"-4"8"-5"-15,-13 2-4 0,1 13-5 16,-3 6-4 0,7 6-3-16,5 16-2 0,11 10-2 15,11 9-2-15,13 8 2 0,9 5-1 16,12-1 0-16,8 4 0 15,5 1 1-15,3-1 0 16,-6 2 1-16,-7-3 0 16,-11 0 1-16,-10-1-1 15,-19-4 0-15,-10-5 0 16,-11-6 0-16,-3-7 0 0,0-11-3 16,8-4-1-16,12-8 0 15,23-10 0-15,0 10 1 16,18-3-2-16,15 3 1 15,2 9 1-15,0 11 1 16,-8 11 0-16,-12 14 1 31,-9 6-1-31,-14 13 1 0,-12 4-1 16,-7 6 1-16,-2 0 0 16,2 0 0-16,5-5 0 15,15-9 0-15,10-1 0 16,13-9-3-16,9-9-14 15,3-20-19-15,16-5 0 0,-1-26-1 16,13-9-1-16</inkml:trace>
  <inkml:trace contextRef="#ctx0" brushRef="#br0" timeOffset="207268.6256">8046 9290 26 0,'-7'-31'27'0,"4"11"-5"32,0 1-3-32,0-3-5 0,3 8-3 15,-3-1-3 1,3 15 0-16,0 0-3 0,0 0 0 15,0 24 0-15,0 1-1 16,0 6-1-16,0 1 1 16,-6 5 0-16,6 1-1 15,-9-2 0-15,2-3-1 0,-2-10-1 16,0-3 1-16,0-7 0 16,3-3-1-16,6-10 0 15,0 0 0-15,18 6-1 16,1-6-1-16,5 0-5 15,2 0-16-15,2-3-14 16,6 5-1-16,-3-2 0 0,6 4 0 16</inkml:trace>
  <inkml:trace contextRef="#ctx0" brushRef="#br0" timeOffset="207431.3854">8484 9503 56 0,'10'15'36'0,"0"8"-2"16,-10 0-12-16,-3 1-19 0,-1 0-32 16,-15-12-3-16,10 7-3 15,-8-13-1-15</inkml:trace>
  <inkml:trace contextRef="#ctx0" brushRef="#br0" timeOffset="207984.8467">8931 9239 7 0,'9'-12'33'16,"7"20"0"-16,-8-3 2 0,5 10-15 16,0 11-6-16,-4-2-5 15,0 5-2-15,-6-2-2 16,0 0-2-16,-3-4 1 16,-3-14-2-16,3-9-1 15,0 0 0-15,13-19 0 16,-3-3 0-1,5-4 0-15,1-3 0 16,4 1-1-16,2 8 0 16,-4 3 0-16,-1 10 1 15,-4 12 0-15,-4 9 0 16,-4 5 1-16,-5 9-1 16,0 5-1-16,-3-5-9 15,3-1-27-15,7-2-1 0,-1-13-1 16,6 0 0-16</inkml:trace>
  <inkml:trace contextRef="#ctx0" brushRef="#br0" timeOffset="208285.6922">9430 9185 29 0,'-12'0'34'0,"27"3"0"16,1 1-5-16,9-2-16 16,12 7-5-16,-3-6-2 15,3 6-2-15,-6-4-1 0,-2 2-1 16,-18-1 0-16,-11-6-1 16,-4 11-1-16,-14-3 1 15,-9 1 0-15,-7 1 0 16,0 0-1-16,1 3 0 15,4-1-3-15,7 0-3 16,12 2-8-16,8 0-15 0,2-14-7 16,23 19 1-16,-10-17-1 0</inkml:trace>
  <inkml:trace contextRef="#ctx0" brushRef="#br0" timeOffset="208470.6093">9461 9429 22 0,'-16'6'34'16,"1"-6"1"-16,15 0 0 15,0 0-17-15,22 5-7 16,6 0-6-16,6 3-9 16,3-3-18-16,0-1-12 15,13 3-1-15,-3-7 1 0</inkml:trace>
  <inkml:trace contextRef="#ctx0" brushRef="#br0" timeOffset="208803.5307">10083 9252 30 0,'-14'-17'33'15,"1"15"1"1,-11-5-5-16,2 7-14 0,0 9-6 16,-4 5-3-16,6 5-3 15,0 7-1-15,12 4-1 0,8 0 0 16,6-2 0-16,12 1 0 16,6-11 1-16,9-7 0 15,7-8 1-15,1-7 0 16,-5-9 1-16,-5-11 0 15,-6 0-1-15,-16-8 1 16,-9 4-2 0,-13-3-1-16,-8 3-8 15,-9 2-30-15,-2 11-1 16,-11 3-1-16,6 12 0 16</inkml:trace>
  <inkml:trace contextRef="#ctx0" brushRef="#br0" timeOffset="209334.9383">7987 10347 27 0,'0'-11'33'0,"-18"-7"0"15,-1 14-11-15,-6 8-6 0,1 6-5 16,-1 13-4-16,6 3-4 0,10 10 0 16,9 3-1-16,9-1 1 15,12-4 1 1,10-4 0-16,5-14 0 0,4-3 1 15,-4-13 0-15,1-8 0 32,-12-10-1-32,-2-3-2 0,-15-11-1 15,-8 0-1-15,0-1-5 16,-13-1-10-16,5 3-23 16,4 12-1-16,-2 6 0 15,6 13-1-15</inkml:trace>
  <inkml:trace contextRef="#ctx0" brushRef="#br0" timeOffset="209519.922">8549 10611 64 0,'10'19'38'0,"-17"-1"0"0,4 3-16 16,-12-1-23-16,-9-5-30 15,8 6-4-15,-6-14-3 0,6 3 0 16</inkml:trace>
  <inkml:trace contextRef="#ctx0" brushRef="#br0" timeOffset="210053.4539">9009 10357 31 0,'18'5'32'0,"-8"2"2"16,5 10-14-16,-2 8-6 15,-7 3-4-15,0 1-3 16,-6-2-2-16,0-3 1 0,-7-11-3 16,7-13-1-16,0 0 0 15,-3-10-1-15,10-8 0 16,6-6-1-16,4-3 0 16,4 4 0-16,2 4 0 15,-2 6 1-15,-2 7 0 0,0 12 1 16,-4 7-1-16,-5 11 1 15,-7 0 0-15,-3 6-2 16,3 0-10-16,-3 6-24 16,3-17-2-16,6 0-1 15,-9-19 0-15</inkml:trace>
  <inkml:trace contextRef="#ctx0" brushRef="#br0" timeOffset="210321.5495">9759 10290 57 0,'0'0'34'0,"-19"0"1"0,1 9-17 16,-1 4-8-16,-6 0-5 15,0 4-1-15,-2-4-3 16,5 1 0-16,3 0 0 15,8-1-1-15,6-3 1 32,12-1-1-32,6 1 1 0,7 0-1 15,9-1-2-15,-1 0-5 16,9-3-23-16,-2 7-6 16,-5-9 1-16,1 10-1 15</inkml:trace>
  <inkml:trace contextRef="#ctx0" brushRef="#br0" timeOffset="210737.3277">10231 10328 26 0,'-13'-9'32'16,"-15"-6"0"-16,0 10-11 16,-6 5-6-16,-4 0-5 0,6 10-4 15,-1 7-2-15,11 8 0 16,4 3-2-16,12 6 2 15,6-3-1-15,16 5 2 16,3-11 0-16,12 2 0 16,3-13 0-16,6-9-1 15,0-8-1-15,0-9 0 0,-8-9-1 16,-5-5 0-16,-12-5-1 16,-11-2-5-16,-8 7-17 15,-13 4-18-15,-12 0 1 16,-1 9-1-16,-11-4 0 15</inkml:trace>
  <inkml:trace contextRef="#ctx0" brushRef="#br0" timeOffset="213424.253">10928 7078 14 0,'35'-7'19'0,"-8"7"0"16,-1 25-2-16,-8 16-2 15,-10 29-4-15,-8 27-2 16,-6 28-1-16,-6 19-2 16,-4 11-1-16,1 2-2 15,4-7-1-15,11-13-1 0,4-23 0 16,10-22-1-16,10-31 1 16,1-23 0-16,0-24-1 15,-6-18 2-15,-8-15-2 16,-11-6 1-16,-6-6 0 0,-8 2 0 15,-9 15-1-15,-3 10 1 32,-3 22-1-32,2 23-1 0,7 30 2 15,4 27-1-15,8 26 0 16,4 21-1-16,4 22 0 16,4 17-1-16,4 19 3 15,0 12-6-15,1 1 0 16,-3-1 3-16,-6-4 2 15,0-8 0-15,-3-22 0 0,-6-20 0 16,-3-33-13-16,1-25-14 16,-23-47 1-16,6-25-4 15,-16-48 4-15</inkml:trace>
  <inkml:trace contextRef="#ctx0" brushRef="#br0" timeOffset="214256.6607">11321 7756 24 0,'0'0'33'16,"27"0"0"-16,-7 0-7 0,11-4-11 16,3 4-9-1,3 0-13-15,4 9-22 16,-12-9-3-16,0 8-1 0,-12-8 1 15</inkml:trace>
  <inkml:trace contextRef="#ctx0" brushRef="#br0" timeOffset="214493.9405">11321 7878 60 0,'22'0'36'16,"-3"-2"-4"-16,9-2-13 15,7 4-11 1,1-5-35-16,7 11-4 15,-9-6-2-15,1 6-2 16</inkml:trace>
  <inkml:trace contextRef="#ctx0" brushRef="#br0" timeOffset="228601.3807">16509 7775 12 0,'0'0'30'16,"23"18"0"-16,2-18-8 0,12 2-6 15,10 0-4 1,3-2-5-16,3 5-10 16,-1-5-9-16,-9 4-10 0,-9-4-9 15,-6 6-1-15,-28-6 4 16</inkml:trace>
  <inkml:trace contextRef="#ctx0" brushRef="#br0" timeOffset="228785.132">16557 7908 23 0,'0'0'36'15,"10"11"0"-15,15-11-1 0,14 0-16 16,14 8-5-16,-1-8-5 15,5 1-12-15,-4-1-30 16,0 12-2-16,-17-12-2 16,-7 13-1-16</inkml:trace>
  <inkml:trace contextRef="#ctx0" brushRef="#br0" timeOffset="233606.8363">18279 7267 31 0,'20'0'20'0,"-20"0"0"16,-23-4-6-16,-13 4-2 15,-18-2-3-15,-12 2-3 16,-8 0-4-16,-4 0-1 0,2 4 0 16,7-1-1-16,13 4 0 15,16 0 0-15,22 6 1 16,20 3 0-16,24 4 1 15,22 6 0-15,15 6 1 0,9 10 0 16,4 5 0-16,-5 6 1 16,-18 5 0-16,-21 6-1 15,-29 5-1-15,-30 2 0 0,-25 1 0 16,-20-3-1-16,-14-4 0 16,-2-3-1-16,0-9 0 15,13-7 0-15,16-11 2 16,19-7 1-16,23-11 1 15,21 0 0-15,25-13 0 32,21 3 1-32,15-7 0 0,21 0 0 15,9 0-2-15,8-4-1 16,0 4-1-16,-1-6-5 16,-7 6-7-16,-10 0-25 15,-10-10-2-15,-6 5 0 16,-20-3 0-16</inkml:trace>
  <inkml:trace contextRef="#ctx0" brushRef="#br0" timeOffset="234110.9443">17527 8555 18 0,'21'19'32'0,"-21"-9"0"15,7 14-2-15,-7 0-17 0,-6-3-2 32,0 4-5-32,-3-8-2 0,2-2-5 15,7-15 0 1,0 0-2-16,3-15 1 15,10-4-1-15,6-3 0 0,5-1 3 16,0 2 0-16,2 2 4 16,-2 7 0-16,-2 12 2 0,-6 5 1 15,-3 12-1-15,-7 3 1 16,2 8-3-16,-3-1-4 16,-2-2-12-16,-3-6-23 15,11 1-1-15,-11-20 0 16,16 11-1-16</inkml:trace>
  <inkml:trace contextRef="#ctx0" brushRef="#br0" timeOffset="234275.2711">17844 8564 41 0,'27'0'33'0,"-5"-4"0"15,15 8-8 1,-5-4-25-16,2-4-25 15,7 13-5-15,-13-14-2 16,2 11-1-16</inkml:trace>
  <inkml:trace contextRef="#ctx0" brushRef="#br0" timeOffset="234428.9364">17930 8660 46 0,'0'0'33'0,"12"16"0"15,7-16-13-15,13 2-23 16,8 5-23-16,-6-10-4 16,14 6-2-16,-2-7-1 15</inkml:trace>
  <inkml:trace contextRef="#ctx0" brushRef="#br0" timeOffset="234676.1038">18484 8551 26 0,'-33'-6'31'0,"5"12"0"15,-6 0-3-15,2 8-14 16,11 7-5-16,5 2-3 0,16 5 0 16,7-5 1-1,12-1-1-15,9-9 2 0,8-2-2 16,2-11 1-16,3-12-1 15,-7-7-2-15,-8-5 0 0,-11-3-3 16,-15-2-5-16,-9 2-20 16,-11 3-16-16,-14-8 1 15,-3 6-1-15,-5-8 0 16</inkml:trace>
  <inkml:trace contextRef="#ctx0" brushRef="#br0" timeOffset="235133.8623">17767 6781 40 0,'15'32'31'0,"-15"0"-1"0,6 9-16 15,0 1-6-15,-1 6-7 16,0-1-14-16,-5-11-16 31,6 1-1-31,-9-23-1 0</inkml:trace>
  <inkml:trace contextRef="#ctx0" brushRef="#br0" timeOffset="235534.7942">17674 6968 24 0,'18'6'24'0,"0"-6"0"0,13 8-18 15,9-2-7-15,7 1-2 16,6-3-2-16,5 1 0 16,-1-2 0-16,-10-3 3 15,-7 4 2-15,-10 1 5 16,-15-1 2-16,-15-4 4 0,-8 0 2 31,-15-5 0-31,-2-3 0 0,-3-7-3 16,7-2-3-1,2-8-3-15,11 3-2 16,8-2-1-16,13 9-1 0,8 3-1 16,4 12 1-16,5 3 0 15,4 12 2-15,-5 2 0 16,1 9 0-16,-2-4 1 0,0 2 1 16,-6-8 1-16,4-5 0 15,-9-11 1-15,-2-1-1 16,-6-14-1-16,-5-2 1 15,-15-5-1-15,-3 0-3 16,-5 7-8-16,-8 5-29 16,-1 5-1-16,6 5-2 0,-1 5 1 15</inkml:trace>
  <inkml:trace contextRef="#ctx0" brushRef="#br0" timeOffset="236552.3675">19241 7230 13 0,'10'-6'32'0,"-29"15"2"16,-9 25 1-16,-22 32-15 15,-5 23-7-15,8 22-2 0,7 16-3 16,16 10-2 0,19 3-5-16,20-7-8 0,23-18-23 15,19-23-6-15,9-29 0 16,11-20-1-16</inkml:trace>
  <inkml:trace contextRef="#ctx0" brushRef="#br0" timeOffset="236868.6445">19551 7543 48 0,'5'-39'34'15,"7"3"-2"-15,-4-3-10 16,-8-1-7-16,9 11-4 16,-9 5-3-16,0 24-3 15,0 0 0-15,0 11-3 0,0 12 0 16,0 10-2-16,5 10-5 31,-3 1-10-31,6-1-21 0,4 3-1 16,-8-9 0-1,6 1 0-15</inkml:trace>
  <inkml:trace contextRef="#ctx0" brushRef="#br0" timeOffset="237053.5616">19323 7872 62 0,'30'6'36'15,"3"-6"-1"-15,15-2-18 16,13 2-6-16,2 0-5 16,2-4-14-1,-2 0-20-15,-2 6-8 16,-24-2 0-16,-7 0 0 16</inkml:trace>
  <inkml:trace contextRef="#ctx0" brushRef="#br0" timeOffset="237323.1302">19550 8022 21 0,'0'0'33'15,"13"0"1"-15,-13 0 0 16,0 10-16-16,-5 4-9 0,-1 1-3 15,6 5-2-15,-2-2 0 16,6 2-2-16,4-1-3 16,5-9-4-16,8 1-7 15,-1-7-13-15,-2-11-10 16,7 2 1-16,-7-14-1 31</inkml:trace>
  <inkml:trace contextRef="#ctx0" brushRef="#br0" timeOffset="237485.9031">19746 7988 28 0,'0'0'35'16,"-9"9"1"-16,0 4-1 0,2 12-16 15,7 7-8 1,-5 3-4-16,2 4-4 0,3 5-9 16,0-3-22-16,-4-13-7 15,10-1-2-15,-6-14 1 0</inkml:trace>
  <inkml:trace contextRef="#ctx0" brushRef="#br0" timeOffset="237886.4172">19950 7217 39 0,'47'33'37'16,"3"17"2"-16,9 24 0 0,-4 21-21 15,-17 13-5-15,-10 15-5 16,-28 4-1-16,-13-1-3 31,-18-9-3-31,-12-15-3 0,-6-16-7 16,-5-24-12-16,8-21-19 15,20-19-1-15,14-26 1 16,12-11 0-16</inkml:trace>
  <inkml:trace contextRef="#ctx0" brushRef="#br0" timeOffset="238475.9248">20292 7212 8 0,'0'0'33'0,"12"22"1"15,-8-8 1-15,-1 5-16 16,2 6-4-16,-5-2-5 16,4 2-2-16,-4-5-2 15,0-6-2-15,0-14-1 0,0 0-1 16,14-11-1-16,0-7 0 15,2-4 0-15,2-1 1 16,2 0-1-16,2 4 1 16,-3 6 0-16,-2 10 2 15,-5 7 0-15,1 12 1 16,-5 4 0 0,-1 6-1-16,1 2-4 15,-3 2-37-15,2-10-2 16,13 1-2-16,-4-21 0 15</inkml:trace>
  <inkml:trace contextRef="#ctx0" brushRef="#br0" timeOffset="243689.4048">197 14984 21 0,'0'0'18'15,"-44"-92"-3"-15,41 41-6 16,22-7-2-16,65-73-1 16,-11 54-4-1,27-12 2-15,15-8-1 0,43-5-1 16,34 0 1-16,8 8 0 31,26 15 2-31,4 22 1 16,4 28-1-16,-19 34-1 15,-7 28 0-15,-41 28 0 0,-25 16 0 16,-17 8-1-16,-17-5-2 16,-11-10-1-16,5-20 0 15,9-22 0-15,20-28 0 16,17-14 0-16,26-12 0 0,18-2 0 15,19 10 0-15,12 18 2 16,-3 21 0-16,-1 26 1 16,-13 32 0-16,-13 27 0 15,-22 19 1-15,-14 11-1 16,-17-3-1-16,0-6-1 16,4-18-1-16,8-25-1 0,14-23 0 15,17-27-1-15,15-20 0 16,7-7 0-16,8 4 3 15,-8 14 1-15,-19 21 1 16,-15 28 2-16,-31 31-1 16,-21 33 2-16,-31 22-1 31,-10 17 0-31,-13 2-2 0,0 0 0 16,9-10-2-16,11-4 1 0,13-13-2 15,11-8 2 1,8-10-1-16,4 7 2 0,-7-1-5 15,-9 14-13-15,-15-10-25 16,-6-20-1-16,-22-38 2 16,-7-30 3-16</inkml:trace>
  <inkml:trace contextRef="#ctx0" brushRef="#br0" timeOffset="244839.6595">1311 15591 24 0,'11'-3'34'16,"-11"-9"0"-16,0 12-10 15,-55-7-5-15,6 3-4 16,-2 4-5-16,-14-9-4 16,-6 6-1-16,3-2-2 31,6 5 0-31,11-3-3 0,51 3 0 16,-65-8-1-16,65 8 0 15,0 0 0-15,0 0 1 16,13 50-1-16,-13-50 1 15,80 59 0-15,-34-16 2 16,4 6 0-16,0 9-1 0,-13 5 1 16,-14 7-1-16,-12 8 0 0,-22 5 0 15,-17-2-1 1,-16 0-1-16,-4-8 1 0,-4-8-1 16,0-12 1-16,5-12 0 15,47-41 1-15,-68 56 0 16,68-56 2-16,0 0 1 31,0 0-1-31,58 38 1 0,2-38-1 16,17 0-1-16,14-7 0 15,5 1-1-15,4-3-7 16,-7 0-9-16,-6 2-22 16,-10 4-4-16,-18 3 2 15,-18 12-2-15</inkml:trace>
  <inkml:trace contextRef="#ctx0" brushRef="#br0" timeOffset="245375.0596">606 16965 20 0,'18'-46'35'0,"-18"46"2"16,0 0-7-16,0 0-11 16,50 66-6-16,-50-66-3 0,16 74-2 15,-16-74-2-15,12 73-3 16,-12-73-1-16,0 42-1 16,0-42-1-16,0 0 0 15,0 0 0-15,0 0 0 0,0-63 0 16,0 63-1-1,15-52 1 1,-15 52 0-16,32-48 0 16,-32 48 1-16,0 0-1 15,49-19 1-15,-49 19 1 16,0 0-1-16,31 48 0 0,-31-48 0 16,10 60-1-16,-10-60-5 15,3 60-2-15,-3-60-13 16,0 0-18-16,0 0-1 0,0 0 1 15,0 0-1-15</inkml:trace>
  <inkml:trace contextRef="#ctx0" brushRef="#br0" timeOffset="245544.8447">957 17023 38 0,'0'0'33'15,"0"0"1"-15,0 0-6 16,46-18-22-16,-46 18-13 16,53-10-23-16,-22 10-2 15,-3-9-1-15,0 11-1 0</inkml:trace>
  <inkml:trace contextRef="#ctx0" brushRef="#br0" timeOffset="245723.2557">1056 17087 44 0,'0'0'34'0,"0"0"1"0,-31 42-4 15,51-36-22-15,12-6-7 16,2-3-7-16,6-6-25 16,6 9-4-16,1-17-1 15,1 5-1-15</inkml:trace>
  <inkml:trace contextRef="#ctx0" brushRef="#br0" timeOffset="245992.8165">1553 16908 42 0,'-31'7'33'0,"0"12"1"15,-7 3-15 1,12 0-10-16,12 11-2 0,8-3-1 15,11-2-2-15,9-8-1 16,10-1 1-16,5-11 1 0,7-4 1 16,-4-9 2-16,-2-12 0 15,-8-11-1-15,-5 3 1 16,-12-6-2-16,-8 3-1 31,-15 3-1-31,-3-2-6 0,-3 12-11 16,3 8-29-16,-4-5-1 15,4 7 0-15,2-9 0 16</inkml:trace>
  <inkml:trace contextRef="#ctx0" brushRef="#br0" timeOffset="247324.562">829 15066 37 0,'0'0'39'0,"0"0"-1"16,0 0 1-16,0 0-17 0,-7 78-12 16,7-78-6-16,-11 80-4 15,7-38-9-15,4-42-18 16,-5 57-11-16,5-57 0 16,0 0-1-16</inkml:trace>
  <inkml:trace contextRef="#ctx0" brushRef="#br0" timeOffset="247478.5839">715 15317 35 0,'0'-43'30'0,"0"43"1"16,0 0-11-16,56-17-13 0,-56 17-8 31,61-10-20-31,-17 15-9 16,-44-5 2-16,81-9-3 0</inkml:trace>
  <inkml:trace contextRef="#ctx0" brushRef="#br0" timeOffset="247810.2596">1136 15238 60 0,'0'0'38'16,"0"0"0"-16,-55 45-8 15,55-45-20-15,0 0-5 16,-51-7-5-16,51 7 0 15,0 0-3-15,-20-64 1 16,20 64-2-16,12-47 2 16,-12 47 1-1,34-24 0-15,-7 24 3 16,-2 3 0-16,6 7 1 16,-3 4 0-16,0 2 0 15,1-1 0-15,0-5-1 16,-5-3 1-16,-4-7 1 0,0 0 0 15,-8-11 0 1,-2 0 0-16,-10-4-1 0,-6 4-1 16,-10 4-3-16,16 7-14 15,-50-13-25-15,50 13-1 0,-55 3 1 16,55-3-2 0</inkml:trace>
  <inkml:trace contextRef="#ctx0" brushRef="#br0" timeOffset="248649.1161">2098 16358 39 0,'17'-8'31'0,"-9"-13"-3"16,3-7-5-16,-2-3-4 15,-4-9-6-15,-1 1-3 16,-9-7-2-16,-5 7-1 0,-13 1-2 15,-2 14-1-15,-9 9-2 16,0 11 0-16,-6 17 0 16,2 11-1-16,7 15-1 15,7 8 1-15,11 3-2 16,8 1 1-16,10-2 0 31,11-6-1-31,5-11 0 0,10-8 1 16,3-15 0-16,1-9 0 15,-4-19 1-15,-3-3 0 16,-4-7 0-16,-2-7 0 16,-3 2 0-16,-12 3-1 15,0 7 0-15,-7 8-1 16,0 16 0-16,0 11 0 0,0 10 1 16,0 9-1-16,0 1 0 0,10 4 1 15,3 1-2 1,5-8-4-16,9-9-16 15,-1-4-16-15,-7-17-1 0,6-5 0 16,-9-15 0-16</inkml:trace>
  <inkml:trace contextRef="#ctx0" brushRef="#br0" timeOffset="249096.4999">2315 15587 25 0,'0'0'35'16,"5"9"2"-16,-2 18-1 15,-7 4-17-15,-4 1-9 0,3 6-3 16,0-6-1-16,5-1-3 16,0-14 0-16,0-17-1 15,15 0 0-15,-3-20-1 0,4-6 1 16,0-1 0-16,1-2-1 15,1 3 0-15,-1 4 1 16,-4 8 0-16,-2 10 0 16,-1 13 0-16,-4 9 0 15,0 8 0-15,1 7-3 16,-5-2-12-16,4 0-26 0,12 5-2 16,-2-16 0-16,6 5 0 15</inkml:trace>
  <inkml:trace contextRef="#ctx0" brushRef="#br0" timeOffset="249449.7799">2882 16059 23 0,'0'0'37'0,"10"-3"-1"16,12 3 1-16,11 0-20 16,0-6-6-16,9 6-4 15,-1 0-7-15,4 0-13 16,-10-3-23-16,5 9-1 16,-21-6-1-16,1 12 0 15</inkml:trace>
  <inkml:trace contextRef="#ctx0" brushRef="#br0" timeOffset="249628.4076">2922 16262 32 0,'0'0'37'16,"7"10"1"-16,13-10 1 16,12-6-23-16,6 11-40 0,-1-7-9 15,15 6-2-15,-7-11-2 16</inkml:trace>
  <inkml:trace contextRef="#ctx0" brushRef="#br0" timeOffset="250081.6311">3608 16145 19 0,'4'10'29'0,"11"-3"1"16,38 10-5-16,30-1-14 15,32-3-2-15,43 4 0 16,34-10 1-16,34 3-1 16,26-4 0-16,25 0-1 15,2 0-2-15,-2 5-5 16,-10-1-27-16,-17 16-11 0,-43-4 0 16,-18 10 0-16</inkml:trace>
  <inkml:trace contextRef="#ctx0" brushRef="#br0" timeOffset="256590.7462">4601 15885 31 0,'0'0'33'0,"15"11"-7"16,0-11-5-16,3-11-6 16,11-7-3-16,5-16-3 15,3-4-1-15,1-10-2 0,-2 4-2 16,-3-4 0-16,-9 13-1 15,-8 16 1-15,-16 19-1 16,-5 19 1-16,-7 19 0 16,-5 16 0-16,4 12-1 15,0 8-1-15,7-1-6 0,9-1-16 32,10-10-19-32,-3-17-1 0,5-7 0 15,-2-15-1-15</inkml:trace>
  <inkml:trace contextRef="#ctx0" brushRef="#br0" timeOffset="257038.368">3986 16864 22 0,'0'14'32'15,"0"-14"-9"-15,22-14-3 0,-1-6-2 16,3-13-3-16,9 1-2 16,-2-13-3-16,3 7-4 15,-5 3 0-15,-4 10-2 16,-8 11 0-16,-1 14 0 16,-13 19-1-16,-3 13 1 15,-9 10-2 1,5 17 1-16,-4 3-1 15,1 0 0-15,7-2-2 16,0-4-4-16,7-11-8 16,1-10-22-16,2-16-6 15,5-12 1-15,-2-16-1 16</inkml:trace>
  <inkml:trace contextRef="#ctx0" brushRef="#br0" timeOffset="257239.0857">4493 16843 40 0,'14'2'40'0,"8"2"0"16,5-4 0-16,8 5-22 16,11 3-10-16,1 1-5 0,4-9-15 15,-3-5-27-15,9 5 0 16,-7-14-2-16,-1-4 2 15</inkml:trace>
  <inkml:trace contextRef="#ctx0" brushRef="#br0" timeOffset="257978.114">5554 17011 37 0,'12'-9'24'16,"-5"-6"0"-16,1-7-4 15,-3 4-4-15,-10-9-4 0,-3 2-2 16,-10-4-3-16,-7 3-2 16,-9 6 0-16,-2 11-2 15,-2 9-1-15,-1 2 0 16,3 11 0-16,7 13-2 15,7 5 1-15,10 13-1 32,8-4 1-32,8-1 0 0,8-2-1 15,5-6 0-15,6-11 0 16,4-8 0-16,3-12 1 0,0-17-1 16,-2-7 0-16,-3-8 1 15,-3-6-1-15,-4 1 0 16,-5 3 1-16,-7 4 1 15,-6 9-2-15,0 21 1 0,-19 0 1 16,8 17-1-16,0 13 1 16,5 5 0-16,6 0 0 15,11 9 0-15,11-11 0 16,13-3 0-16,11-4-9 16,9-9-32-16,-7-20 0 31,8-4-1-31,-11-25 1 0</inkml:trace>
  <inkml:trace contextRef="#ctx0" brushRef="#br0" timeOffset="259878.4974">6725 16564 47 0,'21'9'39'15,"-5"19"-4"-15,-16 0-17 16,-15 6-45-16,-4 12-5 15,-18-12-5-15,-1-3 0 0</inkml:trace>
  <inkml:trace contextRef="#ctx0" brushRef="#br0" timeOffset="261059.3492">6459 17800 19 0,'15'-25'21'0,"-9"6"-3"16,1 0 1 0,-7-7-4-16,-4 7-2 0,-7-8-3 15,-9 7-2-15,-4 4-2 16,-7 11-2-16,0 5-1 0,-3 6-1 16,3 9 0-16,5 2-2 15,7 17 1-15,11-2-1 16,8-32 1-16,6 72 1 15,-6-72 1-15,40 61 0 0,-40-61 0 16,59 33 1-16,-28-37-4 16,0-2 1-16,-3-17 0 15,-4-7-3-15,-4 0 0 16,-8-2 0-16,-3 0 0 16,-9 10 1-16,0 2 4 31,-9 11-1-31,3 17 1 0,3 10 2 15,3 2-2-15,0-20 1 16,11 61 1-16,-11-61-5 16,31 79-17-16,-31-79-15 15,41 32-4-15,-21-32 0 16,-20 0-2-16</inkml:trace>
  <inkml:trace contextRef="#ctx0" brushRef="#br0" timeOffset="261696.7149">6092 17412 27 0,'0'0'35'15,"0"21"0"-15,-3 15-7 16,-9 13-13-16,0 12-7 16,3 22-6-16,-1 6-9 0,3 9-17 31,1-14-12-31,13-9-1 16,-7-14 0-16</inkml:trace>
  <inkml:trace contextRef="#ctx0" brushRef="#br0" timeOffset="262013.6448">6780 17437 38 0,'7'-17'38'16,"-7"17"-4"-16,-10 0-9 16,10 28-5-16,-9 10-4 15,6 20-5-15,-6 8-6 0,7 18-2 16,-2 6-5-16,4 1-12 0,0-12-26 15,9-15-3 1,-6-13 1-16,-3-51-3 0</inkml:trace>
  <inkml:trace contextRef="#ctx0" brushRef="#br0" timeOffset="262501.572">7395 17583 11 0,'15'0'33'15,"-15"0"0"-15,-13 0-8 16,-7 8-8-16,-11 7-6 31,-4 3-4-31,-7 1-4 0,-2 0-2 16,3-1-2-16,5-2 2 15,6 4-2-15,9-6 1 16,12 0 3-16,9-4 1 16,16 5 0-16,-16-15 1 15,46 35 4-15,-46-35-4 0,77 40-10 16,-77-40-26-16,72 29-4 15,-29-19-1-15,-12-10 4 16</inkml:trace>
  <inkml:trace contextRef="#ctx0" brushRef="#br0" timeOffset="263218.6587">7711 17744 20 0,'0'-14'29'0,"19"-2"-1"15,-6-7-10-15,5-5-4 16,6 1-2-16,-5-5-2 16,5 1-2-16,-7 2 0 15,1 4-1-15,-11 4-1 16,-1 12 0-16,-6 9-2 0,0 0 0 15,-6 22 0-15,0-1-1 16,2 6-3-16,4 12 0 16,0-1 1-16,0 0-2 15,6 11 3-15,-2-13 0 16,-4-36-2-16,9 68 3 0,-9-68 1 31,-4 68-5-31,4-68 4 0,0 0 1 16,-49 42-1-16,49-42-2 15,-43 17 3-15,43-17-4 16,0 0 0-16,-50-26 3 16,50 26-5-16,0 0 0 15,0 0 2-15,58-7 0 16,-58 7 1-16,79-7-5 0,-33 21-21 16,6-7-14-16,-52-7 0 15,78 0-1-15,-57-9-2 16</inkml:trace>
  <inkml:trace contextRef="#ctx0" brushRef="#br0" timeOffset="274440.2339">16408 9934 27 0,'9'6'33'0,"14"-6"-5"15,7 0-5-15,5 0-5 16,9 0-4-16,-4 0-7 0,5 3-5 16,2 2-7-16,-10-2-11 15,-3 2-12-15,0 4-6 16,-17-9 0-16,1 10 0 16</inkml:trace>
  <inkml:trace contextRef="#ctx0" brushRef="#br0" timeOffset="274656.4379">16523 10016 39 0,'0'0'27'15,"4"17"-1"-15,14-10-4 0,9-4-4 16,8 4-4-1,-1-7-5-15,6 4-13 0,-9-6-28 16,8 2-1-16,-14-8-2 16,2 7 0-16</inkml:trace>
  <inkml:trace contextRef="#ctx0" brushRef="#br0" timeOffset="275594.4984">17474 10035 32 0,'-80'0'19'0,"32"0"-1"15,26 0-1-15,36-4-5 16,39 4-2-1,37-5-2-15,38 5 0 16,38-2-1-16,38 2 0 16,29 0-1-16,22 5 0 15,10-3 0-15,1 2-2 16,-17 1-2-16,-22-5-8 16,-27 3-11-16,-33-2-17 15,-44-9-1-15,-25 3 0 0,-40-12 1 16</inkml:trace>
  <inkml:trace contextRef="#ctx0" brushRef="#br0" timeOffset="276311.0634">18589 9728 45 0,'10'-19'31'0,"-10"-13"-3"16,7-5-7 0,2 4-4-16,-6-10-6 15,4 8-1-15,-7 0-3 16,5 8-1-16,-5 3-1 0,0 10-2 15,0 14 0-15,0 0-1 16,0 33-1-16,6 2 1 16,1 10-2-16,1 6-2 15,6 9-27-15,2 1-9 0,-5-11 0 16,12 4 0-16</inkml:trace>
  <inkml:trace contextRef="#ctx0" brushRef="#br0" timeOffset="276896.1933">17671 10542 12 0,'15'-18'32'0,"-9"-10"1"16,8 3-8-16,-1-3-4 16,-4-4-3-16,0 10-4 15,-9 2-4-15,5 11-2 0,-5 9-1 16,0 9-2-16,-5 15-1 16,5 8-1-16,0 11-1 15,8 8-1-15,-2-2 0 0,3 0-3 16,3 0-6-16,-2-11-21 15,0-13-10-15,5-3 0 16,-4-16-1-16</inkml:trace>
  <inkml:trace contextRef="#ctx0" brushRef="#br0" timeOffset="277143.6166">18113 10640 47 0,'28'10'38'0,"2"-10"0"15,16 7-4-15,9-2-17 0,-3-5-8 16,6 0-12-16,-2-5-32 15,-3 5-2-15,-10-12-2 0,-1 10 1 16</inkml:trace>
  <inkml:trace contextRef="#ctx0" brushRef="#br0" timeOffset="277613.0078">18831 10588 35 0,'-11'9'31'0,"11"-9"-4"0,0 0-4 16,21 5-3-16,15-10-4 16,21 5-4-16,12-4-3 15,12 4-2-15,4-6-4 16,2 6-2-16,-6-4-4 16,-12 4-5-16,-11 0-12 15,-20 10-17-15,-20-10 0 0,-6 0-1 16,-12 0 1-16</inkml:trace>
  <inkml:trace contextRef="#ctx0" brushRef="#br0" timeOffset="277945.0732">19129 10374 54 0,'-5'-40'34'0,"5"2"-7"15,0 4-5-15,0-4-5 16,5 11-5-16,-5 1-3 15,0 26-4-15,0 0 0 32,9 13-2-32,-9 18-2 0,6 7-3 15,2 13-18-15,5 5-19 16,-7-1 2-16,5 3-1 16,-4-9-1-16</inkml:trace>
  <inkml:trace contextRef="#ctx0" brushRef="#br0" timeOffset="278498.5276">19134 10779 61 0,'0'0'35'0,"-4"20"-6"0,-6-1-7 15,-11 2-7-15,3 3-4 16,-5 2-3-16,5-1-4 15,1 1-1-15,12-5-2 16,8-4 0-16,14-2 0 16,10-7-1-16,4-3 0 15,6 0-1-15,-3-5-2 0,3 0-2 16,-11-5-5-16,2 5-6 16,-14-12-7-16,-1 2-3 15,-10-5-1-15,-3-2 4 16,0-6 6-16,-3 3 10 15,-2-3 9-15,-8-15 27 32,7 25-4-32,6 13 1 15,0 0-1-15,-7 14-4 16,4 8-6-16,8 12-5 0,-5 4-3 16,5 11-1-16,-5-3-2 15,3 1-2-15,-3-5-5 16,0-9-17-16,-3-6-19 15,7-7-2-15,-4-20 1 0,10 11-1 16</inkml:trace>
  <inkml:trace contextRef="#ctx0" brushRef="#br0" timeOffset="281203.8027">20384 9901 43 0,'14'0'34'16,"20"0"-4"-16,5 0-11 16,6 0-7-16,6 3-6 15,-2-3-5-15,-3 4-10 16,-6-4-14-16,-2 5-11 16,-18-5 2-16,-2 2-3 0</inkml:trace>
  <inkml:trace contextRef="#ctx0" brushRef="#br0" timeOffset="281404.0211">20471 10045 24 0,'17'0'34'16,"16"0"2"-16,0 0-7 0,8 0-9 15,2 3-7-15,-2-3-8 16,-2 9-21-16,-11-4-17 16,-5 5-1-16,-14-6-2 0,1 6 0 15</inkml:trace>
  <inkml:trace contextRef="#ctx0" brushRef="#br0" timeOffset="286269.3205">21413 9494 46 0,'4'25'33'16,"-14"0"-5"0,3 5-12-16,7 4-5 0,0 1-5 15,8-1-2-15,7-7-2 16,6-8-4-16,5-4-3 0,1-8-6 15,1-7-11-15,0 0-7 16,-10-19-4-16,3 3 1 16</inkml:trace>
  <inkml:trace contextRef="#ctx0" brushRef="#br0" timeOffset="286470.2912">21637 9499 52 0,'-7'-18'36'0,"7"18"-2"16,-10 5-6-16,5 12-8 15,5 17-8-15,0 3-4 16,3 7-3-16,-1 3-3 16,4-1-6-16,4 0-16 15,1-2-19-15,-11-14 0 0,7-2-1 16,-7-11 1-16</inkml:trace>
  <inkml:trace contextRef="#ctx0" brushRef="#br0" timeOffset="286670.8274">21199 9979 79 0,'38'3'39'0,"15"-3"-2"16,14 0-20-16,14 0-9 15,3 5-8-15,-1-5-16 0,-6 0-20 16,-2 0-1-16,-22 0-2 16,-8 2 2-16</inkml:trace>
  <inkml:trace contextRef="#ctx0" brushRef="#br0" timeOffset="287124.6118">21318 10271 23 0,'0'0'34'0,"-12"-20"1"15,22 10-2-15,12 4-14 16,7-3-7-16,12 9-3 16,-2 0-3-16,4 6-1 15,-9 6-3-15,-11 4 0 0,-13 5-1 16,-15-3 0-16,-17 1-1 16,-7-4 0-16,-6-1 0 15,3-4 0-15,6-3 0 16,12-7-1-16,14 0 0 15,22 0 0-15,13 0 1 16,6 5 0 0,5 5 0-16,0 9 2 15,-8 3 1-15,-12 7 0 16,-21 2 1-16,-15 3 0 16,-19-6 0-16,-10-6 0 15,-10-10-2-15,-1-9-3 0,6-6-17 16,7-13-22-1,2-12 0-15,12-4-1 0,2-10 0 16</inkml:trace>
  <inkml:trace contextRef="#ctx0" brushRef="#br0" timeOffset="291738.904">10859 13017 22 0,'38'-29'24'15,"-3"-13"-2"-15,4-6-1 16,-2-10-3-16,-1-9-5 16,-4-1-2-16,-10-7-3 15,-3 2-2-15,-15-3 0 16,-1 12-1-16,-6 7-1 15,-1 15-1-15,-3 15 0 16,7 27 0-16,-13 14-1 0,16 32 1 16,8 15-1-16,6 12 0 0,5 6 0 15,7 4 0 1,5-7-1-16,5-10-2 0,-1-5-2 16,-9-20-6-16,-3-5-13 15,-9-6-15-15,-17-16-1 16,-14-2 0-16,-13-12 4 0</inkml:trace>
  <inkml:trace contextRef="#ctx0" brushRef="#br0" timeOffset="291939.4273">11050 12835 3 0,'30'8'25'0,"-4"-8"-1"0,11 7-13 16,-3 5-20-16,-8-12-12 15,6 10-2-15,-20-16 14 16</inkml:trace>
  <inkml:trace contextRef="#ctx0" brushRef="#br0" timeOffset="292139.9702">10913 12653 12 0,'-26'-10'28'0,"5"1"0"0,21 9-13 16,0 0-17-16,16 7-21 15,15 8-2-15,-2-9-3 16,22 12 24-16</inkml:trace>
  <inkml:trace contextRef="#ctx0" brushRef="#br0" timeOffset="292324.8811">11362 12789 14 0,'23'22'33'0,"-4"-9"1"15,15 3 1-15,-2-3-18 16,2-4-6-16,7-2-3 0,-6-7-2 16,2-3-2-16,-7-8-2 15,-8-1 0-15,-14-6-1 16,-8-2 0-16,-8-2 0 16,-8 4-1-16,-7 3 0 0,-3 6 0 15,-4 9 0 1,-1 7 0-16,3 15 0 15,5 9 1-15,4 11-1 16,5 4 2-16,8 6-1 16,6-1 0-16,5-2-1 15,7-3-1-15,10-5-5 16,-1-14-14-16,1-11-17 16,16-4 0-16,-7-20 0 15,12-5 2-15</inkml:trace>
  <inkml:trace contextRef="#ctx0" brushRef="#br0" timeOffset="292587.7476">12120 12752 48 0,'0'0'35'16,"-7"23"1"-16,-19-2-18 0,-9-2-6 16,2 4-3-16,-6-6-3 15,4-5-3-15,2-7-3 16,5-13 0-16,8-4-1 0,11-10 0 15,9 3 0 1,3-3 0-16,11 4 1 16,6 6 1-1,7 8 0-15,6 13 0 16,3 7 0-16,-2 8-4 0,2 5-23 16,-1 5-9-16,-9-5 0 15,3 4-2-15</inkml:trace>
  <inkml:trace contextRef="#ctx0" brushRef="#br0" timeOffset="293188.8276">13344 12653 2 0,'-25'-14'25'0,"10"14"-1"0,-1-5-12 16,4 12-3-16,5 3-3 15,10 3-2-15,11 3-2 0,3-1 0 16,6-1 0-16,2-1-1 16,-4-4 0-16,0-4 1 15,-11-5-2-15,-10 0 1 16,0 0 0-16,-24 0 1 0,-1 0 0 16,-1 5 0-16,-2 0 1 15,1 4 1-15,9 7 1 16,8 2 1-16,10 1 1 15,7-2-2-15,14 3 1 16,6-8-1-16,8 0 1 16,4-7-2-1,1-5 0-15,-1-8-2 16,1-4 0-16,-6-4 0 16,-6-4-1-16,-7 1 0 15,-2-1 0-15,-9 2-1 16,-1 7 1-16,-9 11-1 15,0 0 0-15,0 0 1 16,2 23-1-16,-2 0 0 0,0 5-1 16,0 5-5-16,0-4-8 0,-2-5-21 15,8 3 0 1,-10-18-1-16,8 0 0 0</inkml:trace>
  <inkml:trace contextRef="#ctx0" brushRef="#br0" timeOffset="293389.8656">13561 12505 22 0,'-13'-45'26'15,"13"19"-3"-15,-7 8-25 16,-4 7-19-16,11 11-4 16,-3 11 3-16</inkml:trace>
  <inkml:trace contextRef="#ctx0" brushRef="#br0" timeOffset="293590.4019">13662 12625 20 0,'17'33'35'0,"2"6"0"16,-7 0 0-16,5-2-15 15,0 2-9-15,-5-7-5 16,7-5-7 0,0-5-10-16,5-11-17 15,-1-17-8-15,5-6 1 0,-4-12 0 16</inkml:trace>
  <inkml:trace contextRef="#ctx0" brushRef="#br0" timeOffset="293859.9564">14138 12709 24 0,'19'17'35'0,"-16"0"1"16,2 2-9-16,-11 8-9 16,-9-5-5-16,2 2-4 15,-5-5-4-15,-1-2-4 16,-3-9-3-16,4-8-1 15,2-12-2-15,7-3 0 16,9-1 0-16,3-4 0 0,10 5 2 16,2 1 3-16,4 7 3 15,7 7 1-15,-3 9 1 16,5 10 0-16,-6-2 1 0,0 5-1 16,0-3-2-1,3-3 1-15,-4-7-2 16,3-4-1-1,-1-12 0-15,-4-6-1 16,2-10 0-16,-2 0 0 0,0-4 1 16,-5 3-2-16,-1 4 2 15,-7 9 1-15,-6 11 1 16,10 5 0-16,-10 14-1 16,8 8-1-16,-1 7-11 15,2 0-27-15,-5-10-1 0,11-2-2 16,1-18 0-16</inkml:trace>
  <inkml:trace contextRef="#ctx0" brushRef="#br0" timeOffset="294444.7644">15386 12714 20 0,'10'17'31'0,"9"16"-1"16,-16-5-5-16,-3 2-17 15,0 0-2-15,0-11-1 16,-3-7-3-16,3-12-1 16,-9-11 1-16,9-11-2 15,3-6 1-15,6-5-1 0,7-1 1 0,2 4-1 16,5 5 1-1,1 3 0-15,0 12 1 16,-3 10 0-16,-4 8 1 0,-8 8-1 16,-4 7-2-16,-5 8-4 15,0-2-8-15,0-3-17 32,6 5-4-32,-1-13 0 0,10-1 2 15</inkml:trace>
  <inkml:trace contextRef="#ctx0" brushRef="#br0" timeOffset="294761.6938">15804 12793 46 0,'22'4'35'0,"-7"-4"-1"0,9 7-13 16,-2 0-10-16,0-7-3 16,0 4-4-16,-3-11-2 15,-4 0 0-15,-6-5-1 16,-9-4-1-16,-6-2 1 15,-8-3-1-15,-6 2-1 0,-2 5 1 16,-5 4-1-16,4 6 0 0,2 9 1 16,2 7-1-1,4 10 1-15,8 10 0 16,7 4 0-16,0 8 1 0,13 3 0 16,-4 2-1-16,3-3-1 15,-2-1-1-15,8-4-7 31,-5-3-26-31,-1-19 0 0,7-5 0 16,-4-18 0-16</inkml:trace>
  <inkml:trace contextRef="#ctx0" brushRef="#br0" timeOffset="295078.1326">16461 12701 49 0,'4'23'36'16,"-21"-6"-4"-16,-8 2-12 16,-2 4-4-16,-11-10-6 15,2-3-4-15,-2-10-3 16,4 0-2 0,5-12 0-16,8-5-2 15,10-1 1-15,8-5-1 0,11 4 1 16,8 5 0-1,6 6 1-15,6 8 0 0,6 5 0 16,-1 9 0-16,-5 6 1 16,-1 8-1-16,-4 2 0 15,-11-1-5-15,1 0-13 0,-4-5-20 16,-15-13 0-16,6-2-1 16,-12-14 0-16</inkml:trace>
  <inkml:trace contextRef="#ctx0" brushRef="#br0" timeOffset="295278.6708">16315 12443 30 0,'6'-17'33'16,"-6"2"-6"-16,0 15-26 16,13 0-20-16,-13 0-10 15,12 20-4-15</inkml:trace>
  <inkml:trace contextRef="#ctx0" brushRef="#br0" timeOffset="295679.3213">16554 12625 19 0,'34'7'36'16,"-9"8"1"-16,12 14-5 15,3 17-13-15,-8 3-3 16,4 14-4-16,-10 1-5 16,-1 4-1-16,-20-3-3 0,-5-5-2 15,-15-9-2-15,-16-14-1 0,-3-11-1 16,-6-16 0 0,3-13-1-16,5-16 0 15,10-17 1-15,11-13 0 0,16-11 1 16,11-4 2-16,12-2 0 15,9 2 1-15,6 6-1 32,1 5-1-32,2 14-7 0,-8 11-16 15,-13 5-11-15,2 13 0 16,-16-1-1-16</inkml:trace>
  <inkml:trace contextRef="#ctx0" brushRef="#br0" timeOffset="295879.8603">17018 12571 51 0,'11'3'37'0,"6"14"-1"16,-3 9-12-16,-5 7-7 15,3 17-5-15,-12 8-3 16,0 8-3-16,0-2-5 16,-3-5-5-16,3 0-10 0,-6-10-25 15,-1-20-1-15,7-9 1 16,0-20-1-16</inkml:trace>
  <inkml:trace contextRef="#ctx0" brushRef="#br0" timeOffset="296096.0234">17072 12772 11 0,'15'-7'28'15,"15"14"-1"-15,-4-7-4 16,6 0-29-16,10 8-15 15,-7-8-5-15,13 0-1 16,-7-12 19-16</inkml:trace>
  <inkml:trace contextRef="#ctx0" brushRef="#br0" timeOffset="296296.2074">17634 12658 36 0,'0'0'36'0,"0"0"0"15,-8 18-10-15,-15-4-8 16,-1 5-6-16,-10-4-3 15,1 2-3-15,-4-5-3 16,3-6-2 0,3-6-1-16,6-9 0 15,9-5 0-15,9 0-1 0,7-4 1 16,10 4-1 0,5 0 1-16,7 9 0 0,3 5-1 15,6 9 1-15,-4 8 0 16,0 3-1-16,-1 6-9 15,-6 2-22-15,-4-10-5 0,3 4-1 16,-7-12 1-16</inkml:trace>
  <inkml:trace contextRef="#ctx0" brushRef="#br0" timeOffset="296729.5466">17742 12632 18 0,'25'0'26'15,"-10"-2"-4"-15,16 2-10 16,-3 7-5-16,1-4-3 16,-2 4-2-16,-6-4 0 0,-3-3-1 15,-8 3 0-15,-10-3 1 0,0 0 0 16,-12 9 0-1,-2-3 3-15,2 2 0 16,-3 3 0-16,5 6 0 0,2 2 1 16,8 1 0-16,0-1-1 15,8-1 0-15,5-2-1 0,7-6-1 16,1-10 1-16,6 0-1 16,1-12-1-16,3-2 0 15,0-7-1-15,-3 0 0 16,-3-3-1-16,-5 5 0 15,-6 0 1-15,-6 11 0 32,-8 8 1-32,0 0 1 0,0 0 0 15,-13 16 0-15,7 3 0 16,6 2-1-16,0 5-3 16,0-6-14-16,4-3-23 15,11-1 1-15,-1-16-2 16,11 0 1-16</inkml:trace>
  <inkml:trace contextRef="#ctx0" brushRef="#br0" timeOffset="297297.614">19151 12596 24 0,'0'0'30'0,"-27"0"-6"15,5 9-6 1,-7 11-5-16,4 5-3 0,5 8-3 16,6 1 0-16,14 4-1 15,5-6-1-15,14-6-1 16,1-6 1-16,5-9-1 15,-5-8 0-15,-6-6-3 0,-14 3-4 16,-4-23-6-16,-10 3-15 16,-2 2-11-16,-11-10 0 15,9 9-1-15</inkml:trace>
  <inkml:trace contextRef="#ctx0" brushRef="#br0" timeOffset="297583.0492">19173 12658 47 0,'47'14'36'0,"-11"-3"-1"16,-7 6-13-16,-1 5-7 16,-13-1-6-16,-3 0-4 15,-8-5-1-15,-4 0-1 16,0-16-2-16,0 9 0 0,0-9-1 16,15-18 1-16,1 1-1 0,2-2 0 15,5-1-1-15,2 3 0 16,0 6 1-16,0 3 0 15,-5 8 0-15,-2 5 0 16,-9 7 0-16,-2 7 0 16,-7 5 0-16,0 1 0 15,-5 0-2-15,0 0-4 0,-1-1-15 16,2-2-16-16,-11-15 0 16,15-7 0-16,-22 0 1 15</inkml:trace>
  <inkml:trace contextRef="#ctx0" brushRef="#br0" timeOffset="297799.2146">19435 12468 59 0,'0'-22'35'16,"11"15"-3"-16,-11 7-23 15,0 0-35-15,8 11-6 16,-8 1-2-16,6 7 0 0</inkml:trace>
  <inkml:trace contextRef="#ctx0" brushRef="#br0" timeOffset="297999.7542">19706 12585 60 0,'3'30'38'0,"-3"5"2"31,-10 7-13-31,10 19-14 0,-9 1-4 15,9 9-3-15,0-3-3 16,6-3-3-16,2 0-5 16,-1-19-8-16,4-7-24 15,1-11-3-15,-4-15 1 16,2-13-1-16</inkml:trace>
  <inkml:trace contextRef="#ctx0" brushRef="#br0" timeOffset="298215.9196">19734 12816 14 0,'28'-4'31'16,"-3"-3"0"-1,15 13-1-15,-2-6-20 16,4 0-23-16,12 2-16 16,-12-10-1-16,11 8-1 15</inkml:trace>
  <inkml:trace contextRef="#ctx0" brushRef="#br0" timeOffset="298416.4592">20367 12714 38 0,'0'12'35'0,"-10"10"1"15,-14-3-9-15,-8 3-13 16,-1-3-4-16,-5-3-5 16,4-7-2-16,-1-9-2 15,5-7 0-15,8-7-1 16,9-6 0-16,13-4 1 15,3 2-1-15,12 5 1 0,7 5 1 16,4 12-1-16,7 6 1 16,-2 12 0-16,-1 8-4 15,-1 4-22-15,-7 6-13 0,-9-7 0 16,4 0 0 0</inkml:trace>
  <inkml:trace contextRef="#ctx0" brushRef="#br0" timeOffset="299142.7862">21228 12588 28 0,'-31'-9'28'15,"8"15"-7"-15,-10 2-8 16,10 7-3-16,8 2-3 15,11 4-2 1,14-3-1-16,11-2-1 16,11-1 0-16,3-7 0 15,5-2-1-15,-9-3-1 16,-6-3-1-16,-9-3 0 16,-16 3 0-16,-14-6 0 0,-13 6-1 15,-4 0 1-15,-4 0 0 16,2 3 0-16,-1 6 1 15,10 5 1-15,9 0 1 0,11 5 1 16,12-2 0-16,8 0-1 16,8-2 1-16,7-5 0 15,7-5-1-15,0-5 0 16,2-5-1-16,-2-8-1 16,-2-2 0-16,-4-3-1 0,-6-2 0 15,-4-1 1-15,-6 2-1 16,-2 7 0-16,-14 12 0 15,13-8 0-15,-13 8 0 16,6 25 1-16,-2-2-1 16,1 2 1-16,2 4-1 31,2-2 2-31,3-5 0 0,2-9 0 16,4-8 1-16,-2-12-1 15,2-5 1-15,-5-9 0 16,1-4-1-16,-6-4-2 15,-3-3-7-15,4 3-21 16,-5 10-9-16,-4-3-2 16,3 13 1-16</inkml:trace>
  <inkml:trace contextRef="#ctx0" brushRef="#br0" timeOffset="299543.5204">22076 12625 30 0,'-17'-3'30'0,"-12"-4"-1"16,6 7-13-16,2 10-7 16,3-1-4-16,11 7-2 15,7-3-1-15,10 2 0 16,4-1-1-16,7-2 1 0,0-2-1 15,3-2 0-15,-4-4 0 16,-6 1 0-16,-14-5-1 16,0 0 0-16,-24 0 0 15,2 0 1-15,-6 5 0 0,-2 0 1 16,0 0 2 0,7 7 0-16,8-2 2 15,15 5 0 1,3-2-1-16,12 6 1 0,7-4-1 15,3 2-1-15,4-7-3 16,-1-3-5-16,3 1-14 16,-2-8-19-16,-15-10 0 15,4-5-1-15,-10-10 0 16</inkml:trace>
  <inkml:trace contextRef="#ctx0" brushRef="#br0" timeOffset="299760.142">22108 12504 46 0,'-11'-37'36'15,"6"16"0"-15,-2 1-10 16,7 20-18-16,0 0-18 16,-10 0-23-16,15 20-2 0,-5-4-1 15,8 12 1-15</inkml:trace>
  <inkml:trace contextRef="#ctx0" brushRef="#br0" timeOffset="299976.3079">22162 12722 26 0,'25'29'36'15,"-6"-7"-1"1,8 1 1-16,6-7-19 16,-4-7-7-16,6-6-5 0,-4-6-2 15,-3-6-2-15,-7-7 0 16,-2-3-1-16,-13-3 0 16,-8-4-2-16,-11 1 1 15,-8-1 0-15,-8 10 0 16,-4 5 1-16,-1 9 1 0,-1 9 1 15,2 9 0-15,7 15 1 16,4 7 0-16,8 13 0 16,7 4 0-16,7 3-1 15,0 3-4-15,3 2-28 16,0-14-8-16,10 0 0 16,-5-21 0-1</inkml:trace>
  <inkml:trace contextRef="#ctx0" brushRef="#br0" timeOffset="300445.2757">22630 12653 31 0,'23'25'34'0,"-5"6"1"0,4 12-6 16,-1 13-14-16,-8 3-5 15,0 8-4-15,-10-4-3 16,-3-3 0-16,-13-11-2 16,-11-12 0-16,-5-15-1 15,4-13 0-15,4-19-1 0,6-12 1 16,11-16-1-16,6-9 1 15,17-10 0-15,13-2 0 16,9-1 1-16,3 5 0 16,-2 6 0-16,-4 8-5 0,-2 14-13 15,0 9-18-15,-16 3-2 16,-3 10 1-16,-17 5-1 31</inkml:trace>
  <inkml:trace contextRef="#ctx0" brushRef="#br0" timeOffset="300946.6741">23290 12585 35 0,'-11'4'30'16,"-14"0"-3"-16,8 5-12 15,5 4-6-15,12 2-4 16,6 4-2-16,7-4-1 0,8 3-1 31,2-6 1-31,-9-3-2 16,1-3 0-16,-2-6-1 16,-13 0 0-16,0 0 1 0,-18-8-1 15,-6 8 1-15,-3 0 0 16,8 0 0-16,6 8 1 15,-5 2 0-15,9 2 1 16,6 3 0-16,11-2 0 0,10 1 0 16,7-4 0-16,0 0 1 15,5-6-1-15,-3-4 0 16,0-4-1-16,2-2 0 16,-2-8-1-16,-2 1 0 15,-10-4 0-15,-1 3 0 16,-7 0 1-16,6 5 0 0,-13 9 1 15,13 0 1-15,-16 9 0 16,0 9 1-16,0 4-1 16,3 3-1-16,3 6-11 15,-3 1-26-15,-8-13 0 0,15 2-2 16,3-11 1 0</inkml:trace>
  <inkml:trace contextRef="#ctx0" brushRef="#br0" timeOffset="301394.035">24006 12729 27 0,'0'0'35'0,"-8"21"1"0,-11-7-5 16,-6-5-14-16,-3 7-4 15,-5-11-5-15,-3 0-3 16,-1-5-2-16,4-7-1 15,12-5-1-15,4-1-1 16,5-3 1-16,8 1-1 16,12 2 0-1,7 5-1-15,7 8 1 16,3 7 0-16,2 7-1 16,-1 5 1-16,0 6 0 15,4 0 0-15,-9 0 0 16,4-5 1-16,-1-4-1 15,-5-9 0-15,2-9-1 16,8-10 1-16,1-6-1 0,-7-5 0 16,7-2 0-16,0 0 1 15,-9 5 0-15,10 5 1 16,-2 7 0-16,-10 8 1 0,-4 11 1 16,-15-11 2-16,19 41-2 15,-22-13 1-15,-4 0-1 16,-5 1-1-16,-9-5-6 0,5-5-27 15,-4-11-8-15,-4-1-2 16,13-14 0-16</inkml:trace>
  <inkml:trace contextRef="#ctx0" brushRef="#br0" timeOffset="301610.6986">24460 12871 91 0,'0'0'40'16,"42"14"-39"-16,-42-14-11 16,0 0-26-16,0 0-3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09-26T13:51:32.47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13604 3724 30 0,'143'7'9'0,"313"-3"11"31,-137-4-14-31,41 0-2 16,37 0 1-16,41 0 1 16,36-3 2-16,25 3 1 15,21-7 0-15,15 7 0 16,-10 0-1-16,-4 8 1 16,-8 1-2-16,-21 3-3 15,-43 4-3-15,-40 2-4 0,-50 1-2 16,-52 0 0-16,-43 0-2 15,-51-6-6-15,-54-8-19 0,-28 7 0 16,-46-12 1 0,-11 7 16-16</inkml:trace>
  <inkml:trace contextRef="#ctx0" brushRef="#br0" timeOffset="722.1884">22098 3771 18 0,'-9'-19'28'16,"9"19"-6"0,0 0-3-16,10 0-3 15,5 12-5-15,3-1-2 16,9 7-3-16,5-1 0 15,5 3 0-15,-3-5-2 16,0 3-1-16,-3-4-1 0,-6 0-1 16,-10-5 1-16,-12 4 0 15,-14-3-1-15,-7 1 0 0,-6 1 2 16,-2 2-1 0,-4 1 0-16,-1 2-1 15,2-2-1-15,6-1-3 0,7 1-4 16,4-6-5-16,12-9-13 15,7 19-10-15,2-19 0 16,16 4 0 0</inkml:trace>
  <inkml:trace contextRef="#ctx0" brushRef="#br0" timeOffset="1120.5529">22493 3895 46 0,'7'-10'33'0,"6"10"-8"15,0 7-4-15,-3 1-7 16,1 9-3-16,-4 1-3 16,5 6-1-16,-7-4-2 15,0 0-1-15,-5-3-1 0,0-3-1 16,0-14 1-16,5 9-2 0,-5-9-1 15,12-14 1-15,-3 2 0 16,2-5-1-16,7-2 0 16,5 2 0-16,0 0-1 15,-1 2 1-15,-4 11 0 32,4 4 1-32,-5 4 0 0,2 9 0 15,-6 5 1-15,-6 3 0 16,-4 1 1-16,2 1-3 15,-5 1-4-15,-4 4-30 16,-3-9-4-16,2-1-1 16,-5-6-1-16</inkml:trace>
  <inkml:trace contextRef="#ctx0" brushRef="#br0" timeOffset="2123.0974">14302 3667 12 0,'-12'-14'27'16,"12"14"0"-16,-22 10-10 15,11 0-5-15,1 4-5 0,7 4-2 16,3 0 0-16,5-3 0 15,11 3 2-15,0-9-1 16,11-1 3-16,-4-13 1 16,4 1 1-16,-6-13 0 0,-2 7-1 15,-14-9-1-15,-1 2-2 32,-15-2-1-32,-6 8-1 15,-4 2-2-15,-6 6-2 0,1 3-1 16,5 4-3-16,5 6-4 15,3-6-9-15,13-4-25 16,10 19 1-16,3-12-1 16,9 3 1-16</inkml:trace>
  <inkml:trace contextRef="#ctx0" brushRef="#br0" timeOffset="3003.0478">13973 4185 32 0,'-11'0'32'15,"11"0"2"-15,9 0-5 0,4 0-12 16,10 4-11 0,8 2-16-16,10 3-21 0,-10-9-1 15,10 0 0-15,-8-4-2 16</inkml:trace>
  <inkml:trace contextRef="#ctx0" brushRef="#br0" timeOffset="3657.3378">14332 4182 50 0,'-15'-25'33'15,"9"10"-7"1,3-3-7-16,3-1-5 15,12 9-3-15,7 2-4 16,5 8-2-16,2 5-2 16,-2 12 1-16,-5 6-3 15,-10 8 2-15,-6 2-2 16,-6 2 0-16,-12-3 0 16,-4-4-1-16,-2-5 1 0,-3-10-2 15,4-8 0-15,5-5-1 16,5-8 3-16,10 8-2 0,-6-18 2 15,6 18 0 1,19-10 0-16,0 10 1 16,8 4 0-16,4-4-2 0,10 9-11 15,2-4-24-15,-1-6-2 0,4 1 1 16,-4-17-1-16</inkml:trace>
  <inkml:trace contextRef="#ctx0" brushRef="#br0" timeOffset="4091.3658">15241 3778 28 0,'-8'0'25'0,"1"10"-4"16,-2 2-6-16,1 5-5 31,4 1-2-31,4-1 0 0,8 2 1 15,5-10 0-15,5 2 0 16,3-11 0-16,5-4 1 16,-4-8 0-16,-1 0-2 15,-10-8-1-15,-2 1-3 16,-13-2 0-16,-5 3-2 16,-7 4-2-16,-2-1-3 0,-1 11-4 15,-4 4-11-15,1 0-20 16,8 14-1-16,2-5 0 15,8 12 1-15</inkml:trace>
  <inkml:trace contextRef="#ctx0" brushRef="#br0" timeOffset="4375.6122">14927 4209 62 0,'9'12'36'0,"6"-12"-4"15,15 0-12-15,4 0-14 0,3 3-9 16,0 1-20-16,-2-7-9 16,3 7-2-16,-11-9-2 15</inkml:trace>
  <inkml:trace contextRef="#ctx0" brushRef="#br0" timeOffset="4528.9506">15319 4120 48 0,'0'0'37'0,"9"14"-1"16,-9 8 0-16,0 4-24 0,0 5-12 15,0 11-32-15,-7-12-1 16,7 4-2-16,0-15-2 16</inkml:trace>
  <inkml:trace contextRef="#ctx0" brushRef="#br0" timeOffset="5247.0408">16129 3747 28 0,'0'0'28'15,"-12"-14"-6"1,12 14-6-16,-19-11-5 0,10 11-2 15,-3 2-6-15,3 7 0 16,5 4-2-16,4 3 0 16,0 2 1-16,9-4 1 31,4 5 2-31,3-10 0 0,9 3 4 16,-4-12 0-16,4 0 1 15,-10-14 0-15,-3 1 0 16,-15-6-2-16,-3 4-2 15,-15-2-3-15,2 6-5 16,-2 4-9-16,-2 2-28 16,2-1-1-16,11 2 0 0,10-9 0 15</inkml:trace>
  <inkml:trace contextRef="#ctx0" brushRef="#br0" timeOffset="5831.3824">16225 2234 38 0,'-9'13'28'0,"9"30"-7"0,-6 27-6 15,6 31-6-15,-4 22-2 16,4 17-1-16,4 19 1 16,-1 1-1-16,5-6-4 15,2-5-6-15,-4-17-19 16,-6-32-8-16,4-11-1 15,-13-32 0 1</inkml:trace>
  <inkml:trace contextRef="#ctx0" brushRef="#br0" timeOffset="6334.202">16196 2206 8 0,'-10'9'17'0,"10"6"-3"16,0-15-1-16,8 17 0 0,-8-17 1 15,12 12 1 1,-2-8-1-16,-1-6 0 0,4-5-1 16,-4-9-1-16,6-1-1 15,-9-10-3-15,1 13-3 16,-7-6-2-16,-10 11-2 0,-7 6-1 16,-6 3-5-16,1 11-10 15,-2 12-21-15,-1 3-1 16,10 1 1-16,5-3 0 31</inkml:trace>
  <inkml:trace contextRef="#ctx0" brushRef="#br0" timeOffset="6797.4261">17215 2314 26 0,'3'-13'32'0,"-9"3"0"15,6 28-2-15,-3 14-15 16,3 16-6-16,4 30-3 15,0 14-2-15,3 24 2 16,-1 15 0-16,1 8 0 16,1-3-1-16,1 0-1 0,-5-5-2 15,-1-17-3-15,4-20-5 16,-4-20-20-16,2-31-11 16,8-15 0-16,-13-28-1 15</inkml:trace>
  <inkml:trace contextRef="#ctx0" brushRef="#br0" timeOffset="7250.3568">17192 2228 22 0,'-7'14'22'16,"-5"-9"-10"-16,6 7-4 15,3-2 0-15,3 2 0 16,10 6 1-16,1-8 3 0,6-2 1 16,-2-8 2-16,5-7-1 15,-5-13-1-15,-2 8-2 16,-13-10-2-16,0 1-3 0,-16-1-2 15,-1 5-4 1,-3 10-6-16,-5 19-21 0,3 2-10 16,9 12-1-16,10-4-1 15</inkml:trace>
  <inkml:trace contextRef="#ctx0" brushRef="#br0" timeOffset="7766.5972">18040 2189 12 0,'14'-37'50'15,"-4"35"-31"-15,-10 2-3 16,8 31-3-16,-5 19-1 0,-3 20-2 16,0 26 1-16,0 24-1 15,5 14 1-15,-5 9-3 16,5 9-2-16,-5-13-2 15,4-7 0-15,2-16-3 16,2-19 0-16,-1-27-3 16,-3-18-7-16,4-22-28 0,3-9-1 15,-11-21 0-15,19-10 0 16</inkml:trace>
  <inkml:trace contextRef="#ctx0" brushRef="#br0" timeOffset="8197.9252">18042 2234 12 0,'-19'13'19'15,"16"-1"-7"-15,-4-3 1 16,7 1-1-16,0-10 0 15,23 0-1-15,-2 0 2 16,-3-15 0-16,4 5 1 16,-5-5-1-16,-3-3-3 15,-14-8-3-15,-5 12-1 16,-13 3-1-16,-2 9-3 0,-2 2-3 16,-1 0-7-16,7 3-20 15,12 9-8-15,4-12 0 16,14 21-1-16</inkml:trace>
  <inkml:trace contextRef="#ctx0" brushRef="#br0" timeOffset="8698.8387">18898 2392 23 0,'0'-21'63'0,"0"21"-42"16,0 28-5-16,0 17-4 15,3 24-3-15,0 20-5 16,3 18 1-16,-3 14 0 16,3 6 1-16,-2 0-1 15,2 0-2-15,-1-12-1 16,-5-13-2-16,0-17-3 0,-5-20-6 16,5-13-12-16,3-10-16 15,-8-18 1-15,8-10-1 16,-3-14 7-16</inkml:trace>
  <inkml:trace contextRef="#ctx0" brushRef="#br0" timeOffset="9131.963">18847 2317 2 0,'-16'6'19'16,"8"13"-7"-16,-2-9 0 16,10 3 1-16,0-3 2 15,0-10 1-15,25 5 0 16,-10-10 1-16,5-5 1 16,-4-9-3-1,2 7-3-15,-8-14-4 16,-2 13-2-16,-8-6-1 15,-3 2-4-15,-4 5-7 16,-4 6-13-16,-4 6-18 16,15 0-3-16,-11 9 2 0,15 0-1 15</inkml:trace>
  <inkml:trace contextRef="#ctx0" brushRef="#br0" timeOffset="9599.5973">19723 2346 38 0,'0'-19'32'16,"0"19"0"-16,7 25-12 0,-10 15-5 16,3 25-5-16,-11 25-4 15,7 26 0-15,1 17 0 16,7 12 0-16,-1-5-2 31,6 5 0-31,-3-11-2 0,3-14-1 16,0-25-5-16,-2-21-13 15,-7-24-19-15,5-14-2 16,-8-21 1-16,3-15-1 16</inkml:trace>
  <inkml:trace contextRef="#ctx0" brushRef="#br0" timeOffset="10100.6945">19702 2288 2 0,'-20'5'10'16,"20"-5"-1"-16,-14 12 0 0,14-12 1 15,0 18 2-15,0-18 1 16,17 8 2-16,-5-12 1 16,5-1 3-16,-4-9-3 15,1 6 0-15,-7-10-6 16,-1 5-1-16,-13 0-3 16,-3 4-2-1,-6 4-2-15,-2 12-6 16,6 15-12-16,5 0-22 15,1-1 2-15,16 11-1 16,5-10 0-16</inkml:trace>
  <inkml:trace contextRef="#ctx0" brushRef="#br0" timeOffset="10600.9311">20613 2269 37 0,'0'0'34'16,"0"0"1"-16,6 36-15 0,-6 29-4 16,0 26-4-16,4 26-4 15,-4 14-1-15,9 19-1 16,-4 0-2-16,2 3 0 31,-4-10-1-31,1-14-1 0,-4-25-2 16,0-21-2-16,0-17-10 15,0-16-25-15,-7-25 0 16,7-13-1-16,-4-26-1 16</inkml:trace>
  <inkml:trace contextRef="#ctx0" brushRef="#br0" timeOffset="11069.1421">20561 2266 14 0,'-11'0'21'16,"-3"-7"-7"-16,5 7-4 15,9 0 0-15,-10 21 0 16,14-8 1-16,5 2 2 0,7-4 1 15,4-6 0-15,6 2 1 16,-5-7-2-16,4-4-2 16,-6-18-3-16,-3 6-2 15,-11-5-2-15,-8 6-3 16,-10 11-8-16,-12 4-21 16,-3 0-12-1,1 20 1-15,-3 5 1 16</inkml:trace>
  <inkml:trace contextRef="#ctx0" brushRef="#br0" timeOffset="11438.1155">21317 3075 50 0,'-15'0'39'0,"15"0"0"16,0 0-1-16,0 0-23 16,0 0-24-16,12-8-28 15,1 8-1-15,-2-9 0 0,5 13-1 16</inkml:trace>
  <inkml:trace contextRef="#ctx0" brushRef="#br0" timeOffset="11600.594">21553 3130 68 0,'0'0'41'0,"0"0"-2"0,0 0-1 16,0 0-43-16,0 0-32 15,6-11-3-15,3 9 0 16,-9 2 0-16</inkml:trace>
  <inkml:trace contextRef="#ctx0" brushRef="#br0" timeOffset="11753.7924">21878 3125 94 0,'0'0'43'0,"0"0"-1"15,0 12-9-15,0-12-34 16,0 0-39-16,-10 0-2 16,10 0-1-1,-18-24 0-15</inkml:trace>
  <inkml:trace contextRef="#ctx0" brushRef="#br0" timeOffset="12700.3612">16070 4127 2 0,'-10'5'23'0,"5"11"-1"0,-13 0-8 16,5 8-7-16,1 3-2 15,5 5 0-15,7-1 3 16,3-3 3-16,16-1 2 16,2-15 1-16,10-2 2 15,-3-18 0-15,3-1 0 16,-14-15-2-16,1 1-4 0,-18-5-4 16,-10 0-4-16,-2 6-9 15,-9 6-30-15,1-1-3 16,10 3 0-16,5 2 0 15</inkml:trace>
  <inkml:trace contextRef="#ctx0" brushRef="#br0" timeOffset="13254.0788">17066 4098 43 0,'0'-15'32'15,"6"3"-2"-15,-6 0-10 16,0 2-5-16,0 10-5 15,0 0-4-15,3 13-1 16,0 4-3-16,3 4-1 0,-1 5-1 16,2 2 1-1,1 2 0-15,0-3 1 0,-8-4 0 16,6-2 0-16,-12-9 0 16,-2-1 0-16,-3-4 1 15,-1-3-1-15,0-4 0 0,1 0-1 16,1 2-1-16,10-2 0 15,0 0-2-15,14 0-5 16,10 0-24-16,5 5-6 31,0-5 0-31,12 0 1 0</inkml:trace>
  <inkml:trace contextRef="#ctx0" brushRef="#br0" timeOffset="13716.9367">17949 4151 43 0,'7'-16'34'0,"-7"-2"-3"31,12 1-10-31,6 4-6 0,0 1-5 16,5 8-3-16,-6 4-1 15,1 5-3-15,-11 6 0 16,-7 7-1-16,-11 3 0 16,-3 3-1-16,-8 1 1 15,-1-2 0-15,2 0-1 16,4 1-1-16,12-6 1 0,11-5-1 16,14-4 0-16,9-3-5 15,14-2-17-15,6-4-14 16,-8-6-1-16,7 6 0 15,-7-12 0-15</inkml:trace>
  <inkml:trace contextRef="#ctx0" brushRef="#br0" timeOffset="14285.7846">18872 4091 36 0,'0'0'33'0,"-11"-4"-3"16,11 4-10-16,0 0-6 16,14-10-3-1,4 10-5-15,1-3-1 16,6 3-3-16,3 0-1 15,-3 5 0-15,-2 1-1 16,-6 1 2-16,-9 4-2 16,-8 3 2-16,-8-2-2 0,-4 1 2 15,-6 0-1-15,4-2 0 16,0 1 0-16,7-2 0 16,7 0-1-16,7 1 0 0,11 1 0 15,1 2 0-15,2 1 1 16,-1 1 1-16,-6 0 1 15,-10 2-1-15,-11-4 1 16,-5 0 0-16,-10-6-4 31,-6-2-12-31,-3-6-23 0,7 0-1 16,-2-6 0-16,14 6-2 16</inkml:trace>
  <inkml:trace contextRef="#ctx0" brushRef="#br0" timeOffset="14870.1956">19872 4085 35 0,'0'0'30'0,"-11"15"0"16,-3-2-10-16,3 2-8 15,5 5-2-15,-4-2-2 16,10 3-1-16,0-4-2 15,10-3 0-15,4-3-2 16,4-5-1-16,2-6-2 16,-1-4 1-1,3-6-2-15,-4-2-1 16,0-1 1-16,-7-1-1 16,-2 2 1-16,-3 1 0 15,-6 11 2-15,0 0 2 16,0 0 0-16,-6 19 1 0,1 1 0 15,1 7 0-15,1 6-8 16,3 5-31-16,0-10-1 16,9 0 0-16,0-15-2 0</inkml:trace>
  <inkml:trace contextRef="#ctx0" brushRef="#br0" timeOffset="15388.6304">20641 4126 4 0,'17'25'33'15,"-9"-10"0"-15,10 11-1 16,-3-2-15-16,-1 1-2 15,-2 6-3-15,-5-7-3 16,-2-2-5-16,-5-4-8 0,-9-9-17 16,-9-9-13-16,7-3-1 0,-11-14 0 15</inkml:trace>
  <inkml:trace contextRef="#ctx0" brushRef="#br0" timeOffset="15504.6792">20653 4122 43 0,'24'-9'35'16,"12"9"1"-16,-2-8-18 16,-1-1-41-16,16 9-6 15,-14-11-3-15,15 0-2 16</inkml:trace>
  <inkml:trace contextRef="#ctx0" brushRef="#br0" timeOffset="45230.655">937 5184 36 0,'0'0'33'16,"0"0"1"-1,-9 41 8 1,9 9-31-16,4 9-3 16,4 16-2-16,-4 5 0 15,2 2-2-15,1-4-4 16,0-9-4-16,-3-12-8 15,0-12-13-15,-4-45-11 16,0 42-1-16,0-42-1 0</inkml:trace>
  <inkml:trace contextRef="#ctx0" brushRef="#br0" timeOffset="45663.0245">814 5235 4 0,'0'-51'30'15,"0"51"1"-15,0 0-1 16,71-55-12-16,-24 49-6 0,5 7-5 16,10 9-2-16,-3 13 0 15,-7 4-2-15,-18 11 0 16,-34-38-1-16,13 81 1 15,-13-81-1-15,-61 70 1 16,13-48 0-16,2-6-3 16,-3-10-5-1,49-6-7-15,-63-8-16 16,63 8-6-16,0 0-1 0,0 0 1 16</inkml:trace>
  <inkml:trace contextRef="#ctx0" brushRef="#br0" timeOffset="46094.0098">1507 5482 4 0,'-12'0'24'15,"12"0"0"-15,0 0-10 16,20 5-4-16,5-5-2 0,8 8-3 16,2-8-2-16,9 4-2 15,-2-4-6-15,4 5-7 16,-5 2-7-16,-12-10-4 15,-3 9-3-15</inkml:trace>
  <inkml:trace contextRef="#ctx0" brushRef="#br0" timeOffset="46279.0591">1547 5622 14 0,'0'10'33'0,"0"-10"0"0,26 6-6 16,9-6-5-16,4 0-4 0,6 0-9 15,3-9-37 1,1 9-4-16,-11-3-3 0,1 3-1 16</inkml:trace>
  <inkml:trace contextRef="#ctx0" brushRef="#br0" timeOffset="47133.5493">2377 5649 41 0,'18'-11'23'15,"2"-7"-1"-15,4-9-3 16,7-10-3-16,-3-8-5 0,-3-13-5 16,-1-5-3-1,-11-7-1-15,-4 4 0 0,-15 4 0 31,-9 3-1-31,-7 13 0 16,-6 13 0-16,-5 19-1 0,-2 20 0 16,1 21 1-16,6 20-1 15,10 12 0-15,10 12 0 16,11 5 1-16,14 1-1 16,17-7 1-16,13-10 0 15,5-15-1-15,6-13 1 0,-2-16 0 16,0-16-1-16,-9-11 0 15,-9-16 0-15,-14-5 1 16,-5-7-1-16,-11-1 0 16,-4 4 0-16,-10 2 0 15,0 7 1-15,-3 13-1 16,9 14 0-16,0 0 1 0,-7 26 0 16,11-1 0-16,3 6 0 15,4 3 0-15,3 0 0 16,3-3 0-16,-4-4-1 15,1-5-3-15,-7-6-11 16,-7-16-21-16,6 12 0 0,-13-23-1 31,2-3 0-31</inkml:trace>
  <inkml:trace contextRef="#ctx0" brushRef="#br0" timeOffset="47249.952">2774 5222 27 0,'-12'-19'26'16,"12"19"-11"-16,0 0-21 0,0 0-18 16,0 0-3-16,5 13 17 15</inkml:trace>
  <inkml:trace contextRef="#ctx0" brushRef="#br0" timeOffset="47750.8398">3050 5400 29 0,'3'21'28'0,"-3"-6"1"0,3 8-15 16,7 9-6-16,-4-3 0 15,6-2-3-15,5-3 0 0,-3-10-1 16,5-5-1-16,3-9 0 15,-4-9-1-15,3-10 1 16,-4-5-1-16,-2-1-1 16,-6-1 1-16,1 2-2 15,-5 2 1-15,-5 8-1 16,0 14 0 0,0 0 1-16,-8 5 0 15,8 12-1-15,0 6 1 16,0-3 0-16,6 4 1 15,1-4 0-15,4-4 0 16,8-6 0-16,-1-5 1 16,1-10-1-16,1-9 0 15,-3-1 0-15,1-8-1 0,-2 1 0 16,0-3 0-16,-4 5 0 16,-3 1-1-16,-3 8 0 15,-6 11 1-15,0 0-1 16,10 19 1-16,-10-2 1 15,0 7-5-15,0 4-14 16,0-1-19-16,0 0 0 0,0-8-1 16,0 6 0-16</inkml:trace>
  <inkml:trace contextRef="#ctx0" brushRef="#br0" timeOffset="48381.4099">2311 5951 22 0,'0'0'31'16,"12"19"1"-16,-7 6-3 15,-5 6-18-15,0 5-4 16,0 2-2-16,0-1 1 0,4-3-2 16,-4-9 1-16,5-9-1 15,-5-16-1-15,0 0 1 16,7-23 0-16,-7 0 0 0,-7-15-1 16,2-4 0-16,-4-5-3 15,0 3 1-15,1 6-2 16,-1 6 1-16,4 12-1 15,8 8 0-15,-3 12 0 16,19 19 0-16,1 3 1 0,5 7-1 16,0 3 1-16,6-1 0 15,-1-4 1-15,-5-1-1 16,-1-9 3-16,-1-7-2 16,-4-10 2-16,-2-10-1 15,0-8 0-15,-5-7 1 16,-6-4-1-1,0-3 0-15,-2 1-3 16,-4-2-4-16,3 8-10 16,-10 8-17-16,1 5-7 15,6 12 0-15,0 0 0 16</inkml:trace>
  <inkml:trace contextRef="#ctx0" brushRef="#br0" timeOffset="48719.8333">2802 5978 16 0,'11'2'30'16,"8"-2"1"0,10 9-3-16,9-9-19 15,-1 3-4-15,3 0 0 16,-3-3-2-16,-7 0 0 15,-11-3-2-15,-10-2 0 16,-9 5-1-16,0-17 1 16,-8 7-1-16,0-1 0 15,0 0-1-15,8 11 1 0,-10-10 1 16,10 10 1-16,4 9 1 16,-4-9 0-16,6 20 1 0,-3-4-3 15,2 1-5 1,-5 0-21-16,0-17-7 15,0 23-1-15,0-23-2 0</inkml:trace>
  <inkml:trace contextRef="#ctx0" brushRef="#br0" timeOffset="48967.144">3280 5868 33 0,'5'-9'36'16,"-5"9"2"-16,6 22-5 15,-6-6-15-15,3 14-7 16,-3-1-2-16,8 7-2 16,-5-4-2-16,2 3-4 15,-5-5-4-15,0-9-8 0,4-6-25 16,-4-5-2-16,0-10-2 15,-9-4 1-15</inkml:trace>
  <inkml:trace contextRef="#ctx0" brushRef="#br0" timeOffset="49098.6712">3174 6038 30 0,'12'10'32'0,"-12"-10"-1"16,29 7-8-16,-5-3-34 0,-1-8-18 15,13 4 0-15,-11-9-1 16</inkml:trace>
  <inkml:trace contextRef="#ctx0" brushRef="#br0" timeOffset="49420.7478">3685 6012 37 0,'-15'17'34'0,"-12"-10"0"16,-1-2-4-16,3-1-19 15,0-10-5-15,4-4-3 16,4-5-3-16,5-4-1 0,9 3-2 16,6-2 1-16,11 8-1 15,3 0 1-15,4 7 0 16,2 6 3-16,1 7 1 16,5 5 0-16,-5 4 2 15,1 0 0-15,0-2 1 0,0 0 0 31,-7-6 1-31,6-3-1 16,-4-8 1-16,-6-8-1 0,-7-8-2 16,-3 3 1-1,-14-5-3-15,-2 1-4 0,-4 1-25 16,-6 4-11-16,-11-3-1 16,8 5 0-16</inkml:trace>
  <inkml:trace contextRef="#ctx0" brushRef="#br0" timeOffset="49884.1907">4278 5487 10 0,'-53'0'24'0,"10"0"0"16,28 0-9-16,24 5-4 15,28-1-1-15,28-1-1 16,31-3 2-16,32 0 0 16,26-3 0-16,26-1-3 15,10-6-1-15,6 1-2 31,-14-6-3-31,-14 2-5 0,-29-1-5 16,-30 2-8-16,-33-1-15 16,-31 6-4-16,-45-7-1 15,-14 11 8-15</inkml:trace>
  <inkml:trace contextRef="#ctx0" brushRef="#br0" timeOffset="50184.5156">4805 5167 64 0,'-9'-66'35'15,"2"-4"-13"-15,4 12-4 16,-6-1-4-16,9 12-4 16,-7 13-2-16,7 18-2 15,0 16-2-15,0 24-1 0,0 17-3 16,0 14-5-16,5 11-24 16,-3 13-8-16,-8 1-2 15,6 5 2-15</inkml:trace>
  <inkml:trace contextRef="#ctx0" brushRef="#br0" timeOffset="50721.6412">4523 6036 55 0,'-40'-12'28'0,"3"-8"-9"16,8-4-5-16,7-5-2 15,14-1-4-15,8-2-2 16,12 4-2 0,13 7 0-16,8 10-1 15,-1 9 0-15,4 11 1 16,-11 9 0-16,-5 9 0 15,-20 7-1-15,-13 7-1 16,-15-2-1-16,-6 0-1 16,-3-5 0-16,-3-6-2 0,6-11 1 15,9-5-3-15,15-9 2 0,10-3 0 16,19-6 2 0,9 0-1-16,5 3 1 15,5 3 0-15,3 6-3 0,-1 0-12 16,-7-3-20-16,4 7 0 15,-17-10-1-15,4 9 0 16</inkml:trace>
  <inkml:trace contextRef="#ctx0" brushRef="#br0" timeOffset="51169.2442">4823 5929 60 0,'17'7'37'0,"-14"8"-2"16,2 9-20-16,0 5-6 15,-5-2-1-15,0 4-2 16,0-9-1-16,0 0-3 16,-7-12 1-16,7-10-1 15,-7-8-1-15,4-11 1 0,-4-11-1 16,4-3 0-16,-2-6-1 15,2-6 0-15,0 8 0 16,3 3 0-16,-5 8-2 0,5 13 2 16,0 13 0-16,16 10 0 15,-2 12 0-15,0 9 0 32,5 2 1-32,4 2-1 0,5 0 1 15,0-7 0-15,-2-6 0 16,0-9 0-16,-1-11 0 15,0-8 1-15,-4-13-1 16,-5-7 1-16,-5-4-1 16,-2-2 0-16,-9 2-2 15,0 1-2-15,-7 9-8 0,-4 8-24 16,-2 1-4-16,13 11-2 16,-15 0 2-16</inkml:trace>
  <inkml:trace contextRef="#ctx0" brushRef="#br0" timeOffset="51423.1917">5401 5757 61 0,'0'0'38'16,"7"18"-1"-16,-7 7-14 15,0 0-10-15,6 12-4 0,-6 1 0 16,6 0-5-16,-6-1-1 16,6-5-2-16,-1-3-2 15,-2-7-6-15,3-2-10 16,-3-11-23-16,-3-9 0 16,0 0 1-16,0 0-1 15</inkml:trace>
  <inkml:trace contextRef="#ctx0" brushRef="#br0" timeOffset="51570.5557">5277 5983 38 0,'0'0'33'0,"-4"-8"1"15,18 1-3-15,12 5-21 0,8-5-10 32,8-1-11-32,4-1-18 15,12 9-4-15,-9-4 1 16,3 4-1-16</inkml:trace>
  <inkml:trace contextRef="#ctx0" brushRef="#br0" timeOffset="51954.973">5763 5918 35 0,'15'-10'28'0,"-7"-7"-5"0,4 0-5 16,1-3-3-16,-2-5-4 16,3 4 0-16,-11-3-1 15,9 8-1-15,-9 1-1 16,3 3-2-16,-6 12-2 15,0 0 0-15,0 0-3 16,0 12 0 0,5 10 0-16,0 2-1 15,-2 4 0-15,1 4 1 16,3 0-1-16,-3 2 0 16,1-2 1-16,-2-4-1 15,-3-6 1-15,-5 0-1 16,-2-6 0-16,0-3 0 15,-7-4 0-15,2-4 0 0,0-5 0 16,-2 0 0-16,4 0-1 16,10 0 0-16,-9 0 1 0,9 0-1 15,9 0 0 1,2 0 1-16,5 0-1 0,5 0 1 16,4 0-3-16,-3-5-12 15,-3-4-23-15,5 4 1 0,-5-9 0 16,3 2-1-16</inkml:trace>
  <inkml:trace contextRef="#ctx0" brushRef="#br0" timeOffset="53223.2095">7448 4640 36 0,'-16'0'22'0,"-19"5"-2"0,-23-2-2 16,-17 3-6-16,-9-1-3 16,-5-5-2-16,6 0-2 15,8 0-1-15,12 0-2 16,18 0-1-16,22 0 0 0,23 0 0 15,29 9 1-15,13 3-2 16,18 7 3-16,4 2-1 16,8 8 1-16,-9 6 0 15,-7 12 0-15,-26 4-1 32,-24 9 1-32,-30 5-1 0,-28 1-1 15,-23 2 0-15,-19-1 0 16,-8-6-1-16,2-6 0 15,7-11 0-15,17-8 1 16,21-4 0-16,22-6 1 16,30-11-1-16,25 0 2 15,25-4 1-15,26-3-1 0,22-3 1 16,15-1 0-16,7-4-1 16,14 0-2-16,-3 0-1 15,-13 0-6-15,-10 0-9 16,-22 8-24-16,-27-8 1 15,-16 5-1-15,-22-5 0 0</inkml:trace>
  <inkml:trace contextRef="#ctx0" brushRef="#br0" timeOffset="53740.2803">6501 5789 21 0,'0'0'33'32,"22"21"2"-32,-15 4-10 0,-1 1-9 15,3 8-4 1,-9-4-2-16,8 2-3 0,-8-10-3 15,-8-6-2-15,8-16-2 16,0 0 0-16,-9-16-1 16,12-6 1-16,6-6-2 15,-2-1 1-15,5-2-1 0,7 7 0 16,-1 6 2-16,-2 7 0 16,-1 11 1-16,1 9 0 15,-4 8 1-15,-5 7 0 16,1 6-1-16,-5 2-4 15,4-1-10-15,2-1-21 16,-3-15-2 0,6-5 1-16,-12-10-1 15</inkml:trace>
  <inkml:trace contextRef="#ctx0" brushRef="#br0" timeOffset="53902.2721">6787 5849 35 0,'13'0'33'0,"5"-4"2"16,13 8-3-16,-3-4-27 15,6 0-22-15,9 0-14 0,-12-7-3 16,4 7 1-16</inkml:trace>
  <inkml:trace contextRef="#ctx0" brushRef="#br0" timeOffset="54086.4483">6899 5920 61 0,'0'0'36'0,"25"4"-2"15,-4-4-17-15,4 0-32 16,12 0-17-16,-12-4-1 15,13 4-2-15</inkml:trace>
  <inkml:trace contextRef="#ctx0" brushRef="#br0" timeOffset="54286.9935">7194 5891 40 0,'0'0'34'0,"12"-5"-1"15,10 5-5-15,6-2-24 16,6-1-21-16,5 8-15 16,-8-10 0-16,6 10-1 15</inkml:trace>
  <inkml:trace contextRef="#ctx0" brushRef="#br0" timeOffset="54788.892">7542 5835 40 0,'0'12'33'0,"0"-12"0"16,0 24-17-16,2-4-5 0,-2 2-3 16,0 5 0-1,0-6 0-15,0 1-3 16,-2-7 0 0,2-15-3-16,0 0 1 15,-11-3-1-15,5-17 0 0,3-5 0 16,-1-4-1-1,2-4 0-15,-1 2-1 0,3 4 1 16,0 7-1-16,3 4 0 16,-3 16 0-16,16-2 0 15,-2 11-1-15,3 9 2 0,2 3-1 16,4 1 0-16,0 2 1 16,1-1 0-16,-3-4 0 15,1-3 1-15,-6-7 1 16,3-9-1-16,-6-4 2 15,-1-5-1-15,-6-7-1 16,0-3 1 0,-6-2-1-16,0-2-5 15,0 4-8-15,-9 2-28 16,-3-5-1-16,2 1-1 0,-5-8 1 16</inkml:trace>
  <inkml:trace contextRef="#ctx0" brushRef="#br0" timeOffset="55526.722">6997 4226 41 0,'0'0'28'0,"4"12"-8"15,-4 5-5-15,0 8-3 32,0 3-6-32,-3 2 0 0,3 0-1 15,0-1 0-15,-4-6 1 16,4-8-1-16,0-15-1 16,0 0 0-16,-2-19 0 15,2-5-1-15,-3-7 0 16,1-2-1-16,-4-4-1 15,4 3-1-15,2 3 0 0,-6 12-1 16,6 7 0-16,0 12 1 16,16 5-1-16,-4 11 1 15,8 6-1-15,4 3 1 16,4 3 0-16,7-2 1 16,-5-4 1-16,1-2 0 15,-4-11 0 1,-2-9 1-16,-4-7 1 15,-4-5-1-15,-11-9 0 0,-6-4 0 16,-3-6-1-16,-3 4 0 16,-4 3-1-16,0 1-4 15,2 8-12-15,8 15-23 16,-17-19 0-16,17 19-1 16,0-9 0-16</inkml:trace>
  <inkml:trace contextRef="#ctx0" brushRef="#br0" timeOffset="56942.4448">7985 5099 9 0,'8'11'32'16,"14"11"1"-16,6 0-1 16,5 11-15-16,9 5-6 15,0 3 0-15,2-2-4 16,-6-1-9-16,-5-7-16 16,-7-12-15-16,-6-1 0 15,-20-18-3 1,12 0 7-16</inkml:trace>
  <inkml:trace contextRef="#ctx0" brushRef="#br0" timeOffset="57129.3727">8307 5123 41 0,'0'0'35'0,"-25"9"1"0,9 9-7 15,-5 2-15-15,-13 9-6 16,-1 3-3-16,1-1-3 15,0 2-4-15,3-4-3 16,0-7-9-16,9-7-15 16,10-1-8-16,3-16 2 15,9 2-2 1</inkml:trace>
  <inkml:trace contextRef="#ctx0" brushRef="#br0" timeOffset="57576.6518">8412 4858 29 0,'-6'-8'31'16,"-10"-11"-2"0,9 2-8-16,1 0-5 0,2-5-5 15,12 7-4-15,7 1-3 16,8 5-2-16,4 9 0 16,-1 5-2-16,2 9 1 31,-9 8-1-31,-6 7 2 0,-13 3-1 15,-7 2-1-15,-9-2 1 16,-3-4 0-16,1-1 1 16,0-7 0-16,6-8 0 15,12-12 0-15,-6 11 0 16,16-11 0-16,6 0 0 16,4 4-2-16,2-4-6 0,8 3-17 15,5 7-13-15,-8-10 1 16,1 9-1-16</inkml:trace>
  <inkml:trace contextRef="#ctx0" brushRef="#br0" timeOffset="58008.398">8761 5095 38 0,'0'0'34'0,"3"11"2"16,2 11-3-16,-5 7-17 15,-5 3-8-15,5 10-2 16,-7-2 0-16,7 4-1 15,0-7-1-15,0-5-2 0,-3-12 1 16,3-7-2-16,0-13 1 16,6-8 0-16,-6-11 0 15,0-5-1-15,0-10 1 16,-6-10 0-16,-2-1-2 16,4-2 0-16,-5-1 0 31,2 3 1-31,2 1-1 0,2 6 0 15,6 5-1-15,5 4-2 0,8 8-1 16,3 2-4 0,11 9-7-16,1 1-15 0,4 3-9 15,14 6-1-15,1-4 2 16</inkml:trace>
  <inkml:trace contextRef="#ctx0" brushRef="#br0" timeOffset="58277.3333">8825 5409 29 0,'-13'8'35'0,"23"3"2"16,6-5-5-16,9-6-17 16,9 2-8-16,2-2-20 0,12 5-18 15,-14-11-4-15,3 6 0 16,-18-14-2-16</inkml:trace>
  <inkml:trace contextRef="#ctx0" brushRef="#br0" timeOffset="58624.6756">8977 5155 24 0,'16'0'33'0,"-7"0"2"15,4 15-4-15,-1-1-15 16,-6 4-5-16,1 4-3 0,-2-3-2 15,-1 0-2-15,-4-7 0 16,5-1-2-16,-5-11 0 16,13-4-2-16,-3-6 1 15,2-7 0-15,3-2-1 16,-1 0 0-16,1 2-2 16,0 4 1-16,-3 6 1 0,1 7 1 15,-13 0-2-15,15 20 2 16,-8-3 1-16,2 3-3 0,0 7-9 15,-3 1-23-15,0-14-3 16,4 3-1 0,-10-17 1-16</inkml:trace>
  <inkml:trace contextRef="#ctx0" brushRef="#br0" timeOffset="59031.6005">9282 4952 29 0,'15'-11'32'0,"19"8"1"15,-3-7-10-15,7 4-11 16,2 3-2-16,0 3-4 15,-2 0-3 1,-7 0-1-16,-6 0-1 16,-8 9-1-16,-7 1 1 15,-4 9-1-15,-6 4 0 16,0 5 1-16,0 5 1 0,-3 6 1 16,3 4 0-1,0 1 0-15,3 2 0 0,1-5 1 16,2-4 0-16,-1-4 0 15,2-2-1-15,-7-11 1 0,0-2-1 16,-9-8 0-16,-7-4 1 16,-6-6-3-16,-6 0-1 15,0 0-12-15,-2 0-26 16,-7-3-2-16,8 3 1 16,-1-4-2-16</inkml:trace>
  <inkml:trace contextRef="#ctx0" brushRef="#br0" timeOffset="62916.4236">10227 5402 36 0,'0'0'30'16,"12"0"-3"-16,11 0-11 0,13-3-6 16,8 3-5-16,-1 0-5 15,3 0-11-15,-2-6-13 16,0 16-7-16,-20-10 0 16,-5 8 5-16</inkml:trace>
  <inkml:trace contextRef="#ctx0" brushRef="#br0" timeOffset="63058.2523">10300 5504 60 0,'18'5'32'0,"15"-1"-4"16,-2-1-26-16,6-3-29 31,13 5-2-31,-7-8-2 0,10 9-1 16</inkml:trace>
  <inkml:trace contextRef="#ctx0" brushRef="#br0" timeOffset="63659.5781">11055 5464 25 0,'0'18'34'16,"6"-6"0"-16,13-7-11 15,8-3-8-15,6-7-1 16,9-5-4-16,1-12-1 15,8-8-3-15,-9-11-2 16,-1-9-3-16,-10-5 1 0,-10-8-1 16,-11 3-2-16,-6-1 2 15,-8 11-2-15,-6 4 1 16,-6 13-1-16,-5 12 0 16,1 21 0-16,0 19 0 15,3 15 0-15,3 11 0 0,4 12 1 31,10 4 0-31,14 4 1 0,7 0-1 16,10-9 2 0,7-8-1-16,5-11 0 0,4-12 0 15,-3-15-1-15,-2-10 1 16,-7-8-1-16,-6-6 0 16,-5-9 0-16,-8 1 1 15,-3-3 0-15,-5 4 0 0,-3 3 1 16,-2 7-1-16,-3 11 0 15,0 0 1-15,9 9 0 16,-3 9-2-16,-1 3 1 16,0 0-1-16,1 4-4 15,-3-3-7-15,-3-10-26 16,5-1-1 0,-5-11-1-16,0 0 2 15</inkml:trace>
  <inkml:trace contextRef="#ctx0" brushRef="#br0" timeOffset="63791.5975">11661 5138 44 0,'0'-18'31'15,"-5"-1"-4"-15,5 19-24 0,18 0-26 16,-18 0-5-16,8 16-4 16</inkml:trace>
  <inkml:trace contextRef="#ctx0" brushRef="#br0" timeOffset="64261.3155">11884 5300 46 0,'0'10'34'0,"9"12"-1"16,-4-2-16-16,-2 1-5 15,7 5-1-15,-4-4-4 16,6 2-2-1,-1-10-1-15,6-3 0 16,-1-11-2-16,4 0 1 16,-3-12-2-16,3-2 1 15,-3-6-1-15,-1-2 0 0,-7-2-1 16,-1 7 0 0,-8 4-1-16,0 13 0 0,0 0 1 15,0 0-1-15,-2 16 2 16,2 5-2-16,0 3 2 0,0 3 0 15,9-6 0-15,-1-3 1 16,4-7-1-16,3-5 1 16,1-6-1-16,2-10 1 15,0-5-1-15,2-5 0 32,-1-6 0-32,-1 1 0 0,0 2-2 15,-5 2 0-15,-4 11 1 16,-9 10 0-16,13-6 0 15,-7 16-1-15,-3 10 0 16,-1 4-4-16,5 7-15 16,-1-2-17-16,-6-6-1 15,0 5-1-15,-9-9 1 0</inkml:trace>
  <inkml:trace contextRef="#ctx0" brushRef="#br0" timeOffset="64862.0584">11082 5877 63 0,'0'14'30'0,"4"11"-11"0,-4 1-5 16,0-2-2-16,3 2-3 15,-6-7-3-15,3-3-2 16,0-16 0-16,0 0-1 16,0 0-2-16,0-23 1 15,0-6 0-15,0 1-1 0,0-3-1 32,3 1 1-32,-3 1-2 15,0 8 1-15,0 10 0 16,0 11 0-16,6 5-1 15,5 14 2-15,3 9-2 0,1 5 2 16,8 1-1-16,4 0 1 16,2-5 0-16,0-5 1 15,0-10 0-15,-4-11 0 0,-1-13 0 16,-2-7 1-16,-8-7-1 16,-7-7 1-16,-2-6-1 15,-5 1-1-15,0 5-2 16,-7 4-6-16,0 8-15 15,4 6-15-15,-7 6-2 16,10 7 1-16,0 12-1 0</inkml:trace>
  <inkml:trace contextRef="#ctx0" brushRef="#br0" timeOffset="65177.8057">11503 5957 39 0,'21'4'33'0,"0"-8"1"15,11 4-13 1,1 0-9-16,-6 0-4 0,6 0-1 16,-10 0-5-16,-4-6 0 15,-10 4-1-15,-9 2-1 0,0-12 0 16,0 12-1-16,-7-12 0 15,7 12-2-15,0 0 3 16,0 0-1-16,0 0 1 16,0 0 0-16,0 16 2 15,6 0-1-15,-6-2 0 32,0 0-10-32,0-2-24 0,0 1 0 15,0-13-2-15,0 11 1 16</inkml:trace>
  <inkml:trace contextRef="#ctx0" brushRef="#br0" timeOffset="65394.2147">11935 5808 50 0,'0'0'37'15,"17"25"1"1,-14-1-12-16,1 2-11 0,5 6-4 15,-4 0-4-15,4 1-4 32,-6-1-4-32,-3-8-6 0,7-3-15 15,-2-4-16-15,-5-17-1 16,0 0 0-16,-12-7 2 16</inkml:trace>
  <inkml:trace contextRef="#ctx0" brushRef="#br0" timeOffset="65525.7358">11886 5966 29 0,'-15'-12'32'16,"15"12"0"-16,0 0-1 16,21 0-26-16,-2 0-23 15,-2 0-12-15,12 7-2 16,4-7 0-16</inkml:trace>
  <inkml:trace contextRef="#ctx0" brushRef="#br0" timeOffset="65865.4901">12324 5985 58 0,'0'13'37'0,"-19"-13"-1"16,-5 0-13 0,2-3-7-16,-6-5-7 0,1-1-5 15,4-3-4-15,8-7 0 32,5 4-2-32,7-2 0 0,6 5-1 15,13 0 0-15,2 7 1 16,5 5 2-16,1 0 1 15,4 9 1-15,-3 1 0 16,6 10 1-16,-7 1 0 16,2-1-1-16,-4-1 2 15,-1-2-2-15,0-5 0 0,-2-5 0 16,-2-7 0-16,1-5 0 16,-10-7-1-16,-3-7 1 0,-5 0-1 15,-10-1-1 1,-6 2-4-16,-8 0-10 0,-11 8-25 15,1 10-1-15,-7 0 1 32,5 6-2-32</inkml:trace>
  <inkml:trace contextRef="#ctx0" brushRef="#br0" timeOffset="66450.5111">12771 5505 10 0,'-9'0'30'15,"9"0"1"-15,22-4-9 16,26 4-3 0,33 0-2-16,34 0-3 15,28 0-4-15,36 5 0 16,16-5-2-16,10 5-3 16,0-5-4-16,-10 0-3 15,-25 5-10-15,-32-1-19 16,-39-4-6-16,-36-4 0 15,-40-4 0-15</inkml:trace>
  <inkml:trace contextRef="#ctx0" brushRef="#br0" timeOffset="66731.5597">13535 5296 15 0,'-11'-55'32'0,"11"-2"3"15,-3-4-5-15,0-3-10 16,3 13-4-16,-4 0-3 16,4 17-5-16,-3 5-1 0,3 17-1 15,0 12-4-15,-3 32-1 16,3 11-6-16,3 8-8 15,-3 14-25-15,7 15 2 0,-14 2-1 16,7 10-1-16</inkml:trace>
  <inkml:trace contextRef="#ctx0" brushRef="#br0" timeOffset="67254.4013">13028 6031 60 0,'-35'-17'19'0,"5"-5"-1"0,8-9-3 16,15 2-3-16,11-3-3 31,11 3-3-31,13 5-1 0,9 13 0 15,1 7-1-15,2 11 0 16,-6 8 0-16,-12 14 0 16,-15 4-2-16,-14 8-1 15,-13-1-1-15,-9-4 0 16,-5-6 0-16,-1-3 0 16,4-7-2-16,7-8 1 0,24-12 0 15,0 0 0-15,18 6 2 16,9-6-1-16,5 0 0 15,5 0-3-15,6 3-14 16,0 4-18-16,-12-7 1 16,4 0 0-16,-17-5-1 15</inkml:trace>
  <inkml:trace contextRef="#ctx0" brushRef="#br0" timeOffset="67701.5376">13391 5950 45 0,'0'0'36'0,"12"9"1"15,-12 3-6-15,0 6-17 0,6 5-7 16,-6 1-1-16,0-1-3 16,0-4 0-16,-6-6-2 15,6-13-1-15,-9 8 0 16,9-8 0-16,-9-27 1 15,3 0-2-15,1-6 2 0,-3-4-2 16,4 0 1-16,4 2 0 16,-3 6 0-16,3 3 0 15,3 14 0-15,-3 12 1 16,19 6-1-16,-4 16 1 16,5 5 0-16,4 6 0 31,1 2-1-31,3-2 1 0,-3-4-1 15,0-4 1-15,0-9 0 16,-4-11 0-16,0-9 1 16,-5-10 0-16,-3-8 0 15,-5-7 0-15,-1-3 0 16,-7-2-2-16,0 5-2 0,-3 4-5 16,-12 1-15-16,2 10-17 15,0 6-1-15,2 4 1 0,11 4 0 16</inkml:trace>
  <inkml:trace contextRef="#ctx0" brushRef="#br0" timeOffset="67932.8552">13952 5810 45 0,'6'-16'37'0,"-6"16"1"15,-3 12 2-15,3-1-23 16,7 12-6-16,-7 6-4 16,0 8-3-16,5 3 0 0,-1 1-2 15,2-2-1-15,-3-7-5 16,6 0-7-16,-9-6-23 16,0-17-7-16,0-9 1 15,-13 3-1-15</inkml:trace>
  <inkml:trace contextRef="#ctx0" brushRef="#br0" timeOffset="68057.9907">13855 6016 34 0,'3'-14'34'15,"13"14"-1"-15,-1-10-1 16,11 10-27-16,4 0-20 16,-1 0-17-16,11 12 0 31,-6-12-1-31</inkml:trace>
  <inkml:trace contextRef="#ctx0" brushRef="#br0" timeOffset="68433.4237">14378 5908 35 0,'0'-27'36'15,"0"8"0"-15,-4 2-7 16,1-1-12-16,3 18-4 15,0-10-5-15,0 20-2 16,0 3-2-16,0 6-2 16,3 6-1-16,2 6 0 0,2 0 1 31,0 2-2-31,-1-1 2 0,-3-4-1 16,-3-5 0-1,-4-3 0-15,-2-6 0 16,-3-6 0-16,-6-3-1 0,-1-5 1 15,2 0-1-15,0-6 1 16,14 6-2-16,-9-9 1 16,9 9-1-16,12-8 1 0,3 8 0 15,6-4 0-15,2 4 0 16,4 0-1-16,1 5-2 16,-8-5-29-16,-2 0-7 15,0 0 0-15,-18 0 0 16</inkml:trace>
  <inkml:trace contextRef="#ctx0" brushRef="#br0" timeOffset="70504.8001">15972 5005 55 0,'30'-5'23'0,"-12"-4"-2"16,-18 9-6-16,-3-13-3 15,-28 8-6-15,-12 5 0 16,-19 0-3-16,-2 0-3 16,-5 6 0-16,0-2 0 0,10 2 0 15,9-3-1-15,16 4 1 16,15 1-2-16,19-8 2 15,8 17 0-15,15-5 0 16,7 4 0-16,12 4-1 16,4 7 3-16,0 0-1 15,-1 5 0 1,-11 6 0-16,-12 7 0 16,-18 2 1-16,-15 0-1 15,-22 5 0-15,-10 2-1 16,-15 0 1-16,-1 0-1 15,-3-4 1-15,7 0 0 16,5-7 1-16,16-2 0 16,8-8 0-16,15 0 0 0,17-11 1 15,19-3 1-15,16-9-1 0,23-1 0 16,18-9 0 0,19 0 0-16,11-5 1 0,9-2-1 15,-3 0-2-15,-6 5 2 16,-15-3-2-16,-14 5-2 15,-21 6-2 1,-21-3-6-16,-11 3-19 16,-14 7-10-16,-16-13 0 15,-4 15 0-15</inkml:trace>
  <inkml:trace contextRef="#ctx0" brushRef="#br0" timeOffset="70989.739">15276 6119 41 0,'0'16'30'0,"0"8"-9"16,-3 5-7-16,3 4-1 15,0 2-4-15,-5-3-3 16,5-6-1-16,-3-9-1 15,3-17-2-15,9 5-1 16,2-15 0-16,3-9 0 16,3-6 0-16,1-4-1 0,2 5 0 15,-1 0 1-15,0 7 0 16,-5 8 1-16,-2 9 0 16,-12 0 0-16,13 21 0 15,-10 1 0-15,0 5 1 16,-3-1-4-16,3-1-7 15,1-3-17 1,9 4-10-16,-8-19 0 16,10 2-1-16</inkml:trace>
  <inkml:trace contextRef="#ctx0" brushRef="#br0" timeOffset="71158.8544">15608 6196 29 0,'13'-10'32'0,"15"10"0"16,-5-8-2-16,2 4-29 15,8 4-17-15,-11-3-15 16,8 8-1-16,-14-7 1 16</inkml:trace>
  <inkml:trace contextRef="#ctx0" brushRef="#br0" timeOffset="71337.3097">15660 6287 44 0,'22'0'32'16,"-7"-6"0"-16,14 3-15 15,-1-2-27-15,-7-5-19 16,8 10-1-16,-11-3-2 0,4 3 9 15</inkml:trace>
  <inkml:trace contextRef="#ctx0" brushRef="#br0" timeOffset="71526.1055">15962 6275 38 0,'0'0'33'16,"27"0"-1"-16,-11-7-9 0,12 2-30 15,10 5-20-15,-10-5-5 16,8 5 0-16,-13-5 5 16</inkml:trace>
  <inkml:trace contextRef="#ctx0" brushRef="#br0" timeOffset="72024.8767">16306 6171 16 0,'0'0'31'16,"0"0"1"-16,9 20-4 15,-9-1-13-15,0 2-6 16,3 7-4-16,-3-2 1 16,0-1-1-16,0-4-2 15,0-4-1-15,0-10-1 16,0-7 1-16,0 0 0 0,0-26-1 16,0-2 0-16,6-2 0 15,-2-4 0-15,2 0-1 16,1 2 1-16,1 3-1 0,-2 7 1 15,1 10 0 1,2 5 1-16,2 12-1 0,0 2 0 16,4 8 1-16,0 4-1 15,2 5 0-15,4 4 0 0,-6-2 0 16,5-2 0-16,-6 0 1 16,0-6 0-16,0-5 0 15,-1-10 1-15,3-7 0 16,-1-9-1-16,-2-6 1 31,2-8-1-31,-3-1-1 0,-2 0-4 16,-5-6-6-16,-1 2-28 15,-4 6-2-15,-16-5 1 16,-2 8-1-16</inkml:trace>
  <inkml:trace contextRef="#ctx0" brushRef="#br0" timeOffset="72841.0504">15631 4712 7 0,'-8'12'18'0,"5"6"-9"15,-4 6-4-15,2-1-2 16,0-3 0-16,0 0 2 0,3-4 3 16,2-6 1-16,0-10-1 15,0 0 0-15,0-12 0 16,0-5 0-16,0 1-1 0,0-5 0 15,0 0-4-15,0-1-1 16,2 4 0-16,-2 3 0 16,0 15-1-16,5-13 1 15,-5 13-1-15,14 12 0 16,-2-2 0-16,0 4 0 16,7 2 1-1,0 2 0-15,4-1 2 16,-3-1 1-16,2-2 0 15,-6-5 2-15,6 1 0 16,-9-10 1-16,5-5 0 16,-9-5-1-16,3-4-1 15,-8-9 0-15,2 5-2 16,-6-6-2-16,4 2 0 0,-4 2 0 16,-4 2-1-16,1 4-1 15,0 3-3-15,3 11-8 16,0 0-21-16,0 0-8 15,0 0 1-15,0 0-2 16</inkml:trace>
  <inkml:trace contextRef="#ctx0" brushRef="#br0" timeOffset="74914.354">16855 5472 51 0,'24'-18'25'15,"2"8"-8"-15,5 4-3 16,-2 6-4-16,-1 7-2 16,-11 10-2-16,-2 7-1 15,-11 10-1-15,-4-2 0 0,0 4 0 16,0 0 2-16,0-6-1 15,8-4-1-15,4-10 1 16,10-6-1-16,1-16 1 16,4-2-2-16,2-13 0 15,0-4-1-15,-6-5 0 16,-2-6-1-16,-7 2 0 0,-3 2 0 16,-4 4-1-16,-4 8 0 0,-6 7 0 15,3 13 0-15,-18 0-1 16,8 19 1-16,0 5 0 15,1 12 0-15,5 3 0 16,4 2 1-16,6-4-1 31,7 0-2-31,5-4-5 0,-1-14-18 16,2-10-13-16,7-9 1 16,-4-13-2-16</inkml:trace>
  <inkml:trace contextRef="#ctx0" brushRef="#br0" timeOffset="75414.2983">17324 5146 37 0,'-17'-18'29'16,"10"2"-9"-16,7-3-4 16,0 1-4-16,16 2-4 15,2 3-3-15,8 11-2 16,1 2 1-16,-1 5-1 0,-5 9 1 16,-6 4-1-16,-15 4-1 15,-8 6 1-15,-8-6 0 16,-3 0 0-16,-6-3 0 15,4-2 0-15,2-8-1 16,19-9 0-16,5 10 0 16,17-10-3-1,9 0-8-15,4 8-20 16,-2-8-6-16,6 12-1 0,-8-3 2 16</inkml:trace>
  <inkml:trace contextRef="#ctx0" brushRef="#br0" timeOffset="75830.627">17716 5314 52 0,'0'29'34'15,"-6"-6"-4"-15,-2 10-13 16,8 6-6-16,-10 0-1 16,10 8-1-16,-4-7-4 15,4-1 0-15,0-8-3 16,0-6 1-16,0-11-2 16,0-14 1-16,0 0-1 0,-5-10 1 15,2-14-1-15,-1-8 0 16,1-9 0-16,-2-2-1 15,-2-7 0-15,3-2 1 16,-1 6-1-16,1-2 1 0,4 6-1 16,-4 7 0-1,4 6 0-15,7 7-1 0,3 2 0 16,5 8-1-16,9 2-5 0,3 3-5 16,10 7-9-16,6 0-16 15,-2 0-1-15,7 7 1 16,-4-7 5-16</inkml:trace>
  <inkml:trace contextRef="#ctx0" brushRef="#br0" timeOffset="76099.8831">17704 5719 28 0,'0'0'34'16,"27"17"1"-16,-6-15-5 0,8-2-15 15,2 5-14-15,-2-12-29 31,8 9-4-31,-12-9-2 16,6 7-1-16</inkml:trace>
  <inkml:trace contextRef="#ctx0" brushRef="#br0" timeOffset="76468.9877">17968 5421 33 0,'11'5'34'0,"4"10"0"16,-7-2-1-16,-5 8-21 0,4 0-3 16,-7 1-2-16,3-2-2 15,-6-6-2-15,3-1-1 16,0-13 0-16,0 0-1 15,11-19 0-15,0 1 0 16,6-6-1-16,0-1 0 0,4 2 0 31,0 3 1-31,0 5-1 0,-1 6 1 16,-5 9 0 0,-1 9 0-16,-4 6 1 0,1 2 0 15,-3 5-5-15,-4-2-11 16,-4-1-22-16,10 0-2 15,-6-6 1-15,2 0-1 16</inkml:trace>
  <inkml:trace contextRef="#ctx0" brushRef="#br0" timeOffset="76866.7491">18315 5220 31 0,'28'-9'34'0,"-1"-3"1"16,6 7-1-16,2 0-18 16,-6 0-7-16,1 5-3 0,-8 5-2 15,-5 2-2-15,-6 5 0 0,-1 2 0 16,-5 5-2-1,-2 6 0-15,-3 3 1 0,4 2-1 16,-4 2 1-16,7 4-2 16,1-2 1-16,0 7 0 15,0-5 0-15,2-1 0 16,-3-2 1 0,-4-1 0-16,-3-3 0 15,-10-7 0-15,-8-1 0 16,-7-9 1-16,-6-3-3 15,-6-9-5-15,1-6-30 16,3-2-1-16,2-8 0 16,14-1 0-16</inkml:trace>
  <inkml:trace contextRef="#ctx0" brushRef="#br0" timeOffset="78202.1359">17618 6086 37 0,'0'0'34'0,"10"-4"-3"15,-10 4-9-15,3 22-6 16,1 2-6-16,-4 5-5 0,-4 5-4 16,4 4-11-1,-2 4-23-15,-4-18-1 0,6 1-1 16,-3-16 0-16</inkml:trace>
  <inkml:trace contextRef="#ctx0" brushRef="#br0" timeOffset="78368.9281">17704 6072 66 0,'0'0'33'15,"0"0"-8"-15,13 24-5 16,-13-4-7-16,5 12-7 15,1 6-17-15,4 5-22 16,-10-9-2-16,6 7-1 16,-11-11 0-16</inkml:trace>
  <inkml:trace contextRef="#ctx0" brushRef="#br0" timeOffset="78971.7662">17119 6892 50 0,'9'-10'27'0,"9"10"-9"16,1 4-3-16,-3 8-4 15,0 11-3-15,-5 6-3 16,-2 9 0-16,-5-1 1 16,1 0-2-16,-5-3-1 15,0-3-1-15,4-12 0 16,5-6-1 0,6-11 1-16,3-7-1 15,2-9 0-15,4-4 0 16,1-6 0-16,0-5 0 0,0 3-1 15,-4-3 1 1,-6 1-1-16,-1 5 1 0,-5-1 0 16,-3 10 0-16,-6 1 0 15,0 13 0-15,0 0 0 0,-15 6 1 16,5 12-1-16,1 4-1 16,4 6 1-16,5 3 0 15,0 2-1-15,5 1-5 16,7 0-11-16,6-2-20 15,-3-15 0-15,4 2 0 16,-2-15-1 0</inkml:trace>
  <inkml:trace contextRef="#ctx0" brushRef="#br0" timeOffset="79334.408">17641 6940 43 0,'0'13'35'16,"7"8"1"-16,-7-1-11 15,0 6-13-15,3 6-3 16,-3-2-2-16,4 3-2 0,-4-7-1 16,6-6-1-16,-6-6-1 15,0-14 0-15,0 0 0 0,0-9-1 16,-3-12 1-16,-1-9-1 15,-4-11 1-15,-2-5-2 16,1-3 1-16,0-2-1 16,2 1 1-16,2 4-1 15,1 5 0-15,4 9 0 32,4 7-1-32,5 9-2 0,10 7-5 15,-2 2-7-15,11 1-20 16,4 9-3-16,1-3 0 15,8 6 0-15</inkml:trace>
  <inkml:trace contextRef="#ctx0" brushRef="#br0" timeOffset="79588.0081">17643 7207 26 0,'0'10'35'0,"0"-10"2"16,22 4-3-16,1-4-15 15,3 0-10-15,5 0-14 16,-4 0-27-16,4 0-3 15,-12-5-1-15,2 5 0 0</inkml:trace>
  <inkml:trace contextRef="#ctx0" brushRef="#br0" timeOffset="79934.8027">17837 6919 55 0,'0'0'36'16,"24"17"0"-16,-17-6-11 16,0 7-16-16,0 1-2 15,0 1-3-15,0 0-1 0,-1-4-2 32,-6-16 0-32,7 9-1 0,-7-9-1 15,11-24 0 1,-1 6-1-16,0-7 2 0,-1-1-2 15,3 4 2-15,0 2 0 16,-2 6 0-16,1 12 1 16,0 7 0-16,-1 7 0 15,-2 9-1-15,3 0 1 0,1 7-3 16,-4-2-9-16,0-6-20 16,2 2-5-16,-10-22-1 15,10 15 0-15</inkml:trace>
  <inkml:trace contextRef="#ctx0" brushRef="#br0" timeOffset="80404.324">18120 6750 24 0,'17'0'32'0,"-2"-10"1"16,11 7-3-16,2-1-17 15,-4-1-4-15,5 1-4 16,-6 1-2-16,0 3-1 16,-6 0 0-16,-5 0-1 15,-12 0 0-15,17 6 0 0,-17-6-1 16,4 10 2-16,-4-10-1 15,5 20 3-15,-5-7-1 16,5 5 1-16,-2 2 0 16,3 10 0-16,0 3-1 15,2 5 1-15,-1 1-2 16,1 2 0 0,-1 1-1-16,-3-2 0 15,-1-2 0-15,-3-5 0 16,0-7 0-16,-4-4 0 15,-2-5 1-15,-5-6-1 16,-6-2 0-16,-4-6 1 16,-3-3-2-16,-5 0-4 15,0-6-34-15,-5 6-2 0,-5-12 0 16,2 4 0-16</inkml:trace>
  <inkml:trace contextRef="#ctx0" brushRef="#br0" timeOffset="82838.7947">19328 5475 14 0,'15'-3'32'16,"17"7"0"-16,2-8-2 0,11 4-15 15,6 0-9-15,3 0-9 16,-3 0-14-16,-9 0-14 15,-2 3 0-15,-23-6-2 16</inkml:trace>
  <inkml:trace contextRef="#ctx0" brushRef="#br0" timeOffset="83007.1774">19370 5603 58 0,'10'2'38'0,"21"-2"-3"15,7 0-11-15,11 0-10 32,7 0-12-32,-3 0-33 0,4 5-5 15,-10-5-1-15,-2 7-1 16</inkml:trace>
  <inkml:trace contextRef="#ctx0" brushRef="#br0" timeOffset="84010.7845">1401 7635 18 0,'2'12'34'0,"-2"-12"1"15,29 15 0-15,2-6-18 16,4-3-7-16,7 2-9 16,3-8-26-16,3 9-6 0,-11-17-3 15,1 8-1-15</inkml:trace>
  <inkml:trace contextRef="#ctx0" brushRef="#br0" timeOffset="84158.4243">1481 7795 37 0,'0'12'34'0,"10"-12"0"0,13 5-12 16,15-5-19-1,5 0-28-15,14 0-3 0,2-5-2 16,4 5-3-16</inkml:trace>
  <inkml:trace contextRef="#ctx0" brushRef="#br0" timeOffset="84682.7037">2362 7806 20 0,'0'0'33'0,"17"-10"0"16,-4-12 1-16,13-10-17 15,4-3-9-15,-5-9-4 16,6-5-1-16,-9-5-2 16,-4-6-1-16,-9-1 0 15,-9 1 1 1,-9 6 1-16,-12 10 1 16,-7 8-1-16,0 12 0 15,-7 15 0-15,2 18 0 0,4 19 1 16,9 15-1-16,7 12 0 15,13 10 1-15,15 7-1 16,6 0 1-16,13-6 0 16,9-5-1-16,8-12-1 0,1-16 0 15,1-13-1-15,-7-17-1 16,-4-13 0-16,-4-14 0 16,-11-7 0-16,-5-6 0 15,-8 3 1-15,-10-2 1 16,-1 9 0-16,-3 8-1 15,0 19 2 1,0 0-1-16,0 0 0 16,3 23 1-16,3 4-1 15,3 6 0-15,-6 0-1 16,3-2-3-16,4 1-10 16,-10 0-25-16,0-16-1 15,7-2-1-15,-7-14 2 16</inkml:trace>
  <inkml:trace contextRef="#ctx0" brushRef="#br0" timeOffset="84798.6031">2774 7403 46 0,'0'-14'27'16,"-9"2"-11"-16,9 12-31 16,0 0-10-16,3 16-4 0,10 6 10 15</inkml:trace>
  <inkml:trace contextRef="#ctx0" brushRef="#br0" timeOffset="85261.5456">2938 7645 11 0,'11'22'33'16,"-9"-3"0"-16,14 6-3 15,-1 0-12-15,-3-5-4 16,10 2-4-16,-3-7-3 15,5-5-2-15,-6-10-1 0,4-4-2 16,0-7 0 0,-2-8-1-16,-2-4-1 0,-3-3 0 15,-5-2 0-15,-2 6 0 16,-4 1 0-16,-4 7 0 0,0 14 1 16,-9 0 1-16,-1 12 0 15,4 8 0-15,3 4 0 16,3 2 1-16,0-1-1 31,8-1 0-31,0-6 0 0,7-3-1 16,0-7-1-16,0-8 0 15,2-4 1-15,0-6-2 16,-3-5 1-16,0-5-1 16,-1-1 0-16,-3-2 0 15,-2 4 0-15,-2 2 0 16,1 6 0-16,-7 11 0 0,9-3 1 15,-9 3 0-15,10 25-1 16,-4-7-2-16,7 7-13 16,2 0-21-16,-9-7 0 15,4 4-1-15,-10-7 1 16</inkml:trace>
  <inkml:trace contextRef="#ctx0" brushRef="#br0" timeOffset="85846.7775">2126 8276 15 0,'10'18'31'16,"-10"1"1"-16,0 15-2 16,7 2-17-16,-5-2-3 15,3 2-3-15,-5-12-2 16,4-2-1-16,-4-13-2 0,0-9 1 31,11-11-2-31,-8-9 1 0,-3-11-1 16,0-5 0-1,0-4-1-15,-5-2 1 0,2 3 0 16,-2 4 0-16,2 7 0 16,-2 13 0-16,5 15 1 15,0 0-1-15,13 27 1 16,1 2-1-16,7 4 0 0,5 7 0 15,0-1 0-15,5-1 1 16,2-7-1-16,-7-8 1 16,0-12 0-16,1-4 1 15,-10-15-1-15,-1-8 1 16,-3-10 0-16,-4-6 0 16,-5-6-1-16,-4 1-2 0,0 1 0 31,-10-2-4-31,7 15-12 15,-4 5-22-15,-7 4-1 16,14 14 0-16,0 0 0 16</inkml:trace>
  <inkml:trace contextRef="#ctx0" brushRef="#br0" timeOffset="86015.8744">2604 8132 12 0,'0'0'23'16,"0"-8"-2"-16,0 8-21 16,0 0-18-16,-13-13-5 0,13 13 9 15,0 0 14-15</inkml:trace>
  <inkml:trace contextRef="#ctx0" brushRef="#br0" timeOffset="86401.0377">2526 8327 45 0,'0'0'37'16,"6"10"1"-16,15-3-5 0,12-4-21 15,0-3-4-15,8 0-3 16,2 0-3-16,1 4-1 16,2-4-2-16,-9 0-2 0,-4 0-2 15,-16-10-2 1,1 1-1-16,-9-1 1 0,-3-2 1 16,-6-1 2-1,0 2 2 1,0 2 2-16,0 9 3 15,0 0 2-15,0 0 2 0,3 9-1 16,-5 5 0-16,-1 4-1 16,-7 0-6-16,4-3-12 15,-9-1-22-15,9 0-1 16,6-14-1-16,0 11 0 0</inkml:trace>
  <inkml:trace contextRef="#ctx0" brushRef="#br0" timeOffset="86601.169">3143 8221 66 0,'16'8'38'0,"-16"6"2"16,2 4-18-16,5 15-8 16,-7 0-6-16,8 5-2 15,-3-1-5-15,1-6-5 16,0 1-10-16,0-7-25 0,-6-14 0 31,0-11-1-31,0 0 0 0</inkml:trace>
  <inkml:trace contextRef="#ctx0" brushRef="#br0" timeOffset="87066.4446">3056 8351 33 0,'0'0'33'16,"12"0"-2"-16,4 0-3 0,8 3-22 15,9 0-7-15,3 1-7 16,9-4-8-16,0 0-4 16,4-4 1-16,-2 4 6 15,0-6 4-15,-4 4 7 16,-5 2 7-16,-7 0 7 16,-10 3 9-1,-21-3 4-15,-4 18-2 16,-13-14-4-16,-5 5-5 15,-7-9-5-15,2 0-4 16,-2-5-4-16,5-9-1 16,9-3-2-16,6-7 0 15,9 1 0-15,9 3-1 0,3 1 2 16,10 7 0-16,6 8 2 0,0 4 2 16,3 8 0-1,0 8 0-15,-1 1 1 0,1 7 0 16,-5-2 0-16,2 0-1 15,-4-6 0-15,1-3-1 16,-4-8 0-16,1-10-1 16,-9-5 0-1,-4-7 0-15,-9-7-1 16,-6 2 0-16,-10 2-2 16,-11-1-5-16,2 5-30 15,-12 11-3-15,-7 2 0 16,7 8-1-16</inkml:trace>
  <inkml:trace contextRef="#ctx0" brushRef="#br0" timeOffset="87789.0734">4225 7761 13 0,'-71'12'31'16,"9"-10"-2"-16,30-2-9 16,32 0-4-16,31 0-4 15,43-2-2-15,45-10-2 16,36-3-2-16,37-3-2 0,33 3 0 15,21-4-1-15,9 2-1 16,-12 3 0-16,-20 3-1 16,-29 6-4-16,-38 5-10 15,-45-4-21-15,-42 13-1 0,-53-7-1 16,-34 10 1-16</inkml:trace>
  <inkml:trace contextRef="#ctx0" brushRef="#br0" timeOffset="88037.4267">4922 7393 20 0,'-12'-65'30'0,"7"4"-10"16,-2-4-2-16,-1 5 0 15,3 7-3-15,-2 4-2 16,7 22-2-16,-7 16-4 16,7 11-2-1,0 36-2-15,0 12-7 16,8 18-19-16,1 18-12 16,-9 4 0-16,0 13 0 0</inkml:trace>
  <inkml:trace contextRef="#ctx0" brushRef="#br0" timeOffset="88568.8876">4454 8378 29 0,'-30'-9'29'15,"7"0"-7"-15,-4-14-8 0,-1-8-4 16,10-1-2-16,12-9 0 16,9 5-1-1,13-1-1-15,8 9-1 0,7 6-1 16,9 14 1-16,-3 8 0 16,-5 15 0-16,-14 7 0 0,-12 14 0 15,-19 5-2-15,-12 4 0 16,-15 0-1-16,-6-4 0 15,0-3-1-15,5-8-1 16,4-9 0-16,19-7 0 16,18-14 0-1,0 0 0-15,36 7 0 16,2-7-1-16,9 0 0 16,1 2-5-16,6 7-13 15,1-2-18-15,-15-7 0 16,-2 6 0-16,-10-10 0 15</inkml:trace>
  <inkml:trace contextRef="#ctx0" brushRef="#br0" timeOffset="88985.8137">4712 8277 37 0,'10'17'35'0,"-4"4"0"15,-6 1-9 1,-3 2-14-16,3 2-3 15,-3-7-3 1,3-1-1-16,0-18-2 0,0 0-1 16,-16-6-1-16,12-16 0 15,1-13 0-15,3-3 0 16,-3-7-1-16,3 2 0 16,0 0 0-16,4 7 1 15,-2 8-1-15,8 14 0 0,0 14 1 16,5 13 0-16,4 11 0 15,0 10 1-15,2 7-1 16,6 1 0-16,-1-1-1 16,3-3 2-16,-3-12-1 15,-1-7 0-15,-5-15 1 16,1-11 0-16,-7-12 0 0,1-9-1 16,-10-8 1-16,-5-3-1 15,0-2-1-15,-7 4-3 16,2 11-9-16,-10 6-24 15,2 1-4-15,13 19 0 16,-18-13 0-16</inkml:trace>
  <inkml:trace contextRef="#ctx0" brushRef="#br0" timeOffset="89191.2708">5335 8032 50 0,'14'13'40'0,"-6"8"-1"0,0 8-3 16,7 12-21-16,-8 2-5 15,4 10-3-15,-5-3-4 16,-1 0-2-16,1-4-5 16,-6-13-8-16,5-8-27 15,-5-8-2-15,0-17 1 16,-12-4-1-1</inkml:trace>
  <inkml:trace contextRef="#ctx0" brushRef="#br0" timeOffset="89338.3523">5253 8296 47 0,'-10'-14'37'16,"23"14"0"-16,5 0-3 15,6-5-22-15,14 2-9 0,13 0-16 16,11 3-23-16,-4-10-1 15,7 10 1-15,-2-7-1 16</inkml:trace>
  <inkml:trace contextRef="#ctx0" brushRef="#br0" timeOffset="89691.9497">5915 8248 21 0,'-3'-13'33'15,"-7"-11"1"-15,10-2-9 16,-5-2-7-16,2 2-3 15,3 6-4-15,0-1-3 16,0 9-1-16,0 12-2 31,0 0 0-31,0 12-1 0,5 13-1 16,-5 4-1-16,5 6 0 16,-5 5-1-16,6 2 1 15,-3 0-2-15,-3-3 1 16,0-7-1-16,-5-7 0 15,-6-4-1-15,-2-8-1 16,2-7 1-16,-5-6-1 0,3 0 0 16,5-8 0-16,8 8 1 0,0-16-1 15,8 9 2 1,11 1 0-16,5 3 0 0,6 1 1 16,1 4-10-16,4 1-28 15,-10-7-1-15,2 4 0 31,-10-17 0-31</inkml:trace>
  <inkml:trace contextRef="#ctx0" brushRef="#br0" timeOffset="90493.0894">7817 6890 22 0,'0'0'16'0,"-40"0"-1"16,-7 5-3-16,-20-5-4 15,-9 4-3-15,0 0-1 16,3-1-1-1,8 0-1-15,9 2 1 16,19-5 0-16,15 3 2 16,22-3 0-16,13 16 1 15,17-2 0-15,15 2 0 16,13 9-1-16,4 3-1 16,3 9 0-16,-6 3-2 0,-13 4-2 15,-18 6-1-15,-25 2 0 16,-27 5 0-16,-20 1-1 0,-20 3 0 15,-12-1 2-15,-6-2 1 16,3-5 3-16,9-8 0 16,19-4 2-16,15-9 1 15,26-3 0-15,20-7 0 16,29-2-1-16,21-7-1 0,24 2-1 16,14-5-1-16,12-1-1 15,7-2-1-15,0-1 0 16,-5-3-3-16,-12-3-4 15,-8 3-10-15,-16 4-22 16,-25-11 1-16,-7 9-2 31,-25-5 1-31</inkml:trace>
  <inkml:trace contextRef="#ctx0" brushRef="#br0" timeOffset="90956.0957">6983 8104 45 0,'9'6'35'15,"7"12"-2"-15,-1 4-15 16,-3-2-6-16,1 7-2 16,-9-1-4-16,1-4-2 15,-5-9-1-15,-3-2-1 0,3-11-1 16,-6-9-1-16,6-11 1 15,3-1-1-15,6-7 0 16,4 2-1-16,5-1 1 16,4 3-1-16,3 9 1 15,-4 6 0-15,1 9 0 16,-1 8 1-16,-5 8-1 0,-3 6 1 16,-5 5-1-16,-5 1-1 0,1 5-9 15,-4 3-24 1,0-15-2-16,6-2 0 0,-6-19 0 15</inkml:trace>
  <inkml:trace contextRef="#ctx0" brushRef="#br0" timeOffset="91125.8691">7364 8124 25 0,'18'4'34'0,"-3"-4"1"15,18 0-1-15,-4 0-20 16,8 4-21-16,5 5-24 0,-9-9-2 16,5 5-1-16,-17-5 0 15</inkml:trace>
  <inkml:trace contextRef="#ctx0" brushRef="#br0" timeOffset="91273.0131">7408 8258 26 0,'0'0'34'16,"2"14"0"-16,11-14-3 0,18-4-26 15,3 4-32-15,-4-8-5 16,14 8 0-16,-12-10-1 16</inkml:trace>
  <inkml:trace contextRef="#ctx0" brushRef="#br0" timeOffset="91610.5548">7791 8138 27 0,'0'0'19'0,"0"0"-9"16,0 0-13-16,0 0-4 15,0 0-1-15,0 0-1 16,13 0-8-16,-13 0 6 0,0 0 11 16</inkml:trace>
  <inkml:trace contextRef="#ctx0" brushRef="#br0" timeOffset="91790.9031">7711 8187 45 0,'10'2'35'16,"5"-6"1"-16,12 4-6 15,4-6-25-15,4-1-29 16,8 7-9-16,-8-7-1 16,4 7-1-16</inkml:trace>
  <inkml:trace contextRef="#ctx0" brushRef="#br0" timeOffset="92258.7944">8102 8153 29 0,'12'17'34'0,"-8"-2"1"16,2 7-7-16,-3 2-12 16,-3-2-5-16,6 2-3 15,-6-7-3-15,0-5-1 0,0-12-2 16,0 0 0-16,-9-16-1 16,2-5 0-16,-2-8 0 15,0 0-1-15,-1-6 1 16,1 6-1-16,2 1 0 15,4 8 0-15,3 6 0 16,0 14 1-16,0 0-1 0,20 8 1 16,-2 9 0-16,6 5 0 15,4 2 0-15,3-1 0 16,1 1 0-16,1-6 1 16,-1-6 0-16,-1-6-1 0,-2-13 1 15,-5-4 0-15,-6-9-1 31,-6-2 1-31,-5-4-1 0,-7-3-2 16,-3 5-4-16,-9-1-18 16,-7 3-16-16,0 4 0 15,-5-6-1-15,2 3 1 16</inkml:trace>
  <inkml:trace contextRef="#ctx0" brushRef="#br0" timeOffset="92959.2701">7351 6568 7 0,'9'-3'28'31,"-9"3"3"-31,10 0-6 16,-7 10-12-16,1 7-3 16,-4 2-3-16,3 1-1 15,-3-2-1-15,0 0 0 16,0-6-2-16,0-12 0 15,0 0-1-15,-13 0-1 0,9-15 0 16,-2-5 0-16,4-4 0 16,2 0-1-16,2-2 0 15,2 2 0-15,2 7 0 0,4 3 0 16,-1 9 1 0,6 5 0-16,-2 4 0 15,5 8 0-15,3 4 0 0,4 3 1 16,4 4-1-16,2 0 2 0,0 1-1 15,-1-6 2-15,4 0 0 16,-8-9 1-16,-2-9 0 16,-6-9-2-16,-5-5 2 15,-6-8-3-15,-7-3 2 32,-3-6-3-32,-4 2 0 0,-3 0-2 15,-4 3-6-15,4 4-31 16,-2 7-2-16,-1 4 1 15,13 11-1-15</inkml:trace>
  <inkml:trace contextRef="#ctx0" brushRef="#br0" timeOffset="93829.0641">8603 7435 8 0,'15'-14'29'16,"-2"-5"1"-16,11 9-8 15,-6 7-5-15,4 6-3 16,-3 12-4-16,-4 9-3 15,-2 8-3-15,-7 5 0 16,0 5 0 0,0-2 0-16,0-1 0 15,4-6-1-15,5-6 0 16,4-13 0-16,6-5 0 16,3-9-1-16,-1-10 0 15,1-9-1-15,0-4 0 16,-6-5 0-16,-3-4-1 15,-7-3 1-15,-7 2-1 0,-5 2 1 16,0 6-1-16,-4 6 0 16,1 7 0-16,3 12 0 0,-16 0 0 15,14 12 0 1,2 7 0-16,0 5 0 0,0 4 0 16,2 4-1-16,-2-5-4 15,9 5-13-15,3-3-19 0,-6-15 1 16,5-1-1-16,-11-13 0 15</inkml:trace>
  <inkml:trace contextRef="#ctx0" brushRef="#br0" timeOffset="94176.0218">9204 7497 5 0,'2'17'28'15,"11"15"2"-15,-13 0-9 16,7-2-6-16,-1 5-5 16,-3-7-3-16,3 0 0 15,-6-7 0-15,0-9-2 0,0-12 1 16,0 0-1-16,-9-15 0 16,9-6 0-16,-7-11 0 15,3-4-1-15,-4-11-1 16,-1-2 0-16,3-8-2 0,-1 4 0 15,4 1 0-15,-2 1 0 32,5 4 0-32,0 8-1 0,9 4 0 15,3 8 0 1,5 10 0-16,0 0-4 0,11 11-6 16,3 6-16-16,-1-3-10 15,12 7 0-15,-4 1-1 16</inkml:trace>
  <inkml:trace contextRef="#ctx0" brushRef="#br0" timeOffset="94429.9001">9256 7746 35 0,'10'12'34'0,"3"-6"1"15,17-5-9-15,-1 3-16 32,7-4-28-32,4 0-11 15,-6-8-4-15,1 4-1 0</inkml:trace>
  <inkml:trace contextRef="#ctx0" brushRef="#br0" timeOffset="94814.8936">9523 7433 28 0,'19'-5'34'0,"-10"12"1"15,6 8-5-15,-2 7-15 16,-6-1-5 0,1 5-4-16,-5 0-2 15,1-4-1-15,-4-3-1 16,3-6-1-16,-3-13 0 16,0 0 1-16,15-9-1 15,-8-10 0-15,5-6-1 0,-2-2 1 16,4-4-1-16,2 1 0 15,-3 4 0-15,-1 4-1 0,0 5 1 16,1 10 0 0,-4 7 1-16,0 10 0 0,1 5 1 15,0 5 0-15,-2 3-1 16,1 5 1-16,1 0-4 16,-2-5-7-16,-1-4-27 15,1 0-1-15,-8-19-1 0,5 18 1 16</inkml:trace>
  <inkml:trace contextRef="#ctx0" brushRef="#br0" timeOffset="95250.9138">9861 7238 35 0,'25'0'32'0,"-4"-5"-2"15,10 5-12-15,0 0-4 0,0 0-6 16,0 3-2 0,-3 4-2-16,-4 2-2 0,-4 2 0 15,-5 3-1-15,-2 0 1 16,-4 5-1-16,-3 3 0 15,4 6 0-15,-4 1-1 32,1 3 1-32,1 1-1 0,2 5 1 15,0 1-1-15,-1 0 1 16,-1-3-1-16,-1-2 1 0,-1 0 0 16,-6-2 1-1,0-3 0-15,-13-3 1 16,-4-4 1-16,-6-5 0 0,-10-5 0 15,1-2 0-15,-8-5-1 0,2-5-5 16,4-11-33-16,3 6-3 16,2-13 0-16,9 3 0 15</inkml:trace>
  <inkml:trace contextRef="#ctx0" brushRef="#br0" timeOffset="119868.7688">14484 846 58 0,'0'0'33'16,"0"0"-11"-16,0 0-4 15,0 0-6-15,0 0-2 31,0 0-6-31,-18 63-3 0,18-63-11 16,-12 87-18-16,0-24-5 16,8-12-1-16,-5 7-1 15</inkml:trace>
  <inkml:trace contextRef="#ctx0" brushRef="#br0" timeOffset="120222.8069">14448 1831 14 0,'6'-27'63'0,"-6"27"-35"16,0 0-11-16,0 0-4 16,9 13-4-16,-9 5-1 15,-3 6-4-15,3 7-3 16,-9 9-7-16,6 3-18 15,3-4-10-15,-6-8-1 16,9 8 0 0</inkml:trace>
  <inkml:trace contextRef="#ctx0" brushRef="#br0" timeOffset="120522.8052">14444 2573 41 0,'0'0'35'0,"13"7"2"15,-19 1-1-15,3 11-24 16,-3 9-10-16,6 5-12 16,-3 14-23-16,-6-3-1 15,9 2-1-15,-10-4-2 32</inkml:trace>
  <inkml:trace contextRef="#ctx0" brushRef="#br0" timeOffset="120901.7144">14398 3510 57 0,'-12'-2'36'0,"9"11"0"0,-9-9-1 16,2 12-31-16,10-12-8 16,-6 23-14-16,6-6-16 15,3-8-2-15,2 6 0 16,-5 2 0-16</inkml:trace>
  <inkml:trace contextRef="#ctx0" brushRef="#br0" timeOffset="121154.5249">14340 4850 6 0,'8'73'14'0,"-4"-5"-14"16,-4-6 1-16,6-1-21 16</inkml:trace>
  <inkml:trace contextRef="#ctx0" brushRef="#br0" timeOffset="121723.7289">13289 1138 5 0,'0'0'26'0,"0"0"5"0,0 0 0 16,0 0-17-16,0 0-2 16,49-33-4-16,-49 33-2 15,69 9-2-15,-27-9-11 16,8 0-23-16,-4-5-2 15,4 5 2-15,-50 0-2 32</inkml:trace>
  <inkml:trace contextRef="#ctx0" brushRef="#br0" timeOffset="122440.8336">13865 1013 16 0,'0'0'30'15,"0"0"-1"-15,0 0-3 32,0 0-12-32,0 0-5 0,0 0-3 15,10 43-4-15,-10-43 1 16,0 59-1-16,0-59 2 15,-4 56-3-15,4-56 0 16,0 0 2-16,0 0-1 16,0 0-1-16,0 0 1 15,0 0 1-15,0 0-1 0,0 0 0 16,-12-45-1-16,12 45 0 16,0-45 1-16,0 45 0 15,0-47 0-15,0 47-1 16,0 0 1-16,0 0-1 15,0 0 0-15,0 0-2 0,0 0 2 32,0 0-2-32,0 0 1 0,58 12 0 15,-58-12 1 1,45 44 0-16,-45-44 0 0,49 34 0 16,-49-34 0-16,46 47-1 15,-46-47 1-15,0 0 1 16,53 6 1-16,-53-6 0 15,0 0 1-15,0 0 2 0,31-72-1 16,-31 72 3-16,0-66-4 16,0 66 1-16,-5-55-1 15,5 55-1-15,0 0-2 16,-10-53-3-16,10 53-3 16,0 0-12-16,0 0-25 15,0 0-2 1,0 0 0-16,0 0 3 15</inkml:trace>
  <inkml:trace contextRef="#ctx0" brushRef="#br0" timeOffset="132827.0579">18123 910 28 0,'0'0'33'16,"0"0"1"-16,0 0-4 0,0 0-18 16,0 0-12-16,3 66-16 15,3-15-14-15,-10 7-2 16,11-14 2-16</inkml:trace>
  <inkml:trace contextRef="#ctx0" brushRef="#br0" timeOffset="133096.6013">18108 1485 73 0,'0'0'40'0,"0"0"-1"0,0 0-5 16,-16 38-25-16,9-18-7 15,2 28-12-15,-3 3-23 16,3-3-6-16,5 6-2 0,0-13 3 15</inkml:trace>
  <inkml:trace contextRef="#ctx0" brushRef="#br0" timeOffset="133728.06">18097 4575 87 0,'4'38'37'15,"-11"3"-8"-15,-5 5-49 16,12 13-13-16,-5-13-3 16,11-2-1-16</inkml:trace>
  <inkml:trace contextRef="#ctx0" brushRef="#br0" timeOffset="134696.9724">18572 947 30 0,'0'0'21'16,"0"0"-4"-16,0 0-4 15,0 0-4-15,-10 49-3 16,10-49-1 0,-11 57-2-16,11-57 1 15,0 0-1-15,-14 45 1 16,14-45-1-16,0 0 0 0,0 0 1 16,0 0-2-1,0 0 4-15,0 0-3 0,0-64 0 16,0 64-1-16,0 0 3 15,10-55-2-15,-10 55 3 0,0 0-3 16,6-63 0-16,-6 63 0 16,0 0 0-16,0 0-1 15,0 0-2-15,0 0 1 16,0 0-2-16,53 25 2 16,-53-25-1-16,55 42-1 15,-55-42 0 1,66 38 2-16,-66-38 1 15,69 31-1-15,-69-31 4 16,57 10-1-16,-57-10 0 16,43-20 1-16,-43 20 2 15,0 0 0-15,29-58-1 16,-29 58-2-16,0-72-1 16,0 72-2-16,-13-61 0 0,13 61-7 15,0 0-26-15,0 0-10 16,-34-43-1-16,34 43 1 15</inkml:trace>
  <inkml:trace contextRef="#ctx0" brushRef="#br0" timeOffset="151804.5944">10726 7528 33 0,'10'5'33'15,"11"-5"-6"-15,10 0-5 16,3 0-5-16,10 0-3 16,-1-2-7-16,2 2-6 15,-2 2-8-15,-5 1-11 16,-14-3-16-16,-2 10 0 16,-22-10 0-1,17 7 8-15</inkml:trace>
  <inkml:trace contextRef="#ctx0" brushRef="#br0" timeOffset="151990.0005">10794 7690 46 0,'0'0'33'0,"0"0"-7"15,23 5-6-15,2-5-5 16,9 4-4-16,3-4-5 15,-1 0-14-15,-3-9-25 16,10 9 0-16,-13-15-2 16,7 3 0-1</inkml:trace>
  <inkml:trace contextRef="#ctx0" brushRef="#br0" timeOffset="152937.6231">1204 9748 25 0,'20'16'32'15,"8"-15"1"-15,9 10-4 16,13-4-23-16,9-3-9 0,-4 3-20 16,-1-7-6-16,-2 0-1 15,-16-7-2-15</inkml:trace>
  <inkml:trace contextRef="#ctx0" brushRef="#br0" timeOffset="153107.0073">1303 9872 29 0,'-14'9'35'0,"14"2"1"16,13-3-3-16,7-5-17 0,18 4-8 15,3-7-26-15,7 8-12 16,0-16-3-16,2 4-2 16</inkml:trace>
  <inkml:trace contextRef="#ctx0" brushRef="#br0" timeOffset="170507.9493">2083 10029 22 0,'12'14'31'0,"21"3"1"15,1-13-15-15,8-15-3 16,9-11-3-16,3-16-3 16,0-9 0-16,-4-18-3 15,-5-10-2-15,-18-8 0 16,-7 3-2-16,-14 3 1 15,-6 8-1-15,-10 10 2 0,-3 9-2 16,-8 18 1-16,0 22-1 16,2 15 0-16,0 17 0 15,6 20 0-15,0 15 1 16,8 6-1-16,12 9 1 0,5 2-1 16,13-4 0-16,6-6 1 31,6-10-1-31,6-17 0 0,4-14 0 15,0-13-1-15,-1-16 0 16,-3-8 0-16,-11-8 0 16,-6-9 0-16,-4 4 0 15,-12 1 1-15,2 4 0 16,-12 5 0-16,0 17 0 16,0 0 1-16,0 15 0 0,0 6 0 15,0 4 0-15,4 6-1 16,-4 3 0-16,8-1-2 15,-1-6-5-15,6-2-12 16,-2-8-21-16,-11-17 1 16,0 0-2-16,8-12 1 0</inkml:trace>
  <inkml:trace contextRef="#ctx0" brushRef="#br0" timeOffset="170624.3413">2780 9626 33 0,'-15'-24'27'0,"15"24"-13"16,0-13-19-16,0 13-17 16,0 0-6-16</inkml:trace>
  <inkml:trace contextRef="#ctx0" brushRef="#br0" timeOffset="171171.4571">3015 9783 15 0,'-5'28'32'0,"2"-9"2"0,8 0-7 15,3 8-9-15,-3-4-4 16,11 2-4-16,-4-8-2 16,7-2-2-16,-3-12-2 15,4-3-1-15,0-9-2 16,4-7-1-16,-5-5 1 16,-1-6-1-1,-2 2-1-15,-6 3 1 16,-2 3 0-16,-4 5 0 15,-4 14 1-15,0 0 1 16,-15 14 0-16,5 6 0 16,4 6 1-16,6 3-1 15,3 0 1-15,5-2 0 16,3-5-1-16,10-5-1 0,2-10 1 16,2-7-2-16,4-7-1 15,-6-9 1-15,1-5-1 16,-6-5 0-16,2-4 0 15,-9-1 0-15,-1 5 0 16,-7 6 0-16,-3 6 1 0,0 14 0 16,0 0 1-16,-6 9 0 0,6 11-1 15,0-1-3 1,4 12-15-16,8 2-21 0,-4-10 1 16,2 4-1-16,-3-8 0 15</inkml:trace>
  <inkml:trace contextRef="#ctx0" brushRef="#br0" timeOffset="171809.8842">2173 10415 27 0,'0'0'31'16,"-5"20"0"-16,0 3-9 15,1 6-6-15,-3 3-5 16,7 4-3-16,-12-6-1 0,12-4-1 16,-6-7-3-16,6-19-1 15,0 0 0-15,9-9-1 16,-4-15 0-16,-5-6 1 15,6-5-1-15,-1 3 0 16,-1-4 0-16,-4 7 0 16,4 9 0-16,-4 6 0 0,0 14-1 15,17 0 1-15,-3 12-1 16,7 5 1-16,3 7 0 16,3 2-1-16,3-1 1 15,2-1-1-15,-2 1 1 16,-3-9 0-16,-4-3 0 15,-5-8 0 1,-2-8 0-16,-1-3 0 16,-6-8 1-16,0-6-1 0,-5-6 0 15,-4-3 1-15,0 1-3 16,0-1-1 0,-6 7-7-16,-4 5-23 0,1 0-6 15,9 17 0-15,-9-8 0 16</inkml:trace>
  <inkml:trace contextRef="#ctx0" brushRef="#br0" timeOffset="172188.443">2571 10532 32 0,'0'0'34'16,"11"4"1"-16,11-4-4 15,-1 0-16-15,7 0-8 16,3 0-4-16,4-4-2 0,-1 4-2 16,-3 0 0-16,-3 0-2 15,-8 0 1-15,-9-5-1 0,-11 5 1 16,9-12 0-16,-9 12 3 15,-4-15 1-15,4 15 1 16,-9-10-1-16,9 10 2 16,0 0 0-16,0 0 1 0,-6 20-1 15,6-8-1-15,0 5-1 16,-3 1-5-16,3-1-18 16,-4-8-15-16,4 2 0 15,0-11-1-15</inkml:trace>
  <inkml:trace contextRef="#ctx0" brushRef="#br0" timeOffset="172442.1263">3097 10389 58 0,'0'9'38'0,"-4"8"0"16,1 3-15-16,3 12-10 0,-6 1-4 15,6 4-3-15,0-1-3 16,-3-7-7-16,6-1-8 31,-3-5-25-31,0-14-1 0,0-9-1 16,0 0 0-16</inkml:trace>
  <inkml:trace contextRef="#ctx0" brushRef="#br0" timeOffset="172589.2741">2982 10547 11 0,'-22'-2'30'0,"22"2"-1"16,0 0-2-16,13-9-19 15,5 5-15-15,-2-6-20 16,14 10-2-16,-7-12 0 15,14 12 17-15</inkml:trace>
  <inkml:trace contextRef="#ctx0" brushRef="#br0" timeOffset="172911.3353">3435 10505 19 0,'25'14'35'0,"-20"-1"1"16,-14 0-8-16,-3-2-6 15,-10-6-7-15,1 2-5 0,-7-7-5 16,0-3-2-16,0-7-2 31,9 0-2-31,6-3 0 0,5-4-1 16,8 2 1-16,10 1-1 15,8 2 1-15,3 2 0 16,7 5 2-16,2 5 0 16,2 0 1-16,1 7 0 15,-4 0 0-15,1 3 1 16,-5 1-1-16,-2 0 0 0,-5-3 0 15,-6-2 1-15,-12-6-2 16,0 0 1-16,0 0-1 16,-16-5-1-16,-2 1-4 15,-9-1-30-15,-2-6-4 16,2 3-2-16,-1-6 1 16</inkml:trace>
  <inkml:trace contextRef="#ctx0" brushRef="#br0" timeOffset="173374.9386">3846 9965 18 0,'10'0'29'16,"12"-12"3"-1,40 5-16-15,28 2-3 0,30-3-1 16,36 6-1-16,27-7-1 15,25 9-5-15,13-4-6 0,-1-4-7 16,-14-2-20-16,-12 10-7 16,-34-15 1-16,-32 6-1 15</inkml:trace>
  <inkml:trace contextRef="#ctx0" brushRef="#br0" timeOffset="173712.7438">4737 9636 29 0,'5'-49'33'0,"-7"-16"2"16,2-4-12-1,-3 4-8-15,-3-4-3 16,3 16-4-16,-7 2-2 0,4 17-2 16,-1 13-1-16,7 21-1 15,-14 24-2-15,14 17-3 16,0 28-9-16,0 16-21 15,0 8-3-15,0 9 0 16,0-5-1-16</inkml:trace>
  <inkml:trace contextRef="#ctx0" brushRef="#br0" timeOffset="174260.5314">4411 10472 2 0,'-40'11'28'15,"6"1"0"-15,-12-12-9 16,4-10-6-16,3-11-2 0,9-4-3 16,10-8-2-16,10-4-1 15,10 1 0-15,15 2-1 16,11 12 1-16,5 7 0 15,7 15 0-15,-4 9 0 16,-3 14 0-16,-13 11-1 16,-5 10-1-1,-16 4 0-15,-13-1-1 16,-9 0-1-16,-7-5 0 16,-5-6-1-16,-1-13-1 15,8-7 1-15,2-9-1 16,13-7-1-16,15 0 0 15,-3-17 1-15,19 7 0 16,12 5 0-16,8 1 1 0,4 4 0 16,4 9-5-16,0 1-23 15,5 4-6-15,-13-6-1 16,0 6 0-16</inkml:trace>
  <inkml:trace contextRef="#ctx0" brushRef="#br0" timeOffset="174733.4364">4574 10433 40 0,'0'20'34'0,"7"10"1"31,-3 6-15-31,-4-7-8 0,6 5-4 16,-6-10-3-16,0-4-3 15,0-8-1-15,0-12-1 16,0 0 0-16,-6-27 0 16,0-4-2-16,-1-7 1 0,-2-9 0 15,3-1 0-15,3-1 0 16,3 6 0-16,0 6 1 0,0 13 0 16,9 8 0-16,0 16 1 15,3 12 0-15,5 8 0 16,-2 12 0-16,3 1 0 15,2 3-1-15,1 2 1 16,3-6 0-16,-1-3 0 31,-3-7-1-31,5-3 1 0,-5-15 0 16,1-4 0-16,0-13 0 16,-4-5 0-16,-3-6 0 15,-3-4 0-15,-2-4 0 16,-1 3-2-16,-3 3-1 15,-5 1-9-15,-3 2-22 0,3 23-3 16,-9-14 0-16,9 14 0 16</inkml:trace>
  <inkml:trace contextRef="#ctx0" brushRef="#br0" timeOffset="174949.9509">5225 10221 36 0,'7'18'37'0,"-11"1"1"16,4 9-3-16,0 9-18 15,0 0-6-15,0 11-3 16,0 2-3-16,0 2-2 16,0-7-4-16,0-7-4 15,6-6-7-15,-8-10-21 0,2-22-5 16,-14 10-2-16,-1-22 1 15</inkml:trace>
  <inkml:trace contextRef="#ctx0" brushRef="#br0" timeOffset="175097.0963">5067 10490 33 0,'3'-10'35'32,"20"6"1"-32,0 4-4 0,8-4-19 15,6 4-10 1,5 0-21-16,6 9-15 0,-7-9-1 15,7 2-2-15</inkml:trace>
  <inkml:trace contextRef="#ctx0" brushRef="#br0" timeOffset="175450.2972">5683 10366 21 0,'0'-20'32'0,"-5"-8"1"15,2 0-10-15,3 9-5 16,-7-3-5-16,7 22-2 0,0-10-3 16,3 24-2-16,-3 4-1 15,0 10-1-15,6 5-2 16,-3 7 0-16,0-1 0 16,-3 3 0-16,0-5 0 0,0 0-1 15,-8-4 0 1,-4-8-1-1,-5-6 1-15,2-4-1 16,-4-4 0-16,4-5 0 16,2-6-1-16,4 0 2 0,9 0-2 15,6-10 2 1,13 10-1-16,-1-5 0 0,6 5 0 16,5-2-3-16,4-2-28 15,-1 8-7-15,-10-12 0 0,3 4 0 16</inkml:trace>
  <inkml:trace contextRef="#ctx0" brushRef="#br0" timeOffset="176335.5705">7367 9128 31 0,'-37'-10'20'0,"-6"5"-3"16,-17-4-5-16,-14 1-3 15,-7-2-3-15,-8 1-1 0,7 1-1 16,2 2 0-16,18 0-1 15,10 6 1-15,18 0 1 16,15 10 0-16,19 5 1 16,18 2 0-16,16 9-1 0,14 1 0 15,10 5-1-15,7-1 1 32,10 6-2-32,-6 1-1 15,-2 8-2-15,-14 0 1 0,-16 10-1 16,-21 3-1-16,-20 5 1 15,-23 1-2-15,-18-1 2 16,-16 3-1-16,-9-4 1 16,-9-7 1-16,2-10 0 15,8-3 1-15,11-11 1 0,13-5 1 16,19-3-1-16,19-12 1 16,28 0-1-16,23-8 0 15,24 2 0-15,22-2-1 16,13-1 0-16,15-3-1 15,8 2-1-15,5-2 0 16,-13 0-1-16,-7 0 1 0,-15 0 0 16,-21 0-1-16,-13 0 0 15,-19-2 1-15,-11-1 1 16,-17-1-1-16,-6-1 0 0,-9 5-3 16,-6-10-19-1,-1 0-16-15,7 10-1 16,-21-22 0-1,21 22 0-15</inkml:trace>
  <inkml:trace contextRef="#ctx0" brushRef="#br0" timeOffset="176898.8609">6651 10408 35 0,'15'18'34'0,"-9"-1"-3"16,-3 4-12-16,-3 10-5 15,0 0-3-15,0 3-3 16,0-5-3-16,-5-3-2 15,1-11-1-15,4-15-1 16,0 0 0-16,0-13-1 0,10-7 0 16,1-7 0-16,3 2-1 15,3-5 1-15,6 5-1 16,5 3 1-16,2 8 1 16,-2 4-1-16,-2 5 1 15,-2 5 0-15,-6 10 1 31,-2 7 0-31,-9 3 1 0,-7 4-1 16,0 3 0-16,0 4-1 16,-4-2-3-16,4-5-6 15,0-6-26-15,10-2-3 16,-10-16 0-16,22 7 0 16</inkml:trace>
  <inkml:trace contextRef="#ctx0" brushRef="#br0" timeOffset="177099.8988">7118 10453 39 0,'17'0'33'0,"14"5"-1"16,-9-5-14-16,8 0-22 15,1 8-24-15,-9-13-2 16,3 8-2-16,-25-3 5 16</inkml:trace>
  <inkml:trace contextRef="#ctx0" brushRef="#br0" timeOffset="177284.8113">7101 10568 50 0,'0'0'35'16,"21"2"0"-16,6-2-16 15,4 0-17-15,1 0-31 16,8 4-3-16,-9-4-1 0,7 0-1 16</inkml:trace>
  <inkml:trace contextRef="#ctx0" brushRef="#br0" timeOffset="177669.7977">7693 10420 26 0,'-28'-14'31'16,"2"9"0"-16,-4 2-10 0,-1 3-9 15,4 9-3 1,1 8-2 0,10 5-2-16,4 5 0 15,12 5-2-15,7-1 2 16,10 2-1-16,6-5 0 15,11-8 0-15,0-11 0 0,6-9-1 16,-2-9-1 0,-4-6 0-16,-7-13 0 0,-9-4 0 15,-14 0-1-15,-8-4-2 0,-10 6-8 16,-8 10-29-16,-12-10 1 16,5 10-1-16,-4-3 0 15</inkml:trace>
  <inkml:trace contextRef="#ctx0" brushRef="#br0" timeOffset="178739.7416">6960 8751 10 0,'4'10'27'0,"-10"0"-5"15,6 8-6-15,-6 4-4 16,2 0-4-16,-2 2-1 16,0 0-3-16,3-6 0 15,0-6-2-15,3-12-1 0,0 0 1 16,0-25-1-16,3-1 1 15,-3-8 0-15,0-5 1 16,0 0 1-16,0-2 1 16,0 10 0-16,-3 0-1 15,3 13 1-15,-3 6-1 0,3 12 0 32,9 0-1-32,1 15 0 0,5 2-2 15,5 4 0-15,3 6 1 16,5-2-2-16,2 1 1 15,-1-1 0-15,-1-4-1 16,-3-4 1-16,-3-4-1 16,-4-7 1-16,0-6 0 15,-5-9 0-15,-4-4 0 0,-2-6 1 16,-4-6 1-16,-1 3 0 16,-2-6-1-16,-3 6 2 15,-2 0-2-15,1 7 1 16,-2 3-2-16,6 12-2 15,0 0-13-15,0 0-24 16,-12-6-1 0,12 6 0-16,0 0 0 15</inkml:trace>
  <inkml:trace contextRef="#ctx0" brushRef="#br0" timeOffset="181230.5358">8250 9615 24 0,'13'-16'17'15,"-3"-5"-1"-15,2-2-1 16,3-3-2-16,-2-3-2 16,2 1 0-16,-3 1-2 0,0 7-1 15,-5-3-1-15,3 10-1 16,-6 3-1-16,-4 10-1 16,0 0-1-16,0 0 0 15,0 0-2-15,0 0 0 16,-4 13-1-16,1-3 0 15,-4 8 0-15,4 2 0 0,-1 6 0 16,4 2 0-16,-4 10 0 16,4-1 1-16,0 2-1 15,0 2 1-15,0-5-1 16,5 2 1-16,-2-6-1 16,4-7 1-16,-1-4-1 15,0-7 1 1,0-2-1-16,0-4 0 15,-6-8 0-15,7 12 1 0,-7-12-1 16,0 0 1-16,0 0 0 16,0 0-1-1,-4 10 1-15,4-10-1 0,-21 0 1 16,5 3 0-16,-5-1-1 16,-1 2 0-16,-1 1 1 0,-1-3-1 15,6 1 0-15,1 2 0 16,6-5 0-16,11 0 0 15,0 0 0-15,0 0 0 16,22-9 0-16,2 6 0 16,4 0 0-16,6-2 0 15,4 5 0 1,2-4 0-16,-7 4 1 16,1 0 0-16,-7-4-1 15,-6 4 1-15,-5 0 1 16,-5 4-2-16,-11-4-8 15,0 0-28-15,0 0 1 16,-4 9-2-16,-9-22 0 16</inkml:trace>
  <inkml:trace contextRef="#ctx0" brushRef="#br0" timeOffset="193994.3886">206 13878 42 0,'-13'-66'21'15,"13"66"-8"-15,53-125 3 16,-3 77-12-1,11-6 1-15,15 3 0 16,7-2 0-16,17 10 0 0,2 6 0 16,16 15-2-16,3 13 0 15,-14 17 0-15,-1 15-1 16,-9 19-1-16,-4 8 0 0,-10 7 0 16,5-3-1-1,-17-10 0-15,16-17-1 0,9-20-1 31,25-21 1-31,11-20-2 16,21-13 1-16,12-6 0 0,11 2 2 16,4 13 2-16,-10 16 1 15,-5 22 0-15,-13 27 1 16,-12 19 0-16,-16 9 0 16,-6 8-1-16,-1-2-1 15,3-7-1-15,11-16-1 0,6-17-1 16,15-21 0-16,12-21-1 15,9-5 1-15,5-2 0 16,-1 7 2-16,-5 13 0 16,-14 23 1-16,-10 19 0 15,-21 29 1-15,-11 24 0 16,-14 17-1 0,-6 9 0-16,-1 1-2 15,1-4-2-15,12-9 1 16,7-14-2-16,13-17 0 15,7-16-1-15,9-6 2 16,1-3 0-16,-6 9 2 16,-11 9 2-16,-11 17 0 0,-17 16 2 15,-19 23-1-15,-13 15 1 0,-12 11-2 16,-4 0 0 0,-2-10-3-16,3-6-1 0,9-14-1 15,6-18 0-15,12-14 1 16,3-11 1-16,-2-2 2 15,0 9 1-15,-19 14 3 16,-11 18 0-16,-21 16 1 0,-14 21 1 31,-16 5-3-31,0 11-1 16,0-6-3-16,2-15 0 16,21-12-4-16,12-21 1 15,19-18-3-15,11-5-2 16,5 4 3-16,1 5-4 15,-8 6 6-15,-8 23-9 0,-15 11-22 16,1 17-2-16,-13-35 5 16,6-36 0-16</inkml:trace>
  <inkml:trace contextRef="#ctx0" brushRef="#br0" timeOffset="195294.8148">1195 14722 28 0,'0'0'32'0,"0"0"-9"16,-46-4-4-16,-1 1-2 15,-2 3-4-15,-20 0-4 0,1 0-2 16,2 4-2-16,1 2-3 16,13-2-3-16,9 4 1 15,43-8-1-15,-47 20 0 16,47-20 0-16,0 0 1 16,50 61 0-16,-50-61 1 15,87 59 0-15,-38-20 1 0,-2 2 0 16,-1 4 0-16,-11 4 0 15,-18 8 0-15,-14 0 0 0,-14 7-1 16,-15 0-1 0,-11-2 0-16,-6-1 0 15,-3-2 0-15,0-9-1 0,2-7 0 32,44-43 0-32,-62 68 1 0,62-68 0 15,-19 47 2-15,19-47 0 16,0 0 1-16,62 44 1 15,-12-30 0-15,11-6 1 16,14 1-2-16,15-6 0 16,3-3-2-16,10 0 0 15,-3-8-4-15,2 2-5 0,-17-3-14 16,-6 2-17-16,-14 7 1 16,-21 0-1-16,-13 10 1 15</inkml:trace>
  <inkml:trace contextRef="#ctx0" brushRef="#br0" timeOffset="195915.3289">536 16056 23 0,'0'0'31'0,"0"0"0"15,21 46-12-15,-21-46-8 0,11 63-2 16,-11-63-1-16,6 70-2 15,-6-70-1-15,4 60-1 16,-4-60-2-16,0 0 0 16,0 0-1-16,0 0 1 15,0 0-1 1,6-66 0-16,-6 66-1 16,21-71 0-16,-21 71 1 15,35-64-1-15,-35 64 1 16,0 0 1-16,55-26 0 15,-55 26 0-15,0 0 0 16,29 77 1-16,-25-31-1 16,-2 1 0-16,-2 1-2 0,0-48-3 15,7 75-6-15,-7-75-22 16,0 0-5-16,0 0-1 16,0 0 0-16</inkml:trace>
  <inkml:trace contextRef="#ctx0" brushRef="#br0" timeOffset="196332.6789">864 16145 26 0,'0'0'34'15,"0"0"-1"1,0 0-5-16,55-12-14 16,-55 12-6-16,44-4-7 15,-44 4-16-15,47-2-16 16,-47 2-1-16,0 0-2 15,55-23 3-15</inkml:trace>
  <inkml:trace contextRef="#ctx0" brushRef="#br0" timeOffset="196533.0533">901 16266 45 0,'0'0'33'16,"0"0"1"-16,0 0-13 16,59 6-27-16,-59-6-22 15,62-6-2-15,-62 6-1 0,59-7-3 16</inkml:trace>
  <inkml:trace contextRef="#ctx0" brushRef="#br0" timeOffset="197156.2859">1253 16091 18 0,'0'0'29'0,"-3"13"-1"16,0-4-10-16,8 11-4 15,-5 2-4-15,6 11-3 16,-1 1-1-16,-5 1 0 15,4-2-2-15,0-4-1 0,-4-7 0 16,-4-8-1-16,4-14 0 16,0 0-1-16,-12-19 1 15,6-7 0-15,-4-6 0 16,3-4-2-16,2 0 1 0,-1-4-1 16,3 2 0-16,3 7 0 15,0 4 0-15,3 10 0 16,6 8 0-16,2 5 0 15,0 4 0 1,8 13 0-16,-1 4 1 16,3 8-1-16,5 7 1 15,1 0 0-15,-2 3 0 16,0 0 0-16,-4-2 0 16,-3-5 0-16,-1-6 1 15,-5-9 2-15,-2-13-1 16,-10 0 0-16,12-25 1 0,-7 1 0 15,-1-12 0-15,1 0-1 16,-3-3-1-16,-2-2-1 16,-2 7 0-16,2 6-3 0,0 7-4 15,-5 5-8-15,1 3-20 16,4 13-5-16,0 0 0 16,0 13 0-16</inkml:trace>
  <inkml:trace contextRef="#ctx0" brushRef="#br0" timeOffset="197435.3303">1630 16286 38 0,'10'-24'34'0,"-10"24"1"15,10-3-3-15,-10 3-16 16,14 21-4-16,-10-6-3 16,2 17-1-16,-4-3-1 0,8 9-1 15,-5-4-1-15,1 0-2 16,-2-3-3-16,-4-6-7 0,10-3-17 16,-7-3-18-16,-3-19 2 15,0 10-1-15,0-10 0 16</inkml:trace>
  <inkml:trace contextRef="#ctx0" brushRef="#br0" timeOffset="198352.8536">820 14120 21 0,'0'0'30'15,"0"0"0"-15,0 65-8 16,0-65-12-16,-9 83-2 16,7-42-1-16,2-41-2 15,0 70-1-15,0-70-1 16,0 0 0-16,0 0-1 0,0 0 1 15,0 0-1-15,-4-52 0 16,4 9 1-16,-4-5-2 0,4 4 1 16,0 2 0-1,0 42 0-15,0-65-1 0,0 65 1 16,0 0-1-16,0 0 0 16,0 0 0-16,0 0 0 0,44 37 0 15,-44-37 0-15,37 70 1 16,-37-70-1-16,49 74 1 15,-49-74 0-15,44 55 2 16,-44-55-1-16,0 0 1 16,43 13 0-16,-43-13 1 31,22-45-1-31,-22 45 0 0,12-74 0 16,-6 32-2-16,-6 42-2 15,0-72 0-15,0 72-6 16,0-49-6-16,0 49-21 15,0 0-7-15,0 0-1 16,0 0 0-16</inkml:trace>
  <inkml:trace contextRef="#ctx0" brushRef="#br0" timeOffset="198759.0446">1145 14359 47 0,'-33'-14'33'0,"47"2"-2"16,5-3-10-16,6 1-8 0,-4 9-3 15,3 0-3-15,-5 11-1 16,-4 7-2-16,-9 8 1 16,-9 4-1-16,-7 7 0 15,10-32-1-15,-32 57 0 0,32-57-1 16,-33 41-1 0,20-26-1-16,13-15 0 0,0 8 0 31,13-8 0-31,8-4 1 0,7 0-1 15,1-2 1-15,0 3-2 16,4 3-8-16,0-6-30 16,-10-3 1-16,-8 7-2 15,-9-11 0-15</inkml:trace>
  <inkml:trace contextRef="#ctx0" brushRef="#br0" timeOffset="200378.3546">2119 15355 28 0,'-4'-15'33'0,"4"4"-1"16,-13-1-8-16,-6-1-5 16,-1 7-4-16,-7 1-4 15,-2 10-3-15,-2 2-4 16,3 11 0-16,2 6-1 0,7 8 0 16,10 5-2-16,9 4 2 15,9-4-1-15,11-3 0 16,3-3 2-16,13-5-2 15,0-8 0-15,3-9-2 16,-4-4-5-16,-10-5-33 16,-2-12-2-1,-1 1 0-15,-1-11 0 16</inkml:trace>
  <inkml:trace contextRef="#ctx0" brushRef="#br0" timeOffset="207873.9593">2634 15336 25 0,'0'0'36'15,"18"4"-1"-15,11-8-1 16,5 4-20-16,4-3-10 15,2 3-11-15,3-8-22 16,7 8-4-16,-20 0-2 16,-1 0 0-16</inkml:trace>
  <inkml:trace contextRef="#ctx0" brushRef="#br0" timeOffset="208037.7431">2702 15494 37 0,'10'8'35'0,"18"-8"0"32,6 0-4-32,5-5-39 0,8 12-20 15,-8-12-4 1,11 14-1-16,-11-13-2 0</inkml:trace>
  <inkml:trace contextRef="#ctx0" brushRef="#br0" timeOffset="208474.0451">3474 14779 35 0,'-33'29'36'0,"-11"13"0"15,4 24-6-15,8 19-15 0,2 11-4 16,18 17-4-16,9 0-3 16,18-1-2-16,13-7-3 15,9-18-7-15,15-16-20 16,7-11-10-16,-5-26 1 15,5-13-1-15</inkml:trace>
  <inkml:trace contextRef="#ctx0" brushRef="#br0" timeOffset="208976.1978">3751 15196 18 0,'-4'-9'34'0,"7"22"1"15,-3 6-6-15,-3 9-11 0,3 11-7 16,-3 2-2-16,3 5-3 16,-5-4-3-16,5-5 0 31,0-14-2-31,0-14 0 0,0-9 0 15,0-21 0-15,0-8-1 16,0-10 1-16,0-6-1 16,-3-5-1-16,3 2 1 15,-4 5 0-15,4 7 0 16,0 8-1-16,0 9 1 16,0 19 0-16,10-3 0 0,-2 16 1 15,2 12 0-15,8 5-2 16,4 9 2-16,0 5 0 15,3 0-1-15,2 1 0 16,-2-6 1-16,1-5-1 16,-2-13 1-16,-3-14 0 15,-5-14 0-15,0-14 1 0,-6-11-1 16,-1-9 1-16,-4-9-1 16,-5-1 0-16,0 4-1 0,0 2 0 15,-2 13-5 1,-4 6-8-16,3 11-23 0,3 15-2 15,0 0-1-15,-7 25 1 32</inkml:trace>
  <inkml:trace contextRef="#ctx0" brushRef="#br0" timeOffset="209376.0863">4063 15569 40 0,'-14'5'34'15,"14"-5"1"-15,18-6-5 16,-2-5-19-16,11 6-6 16,1-3-1-16,1 8-1 15,-5 0 1 1,-2 15-1-16,-13 3 0 15,-6 10 1-15,-10 0-1 16,-10 4 0-16,-6-3 0 16,-4-3-1-16,-1-8-1 15,4-6-1-15,5-7 0 0,6-10 0 16,13 5 0-16,-12-19-1 16,18 7 1-16,6 2 1 15,3 3 1-15,4 3-1 0,3 4 1 16,3 7-1-16,-1 3-3 15,-4-1-17-15,2-2-20 16,1 3-1-16,-10-10 0 16,6 0 0-16</inkml:trace>
  <inkml:trace contextRef="#ctx0" brushRef="#br0" timeOffset="209773.8787">4446 15378 54 0,'14'0'36'0,"2"-5"0"16,13-2-13-16,4 7-15 16,5 0-15-16,5 4-26 15,-6-11-2-15,7 7-1 16,-13-5 0-16</inkml:trace>
  <inkml:trace contextRef="#ctx0" brushRef="#br0" timeOffset="210294.7655">4983 15175 29 0,'0'0'37'0,"0"22"0"16,-6 6-3-16,-5 9-18 16,6 14-7-16,-7-3-1 0,5 0-2 15,1-3-2-15,6-8-1 16,-4-17-2-16,4-20 0 16,10-7 1-16,2-20-1 15,-2-9-1-15,-1-11 1 16,-4-7 0-16,1-1-1 15,-3 6 0-15,-3 4 0 0,0 12 0 16,0 9 0-16,0 15 0 16,0 9 0-16,12 28 1 15,0 3 0-15,5 9-1 16,2 8 1-16,7 5 0 16,2-3 0-16,-2-5 0 0,-1-7 0 31,-2-12-1-31,1-14 1 0,-3-12 0 15,-2-20-1 1,-2-12 1-16,-5-12-1 0,0-6 0 16,-2-2 0-16,-1 4-1 15,-3 2-3-15,1 12-6 16,-11 5-10-16,4 14-19 16,0 15-2-16,0 15 1 0,0 8 1 15</inkml:trace>
  <inkml:trace contextRef="#ctx0" brushRef="#br0" timeOffset="210557.4703">5310 15638 45 0,'-3'10'36'0,"3"-10"1"15,10 8-14-15,-2-16-9 16,9-3-4-16,-1-6-2 15,7 2-3-15,-4-5-2 16,3 3-1-16,-4 1 0 0,-2 5 1 16,-7 4 0-16,-9 7 0 0,11 19 1 15,-11 3 0 1,0 1-1-16,0 5-1 0,0 3-5 16,0 1-31-16,0-9-7 15,5-4-1-15,-5-19 0 16</inkml:trace>
  <inkml:trace contextRef="#ctx0" brushRef="#br0" timeOffset="211042.492">5879 15179 56 0,'5'14'37'15,"4"14"-3"-15,-1 13-13 16,-8-3-8-16,9 12-3 16,-6-5-5-16,2-2-4 0,-1-5-4 15,-4-12-9-15,0-12-18 16,0-4-7-16,0-10-1 16,-12-18 0-16</inkml:trace>
  <inkml:trace contextRef="#ctx0" brushRef="#br0" timeOffset="211196.4391">5770 15384 39 0,'11'6'35'0,"4"-6"0"16,11 3-13-16,9 1-9 0,2-4-6 15,7 0-10-15,2 3-10 16,-4-3-9-16,-5 0-5 16,-4 0 0-16,-8 0-1 31</inkml:trace>
  <inkml:trace contextRef="#ctx0" brushRef="#br0" timeOffset="211381.3466">6186 15376 25 0,'15'-30'50'16,"-5"9"-26"-1,2-3-4-15,3 5-3 16,-8-4-4-16,5 9-3 16,-12 14-2-16,15-4-2 0,-15 13 1 15,0 13-2-15,0 6 0 16,0 9-2-16,-6 4 1 15,6 0-5-15,4 4-6 16,-4-5-28-16,5-17-6 16,8-5 1-16,-13-18-1 0</inkml:trace>
  <inkml:trace contextRef="#ctx0" brushRef="#br0" timeOffset="211613.148">6394 14991 44 0,'31'10'39'16,"6"20"0"-16,-4 12-6 16,-8 11-16-16,4 23-5 15,-18 9-3-15,-4 11-2 16,-19-4-4-16,-7-1-3 15,-5-3-10 1,-8-15-30-16,1-22-1 16,7-17-1-16,2-23 0 15</inkml:trace>
  <inkml:trace contextRef="#ctx0" brushRef="#br0" timeOffset="211898.3457">6853 15511 66 0,'0'0'38'16,"15"0"-1"-16,-15 0-12 16,0-12-49-16,0 12-11 31,0 0-3-31,21 0-1 0</inkml:trace>
  <inkml:trace contextRef="#ctx0" brushRef="#br0" timeOffset="212246.0307">7346 15425 39 0,'-23'-13'37'16,"-6"10"2"-16,-4 3-11 15,-10 7-9-15,9 12-6 16,-9 4-5-16,12 13-3 16,6 0-1-16,15 11-1 15,14-6 0-15,14-4-1 16,13-9 0-16,10-6 1 0,5-10-2 15,8-12-3-15,-2 0-15 16,-3-15-24-16,-15-11 0 16,0 2-1-16,-15-3 1 15</inkml:trace>
  <inkml:trace contextRef="#ctx0" brushRef="#br0" timeOffset="219140.4422">9169 9469 36 0,'0'0'36'0,"7"12"2"15,15-5-6-15,15-4-15 16,4 0-9-16,10 3-10 0,6 0-19 16,4 1-14-16,-14-7-1 15,-1 5-2-15</inkml:trace>
  <inkml:trace contextRef="#ctx0" brushRef="#br0" timeOffset="219310.2279">9254 9603 57 0,'18'8'37'0,"7"-4"-1"16,12 3-18-16,16 5-44 0,-7-12-5 16,13 9-3-16,-6-9-2 15</inkml:trace>
  <inkml:trace contextRef="#ctx0" brushRef="#br0" timeOffset="220010.5298">10208 9658 35 0,'31'23'35'0,"0"-14"1"16,13-14-10-16,8-8-9 16,-4-16-5-16,7-7-5 15,-9-12-3-15,-3-12-2 31,-11-10-1-31,-8-5 0 0,-10-5-2 16,-11-1 2-16,-6 11-2 16,-7 4 2-16,-10 16-2 15,-1 21 1-15,-4 20 0 16,-3 24 0-16,7 23 1 16,2 22-1-16,7 13 1 15,12 8 0-15,4 7 0 0,17-8 0 16,10-6 1-16,14-12-1 15,6-14 0-15,4-17 0 16,1-16-1-16,-3-15 0 16,-6-16 0-16,-4-9 1 15,-12-7-1-15,-3 3 0 16,-12 0 0 0,-9 4 0-16,-4 7 2 15,-3 18-1-15,0 0 0 0,-4 12 1 16,4 10-1-1,-4 6 1-15,4 0-2 0,6 5-1 16,2-1-6-16,-3-8-13 16,-5-10-19-16,0-14 0 15,0 0-1-15,0 0 1 0</inkml:trace>
  <inkml:trace contextRef="#ctx0" brushRef="#br0" timeOffset="220173.3513">10949 9249 37 0,'0'-14'31'0,"0"14"-6"0,0 0-22 16,0 0-27-16,12 23-6 15,-12-10-2-15</inkml:trace>
  <inkml:trace contextRef="#ctx0" brushRef="#br0" timeOffset="220627.7312">11165 9443 25 0,'4'19'35'0,"-4"0"1"16,10 10 0-16,-1 2-18 15,1-3-8-15,6 2-2 0,1-5-5 16,5-1 0-16,1-14-1 15,-2-10 0-15,-2-5-1 16,2-12 0-16,-3-7-1 16,-2-5 0-16,-2-2 0 15,-5 1-1-15,-1-1 1 16,-6 8 0 0,4 4 1-16,-6 19-1 15,0 0 1-15,0 0 1 16,-6 15-1-16,10 7 1 15,-4 2 0-15,9 3-1 16,2 0 1-16,0-8 0 16,3 0-2-16,3-10 2 15,2-5-2-15,0-8 1 0,-1-8-1 16,1-4 0-16,-1-10 0 0,1 5-1 16,-4-2 1-16,1 9-1 15,-4 4 2-15,-2 10-1 16,-10 0 1-16,15 26-1 15,-9 1-1-15,-6 1-6 16,6 1-32-16,-2 3 1 0,-4-10-1 16,4 1 0-16</inkml:trace>
  <inkml:trace contextRef="#ctx0" brushRef="#br0" timeOffset="221475.0676">10351 10052 9 0,'0'0'32'16,"-3"10"0"-16,3 14-2 0,-8 8-12 15,-1 2-7-15,2 7-3 16,1-2-2-16,2-3-1 15,1-7-2-15,3-12 0 0,0-17-2 16,12-11 1-16,-6-14-1 16,0-9 0-16,1-8 1 15,-4 0 0-15,-3-4 1 16,0 8 0-16,-3 5-1 16,-1 10 1-16,1 10 0 15,3 13-1-15,3 14 0 0,7 8 0 16,5 9-1-16,5 4-1 15,4 3 0-15,4-2 1 16,3-6-1-16,0-8 1 16,0-8-1-16,-1-14 1 15,-5-14 0-15,-3-8 0 16,-9-8 0 0,-4-2-1-16,-5-1 0 15,-4-2-2-15,-7 6-2 16,-3 4-12-16,1 5-22 15,9 20-1-15,-12-12 1 16,12 12-1-16</inkml:trace>
  <inkml:trace contextRef="#ctx0" brushRef="#br0" timeOffset="221797.9283">10757 10128 32 0,'0'0'35'0,"25"4"1"16,0-4-4 0,0 0-15-16,12 5-7 15,0-5-4-15,2 0-3 16,-5 0-2-16,-9 0-2 16,-8-7 0-16,-17 7 0 15,6-19-1-15,-9 8 1 16,-2 0-1-16,0-2 1 15,-1 4 0-15,6 9 2 0,0 0 1 16,0 0 1-16,6 15 0 16,-1-1 0-16,-2 1 0 15,2 4-3-15,-2 2-6 16,-6-3-20-16,0-6-10 0,3 1-1 16,0-13 0-1</inkml:trace>
  <inkml:trace contextRef="#ctx0" brushRef="#br0" timeOffset="222030.2516">11293 10011 40 0,'11'10'39'0,"-11"4"-1"16,0 8-2-16,0 10-18 15,-3-6-6-15,3 6-5 16,0-3-4-16,0-1-3 16,6-1-8-16,-10-9-15 15,4-18-16-15,-6 14 0 0,6-14 0 16,-14-10-1-16</inkml:trace>
  <inkml:trace contextRef="#ctx0" brushRef="#br0" timeOffset="222199.0355">11171 10161 37 0,'0'0'34'0,"12"-5"0"32,7 6-2-32,4-2-26 0,5-4-20 15,8 5-18-15,-7-4-2 16,12 4 0-16,-1-10 6 16</inkml:trace>
  <inkml:trace contextRef="#ctx0" brushRef="#br0" timeOffset="222477.9776">11681 10132 44 0,'-4'10'37'16,"-4"4"1"-16,-13-4-4 16,-5-5-19-16,4 0-6 15,-4-8-6-15,3-6-2 16,6-4-2-16,4-6 0 16,13 0-1-16,0-4 0 15,13 4 0-15,2 1 1 0,9 5 1 16,0 8 1-16,1 5 1 15,3 10 1-15,-3 5 0 16,1 1 0-16,-1 7 0 16,0-2-1-16,-3 0 0 15,1-6 0-15,-2-6-1 0,0-9 0 32,-1-1 0-32,-5-12 0 0,-7-6 0 15,-5-3-1-15,-8 1-1 16,-10-1-4-16,-4 3-30 15,-10 14-4-15,-11-3 0 16,-1 13-1-16</inkml:trace>
  <inkml:trace contextRef="#ctx0" brushRef="#br0" timeOffset="223200.7473">12410 9547 3 0,'-75'0'25'0,"33"8"-3"15,15-8-5-15,27 0-2 16,55 0 0 0,38-5 0-16,43 2-1 15,47-6-2-15,37 3-1 16,37-4-2-16,17 6-3 16,-2-5-4-16,-11 3-4 0,-29 6-11 15,-37 0-22-15,-56-2-1 16,-43 2-1-16,-67-5 1 15</inkml:trace>
  <inkml:trace contextRef="#ctx0" brushRef="#br0" timeOffset="223500.7909">13192 9271 9 0,'0'-64'31'0,"6"2"4"16,-6-11-4-16,-8 3-13 0,4 8-3 15,-6 7-4-15,4 13-2 16,-3 14-2-16,-3 26-2 15,5 22-5-15,-3 21-4 16,10 21-17-16,0 17-15 16,-2 2 0-16,2 12 0 0,-3-1 0 15</inkml:trace>
  <inkml:trace contextRef="#ctx0" brushRef="#br0" timeOffset="224017.5739">12814 10043 12 0,'-28'10'25'0,"-18"-10"-6"16,8-5-6-16,-1-8-3 0,7-11-3 31,11 1-1-31,8-5 0 0,19 1 0 15,8 2 1-15,15 7 1 16,6 4 0-16,2 14 0 16,-3 9 1-16,-6 10 0 15,-16 8-3-15,-12 7 0 16,-16 7-3-16,-8-3-1 16,-10 1-1-16,-3-4 0 0,6-6-2 15,-2-10-1-15,16-3 1 16,11-6-1-16,6-10 1 15,23 2 0-15,6-2 1 16,3-2-3-16,11 2-9 16,3 5-21-16,-3-12-2 15,7 5 1-15,-9-10-1 0</inkml:trace>
  <inkml:trace contextRef="#ctx0" brushRef="#br0" timeOffset="224403.5177">13086 10003 31 0,'0'0'36'16,"0"18"0"0,-6 1 1-16,-2 3-20 15,5 8-8-15,-7-4-2 0,6 3-3 16,1-11-1-16,0-5 0 16,3-13-2-16,0 0 0 15,0-22 0-15,0-6 0 16,0-10 0-16,0-4-1 15,3 0 0-15,-3 1 0 0,7 8-1 16,-4 5 1-16,4 10-1 16,4 14 1-16,2 15 1 15,5 9-2-15,1 7 2 16,3 4-1-16,5 0 1 16,2 0-1-16,1-7 1 15,0-7 0 1,-1-9-1-16,0-10 2 15,-5-11-1-15,-5-9 1 16,-3-7-1-16,-7-4 0 16,-9 1-1-16,0-4-2 15,-7 11-8-15,-6 1-18 16,-2 2-11-16,6 16-1 0,-6 0 2 16</inkml:trace>
  <inkml:trace contextRef="#ctx0" brushRef="#br0" timeOffset="224619.692">13654 9803 64 0,'15'7'39'16,"-15"8"0"-16,7 4-16 15,-1 15-8-15,-6 1-6 16,4 8-3-16,-1-2-3 15,-3-3-4-15,6-1-7 16,-9-5-22-16,-2-16-9 16,5-1-1-16,-11-15 0 0</inkml:trace>
  <inkml:trace contextRef="#ctx0" brushRef="#br0" timeOffset="225036.7845">13573 10026 33 0,'19'-2'30'0,"16"2"1"16,4 0-11-16,2 0-14 0,8 0-4 16,1 0-6-16,-6 0-1 15,2 0 0-15,-5-3-1 16,-2-2 2-16,-7-4 1 16,-2-5 3-16,-5-4 4 31,-5-6 4-31,-3 0 2 0,-7-3 2 15,3 3 0-15,-11-5 0 16,5 13-1-16,-7 0-2 16,0 16-2-16,0 0-1 15,0 0-2-15,9 26 0 16,-6 1-1-16,0 5-1 16,-3 4 0-16,6 3-1 0,-3 0 1 15,0-5-1-15,-3-5 1 16,4-5-2-16,-4-7 1 15,0-17-1-15,0 9 1 0,0-9-1 16,6-13 0 0,-6 13-1-16,0-19-2 15,0 19-6 1,0 0-32-16,0-12 0 0,0 12 1 16,0 0-1-16</inkml:trace>
  <inkml:trace contextRef="#ctx0" brushRef="#br0" timeOffset="225824.5701">14061 10152 19 0,'18'17'36'16,"3"-13"0"-16,17 1-1 16,-1 5-15-16,10-5-17 15,9 3-30-15,-10-15-6 16,8 7-2-16,-18-12-2 0</inkml:trace>
  <inkml:trace contextRef="#ctx0" brushRef="#br0" timeOffset="226487.5839">15281 8592 17 0,'10'-13'31'15,"-25"8"-4"-15,-20 27-5 16,-6 31-2-16,-4 24-4 16,4 25-5-1,6 12-1-15,14 13-3 16,17 5-3-16,15-7-4 15,17-11-13-15,13-16-21 0,3-34-1 16,7-17-1 0,-7-26 0-16</inkml:trace>
  <inkml:trace contextRef="#ctx0" brushRef="#br0" timeOffset="230081.7504">15520 9086 37 0,'5'-13'33'0,"-5"13"-2"16,0 0-10-16,8 21-3 0,-14 7-7 16,-1 5-3-16,4 8-4 15,-3-2 1-15,2 2-3 16,0-7 0-16,4-6 0 16,0-12-1-16,0-16-1 15,15 0 1-15,-6-22 0 0,0-5-1 31,-1-11 1-31,-5-9-1 0,1 1 0 16,-4 0 0 0,4 4 0-16,-4 9 1 0,-4 9-1 15,4 12 0-15,0 12 0 16,19 22 1-16,-7 6-1 16,7 9 1-16,3 5 0 15,9 4-1-15,4-2 1 0,2-4-1 16,-3-6 1-16,3-8 0 15,-6-11 0-15,-2-10-1 16,-2-15 0-16,-11-9 0 16,-4-10 1-16,-6-8-1 15,-6-4 1-15,-6-4-1 16,-3 4 0 0,-1 6 0-16,-5 5-1 15,2 14-4-15,-1 2-8 16,4 11-24-16,7 15-1 15,-1-3 0-15,11 11 0 16</inkml:trace>
  <inkml:trace contextRef="#ctx0" brushRef="#br0" timeOffset="230366.9174">16123 9206 24 0,'-10'9'36'0,"20"-4"1"16,3 0-4-16,11-5-15 15,13 2-4-15,-3-2-3 16,10 0-8-1,-1 6-13-15,-3 0-25 16,-12-6-1-16,-3 4-2 16,-13-4 1-16</inkml:trace>
  <inkml:trace contextRef="#ctx0" brushRef="#br0" timeOffset="230937.8593">16837 9085 50 0,'-23'-21'35'0,"-2"14"1"15,-6 7-15-15,-3 0-6 0,3 13-6 16,1 6-4-16,11 10-2 16,9 6-2-16,10 1 0 15,16 0 0-15,9-6 0 31,10-4 0-31,8-14 1 0,3-9-1 16,0-9 0-16,-5-8 0 16,-7-13 1-16,-18-4-1 15,-10-3 0-15,-13-3-1 16,-14 8-3-16,0 5-13 16,-2 6-22-16,-8 0 0 15,9 18 0-15,4 0 1 0</inkml:trace>
  <inkml:trace contextRef="#ctx0" brushRef="#br0" timeOffset="231238.3514">17267 8981 40 0,'0'0'38'0,"0"0"0"16,0 12-2-16,0 7-18 16,6 14-5-16,-6 4-7 15,7 4-1-15,-1 1-2 16,2 0-4-16,4 0-5 15,-5-13-16-15,-3-11-17 16,5-4 0 0,-9-14 0-16,0 0 0 15</inkml:trace>
  <inkml:trace contextRef="#ctx0" brushRef="#br0" timeOffset="231423.2558">17172 9183 55 0,'0'0'37'0,"14"0"0"0,12 5-10 16,7-5-15-16,8 0-19 0,4 8-27 16,-3-8-1-16,7 0-2 15,-12 0 1-15</inkml:trace>
  <inkml:trace contextRef="#ctx0" brushRef="#br0" timeOffset="231686.3105">17665 9104 27 0,'9'-19'35'0,"-9"-2"0"16,8 1-8-16,-4 5-8 15,-4-4-5-15,0 19-5 0,0 0-2 16,0 0-3 0,6 19-1-16,-6 5 0 15,4 8-1-15,-1 11 0 0,2 3 0 16,-3-3-2-16,3 1-4 0,-5-10-16 16,6-10-17-16,2-2-2 15,-8-22 1-15,13 7-1 16</inkml:trace>
  <inkml:trace contextRef="#ctx0" brushRef="#br0" timeOffset="232101.8939">17961 8666 36 0,'35'34'38'0,"6"14"0"32,7 19-2-32,-2 17-15 0,-15 10-7 15,-5 17-3-15,-22-2-4 16,-11 2-2-16,-15-6-8 15,-14-12-35-15,-3-25-2 16,8-12-1-16,1-29 0 16</inkml:trace>
  <inkml:trace contextRef="#ctx0" brushRef="#br0" timeOffset="233743.3107">18565 9181 42 0,'31'12'32'16,"-4"-12"-1"-16,14 0-16 15,4 4-10-15,4-4-20 32,9 6-15-32,-13-10 0 0,0 11-2 15</inkml:trace>
  <inkml:trace contextRef="#ctx0" brushRef="#br0" timeOffset="233928.4361">18616 9285 5 0,'12'8'29'16,"6"-8"0"-16,23 3-7 0,7 6-36 15,3-16-8-15,14 14-4 16,-12-12 4-16</inkml:trace>
  <inkml:trace contextRef="#ctx0" brushRef="#br0" timeOffset="234461.2733">19430 9293 25 0,'9'12'32'0,"6"-18"0"16,13-3-10-16,4-10-8 15,5-8-4 1,4-6-3-16,-5-16-3 16,-1-7-2-16,-12-11 0 0,-10-3-1 15,-13 2 0-15,-6 1 0 16,-12 11 0-16,-5 10-1 15,-7 17 1-15,-4 16-1 16,4 24 0-16,1 20 0 16,9 15-1-16,7 16 1 0,9 6 0 15,10 0 1-15,15 1-1 16,12-3 0-16,11-8 1 16,7-16 0-16,3-14 0 15,-2-15-1-15,-3-13 0 16,-4-13 0-16,-4-6 0 15,-10-5 0-15,-9-6 0 0,-5 4 1 16,-7 4 1-16,-3 7 0 16,-7 15 2-16,0 0 0 0,0 0 0 15,4 21 0 1,-4 1-1-16,3 6 0 16,1 1-1-16,1-2-5 0,0-2-4 31,-5-7-18-31,0-18-13 0,0 12 0 15,-6-21 0 1</inkml:trace>
  <inkml:trace contextRef="#ctx0" brushRef="#br0" timeOffset="234630.8618">19954 8874 27 0,'-3'-26'30'0,"3"26"-6"15,0 0-25-15,0 0-19 16,6 23-6-16,-10-8-3 15</inkml:trace>
  <inkml:trace contextRef="#ctx0" brushRef="#br0" timeOffset="235031.5686">20241 9089 21 0,'-20'3'32'0,"16"13"-1"16,0-2-2-16,4 2-18 16,5 6-4-16,0 1-2 15,9-3-1-15,0-3-1 0,3-4-1 16,7-7 0-16,-3-6 0 16,0-9-1-16,-1-3 1 15,-1-5-1-15,-1-5-1 16,-5 3 1-16,-1-3-1 15,-6 7 0 1,-1 5-1-16,-5 10 1 16,0 0 0-16,0 11-1 15,0 5 1-15,0 8 0 16,0 0 1-16,8-1-1 16,3-4 1-16,1-6 0 15,4-7-1-15,0-6 1 16,2-10-1-16,1-4 1 0,0-8-1 15,-1-3 1-15,0 3-1 16,-2-1 0-16,-3 8 0 16,-2 5 0-16,-1 6 0 15,-10 4-5-15,6 27-26 16,-11-8-3-16,5 10 0 16,-14-2-1-16</inkml:trace>
  <inkml:trace contextRef="#ctx0" brushRef="#br0" timeOffset="235647.7644">19507 9653 8 0,'0'15'30'16,"-12"2"0"-16,6 16-3 0,-4 6-12 15,2 2-5 1,3 5-4-16,3-9-1 0,2-5-1 16,2-11-1-16,-2-21-1 15,12 6 0-15,-4-19 0 16,-2-14-1-16,-1-7 1 0,-5-7-1 15,4-1 1-15,-4-1 1 16,0 7-1-16,0 4 1 16,3 17-1-16,-3 15 1 15,9 5 0-15,0 15-1 16,5 12 0-16,2-1 0 16,5 6 0-16,4-6 0 0,2-4 1 15,-1-10 0-15,1-10 1 16,-3-12-2-16,-3-7 1 15,-5-6-1-15,-4-10-1 16,-7-2-4-16,-5-5-6 16,3 7-18-16,-3 5-12 0,-4 0 0 31,4 14-1-31</inkml:trace>
  <inkml:trace contextRef="#ctx0" brushRef="#br0" timeOffset="235948.6037">19817 9778 30 0,'13'0'33'0,"15"0"1"15,0 0-3-15,9-6-19 16,3 6-5-16,-1-7-3 16,-1 3-3-16,-6 0-1 15,-13-6-2-15,-8 2 0 16,-11-5-1-16,0 4 1 15,-9-4-1 1,1 3 1-16,-2 1 1 16,10 9 2-16,0 0 1 15,0 0-1-15,0 0 2 16,7 15 0-16,0-1-1 16,0-2 0-16,-1-2-5 15,-3 2-12-15,-3 4-18 16,-10-13 0-16,10-3-2 0,-18 7 4 15</inkml:trace>
  <inkml:trace contextRef="#ctx0" brushRef="#br0" timeOffset="236227.7686">20302 9606 35 0,'0'0'37'0,"9"23"0"31,-4-3-5-31,1 4-14 0,7 12-6 16,-6-2-3-16,2 2-4 15,-2-2-6-15,-4-6-5 16,3-3-14-16,-6-6-17 15,-10-12-1-15,0-5 0 16,-7-10 0-16</inkml:trace>
  <inkml:trace contextRef="#ctx0" brushRef="#br0" timeOffset="236412.3519">20240 9782 29 0,'0'0'30'16,"14"-13"0"-16,9 13-11 0,1-4-15 15,2 3-19-15,8 6-10 16,-4-5-1-16,12 0 2 31</inkml:trace>
  <inkml:trace contextRef="#ctx0" brushRef="#br0" timeOffset="236612.8859">20630 9764 73 0,'0'0'30'0,"-19"5"-6"16,0-3-7-16,-5-6-6 15,2-2-6-15,3-4-4 16,4-5-3-16,8-3-1 0,7-1 0 15,7 5 0-15,4-1 0 16,10 7 2-16,3 8 3 16,4 5 1-16,2 8 1 15,0 1 2-15,3 6-1 16,-4-1 1-16,0 3-1 0,-4-12-1 31,-2 1-1-31,-7-11-1 0,-6-2 0 16,-10-12-2-1,-7-4-2-15,-8-1-7 16,-9-3-29-16,-11-11 0 0,2 5-1 16,-7-5 1-16</inkml:trace>
  <inkml:trace contextRef="#ctx0" brushRef="#br0" timeOffset="237166.4293">21000 9225 41 0,'28'-5'33'15,"33"5"3"-15,25-5-10 16,41-4-13-16,46 9-1 15,35-9-3-15,31 9 1 16,18-4-2-16,14 4-2 16,-10 0-3-16,-16 0-2 15,-27 0-3-15,-36-4-3 16,-40 4-6-16,-30-4-15 0,-43-3-14 16,-26 1 1-16,-24-6 0 15</inkml:trace>
  <inkml:trace contextRef="#ctx0" brushRef="#br0" timeOffset="238753.8539">21546 8631 21 0,'0'0'30'16,"9"32"0"-16,-9 0-13 15,-3 5-7-15,3 9-1 16,-5-2-1-16,5 1-2 0,-3-8-3 15,3-8 1-15,0-8-2 16,0-21 0-16,0 0-1 16,0-12 0-16,0-16 0 15,0-6 0-15,0-11 0 16,0 0 0-16,0-3 0 31,0 7 1-31,0 6 0 0,6 8 0 16,0 13 2-16,6 14-1 15,0 8 1-15,7 16-1 16,5 5 0-16,6 9-1 16,0 3 1-16,6 0-1 15,-1-9-1-15,3-7 1 0,-3-7-1 16,-1-13 1-16,-5-10 0 16,-5-12-1-16,-7-7 1 15,-5-9 0-15,-7 0-1 16,-5 0 0-16,-11 2-2 0,0 2-1 15,1 11-8-15,-8 7-18 16,4 4-11-16,14 7 1 16,-13 0-2-1</inkml:trace>
  <inkml:trace contextRef="#ctx0" brushRef="#br0" timeOffset="239102.4449">22269 8625 32 0,'3'-10'34'0,"-3"-4"-1"16,0 2-12 0,0 12-4-16,0 0-4 0,0 14-5 15,-6 4-1-15,9 10-2 16,-3 8-2-16,6 1 0 31,-1 6 0-31,2 3-2 0,0-9-4 16,1-5-8-16,7-8-17 15,-2-5-9-15,-13-19 0 16,9 9-1-16</inkml:trace>
  <inkml:trace contextRef="#ctx0" brushRef="#br0" timeOffset="239287.8105">22178 8787 24 0,'0'0'33'16,"20"2"1"-16,1-2-3 0,13 0-16 15,9 8-7-15,2-3-8 16,6-1-12-16,-6-4-20 31,1 13-2-31,-10-13 1 16,1 12 0-16</inkml:trace>
  <inkml:trace contextRef="#ctx0" brushRef="#br0" timeOffset="239519.5989">22621 8806 27 0,'3'-23'32'0,"8"4"-3"16,-2-6-7-16,3-4-4 15,1 4-3-15,-10-6-3 16,8 8-3-16,-11 0-2 16,7 7-1-16,-7 6-2 15,0 10 0-15,-8 7-1 16,8 14 0-1,-7 5-1-15,9 10 0 16,3 6 0-16,-5 6-2 16,3 5-5-16,0 4-33 15,-3-18-2-15,5 2 1 16,-5-12-1-16</inkml:trace>
  <inkml:trace contextRef="#ctx0" brushRef="#br0" timeOffset="240404.3637">21463 9747 7 0,'0'0'22'0,"-22"-16"-4"0,10-1-2 16,-4-6-2-16,6-5-3 15,10-4-2-15,3-1 0 16,14 4-1-16,4 0 0 0,12 11-1 15,2 5-1-15,5 13 1 16,-7 13-1-16,-4 9-1 31,-15 8-1-31,-14 11-1 0,-15 1-1 16,-11 0 0-16,-10-1-2 16,-2-5 1-16,-1-6-2 15,3-6 1-15,12-10 0 16,14-5 0-16,10-9 1 15,22 6 0-15,3-6 1 16,8 0-1-16,0 0 1 0,6 3-1 16,-4 3-5-16,-7-6-14 15,-7 0-18-15,5 4 0 16,-12-10 0-16,4 1-1 16</inkml:trace>
  <inkml:trace contextRef="#ctx0" brushRef="#br0" timeOffset="240906.1172">21822 9678 15 0,'13'3'33'0,"-13"-3"2"0,6 18-7 16,-2 1-9-16,-4 3-6 15,0 7-3-15,-7-6-3 16,7 5-3-16,-4-9-1 16,4-5-2-16,0-14 1 15,0 0-1-15,0 0 0 16,3-24-1-16,-3-4 1 0,6-4-1 16,-3-5 0-16,1-3 0 15,0 4 1-15,-1 1-2 16,2 7 2-16,2 4-2 15,2 11 1-15,3 13 0 16,4 8 0-16,2 11 0 16,3 9 0-1,5 4 0-15,-1 7-1 16,3-2 2-16,2-1-1 16,-3-4 0-16,1-9 1 15,1-8 0-15,-2-13 1 16,-4-8 0-16,2-12 0 15,-8-3 0-15,-3-14 1 16,-5-1-1-16,-9-3-1 0,0 6 1 0,-9 1-2 16,-2 3-2-16,-2 15-6 15,-1 5-23-15,1 3-7 16,13 6-1-16,-12 7 1 16</inkml:trace>
  <inkml:trace contextRef="#ctx0" brushRef="#br0" timeOffset="241191.1493">22556 9532 21 0,'0'0'36'15,"0"0"0"-15,0 0-3 0,4 28-11 16,-4-1-8 0,8 10-4-16,-4 2-3 0,5 7-2 15,0-4-2-15,4-4-4 32,0-5-7-32,-3-8-12 0,-10-11-18 15,5-4-1-15,-5-10 1 16,-12-11 0-16</inkml:trace>
  <inkml:trace contextRef="#ctx0" brushRef="#br0" timeOffset="241376.068">22427 9717 27 0,'3'-18'34'16,"19"18"1"-16,5-2-5 16,13-1-14-16,8 3-8 15,4 6-12-15,-5 4-24 16,-1-10-6-16,6 9 0 15,-8-9-1-15</inkml:trace>
  <inkml:trace contextRef="#ctx0" brushRef="#br0" timeOffset="241777.1494">23085 9611 22 0,'0'-32'33'0,"3"9"1"16,-3-1-10-16,0 0-6 16,-4 10-4-16,-1 1-2 15,5 13-4-15,0 0-1 0,0 28-2 16,6-1-2-16,-6 7 0 15,0 6 0-15,10 3 0 16,-2-2-1-16,-1 1 0 16,-3-7-1-16,-4-5 0 15,0-6 0-15,0-8 0 16,0-4 0 0,-11-6-1-16,-4-6 1 15,2 0 0-15,-5 0-1 16,4-6 0-16,14 6 1 15,-15-9-1-15,15 9 0 16,9-5 0-16,11 5 0 0,7-4-1 16,10 4-2-16,-7 0-22 15,4 0-15-15,4 0 0 0,-1-13 0 16,-3 6 0-16</inkml:trace>
  <inkml:trace contextRef="#ctx0" brushRef="#br0" timeOffset="280515.4212">1176 11984 38 0,'-37'5'37'15,"47"-1"-1"1,12 0-3-16,5-4-15 0,19 0-8 15,5 0-4-15,0 0-8 16,4 0-16-16,-3 6-17 0,-5-11-2 16,-13 5 0-16,-15 0-1 15</inkml:trace>
  <inkml:trace contextRef="#ctx0" brushRef="#br0" timeOffset="280715.7771">1174 12086 54 0,'0'0'38'0,"15"4"0"15,20-4-10-15,8 0-16 16,12 0-19-16,2 8-25 16,0-12-4-16,1 4 0 0,-13-9-3 15</inkml:trace>
  <inkml:trace contextRef="#ctx0" brushRef="#br0" timeOffset="281516.4957">2067 12138 16 0,'14'19'33'16,"-1"-11"1"-16,15-8-10 16,3-5-6-16,6-12-4 0,11-8-4 15,-5-13-4-15,7-8-1 16,-7-12-3-16,-5-5-1 15,-11-11-1-15,-8 6 0 16,-12 5-1-16,-7 7 1 16,-13 12 0-16,-7 11-1 15,-4 18 2 1,-3 15-1-16,2 25 0 16,3 12 1-16,8 9 0 15,9 13 0-15,10 1 1 16,12 1 0-16,14-4-1 15,9-6 0-15,6-10 0 16,5-9 0-16,-3-13 0 16,-1-10-1-16,-3-9 0 0,-4-13 0 15,-9-6-1-15,-12-3 0 0,-6-2 1 16,-2 4 0 0,-11 3 1-16,0 17 1 0,0 0 1 15,-8 0 0-15,1 18 1 16,7 6 0-16,3 4-1 15,-3 4-1-15,9-3-2 0,-5-8-7 16,7 3-13-16,3-11-19 16,-14-13-1-16,11 0 0 15,-14-14 0-15</inkml:trace>
  <inkml:trace contextRef="#ctx0" brushRef="#br0" timeOffset="281717.4703">2722 11729 59 0,'0'0'31'16,"0"-15"-12"-16,0 15-39 15,0 0-8-15,9 15-4 16,3 7 4-16</inkml:trace>
  <inkml:trace contextRef="#ctx0" brushRef="#br0" timeOffset="282171.9476">2945 11935 6 0,'0'17'31'0,"-9"0"1"15,15 3-8-15,2 3-5 16,2 0-4-16,6-1-3 16,-1-6-3-16,9 1-2 0,-4-7-2 15,5-6-1-15,-8-8-1 16,3-7-1-16,-9-6 0 16,2-7-1-16,-6-2-1 15,-1 0 0-15,-1 1-1 16,-5 5 1-16,0 5-1 15,0 15 1-15,0 0 0 0,-5 11 1 16,5 8 1-16,0 5-1 0,0 2 2 16,7 3-1-1,5-3 0-15,3-7-1 0,4-5 0 16,2-8 0-16,0-6 0 16,4-6-1-16,-3-9 0 31,-3-6 0-31,-4-4 0 0,-5-2 0 15,-4 1-1-15,0 4 1 16,-2 5-1-16,-4 4 1 16,0 13 0-16,0 0 0 15,-4 19 0-15,4 3-8 16,6-3-29-16,-3 12-1 16,-6-6 0-16,3 8-1 0</inkml:trace>
  <inkml:trace contextRef="#ctx0" brushRef="#br0" timeOffset="282788.3016">2071 12421 28 0,'-7'27'34'0,"7"12"0"16,-7 6-12-16,0-6-6 16,7 1-6-16,-4-8-2 15,4-7-2-15,0-11-2 16,0-14-1-16,0 0-2 0,7-24 1 15,-7-4 0-15,0-8 0 16,0-3-2-16,0 0 0 16,-4 3 0-16,4 6 0 15,3 11 0-15,-3 19 0 0,15 0 0 16,-4 18 1-16,6 11 0 16,7 7 0-16,4 2 1 15,1 0-1-15,-1-6 1 0,-1-5 0 16,-1-10 1-16,-2-10 0 15,-1-12-1-15,-8-10 1 16,-6-13-1-16,0-1 0 16,-9-5-1-16,0-3-4 31,7 6-10-31,-14 4-21 0,1 3-5 16,6 10-1-16,0 5 0 15</inkml:trace>
  <inkml:trace contextRef="#ctx0" brushRef="#br0" timeOffset="283123.533">2425 12555 28 0,'0'0'34'0,"21"5"0"16,0-5 0-16,10-5-23 31,6 5-5-31,-1 0-2 0,3 0-2 16,-5 0-2-16,-7 0-1 15,-8-5 0-15,-6 2-1 16,-4-6 1-16,-2 0-1 16,-7 9 2-16,0-16 0 15,0 16 1-15,0 0 1 16,0 0 1-16,-12 6 1 0,5 10 0 15,4 3-2-15,0 1-7 16,3 2-22-16,-6-7-7 16,6 1-1-16,0-16-1 0</inkml:trace>
  <inkml:trace contextRef="#ctx0" brushRef="#br0" timeOffset="283338.7067">2956 12392 26 0,'0'9'37'15,"-6"6"1"-15,9 9 0 16,-3 8-16-16,0-4-11 0,3 7-4 16,1-1-4-16,-4-5-4 15,9 0-9-15,-9-7-12 16,-6-12-15-16,6 2-1 15,-12-12 0-15,3-7 3 16</inkml:trace>
  <inkml:trace contextRef="#ctx0" brushRef="#br0" timeOffset="283539.2553">2830 12554 34 0,'16'0'29'0,"-7"-7"-1"16,18 7-14-1,-1 0-11-15,2 0-15 16,12 5-15-16,-9-5-2 0,9 5 1 31,-6-5 17-31</inkml:trace>
  <inkml:trace contextRef="#ctx0" brushRef="#br0" timeOffset="283777.5548">3239 12579 56 0,'-7'14'33'16,"-9"-11"-4"-16,-1-3-7 15,-5-3-7-15,0-7-8 16,4-2-4-16,6-4-3 0,6-4-1 15,6-2-1-15,9 3 1 16,6 6-1-16,4 3 0 16,3 3 2-16,2 7 1 15,1 7 1-15,0 3 0 16,-1 3 0-16,1 4 0 16,-9 2 1-1,5-2-1-15,-2 0 1 16,-4-7-1-16,-2-5 0 15,3-5 0-15,-7-5 0 16,0-5 0-16,-5-7 0 0,-4 2 0 16,-13-4-3-1,-2 2-8-15,-7 1-29 0,0 5-1 16,-9-5-1-16,7 9 1 16</inkml:trace>
  <inkml:trace contextRef="#ctx0" brushRef="#br0" timeOffset="284493.6863">3899 12104 6 0,'-49'-8'29'15,"49"8"2"-15,22 0 1 0,52 0-16 16,35 4-5 0,49-4-2-16,43 5 0 15,41-5 0-15,41 4-2 0,27-4 0 16,22 0-2-16,2 0-7 31,-17-5-14-31,-31 1-21 0,-26 8 0 16,-53-8 0-16,-42 4 0 15</inkml:trace>
  <inkml:trace contextRef="#ctx0" brushRef="#br0" timeOffset="285525.4924">4266 11422 28 0,'0'0'29'0,"-6"21"-9"31,-1 1-5-31,3 7-4 0,-2 8-2 16,1 1-2-16,2 1-1 15,0-3-2-15,-1-4-1 16,4-4 0-16,-6-13-1 16,6-2 0-16,0-13-1 15,-2-13 1-15,2-6-1 16,0-8 0-16,0-3 1 0,0-7-2 16,5 0 1-16,-2 2 0 15,0 2 1-15,4 9-1 16,-4 7 1-16,9 10 0 15,-2 7 0-15,7 9 1 16,2 5-2-16,7 10 1 0,2 7-1 31,6 3 0-31,2 2 0 0,-2-2 0 16,-2-5-1 0,-4-1 1-16,-3-10-1 0,-4-6 2 15,-5-16-1-15,-4-6 2 16,-5-15-1-16,-1-3 0 15,-6-6 1-15,0-4-1 16,0 1 1-16,-10 1-2 0,4 9-3 16,-3 2-8-16,6 6-27 15,3 19-1-15,-6-14-2 16,6 14 1-16</inkml:trace>
  <inkml:trace contextRef="#ctx0" brushRef="#br0" timeOffset="285910.5598">5152 11134 37 0,'-41'25'36'15,"-16"3"0"-15,2 15-11 16,5 21-8-16,5 6-5 15,20 14-3-15,11 1-3 16,17 3-2-16,14-9-2 16,13-5-3-1,10-9-10-15,5-17-27 16,2-19 0-16,4-10-1 16,-5-17 1-16</inkml:trace>
  <inkml:trace contextRef="#ctx0" brushRef="#br0" timeOffset="286464.5635">5308 11583 28 0,'0'-32'25'16,"7"10"-4"-16,-7-4-3 16,4-4-4-16,1 5-1 15,-5-1-2-15,3 7-3 16,-3 1 0-16,0 18-2 0,0 0-1 16,0 0-1-16,0 13-1 15,0 8-1-15,6 4-2 16,0 7 1-16,1 6-1 0,0-1 1 15,0 1-1-15,-2-2 1 16,-5-2-1-16,0-4 0 31,-8-6 1-31,-3-10-1 0,-6-4 0 16,-2-5 0-16,2-5 0 16,1-3 0-16,16 3-1 15,-10-12 1-15,10 12-4 16,23-9-6-16,5 9-21 15,12 0-5-15,-5 0-1 16,10 8 1-16</inkml:trace>
  <inkml:trace contextRef="#ctx0" brushRef="#br0" timeOffset="286896.4901">5811 11411 19 0,'0'0'35'0,"0"0"1"15,15 23-8-15,-9 3-9 16,-6 4-7-16,0 11-3 15,0-3-2-15,7 4-4 16,-7-6-4-16,0-7-7 16,4-5-14-1,-4-6-14-15,-7-17 0 16,7-1-1-16</inkml:trace>
  <inkml:trace contextRef="#ctx0" brushRef="#br0" timeOffset="287097.5392">5713 11612 30 0,'14'0'33'0,"3"0"-1"16,16 0-9-16,4 0-13 0,6 0-22 16,8 3-17-16,-11-10-3 15,8 10-1-15</inkml:trace>
  <inkml:trace contextRef="#ctx0" brushRef="#br0" timeOffset="287363.5868">6378 11347 23 0,'0'-29'35'15,"-6"-4"1"-15,6 0-9 0,0 1-7 16,0 0-6 0,0 8-5-16,0 2-2 0,0 7-2 15,0 6-2-15,0 9 0 16,0 0-1-16,0 18 0 0,0 1 0 16,0 6-1-16,0 6 0 15,5 6-1-15,-5 0-3 16,0-4-18-16,0-1-18 15,13 0 0-15,-7-12-1 16,10 0 1-16</inkml:trace>
  <inkml:trace contextRef="#ctx0" brushRef="#br0" timeOffset="287667.7292">6815 11305 20 0,'9'-15'37'16,"0"10"0"-16,-9 5-2 15,0 0-11-15,-15 16-9 31,-13 6-5-31,0 19-3 0,-9 6-3 16,-7 10 0-16,-2 4-1 16,2 2 0-16,-1-1-2 15,7-6 0-15,7-2-3 16,7-17-5-16,13-8-21 16,6-9-12-16,5-20-1 15,2 10 0-15</inkml:trace>
  <inkml:trace contextRef="#ctx0" brushRef="#br0" timeOffset="288169.0476">6697 11898 21 0,'0'0'26'16,"-6"20"-6"-16,6-20-4 31,0 0-2-31,0 0 0 0,-10-17-2 16,10 2-1-16,-6-9-3 16,6-2-3-16,-3-4-1 15,6 4 0-15,-3 0 0 16,6 4-1-16,-2 0 0 15,5 12 0-15,-9 10 1 16,21-4-2-16,-4 12 1 0,-2 6-1 16,6 5 0-16,-2 5 0 15,3 0-1-15,2 3 0 16,-1-3-1-16,-2-2 1 16,1-4 0-16,-3-5 0 15,-4-7-1-15,3-6 1 16,-2-9 0-1,-2-5 0-15,-3-8 1 16,-2-3-1-16,-3-3 0 16,-2-1 0-16,-4 3 0 15,0 2-2-15,-4 6-5 0,-5 1-11 16,5 7-22-16,4 10-1 16,0 0-1-16,0 0 1 15</inkml:trace>
  <inkml:trace contextRef="#ctx0" brushRef="#br0" timeOffset="288485.2698">7184 11218 52 0,'28'17'38'0,"6"3"0"15,0 15-8-15,10 17-16 0,-11 10-5 16,2 14-2-16,-19 4-2 16,-7 4 0-16,-16-2-2 15,-15-6 0-15,-9-9-2 16,-2-11-3-16,1-10-19 0,-2-16-20 15,-3-14 1-15,12-8-2 16,-2-23 1-16</inkml:trace>
  <inkml:trace contextRef="#ctx0" brushRef="#br0" timeOffset="289347.8932">7029 12094 30 0,'0'0'24'15,"16"6"-2"-15,12-6-2 16,11 0-2 0,18 4-4-16,8-4-3 15,9 7-2-15,-2-1-4 16,-4-1-6-16,-5 1-16 15,-8 2-17-15,-24-13-1 0,-6 5 0 16,-25 0 5 0</inkml:trace>
  <inkml:trace contextRef="#ctx0" brushRef="#br0" timeOffset="290940.5192">4144 12506 16 0,'0'0'32'0,"3"12"-3"16,-3 8-7-16,-2 12-5 15,-4 8-6-15,3 4-3 16,-4 2-3-16,1-5-2 16,3-7-1-16,3-6 0 15,-3-16-1 1,3-12 1-16,0-14-1 15,0-10 0-15,3-12-1 16,-3-2 1-16,5-6-1 16,-1 0 1-16,-1 5-1 15,1 5 2-15,2 10-1 16,3 10 1-16,0 14 1 16,6 12 0-16,4 13 1 0,0 8-1 15,6 4-1-15,3 3 1 16,3 0-1-16,0-5 0 0,0-6 0 15,-3-11-1-15,-4-14 0 16,4-11 1-16,-5-13-2 16,-8-11 2-16,-6-8-2 15,-2-2 1-15,-7-4 0 0,-4 6-2 32,0 6-3-32,-11 2-8 15,3 12-24-15,12 19-3 16,-12-9 0-16,12 18-1 15</inkml:trace>
  <inkml:trace contextRef="#ctx0" brushRef="#br0" timeOffset="291325.8127">4946 12258 24 0,'-35'4'35'16,"-2"24"0"-16,-10 10-9 16,0 17-8-16,9 17-5 15,11 8-5-15,14 10-2 16,13-3-3-16,13-2-1 16,14-6-3-16,14-14-10 0,5-18-25 15,6-6 0-15,-7-24-1 16,2-5-1-16</inkml:trace>
  <inkml:trace contextRef="#ctx0" brushRef="#br0" timeOffset="291859.0185">5349 12701 27 0,'-22'5'33'0,"-12"-8"-1"0,9-9-11 16,-4-3-6-16,8-11-5 16,11 1-3-16,6-7-2 15,17 8-1-15,7 0-1 16,15 8 1-16,0 9-1 16,5 13 0-16,-6 8 2 0,-3 14-2 31,-12 6 1-31,-11 11-1 0,-14 0 0 15,-13 2-1-15,-11-4-1 16,-5-3-1-16,-7-11-1 16,-3-9 0-16,6-10-1 15,7-10 0-15,7-7 0 16,10-7 0-16,11-1 1 16,10 2 1-16,9 6 0 0,11 7 1 15,2 5-1-15,6 7 1 16,1 8-5-16,-2-5-13 15,-8 2-21-15,6 4 0 16,-7-12 1-16,1 1-2 16</inkml:trace>
  <inkml:trace contextRef="#ctx0" brushRef="#br0" timeOffset="292128.3427">5763 12576 48 0,'0'0'38'0,"12"17"1"16,-12 8-12-16,-5 0-10 15,8 14-6-15,-3-1-3 16,0 4-4-16,0-3-4 15,0-7-5 1,10-1-7-16,-10-10-18 16,-3-12-10-16,3-9 0 15,0 0 1-15</inkml:trace>
  <inkml:trace contextRef="#ctx0" brushRef="#br0" timeOffset="292328.8942">5651 12768 45 0,'-9'-13'37'0,"29"13"0"15,1 0-6-15,14-2-18 16,5 2-17-16,-2-5-30 16,10 5-1-16,-2-7-2 0,8-2 0 15</inkml:trace>
  <inkml:trace contextRef="#ctx0" brushRef="#br0" timeOffset="292729.517">6276 12639 2 0,'0'0'31'15,"0"0"0"1,12 4-4-16,4-15-13 16,-2-6-3-16,4-4-2 0,-1-7-1 15,4 3-2-15,-8-5 1 16,2 6-1-16,-8 1-1 16,-4 12 0-16,-3 11 0 15,0 0 0-15,-13 28-1 16,8 0-1-16,2 8-4 0,-4-1-9 15,7 0-25-15,7 6-2 16,-7-12-1-16,11 0 0 16</inkml:trace>
  <inkml:trace contextRef="#ctx0" brushRef="#br0" timeOffset="292982.9491">6756 12337 34 0,'9'-15'36'0,"-9"15"2"15,-6 19-5 1,-12 4-16-16,2 21-6 16,-12 10-3-16,-3 16-1 0,-6 9-3 15,2 7-1-15,1 0-4 16,6-5-7-16,11-9-27 15,3-8-5-15,3-18 0 16,11-12 0-16</inkml:trace>
  <inkml:trace contextRef="#ctx0" brushRef="#br0" timeOffset="293500.9667">6821 12879 9 0,'0'0'35'0,"12"17"0"16,-15 2 2-16,3 7-17 15,-3 6-8-15,-6-2-3 0,3 3-2 16,-6-7-4-16,9-5-3 15,-1-12-1-15,4-9 0 0,0-16 0 16,0-7-1-16,3-14 1 16,-3-3 0-16,0-4 2 15,0 1 1-15,0 1 0 16,0 10 1-16,0 6 0 16,6 12 0-16,4 14 1 0,5 12-1 15,4 6-2-15,3 7 1 16,3 7-1-16,3 0 0 15,0 1-1-15,-4-5 1 16,-3-3-1-16,-1-8 1 16,-5-7-1-16,1-10 0 31,-4-10 1-31,1-9 0 0,-4-8 1 16,0-2 0-16,-4-4 0 15,-1 1 0-15,0 2 0 16,-4 4 0-16,0 5-2 15,-4 6-5-15,4 15-10 0,0 0-26 16,0 0 0-16,0 0 1 16,-10-5-1-16</inkml:trace>
  <inkml:trace contextRef="#ctx0" brushRef="#br0" timeOffset="293786.1413">7309 12380 47 0,'30'17'40'16,"4"17"1"-16,1 13-7 0,-11 10-17 15,1 19-6-15,-12 8-4 16,-7 5-2-16,-16-2-3 16,-5-7-1-16,-6-9-7 15,-14-13-15-15,4-10-19 0,3-12-2 16,-3-21 1 0,6-7 0-1</inkml:trace>
  <inkml:trace contextRef="#ctx0" brushRef="#br1" timeOffset="296473.8861">4902 11156 6 0,'9'-25'31'16,"-9"25"1"-16,-37 20 0 15,-19 31-16-15,-16 28-7 16,-14 19-11-16,-7 13-21 15,-4-3-8-15,16 8 0 0,3-22-1 16</inkml:trace>
  <inkml:trace contextRef="#ctx0" brushRef="#br1" timeOffset="296712.2248">4671 12143 42 0,'-6'14'38'0,"-16"23"0"16,-20 21-8-16,-24 15-15 16,-12 24-5-16,-15 16-5 15,-8 8-11-15,-2 0-30 31,10-7-2-31,-3-25 0 0,12-12 0 16</inkml:trace>
  <inkml:trace contextRef="#ctx0" brushRef="#br0" timeOffset="299304.14">8136 11925 16 0,'0'0'34'0,"10"8"0"16,14-3-4-16,7-5-13 15,7 0-11-15,5 0-11 0,3-5-23 16,9 12-4 0,-17-14-1-16,0 11-1 0</inkml:trace>
  <inkml:trace contextRef="#ctx0" brushRef="#br0" timeOffset="299520.8554">8227 12048 47 0,'0'0'35'16,"27"13"0"-16,6-10-16 0,11-6-42 15,9 8-7-15,-6-7-3 16,16 2-1-16</inkml:trace>
  <inkml:trace contextRef="#ctx0" brushRef="#br0" timeOffset="300021.4213">9241 11999 20 0,'15'-19'29'15,"13"-2"-5"-15,3-15-10 16,3-9-2-16,-3-11-4 15,0-9-3-15,-6-5-3 0,-9-5 0 16,-7-1-1-16,-9 11 1 16,-13 5 0-16,-8 13 0 15,-4 16 0-15,-6 19-1 16,4 19 1-16,2 17 0 16,3 21 1-16,6 9 0 31,16 13 0-31,9 0 1 0,14 5 0 15,13-4 0-15,11-6 1 16,6-11 0-16,9-13-2 16,-3-16 0-16,2-12 0 15,-7-13-2-15,-5-8 0 0,-11-11-1 16,-7-2 1-16,-10-2-2 16,-9 5 1-16,-6 3 0 0,-6 6 1 15,0 12 1-15,-15 3-1 16,9 12 1-16,1 6 0 15,0 3 0-15,5 0-1 16,0 4-2-16,7-9-7 16,-1 0-21-16,4-7-9 31,-10-12 0-31,0 0 0 0</inkml:trace>
  <inkml:trace contextRef="#ctx0" brushRef="#br0" timeOffset="300237.6981">9834 11538 48 0,'-4'-23'30'0,"4"23"-10"0,0 0-34 15,0 0-12-15,0 0-4 16,4 16 3-16</inkml:trace>
  <inkml:trace contextRef="#ctx0" brushRef="#br0" timeOffset="300622.503">9988 11734 45 0,'0'17'37'0,"-5"-3"0"16,5 10-11-16,9 4-12 15,-1-2-5-15,8 3-2 16,-1-4-2-16,8-7-1 0,2-10-1 15,2-8-2-15,1-5 1 16,-3-9-1-16,-4-8-1 16,-2-5 0-16,-4-2-1 15,-5 5 1-15,0 0 0 16,-5 5-2-16,-5 8 2 16,0 11-1-16,0 0 1 0,-6 13 0 15,3 6 0-15,3 3 1 16,3 2 0-16,3 0 0 15,4-2 0-15,6-7 0 16,2-4-1-16,0-5 1 0,1-6-1 16,-1-9 0-1,-2-6 0 1,1-3-1-16,-2-6 0 16,-1-2 0-16,-3 3 1 0,0 5-1 15,-2 6 1-15,1 9 0 16,-10 3-1-16,11 18-3 15,-6 1-29-15,4 9-6 16,-9-1 1-16,0 5-1 16</inkml:trace>
  <inkml:trace contextRef="#ctx0" brushRef="#br0" timeOffset="301254.3022">9290 12375 14 0,'0'0'32'0,"-6"30"1"15,-3-6-3-15,0 9-15 16,6 6-6-16,-4-3-2 16,7-3-3-16,-3-10 1 31,6-11-3-31,-3-12 0 0,7-11-1 16,-4-12 0-16,-3-10 0 15,0-5 0-15,0-4 0 16,-5 0 0-16,0 6 0 15,2 7 1-15,-2 12 0 16,5 17 1-16,0 0-1 0,5 21 0 16,11 9 0-16,2 5-1 15,8 3 0-15,4 1 0 16,1-6 0-16,1-11 0 16,2-5 1-16,-1-13 0 0,-5-8-1 15,-6-13 0-15,-7-5 1 16,-8-12-2-16,-1-1 1 31,-6 0-2-31,-6-2-4 0,-1 12-11 16,-1 7-22-16,-1-1 0 15,9 19-1-15,0 0 0 16</inkml:trace>
  <inkml:trace contextRef="#ctx0" brushRef="#br0" timeOffset="301586.5057">9648 12467 22 0,'0'0'35'15,"36"4"0"-15,-10-4 1 16,7-4-21-16,11 4-5 16,-4 0-5-16,3-5-3 0,-9 3-3 15,-6-3-2-15,-9 0-1 16,-12-5 0-16,-7-1 0 15,0 2 0-15,-7-2 0 0,1 2 2 16,6 9 2-16,-13-8 2 16,13 8 1-16,0 11 2 31,-3 2-1-31,3 4 1 0,0-1-2 16,0 4-3-16,0-4-13 15,9 0-21-15,-9-16-1 16,10 4-1-16,-1-13 0 15</inkml:trace>
  <inkml:trace contextRef="#ctx0" brushRef="#br0" timeOffset="301840.4389">10197 12282 24 0,'-7'14'37'15,"7"9"1"-15,0-1-1 16,0 3-18-16,7 10-8 15,-5-3-4 1,7 4-5-16,-3-1-6 16,1-10-10-16,-1-7-23 15,0-1 0-15,-6-17-1 16,0 0 0-16</inkml:trace>
  <inkml:trace contextRef="#ctx0" brushRef="#br0" timeOffset="302188.1316">10124 12468 42 0,'0'0'36'0,"13"-7"-1"16,0 7-4-16,8-6-22 16,5 6-7-16,7 0-9 15,-2 0-5-15,3 7-2 16,-5-7 0-16,5 9 2 16,-10-8 2-1,0 8 4-15,-5-3 6 16,-6-1 7-16,-3 4 5 15,-10-9 3-15,0 0 0 16,-17 5-2-16,8-7-2 16,-7-11-5-16,8 0-3 15,-2-4-2-15,5-5-1 16,5 3 0-16,8-1-1 0,5 5 0 16,2 5 1-16,7 10 1 15,-4 5 1-15,4 5 0 0,3 7 0 16,0-2 0-1,3 6 1-15,0-6-1 0,3-5 0 16,-4-6 0-16,1-4-1 16,-3-10 0-16,-4-3 1 0,-10-5-1 15,-11-1 0-15,-11-1-1 16,-10 3-7-16,-6 2-30 16,-4 6-1-16,-9 0-1 15,2 7 0-15</inkml:trace>
  <inkml:trace contextRef="#ctx0" brushRef="#br0" timeOffset="302841.7076">11070 11882 43 0,'-17'0'25'0,"40"0"-2"15,41 0-2-15,43-10-4 16,46 6-2-16,40-6-4 16,42 0-3-16,30 0-2 15,21 1-1-15,3 1-3 16,-16-1-7-16,-16 0-28 0,-34 3-4 15,-43-6-1-15,-36 2 0 16</inkml:trace>
  <inkml:trace contextRef="#ctx0" brushRef="#br0" timeOffset="303558.9878">11363 11476 60 0,'0'-8'33'0,"5"-12"-9"0,0-3-6 31,4-4-7-31,-3-7-5 16,5 3 0-16,-2-1-2 0,0 4 0 15,-4 4-2-15,1 8 1 16,-6 16-1-16,0 0 0 16,0 24 0-16,0 11 0 15,-7 10-1-15,3 7-1 16,4 7-1-16,-3 2-6 0,8-5-22 16,4-3-8-16,-4-18-1 15,12-5 0-15</inkml:trace>
  <inkml:trace contextRef="#ctx0" brushRef="#br0" timeOffset="303811.0048">11873 11212 44 0,'0'0'38'0,"0"0"-1"16,5 24-4-16,-5 1-18 16,5 10-7-16,-2 1-2 0,4 5-3 15,0 3-3-15,-3-8-6 16,4-4-13-16,-1-8-19 16,-7-15 0-16,0-9-1 15,-18-4 0-15</inkml:trace>
  <inkml:trace contextRef="#ctx0" brushRef="#br0" timeOffset="304044.8024">11737 11402 44 0,'18'0'36'15,"9"-4"0"-15,13 3-6 16,9-3-23-16,1 0-22 16,8 4-18-1,-13-10-2-15,6 1 0 16</inkml:trace>
  <inkml:trace contextRef="#ctx0" brushRef="#br0" timeOffset="304260.9655">12436 11067 35 0,'-4'-41'34'0,"8"4"1"16,-2 3-12-16,-2-1-6 16,0 11-5-16,0 8-3 15,0 16-2-15,0 14-2 16,4 14-1-16,-4 10-4 15,0 3-3-15,0 10-13 16,10 2-22-16,-10-11 1 0,8 1-1 16,-8-16 0-16</inkml:trace>
  <inkml:trace contextRef="#ctx0" brushRef="#br0" timeOffset="304661.7854">12888 10797 41 0,'0'0'32'0,"0"0"-6"16,0 0-4-16,-18 25-5 15,-4 10-4-15,-7 17-2 0,-11 14-3 16,-5 13-2-16,-6 3 0 31,2 8-3-31,5-6-5 16,4-12-9-16,9-15-27 0,19-11 0 16,8-25-1-16,14-9 0 15</inkml:trace>
  <inkml:trace contextRef="#ctx0" brushRef="#br0" timeOffset="305246.7149">12823 11337 45 0,'7'19'35'15,"-7"-4"0"-15,-4 7-16 16,4 6-7-16,-3-1-3 0,3 1-3 15,-4-4-1-15,4-10-2 16,0-14-1-16,0 0 0 16,0 0-1-16,-5-22 1 15,5-6-1-15,0-6 0 16,-4-3-1-16,4-1 0 0,0 4 0 16,0 5 0-16,4 8-1 15,-1 7 1-15,7 14 0 16,2 7 1-16,6 14 0 15,4 4-1-15,0 6 1 16,6 3 0-16,2 2 0 16,1-4 0-1,0-7 0-15,0-7 0 16,-5-8-1-16,3-10 1 16,-6-6 1-16,-1-12 0 15,-7-7 0-15,-8-7-1 16,-4-4 1-16,-3 1 0 15,-12 4-1-15,-1 0-2 16,-3 11-7-16,-6 7-32 0,4 0 1 16,6 13-1-16,-4 0 1 0</inkml:trace>
  <inkml:trace contextRef="#ctx0" brushRef="#br0" timeOffset="306263.6027">11529 12492 4 0,'-32'7'24'15,"-13"-19"-8"-15,14-4-5 16,3-14 0-16,11-4-1 0,17-4 0 16,9 0 0-16,14 3 0 15,8 7 0-15,9 10 0 16,-1 13 0-16,3 17-1 15,-13 7-1-15,-11 17-2 16,-18 5-1-16,-13 7-2 16,-15 0 1-1,-7 0-2-15,-10-10-1 16,-1-9-2-16,6-9 1 16,4-11-1-16,17-9-1 15,19 0 1-15,-5-22-1 16,20 11 2-16,13-2-1 0,6 9 2 15,10 4 0-15,3 8-1 16,-2 7-2-16,-7 2-12 16,-4 2-22-16,2 1 0 0,-13-8 0 15,5 4 0-15</inkml:trace>
  <inkml:trace contextRef="#ctx0" brushRef="#br0" timeOffset="306495.3902">12028 12210 51 0,'0'0'39'0,"4"25"-1"15,-4 8-4-15,3 9-22 0,-3 3-6 16,3 8-2-16,-1 1-8 15,-2-7-12-15,-5-11-22 16,5-5-1-16,-3-17 1 16,3-3-2-16</inkml:trace>
  <inkml:trace contextRef="#ctx0" brushRef="#br0" timeOffset="306718.0626">11917 12446 32 0,'17'0'34'16,"3"-7"2"-16,19 7-2 15,6 0-26-15,4 0-26 16,11 0-14-16,-7-5-2 31,9 5 0-31</inkml:trace>
  <inkml:trace contextRef="#ctx0" brushRef="#br0" timeOffset="306934.2248">12606 12238 50 0,'4'-41'35'31,"3"4"-7"-31,4 5-10 0,-8-4-3 16,7 15-4-16,-7 7-1 16,-3 14-2-16,6 21-3 15,-6 10 0-15,-4 10-3 16,-1 7-2-16,1 8-8 16,-2 0-22-16,6-7-8 15,3-7-1-15,4-14 0 0</inkml:trace>
  <inkml:trace contextRef="#ctx0" brushRef="#br0" timeOffset="307197.074">13019 11984 48 0,'0'0'38'0,"-9"24"1"15,-8 12-10-15,-17 12-11 0,0 23-7 16,-6 5-4-16,3 12-1 0,-1-1-3 16,11-1-4-16,6-7-7 15,4-8-26-15,10-26-7 16,14-11 1-16,0-22-1 15</inkml:trace>
  <inkml:trace contextRef="#ctx0" brushRef="#br0" timeOffset="307820.3442">13018 12593 23 0,'0'0'31'16,"0"-14"1"-16,0 14-5 0,10-24-15 16,-10 1-6-1,6 0-2-15,-2-5-3 0,2 5 2 16,0-1 1-16,3 6 0 0,-9 3 0 15,0 15 1-15,0 0 1 16,7 15 0-16,-7 3 0 16,0 11-1-16,3 5-1 15,-3 4-1-15,5-2 0 16,2 1-1 0,2-6 0-16,-3-2-2 15,0-10 2-15,-1-5-2 16,-5-14 0-16,14 8 0 15,-14-8 1-15,11-26-1 16,-6 2-1-16,0-5 1 16,-2-8-1-16,1-5 1 15,-4 2-1-15,3 1 1 0,-3 7 0 16,-3 4-1-16,3 13 1 16,0 15 0-16,0 0 0 15,0 8 1-15,6 13-2 0,6 2 2 16,4 9-1-1,6 0 1-15,5-2 0 16,5-2-1-16,1-6 1 0,4-10 0 16,-2-9 0-16,3-6-1 0,-5-13 0 15,-2-9 0-15,-7-7 0 16,-8-8 0-16,-6-2-1 16,-10-1-5-16,-9 2-32 15,-10 9-2-15,-9-1 0 31,1 12 0-31</inkml:trace>
  <inkml:trace contextRef="#ctx0" brushRef="#br0" timeOffset="317380.075">14092 11601 7 0,'15'3'31'15,"1"-9"1"-15,14 9-2 16,7 1-16-16,7-1-9 15,6 4-14-15,-4-7-18 16,7 10-3-16,-16-10-2 16,0 5 12-16</inkml:trace>
  <inkml:trace contextRef="#ctx0" brushRef="#br0" timeOffset="317630.5027">14184 11761 15 0,'27'10'31'16,"3"-10"1"-16,21 0-11 0,0 0-26 15,2 0-19-15,5 0-3 16,-12 0-2-16</inkml:trace>
  <inkml:trace contextRef="#ctx0" brushRef="#br0" timeOffset="317884.4456">14882 11690 36 0,'11'0'35'16,"13"-7"0"-16,26 4-14 0,24 3-5 15,16-4-6-15,19 4-2 16,5 0-5-16,-3-4-6 15,-8 4-7-15,-16 4-18 16,-23-4-8-16,-17 0 0 16,-31 0-1-16</inkml:trace>
  <inkml:trace contextRef="#ctx0" brushRef="#br0" timeOffset="318131.8605">15297 11421 15 0,'0'-57'35'16,"-9"-7"1"-1,1 7-6-15,2 11-9 0,-6 4-6 16,7 19-4-16,-3 10-2 31,8 13-4-31,0 27-5 0,0 2-8 16,8 13-29-16,1 17-1 15,-9 2 1-15,8 13-2 16</inkml:trace>
  <inkml:trace contextRef="#ctx0" brushRef="#br0" timeOffset="318632.6087">15105 12105 23 0,'-17'-20'30'0,"17"-1"-3"16,0-6-4-16,11-2-4 0,12 5-5 16,3 5-4-16,12 11-1 15,0 6-1-15,6 11-1 16,-12 5-2-16,-7 11 0 15,-19 9-2-15,-9 6-1 16,-17 0 0-16,-10-2 0 16,-13-4-3-16,-5-7 1 0,3-11-3 15,3-9 1-15,14-7-1 16,8-17 0-16,16-1 1 16,14-4 1-16,13 0 1 15,8 10 2-15,5 10 2 16,11 6 0-16,-4 9 1 31,2 9-1-31,-8 6-2 0,-1-2-12 16,-6-3-29-16,4-3 0 15,-8-16-1-15,14-4-1 16</inkml:trace>
  <inkml:trace contextRef="#ctx0" brushRef="#br0" timeOffset="320469.164">16287 11569 17 0,'37'-7'33'0,"17"7"0"0,1-9-3 16,-2 3-16-16,5 1-9 15,-5 1-10-15,-6 4-9 0,-13-6-18 16,-6 12 0-1,-28-6-2-15,3 9 20 0</inkml:trace>
  <inkml:trace contextRef="#ctx0" brushRef="#br0" timeOffset="320707.477">16371 11655 37 0,'0'0'36'16,"25"13"-1"-16,10-13-9 15,10 0-15-15,11 0-16 16,0-6-25-16,11 6-3 0,-10-8-2 16,2 6 0-16</inkml:trace>
  <inkml:trace contextRef="#ctx0" brushRef="#br0" timeOffset="320939.2671">17258 11025 34 0,'6'-24'37'0,"-6"24"0"15,9 14 2-15,-9 20-23 0,0 22-4 16,-3 7-5-16,3 17-2 15,0 5-2-15,-4 3-2 16,4-5-6-16,0-14-12 16,0-15-21-16,7-5-2 15,-7-21 1-15,7-10-1 16</inkml:trace>
  <inkml:trace contextRef="#ctx0" brushRef="#br0" timeOffset="321193.1947">17081 11035 31 0,'30'-36'36'15,"20"8"1"-15,14 5-4 0,8 4-16 16,18 19-5-16,-3 8-6 15,-1 15-1-15,-15 10-3 16,-20 6 1-16,-32 5-1 0,-29 2 0 16,-32-4 1-16,-19-9 0 15,-14-8-1-15,0-7-2 16,9-6-10-16,12-7-29 16,13-14 0-16,25 0 0 15,10-10-1-15</inkml:trace>
  <inkml:trace contextRef="#ctx0" brushRef="#br0" timeOffset="324217.1507">9259 14788 34 0,'4'14'35'0,"12"-5"-4"0,6-18-13 16,12-20-3-16,11-11-3 16,3-22-4-16,4-11-2 15,-4-17-3-15,-3-5-1 0,-11 0-1 16,-12 6 0-1,-9 10 0-15,-11 14 0 0,-8 17 0 32,-4 26 1-32,-2 23-1 15,3 30 2-15,9 22-2 0,6 17 2 16,9 13-1-16,8 2 0 16,11 2 0-16,6-4-2 15,3-13-3-15,-3-15-8 16,-3-19-24-16,-8-10-3 15,-17-21-1-15,-12-5 0 0</inkml:trace>
  <inkml:trace contextRef="#ctx0" brushRef="#br0" timeOffset="324448.9343">9582 14578 25 0,'19'5'34'16,"22"9"1"-16,-7-10-2 15,3-1-28-15,3 1-21 16,-10-11-15-16,8 4-1 16,-23-13-2-16</inkml:trace>
  <inkml:trace contextRef="#ctx0" brushRef="#br0" timeOffset="324680.7228">9327 14382 32 0,'-26'5'32'0,"10"-3"1"15,25 10-7-15,10 2-25 16,17-4-22-16,18 13-11 16,-1-10 1-16,14 9-1 15</inkml:trace>
  <inkml:trace contextRef="#ctx0" brushRef="#br0" timeOffset="324919.038">10054 14642 64 0,'29'13'36'16,"-6"-9"-1"0,2-1-18-16,6-3-11 15,-6-3-2-15,-4-9-2 16,-5-5-3-16,-7-3 0 16,-9-4-1-16,-15 1 0 0,-4 3 0 15,-9 3 0 1,-2 8 0-16,-2 9 2 0,1 9 1 15,4 11 2-15,7 9 0 0,11 9-1 16,6 4 1-16,9 6 0 16,7-1-2-16,5-2-7 15,7-4-17-15,7-8-13 16,-4-19-1-16,11-4 1 16</inkml:trace>
  <inkml:trace contextRef="#ctx0" brushRef="#br0" timeOffset="325150.8304">10732 14550 41 0,'-18'11'37'0,"-10"10"1"16,-16-5-1-16,-8-3-26 0,2 1-5 15,0-9-3-15,10-5-2 16,9-11-2-16,12-1 1 0,17-4-1 15,10 0 2 1,11 4-1-16,6 7 2 0,7 5 0 16,5 14 0-16,-3 3 0 31,3 8-7-31,-6 0-32 0,1 7 0 16,-8-7-1-16,3 1-1 15</inkml:trace>
  <inkml:trace contextRef="#ctx0" brushRef="#br0" timeOffset="325520.0478">11768 14576 6 0,'11'16'32'15,"3"17"1"-15,-14-8 0 16,-13 5-20-16,6 1-2 16,-9-11-3-16,4-10-3 15,-4-10-1-15,4-13-2 16,5-12 0-16,7-7-1 16,12-6-1-16,9 2 1 0,5 2 1 15,7 5 0-15,3 9 0 16,5 14 0-16,-2 10 1 15,-3 16 0-15,-11 3 0 16,-9 11-1-16,-4 3-4 16,-6-1-6-16,-3-1-14 15,5-1-14 1,-8-19-1-16,6-4 1 16</inkml:trace>
  <inkml:trace contextRef="#ctx0" brushRef="#br0" timeOffset="325805.2256">12138 14691 35 0,'22'6'36'0,"-1"-6"-1"0,5 7-6 16,2-3-12-16,-4-4-6 15,7-4-4-15,-7-5-4 0,-1-3 0 16,-8-9-2-16,-3-5 0 16,-12-3-1-16,-6-2 0 15,-10 0 0-15,-9 4 0 16,-2 9-1-16,-4 10 1 15,3 14 0-15,0 13 0 0,7 14 1 16,8 11-1-16,10 12 1 16,9 9-1-16,6 3-4 15,1-5-11-15,2-2-23 16,10-9 1-16,0-12-1 16,8-9-1-16</inkml:trace>
  <inkml:trace contextRef="#ctx0" brushRef="#br0" timeOffset="326221.3634">12860 14526 35 0,'-3'29'35'15,"-25"-8"-1"-15,-9 4-11 16,-3 3-6-16,-10-9-6 15,3-3-6-15,2-9-3 16,10-7-1-16,7-13-1 16,16-2 1-16,12-3-2 0,3 0 2 15,16 8-1-15,8 4 1 16,4 10 0-16,6 9 0 16,1 8 2-16,-4 7-2 0,-3 3 0 15,-7-1-7 1,-5-2-23-16,-7-6-8 15,-15-11 0-15,3-11 0 0</inkml:trace>
  <inkml:trace contextRef="#ctx0" brushRef="#br0" timeOffset="326452.9782">12631 14321 74 0,'6'-12'33'0,"-6"2"-9"0,0 10-46 15,0 0-9-15,0 14-3 16,4 3-3-16</inkml:trace>
  <inkml:trace contextRef="#ctx0" brushRef="#br0" timeOffset="326684.7661">12913 14558 57 0,'46'46'39'0,"-8"5"-1"15,2 6-10-15,-6 14-17 16,-13 0-5-16,-6 1-4 16,-15-2-2-16,-11-5-1 15,-11-9 0 1,-12-15 0-16,-3-18-1 16,-1-20 0-16,7-24 2 0,10-19 0 15,15-20 1-15,12-10 0 16,15-12 1-16,14-2-2 15,11 7-13-15,7 6-25 16,-10 8 1-16,-2 17-1 16,-16 10 0-16</inkml:trace>
  <inkml:trace contextRef="#ctx0" brushRef="#br0" timeOffset="327023.0278">13452 14436 19 0,'8'-14'35'0,"4"25"0"15,-9 13-3-15,-3 19-14 16,0 20-5-16,-7 7-5 15,4 12-2-15,-3-2-3 16,2-3-3-16,4-7-5 16,-6-16-12-16,6-17-19 15,4-10-1 1,-4-27 0-16,9 0 1 16</inkml:trace>
  <inkml:trace contextRef="#ctx0" brushRef="#br0" timeOffset="327270.4605">13465 14722 46 0,'25'-3'35'0,"-1"-1"-1"0,7 4-15 15,1 7-16-15,7-2-18 16,11 5-17-16,-13-14-1 0,8 4-1 16</inkml:trace>
  <inkml:trace contextRef="#ctx0" brushRef="#br0" timeOffset="327508.7673">14008 14589 29 0,'0'0'35'0,"-12"27"2"16,-7-13-4-16,-3-2-20 16,3 3-2-16,-8-10-6 15,5-5-1-15,0-4-3 16,7-9 1-16,6-6-2 0,9 0 0 15,3-4 0-15,8 4 0 16,5 4-1-16,6 6 2 16,2 9-1-16,3 6 0 15,-2 10 1-15,-2 4-1 16,-4 7-1-16,-7-4-13 0,-6 3-22 16,7 1-2-16,-10-13 1 0,9-1 0 15</inkml:trace>
  <inkml:trace contextRef="#ctx0" brushRef="#br0" timeOffset="327871.8054">14228 14532 33 0,'6'9'31'16,"6"-9"0"-16,13 0-13 15,4 0-12-15,2 0-1 16,5 0-2-16,-7 0-2 16,-5-2-1-16,-8-1 0 0,-16 3 0 15,0 0 1-15,-10-4 1 16,-9 10 1-16,-2 6 0 16,-2 4 2-16,5 7-1 15,3 4 1-15,9 2-1 16,6 1 0-16,14-1 0 15,3-5-2 1,7-5 0-16,4-9 0 16,3-10 0-16,0-7-1 0,0-9 0 15,-4-6 0 1,-1-6 0-16,-7-4-1 0,-4 3 0 16,-4 3 0-16,-4 4 1 15,0 10-1-15,-7 12 1 16,0 0 0-16,3 21 0 0,-3 5-3 15,0 0-11-15,-3 2-24 16,6 5-1-16,-3-8 1 16,6 0-1-16</inkml:trace>
  <inkml:trace contextRef="#ctx0" brushRef="#br0" timeOffset="328588.694">15648 14466 2 0,'-25'-15'31'16,"5"12"1"-16,-7-1-6 15,7 10-10-15,6 8-4 16,8 5-5-16,6 3-3 16,12-1 0-16,10 1-3 15,0-1 1-15,4-10-1 16,-3-2-1-16,-2-7 0 0,-9-2-2 15,-12 0 1-15,-5-9-1 16,-13 2 1-16,-6 4 0 16,0 3 1-16,-3 6 1 0,2 5 0 15,4 1 2-15,11 8-2 16,7-1 3-16,9 3-2 31,10-2 0-31,6-2 0 16,9-6 1-16,4-6-1 0,3-6 0 15,-1-11 0-15,-1-3-1 16,-2-7 1-16,-6-4-2 16,-5-2 1-16,-5 1-1 15,-6 2 1-15,-7 7-1 16,0 5 0-16,-5 12 0 0,0 0 0 16,-5 18 1-16,5 2-2 15,-2 8-2-15,-1-2-9 16,1-2-23-16,4 6-1 15,-2-14 0-15,4 0 1 16</inkml:trace>
  <inkml:trace contextRef="#ctx0" brushRef="#br0" timeOffset="328826.7259">15853 14236 32 0,'-9'-27'30'31,"9"15"-9"-31,-10 5-23 0,-4-5-24 16,14 12-3-16,-10 0 4 15</inkml:trace>
  <inkml:trace contextRef="#ctx0" brushRef="#br0" timeOffset="329074.1422">15965 14463 40 0,'19'37'37'15,"5"0"2"-15,-5-7-4 16,-4-6-18-16,10 1-8 16,-6-11-2-16,5-5-3 15,-4-15-2-15,1-2-1 16,-5-10-6-16,-4-11-10 16,-2-2-24-1,1 5-1-15,-8-8 0 16,4 8 0-16</inkml:trace>
  <inkml:trace contextRef="#ctx0" brushRef="#br0" timeOffset="329359.329">16541 14512 46 0,'0'29'36'15,"-14"-1"-5"-15,-2-6-10 16,1 0-6-16,-7-12-8 15,3-6-4-15,3-11-2 16,0-6 0-16,8-5-2 16,4-4 0-16,4 1 0 0,6 1 1 15,4 6 0-15,3 8 1 16,2 6 1-16,6 13 0 16,-1 7 1-16,1 4-1 15,0 0 1-15,1 5-1 16,0-9 1-16,3-1-3 31,-2-8 2-31,0-11-2 0,-1-9-1 16,-1-10 1-16,-1-3-2 15,-2-7 1-15,-3 1 0 16,-2 1 1-16,-4 4-1 0,0 9 2 16,-9 14 0-1,16 0 0-15,-10 17 2 0,1 4-3 16,-2 5-5-16,-2 9-31 15,0-11-2-15,7 1 1 0,-10-11-1 16</inkml:trace>
  <inkml:trace contextRef="#ctx0" brushRef="#br0" timeOffset="330128.6076">17866 14345 24 0,'-17'-7'31'15,"3"21"0"-15,-8 8-13 16,1 2-8-16,2 10-3 16,5 2-1-16,6 2-2 15,6-5 0-15,7-2-1 16,4-9 1-16,6-7 0 0,-2-15-1 15,6-8 0-15,-4-11-1 16,0-4-1-16,0-7 0 16,2 0 0-16,0-1-1 15,3 10 1-15,-1 5 1 16,2 9 1-16,-2 7 0 0,-1 11 0 31,-5 5 0-31,-1 5 1 0,-5 1 0 16,2-2-1-16,-7-3 0 15,5-5-1 1,2-12-1-16,6-4 0 0,4-9 0 16,3-3-1-16,3-5 1 15,0-1-1-15,2 3 0 16,-2 2-1-16,-4 5 1 0,-1 8 0 16,-3 7 1-16,-4 6-1 15,-1 5 0-15,-2 6 1 16,-3 4 0-16,-3 2-2 15,2 2-2-15,-6-8-5 16,3-5-22-16,-3 0-10 16,0-15 1-1,-9 0-1-15</inkml:trace>
  <inkml:trace contextRef="#ctx0" brushRef="#br0" timeOffset="330392.1222">18215 14105 52 0,'0'-14'32'0,"0"14"-9"16,10 14-38-1,-10-14-12-15,0 17-5 0,0-17 0 16</inkml:trace>
  <inkml:trace contextRef="#ctx0" brushRef="#br0" timeOffset="330646.0549">18503 14215 32 0,'0'0'40'15,"13"19"0"-15,-13 5 2 16,0 10-20-16,6 19-8 31,-9 7-6-31,3 15-2 0,0 3-1 16,-3 0-2-16,3-2-1 15,0-5-3-15,0-11-2 16,4-12-6-16,7-11-27 16,-1-13-6-16,-10-24-1 15,15 3 1-15</inkml:trace>
  <inkml:trace contextRef="#ctx0" brushRef="#br0" timeOffset="330692.9296">18534 14636 44 0,'20'0'34'16,"-2"-7"-1"-16,10 7-9 31,-1-10-23-31,8 7-10 0,1-6-8 16,1-6-8-16,5 3-3 16,-6-9-1-16,5 1 4 15</inkml:trace>
  <inkml:trace contextRef="#ctx0" brushRef="#br0" timeOffset="330946.8676">19045 14420 48 0,'20'0'30'0,"-12"5"-1"0,-10 4-7 16,-8 8-6-16,-13 0-4 15,-6 1-4-15,-8-6-2 16,-1-1-1-16,0-8-3 16,2-7-1-16,9-9 0 15,7-11-1-15,15 1 0 16,10-3 0-16,12 2 0 0,7 5 1 15,7 9 0-15,6 10 0 0,0 14 1 16,2 8 0-16,-6 7-1 16,-3 5-5-16,-7-7-34 15,-4 11-1-15,-13-12 0 16,0-3 0-16</inkml:trace>
  <inkml:trace contextRef="#ctx0" brushRef="#br0" timeOffset="331563.0826">19755 14216 33 0,'0'0'38'16,"6"19"1"-16,-6 8-7 16,0 2-12-16,4 10-6 15,-4 0-6-15,9 8-3 16,-3 0-7-16,-3-12-15 0,-3-7-22 16,6-7 0-16,-6-21-1 15,7 10-1-15</inkml:trace>
  <inkml:trace contextRef="#ctx0" brushRef="#br0" timeOffset="331917.8557">20137 14266 29 0,'-23'0'35'0,"-9"0"0"15,9 14-5-15,4 7-15 16,0 5-7-16,10 9-2 16,9 0-2-16,10 2 0 15,12-6 0-15,6-4-1 16,2-11 0-1,1-6 0-15,-6-10-1 16,-5-9-1-16,-15-5 0 16,-10-4-1-16,-15-2-4 15,-10-4-6-15,2 3-22 16,0 5-6-16,-3-1 0 0,10 9-1 16</inkml:trace>
  <inkml:trace contextRef="#ctx0" brushRef="#br0" timeOffset="332165.6616">20173 14280 66 0,'28'11'39'0,"9"16"0"15,1 5-8-15,-3 5-23 16,7 9-5-16,-2 6-9 0,-5 0-25 16,-3-11-8-16,1-1 0 15,-13-15 0-15</inkml:trace>
  <inkml:trace contextRef="#ctx0" brushRef="#br0" timeOffset="332415.089">20623 14375 39 0,'-24'16'39'15,"-11"13"0"-15,-6 17 1 0,-5 10-22 16,-9 2-11-1,3 5-17-15,-4-7-27 0,8 4-2 16,-2-15 0-16,14-10 0 16</inkml:trace>
  <inkml:trace contextRef="#ctx0" brushRef="#br0" timeOffset="332716.4025">20735 14284 15 0,'11'0'34'16,"-11"0"1"-16,0 10 0 15,0 5-16-15,-9 3-6 16,12 11-4-16,0-2-2 16,12 5 0-16,2-5-1 15,14-1-2-15,0-5 0 0,6-8-1 16,-4-9-2-16,-2-6-2 16,-5-7-2-16,-8-13-6 15,-5 0-10-15,-13-4-15 16,-12-12-5-16,3 1 0 15,-7-5 0-15</inkml:trace>
  <inkml:trace contextRef="#ctx0" brushRef="#br0" timeOffset="332983.2884">20885 14030 76 0,'-5'-19'37'0,"2"5"-8"16,3 14-9-16,0 0-12 0,-10 0-24 15,10 0-20-15,-3 21-2 31,3-6-1-31,10 11 1 16</inkml:trace>
  <inkml:trace contextRef="#ctx0" brushRef="#br0" timeOffset="333336.6282">21282 14284 46 0,'-18'-11'36'0,"-6"2"-4"16,1 13-9 0,10 14-7-16,-1 3-6 0,10 8-3 15,4 1-2-15,10 4-1 16,3-8-1-16,8-6 0 0,3-11-1 16,5-9 0-16,2-9-1 15,1-8 0-15,0-11 0 16,4-4 0-16,0-1-1 15,1 5 0-15,-2 4 0 16,0 8 0-16,-6 11 0 0,-2 9 0 16,-10 11 1-16,-7 7 0 15,-10 4 0-15,-13 6 1 16,-8-3-1-16,-1-2 1 16,-2-6-3-16,-3-5-2 15,9-3-9-15,-2-10-23 31,10-8-4-31,10 5-2 0,3-21 0 16</inkml:trace>
  <inkml:trace contextRef="#ctx0" brushRef="#br0" timeOffset="333584.2184">22001 14471 64 0,'11'19'39'15,"-11"-19"-5"-15,0 0-35 16,0 0-29-16,-17-26-6 16,9 3-3-16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09-26T14:25:34.35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16542 10827 40 0,'-4'-10'29'15,"4"10"-6"-15,-14 19-6 0,3 8-5 16,-4 7-5-16,-1 6-4 16,-1 5 0-16,0 2-1 0,2-3-1 15,2-3 0-15,1-9 0 16,7-9-1-16,5-7 1 16,0-16 0-16,0 0 0 15,8-5 0-15,-1-11 0 16,3-8 0-16,2-8 0 0,-3-5 0 15,3-5-1-15,-3-3 1 16,-3 1 0-16,0 3 0 16,1 5 1-16,0 8 1 15,-7 5-1-15,2 8 0 16,-2 15-1-16,0 0 1 31,13 18 0-31,3 6-1 0,2 5-1 16,9 9 0-16,8 4 1 15,2 3-1-15,3 0 1 16,-3-3-1-16,-3-4 0 16,-5-5 1-16,-8-5 0 15,-11-6 0-15,-10-2 0 0,-6-1 0 16,-14-4-1-16,-7-2 2 0,-5 0-2 16,-8-2 1-16,0 1-1 15,-3-5 0-15,-1 0 0 16,8-4 0-16,1-3 0 15,10 0-2-15,9-8-3 16,16 8-9-16,0-9-17 31,7-5-6-31,11 9 0 0,5-4 0 16</inkml:trace>
  <inkml:trace contextRef="#ctx0" brushRef="#br0" timeOffset="432.8454">16937 11101 28 0,'0'0'26'0,"5"-13"-5"0,-5 13-4 16,0 0-4-1,3 13-4-15,-3 0-3 0,0 5-3 16,0 1 0-16,5 3 1 16,-1 2 0-16,5 5 0 15,0-11 0-15,7 5 0 0,3-9 1 16,4-1 0-16,-1-7 0 15,1-6 0-15,-2-8-1 16,0-4 0-16,-2-6 0 16,-3-4-1-16,-7-1 0 15,-2-2-1-15,-7 1-2 16,0 3-1-16,-7 7-4 0,-2 0-10 16,0 7-19-16,9 7-5 15,-22 0 0-15,22 0 0 0</inkml:trace>
  <inkml:trace contextRef="#ctx0" brushRef="#br0" timeOffset="834.0813">17283 11086 28 0,'8'-10'32'0,"1"15"0"16,-9-5-12-16,10 18-8 15,-3 1-3-15,-2-1-4 16,4 6 0-16,1 1-1 16,2 2-2-16,-1-3 0 15,1 1 1-15,3-9 1 16,-2 1-1-1,0-10 2-15,4-3 0 16,-2-9-1-16,4-6 1 16,-4-6-1-16,5-5 0 15,-5-2-1-15,4-5 0 16,-5 3-1-16,0 2-1 16,-6 2 1-16,-3 2-2 0,0 8-1 15,-5 0-4-15,0 12-10 0,0 0-25 16,0 0 0-16,-11 11 0 15,11-11 0-15</inkml:trace>
  <inkml:trace contextRef="#ctx0" brushRef="#br0" timeOffset="1066.2254">17770 11277 54 0,'5'12'41'15,"-5"-12"-2"-15,4 11-9 0,2-2-56 16,-13-20-8-16,7-1-4 0,-6-24-1 16</inkml:trace>
  <inkml:trace contextRef="#ctx0" brushRef="#br0" timeOffset="14760.589">16784 11739 52 0,'0'0'23'0,"0"0"-5"16,-19 20-6-16,3 4-3 15,-3 7-2-15,-1 5-4 16,-2 3 0-16,-1 5 0 16,2-2-2-16,5-1-1 15,3-7 1-15,2-4 0 0,4-10-1 16,7-11 1-16,0-9 0 15,18-8-1-15,-3-7 1 16,-1-8 0-16,1-6 0 16,1-8-1-16,0-1 0 0,-4 1 1 15,-2 1 0 1,-2 3 1 0,-1 5-1-16,-5 5 0 0,4 8 1 15,-6 15-1 1,13-9 1-16,-4 16-1 0,8 5 0 15,4 6-1-15,1 6 1 16,9 5-1-16,-1 4 1 16,3-1 0-16,-4 0 0 15,0 0-1-15,-6-4 1 0,-7-5 0 16,-7-3-1-16,-9-3 1 16,-3-5 0-16,-9-1 0 15,-9-5 0-15,-6-2 0 16,-5-4 0-16,-5 0-1 15,0 0-1-15,-3-7-2 16,7 7-4-16,3-7-7 0,6 3-10 16,14 4-11-16,10 0-1 15,0 0 0-15</inkml:trace>
  <inkml:trace contextRef="#ctx0" brushRef="#br0" timeOffset="15214.2745">17124 11952 21 0,'7'-14'21'15,"-7"14"-2"-15,0 0-3 16,0 0-4 0,0 0-3-16,6 18-1 15,-6-3-4-15,0 2 1 16,0 5-1-16,5 2-1 15,2-1 0-15,3 0-1 16,5-3 1-16,3-6 0 16,3-2 1-16,2-7 0 0,4-5 1 15,-4-9-1-15,2-4 0 16,-6-9 0-16,-2 1-1 16,-7-5 1-16,-3 3-3 15,-7 3-2-15,-4 1-7 0,-2 6-9 16,6 13-18-16,-16-5-2 15,16 5 1-15,-14 6 5 16</inkml:trace>
  <inkml:trace contextRef="#ctx0" brushRef="#br0" timeOffset="15619.4255">17528 11960 44 0,'0'0'30'0,"0"-9"-9"15,0 9-5-15,0 0-4 0,9 13-4 16,-1 3-3-16,-1 1-1 15,3 5-1-15,1-1 0 16,2 3-1-16,-3-3 1 16,3-2 0-16,-2-5 0 15,0-1 1-15,0-11-1 32,4-4 2-32,-5-9-2 0,2 0 1 15,1-8-1-15,0 1 0 16,-2-6-1-16,-4 5-1 0,3 0-1 15,-6 2-4 1,-4 17-8-16,10-13-14 16,-10 13-12-16,0 0-1 0,0 0 1 15</inkml:trace>
  <inkml:trace contextRef="#ctx0" brushRef="#br0" timeOffset="15816.8361">17892 12169 43 0,'0'0'33'0,"0"0"-28"15,-4 9-15-15,-3-21-13 16,7 12-7-16</inkml:trace>
  <inkml:trace contextRef="#ctx0" brushRef="#br0" timeOffset="31269.0467">15392 12608 14 0,'4'-9'29'0,"-4"9"-6"31,0 0-8-31,-21-3-2 0,0 3-5 16,-9 0-3-16,-3-3-3 15,-4 3-2-15,0-3 1 16,6 3-1-16,2-2 0 16,8 2 1-16,9 0-1 15,12 0 1-15,0 5 1 16,17 6 1-16,6 5 0 0,6-2 0 15,1 6 1-15,1 2 0 16,-4 5 0-16,-6 1 0 16,-13 2-1-16,-11 1-1 15,-13 3 0-15,-10 2-1 16,-10-2-1-16,-3-3 1 16,1-4-1-1,3-3 0-15,7-2-1 16,11-7 2-16,11-1-1 15,16-5 1-15,11-1 0 16,10-1 0-16,8-1-1 16,7 2-3-16,4-3-9 15,0-5-21-15,2 3-1 0,-10-9-1 16,5 6 2-16</inkml:trace>
  <inkml:trace contextRef="#ctx0" brushRef="#br0" timeOffset="31516.0735">15607 12830 17 0,'13'-9'34'0,"13"6"2"16,-3-7-4-16,2 3-15 15,7 2-6 1,-7 2-7-16,-4 3-6 16,1 3-9-16,-6 2-9 15,-8-5-12-15,-8 0-3 16,0 0 0-16</inkml:trace>
  <inkml:trace contextRef="#ctx0" brushRef="#br0" timeOffset="31684.7673">15706 12801 11 0,'-7'12'31'0,"-3"-4"-5"16,7 4-5-16,3 8-4 16,-3 1-5-16,3 5-2 15,3 0-4-15,2-1-4 16,0-2-7-16,1 0-11 31,-2-11-16-31,16 5-2 0,-7-17 1 16,11 12 18-16</inkml:trace>
  <inkml:trace contextRef="#ctx0" brushRef="#br0" timeOffset="32054.5757">16229 12915 30 0,'0'0'28'16,"-12"24"-8"-16,1-12-5 0,-4 5-5 16,-3 2-3-16,-7-4-5 15,-3-1-2-15,-3-5-1 0,0-9 0 16,0 0-2-16,3-11 2 16,4-3-2-16,7-3 2 15,5-4 2-15,12-19 5 16,9 28-1 15,5 2 2-31,7 10 0 0,1 4 2 16,5 9-1-16,-2 6 0 15,0 4-1-15,-4 3-1 16,2 4-4-16,-5 2-5 16,-3-10-9-16,0-4-24 15,7 0-1-15,-6-10 0 16,9-3-1-16</inkml:trace>
  <inkml:trace contextRef="#ctx0" brushRef="#br0" timeOffset="32402.0137">16362 12888 18 0,'0'0'33'0,"31"0"1"15,-9-6-13-15,2 3-5 16,4 3-5-16,-2-3-3 15,1 3-5-15,-3 0-3 16,-1 0-3-16,-6 0-4 16,-4 0-2-16,3 3-4 0,-16-3-3 15,15 0-5-15,-15 0-3 16,0 0 0-16,0 0 2 16</inkml:trace>
  <inkml:trace contextRef="#ctx0" brushRef="#br0" timeOffset="32570.9432">16511 12879 40 0,'-9'10'18'0,"6"6"-2"15,0 5-4-15,3 1-3 0,0 5-2 16,5 0-3-16,-1 0-1 16,4-1-3-16,-1-5-5 15,0-3-12-15,4 1-12 16,-11-19 0-16,10 15 1 0</inkml:trace>
  <inkml:trace contextRef="#ctx0" brushRef="#br0" timeOffset="32770.6449">16721 13111 63 0,'7'10'40'0,"-7"-10"1"16,0 0-13-16,9 2-23 15,-9-2-38-15,0 0-4 16,-13-5-3-16,13 5 0 0</inkml:trace>
  <inkml:trace contextRef="#ctx0" brushRef="#br0" timeOffset="37907.2282">14876 13423 9 0,'0'0'19'16,"13"3"-1"-1,-13-3-4-15,0 0-1 16,-21 12-2-16,-1-8-3 16,-4 0-1-16,-5-4-1 15,-2 2-4-15,0-2-1 16,-1 0 0-16,8-3-1 16,6 3 1-16,8 0-1 15,12 0 0-15,0 0 0 0,9 9 0 16,9-1 1-16,6 6 1 15,5 0-1-15,1 1 1 0,-2 7 0 16,-2 5 0 0,-11 2-1-16,-7 5 1 15,-11 1-1-15,-10 0 0 0,-8-1-1 16,-5-1 1-16,-5-8-1 0,3-1 1 16,3-5-1-16,4-4 0 15,9-5 1-15,12-10 0 16,4 12 1-16,12-9 0 15,14-3 0-15,5 0 0 16,3 0 0-16,7 0 0 31,-2 0-2-31,1 0-5 0,-4 4-6 16,-6 1-11-16,-12-5-11 16,4 9-1-16,-10-9 1 15</inkml:trace>
  <inkml:trace contextRef="#ctx0" brushRef="#br0" timeOffset="38322.9421">15021 13716 29 0,'13'0'29'31,"1"-8"-7"-31,10 8-6 0,6 0-5 16,4 0-4-16,3 0-1 16,3 0-3-16,-2 0-3 15,-3 3-2-15,-5-3-4 16,-2 0-1-16,-11 0-1 16,-6 0-2-16,-11 0 1 15,0 0 0-15,-16-3 1 0,-2 3 3 16,-4 0 3-16,-21 0 4 15,25 0 3 1,4 2 0-16,6 4 1 16,8 4 2-16,0 3-1 15,0 5 0-15,2-1-1 16,1 5-1-16,0 0-1 0,-3-3-2 16,7 6-5-16,-7-7-13 15,-4-7-13-15,11 2-2 16,-7-13 1-16</inkml:trace>
  <inkml:trace contextRef="#ctx0" brushRef="#br0" timeOffset="38677.6162">15755 13799 24 0,'-13'6'27'16,"4"7"-9"-16,-5-2-4 0,-5 0-5 16,1-2-3-16,-4-2-2 15,-1-4-2-15,-2-3-2 16,4 0 1-16,0-7-1 16,4-1-1-16,6-2 1 15,5-3 0-15,6-3 0 16,8 4 2-1,4-2 1-15,7 4 0 16,2 2 1-16,0 8 1 16,-1 0 1-16,-2 8-1 15,-4 5 0-15,-4 6 0 16,-5 0-2-16,2 4-2 16,-2 0-6-16,-1 1-15 0,-1-11-13 15,14 6 0-15,-1-15-1 0</inkml:trace>
  <inkml:trace contextRef="#ctx0" brushRef="#br0" timeOffset="38993.2527">15918 13770 23 0,'21'9'31'0,"2"-12"0"16,5 3-16-16,6 0-4 16,-3 0-5-16,3 0-2 15,-3 0-3-15,-3-3-1 16,-3 3-4-16,-6 0-4 0,-5 0-4 15,-3-4-3 1,-11 4-2-16,0 0-1 0,0 0 1 16,-11 7 1-16</inkml:trace>
  <inkml:trace contextRef="#ctx0" brushRef="#br0" timeOffset="39160.21">16093 13782 34 0,'-13'0'16'15,"13"0"1"-15,-10 7-1 31,10-7-2-31,0 19-2 0,6-6-4 16,-2 3-2-16,-2 5 0 16,5 0-2-16,-1 0-4 15,-6-1-5-15,5-2-13 16,2 2-14-16,-7-20 0 16,4 19-1-16</inkml:trace>
  <inkml:trace contextRef="#ctx0" brushRef="#br0" timeOffset="39309.0061">16324 13975 27 0,'0'0'36'0,"13"4"1"15,-13-4-5-15,3-12-49 16,-3 12-12-16,0-12-4 0,8 3-3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09-26T14:27:16.17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12162 1392 73 0,'0'0'29'0,"0"0"-7"15,20 22-4 1,-2 2-5-16,7 6-3 0,5 11-4 16,5 9 0-16,3-5-2 15,4-5 0-15,-4 1-4 0,-5-4-1 16,-1-3-5-16,-8-3-6 16,1-3-8-16,-9-12-13 15,-6-7-5-15,-1 3 0 16,-9-12 2-16</inkml:trace>
  <inkml:trace contextRef="#ctx0" brushRef="#br0" timeOffset="300.374">12542 1460 30 0,'3'-12'22'0,"-3"12"-3"16,0-12-3-16,0 12-3 15,0 0-2-15,-19 15-2 16,6-6-2-16,-6 13 0 16,-9 1-2-16,-3 7 0 0,-8 4-1 15,1-9 0-15,-3 7-2 0,4-7 1 16,6-5-2-16,3 1-2 15,11-3-1-15,6-11-5 16,11-7-16-16,7 14-12 16,-7-14 1-16,21 0-2 15</inkml:trace>
  <inkml:trace contextRef="#ctx0" brushRef="#br0" timeOffset="853.4795">12738 1385 17 0,'0'13'29'16,"-5"3"1"-16,3 15-15 0,2 8-3 15,-7 3-1-15,7 9 0 16,0 2-1-16,0-12-2 15,0-5-2-15,0-8-1 0,0-3 1 16,7-8-1-16,-7-17 0 16,5 10 0-16,-5-21-1 15,2-11 1-15,-2-15-1 16,4 5-2-16,-4-17-1 16,0-2-1-16,0-3 0 15,0 0 1-15,0 6-1 0,0 15-1 16,-4 8 2-16,4 25-1 15,0-47 1-15,0 47-2 16,0 0 0-16,41-18-1 16,-10 18-2-16,1-5-3 15,14 0-6-15,-3 10-8 0,7 4-15 32,0 6-2-32,-10-1 2 15,1 1 3-15</inkml:trace>
  <inkml:trace contextRef="#ctx0" brushRef="#br0" timeOffset="1101.14">12827 1837 11 0,'0'0'29'0,"0"10"1"15,11-5-7-15,5-2-10 16,-1 0-6-16,6 3-6 16,2-6-25-16,11 5-4 15,-12-5 0-15,9 0-2 16</inkml:trace>
  <inkml:trace contextRef="#ctx0" brushRef="#br0" timeOffset="1539.5782">13019 1540 33 0,'0'-9'32'0,"0"9"1"16,0 0-8-16,5 15-12 16,-5 10-6-16,0 2-1 15,4 2-2-15,-4-5 1 32,3-8-2-32,-3-6 0 0,3 3-1 15,-3-13 0-15,12-3 0 16,-3-11 0-16,4-5 1 15,0-8-2-15,5 8-1 16,-3 0 1-16,3-1-1 16,-2 3 1-16,-2 2-1 0,-4 8 0 15,1 11 0-15,-5 8 2 16,0-3-1-16,0 8 0 16,0-2 1-16,-3 8-1 15,4 6 0-15,-3-4-3 0,-4-6-4 16,11 0-13-16,-2 1-18 15,-5-8 0-15,3 0-2 32,-7-12 2-32</inkml:trace>
  <inkml:trace contextRef="#ctx0" brushRef="#br0" timeOffset="2041.0227">13322 1318 17 0,'40'-41'30'0,"-40"41"2"16,0 0-7-16,69-7-10 15,-69 7-3 1,59 9-2-16,-35-2-3 15,-24-7-2-15,48 0-1 0,-48 0-2 16,0 0 0 0,45-5-1-16,-45 5-3 0,0 0 1 15,13 2 0-15,-13-2 0 16,0 0 0-16,-6 23 0 16,3-2 0-16,3-9 2 0,-4 15 2 15,4 0 0-15,0 4-1 16,0 5 0-16,3 7 1 15,1-12 0-15,-1 10 0 16,4-3-1-16,-2-7-1 16,1 10-1-16,-2-9 1 15,-1-5 1-15,-3 2-1 0,0 2-1 16,-7-17 1-16,-1 8-1 16,-5-6 2-16,-5-13 0 15,-5 5 1-15,-2-8-2 16,4 0-1-16,-7-5-6 15,7 1-17-15,-2-4-15 0,-1-4 0 32,5 12-2-32</inkml:trace>
  <inkml:trace contextRef="#ctx0" brushRef="#br0" timeOffset="3058.3396">14090 1604 6 0,'-14'-6'24'15,"14"6"-2"-15,0 0-7 16,18 0-1-16,11 5-1 15,11-5-1-15,18-5-1 0,13 3-1 16,16 10-1-16,16-8-1 16,13 0-1-16,6 6-1 0,5-6-2 15,1 4-2-15,-4 6 0 16,-8 0 0 0,-10-6-2-16,-15 3 1 0,-16-10 0 31,-15-1-2-31,-16 4-2 15,-15-5 0-15,-11-5 0 0,-12-5-1 16,-9-2 1-16,-6 0-1 16,-6 9 1-16,-3-6 1 15,0 1 0-15,0-2 2 16,2 3 1-16,2 1 0 16,3 11-1-16,11 0 2 0,-11-14-1 15,11 14 0-15,5-19 0 16,-5 19 0-16,17 7-1 15,-5-7 0-15,4 0 1 16,4 0-2-16,2 9 1 16,1 3 0-16,0 7-1 15,2 1 1-15,-5-12 0 0,0 8-1 16,-4 1 1-16,-5-4 1 16,-8 3 0-16,-3 4 1 15,0-20 0-15,-20 19 0 16,6-7 1-16,-5 1 0 15,4-6-4-15,-1 7-7 0,2-6-18 32,4-8-8-32,10 12-2 0,0-12 2 15</inkml:trace>
  <inkml:trace contextRef="#ctx0" brushRef="#br0" timeOffset="3627.547">16052 1489 21 0,'0'0'24'0,"3"14"0"16,-10-3-11-16,1 2-5 15,4 15-1-15,-1-2 0 16,3 6 0-16,5-1 1 16,5-6 0-16,6 0-2 0,5-6-1 15,0-4 0-15,5-5-2 0,1-10 1 16,-2-9-1-16,-3-6 0 15,-4 3 0-15,-2-17-1 16,-6 15 0-16,-4-7 2 16,-1-7 0-16,-5 14-1 15,3 2 0-15,-3 2-2 0,0 10 1 16,0 0-1-16,10 10 0 16,-1 4-1-16,1 21-1 15,8-1 1-15,-2 8-1 16,-1 2 3-16,-3 4-2 15,-5-9 1-15,-7 7 0 32,-7-9 0-32,-7-3 0 0,-11 1 1 15,-7-10-2-15,-7-6 0 16,1-16-2-16,-3-3-2 16,-2-12-4-16,10-1-7 15,-2-14-15-15,10-10-8 16,19 6 1-16,6-2 0 0</inkml:trace>
  <inkml:trace contextRef="#ctx0" brushRef="#br0" timeOffset="4058.9382">16601 1421 15 0,'-4'17'28'15,"7"5"3"-15,-9 1-10 16,6 7-7-16,0 9-1 16,0-7-3-16,3-3-1 0,-3 2-3 15,0-9 0-15,0-5-1 16,0-3 0-16,0-14-1 15,0 0 0-15,0 0 0 16,-5-16-1-16,1-7 0 16,-2-12 0-16,-1-7-2 15,1 1-1-15,-2-7 2 0,1-6-2 16,1-2 1-16,2 13-1 16,4-2 0-16,0 45-1 15,5-60 2-15,-5 60 0 0,0 0-2 16,51-45-1-1,-51 45-7-15,68 0-2 0,-23 7-13 32,7 1-13-32,-5 6-2 15,6 0 2-15</inkml:trace>
  <inkml:trace contextRef="#ctx0" brushRef="#br0" timeOffset="4343.3308">16628 1695 15 0,'7'10'30'0,"-7"-10"-3"16,18 5-9-16,1-5-3 0,6 0-8 15,2 9-10 1,-2-2-22-16,9-7-3 0,-12 0-2 16,6 0 5-16</inkml:trace>
  <inkml:trace contextRef="#ctx0" brushRef="#br0" timeOffset="4759.4986">16827 1416 33 0,'0'-22'34'0,"9"17"0"16,-9 5-8-16,0 0-9 15,16 18-5-15,-13-3-6 32,4 21-3-32,-4-8 0 0,4 1 0 15,-7-2-1-15,5-5 0 16,-5-7 0-16,0 4-1 16,2-9 2-16,-2-10-1 15,13-10 0-15,-4-4 0 0,0-10-1 16,4 6 0-1,-3 0 0-15,5-8-1 0,-4 2 0 16,-2 5-1-16,-2 2 0 16,-7 17-1-16,13 5 2 0,-13-5-1 15,9 21 1-15,-6-3 0 16,3 4 0-16,-2 8 0 16,4-4 0-16,-1-5-3 31,2-4-8-31,-5 4-18 0,-4-21-10 15,18 23 1-15,-18-23 2 16</inkml:trace>
  <inkml:trace contextRef="#ctx0" brushRef="#br0" timeOffset="5274.8376">17196 1305 39 0,'0'0'34'0,"0"0"-3"16,36-42-10-16,-36 42-6 0,63-7-3 15,-63 7-3-15,63-4-2 16,-63 4-3-16,48-7-1 16,-48 7-1-16,0 0-2 0,0 0-1 15,46 0 2-15,-46 0-1 16,0 0 0-16,10 19 1 16,-7-2 0-16,-3 7-1 15,7 10 1-15,-1 15 1 16,1-8-1-16,0 4 0 15,1 12 1-15,1-3-2 0,1 3 0 16,-4-7 1-16,0-15 0 16,-3-6-1-16,-3-5 2 15,-3-3-1-15,-5-7 0 16,-8-5 1-16,-3-13 1 16,-4-5-2-16,-4 9 1 15,-1-2-1 1,-3 2-2-16,3 0-7 15,-3 0-29-15,5 0-3 16,5 11-2-16,0-1 4 16</inkml:trace>
  <inkml:trace contextRef="#ctx0" brushRef="#br0" timeOffset="7076.1313">11928 2556 7 0,'0'0'14'0,"10"-9"-4"15,-10 9-2-15,0 0-1 16,0 0 0-16,0 0 2 16,0 0 0-16,0 0 1 0,10-8 1 15,-10 8-1-15,0 0 0 16,-7-12-1-16,7 12 0 16,-12-13-2-16,2 8-2 0,-2-6-3 15,-6 5-1-15,0 6 0 16,-8-6-1-16,2 12 0 15,-4 5 0-15,4 4-2 16,3 6 1-16,4 6 1 16,6 1 2-16,8 0 0 15,12 2 3 1,8-5-1-16,13 4 1 16,2-11 0-16,8 1 1 15,-1-10 0-15,3-1 0 16,-9-4-3-16,0-1 2 15,-11-3-2-15,-3-3-1 16,-10-1 1-16,-9 4-2 16,11-5-4-16,-11 5-14 0,-9-12-22 15,9 12-1-15,0-12-1 16,0 12 1-16</inkml:trace>
  <inkml:trace contextRef="#ctx0" brushRef="#br0" timeOffset="7507.3115">12241 2520 42 0,'0'0'33'0,"8"21"-1"16,-5-10-13-16,7 8-10 0,8 7-3 16,4-2-3-16,6 7 2 31,3-8-1-31,4 3 0 16,0-8-2-16,-3 1-1 0,0-7-6 15,-8-6-8-15,-2 0-16 16,-4-2-6-16,-18-4-1 15,0 0 1-15</inkml:trace>
  <inkml:trace contextRef="#ctx0" brushRef="#br0" timeOffset="7760.9513">12525 2537 38 0,'0'0'30'0,"-3"10"-4"16,-6-5-12-16,-4 8-7 16,-5 2-2-16,-8 2-2 0,-4 6 1 15,-4 1 0 1,-3 0-1-16,3-3-3 16,3 2-4-16,3-7-11 0,13 6-14 31,-1-13-2-31,16-9-1 0,0 0 10 15</inkml:trace>
  <inkml:trace contextRef="#ctx0" brushRef="#br0" timeOffset="8193.0727">12678 2746 14 0,'0'0'21'0,"6"23"-2"16,-6-23 0-16,0 11 0 15,0-11-3-15,0 0-3 16,0 0-1-16,0 0-2 15,-6-14-1-15,-3 0-1 16,5-7-3-16,-6-6-4 0,1-2 1 16,-3-1-1-16,2-2 0 0,-1-7 0 15,4 0 0-15,4-4-1 16,0 10 1-16,3 0 0 16,3 1-2-16,6 2 2 15,3 2-1-15,7 6 0 16,3 5-1-16,6 2-1 15,6 2-1-15,4 10-4 0,1-7-5 16,5 10-7-16,2 12-17 16,-6-12 0-16,7 10 0 15,-10 0 15-15</inkml:trace>
  <inkml:trace contextRef="#ctx0" brushRef="#br0" timeOffset="8477.9843">12762 2723 18 0,'0'0'34'0,"0"19"-1"16,6-14-8-16,9 0-6 16,4 3-3-16,2-2-5 31,6-1-7-31,2-2-10 0,2-3-17 16,-3-3-12-16,3 6 0 15,-7-8-1-15</inkml:trace>
  <inkml:trace contextRef="#ctx0" brushRef="#br0" timeOffset="8929.16">12947 2517 45 0,'9'9'32'0,"-9"2"-3"16,3-1-16-16,1 6-6 0,-4 5-1 16,6-3-1-16,-6-6 0 15,6 0-1-15,-6-12-1 16,0 15-1-16,0-15 2 0,0 0-2 15,12-21 0-15,-2 8 0 16,-1-1-2-16,3-1 1 16,7-2-2-16,-1 0 1 15,1 3 0-15,-1 4 1 16,-1 3-1-16,1 4 1 16,-5 6 1-16,2 2 0 0,-5 1-1 15,-3 11 1-15,1-2 0 16,1 7-2-16,-3 2-4 15,-2-5-8-15,2-6-24 16,0 9 0-16,-6-7 0 16,10-6-1-16</inkml:trace>
  <inkml:trace contextRef="#ctx0" brushRef="#br0" timeOffset="9378.5413">13295 2302 11 0,'24'-2'33'0,"-5"-7"0"15,9 6-2-15,-1 0-13 16,0-6-4-16,0 9-4 15,-6 0-3-15,4 0-3 0,-10-3-1 16,4 3-1-16,-7 3-2 16,-3 6 0-16,-2 7 0 15,2-3 0-15,-3 7-1 16,-2 8 1-16,3 2 0 16,-2 8 1-16,1-1 0 31,1 1 1-31,-2-1 0 0,2-3 0 15,-1-3 0-15,0 1 0 16,-6-4 1-16,0-6-1 0,0-2-1 16,-9-2 1-1,-4-4-1-15,-5 1 0 16,-6-7 1-16,-2-5-2 0,-2 1-4 16,-6-6-15-16,3-5-19 0,7-3 0 15,-1-5 0 1,10 1 0-16</inkml:trace>
  <inkml:trace contextRef="#ctx0" brushRef="#br0" timeOffset="10380.4815">14138 2602 41 0,'21'0'15'0,"4"3"-2"16,18-3-1-16,14 8 0 15,11 4-2-15,18 1 0 16,17 1-3-16,13 2-1 16,13 2-1-16,12-1-1 0,4-5-1 15,4-1-1-15,-1-5 1 16,-2-1-1-16,-13-8-1 16,-9-3-1-16,-21 1 0 15,-20-3-1-15,-21-1 0 16,-15 2-1-16,-21-5 0 15,-19 2 1 1,-7 10-1-16,-25-19 1 16,2 6 0-16,-2 2 1 15,0-1 0-15,0 3 0 16,3 2 1-16,6-2-1 16,1 0 0-16,15 9 0 15,-9-4 0-15,9 4-1 16,10-6 1-16,6 6 0 0,8 5 0 15,1 0-1-15,9 5 2 0,6 3 0 16,-4 1 0-16,2 2 1 16,-7 1 1-16,-6 2 2 15,-13 0-1-15,-5 0 2 16,-17-1 0-16,-5-1 0 16,-10-5-1-16,0 5-1 0,0 0-7 15,-2-5-24-15,-1-7-9 16,15 4-1-16,4-9-2 15</inkml:trace>
  <inkml:trace contextRef="#ctx0" brushRef="#br0" timeOffset="11167.0669">16855 2495 23 0,'-4'-15'25'0,"4"2"-6"16,-15 1-3-16,-4 7-2 15,-2-3-4-15,-7 4-3 16,-4 4 0-16,-1 6-5 16,5 14 1-16,-3 0 0 0,9 6 1 15,7 1 0-15,8 9 3 16,7-4 0-16,13 2-1 16,5-5 1-16,11-2 0 15,4-4-1-15,5-7-2 16,5-5-7-16,-5-11-9 15,1 0-23 1,-1-4-2-16,-7-10-1 16,-3 6 1-16</inkml:trace>
  <inkml:trace contextRef="#ctx0" brushRef="#br0" timeOffset="11783.2517">17041 2514 38 0,'0'0'31'16,"0"0"-8"-16,0 0-7 15,-5 18-5-15,5 2-3 16,0 1-3-16,0 0 0 0,0 5 1 16,8 0-3-16,0-9 0 15,5 4 1-15,1-10-3 0,4 0 2 16,0-8-2-1,4-3 2-15,-1-14-1 0,0 1 0 16,-1-6-1-16,-2-3-1 16,-3 2 0-16,-4-4 0 0,-2 0 0 15,-4 7 0-15,-5 5 0 16,0-2 1-16,0 14 0 16,0 0-1-16,-13 0 0 15,8 11 1-15,1 9 0 16,4 4 0-16,6 5 0 31,1 9 1-31,3-1-1 0,2 9 1 16,1 3-1-16,1-3 0 15,-5-3-1-15,-4 1 2 16,-10-5-2-16,-5-1 1 16,-10-6-1-16,-4-8-1 15,-2-7 0-15,-8-8-3 0,3-7-4 16,-3-13-6-16,13-1-9 15,9-12-14-15,4-13-1 16,15 3 2-16</inkml:trace>
  <inkml:trace contextRef="#ctx0" brushRef="#br0" timeOffset="12214.9436">17530 2533 33 0,'0'9'32'0,"0"-9"-7"0,0 24-6 16,-5-5-6-16,1 8-1 15,-3-1-2-15,2 1 0 16,-1-5-4-16,6 4-1 15,-7-7-1-15,7-4-1 16,0-6 0-16,0-9-1 16,0 0 1-16,0-13-2 0,0-2 1 15,-5-4-1-15,1-10-1 16,-2-3 1-16,0-10-2 16,0 2 0-16,2 0 1 0,4-1-1 15,-6 0 1 1,6 0 0-16,3 9 0 0,7-3-1 31,-1 12 0-31,6-1 0 16,7 8-1-16,3 2-2 0,7 14-3 15,-1 0-7-15,7 10-11 16,3 6-11-16,-4-8-1 16,5 16 0-16</inkml:trace>
  <inkml:trace contextRef="#ctx0" brushRef="#br0" timeOffset="12500.0561">17549 2719 33 0,'-12'13'32'15,"23"-5"-4"1,-1-1-9-16,5 1-4 0,7-1-5 16,1-2-4-16,7-1-8 0,-3 2-13 15,5 1-18-15,-10-11 1 16,6 1-2-16,-13-8 8 15</inkml:trace>
  <inkml:trace contextRef="#ctx0" brushRef="#br0" timeOffset="12937.9121">17730 2501 18 0,'0'0'30'0,"14"12"-5"15,-7-1-5-15,-4 0-6 16,4 13-1-16,-7-7-3 0,8 4-1 16,-8-5-3-1,4-3 0-15,-4-13-1 0,3 18-1 16,-3-18-3-16,0 0 0 15,13-9 2-15,-7-2-3 0,3-6 1 16,0-2-1-16,3 2-2 16,0-2 1-16,-1 6 1 15,-2-4-1-15,2 4-1 16,-11 13 1-16,14-8 0 31,-14 8 1-31,9 12 0 0,-6-1 1 16,2-2-2-16,2 9 2 15,-1-3 1-15,3 2-1 16,0-3-3-16,-2-4-5 16,5-1-13-16,4-1-14 15,-16-8 0-15,13 5-2 16,-13-15 8-16</inkml:trace>
  <inkml:trace contextRef="#ctx0" brushRef="#br0" timeOffset="13470.2246">18040 2312 27 0,'14'-10'30'0,"15"1"-8"15,1 1-5-15,-2 4-3 16,2 1-4-16,-5-4-2 0,0 4-2 16,-5-4-2-16,-2 7 0 15,-5 0-2-15,-2 2-1 16,-11-2 1-16,15 6-1 16,-15-6-1-16,8 19 1 15,-5-2 0-15,0 7-1 16,0-1 3-16,0 2-1 0,-3 4 0 15,5 5 2-15,-5 2-2 16,6 2 2-16,-3 0-2 16,5-2 1-16,0-7-2 15,-1 6 2-15,1-3-2 16,-1-7 0-16,2 0 0 0,-3-7-1 31,0-4 1-31,-6-1 0 16,-5-3 0-16,5-10 0 15,-18 9 0-15,2-9 1 16,-4 0-1-16,-3 0 1 0,-4 0-1 16,3-4 0-16,-3-1-1 15,2 0-3-15,7 5-7 16,-5 0-19-16,6-4-10 0,6 1 2 16,1-5-2-16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09-26T14:33:48.11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882 6476 52 0,'0'0'26'0,"0"0"-3"15,-62-33-5-15,62 33-5 0,-52 28-4 16,52-28-3-1,-50 75-3-15,31-24-1 0,12 8 0 16,7-1-1-16,10-2 1 16,8-9 0-16,-18-47 1 0,60 65 0 15,-60-65 1-15,80 13 1 16,-80-13 0-16,77-46 1 16,-77 46 0-16,56-84-1 15,-49 28-1-15,-10 4 0 16,-10-2-2-16,-18 6 0 15,-6 7-3-15,37 41-2 0,-78-51-6 16,78 51-12-16,-59-14-18 16,59 14-1-16,0 0 1 15,-24 51-1-15</inkml:trace>
  <inkml:trace contextRef="#ctx0" brushRef="#br0" timeOffset="339.625">1155 6584 66 0,'0'0'34'0,"0"0"-1"16,0 0-11-16,-19 0-8 15,26 40-4 1,-1 15-4-16,0 8-2 16,-3 15 1-16,6-2-1 15,-2 3-1-15,-4-12-2 16,2-3-1-16,2-13-3 15,-1-16-4-15,1-7-10 0,1-12-22 16,-8-16 0-16,8-9 0 16,-5-11 0-16</inkml:trace>
  <inkml:trace contextRef="#ctx0" brushRef="#br0" timeOffset="486.9199">1158 6943 24 0,'0'0'29'15,"-27"-48"-2"1,42 48-4-16,10 0-22 16,6-9-27-16,3 9-2 15,5-6-1-15,1 6 9 16</inkml:trace>
  <inkml:trace contextRef="#ctx0" brushRef="#br0" timeOffset="772.1244">1673 6672 79 0,'-24'-9'37'0,"-6"-1"-4"15,-1 0-13 1,2 5-9-16,3 5-5 0,2 10-4 16,4 2 0-16,9 7-2 15,5 7 1-15,8-3-1 0,8 3 0 16,3-1 1-16,5-6-1 15,4-4 2-15,1-6 0 16,2-9-1-16,0-2 1 16,-5-8-3-16,-4-2-5 31,-5-2-21-31,-4-5-11 0,-3 6 0 16,-4-6 0-16</inkml:trace>
  <inkml:trace contextRef="#ctx0" brushRef="#br0" timeOffset="1138.6861">1739 6621 52 0,'0'0'33'16,"12"4"2"-1,1 12-6-15,7 6-17 16,6 11-5-16,0 7-3 0,3 12 1 31,-6 6-1-31,-5 8-1 0,-6 1-1 16,-12-1 0-1,-6-5 0-15,-9-1 0 0,-7-9 0 16,0-11 0-16,-4-15 0 16,0-15-1-16,1-13 0 15,5-15-1-15,4-14 0 16,9-12 0-16,3-9 0 0,8-8-1 15,5 1 1-15,5-1 0 16,4 7-1-16,3 3-5 16,3 11-14-16,3 4-18 15,-7 2-1-15,5 12 1 16,-5-2-1-16</inkml:trace>
  <inkml:trace contextRef="#ctx0" brushRef="#br0" timeOffset="1657.4352">2286 6626 36 0,'0'0'28'0,"-26"-5"-5"16,4 1-6-16,0 4-5 15,1 0-2-15,0 7-3 16,1 0-2-16,11 2-2 31,7 4 0-31,6-2-1 0,6 1-1 16,3-2 0-16,1 0 1 15,4-1-1-15,3-3 1 16,-6-6 0-16,-1 0 0 16,-14 0 0-16,0 0-1 15,0 0 0-15,0 0-1 16,-23-6 0-16,2 6 0 0,1 4-1 15,0 4 1-15,6 3 0 16,5 1 0-16,4 4 1 16,10-2-1-16,2 1 1 15,8 3 1-15,3-6-2 0,4-2-3 16,0-8-10-16,-4-9-20 16,9 4-1-16,-15-16 0 0,8 4 0 31</inkml:trace>
  <inkml:trace contextRef="#ctx0" brushRef="#br0" timeOffset="1805.0151">2191 6430 45 0,'-14'-22'33'0,"-4"-4"1"0,9 14-11 16,-1-3-23-16,1 8-17 15,9 7-14-15,0 0-2 16,14 22 0-16</inkml:trace>
  <inkml:trace contextRef="#ctx0" brushRef="#br0" timeOffset="2020.4274">2356 6570 41 0,'26'37'35'0,"-9"-4"-1"0,3-1-12 16,0 4-5-1,-7-7-5-15,5 3-3 16,-2-11-2-16,-1-4-1 0,-3-9-1 31,1-8 0-31,-3-5 0 0,2-2-2 16,0-8 0-16,-2-5-4 15,-1-2-5-15,-6 0-22 16,3-6-12-16,0 7 0 16,0-4 0-16</inkml:trace>
  <inkml:trace contextRef="#ctx0" brushRef="#br0" timeOffset="2621.4285">2913 6575 50 0,'0'0'25'16,"-14"9"-7"-16,10 0-6 16,4 5-6-16,6 0-2 0,1 3-1 15,1-2 0-15,5-3 0 16,0-1-2-16,1-3 0 15,0-8-2-15,-4 0-1 16,-10 0-1-16,-4-14 1 16,4 14-1-16,-22-12 0 0,6 8 1 15,-9 3 2-15,1 2 1 16,-22 22 3 0,32-4 0-16,2-1 0 15,12 6 1-15,0-3-1 16,15 4 0-16,2-9 0 31,7-1 0-31,4-6-1 0,0-7 0 16,-1-8-1-16,5-2 0 15,-7-7 0-15,-1-5 0 16,1-3-1-16,-10-3 0 16,1 3-1-16,-6 3 2 15,-1 2-2-15,-6 4 0 0,-3 14 2 16,0 0 0-16,0 0-1 15,7 24 1-15,-7-6 1 0,0 5-4 16,3 5-5-16,-3 5-26 16,0-14-3-16,6 0 0 15,0-9-1-15</inkml:trace>
  <inkml:trace contextRef="#ctx0" brushRef="#br0" timeOffset="3059.8745">3673 6667 3 0,'-15'5'27'16,"11"9"-2"-16,-14 3-6 0,0-5-3 15,-4 6-2 1,-4-5-2-16,-1 2-2 16,-4-6-1-16,0-1-3 0,0-5 0 15,4-3-1-15,-2-4-1 0,8-3 0 16,2-4-2-16,8-5 1 16,0 1-2-16,11-4 0 15,6 5-1-15,4-2 0 16,9 4 0-16,2 3 0 31,3 5 0-31,5 8 0 0,-1 5 2 16,-1 6-1-16,-1 2 2 15,-4 2-1-15,-1 1 0 16,0 3-1-16,-5-5-2 16,-3-3-5-16,4-3-16 15,0-3-13-15,-17-9-2 16,21 0 1-16,-12-9-1 0</inkml:trace>
  <inkml:trace contextRef="#ctx0" brushRef="#br0" timeOffset="3307.2641">4070 6607 58 0,'0'0'39'0,"0"0"2"16,13 0-2-16,-13 0-21 0,0 0-13 16,9 0-7-16,0 0-15 15,-9 0-22-15,0 0-1 16,16 6 0-16,-16-6 0 15</inkml:trace>
  <inkml:trace contextRef="#ctx0" brushRef="#br0" timeOffset="3492.2758">4070 6781 63 0,'0'12'41'0,"0"-12"0"0,0 0-1 16,0 0-26-16,0 0-47 15,0 0-4-15,-9 10-3 0,-9-1-1 16</inkml:trace>
  <inkml:trace contextRef="#ctx0" brushRef="#br0" timeOffset="7028.2179">4999 6571 25 0,'13'24'32'15,"-2"-3"-1"-15,5 16-11 16,4 9-4-16,-2 9-3 0,1 8-2 16,-8 3-4-16,-2 1-2 15,-9-9-2-15,-11-7-1 16,-4-10-2-16,-5-10 1 15,-8-16-2-15,4-12 0 16,1-14 0-16,5-12 0 16,2-12 0-1,7-9 0-15,6-4 1 16,8-2-1-16,5-5 1 16,9-1 1-16,2 4-1 15,6 7 1-15,-1 4-1 16,2 9 1-16,0 7 0 0,-3 6-1 15,-3 8 1-15,-4 11-1 16,-5 9 2-16,0 8-2 16,-2 5 2-16,-1 7-2 15,-3 1 0-15,0 3-4 0,7 3-5 16,-5-7-12-16,3-10-15 16,8 0 1-16,-2-15 0 15</inkml:trace>
  <inkml:trace contextRef="#ctx0" brushRef="#br0" timeOffset="7328.2475">5622 6686 33 0,'0'0'33'16,"15"10"2"-16,-17 3-14 15,-10 2-6-15,-4 6-4 0,-5-5-2 16,1 1-3-16,-5-2-3 15,0-5-2-15,3-7-2 16,2-3 0-16,6-9 0 16,5-4-1-16,4-1 0 15,5 0 0-15,8-2 0 16,1 3 1-16,8 3 0 0,7 7 1 16,1 3 0-16,0 7 0 0,1 2 0 15,-2 3-5 1,0 5-17-16,1 5-11 0,-10-7-1 15,5 4 1-15</inkml:trace>
  <inkml:trace contextRef="#ctx0" brushRef="#br0" timeOffset="7914.251">6338 6603 8 0,'-25'-28'60'16,"6"19"-34"-16,1 9-11 16,2 0-4-16,4 9-4 0,2 4-4 15,10 3 0 1,0 1-2-1,10-2 1-15,5 2-1 16,4-5 1-16,0-1-1 16,-2-5 2-16,0-1-2 0,-6-5 1 15,-11 0-1-15,10-3 0 16,-10 3 0-16,-12-2-1 16,0 2 1-16,-7 2-2 15,2 3 1-15,-1 5 0 0,0 2-1 16,6 4 1-16,2-1 1 15,10 2-1-15,4-2 1 16,5-1 0-16,9-2 1 16,1-5-1-16,4-2 1 15,0-5-1-15,2-5 1 16,0-4-1-16,0-1 0 0,0-8 0 31,-2-3 0-31,0-1-1 16,-6-1 0-16,0-2 0 15,-5 4 1-15,-5 1-1 16,-1 3 2-16,-6 7-2 16,0 10 0-16,0 0 2 15,0 10-1-15,0 4 0 0,-3 7-1 16,3 5-3-16,-3 3-6 0,3 2-13 16,0 1-13-1,0-9-1-15,0-3 1 0</inkml:trace>
  <inkml:trace contextRef="#ctx0" brushRef="#br0" timeOffset="8082.6603">6508 6392 33 0,'-9'-42'35'16,"5"13"0"-16,-4 8-3 15,8 9-17-15,0 12-14 31,6 11-26-31,6 11-9 0,-5-1-1 16,5 12 0-16</inkml:trace>
  <inkml:trace contextRef="#ctx0" brushRef="#br0" timeOffset="8451.9373">6830 6592 45 0,'-12'0'31'15,"-6"0"0"-15,3 7-15 0,2 6-6 16,0 4-6-16,4 7-2 15,9 0-1-15,0 3 0 16,9-3 0-16,4 0 0 16,2-7 0-16,7-7 1 15,0-3 2-15,3-7 0 0,-8-2 0 16,0-5 2-16,-9-5-2 16,-4 3 1-16,-10-4-1 15,-4 4-2-15,-3 2-7 16,-4-2-18-16,-2 0-14 15,9 9 0-15,-2-6 0 16</inkml:trace>
  <inkml:trace contextRef="#ctx0" brushRef="#br0" timeOffset="8799.4154">7294 6689 34 0,'-17'-22'29'16,"2"4"-7"-16,-5 0-4 16,-4 3-4-16,0 6-4 15,-1 5-2-15,4 7-3 0,1 8 0 16,5 8-2-16,5 3 0 15,10 6 0-15,3-3 1 16,10 1-1-16,3-4 1 16,8-4 0-16,1-11-1 15,3-3 0-15,0-8-1 16,-3-5-4 0,-3 0-10-16,-5-1-23 15,-10-8-1-15,2 8 0 16,-9-3-1-16</inkml:trace>
  <inkml:trace contextRef="#ctx0" brushRef="#br0" timeOffset="9215.4615">7661 6667 34 0,'-25'-14'31'16,"6"4"-3"-16,-8 1-10 0,0 1-6 16,0 8-3-16,2 5-3 15,5 5-1-15,2 7-2 16,8 7 0-16,7 3 0 16,9 1 1-16,4 0 0 15,8 0-1-15,6-9 0 31,5-5-1-31,2-5 1 0,0-9 0 16,-3-10-1-16,-2-7 0 16,-9-3-1-16,-4-9 0 15,-9-6-1-15,-8-10 0 16,-6-6 0-16,0-6 0 16,-4-3-1-16,4-1 1 15,0 0-2-15,5 4 0 0,5 7-4 16,12 8-3-16,7 19-7 0,3 16-17 15,5 7-4-15,8 14 2 16,-7 6-1-16</inkml:trace>
  <inkml:trace contextRef="#ctx0" brushRef="#br0" timeOffset="9584.0178">8040 6600 47 0,'-19'-7'31'0,"-12"1"-5"16,4 3-10-16,2 7-4 15,-1 10-4-15,11 5-3 16,3 7-2-16,6 3 0 0,6-1 1 16,8-2 0-16,6-4 0 15,10-3 0-15,3-11 0 0,4-3 0 16,-2-14 0 0,4-1-1-16,-7-9 0 15,-4 0-1-15,-11-5-3 0,-11-4-7 31,-14-3-29-31,-5 9 0 0,-7-1-1 16,-1 9 0-16</inkml:trace>
  <inkml:trace contextRef="#ctx0" brushRef="#br0" timeOffset="10199.8032">8739 6570 57 0,'15'5'33'15,"-2"2"-1"-15,11 10-15 0,10 9-7 16,0 6-4 0,7 7-3-16,-1 2-2 15,0-4-5-15,-1 1-6 0,-9-11-15 16,-12-13-9-16,7-1 0 0,-15-18-1 15</inkml:trace>
  <inkml:trace contextRef="#ctx0" brushRef="#br0" timeOffset="10383.9941">9107 6588 44 0,'-12'0'33'0,"-10"0"-1"16,-9 14-13-16,1 6-6 15,-7 3-4-15,0 9-3 16,-1-3-2-16,1 2-2 16,2-2-2-16,5-2-4 15,11-5-8-15,0-3-12 0,7-8-10 16,12-1 0-16,0-10-1 16</inkml:trace>
  <inkml:trace contextRef="#ctx0" brushRef="#br0" timeOffset="10730.6117">9307 6812 18 0,'-10'15'28'0,"3"7"1"15,1-10-10-15,6-12-2 31,-8 12-4-31,8-12-3 0,0-10-2 16,-3-6-1-16,3-4-2 16,0-8 0-16,-4-3-2 15,-2-7-2-15,2 0 1 16,-4-4-2-16,1 1 1 16,1 0-1-16,3 2 1 15,3 1-1-15,3 6 0 0,5 6 0 16,9 1-1-16,5 10 0 15,8 1-5-15,11 12-7 16,3 2-14-16,-2 4-8 16,8 7 1-16,-6-7-1 15</inkml:trace>
  <inkml:trace contextRef="#ctx0" brushRef="#br0" timeOffset="10999.4905">9297 6839 43 0,'0'14'29'0,"0"-14"-9"15,24 0-5-15,-2 2-4 16,7-2-6-16,4 0-10 0,2-3-22 16,2 3-2-16,-10-8-2 15,7 8 1-15</inkml:trace>
  <inkml:trace contextRef="#ctx0" brushRef="#br0" timeOffset="11368.311">9470 6612 8 0,'10'0'60'16,"11"4"-33"-16,-5 5-11 15,-5 6-4-15,6 1-4 0,-5 0-1 16,0 1-2-16,-2-2-1 0,-1-2-2 15,-9-13 0 1,13 8-1-16,-13-8 0 0,16-14-1 16,-5-1 0-16,3 1 0 15,0-1-2-15,-1-2 2 16,0 3-2 0,0 3 2-16,-5 3 0 15,4 8 1-15,-12 0 1 16,13 19 0-16,-7-6 1 15,0 5-1-15,-3 0-1 16,3 0-3-16,-2 2-6 16,-1-3-21-16,-3-17-5 15,5 16 0-15,-5-16 0 0</inkml:trace>
  <inkml:trace contextRef="#ctx0" brushRef="#br0" timeOffset="11783.8329">9887 6394 44 0,'5'-21'33'0,"10"10"0"16,-1-1-15-16,7 3-7 0,6 9-4 15,-4 0-3-15,4 4 0 31,-3 3-1-31,-1 6-2 0,-6-3 0 16,0 7 0-16,-4-3-1 16,-4 0 1-16,-3-1-1 15,-3 4 0-15,1 2 1 16,-4 2-1-16,0 3 0 16,0-1 0-16,-4 6 2 15,4 2-2-15,-3-2 1 0,3 1 0 16,0-2 0-16,0-1 0 15,-3-4 1-15,3-1-1 16,-6-4 1-16,-1-4 0 16,-5-6 0-16,-7-4 0 15,-3-4 0-15,1-3-4 16,-4-1-10 0,1-1-24-16,-5-9 0 15,7 8-1-15,-2-6-1 16</inkml:trace>
  <inkml:trace contextRef="#ctx0" brushRef="#br0" timeOffset="12268.8938">10652 6829 36 0,'9'13'35'0,"4"11"0"16,-13 0-5-16,-10 5-18 16,1 0-6-16,-4 1-16 15,4-4-21-15,-10-14-2 32,16-3-1-32,3-9-1 0</inkml:trace>
  <inkml:trace contextRef="#ctx0" brushRef="#br0" timeOffset="12931.2627">11205 6593 27 0,'17'26'31'16,"-12"-10"-1"-16,-1 5-14 15,1 5-3-15,0-4-3 16,-3-2-3 0,-2-10-3-16,0-10 0 15,13 0-2-15,-2-13 0 16,3-9-2-16,2 0 2 15,3-6-2-15,0-1 0 16,1 5 0-16,-1 3 0 0,-3 7 1 16,-2 14 0-16,-14 0 2 15,13 19-1-15,-13 4 1 16,-4 6 0-16,-1 2-2 16,1 2-5-16,4-1-7 0,4 1-18 15,5-17-6-15,14 1 0 16,5-13 0-16</inkml:trace>
  <inkml:trace contextRef="#ctx0" brushRef="#br0" timeOffset="13352.7496">12110 6505 37 0,'-20'-5'32'0,"-4"-3"0"16,8 8-5-16,-1 8-16 15,3-1-7-15,8 6-1 16,3 4-2-16,6 1 0 16,5 0 0-16,3-1 1 15,5-1-1-15,2-6 0 0,0 0 1 16,-2-5-1-16,-6-5-1 15,-10 0 0-15,0 0-1 0,0 0 1 16,-21-12-1-16,1 9 1 16,-5-1-1-16,2 4 1 15,-1 7 1-15,6 2-1 32,2 1 1-32,8 5 0 0,8-1 1 15,7 5-1-15,5-1 2 16,6-4-2-16,3-2 1 15,4-5-3-15,3-4-7 16,-4 0-21-16,-4-13-5 16,4 0 0-16,-14-14-2 15</inkml:trace>
  <inkml:trace contextRef="#ctx0" brushRef="#br0" timeOffset="13499.8429">12058 6193 39 0,'-10'-34'36'0,"-3"6"0"16,8 13-1-16,-6 9-22 0,11 6-22 16,9 8-23-16,-9-8-3 15,28 29 0-15,-11-10-2 16</inkml:trace>
  <inkml:trace contextRef="#ctx0" brushRef="#br0" timeOffset="14100.6945">12333 6110 11 0,'15'8'26'0,"-2"-8"-1"15,19 0-7-15,4 2-13 16,6-2-1-16,3 5-1 16,-2-5 0-16,-5 0-1 15,-7-6-1-15,-9 3 0 16,-9-3 0 0,-13 6-1-16,0 0 1 15,-17-11 0-15,2 11-1 16,-1 0 0-16,-2 5 0 15,5 4 1-15,4 3-1 16,3-4 0-16,6 6 0 0,0 0 0 16,3-1 1-16,0 2-1 15,1-1 0-15,0-5 2 16,-4 0-1-16,0 4 0 0,0 2 1 16,0 4 0-16,-6 6 1 15,6 6 1-15,0 7 0 16,10 11 1-16,0 3 0 15,3 5 1-15,-6-2-1 16,4 1 1-16,-8-8-1 0,-3-2-1 16,-7-7 0-16,-4-9-1 15,-9-9 0-15,-1-11-1 16,-3-10 0-16,1-5-2 16,5-9 0-16,2-4-1 15,4-5-3-15,5-2-1 31,7 3-5-31,10 3-7 0,2-1-17 16,11 11 0-16,-3-3-1 16,15 12 3-16</inkml:trace>
  <inkml:trace contextRef="#ctx0" brushRef="#br0" timeOffset="14369.8901">13007 6654 14 0,'-4'-14'33'0,"1"5"0"16,-13-6-4-16,1 2-11 16,-4 3-4-16,-3 0-6 15,1 10-2-15,2 0-2 32,0 7-2-32,7 7 0 0,5 6-2 15,7 3 1-15,7 0 0 16,5-1 0-16,5-3 0 15,4-3 1-15,6-6 0 16,-4-10-1-16,2-4-1 16,-4-5-5-16,-6-1-28 15,-5-15-2-15,-4 6-1 0,-9-7 0 16</inkml:trace>
  <inkml:trace contextRef="#ctx0" brushRef="#br0" timeOffset="14685.466">12456 6425 32 0,'0'0'33'16,"23"5"0"-16,-2-5-3 15,14 0-49-15,13 15-8 0,-3-15-2 16,24 12-4-16</inkml:trace>
  <inkml:trace contextRef="#ctx0" brushRef="#br0" timeOffset="15302.5023">13449 6649 8 0,'-15'-21'30'0,"6"9"1"0,-13-1-1 16,3 3-13-16,-6 10-5 16,-2 4-3-16,5 11-2 15,3 4-2-15,4 6-2 0,8 4 0 16,7-1 0-16,7-1 0 16,9-1-1-16,2-8 1 15,6-4 0-15,-2-9 0 0,0-5-1 16,-4-15 1-16,-5-3-1 15,-8-12-2-15,-5-2 1 16,-2-11-1-16,-10-7 1 16,-1-9-1-16,0-3 0 15,5-4-1-15,4 4 1 32,4 5-1-32,4 2-4 0,9 13-6 15,1 13-14-15,2 9-11 16,9 14 0-16,-4 10 0 15</inkml:trace>
  <inkml:trace contextRef="#ctx0" brushRef="#br0" timeOffset="15770.9497">13775 6709 19 0,'-18'-24'27'16,"8"4"-4"-16,-11-1-3 15,-2 2-3-15,-1 7-3 16,-4 3-3-16,6 9-3 15,3 8 0-15,8 5-3 0,4 3-1 16,7 5-2-16,9-6 1 16,4 2-1-16,8-6 0 15,2-5 0-15,4-9-1 16,5-6 0-16,1-3-1 16,1-2 1-16,0-1 0 15,0 5 0-15,-3 3 1 0,0 7 0 16,-8 6 1-16,-5 9 0 15,-8 2 1-15,-6 8-1 16,-8-2 1-16,-6 2-1 16,-9-3-3-16,-2-6-4 15,2-3-22-15,-2-3-12 16,-4-10-1 0,9-3 0-16</inkml:trace>
  <inkml:trace contextRef="#ctx0" brushRef="#br0" timeOffset="16554.8683">15148 6469 19 0,'-9'0'29'0,"-13"-6"0"16,-1 6-13-16,1 6-4 15,-2 1-2-15,7 5-2 0,3 3-2 16,9 2-1-16,5-5-3 15,12 1 0-15,7-2 0 16,3-3 0-16,2-4 0 16,1-4-1-16,-3 0 0 15,-1-3 0-15,-6-1 0 32,-6-1-1-32,-9 5 1 0,0 0-1 15,-19-10 0-15,2 15-1 16,-1 0 1-16,-2 3 0 15,1 6 1-15,3 5-1 16,2 0 1-16,7 3-2 16,7-2 3-16,7 1-2 15,7-4 2-15,3 0-1 0,6-12 0 16,1 1 0-16,5-6 0 16,3-10 1-16,-3-5-2 15,0-2 1-15,-3-5-1 16,-4-2 0-16,-4 0 0 0,-5 0 1 15,-3 1-2 1,-6 7 2 0,-4 4 0-16,0 12-1 15,0 0 2-15,0 0-1 0,-7 17 0 16,7 3 0-16,0 3 0 16,0 2-1-16,0 2-2 15,3-4-6-15,0-1-17 16,6-2-10-16,-9-10 1 15,0-10-1-15</inkml:trace>
  <inkml:trace contextRef="#ctx0" brushRef="#br0" timeOffset="16717.7711">15308 6303 43 0,'-3'-16'32'16,"-5"-2"-3"-16,8 18-12 15,0 0-34-15,0 0-10 16,0 0-4-16,3 9-1 16</inkml:trace>
  <inkml:trace contextRef="#ctx0" brushRef="#br0" timeOffset="16917.945">15431 6471 40 0,'23'31'37'0,"-6"-4"0"15,5 7 1-15,-7-2-20 0,-3-6-7 16,6-2-5-16,-5-5-1 16,-1-4-3-16,3-7 1 15,3-8-2-15,-2-5-3 0,3-10-3 16,4 4-10-16,-5-5-22 16,1-8-1-16,3 3-1 15,-3-4 0-15</inkml:trace>
  <inkml:trace contextRef="#ctx0" brushRef="#br0" timeOffset="17387.5301">16020 6539 30 0,'0'17'36'0,"0"11"1"16,-12-3-3-16,-10-3-14 15,4 3-6-15,-7-6-6 0,3 0-3 16,-2-8-1-1,6-7-4-15,1-8 0 0,6-6 0 16,7-6-2-16,4-5 0 16,0-2 0-16,9-3 0 0,4 4-1 15,-1 3 2-15,6 7-1 16,-2 7 2-16,3 5-1 16,-1 10 2-16,-2 4 1 15,0 7-2-15,-1-1 2 0,0 0 0 16,1-3 0-16,0 0-1 15,2-8 1-15,0-2-2 16,-1-7 1-16,1-4 0 16,3-8-2-16,1-2 0 15,-3-4-1-15,-1-4 1 32,1-1-1-32,-6 1 0 0,2 2 1 15,-5 3 0-15,-4 6 2 16,-6 11 0-16,0 0 2 15,8 18 0-15,-8 2 1 16,4 7-1-16,-4 4 0 16,3 3-7-16,4-8-32 15,5 6-2-15,1-11 0 0,14-1-1 16</inkml:trace>
  <inkml:trace contextRef="#ctx0" brushRef="#br0" timeOffset="18256.5078">17156 6452 5 0,'0'9'29'0,"0"2"1"16,0 17-2-16,0 1-11 15,5 6-4-15,6 3-6 0,-1-5 0 32,7-4-3-32,2-7 1 0,6-9-2 15,-1-13 0-15,1-3 0 16,-4-14-2-16,2-4 1 16,-5-3-1-16,-5-7 0 15,-4-2-1-15,-1 5 2 16,-8 1-2-16,4 12 1 15,-4 5 0-15,0 10 1 0,-6 14 0 16,6 14 0-16,0 15 1 16,-3 7-1-16,-1 11 1 15,-5 9 0-15,-4 1-1 16,-5 2 0-16,-4-5 0 16,-6-7-1-16,-3-9 0 15,-6-11 0-15,-1-14-1 0,4-15 1 16,1-14-1-16,7-16-1 15,8-13 0-15,10-12-2 16,8-8-2-16,8-8-5 16,15 2-11-16,5-2-16 0,4-3 0 15,13 8 0 1,-5-4 1 0</inkml:trace>
  <inkml:trace contextRef="#ctx0" brushRef="#br0" timeOffset="18619.4114">17596 6472 20 0,'7'24'31'0,"7"12"-4"16,-8 2-6-16,1-1-2 16,-1 0-5-16,-6-6-4 15,3-4-4-15,-3-11-1 16,-4-2-3-16,4-14 0 15,-11-7-1-15,4-7 0 16,-1-10 0 0,1-3 0-16,-2-8-1 15,2-3 0-15,2-4 0 16,2-3 0-16,3-1 0 16,0 5 0-16,5 1 0 15,1 5 0-15,3 4 0 16,5 6 0-16,4 3 0 15,6 8-3-15,8 8-4 0,9 6-8 16,7 6-18-16,2-6-1 0,13 8 0 16,-8-3 0-16</inkml:trace>
  <inkml:trace contextRef="#ctx0" brushRef="#br0" timeOffset="18856.7759">17618 6730 24 0,'6'15'33'0,"5"-15"-1"16,15 8-2-16,2-5-16 15,5-3-10-15,2 5-14 16,-10-5-21-16,11 0 1 16,-17-7-3-16,9 7 1 15</inkml:trace>
  <inkml:trace contextRef="#ctx0" brushRef="#br0" timeOffset="19188.0472">17875 6500 44 0,'15'4'33'0,"-15"-4"1"0,11 23-12 15,-6-4-10-15,-5-4-4 16,6 6-1-16,-6-7-3 16,0-1-2-16,0-13 0 15,0 0-1-15,10 0 0 16,-2-9 0-16,6-4-1 15,0-4 0-15,6-1 0 0,1 1 0 16,3 2 0-16,-2 8 0 16,-2 7-1-16,-5 0 2 15,-3 10-1-15,-3 4 1 16,-3 8-1-16,-6 3-5 16,0 2-10-16,0 0-20 15,-4-9 0-15,9 2 0 0,-5-20-1 16</inkml:trace>
  <inkml:trace contextRef="#ctx0" brushRef="#br0" timeOffset="19587.9588">18234 6263 36 0,'13'-14'30'0,"12"8"1"16,-3-3-11-16,8 2-11 15,0 7-3-15,-1 0-2 0,-2 7 0 16,-5 5-2-16,-3 5 1 16,-5 8-1-16,-3 7 0 15,-8 3 1-15,2 9 0 16,-5-1-1-16,4 5 1 15,-4-3 0-15,3 2 0 16,0-7 0 0,0 0 0-16,-3-8 1 15,0-2 0-15,-8-8 0 16,-5 1-2-16,-8-13 1 16,-2-1 0-16,-6-9 0 15,1 3-3-15,1-3-2 16,1-10-4-16,10 3-9 0,6-5-15 15,10-1-8-15,8 2 0 16,4-3 0-16</inkml:trace>
  <inkml:trace contextRef="#ctx0" brushRef="#br0" timeOffset="19821.636">18686 6486 17 0,'21'-1'32'0,"12"7"-1"16,-2-6 1-16,5 5-19 15,3 3-5-15,-3 1-8 16,-6-2-11-16,-11-4-17 15,2 6-4-15,-21-9 0 0,13 7 3 16</inkml:trace>
  <inkml:trace contextRef="#ctx0" brushRef="#br0" timeOffset="20007.0072">18688 6611 44 0,'-3'13'34'16,"3"-13"-4"-16,18 19-5 15,6-9-5-15,7-6-6 32,7 6-6-32,0-5-14 0,6 2-28 15,-15-11-2-15,2 4 0 16,-14-10-1-16</inkml:trace>
  <inkml:trace contextRef="#ctx0" brushRef="#br0" timeOffset="20790.8462">19554 6537 41 0,'-35'-14'26'32,"8"1"-6"-32,1-11-4 0,8-8-5 15,10-2-3-15,8-5-1 16,12-1-2-16,7-1 0 16,11 4-1-16,4 8 0 15,7 15 0-15,-1 9 0 16,1 15 1-16,-10 14-1 15,-8 17 0-15,-15 7-2 0,-13 8 1 16,-12 4 0-16,-12-1-2 16,-9-7 1-16,-5-5-1 15,-3-12 0-15,5-12-1 16,2-9 0-16,5-14 0 16,8-7-1-16,6-7 0 15,9-4 0 1,5-2 0-16,9 2 0 15,6 1 1-15,8 5-1 16,7 9 0-16,3 3 2 16,6 12-1-16,-4 4 1 15,2 1-1-15,-4 4-1 16,-3 1-7-16,1 1-18 16,2 0-10-16,-10-11 0 0,6 4 0 15</inkml:trace>
  <inkml:trace contextRef="#ctx0" brushRef="#br0" timeOffset="20991.3521">19847 6476 31 0,'30'0'32'0,"-15"9"1"15,10 10-5-15,2 1-15 16,-1 5-5-16,5 1-5 15,-2 2-9-15,-2-6-11 32,-6-6-15-32,6 3 0 0,-12-15-1 15,7 4 6-15</inkml:trace>
  <inkml:trace contextRef="#ctx0" brushRef="#br0" timeOffset="21175.699">20187 6502 21 0,'-25'-6'34'16,"3"10"0"-16,-11 3-1 16,1 3-14-16,-5 5-5 0,-5 7-6 15,4 2-3-15,0 0-3 16,6-1-7-16,7 5-10 16,3-4-19-16,3-9-1 31,12 1-1-31,7-16 1 0</inkml:trace>
  <inkml:trace contextRef="#ctx0" brushRef="#br0" timeOffset="21522.1786">20334 6662 36 0,'-5'14'32'0,"5"6"1"16,-7-2-11-16,7-8-8 16,0 2-3-16,0-12-3 15,0 0-3-15,0 0 0 0,0-18-1 16,0-4-1-16,0 1 0 16,0-10-3-16,-6-2 1 15,-1-8 0-15,0-3-1 0,0-4 0 16,1 0 0-1,2 2 0-15,4 0 0 16,0 5-1 0,10 3-1-16,4 8 0 15,6 3-3-15,8 9-6 0,2 5-9 16,3 3-15 0,10 10-1-16,-4 0 1 0,8 13 5 15</inkml:trace>
  <inkml:trace contextRef="#ctx0" brushRef="#br0" timeOffset="21791.0573">20356 6742 15 0,'0'0'33'15,"11"17"0"-15,2-15 1 0,14 2-15 16,3 0-8-16,2 1-11 16,1-4-20-16,-8-6-12 15,4 5-1-15,-10-11-1 16</inkml:trace>
  <inkml:trace contextRef="#ctx0" brushRef="#br0" timeOffset="22175.1875">20553 6492 30 0,'26'0'32'16,"-16"0"1"-16,8 11-8 15,-3 1-9-15,-7 2-6 32,0 6-2-32,-8-5-4 0,0-1 0 15,-4 1 0-15,4-15-2 16,-9 10 0-16,9-10-1 16,0 0 0-16,0-19-1 15,7 6 0-15,5-2 0 16,3-2-1-16,4 1 0 15,4 3 0-15,1 3 0 0,1 5 1 16,-1 5 0-16,-3 5 0 16,0 6 0-16,-7 2 1 15,-4 5-1-15,-4 3 2 0,-3 0-4 16,-3 1-8-16,0 0-18 16,-9-7-7-16,9 0 0 31,0-15 0-31</inkml:trace>
  <inkml:trace contextRef="#ctx0" brushRef="#br0" timeOffset="22390.6059">20985 6546 17 0,'17'5'31'16,"4"0"0"-16,0-5 0 16,8-4-21-16,2 4-16 15,-5 0-20-15,7 4-3 0,-14-11-2 16,5 10 4-16</inkml:trace>
  <inkml:trace contextRef="#ctx0" brushRef="#br0" timeOffset="22637.7475">21332 6402 35 0,'3'-15'34'0,"-3"15"0"15,13 0-10-15,-13 0-6 16,10 24-4-16,-10-5-4 15,9 8-2-15,-9 2-2 0,7 5-1 16,-7 0-1-16,8-4-3 16,-8-2-2-16,3-8-10 15,-3-3-26-15,0-2-2 16,0-15 1-16,0 0 0 16</inkml:trace>
  <inkml:trace contextRef="#ctx0" brushRef="#br0" timeOffset="23107.5538">21547 6142 5 0,'10'-5'29'16,"21"10"1"-16,-4-5-3 0,9 0-12 16,3 5-4-16,-3-5-3 15,2 4-1-15,-6-4-3 0,-4 3-1 16,-11-3-1-16,-3 5-1 16,-14-5 1-16,11 11-1 15,-11-1 1-15,3 6 1 16,-6 5-1-16,3 8 2 15,0 3 0-15,0 7 0 32,0 2-1-32,5 7 1 0,-5-2-1 15,6-3 0-15,-1-1 0 16,0-1-1-16,-5-7 0 16,0-5-1-16,-4-3 1 15,-5-8-1-15,-4-4 0 16,-4-4 0-16,-5-6-1 15,-1-4-1-15,1 0-2 0,-1-9-7 16,7 1-18-16,16 8-9 16,-19-19-1-16,19 19 0 15</inkml:trace>
  <inkml:trace contextRef="#ctx0" brushRef="#br0" timeOffset="23409.7701">22269 6310 70 0,'0'-10'36'0,"0"10"-4"16,16 24-14-16,-12 0-6 0,7 10-3 15,-6 5-4 1,2 3 0-16,-5 3-1 16,5-4-3-16,-3-5-1 0,-4-6-5 31,5-5-7-31,-11-5-22 0,6-20-4 16,-5 10-1-16,-5-17 1 15</inkml:trace>
  <inkml:trace contextRef="#ctx0" brushRef="#br0" timeOffset="23564.5128">22135 6510 48 0,'-9'-7'35'15,"9"7"-2"-15,21 0-8 16,2-3-10-16,13 3-6 16,2 0-8-16,5 0-10 15,-1-4-25-15,0 8-1 16,-6-9 0-16,-2 5-1 15</inkml:trace>
  <inkml:trace contextRef="#ctx0" brushRef="#br0" timeOffset="23995.5764">22785 6387 73 0,'31'22'34'16,"-1"4"-7"-16,2 0-13 15,9 7-4-15,-6 0-7 16,1-4-3-16,-2 0-5 0,-11-7-11 16,-5-8-17-16,-2 3-1 0,-16-17 0 15,9 2-1-15</inkml:trace>
  <inkml:trace contextRef="#ctx0" brushRef="#br0" timeOffset="24211.211">23075 6375 69 0,'0'-11'35'15,"-11"11"-9"-15,-10 17-7 16,-5-2-6-16,-1 10-3 16,-9-1-4-16,-2 7-2 15,-2-3-1-15,1 0-3 16,6-2-2-16,6-9-7 0,9 5-12 15,4-3-16-15,2-14 0 16,12-5-1-16,0 0 1 16</inkml:trace>
  <inkml:trace contextRef="#ctx0" brushRef="#br0" timeOffset="24612.013">23295 6514 23 0,'0'12'32'31,"-10"-6"1"-31,4 4-4 0,6 4-14 16,0-4-4-16,0 6-1 15,0-8-3-15,0 4-1 16,0-12-1-16,0 0-1 15,-8 0-2-15,8-12 0 16,-5-3 0-16,5-4-1 16,-6-5 0-16,2-8-1 0,4-6 0 15,0-3 0-15,6-3 1 16,-6 0-2-16,0 2 1 16,4 1 0-16,9 4-1 15,8 7 0-15,3 8-2 16,2 3-1-16,2 10-2 0,10 1-5 31,2 8-7-31,-1 6-14 0,-5 0-5 16,4 4 2-1,-8-3 1-15</inkml:trace>
  <inkml:trace contextRef="#ctx0" brushRef="#br0" timeOffset="24880.7455">23269 6686 36 0,'0'0'32'16,"0"0"-3"-16,15 6-11 15,8-6-4-15,0 4-3 16,12-1-4-16,-3-3-4 16,0 5-11-16,-8-10-24 15,9 5 0 1,-17-13-2-16,1 9 0 16</inkml:trace>
  <inkml:trace contextRef="#ctx0" brushRef="#br0" timeOffset="25281.5951">23580 6440 51 0,'0'0'35'16,"20"23"-4"-16,-14-3-12 15,-2-5-7 1,4 4-3-16,-3-4-2 16,0-1-2-16,-5-14-2 15,7 15 0-15,-7-15-1 16,10-5-1-16,-2-5 1 16,7-2 0-16,4-7-2 15,5-1 1-15,-2 1 0 16,-1 0-1-16,-4 4-1 0,2 3 2 15,0 4-1-15,-10 8 1 16,-9 0 0-16,0 23 0 16,6-7 0-16,-3 4-1 0,2 1-2 15,-5-1-6-15,0 0-18 16,5-1-12-16,-5-19 1 16,8 21-1-16</inkml:trace>
  <inkml:trace contextRef="#ctx0" brushRef="#br0" timeOffset="25748.2282">23983 6203 46 0,'23'-10'32'16,"-6"1"-3"-16,4 3-13 16,1 2-5-16,-1 1-4 0,8 3-2 15,-3 0-2-15,-6 0-1 16,0 3-1-16,-6 3 0 0,-14-6 0 16,20 9-1-1,-20-9 1-15,4 14-1 16,2 0 1-16,-6 3 0 0,-3 3 0 31,13 7 0-31,-10 2 1 0,-4 9 0 16,4-38 1-16,16 77 0 15,-23-35-1-15,10 1 1 16,2-4-1-16,-15 0-1 16,15-6 1-16,-1-4-1 15,-23-7 1-15,16-3-1 16,-6-7 2-16,-12-4-1 0,-7-8 0 15,12 0 0-15,-14-5-2 16,2-2-5-16,10 7-19 0,-5-3-13 16,1-1-2-16,22 4 1 15</inkml:trace>
  <inkml:trace contextRef="#ctx0" brushRef="#br0" timeOffset="33884.5504">5045 8156 11 0,'30'-3'25'0,"31"3"-4"0,18 3-9 15,26-3-2-15,20 4-2 16,14-4-1-16,13 0-4 16,-4-4-6-16,-7-2-6 15,-20-5-9-15,-14 11-9 16,-38-13 0-16,-13 7 15 16</inkml:trace>
  <inkml:trace contextRef="#ctx0" brushRef="#br0" timeOffset="34100.3837">6446 7921 43 0,'0'0'16'0,"15"28"-4"16,-11 0-3-16,3 10-2 15,-2 4-1-15,2 5-4 16,-1 0-5-16,-1-6-8 15,5-1-11-15,-4-19-5 32,10 0 1-32,-16-21 21 0</inkml:trace>
  <inkml:trace contextRef="#ctx0" brushRef="#br0" timeOffset="34247.9053">6614 8100 35 0,'0'0'32'0,"0"0"-1"15,11 0-9-15,-7 15-6 0,-4 6-7 16,6 6-7-16,0 5-13 16,7 4-21-16,-13-10-1 15,9 3 0-15,-9-12-1 0</inkml:trace>
  <inkml:trace contextRef="#ctx0" brushRef="#br0" timeOffset="34535.205">7091 8170 30 0,'0'0'28'15,"34"-5"-4"-15,4 5-9 16,17-6-4-16,19 6-2 15,9 0 0-15,15 0-1 0,4 0 0 16,9 0-1-16,-3 0-2 16,1 0-1-16,-13 0 0 31,-12 0-2-31,-13 0-2 16,-18 0-9-16,-21-6-26 0,-11 10 1 15,-21-4-1-15,-15-4 0 16</inkml:trace>
  <inkml:trace contextRef="#ctx0" brushRef="#br0" timeOffset="36552.8144">9014 7945 52 0,'0'0'30'0,"-27"-14"-6"15,3 8-5-15,-6 6-4 0,-6 8-4 16,2 6-4-1,-1 5-1-15,8 8-2 0,6 2-1 16,13 4 0-16,12 1 0 16,12 1-1-16,8-8 0 31,10 1 0-31,1-10 1 0,1-4-2 16,-1-5-4-16,-4-9-18 15,-7-9-16-15,5 4 0 16,-10-13-1-16,5 5 0 15</inkml:trace>
  <inkml:trace contextRef="#ctx0" brushRef="#br0" timeOffset="37038.0063">9232 7936 52 0,'0'0'37'0,"6"10"-2"16,6 6-12-16,7 1-9 16,6 10-5-16,0-1-3 15,5 8-3 1,1 0-7-16,-4-2-11 16,-1-8-21-16,2-4 0 15,-12-11-1-15,6 0 0 16</inkml:trace>
  <inkml:trace contextRef="#ctx0" brushRef="#br0" timeOffset="37223.42">9528 7970 42 0,'-14'0'33'0,"-14"4"1"16,5 3-12-16,-10 10-9 15,-4 0-4-15,0 7-4 16,-4 4-3-16,5 3-5 31,7 0-10-31,4 0-20 0,4-15-1 16,21 2 0-16,0-18 0 15</inkml:trace>
  <inkml:trace contextRef="#ctx0" brushRef="#br0" timeOffset="37608.1173">9718 8000 8 0,'-15'26'27'0,"15"12"1"0,-9-7-8 16,9 2-8-16,0-5-4 15,0-5-1-15,0-7-3 16,0-16 0-16,0 0-1 16,13-3 0-16,-10-14 1 15,-3-11-1-15,0-5 0 16,-7-11 0-16,1-1-1 0,-1-6 0 16,1 0-1-16,0-2 0 15,6 3 0-15,6 3-1 16,7 6 0-16,8 7 0 15,7 6-3-15,7 12-6 16,8 7-15-16,-3 2-8 16,10 12 0-16,-7-3 1 0</inkml:trace>
  <inkml:trace contextRef="#ctx0" brushRef="#br0" timeOffset="37839.2849">9722 8197 22 0,'0'0'30'16,"18"19"1"-16,1-19-5 0,9 0-26 15,9 10-22-15,-3-20-5 16,6 10-2-16,-12-15-1 16</inkml:trace>
  <inkml:trace contextRef="#ctx0" brushRef="#br0" timeOffset="38192.3246">9969 7928 24 0,'0'0'34'16,"19"28"0"-16,-12-9-2 0,-2 5-16 16,2 6-3-16,-1-5-5 0,-1 2-3 15,-5-9-2-15,0-6 0 16,0-12-2-16,0 0-1 15,17 0 0-15,-5-11-1 16,0-6 0-16,1-2 0 16,5-1 0-16,-2 1-1 0,2 5 2 15,-2 6 0-15,-4 3 1 16,-2 5 0-16,2 9 0 16,-5 4 0-16,-1 2-1 15,-3 3-8-15,-3-7-27 16,10 7 0-16,-10-7 0 31,3 2-1-31</inkml:trace>
  <inkml:trace contextRef="#ctx0" brushRef="#br0" timeOffset="38624.0692">10249 7756 7 0,'9'-10'30'15,"13"10"0"-15,0-10-1 16,12 6-15-16,3 4-4 31,-4-4-3-31,2 4-2 0,-7 0-2 16,-5 5 1-16,-5 1-2 15,-7 1 2-15,-11-7-2 16,7 23 1-16,-7-4 0 16,0 0-1-16,4 6 0 15,-1 3 0-15,0 4 1 16,3 4-1-16,0 1 1 0,0-2 0 16,-3 0 0-16,0 3-1 15,-3-7 1-15,-4 1-1 16,-4-8 0-16,-10-5 0 15,-2-4-1-15,-4-9 0 16,2-2-3-16,-2-7-6 16,5-4-24-16,3 1-4 0,1-7-1 15,15 13-1-15</inkml:trace>
  <inkml:trace contextRef="#ctx0" brushRef="#br0" timeOffset="38824.5986">10977 8233 43 0,'16'15'35'15,"-16"-2"1"-15,3 8-4 16,-13 5-19-16,0-2-34 0,-5 5-10 15,-6-9-3-15,6 5-1 16</inkml:trace>
  <inkml:trace contextRef="#ctx0" brushRef="#br0" timeOffset="39510.7103">11666 7975 24 0,'3'14'27'0,"12"-14"-7"16,25 9-6-1,26 0-1-15,23 1-1 16,24 2 0-16,18-6-2 15,21 3-1-15,9-7-3 16,9-2-2-16,0 0-5 0,-5-6-7 16,-10 1-10-16,-16-1-11 15,-21-5-4-15,-19 8 0 16,-27-6 5-16</inkml:trace>
  <inkml:trace contextRef="#ctx0" brushRef="#br0" timeOffset="39742.4176">13586 7838 40 0,'0'0'30'16,"0"0"-9"-16,6 23-4 15,-6 2-5-15,3 7-4 16,-3 3-4-16,0 1-3 0,4 0-10 16,-2 0-14-16,-2-15-7 15,9 0 0-15,-9-21-2 0</inkml:trace>
  <inkml:trace contextRef="#ctx0" brushRef="#br0" timeOffset="39896.0147">13702 7919 60 0,'0'0'34'16,"8"18"-1"-16,-4-2-15 16,5 6-6-16,-1 3-11 15,2 4-21-15,-4-9-13 16,9 4-1-16,-5-12-1 31</inkml:trace>
  <inkml:trace contextRef="#ctx0" brushRef="#br0" timeOffset="40495.7593">14308 7974 2 0,'-12'3'10'15,"12"-3"-4"-15,0 0-2 16,0 0 0-16,0 0 1 16,0 0 1-16,0 0 1 15,0 0 0-15,19 0-1 0,4 0 1 16,10-3 0-16,16-1-1 0,22 2 1 15,19 2-1 1,22-3 2-16,19 3 0 0,20 0 1 16,10 0 0-16,3 4 0 15,-7-8 0-15,-6 4 1 16,-14-7-2-16,-7 3-2 31,-24-7-1-31,-11 5 0 0,-14-6-2 16,-10 6 0-16,-11 1-1 15,-8 2-3-15,-11 3-5 16,-13 0-13-16,-14 3-18 16,-1 6 0-16,-13-9 1 15,-13 9-2-15</inkml:trace>
  <inkml:trace contextRef="#ctx0" brushRef="#br0" timeOffset="48539.5829">17289 7873 14 0,'-57'-38'30'32,"42"18"-18"-32,6-8-1 15,9 2-1-15,10-3-1 0,8 1 1 16,9 6-1 0,9 4 0-16,9 11-1 15,4 7 0-15,2 10-1 0,-7 12 1 16,-5 11-1-16,-15 6 0 15,-10 7-2-15,-21 4 1 0,-14 1-1 16,-17-5 0-16,-5-2-1 16,-7-7-1-16,0-11-1 15,1-9 0-15,5-9 0 16,6-8-2-16,8-8 1 16,8-4-1-16,8-8 0 15,7 0 0 1,10 1 0-16,9 2-2 15,8 5 1-15,10 8 1 16,5 4-1-16,5 7 0 16,1 10 1-16,1 2 0 15,-4 6 0-15,-3 0 1 16,-6 1-2-16,-3-4-5 16,-10-4-14-16,-2-5-18 0,1-3 0 15,-5-10 1-15,7-6-1 16</inkml:trace>
  <inkml:trace contextRef="#ctx0" brushRef="#br0" timeOffset="49024.3733">18040 7886 19 0,'-35'-16'64'15,"10"9"-39"-15,-4 2-3 16,-7 5-7-16,3 7-4 0,0 5-2 16,9 8-4-16,2 6 0 31,10 5-1-31,7 1 0 15,11 2 0-15,9-3 0 0,10-1 0 16,8-7-2-16,3-3 0 16,4-8-6-16,-5-8-19 15,2-6-15-15,-1-3-1 16,-6-6-1-16,1-1 1 16</inkml:trace>
  <inkml:trace contextRef="#ctx0" brushRef="#br0" timeOffset="49656.4632">18239 7877 58 0,'0'0'37'0,"9"5"1"15,8 3-8-15,10 10-15 16,1 5-7-16,6 3-3 16,0 2-3-16,4 2-3 15,-1 1-6-15,-9-7-16 0,-4-5-16 16,-5-4 1-16,-9-9-1 16,5-2 0-16</inkml:trace>
  <inkml:trace contextRef="#ctx0" brushRef="#br0" timeOffset="49856.2103">18538 7896 75 0,'-18'3'35'0,"-11"6"-11"15,-1 0-7-15,-3 10-6 16,-3-1-2-16,-2 6-5 0,0-2-1 15,2 4-4-15,5-3-7 16,1 1-17-16,7-12-12 16,13-2 1-16,10-10-1 15</inkml:trace>
  <inkml:trace contextRef="#ctx0" brushRef="#br0" timeOffset="50325.5613">18727 7828 35 0,'0'0'32'0,"0"16"-4"16,0 0-5-16,0 9-7 16,-9 1-1-16,9 6-4 15,-6-6-2-15,3 2-3 0,-2-5-2 16,5-3 0-16,-5-6-1 16,5-4-1-16,0-10 0 0,0 0 0 15,-3-22-1 1,3 3 0-16,0-8 0 15,0-8 0-15,-4-8-2 0,4-5 2 32,0-3-2-32,0 0 1 0,0 3 0 15,6-1-1 1,4 6 1-16,2 5-1 0,7 9 0 16,3 4-3-16,6 11-4 15,-1-1-11-15,4 5-19 16,8 10 0-16,-3 0 0 15,7 6 0-15</inkml:trace>
  <inkml:trace contextRef="#ctx0" brushRef="#br0" timeOffset="50572.3044">18740 8118 38 0,'14'4'32'15,"15"3"-4"-15,-1-4-13 16,5-6-28-16,7 10-12 15,-12-15-4-15,9 8-1 0</inkml:trace>
  <inkml:trace contextRef="#ctx0" brushRef="#br0" timeOffset="50958.2648">18947 7820 13 0,'18'12'33'15,"-11"-1"1"-15,6 9-2 16,-4-1-12-16,-4 4-4 16,4 0-4-16,-9-5-4 15,0 2-1-15,0-8-2 0,0-12-2 16,0 0 0-16,0 0-1 15,2-13-1-15,7-5 0 16,2-1-1-16,5-1 0 0,2 2-1 16,3 3 0-16,3 3 0 15,1 6 0-15,1 6 0 16,-6 4 2-16,-1 7-1 16,-1 3 1-16,-7 5 0 31,-2 4 0-31,-2 2-3 0,-7-4-12 15,0-4-23-15,0 3-1 16,0-11 0-16,6 0 1 16</inkml:trace>
  <inkml:trace contextRef="#ctx0" brushRef="#br0" timeOffset="51189.6452">19506 7873 44 0,'17'0'37'0,"-3"0"1"16,11 0 0-16,-4 4-18 15,9-4-14-15,1 0-9 0,0 0-31 16,0 5-4-16,-10-5 1 15,0 0-2-15</inkml:trace>
  <inkml:trace contextRef="#ctx0" brushRef="#br0" timeOffset="51427.0556">19896 7686 41 0,'0'0'36'16,"9"-5"2"-16,2 19-6 16,5 11-14-16,-7 1-6 15,6 11-4-15,-8-1-1 16,1 6-3-16,-4-4-5 16,-4-4-11-16,-3-6-27 0,3-6 1 31,0-9-1-31,3-2-1 15</inkml:trace>
  <inkml:trace contextRef="#ctx0" brushRef="#br0" timeOffset="51843.1222">20161 7517 22 0,'14'-13'32'16,"18"13"0"-16,-2 0-3 15,4-3-16 1,4 6-5-16,-3-3-3 16,-1 6-2-16,-8 1-1 15,-2 0-1-15,-11 5 0 16,-3-2 0-16,-6 8 0 15,-4 0 0-15,0 5-1 16,-4 6 2-16,0 0-1 16,4 8 0-16,0-2 0 0,4 4 1 15,0-3 0-15,4 2 1 16,-2-4 0-16,3 1 0 16,-5-7 1-16,-4-3 0 15,-5-4 1-15,-7-1-2 0,-9-6 1 16,-5-4-3-16,-4-5-7 15,-4 2-30-15,-4-12-2 16,11 2 0-16,-1-11 0 0</inkml:trace>
  <inkml:trace contextRef="#ctx0" brushRef="#br0" timeOffset="52393.166">21075 7550 36 0,'3'20'35'0,"-3"2"1"15,11 7-9-15,-2 12-7 16,-4 0-6-16,5 8-5 31,-7-8-2-31,2-1-3 16,-3-9-2-16,-2-6-3 15,4-6-4-15,-4-19-9 0,-8 10-17 16,8-10-7-16,-19-13 0 16,4 3-1-16</inkml:trace>
  <inkml:trace contextRef="#ctx0" brushRef="#br0" timeOffset="52530.4843">20904 7788 49 0,'25'9'37'0,"1"-9"-1"15,14 0-14-15,7 6-7 16,4-6-10-16,2 7-35 16,-3-14-3-16,2 7-3 0,-17-15 0 15</inkml:trace>
  <inkml:trace contextRef="#ctx0" brushRef="#br0" timeOffset="53162.5551">21977 7667 48 0,'-9'-15'28'16,"-2"-1"-5"-16,-9 8-4 0,-4-4-4 16,-3 10-3-16,-5 2-3 0,0 7-3 15,3 8-1-15,2 11-2 16,8 3-1-16,8 4 0 15,8 1 1-15,11 3 0 16,8-5 0-16,11-2 0 16,3-10-1-16,6-2 0 31,2-9-4-31,-6-9-7 0,2 0-28 16,-5-5-1-16,-5-7 1 15,1 7-2-15</inkml:trace>
  <inkml:trace contextRef="#ctx0" brushRef="#br0" timeOffset="53498.4318">22206 7618 28 0,'-8'-13'73'15,"8"13"-41"-15,21 20-9 16,-3 2-7-16,14 8-6 0,0 0-5 15,6 9-1-15,-2-1-3 0,-3-3-4 16,-2-4-7-16,-6-4-21 16,-7-14-8-16,-2 1 1 15,-16-14-1-15</inkml:trace>
  <inkml:trace contextRef="#ctx0" brushRef="#br0" timeOffset="53698.972">22511 7640 47 0,'-16'-7'37'0,"6"17"-1"15,-14 4-9-15,1 1-10 16,0 9-6-16,-8 3-4 0,3 2-2 16,-4 1-3-16,-2-1-3 15,4-1-6-15,-3-7-12 16,3-4-18-16,8 0-1 15,3-12 0-15,10 1-1 0</inkml:trace>
  <inkml:trace contextRef="#ctx0" brushRef="#br0" timeOffset="54083.7948">22750 7621 34 0,'0'24'35'15,"0"-2"1"-15,0 9-10 16,-4 3-10-16,-2-1-4 16,6 5-3-16,0-10-3 15,0-2-1-15,0-7-3 16,0-6 0-16,0-13 0 0,0 0-1 15,6-12 0-15,-6-7 0 16,0-8 0-16,-3-7 0 16,-6-7-1-16,2-7 0 15,-4-3 1-15,6 1-1 16,5 3 0-16,0 1 0 16,0 7 0-1,12 5-1-15,5 8 0 16,11 4-2-16,5 11-4 0,-5-1-9 15,7 3-21 1,8 9 0-16,-3 0 0 0,5 9 0 16</inkml:trace>
  <inkml:trace contextRef="#ctx0" brushRef="#br0" timeOffset="54354.3573">22747 7915 54 0,'14'0'35'0,"10"12"-3"15,8-7-20-15,5 0-21 16,8 3-19-16,-15-8-3 16,10 0-1-16,-21-5 0 0</inkml:trace>
  <inkml:trace contextRef="#ctx0" brushRef="#br0" timeOffset="54724.2608">23045 7671 35 0,'12'6'35'0,"-1"11"0"16,-4 3-7-16,0-2-12 15,-1 6-5-15,-11-5-3 0,5-1-3 16,-8-4-2-16,8-4 0 15,0-10-2-15,0 0 0 16,0-10 0-16,6-4-1 16,1-4 0-16,8-1 0 15,-2-2-1-15,6 3 0 0,1 3 1 16,-1 4-1-16,-4 9 2 0,1 4 1 16,3 6-1-16,-7 7 1 15,5 0 1-15,-13 8-1 16,1-4-1-16,3 0-5 15,3-2-17-15,0 1-17 16,-11-18 0-16,0 15-1 31,0-15 1-31</inkml:trace>
  <inkml:trace contextRef="#ctx0" brushRef="#br0" timeOffset="55171.6643">23399 7439 12 0,'13'-14'31'16,"18"10"2"-16,0-5-1 0,7 4-13 15,-3 5-6-15,-5-5-3 31,3 5-2-31,-11 0-2 16,-1 0-1-16,-6 5-1 0,-4 3-1 16,-6 4 0-16,1 6-1 15,-6 6-1-15,0 2 0 16,0 12 0-16,0 3 0 16,5 5-1-16,0 1 1 15,-5 1-1-15,10 1 1 0,-1-7 0 16,2-1-1-16,-1-11 1 15,-3-2 0-15,-3-9 1 16,-4-6 1-16,0-13 0 16,-12 9 0-16,-9-12 0 15,-5 0-1-15,-5-3 1 16,4 0-4-16,0 2-13 0,2-1-27 16,-5 0 1-16,7-1-2 15,-14 2 2-15</inkml:trace>
  <inkml:trace contextRef="#ctx0" brushRef="#br0" timeOffset="57674.714">16176 8984 37 0,'0'0'24'15,"0"0"-2"-15,0 0-3 16,12-2-4-16,6 2-4 16,13 3-2-16,4-3-4 0,8 8-1 15,-3-7-4 1,1-1-4 0,-3 7-6-16,-7-7-6 15,-7 0-6-15,-8 2-4 16,-16-2-5-16,0 0-2 0</inkml:trace>
  <inkml:trace contextRef="#ctx0" brushRef="#br0" timeOffset="57905.9537">16250 9109 44 0,'0'0'34'0,"22"10"-8"16,3-6-4-16,6-4-5 15,9 5-2-15,3-5-10 16,1 9-31-16,-7-9-6 16,4 3-3-16,-14-6-1 15</inkml:trace>
  <inkml:trace contextRef="#ctx0" brushRef="#br0" timeOffset="62334.5783">17394 8936 24 0,'-6'-13'28'0,"-6"5"-1"16,-10 1-3-16,-8 3-4 15,-3 8-5-15,-7 6-4 16,3 9-3-16,2 8-2 16,8 3-1-16,11 8-2 31,8 3 1-31,11 0-1 0,11-2 0 16,8-7 0-16,8-6-1 15,3-7 1-15,4-5-2 16,3-6-6-16,-3-3-32 15,1-13-1-15,5-1 0 16,-6-6 0-16</inkml:trace>
  <inkml:trace contextRef="#ctx0" brushRef="#br0" timeOffset="63170.9856">18032 8580 43 0,'-33'-3'34'15,"4"18"-7"-15,-7 13-4 0,-9 12-4 16,5 19-5 0,0 14-2-16,13 11-5 15,8 5-1-15,19 7-2 0,6-7-2 16,14-4-2-16,16-12-3 16,7-13-4-16,14-17-23 0,7-14-8 15,2-20-1-15,7-9 1 16</inkml:trace>
  <inkml:trace contextRef="#ctx0" brushRef="#br0" timeOffset="63788.2167">18686 8951 22 0,'-24'8'33'16,"-2"6"1"-16,-14-14-7 15,-1 0-9-15,1-5-7 16,4-11-5-16,8-3-2 16,7-6-2-16,14 0-1 15,7-3-1-15,15 4 0 16,5 0 1-16,12 10 0 0,3 6 0 15,5 12 1-15,-6 9 1 16,-5 13 0-16,-12 8 1 16,-11 12 0-16,-13 3-1 15,-10 4 0-15,-13 0-1 16,-2-7 0-16,-6-5-1 0,2-8-1 16,7-13-1-16,3-12 0 15,9-8 1-15,5-8-2 16,8-6 1-16,4-1-1 15,10 1 2-15,5 0-1 16,5 8 2-16,7 6-1 0,-1 0 0 16,4 10 1-16,-1 5-2 31,-2 3-3-31,1 2-14 0,0-1-18 16,-9-6-1-16,6-2 0 15,-6-8 1-15</inkml:trace>
  <inkml:trace contextRef="#ctx0" brushRef="#br0" timeOffset="63988.3352">18922 8988 46 0,'22'5'36'15,"-8"4"1"-15,13 8 0 16,-3 8-23-16,1-1-7 15,3 2-6 1,-1 3-8-16,-3-6-18 16,-7-9-11-16,4-5-1 15,-12-9 0-15</inkml:trace>
  <inkml:trace contextRef="#ctx0" brushRef="#br0" timeOffset="64157.5296">19230 8956 39 0,'-14'8'37'0,"-17"6"0"16,1 10-3-16,-5 3-14 16,-7 1-8-16,4 9-6 15,1 0-7-15,-1-4-13 16,7-8-22-16,12 1-1 16,4-16-1-16,15 0 0 0</inkml:trace>
  <inkml:trace contextRef="#ctx0" brushRef="#br0" timeOffset="64538.9848">19458 9039 34 0,'-12'24'35'0,"8"7"-1"16,4-3-4-16,-7-5-16 16,7 1-4-16,-5-5-4 0,5-8-2 15,0-11-2-15,0 0 0 16,0 0 0-16,-7-22-1 16,3-2 0-16,-3-7 0 15,-1-9 0-15,3-3-1 16,-5-3 0-16,2-4 0 31,3 2 1-31,5 0-1 0,4 3 0 16,7 8 0-16,8 4 0 15,5 5-3-15,9 10-5 16,2 4-10-16,3 5-18 16,7 9 0-16,-7-4-1 15,7 11 1-15</inkml:trace>
  <inkml:trace contextRef="#ctx0" brushRef="#br0" timeOffset="64790.4554">19451 9203 45 0,'10'3'33'16,"15"4"0"-16,3-7-16 0,9 2-24 16,7 8-20-16,-14-17-3 15,7 7-2-15</inkml:trace>
  <inkml:trace contextRef="#ctx0" brushRef="#br0" timeOffset="65160.1126">19637 8964 44 0,'20'7'33'31,"-9"0"2"-31,7 3-14 0,-8 8-7 16,-4-5-5-16,-2 7-4 15,-8-6 0-15,4-3-2 16,0-11 0-16,0 0-1 16,0 0-1-16,0-11 0 15,11-7 0-15,3-2-1 16,6 1 0-16,0 1 0 0,2 4 0 15,2 4 1-15,-5 10 0 16,-4 7 0-16,0 5 1 16,-4 7 0-16,-4-1-1 15,-2 6-3-15,4-1-15 16,1 2-20-16,-10-10 0 16,9 1 0-1,-9-16-1-15</inkml:trace>
  <inkml:trace contextRef="#ctx0" brushRef="#br0" timeOffset="65360.6533">20060 8961 27 0,'23'4'32'0,"-4"-8"-1"15,16 8-6-15,-5-4-25 16,-1-6-23-16,8 11-6 16,-16-10-1-1,7 5-1-15</inkml:trace>
  <inkml:trace contextRef="#ctx0" brushRef="#br0" timeOffset="65539.5616">20402 8867 69 0,'0'0'40'0,"11"19"0"0,-11 6-10 16,0-4-16-16,4 11-6 15,-1 1-3-15,1-1-6 0,2 4-12 16,1-2-26 0,-7-15-1-16,10 0-1 0,-10-19 1 15</inkml:trace>
  <inkml:trace contextRef="#ctx0" brushRef="#br0" timeOffset="65941.1755">20622 8713 40 0,'18'-6'29'0,"15"6"-3"16,3 0-13-16,-1-4-4 15,3 4-3-15,-6 2-1 16,-1 3 0-16,-6-2-2 0,-5 6 1 16,-6 1-2-16,-3 6 1 15,-4 4 0-15,0 4 0 16,-4 0 0-16,3 8 1 0,-1 1-1 15,3 4 1 1,-4 0 0-16,2 1 1 0,-6-6-1 31,0 1-1-31,-11-2 0 16,-2-5 0-16,-10-4-2 0,-6-6 1 16,-6-4-2-16,1-8-5 15,0-8-31-15,5 4-3 16,-1-15 1-16,14 2 0 15</inkml:trace>
  <inkml:trace contextRef="#ctx0" brushRef="#br0" timeOffset="66445.8255">21432 8816 38 0,'9'0'36'16,"-9"0"1"-1,12 27-5-15,-6 2-12 16,-6 5-10-16,6 9-3 16,-6 0-3-16,5 0-3 15,-1-2-8-15,-4-11-14 16,-8-8-15-16,8-4-2 0,-12-14 0 15,12-4 0 1</inkml:trace>
  <inkml:trace contextRef="#ctx0" brushRef="#br0" timeOffset="66577.4699">21293 9012 53 0,'21'0'35'0,"1"-5"-2"15,13 1-13-15,5 4-12 16,5 0-22-16,11 4-17 0,-14-8-2 15,12 8-1-15,-13-8 0 16</inkml:trace>
  <inkml:trace contextRef="#ctx0" brushRef="#br0" timeOffset="66778.0061">21835 8901 35 0,'0'0'35'16,"29"0"2"-16,-7 7-1 16,6 8-19-16,8 8-9 15,0 4-8-15,-2 1-12 16,-3-5-22-16,5 6-2 0,-16-14 0 16,5 2 0-16</inkml:trace>
  <inkml:trace contextRef="#ctx0" brushRef="#br0" timeOffset="66947.3091">22162 8901 27 0,'-27'-6'37'0,"0"12"0"16,-14 1 0-16,0 9-14 16,-2 9-10-16,0 0-8 15,2 3-5-15,6 5-11 16,3-1-23-16,3-10-2 15,18-2-1-15,1-14-1 16</inkml:trace>
  <inkml:trace contextRef="#ctx0" brushRef="#br0" timeOffset="67294.3652">22376 9031 17 0,'-5'12'35'0,"5"8"0"16,0-7 0-16,5 0-15 15,2 3-5-15,-7-6-6 0,6 3-2 16,-6-13-3-16,0 0-2 31,4-13 0-31,-4-1-1 0,0-7 1 16,-5-6-1-16,-2-9-1 15,0-3 0-15,-3-4 0 16,5-2 0-16,5 0 1 16,0 6-2-16,5-2 1 15,2 8-2-15,11 6-2 16,2 3-3-16,10 9-8 0,-3 9-15 16,-1 0-7-16,11 6 0 15,-2 5 1-15</inkml:trace>
  <inkml:trace contextRef="#ctx0" brushRef="#br0" timeOffset="67526.1649">22439 9145 23 0,'0'0'31'0,"12"15"1"15,5-15-8-15,10 9-15 16,4-6-18-16,-4-6-18 16,7 6-3-16,-10-10-1 15</inkml:trace>
  <inkml:trace contextRef="#ctx0" brushRef="#br0" timeOffset="67879.7914">22629 8881 37 0,'8'0'34'0,"2"10"2"16,0 3-9-16,-2 6-10 15,4 5-4-15,-6-2-6 16,-2 2-1-16,-4-5-2 16,0-2 0-16,0-7-2 0,0-10 0 15,7 0-2-15,-2-14 1 16,5-1-1-16,1-7 0 16,2 0 0-16,6 0-1 0,0 2 0 15,-3 4 1-15,0 7 0 16,2 5 0-16,-4 8 0 15,-1 5 1-15,-1 6-1 16,-8 6 1-16,4 3-3 31,-4-2-10-31,-4-5-26 0,5 8 0 16,-5-13 0-16,4 1 0 16</inkml:trace>
  <inkml:trace contextRef="#ctx0" brushRef="#br0" timeOffset="68310.85">23033 8700 56 0,'23'0'33'0,"-5"-3"-8"16,10 1-9-16,6 2-5 0,-4-9-2 15,-4 9-3-15,-1-5-1 16,3 5-2-16,-6 0 0 16,-7 5-1-16,-7 4 0 15,-4 6 0-15,-4 7-1 0,7 6 0 16,0 5 0-16,-3 7 0 15,3 3 0-15,-1 3 0 16,1-3 0-16,6 2 0 16,-3-7 0-16,-6-1 0 15,-10-8 0-15,-6-6 1 16,-10-8-1-16,-5-3 0 0,0-7-2 16,-12-5-6-16,5 0-23 15,9-3-7-15,-4-7-1 16,24 0 0-16</inkml:trace>
  <inkml:trace contextRef="#ctx0" brushRef="#br0" timeOffset="68750.7641">23642 8407 28 0,'19'13'37'0,"13"16"0"15,4 9-3-15,12 11-13 16,2 21-7-16,-7 9-5 0,-5 11-2 16,-16 4-2-1,-4 1-1-15,-14-5 0 0,-17-1 0 16,-24-8-1-16,-3-12 1 15,-6-11 0-15,9-12-1 0,1-9 0 16,-4-9-2-16,3-8-5 16,5-13-8-16,12-7-31 15,7-3 1-15,-3-11-1 16,5-5 0-16</inkml:trace>
  <inkml:trace contextRef="#ctx0" brushRef="#br0" timeOffset="70456.3104">18365 9598 4 0,'5'14'6'0,"8"8"0"0,-4-3 0 16,2 1-1-16,0-1 0 16,6 3 1-16,-1 0-1 0,4-3-2 15,3 0 0-15,0-4 1 16,4 2-1-16,-1-4 0 16,5-1 0-16,6-4-1 15,2 0-1-15,5-5 1 0,4-3-1 16,3 0 0-16,-1 0-1 15,8-6 1-15,-1 3-1 16,0-3 1-16,1-2-1 16,-2-1 1-16,3-3-1 15,2 3 1-15,4-4-1 32,0 3 0-32,4-4 0 0,5 4 0 15,4 0 0-15,5 2-1 16,0 2 1-16,2 6 0 0,-2 0 0 15,-3 3 0-15,-6 4 1 16,-3 2 1-16,-2 1 0 16,-6 2 1-16,-2 3 0 15,-6 1 0-15,-2-1-1 16,-3 2 1-16,-1 0-1 0,-9 5 0 16,-6-1 0-16,-6-1 0 15,-6 2 0-15,-6-3-1 16,-7 0-7-16,-9-6-20 15,12 6 0-15,-12-19-2 16,12 9 13 0</inkml:trace>
  <inkml:trace contextRef="#ctx0" brushRef="#br0" timeOffset="71472.5758">20659 10036 8 0,'0'0'11'0,"3"-15"-1"0,1 5-3 15,0-4-1-15,8 0-2 16,1-1 0-16,5-2-1 15,4 0-1-15,4 2 0 0,3-3-1 16,2 2 0-16,2 2 1 16,5 0-1-16,3 1 1 15,4 4-1-15,6-5 0 16,5 5 0-16,5 0-1 16,7 4 0-16,4-1 1 15,3 3-1-15,-1 3 0 0,4-3 0 16,-4 3 0-16,0 0 1 15,-2 0-1-15,1 3 0 16,-4 0 0-16,-1 3 0 16,1-3 0-16,-2 2 0 15,4 0 1-15,1-1-1 0,-1 3 0 32,0 1 0-32,0-3 0 15,2 1 1-15,-3 0-1 16,2 0 1-16,-10 1-1 15,4-1 2-15,-4-3 0 0,-2 1-1 16,-6-1 1-16,4-3-1 16,-2 5 1-16,-6-5 0 15,6 0 0-15,-5-9 0 0,-2 3 1 16,1-6 1-16,-3-2 0 16,-12-4 0-16,2-3 0 15,-11-6 0-15,-3-2-1 16,-13-2 0-16,-10-3-2 15,-10 0-4-15,4 5-18 32,-16-5-7-32,6 7-1 0,-16-11-1 15</inkml:trace>
  <inkml:trace contextRef="#ctx0" brushRef="#br0" timeOffset="78672.332">20218 10324 17 0,'0'19'29'0,"-13"2"0"0,6 4-12 16,2 3-3-16,5 2-4 16,3 3-2-16,7-8-2 15,7-3-2-15,1-7 0 16,7-6-2-16,1-9 0 0,-4-6 0 16,1-7-1-16,-4-5 1 15,-3-3-1-15,-6-5 0 16,0 2 1-16,-3-1 0 15,-7 5 0-15,5 5 1 16,-5 15-1-16,0 0 0 16,0 0 1-1,0 22 0-15,0 3-1 16,6 9 0-16,-3 6-1 16,-3 4 1-16,0 2 0 15,0 0-1-15,-11 0 1 16,-2 0-1-16,-6-4 0 15,-7-6 1-15,-5-7-2 16,-3-11 1-16,-1-7 0 0,3-11-1 16,2-5 0-16,6-10-1 0,8-7-1 15,5-6-4 1,15-1-6-16,3-3-13 0,6-1-11 16,14 5-2-16,2-5 1 15</inkml:trace>
  <inkml:trace contextRef="#ctx0" brushRef="#br0" timeOffset="79075.1548">20644 10389 27 0,'0'19'32'16,"-6"-2"1"-16,6 7-12 15,-3 5-5-15,0-2-4 16,3 4-4-16,0-7-1 0,5-5-3 16,-5-9 0-16,0-10-3 0,0 0 1 15,0 0-1 1,4-19 0-16,-4 0 0 0,-6-10-1 15,1 1 0-15,1-5 0 16,0-3 0-16,4 0 0 31,0 2 0-31,7 2 1 0,2 3-1 16,9 6 0-16,3 3-2 16,8 8-3-16,2 2-9 15,7 0-18-15,3 10-4 16,-5 0 1-16,10 6 0 15</inkml:trace>
  <inkml:trace contextRef="#ctx0" brushRef="#br0" timeOffset="79306.7081">20662 10662 39 0,'13'14'33'16,"1"-12"-4"-16,13 5-9 15,6-5-11-15,0-2-24 0,8 9-13 16,-11-13-3-16,6 4-2 15</inkml:trace>
  <inkml:trace contextRef="#ctx0" brushRef="#br0" timeOffset="79722.1353">20964 10481 40 0,'13'0'32'0,"-13"0"1"16,5 9-15-16,-2 6-4 16,-3-1-4-16,6-1-3 15,-6-2-1-15,0 1-1 16,0-12-3-16,0 0 0 15,11 2 0-15,-3-11-1 0,2-3-1 16,5-5 1-16,1-2-1 0,0-3 0 16,2 2 0-1,0 1-1-15,-2 7 1 0,-2 5 0 16,-1 7 0-16,-2 5 0 16,-2 6 0-16,0 6 1 15,-3 6-1-15,-1-1 0 31,1 4-6-31,-6-3-17 0,0-5-12 16,0 0-1-16,0-18 0 16</inkml:trace>
  <inkml:trace contextRef="#ctx0" brushRef="#br0" timeOffset="80123.0576">21302 10275 26 0,'13'-17'33'0,"15"12"1"15,-3-9-3-15,2 1-16 0,8 9-6 16,-6 1-3-16,-1 6-2 15,-9 1-2-15,1 9-1 16,-9 1 0-16,-1 10 0 31,-3 0-1-31,-2 7 1 0,-5 3 0 16,5 3 1-16,-5 3-1 16,7-2 0-16,-7 3 1 15,4-3-1-15,-4-4 3 16,-7-2-1-16,-4-5 1 15,-3-8 0-15,-12-5 0 16,-1-3 0-16,-9-11-1 0,2 0-4 16,5-5-25-16,2-1-13 15,1-8-1-15,12 4 1 16</inkml:trace>
  <inkml:trace contextRef="#ctx0" brushRef="#br0" timeOffset="81038.919">16110 11021 31 0,'0'0'33'15,"0"0"1"-15,0 0-13 16,23 9-6-16,-1-9-5 0,14 0-2 16,1 0-3-1,10 5-4-15,-1-5-5 0,-5 0-5 16,-1 4-8-16,-8 0-12 16,-11-4-5-16,0 4-1 0,-21-4 6 15</inkml:trace>
  <inkml:trace contextRef="#ctx0" brushRef="#br0" timeOffset="81276.7637">16169 11161 14 0,'-9'10'29'0,"0"-8"-1"0,9-2-5 16,18 7-4-16,4-7-4 16,10 0-4-16,4 0-2 15,7 5-3-15,1-5-6 16,-6 0-12-16,-7 0-20 16,0 5-3-16,-16-5 1 0,3 3-1 15</inkml:trace>
  <inkml:trace contextRef="#ctx0" brushRef="#br0" timeOffset="82076.6801">17278 11059 17 0,'0'-10'22'15,"0"10"-1"-15,-5-22-1 16,-7 10-4-16,-3 3-1 15,-10 1-3-15,-1 8-1 16,-10 3-4-16,4 11 0 0,-2 1-3 16,7 12 0-1,5 2 0-15,12 4-1 0,10 1 0 16,12-2 0-16,8-6 0 16,8-1 0-16,2-7 0 0,3-4-2 15,2-5-1-15,-6-9-13 16,-4-9-24-16,7 8 0 15,-4-13 0-15,7 4 0 16</inkml:trace>
  <inkml:trace contextRef="#ctx0" brushRef="#br0" timeOffset="82692.4468">17576 11064 26 0,'0'0'30'16,"-12"0"1"-16,6 12-11 0,1 2-4 15,0 6-7-15,5 6-2 16,3-2-2 0,7 3-1-16,5-3 0 15,5-6-1-15,5-4 0 16,5-5 0-16,-2-9-2 15,0-4 0-15,-2-8 0 16,-3-3 0-16,-3-9-1 16,-5 2 1-16,-7-2-1 15,-3 4 0-15,-5 1 1 0,0 6-1 16,0 13 1-16,-9-3 0 16,3 12 0-16,6 13 0 15,-4 7 1-15,7 12-1 16,0 2 1-16,-3 9-1 15,4 3 2-15,-4 5-1 16,0 1 0-16,-13 3 0 0,-6-7-1 16,-7-6 1-16,-7-6 0 15,-5-12 0-15,-4-9-1 16,2-15-1-16,2-9-2 0,7-22-1 16,12-3-7-1,5-17-14-15,11-5-14 0,16-3-1 31,10-1 0-31,14 1 1 16</inkml:trace>
  <inkml:trace contextRef="#ctx0" brushRef="#br0" timeOffset="83108.7269">18075 11001 62 0,'-5'17'31'16,"-3"6"-9"0,8 9-5-16,-10 0-3 15,10 3-4-15,-8-6-2 16,8-1-2-16,-3-5-2 15,6-8-1-15,-3-15 0 16,4 9-2-16,-4-9 0 0,6-23 0 16,-6-1 0-16,-3-9 0 15,-3-12-1-15,-5-3 0 16,1-2 0-16,-2-6 0 16,-1 5 1-16,3 5-2 0,5 3 2 15,5 8-2-15,5 12 1 16,9 3-1-16,10 9-1 15,3 0-5-15,13 11-10 16,2 0-19-16,0-3-2 0,8 6 2 16,-4-3-2-16</inkml:trace>
  <inkml:trace contextRef="#ctx0" brushRef="#br0" timeOffset="83356.0214">18065 11277 35 0,'0'0'34'16,"12"17"1"-16,8-11-7 0,11-6-17 15,6 0-15-15,-3-6-26 16,8 6-2-16,-12-9-2 16,4 5 0-16</inkml:trace>
  <inkml:trace contextRef="#ctx0" brushRef="#br0" timeOffset="83741.3027">18310 11052 54 0,'0'0'35'0,"17"17"-5"16,-11 0-10-16,-6 0-6 15,7 3-5-15,-7-1-2 16,4-1-2-16,-4-9-2 15,0-9 0-15,0 0-2 0,14-4 0 16,-4-10 0-16,2-5-1 0,2-3 1 16,0-6-1-1,4 0 0-15,0 3-1 0,-1-1 1 16,-5 8-1-16,0 8 2 16,1 4-2-16,-2 8 2 15,0 7-1-15,-3 8 1 31,-1 5-1-31,-2 3 1 0,-2 2-1 16,1 3-2-16,-4-6-10 16,0-3-24-16,-3 1-2 15,-4-10 1-15,7 0-1 16</inkml:trace>
  <inkml:trace contextRef="#ctx0" brushRef="#br0" timeOffset="84194.9438">18622 10778 36 0,'15'-4'30'15,"-2"-10"0"-15,10 5-13 16,7 5-6-16,-1-3-3 16,7 3-3-16,-3 0 0 15,-1 4-2-15,-6 0 0 0,-1 0 0 16,-10 0-1-16,-2 6 0 16,-2 5-1-16,-5 4 1 15,-1 4 0-15,-1 5 0 16,1 8 0-16,1 6 0 15,-1 4 0-15,3 6 0 16,-5 0 0-16,4-2 0 0,-4-2-1 16,0-2 1-16,-6-7 0 31,0 0-2-31,-7-9 2 0,-5-6-1 0,-4-6 1 31,-2-1-2-31,0-7-1 0,-1-6-5 0,5 0-17 31,0 0-14-31,-3-13 0 0,11 11-1 16</inkml:trace>
  <inkml:trace contextRef="#ctx0" brushRef="#br0" timeOffset="84382.6082">19174 11290 67 0,'0'0'35'16,"15"-10"-33"-16,-15 10-8 15,-10-8-22-15,10 8-6 32</inkml:trace>
  <inkml:trace contextRef="#ctx0" brushRef="#br0" timeOffset="85000.8399">22361 11175 5 0,'8'28'33'0,"-8"18"4"15,-13 10-9-15,-12 0-4 0,5 4-1 16,-5-17-4 0,17-11-5-16,18-32-3 15,38-21-3-15,42-33-3 0,43-30-1 16,35-24-1-16,42-16 0 16,35-10-2-16,16 6 0 0,6 4-1 15,-4 15-1-15,-22 14 1 16,-40 20-2-16,-24 24 1 15,-46 14-2-15,-48 13 0 16,-30 10-3-16,-53 14-2 16,41-5-8-16,-41 5-24 15,0 0-1-15,0 0 0 0,-45 25 0 16</inkml:trace>
  <inkml:trace contextRef="#ctx0" brushRef="#br0" timeOffset="119710.1412">760 12022 32 0,'22'-47'33'15,"-22"47"1"-15,-14 44-9 16,-5 3-7-16,-1 16-6 16,3 6-5-16,-8 9 0 0,6-7-3 15,8-2 0-15,3-13-3 16,8-56 0-16,0 60-1 16,0-60 0-16,0 0 0 15,0 0 0-15,50-74 0 16,-40 23 0-16,1-13 1 0,-5-3-1 15,4 1 1-15,-1-1 0 0,1 9-1 16,-2 9 1 0,-8 49 1-16,22-53-1 0,-22 53 1 15,0 0 0-15,66 56 0 16,-44-8 0-16,2 8 1 16,1 11-1-16,0-1-1 31,-4-5-2-31,-5-1-6 0,-7-14-11 15,-9-46-19-15,10 62-2 16,-10-62 1-16,0 0-1 16</inkml:trace>
  <inkml:trace contextRef="#ctx0" brushRef="#br0" timeOffset="119857.276">755 12305 53 0,'0'0'31'16,"0"0"2"-16,6-45-17 15,-6 45-21-15,61-6-23 16,-17 12-2-16,6-12-1 16,0 10 1-16</inkml:trace>
  <inkml:trace contextRef="#ctx0" brushRef="#br0" timeOffset="120211.4955">1177 12252 8 0,'-59'44'31'0,"59"-44"1"16,-20 54 1-16,37-29-16 16,10-3-5-16,-2 1-2 15,13-10-2-15,-1-5-2 16,3-10-1-16,-2-11-2 15,0-8 0 1,-14-11 0-16,-5-7 0 16,-7-9-2-16,-12-8 0 15,-19-5 0-15,-8-8-1 16,-14 4 2-16,-8 1 0 16,-2 11 1-16,-5 11-1 15,9 9 1-15,4 15-1 0,43 18 1 16,-52 11 0-16,52-11-4 0,12 62-4 15,16-24-24-15,16-3-9 16,8 4-1-16,5-6 1 16</inkml:trace>
  <inkml:trace contextRef="#ctx0" brushRef="#br0" timeOffset="121728.3053">1517 12356 2 0,'0'0'29'15,"26"24"0"-15,-9-17-3 16,7-1-11-16,4-2-3 16,-1-7-3-16,7-3-3 15,-7-7-1-15,-4-7-2 16,-4-4 0-16,-8-2-2 31,-11-7 1-31,-8 2 0 0,-9 1 2 16,-5 6-1-16,-6 6 1 15,-1 9 1-15,-4 9 0 16,5 19 0-16,4 10 1 16,10 13 0-16,3 7-2 15,8 8 0-15,3 3 0 16,9 1-1-16,1-3-1 0,3-10-2 15,4-6-5-15,-7-9-12 16,3-8-20-16,3-5-2 16,-2-17 0-16,0-3 0 15</inkml:trace>
  <inkml:trace contextRef="#ctx0" brushRef="#br0" timeOffset="122044.7447">1958 12241 62 0,'-22'-15'32'0,"1"7"-8"15,-5 8-10-15,2 8-5 16,6 9-3-16,1 2-1 15,12 6 0-15,5-2-1 16,7 1 0-16,8-3 0 16,8-3 0-16,1-8 0 0,4-6 0 15,0-8-1-15,-4-4-3 16,0-1-4-16,-9-7-10 16,-6-7-22-16,2 4-1 15,-8-5 0-15,0 7-1 0</inkml:trace>
  <inkml:trace contextRef="#ctx0" brushRef="#br0" timeOffset="122197.5853">2122 12150 21 0,'0'0'36'16,"12"19"0"-16,-9-1-1 16,-3 6-14-16,6 12-6 15,-6-1-7-15,0 3-14 16,0-3-27-16,10 0-3 0,-6-9 0 15,12-3-2-15</inkml:trace>
  <inkml:trace contextRef="#ctx0" brushRef="#br0" timeOffset="122564.9299">2473 12096 20 0,'-16'23'26'0,"-5"4"-8"15,11 2-4 1,7 4-2-16,3 0 0 0,9 2-1 15,7-10-1-15,6 1 1 16,-1-11-1-16,4-2-1 16,-6-17-2-16,-1-1 0 0,-4-13-3 15,-11 3 0-15,-13-5 0 16,-3-1-2-16,-8 3-4 16,-7-1-9-16,0 5-20 15,10 9-5-15,-5-3 0 16,12 8-1-16</inkml:trace>
  <inkml:trace contextRef="#ctx0" brushRef="#br0" timeOffset="122999.2586">2622 12180 39 0,'25'0'31'0,"12"7"0"16,-9-7-12-16,10-3-10 15,0-3-5-15,-5 0-3 16,-1 0 0-16,-6 0-2 16,-10-4 0-16,-6 1 1 0,-10 9-1 15,-7-13 1-15,-5 13 1 16,-10 3 2-16,1 9 0 31,-4 3 1-31,2 7 1 0,2 6-1 16,12 5 0-16,3 2 0 15,12-6-1-15,3 0 0 16,10-3 0-16,5-11-1 16,7-2 0-16,0-13 0 15,0-3-1-15,0-9 0 16,-5-6-1-16,-2-6 0 0,-3-2-1 16,-5 2 1-16,-7 1 0 15,1 4 1-15,-7 5 0 16,-3 14 0-16,0 0 1 15,0 0 0-15,-3 14 0 16,3 5-2-16,-3 1-5 16,3 5-17-16,3 1-15 0,-6-5 0 15,3 2 0-15,0-9-1 16</inkml:trace>
  <inkml:trace contextRef="#ctx0" brushRef="#br0" timeOffset="123368.2931">3149 12194 18 0,'13'-9'33'0,"12"16"1"16,-7-1 1-16,0 12-16 16,1 9-7-16,-12 2-3 15,0 4-4-15,-7-1-1 16,0-5-1-16,-7-3-2 0,3-9-2 15,4-15-1-15,0 0-1 16,-6-9 0-16,10-14-1 16,5-2 0-16,1-6 0 15,2 3 2-15,-1 1 1 16,-1 2 2-16,-3 11 1 16,-1 4 1-1,-6 10 1-15,0 0 0 16,8 14 1-16,-8 0-2 15,0 4-1-15,4 1-1 16,1 1-3-16,6-1-5 16,-4-3-8-16,0-6-17 0,13 8-4 15,-20-18 0-15,24 12 0 16</inkml:trace>
  <inkml:trace contextRef="#ctx0" brushRef="#br0" timeOffset="123668.9987">3658 12235 26 0,'0'0'20'0,"3"-19"1"15,-3 19-1-15,-18-18-4 16,-4 12-2-16,-1 6-2 16,-7-5-1-16,6 12-3 15,-2 0-1-15,10 5-1 16,1 5-1-16,12 5-1 15,6-1-2 1,12 5 1-16,1-7 0 16,9 0 0-16,-3-5-1 15,3-4-1-15,0-7-3 16,-4-7-6-16,-2-5-10 16,-4-8-17-16,-12-12-2 0,1-5 0 15,-14-11-1-15</inkml:trace>
  <inkml:trace contextRef="#ctx0" brushRef="#br0" timeOffset="123784.9034">3559 11933 46 0,'-9'-11'38'16,"-4"3"0"-16,9 17-1 15,4 5-21-15,0 0-40 16,4 8-11-16,-4-2-1 31,9 3-1-31</inkml:trace>
  <inkml:trace contextRef="#ctx0" brushRef="#br0" timeOffset="124671.1606">3865 12105 13 0,'0'0'29'0,"0"13"-5"16,0-13-7-16,19 0-2 15,0 0-3-15,3 0-2 16,-1-4-2-16,1-5-3 0,-4 4-3 31,-2-1 0-31,-6 2-1 0,-10 4-1 16,0 0 1-16,-19 11-2 15,4 2 1-15,-4 6 0 16,6 3 0-16,-2 8 0 16,6-2 1-16,5 4-1 15,7-4 2-15,4-2-1 16,8-6 1-16,1-8-1 0,3-6 1 16,2-14 0-16,1-2 0 15,3-8-1-15,-4-2 0 16,1 1 0-16,-4 0 0 15,-2 5 1-15,0 7 1 16,-4 7 0-16,0 8 0 16,-8 5 1-1,-4 8 0-15,0-3-1 16,0 5 0-16,0-6 0 16,-4-2-2-16,4-15 0 15,0 0 0-15,0 0-1 16,17-27 0-16,-3 8 1 0,5-4-1 15,2 0-1 1,1 3 1-16,0 2 0 0,1 9-1 16,-2 9 2-16,-6 6-1 15,0 6 0-15,-6 10 1 0,-5 4-1 16,1 6-1-16,-1 0-5 16,-8-4-15-16,-2-4-16 15,9 1-1-15,-3-13 0 16,4-3 0-16</inkml:trace>
  <inkml:trace contextRef="#ctx0" brushRef="#br0" timeOffset="125050.0396">4491 12100 22 0,'14'0'32'16,"4"-6"1"-16,15 6-6 0,-1 4-13 16,9-4-5-1,-1 0-3-15,-4 3-2 0,-6-3-2 16,-6 3 0-16,-6-3-1 16,-18 0 0-16,10 4 0 0,-20-4-1 15,-5 0 1-15,-7 0 0 16,0 0 0-16,0 6 0 15,-3 3 1-15,1 5 0 16,8 4 1-16,3 2 0 16,9 3-1-1,4 4 1-15,11 0 0 16,5-3-2-16,5-1-2 16,8-4-6-16,-2-8-9 15,8-6-15-15,2-2-5 16,-6-13-1-16,10 1 0 15</inkml:trace>
  <inkml:trace contextRef="#ctx0" brushRef="#br0" timeOffset="125372.4457">5085 12201 13 0,'16'7'31'16,"-16"-7"1"-16,7 17-7 0,-7-3-6 16,-6 1-7-1,-2 4-2-15,-6-1-4 16,-6 1-1-16,-3-4-2 0,-3-1-1 15,-1-7 0-15,2-7-2 0,-1-5 0 16,3-7-1-16,9-5 0 16,4-5-1-16,10-1 0 15,7-1 0-15,10 6 2 16,3 0-1-16,5 9 2 31,6 9 2-31,-5 0 0 0,4 13 1 16,-7 2 1-16,-3 7 0 15,-4 1-2-15,-4 2 0 16,0-3-3-16,-5-3-6 16,2-1-21-16,-4-2-10 15,-5-16 0-15,10 12-1 16</inkml:trace>
  <inkml:trace contextRef="#ctx0" brushRef="#br0" timeOffset="125588.7517">5646 12165 66 0,'0'0'37'0,"10"-8"1"16,-10 8-12-16,0 0-20 15,9-7-12-15,-9 7-28 16,0 0-3-16,0 0 0 0,0 0 0 16</inkml:trace>
  <inkml:trace contextRef="#ctx0" brushRef="#br0" timeOffset="125751.5212">5622 12325 72 0,'4'15'42'16,"-4"-15"0"-16,0 0-5 16,12 2-41-16,-12-2-31 15,8-8-4-15,-14-4-3 16,6 12 1-16</inkml:trace>
  <inkml:trace contextRef="#ctx0" brushRef="#br0" timeOffset="129929.8226">6365 12146 28 0,'22'17'33'0,"9"24"1"0,-3 9-6 15,0 8-15-15,0 15-3 16,-10 0-2-16,-2 4-3 15,-13-7-3-15,-6-7 0 0,-13-9-3 16,-7-15-1-16,-1-11-3 16,-6-21-1-16,8-14-1 15,-2-20 0-15,11-12 1 16,0-16 2-16,13-8 0 16,4-5 3-16,12-2 2 15,8 3 1-15,7 4 2 0,7 10-1 31,2 8 1-31,6 7 0 16,-5 12-1-16,-1 8 0 16,-4 8-1-16,-7 9 1 15,-4 5 0-15,-7 11-1 16,-5 7 0-16,-8 9 1 0,-5 5-2 16,-3 0-2-16,3 3-9 15,-5 1-20-15,2-17-4 16,12-1-2-16,-9-22 1 15</inkml:trace>
  <inkml:trace contextRef="#ctx0" brushRef="#br0" timeOffset="130230.0582">7156 12143 32 0,'15'17'34'15,"-15"-2"0"-15,-5 8-12 16,-5 5-8-16,-8 0-5 15,-2-1-3-15,-7-3-3 16,5-7-3 0,-2-7-2-16,-1-10 0 15,9-4 0-15,0-11-1 16,7-2 0-16,6-3 0 16,3-2 3-16,11 6 1 15,0 4 1-15,8 8 1 16,2 4 0-16,1 13 1 15,3 6-1-15,-2 5-1 0,-3 6-7 16,-2 3-23-16,-5-6-6 16,9 2 0-16,-7-10-1 0</inkml:trace>
  <inkml:trace contextRef="#ctx0" brushRef="#br0" timeOffset="130799.2583">8056 12048 22 0,'0'0'28'0,"-25"-5"0"16,25 5-12-16,-6 8-6 16,6-8-5-16,18 20-2 15,1-11-2-15,2 1 1 0,2 0-1 16,-3-1 0-16,-4-4-1 16,-16-5 1-16,7 14-1 0,-20-6 0 15,-6 2 1 1,-7-1-1-16,-3 3 0 0,4 5 2 15,0 0 1-15,10 7 0 32,8-2 2-32,10 0 0 0,12-4 1 15,10 0-1-15,4-8 1 16,8-3-1-16,0-9-1 16,3-6-2-16,-5-8 0 15,-1-4 0-15,-6-8-1 16,-3 1 0-16,-8-5 0 15,-4 3-1-15,-6 6 0 0,-1 4 0 16,-6 6 0-16,0 13 0 16,0 0 0-16,0 14 0 15,0 8 1-15,3 4-1 16,-3 5-2-16,0 1-4 16,5 2-13-16,2-2-16 15,-7-15-2 1,3-1 1-16,-3-16 0 15</inkml:trace>
  <inkml:trace contextRef="#ctx0" brushRef="#br0" timeOffset="130946.4019">8346 11822 54 0,'-5'-28'34'0,"5"28"-4"15,0-14-25-15,0 14-31 16,0 21-5-16,0-5-1 15,9 15-1-15</inkml:trace>
  <inkml:trace contextRef="#ctx0" brushRef="#br0" timeOffset="131284.2571">8680 12066 58 0,'-31'-3'31'0,"3"11"-9"16,6 4-7-16,3 6-6 0,9 9-3 15,8 0-2 1,8 5 0-16,7-3 0 15,8 0 0-15,1-10 0 0,4-3 1 16,-5-10-1-16,0-6 0 0,-8-6 0 16,-6-3-3-16,-7-4-4 15,-14-10-13-15,-7-2-21 16,8 2 0-16,-6-4 0 16,8 10-1-16</inkml:trace>
  <inkml:trace contextRef="#ctx0" brushRef="#br0" timeOffset="131616.8513">9098 12137 35 0,'-21'-19'33'0,"5"10"-6"16,-6 1-4-16,-5 4-7 0,5 7-5 15,-4 2-3-15,6 10-3 0,4 3-1 16,6 4-1 0,5 5 0-16,10 2 1 0,5-6-1 15,8 0 1-15,2-9 0 16,4-4-1-16,-3-10 0 15,5-5-2-15,-7-5-3 32,-5-11-13-32,-7 0-23 0,5-1 0 15,-8-1-1-15,4 5 0 16</inkml:trace>
  <inkml:trace contextRef="#ctx0" brushRef="#br0" timeOffset="132033.1245">9430 12133 26 0,'-16'-5'34'0,"-11"-9"0"15,-1 1-10-15,3 8-6 0,-3 5-7 16,9 4-3-16,4 6-4 16,9 8-1-16,6 0-1 15,6 5-1-15,4-3 0 16,9-2 1-16,1-3 0 16,2-7 0-16,0-3 0 0,-4-10 0 15,-1-6-1-15,-5-7 0 16,-3-5 1-16,-5-5-2 15,-4-11 0-15,-7-4 1 16,3-7-2-16,1 1 2 16,3-2-2-16,0 2 1 15,10 5-3 1,2 4-1-16,13 20-10 16,3 9-19-16,4 8-3 15,7 11-1-15,-7 6 0 16</inkml:trace>
  <inkml:trace contextRef="#ctx0" brushRef="#br0" timeOffset="132402.9382">9871 12147 17 0,'-4'-10'34'0,"-8"-9"-2"16,0 1-6-16,0 3-7 15,-7 2-4-15,3 9-5 16,-6 4-2-16,4 12-4 16,-1 6-1-16,7 6-1 31,2 4 0-31,10 6 0 0,3-5 1 15,13-1 0-15,3-9-1 16,9-8 1-16,2-11 0 16,2-4 0-16,-1-13 0 15,-7-4-2-15,-8-7-1 16,-16-6-7-16,-7-2-31 0,-11 10-1 16,-10-3 0-16,-2 10-1 0</inkml:trace>
  <inkml:trace contextRef="#ctx0" brushRef="#br0" timeOffset="133202.8889">10792 12003 33 0,'0'0'36'15,"18"22"0"-15,-3-2-6 16,5 8-13-16,15 13-8 16,0 0-2-16,5 2-5 15,1 4-6-15,-7-11-13 16,-8-5-19-16,4-4-1 15,-12-15 1-15,0-7-1 0</inkml:trace>
  <inkml:trace contextRef="#ctx0" brushRef="#br0" timeOffset="133403.4527">11145 11997 49 0,'-23'0'35'15,"2"19"1"-15,-10 4-13 16,-5 2-10-16,-4 12-4 16,-1 1-5-16,1 2-4 0,2 2-6 15,5-6-8 1,10-7-13-16,8-2-9 0,3-15 0 16,14 2 0-16</inkml:trace>
  <inkml:trace contextRef="#ctx0" brushRef="#br0" timeOffset="133719.7337">11205 12417 29 0,'23'0'36'16,"-15"-10"-1"-16,4 3 0 15,2-5-18-15,-4-7-7 16,1 5-3-16,-1-2-3 16,0 5-2-16,-10 11 0 0,0 0 0 15,0 0 0-15,6 19 0 16,-8 5-1-16,-4 5 1 16,2 1 0-16,0 3-1 15,1 0-1-15,3-6-2 16,7 1-5-16,-7-6-20 15,6-13-10-15,9-2-2 0,-1-13 1 16</inkml:trace>
  <inkml:trace contextRef="#ctx0" brushRef="#br0" timeOffset="134135.7135">11675 11976 13 0,'-8'12'32'0,"8"16"2"0,-5-1 0 15,1 6-18-15,4 5-4 16,-3 3-3-16,3 1-3 15,0-9-1-15,0-5 0 0,0-10-3 16,6-8 1-16,-6-10-2 16,5-10 1-1,-5-14-1 1,0-6 0-16,0-7 1 16,-4-5-2-16,-2-7 0 15,0 1 0-15,0 0 0 0,3 2 0 16,3 8-1-16,0 1 1 15,12 8 0-15,2 3-2 16,12 10-2-16,2 2-6 16,9 5-16-16,7 9-10 0,-4-5-1 15,7 10 1-15</inkml:trace>
  <inkml:trace contextRef="#ctx0" brushRef="#br0" timeOffset="134352.37">11675 12380 33 0,'11'17'33'15,"3"-13"0"-15,17 4-9 0,0-8-23 16,5-4-24-16,4 4-7 16,-12-7-1-16,3 7-1 15</inkml:trace>
  <inkml:trace contextRef="#ctx0" brushRef="#br0" timeOffset="134706.2048">11904 12064 43 0,'15'9'36'0,"-5"4"-1"16,-4 5-7-16,4 6-16 15,-10-4-4-15,7 3-3 16,-7-7-2-16,0-2 0 15,0-14-2-15,0 0 0 16,7-4 0-16,3-13-1 0,6-3 0 16,-1-1 0-16,1 0 0 0,1 3 0 15,0 4 0-15,-1 8 1 16,-4 6 0-16,-3 12 0 16,-3 4 1-16,-2 5-1 15,3 5-2-15,-7-3-8 16,0-3-27-16,6 4-1 31,-6-11 0-31,4 0-1 0</inkml:trace>
  <inkml:trace contextRef="#ctx0" brushRef="#br0" timeOffset="135106.9043">12280 11872 33 0,'13'-12'33'16,"15"7"-1"-16,-9-2-7 16,9 2-14-16,-1 5-3 0,-5 0-4 15,-1 0-1-15,-3 7-2 16,-5 3 0-16,-3 2 1 0,0 5-2 15,-8 7 1-15,-2 0 1 16,4 7 0-16,1 4 0 16,-2 2 1-16,4 6 0 31,-3-4-1-31,1-1 1 0,-5-1-1 16,6-2 1-16,-12-5-2 15,-6-6 2-15,-9-5-2 16,-5-9 1-16,-5-5-3 15,-3-5-3-15,7 0-13 16,1-7-20-16,-1-6 0 16,17 4 0-16,0-6-1 0</inkml:trace>
  <inkml:trace contextRef="#ctx0" brushRef="#br0" timeOffset="136091.6083">13026 12210 24 0,'0'0'19'16,"11"0"-1"-16,4 0-2 15,13 0-3-15,13-4-2 16,17 4-3-16,22-5 0 16,17 1-2-16,21-1-1 15,7 0-2-15,7 3 0 16,-4-1-1-16,-7 3-1 0,-18 0-1 15,-23 3-1-15,-25 1 0 16,-21-1-2-16,-21-1-1 16,-13-2 0-16,-24-5-2 15,-6-6-1-15,0-6 1 16,-7-3 1-16,0-2-1 0,2 1 1 16,8 0 2-16,5 2 0 0,6 5 3 31,11 5 1-31,32 9 3 15,1 4-1 1,7 3 1-16,7 4 1 16,3 4 1-16,-3 0 1 15,-1 3 2-15,-14-4 1 16,-4 4 0-16,-23-4 1 0,-4 6-1 16,-27-2-1-16,-5 4-1 15,-12 2-3-15,-7-1-17 16,-4-1-25-16,6 3-1 15,-6-12-1-15,13 0 1 16</inkml:trace>
  <inkml:trace contextRef="#ctx0" brushRef="#br0" timeOffset="140755.106">14781 12030 10 0,'5'20'26'0,"-13"-7"-5"16,8 10-4-16,0 5-4 0,3-1-3 15,5 2 0-15,4-1-3 16,5-5-2-16,5-9 0 15,6-10-2-15,-2-11 0 16,5-4 0-16,-6-12-1 16,0 0 0-16,-8-9-1 31,-2 3 0-31,-9 0 1 0,-1 3 0 16,-5 6 0-16,-5 3-1 15,0 7 2-15,5 10 0 16,0 0 0-16,-7 27 0 15,7 0 0-15,7 12 1 16,0 11-1-16,4 8 1 16,-3 1-2-16,-1 6 1 0,-7-5-1 15,0-5 1-15,-14-6-2 16,-6-9 0-16,-8-12 0 16,-6-12-1-16,0-10 0 15,-1-9-1-15,6-11-2 0,8-3 0 16,13-5-1-1,8-4-1 1,16 6-3-16,5 3-3 16,13 6-4-16,4 5-7 0,3 6-5 15,3 3 0-15,-8 3 1 16</inkml:trace>
  <inkml:trace contextRef="#ctx0" brushRef="#br0" timeOffset="140993.3143">15182 12521 49 0,'11'2'20'15,"-11"-2"-2"-15,10-10-1 16,-4-2-3-16,3 1-2 16,0-6-3-16,5 2-2 15,-4 0 0-15,-1-2-2 16,-3 5 0-16,-6 12-1 16,10-12-1-1,-10 12 0-15,3 15 0 16,-3 1 0-16,-5 3-1 15,5 5-1-15,-5 1 0 16,5 2-2-16,-3-1-8 0,3-9-9 16,0-6-19-1,19-2-1-15,-4-12 1 0,11 3-1 16</inkml:trace>
  <inkml:trace contextRef="#ctx0" brushRef="#br0" timeOffset="141393.7718">15592 12064 7 0,'4'12'34'0,"-7"4"1"16,3 12 1-16,-4 7-14 31,-3-1-10-31,7 9 0 0,-6-3-5 16,6 0-1-16,-4-6-4 15,4-9 1-15,0-9-2 16,0-16 0-16,0 0 0 16,0-9 0-16,0-16 0 15,0-6 0-15,0-11 0 0,-5-3-1 16,1-3 0-16,4 2 0 0,-2-3 1 15,2 5-1 1,2 4 0-16,7 8-1 0,3 7 0 16,5 1-1-16,8 10-5 15,1-2-4-15,10 8-12 16,6 8-14-16,-2-3 0 31,6 4 0-31</inkml:trace>
  <inkml:trace contextRef="#ctx0" brushRef="#br0" timeOffset="141672.1724">15649 12383 18 0,'0'0'30'15,"27"18"-1"-15,-7-16-12 16,14 3-14-16,-1 3-25 0,-5-16-3 16,9 8-3-16,-12-16 7 15</inkml:trace>
  <inkml:trace contextRef="#ctx0" brushRef="#br0" timeOffset="142056.9969">15906 12101 31 0,'0'0'33'0,"9"27"0"16,-9-8-7-16,0 1-14 15,6 5-3-15,-6-1-3 16,0-2-2-16,0-6-1 16,0-3-2-1,0-13 0-15,0 0-1 16,16-5 1-16,-7-12-1 0,3-6 0 15,4 2-1 1,-1-5 1-16,1 2-1 0,-3 6 1 16,2 3 1-16,-6 6-1 15,1 9 2-15,-10 0-1 16,12 22 1-16,-6-3 0 0,0 6-1 16,0-2-1-16,1 0-9 15,0-9-25-15,4 3-2 16,-11-17 0-16,19 10 0 15</inkml:trace>
  <inkml:trace contextRef="#ctx0" brushRef="#br0" timeOffset="142589.1392">16257 11914 28 0,'27'-6'30'16,"-8"2"1"-16,6-3-14 0,9 7-6 15,-3-2-3-15,3 2-2 16,-6 2-1-16,-1 2-3 16,-8 1 1-16,-7 2-1 15,-5 2 1-15,-4 2-1 16,-3 2 1-16,-3 3-1 31,0 2 2-31,-1 5-1 0,-2 1-1 16,6 6 1-16,-4-1 0 15,4 4-1-15,0 0 0 16,4 2 0-16,-4-3-1 16,4-1 0-16,-4-2 0 15,0-3 0-15,-6-4 0 16,-3-7 0-16,-7-2 0 0,-2-4 0 16,-4-4 0-16,0-5-1 15,0 0-1-15,1-5-6 16,8 1-11-16,13 4-20 0,-10-17 1 15,23 6-1-15,-1-6 1 16</inkml:trace>
  <inkml:trace contextRef="#ctx0" brushRef="#br0" timeOffset="142957.812">16892 12138 28 0,'31'5'31'0,"-6"-5"-1"16,6 0-12-16,8-2-6 0,-2 2-6 31,1-4-4-31,-3 4-5 0,-6 0-5 16,-7-4-8-16,-4 8-10 15,-18-4-5-15,18-4 0 16,-18 4 20-16</inkml:trace>
  <inkml:trace contextRef="#ctx0" brushRef="#br0" timeOffset="143242.1519">16942 12268 34 0,'13'-2'24'15,"16"2"-5"-15,-1 0-2 16,6 0-7-16,1 0-4 0,1 0-2 15,-4 0-1 1,-7 0-1-16,-3 0-4 0,-8-7-15 16,2 7-12-16,-16-9 0 15,0 9-1-15</inkml:trace>
  <inkml:trace contextRef="#ctx0" brushRef="#br0" timeOffset="144158.4932">17790 12248 39 0,'-27'-27'20'16,"15"-5"-4"0,5-5-4-1,14-1-1-15,9-4-2 16,8 5 0-16,10 9-2 0,4 5 0 15,8 18 0-15,-6 5 0 16,0 18 0-16,-15 7-1 16,-9 11-2-16,-19 7 0 15,-13 8-1-15,-17 1-1 16,-9-4 0-16,-11-4 0 0,-2-8 0 16,2-12-2-16,7-7 1 15,6-11-1-15,15-12 0 16,9-7 0-16,10-6-1 15,12 0 1-15,6 0 0 16,10 6 0-16,3 3 0 16,10 10 0-1,2 0 0-15,2 11 0 16,-2 3-3-16,4 8-8 16,-9 2-24-16,-2-13-1 15,4 6-1-15,-9-11 0 16</inkml:trace>
  <inkml:trace contextRef="#ctx0" brushRef="#br0" timeOffset="144374.1603">18236 12141 26 0,'16'0'35'16,"-3"0"1"-16,14 20 0 0,-4 8-18 15,-1-1-10-15,4 7-4 16,-3 0-8-16,-4-3-9 16,-2-9-18-16,-1 2-5 15,-16-24 1-15,20 14-1 16</inkml:trace>
  <inkml:trace contextRef="#ctx0" brushRef="#br0" timeOffset="144558.8573">18547 12146 44 0,'-19'-9'37'0,"3"18"-1"15,-14 5-8-15,-5 1-10 16,1 11-6-16,-10-1-5 0,2 7-4 16,1 1-6-16,-1-2-18 0,1-7-16 15,18 1-1 1,2-11 0-16,15-1-1 0</inkml:trace>
  <inkml:trace contextRef="#ctx0" brushRef="#br0" timeOffset="144875.3023">18531 12519 48 0,'0'0'35'0,"21"-6"1"16,-9-1-10-16,-1-5-15 15,7 3-4-15,-2-4-2 16,-2 2-3-16,0-1 1 16,-4 2 0-16,-10 10-1 15,12-10 0-15,-12 10 1 0,0 10 0 16,-4 4 0-16,4 5 0 0,0 5-1 15,0 3-1 1,0 2-3-16,0-5-6 16,7-4-19-16,1-1-12 0,-8-19 1 15,15 10-2-15</inkml:trace>
  <inkml:trace contextRef="#ctx0" brushRef="#br0" timeOffset="145298.9327">18950 12054 40 0,'0'0'35'0,"8"26"2"15,-8-1-4-15,-4 6-19 16,8 8-4-16,-4-1-2 16,0 3-2-1,0-4-3-15,0-3 0 16,-3-8-1-16,3-8 0 16,-4-8 0-16,4-10-1 0,0 0 0 15,-7-28 0-15,4 2 0 16,-1-8 0-16,-1-7 0 15,1-5-2-15,0-3 1 16,4-1 0-16,0 2-1 0,0 6 0 16,8 6 0-16,1 4 0 15,8 12-2-15,0 1-2 16,11 9-5-16,-1 3-11 16,5 7-17-16,10 4-1 15,0-4 1-15,8 11 0 16</inkml:trace>
  <inkml:trace contextRef="#ctx0" brushRef="#br0" timeOffset="145529.6293">19045 12464 34 0,'16'23'32'15,"0"-23"-1"-15,16 7-15 16,-2-1-27-16,-5-12-15 0,12 6-5 16,-13-12 1-16</inkml:trace>
  <inkml:trace contextRef="#ctx0" brushRef="#br0" timeOffset="145900.2916">19269 12198 17 0,'19'6'35'16,"-3"-4"0"-16,8 14-1 15,-3 1-14-15,-6 2-7 16,0 3-4-16,-8-3-3 0,-1-3-1 16,-6-2-2-16,0-3-1 15,0-11 0-15,-12 0-1 0,12-13 0 16,0-4 0 0,0-3-1-16,6-1 0 0,7 0 0 15,0-1-1-15,5 7 1 31,0 2 0-31,0 9 1 0,-2 8-1 16,1 5 1-16,-4 6 0 16,-5 4 0-16,2 4 1 15,-5-1-2-15,0 0-4 16,0 1-11-16,1-3-22 16,-6-20-2-16,8 13 1 15,-8-13 0-15</inkml:trace>
  <inkml:trace contextRef="#ctx0" brushRef="#br0" timeOffset="146147.7059">19842 12250 65 0,'0'0'37'0,"16"9"1"16,-1-4-14-16,5-5-15 31,4 5-5-31,3-1-13 0,-4 3-26 16,-4-14-2-16,7 7 0 16,-11-11-1-16</inkml:trace>
  <inkml:trace contextRef="#ctx0" brushRef="#br0" timeOffset="146363.8739">20182 12090 26 0,'0'0'37'15,"8"14"0"-15,-2 5-1 16,2 8-16-1,-5 2-7-15,6 10-3 16,-5-5-4-16,2 2-5 0,0-4-10 16,-6-1-24-16,0-16-6 15,6-2 1-15,-6-13-1 16</inkml:trace>
  <inkml:trace contextRef="#ctx0" brushRef="#br0" timeOffset="146780.2179">20404 11971 37 0,'14'-7'33'0,"5"7"2"15,-3-4-12-15,8 4-9 16,4 0-6-16,-2 0-2 0,1 0-2 16,-3 4-2-1,-3 1-1-15,-4 2 1 0,-4 1-1 16,-2 5-1-16,-2 5 1 16,-4 2 0-16,2 8 0 0,0 1-1 15,0 7 1-15,3 2-1 16,-1 0 1-16,-1 1-1 15,-1-2 1-15,-1-2 0 16,-6-4-1-16,-6-4 1 0,-8-3 0 16,-7-9-1-16,-3-1-1 15,-4-6-7-15,-1 1-27 16,-2-16-2-16,9 7 1 16,-2-16-1-16</inkml:trace>
  <inkml:trace contextRef="#ctx0" brushRef="#br0" timeOffset="147248.6999">21131 12040 56 0,'15'17'37'15,"-7"2"0"-15,3 9-14 16,1 11-11-16,-6 0-3 15,4 4-3-15,-4-1-4 16,1-4-5-16,0-6-14 0,-3-5-21 16,-7-13 1-16,3-14-1 15,-12 0 0-15</inkml:trace>
  <inkml:trace contextRef="#ctx0" brushRef="#br0" timeOffset="147402.8529">21026 12235 34 0,'17'0'34'0,"-1"0"2"16,18 8-6-16,7-3-15 15,2-3-9-15,7-2-11 16,0-2-27-16,5 4-2 16,-9-7 0-16,7 5-2 15</inkml:trace>
  <inkml:trace contextRef="#ctx0" brushRef="#br0" timeOffset="147634.6521">21635 12101 51 0,'18'4'36'15,"12"14"1"-15,3 5-10 16,5 6-14-16,5 4-6 16,-2 4-4-16,-1-2-5 0,-3 3-10 15,-10-3-21-15,-8-13-3 0,2-3-1 16,-10-13 0-16</inkml:trace>
  <inkml:trace contextRef="#ctx0" brushRef="#br0" timeOffset="147819.5636">22035 12137 48 0,'-23'-9'37'0,"1"10"1"15,-7 11-6-15,-6-1-15 16,4 13-8-16,-5 1-4 16,3 6-3-16,2 4-6 15,-5-6-11-15,4 0-22 16,10 1-2-1,-2-10 1-15,11 2-1 16</inkml:trace>
  <inkml:trace contextRef="#ctx0" brushRef="#br0" timeOffset="148135.8608">22064 12541 32 0,'21'0'32'0,"-8"-16"1"16,8 4-9-16,-5-2-8 15,-1-5-8-15,3 2-1 16,-8 0-1 0,3 2-2-16,-9 5 1 15,-4 10-1-15,0 0 1 16,9 5 0-16,-12 9-1 15,3 7-1-15,-6 1 0 16,6 5 0-16,-4 0-2 16,0-3-5-16,4 0-9 15,3-4-25-15,-3-20-1 0,6 16 0 16,-6-16-1-16</inkml:trace>
  <inkml:trace contextRef="#ctx0" brushRef="#br0" timeOffset="148536.6739">22478 12064 60 0,'-5'13'36'16,"9"6"-3"-16,0 8-16 15,0 10-6-15,2 4-3 0,-6-2-2 16,6 1-2-16,-1-5-2 16,1-4 0-16,-6-11-1 15,0-8 1-15,0-12-1 16,4-14 0-16,-4-4 0 16,0-13 0-16,-3-5 0 15,-2-8-1-15,-1-7 0 0,3-2 0 16,-1 2 0-16,-1 7 0 15,5 1 0-15,-4 7 0 16,4 8-1-16,9 7 1 0,5 8-1 16,7 3-2-1,7 5-2-15,3-3-7 0,10 8-13 32,8 5-12-32,-1-5 0 15,-3 9-1-15</inkml:trace>
  <inkml:trace contextRef="#ctx0" brushRef="#br0" timeOffset="148768.6735">22542 12392 11 0,'-5'15'33'16,"5"-15"0"0,14 10-3-16,7-6-12 15,11 1-9-15,2-5-11 16,-1 0-27-16,8 0-3 16,-18-9-1-16,10 9 0 15</inkml:trace>
  <inkml:trace contextRef="#ctx0" brushRef="#br0" timeOffset="149138.2669">22802 12119 43 0,'16'22'35'0,"-11"-3"1"0,9 6-13 16,-2 3-9-16,-10-2-4 15,11-1-4-15,-9-7-2 16,0-1-1-16,-4-17-1 16,12 9-1-16,-8-18 1 15,6-6-2-15,0-5 1 16,-1-4-1 0,4 0 1-16,4-3-1 15,-2 4 0-15,-2 4 1 16,2 8-1-16,-5 4 1 15,-1 11 0-15,-1 9 1 0,-1 1-1 16,2 10 0 0,-5-2-1-16,2 2-3 0,-1 4-8 15,-2-6-24-15,5-12-3 16,3 0 0-16,-11-10 0 16</inkml:trace>
  <inkml:trace contextRef="#ctx0" brushRef="#br0" timeOffset="149570.1979">23222 11960 39 0,'3'-9'32'0,"16"5"-2"0,0 0-10 16,6-3-6-16,4 7-5 16,1-8-4-16,-2 8-1 15,-4 0-1-15,-4 0 0 16,-6 5 0-16,-1 5-1 16,-5 2 0-16,0 8-1 0,-8 6 1 31,4 7-1-31,-2 4 0 0,4 6 1 15,-6 4-1 1,3 3 1-16,-3 1-1 0,0-8 0 16,0-1 0-16,0-9-1 15,3-6 1-15,-9-5 1 16,-2-8 0-16,-5-4 0 16,-7-5 1-16,2-1 0 0,-9-4 0 15,-2 5 0-15,-6-5-4 16,-1 5-31-16,10-13-7 15,8 5-1-15,3-10 1 16</inkml:trace>
  <inkml:trace contextRef="#ctx0" brushRef="#br0" timeOffset="150540.7039">6459 13438 4 0,'-3'12'26'0,"3"-12"-3"16,40 12-10-16,24-7-3 15,27-1-4-15,30 1 0 16,25-5-1-16,21 0-2 16,13-5-7-16,6 1-9 0,-9-4-13 15,-4 8-1-15,-33-4 2 16</inkml:trace>
  <inkml:trace contextRef="#ctx0" brushRef="#br0" timeOffset="150841.9077">8313 13249 4 0,'2'22'26'16,"8"15"-2"-16,-10 1-10 16,3 11-3-16,1-1-2 15,-1-3-4-15,3-6-3 16,3-5-4-16,0-12-7 15,1-8-8-15,8-10-6 0,-11-16-4 16,11 1 11-16</inkml:trace>
  <inkml:trace contextRef="#ctx0" brushRef="#br0" timeOffset="150989.054">8442 13346 52 0,'0'0'27'16,"10"20"-5"-16,-8 5-7 15,6 7-11-15,-1 11-27 16,-7-10-5-16,13 9-2 16,-13-10-1-16</inkml:trace>
  <inkml:trace contextRef="#ctx0" brushRef="#br0" timeOffset="151474.3114">8878 13496 5 0,'-12'0'28'16,"12"0"1"-16,16 9-8 15,18-9-7-15,23 0-3 16,24 0-1-16,25 0 0 16,15 3-2-16,16 2-2 31,6 0-1-31,-4-1-1 0,-9 1-1 15,-18-1-1-15,-26 2-7 16,-21 1-25-16,-27-14-3 16,-10 7-1-16,-28-10-1 15</inkml:trace>
  <inkml:trace contextRef="#ctx0" brushRef="#br0" timeOffset="152060.2115">10643 13293 31 0,'18'7'34'0,"1"1"1"15,12 9-10-15,6 8-9 16,0 4-6-16,4 8-2 16,-1-1-5-16,-3-4-5 0,0-3-8 15,-8-5-18-15,-8-15-7 16,3-1-1-16,-9-16 1 15</inkml:trace>
  <inkml:trace contextRef="#ctx0" brushRef="#br0" timeOffset="152260.9717">11072 13229 13 0,'-16'-17'34'15,"5"17"1"-15,-13 0-2 0,-7 18-13 16,-4 9-6-1,-7 2-4-15,-2 7-4 0,0 1-1 16,-1 1-4-16,4 0-4 16,3-9-8-16,13-2-15 15,8-3-10-15,3-11 0 0,11-1-1 16</inkml:trace>
  <inkml:trace contextRef="#ctx0" brushRef="#br0" timeOffset="152661.2949">11100 13486 20 0,'0'0'29'0,"-8"-27"-1"15,16 8-11-15,9 5-4 0,4-1-4 16,7 8 0 0,2 4-2-16,-1 8 1 15,-7 7-2-15,-7 9-2 0,-10 7 0 16,-10 5-1-16,-10 1-1 16,-10-2 0-16,-2-1-2 0,-3-10 1 15,2-5-2-15,5-7 1 16,7-6-1-16,7-8 0 15,9 5 0-15,12-15 0 16,7 9 1-16,1 0 0 16,5 6 1-16,1 0 0 31,2 6 0-31,-2 1-1 0,0 5-7 16,-10 1-19-16,0-7-9 15,4 3 0-15,-9-14 1 16</inkml:trace>
  <inkml:trace contextRef="#ctx0" brushRef="#br0" timeOffset="153063.7381">11577 13226 32 0,'9'8'35'0,"-1"12"1"16,-5 6-4-16,0 9-19 0,5 9-3 15,-8-2-1-15,5 4-3 16,-5-9-2-16,0-3-1 16,0-10-1-16,0-7-1 15,0-17 1-15,0 0-1 16,-9-11 0-16,5-10 0 0,1-9 0 15,-3-5-1-15,-2-9 0 16,1-5-1-16,-1-2 0 16,5 4 0-16,3-2 0 15,0 5-1-15,11 4 1 16,2 6-1-16,5 12 0 16,5 3-3-16,9 11-3 0,-2 0-6 31,6 8-15-31,4 6-7 15,-3-4-1-15,8 9 0 0</inkml:trace>
  <inkml:trace contextRef="#ctx0" brushRef="#br0" timeOffset="153317.3767">11656 13580 50 0,'31'7'31'16,"-4"-7"-6"-16,5-7-22 15,5 10-27-15,-9-13-4 16,5 10-1-16,-16-14 2 0</inkml:trace>
  <inkml:trace contextRef="#ctx0" brushRef="#br0" timeOffset="153664.9962">11842 13277 43 0,'16'6'33'15,"9"11"1"-15,-13 4-15 16,2-3-7-16,-2 3-4 16,-4-3-4-16,0-1-1 15,-5-6-2-15,-3-11-2 16,0 0-1-16,9-8 1 16,-3-6-2-1,1-5 1-15,2 0 0 16,2-2 0-16,4 2 1 15,1 3 2-15,-4 6 0 16,3 10 2-16,-2 0 0 16,0 15 0-16,-4-1 1 15,2 10 0-15,-7-2-1 16,3 5-2-16,0-1-9 0,-1-1-22 16,-6-11-5-16,9 1-1 15,-9-15 0-15</inkml:trace>
  <inkml:trace contextRef="#ctx0" brushRef="#br0" timeOffset="154066.0182">12213 13130 10 0,'21'-14'31'31,"13"6"0"-31,-7-5-1 0,8 5-16 16,3 3-3-16,-8 0-3 15,-2 5-2-15,-9 0-2 16,-1 7 0-16,-5 0-1 16,-4 6-1-16,-5 1 1 15,1 6 0-15,-5 4 0 16,6 7 0-16,1-2 0 0,2 4 0 15,-3 1-1-15,3 2 1 16,-3-2-1-16,-1 2-1 0,-5-6 0 16,0-1 0-1,-11-4 0-15,-7-5 0 0,-6-4-1 16,-3-4 1-16,-4-7-2 31,-2-5-2-31,8 5-11 0,0-8-23 16,1-9-1-16,11 8 0 15,4-11 0-15</inkml:trace>
  <inkml:trace contextRef="#ctx0" brushRef="#br0" timeOffset="154999.4636">13111 13308 37 0,'-9'-4'17'15,"9"4"-1"-15,19 0 0 16,9-4-2-16,16 4-4 15,15-3-1-15,18 3-1 16,15 0-1-16,17 5-1 16,2-5-1-1,10 3-1-15,0-3 0 16,-6 0-2-16,-13 0-1 16,-15 0 0-16,-16-5 0 15,-14 0-1-15,-17-3 0 16,-19-1 0-16,-11-1-1 15,-10 0 1-15,-12 0-1 16,-4-4 0-16,-3 2-1 0,-5-2 1 16,5 2-1-16,0 3 1 15,7 1-1-15,4 3 0 0,8 5-1 16,0 0 2 0,15 0-1-16,3 6 1 15,9 7 0-15,-1-1 0 0,3 3 1 16,0-1 1-16,-10 3 1 0,-7-2 0 15,-12 2 0-15,-6-3 0 16,-17-3-1-16,-4 0-10 16,-9-4-23-16,7 4 0 15,-7-11-2-15,16 9 1 16</inkml:trace>
  <inkml:trace contextRef="#ctx0" brushRef="#br0" timeOffset="155737.9258">14869 13187 26 0,'0'0'30'0,"0"17"0"15,6 4-14-15,-2 2-4 16,4 3-3-16,8-2-1 0,6 0-1 15,4-7-2-15,7-3-1 16,-2-12-1-16,0-6 0 16,-3-6-2-16,-3-7 0 15,-5-5 0-15,-6 0 0 16,-9-1-1-16,-5 0 0 0,0 5 0 31,-10 5 0-31,10 13 0 0,-16-6 0 16,9 21 1-1,7 7 0-15,0 12 0 0,7 7 0 16,0 9 1-16,3 9-1 16,2 4 0-16,-5 2 0 15,-7-3 0-15,-12-3 1 16,-7-8-1-16,-12-7 0 0,-7-10 0 16,-7-15 0-16,-5-13 0 15,0-14-1-15,7-12 1 16,10-9-2-16,10-9 0 15,9-1-3-15,14 0-2 16,6-4-6-16,18 9-15 16,13 9-10-1,0-1 1-15,13 11 1 16</inkml:trace>
  <inkml:trace contextRef="#ctx0" brushRef="#br0" timeOffset="156084.831">15300 13518 30 0,'16'0'32'0,"-4"-11"-2"15,10 3-10-15,4 8-6 16,-1-6-3-16,1 12-3 0,-11 0-2 15,-5 8-2-15,-10 4-1 16,-13 1 0-16,-8 3-1 16,-1 0 0-16,-2-2 0 15,-1-1-1-15,4-5 0 16,8 0 0-16,13-14-1 31,-3 13 1-31,3-13 0 0,21 4-2 16,2-4-1-16,1-2-6 15,8 0-18-15,7 2-10 16,-6-13 0-16,8 4-1 16</inkml:trace>
  <inkml:trace contextRef="#ctx0" brushRef="#br0" timeOffset="156470.2991">15696 13249 20 0,'-14'-10'32'31,"14"22"2"-31,0 3-5 0,0 8-13 16,6 7-4-16,-6 1-3 16,6 1-1-16,-6-4-3 15,3-2-1-15,-3-5 0 16,0-10-1-16,0-11-1 15,0 0 0-15,8-18 0 16,-8-2 0-16,0-9-1 0,0-9 0 16,0-7-1-16,-8-5 0 15,-1-2 0-15,0-2 0 16,-1-2-1-16,4 4 1 16,6 2 0-16,0 5-1 15,11 8 1-15,8 6-2 0,7 11 0 31,2 2-3-31,10 12-4 0,-3 0-10 16,3 6-18 0,4 9 0-16,-5-5 0 15,3 9 2-15</inkml:trace>
  <inkml:trace contextRef="#ctx0" brushRef="#br0" timeOffset="156724.2418">15703 13479 4 0,'0'0'31'15,"17"14"1"-15,1-14-5 16,7 0-10-16,6 0-8 15,0-3-15-15,2 4-21 16,-7-8-3-16,0 7-1 16,-15-13 6-1</inkml:trace>
  <inkml:trace contextRef="#ctx0" brushRef="#br0" timeOffset="157056.2975">15962 13194 16 0,'3'11'31'0,"9"10"0"15,-10-2-2-15,-2 2-16 16,5 2-3-16,-5-4-3 16,0-3-2-16,0-6-1 15,0-10-1-15,0 0 0 16,15-9-2-1,-5-7 0-15,2-3-1 16,4 0 0-16,2-4 0 16,0 1-1-16,2 6 1 15,-6 4 1-15,-1 8 0 16,0 7 1-16,-4 5 0 16,0 7 0-16,0 4 0 15,-3 3-2-15,1 0-8 0,-1-5-21 16,4 4-6-16,-10-11 0 15,9 0-1-15</inkml:trace>
  <inkml:trace contextRef="#ctx0" brushRef="#br0" timeOffset="157456.8239">16321 13019 42 0,'16'-7'30'0,"15"10"-3"0,-3-3-15 16,-1 0-4-16,5 0-3 16,-8 4-2-16,0 2-1 15,-4-2 0-15,-5 10 0 16,-4 0 0-16,-3 2 0 15,-1 5 2-15,1 3-1 0,-1 4 2 16,2 5-1-16,0 1 1 0,1 1-2 16,-2-3 1-1,2 0-1-15,-10-3 0 16,0-1 0-16,-6-6-1 0,-10-6 0 16,-8-4-1-16,-1-4 0 15,-6-5-2-15,-3-3-5 31,6-4-21-31,6-1-9 0,-2-6-2 16,24 11 0-16</inkml:trace>
  <inkml:trace contextRef="#ctx0" brushRef="#br0" timeOffset="157824.2733">16975 13175 40 0,'19'4'32'0,"-3"-4"1"16,18 0-14-16,2 0-9 0,3 0-4 16,3 0-5-16,3 5-5 15,-7-5-7-15,-4 0-9 16,-2 5-10-16,-15-5-2 15,0 4-1-15</inkml:trace>
  <inkml:trace contextRef="#ctx0" brushRef="#br0" timeOffset="158026.313">17034 13287 23 0,'0'0'34'0,"10"11"-1"16,11-5-7-16,10-6-6 15,10 5-5-15,-1-5-6 0,4 0-11 16,-7-4-31 0,2 4-1-16,-12-3-2 15,-3 3 0-15</inkml:trace>
  <inkml:trace contextRef="#ctx0" brushRef="#br0" timeOffset="158827.255">17939 13239 6 0,'-30'-5'20'16,"10"-3"-3"-16,-7-8-1 16,2-6-4-16,7-7-2 15,5-3-1-15,10-6 0 0,9-1 0 16,10 4-1-16,9 0 0 15,8 11 0-15,5 10 0 16,6 14-1-16,-5 12 1 16,-6 14-1-16,-16 6-2 15,-14 11-1-15,-16 6-1 16,-11-1-1 0,-14-4 0-16,-10-4-1 15,-5-10 0-15,0-7-2 16,7-8 1-16,6-7-1 0,10-8 0 15,7-12 0 1,10-1 0-16,9-3-1 0,11-1 1 16,8 2 1-16,7 3-1 15,4 5 2-15,7 7-1 0,1 7 1 16,1 7-1-16,-1 6 1 16,-3 4 0-16,-4 0-2 15,-2 5-3-15,-8-4-7 16,-3-6-22-16,3 3-4 15,-9-10 1-15,7-3-1 16</inkml:trace>
  <inkml:trace contextRef="#ctx0" brushRef="#br0" timeOffset="159042.9579">18184 13104 40 0,'19'4'35'16,"9"15"-1"-16,-4 1-11 16,3 7-12-16,5 6-2 15,-2-1-4-15,3-3-3 0,-3-1-5 16,-7-7-5-16,0-7-11 16,-1 1-12-16,-9-15-4 15,0 0 0-15,-7-15 8 0</inkml:trace>
  <inkml:trace contextRef="#ctx0" brushRef="#br0" timeOffset="159224.3669">18463 13137 41 0,'-30'18'33'15,"-12"-2"1"-15,-1 9-14 16,-2 4-7-16,1-3-9 15,4-1-12-15,4-6-24 16,14 3 0-16,2-10-2 16,14 2 0-16</inkml:trace>
  <inkml:trace contextRef="#ctx0" brushRef="#br0" timeOffset="159562.3038">18516 13392 26 0,'0'0'34'0,"-15"-3"0"16,15 3 1-16,15-3-21 16,4-1-5-16,5 8-4 15,1-1-2-15,0 6-1 31,-7 1 0-31,-5 7-1 0,-13 0 1 16,-10 3-1-16,-9-2 0 16,-4 1 0-16,-3 0 0 15,2-3 0-15,6-4 0 16,7-4 0-16,11-8-1 16,14 6 0-16,10-6-1 0,4-4-4 15,9 2-14-15,9 2-18 0,-8-14 1 16,7 8-1-16,-11-10 0 15</inkml:trace>
  <inkml:trace contextRef="#ctx0" brushRef="#br0" timeOffset="159963.4176">18999 13058 17 0,'14'4'35'0,"-18"9"1"15,8 13 1-15,-4 3-18 0,-7 0-7 16,7 8-2-16,-7-6-2 16,7 0-3-16,-8-9-1 0,8-2-1 15,-6-11-1 1,6-9-1-16,0 0 0 0,-3-14 0 15,3-10 0-15,-5-5 0 32,2-8-1-32,-2-9 1 15,1-5-2-15,1-3 1 0,3 0 1 16,0 0-1-16,6 4 0 16,7 4-1-16,6 8 1 15,6 9-2-15,4 10-1 16,3 3-3-16,9 16-9 15,-7 0-16-15,2 5-8 0,2 9 1 16,-8-4-1-16</inkml:trace>
  <inkml:trace contextRef="#ctx0" brushRef="#br0" timeOffset="160210.8334">19061 13336 37 0,'0'0'34'0,"22"15"1"15,1-9-6-15,5-4-20 16,2 2-9-16,0-4-19 15,4 4-14-15,-15-9 0 16,7 5-1-16</inkml:trace>
  <inkml:trace contextRef="#ctx0" brushRef="#br0" timeOffset="160563.992">19258 13118 14 0,'22'9'33'16,"-6"-6"2"-16,4 13-5 15,-9-3-11-15,-1 3-6 16,-3 2-3-16,-7-3-4 16,0 2-2-16,-3-6-1 0,3-11-2 15,0 0 0 1,0 0-1-16,0 0 0 0,0-19 0 15,13 3-1-15,1 0 0 0,4-3 0 16,2 5 1-16,0 5 1 16,-2 4 0-16,-1 5 0 15,-1 9 1-15,-7 3 0 16,1 5 0-16,-7 3 1 16,-3 2-4-16,5 1-5 15,-5-1-21 1,0-9-10-16,5 3-1 15,-5-16 1-15</inkml:trace>
  <inkml:trace contextRef="#ctx0" brushRef="#br0" timeOffset="160780.1574">19742 13168 37 0,'0'0'34'16,"25"11"1"-1,-10-7-5-15,4 0-21 0,5-1-10 16,5-3-24-16,3 6-7 16,-11-9-2-16,8 3-1 0</inkml:trace>
  <inkml:trace contextRef="#ctx0" brushRef="#br0" timeOffset="160980.6981">20068 13048 41 0,'0'0'36'15,"0"0"0"-15,7 11-8 16,-2 6-13-16,4 11-5 15,-2-5-5-15,-1 6-4 0,-2 2-13 16,1 0-24-16,-5-12 0 16,4-1-1-16,-4-18 0 15</inkml:trace>
  <inkml:trace contextRef="#ctx0" brushRef="#br0" timeOffset="161396.7709">20329 12869 12 0,'10'0'33'0,"-1"-7"1"15,15 7 0-15,-3 0-17 16,5-5-7-16,8 5-2 15,-5-3-4-15,3 3-1 16,-6-2-1-16,-5 2-1 16,-5-5 0-16,-4 10-1 15,-12-5 0-15,12 15 0 0,-12 3 0 16,3 7 1-16,-3 6 1 16,3 4 0-16,1 4-1 15,5 3 2-15,-3 0-2 16,3-1 1-16,-3-3 0 0,-3-6 0 15,-3-3-1 1,-10-3 0 0,-7-6 0-16,-6-7 0 15,-7-2-3-15,-6-8-10 16,-1-6-25-16,10 2 0 0,0-12 0 16,12 1 0-16</inkml:trace>
  <inkml:trace contextRef="#ctx0" brushRef="#br0" timeOffset="161881.6739">21169 13012 55 0,'0'0'36'15,"12"19"0"-15,-12 7-16 16,3-1-10-16,3 8-3 15,-2 2-2-15,1-1-4 32,2-2-6-32,-7-9-10 0,0-8-21 15,6-1 0-15,-6-14 0 16,-13 0-1-16</inkml:trace>
  <inkml:trace contextRef="#ctx0" brushRef="#br0" timeOffset="162066.6408">21048 13166 46 0,'9'3'35'0,"10"-3"1"16,18 0-10-16,9 6-18 0,8-6-30 15,11 0-10 1,-7-4-2-16,7 4-1 0</inkml:trace>
  <inkml:trace contextRef="#ctx0" brushRef="#br0" timeOffset="162436.2476">21666 13048 21 0,'0'0'33'0,"0"0"1"15,15 16-4-15,6 2-12 16,3 1-7-16,8 8-3 16,4 2-3-16,0 1-5 15,0 0-10-15,-3 1-21 16,-2-14-4-16,-2 1 0 15,-11-12-1-15</inkml:trace>
  <inkml:trace contextRef="#ctx0" brushRef="#br0" timeOffset="162636.1825">22067 13072 30 0,'-20'-14'35'16,"-1"14"0"-16,-19 4-5 15,-4 6-14-15,-5 12-5 16,-6-1-4-16,5 4-4 16,0 4-4-16,5-5-8 0,10 0-12 15,10-2-13 1,8-12-1-16,21 2 0 0</inkml:trace>
  <inkml:trace contextRef="#ctx0" brushRef="#br0" timeOffset="162983.6343">22013 13325 20 0,'0'0'34'16,"13"0"0"-16,6 8 0 15,4-2-20-15,1 1-4 16,0 5-3-16,-7 2-2 16,-3 1-2-16,-14 2-1 0,-8 0 0 15,-12 0-1-15,-7 0 0 16,-6-4 1-16,3-1-1 16,0-2 0-16,5-1 0 15,7-3 0-15,18-6 0 0,-6 8 1 16,20-3-1-16,3-3 0 15,9 0-2-15,6 3-6 0,-1-1-23 16,4-8-7 0,7-1 0-16,1-7 0 0</inkml:trace>
  <inkml:trace contextRef="#ctx0" brushRef="#br0" timeOffset="163384.3803">22501 13111 54 0,'-3'10'34'0,"3"9"-9"0,0 6-7 15,-5 3-6-15,5 4-1 16,-7 0-3-16,4-3-2 15,-1-6-1-15,4-3-2 16,0-6-1-16,0-14 0 16,0 0 0-16,0 0-1 0,0-29 0 31,3 7 0-31,-3-11-1 0,0-4 0 16,0-7 0-16,0-6 0 15,0-2 0-15,6 5 0 16,-1 1 0-16,3 4 0 15,4 6 0-15,4 7-1 16,6 10 0-16,5 7-3 16,7 10-4-16,-3-3-8 0,4 5-18 15,10 14-3-15,-5-7-1 16,2 10 1-16</inkml:trace>
  <inkml:trace contextRef="#ctx0" brushRef="#br0" timeOffset="163641.3053">22533 13370 21 0,'0'12'33'0,"0"-12"1"16,18 10-7-16,9-3-11 16,1-5-5-16,1 3-10 15,4-5-16-15,5 4-17 16,-11-10-2-16,8 3 0 16,-20-11 7-16</inkml:trace>
  <inkml:trace contextRef="#ctx0" brushRef="#br0" timeOffset="164004.4839">22830 13159 33 0,'13'15'34'16,"-10"-5"0"-16,6 7-10 15,-3 7-9-15,-6-7-3 16,0 7-5-16,0-10-1 15,0 4-2-15,0-8-1 16,0-10-1-16,0 0 0 16,0 0-1-16,6-19-1 0,5 1 1 15,3-2-1-15,-3 3 0 16,6-4 0-16,0 4 0 16,2 4 0-16,-3 6 1 15,0 7 0-15,-4 7 1 16,-4 6 0-16,3 3 0 15,-7 2 0 1,1 6 0-16,0-2-3 16,-5-3-8-16,6-5-24 15,0 3-4-15,-6-17-2 16,11 8 1-16</inkml:trace>
  <inkml:trace contextRef="#ctx0" brushRef="#br0" timeOffset="164421.4421">23145 12980 16 0,'18'-6'32'0,"-3"-4"2"16,14 10-3-16,4 0-15 15,1-5-5-15,4 5-4 16,-3 5-2-16,-1-3-1 16,-4-2-1-16,-8 7-1 15,-8-5 0-15,-3 3 0 16,-11-5 0-16,16 17-1 0,-10-5 1 16,-1 8-1-16,-5 5 0 15,0 5 0-15,7 4 1 16,-4 7 0-16,-3 1 0 0,0 1 0 15,-6-1-1 1,3-2 1-16,-1-3-1 16,-5-3 1-16,-6-8-1 0,-6-6 0 15,-10-6 1-15,-4-4-1 0,4-1-6 16,-9-2-32-16,-6-11-1 16,14 1 0-16,-14-14-1 15</inkml:trace>
  <inkml:trace contextRef="#ctx0" brushRef="#br0" timeOffset="189154.3956">6332 14608 23 0,'-19'6'29'0,"19"-6"-8"16,31 15-7-16,28-11-3 15,25 1-2-15,22-1-1 16,20-1-1-16,21-3-2 0,6 3-2 16,-4-3-2-16,-12 4-2 15,-25 1-5-15,-22 0-12 16,-34-5-13-16,-16 9 0 16,-40-9-1-16</inkml:trace>
  <inkml:trace contextRef="#ctx0" brushRef="#br0" timeOffset="189892.8564">7941 14471 5 0,'6'9'32'16,"-6"6"2"-16,3 14 1 15,-3 5-16-15,-3 5-7 16,3 6-3-16,-6 1-5 16,3-5-8-16,3-4-13 0,5-3-16 15,-5-22-2-15,9-5 1 32,2-15 8-32</inkml:trace>
  <inkml:trace contextRef="#ctx0" brushRef="#br0" timeOffset="190073.7729">8086 14541 46 0,'0'0'36'0,"12"16"0"15,-6 6-14-15,-2 6-9 0,-1 8-5 16,4 5-7-16,-4 0-27 16,0-9-8-16,6-1-2 15,-3-12-1-15</inkml:trace>
  <inkml:trace contextRef="#ctx0" brushRef="#br0" timeOffset="190471.3703">8621 14640 40 0,'68'7'18'16,"20"-2"-1"-16,26 0 0 15,22-3-2-15,13-2-4 16,6-4-3-16,-9-3-4 15,-10-1-7-15,-24-3-26 16,-16 8-1-16,-41-7-1 16,-13 10-2-16</inkml:trace>
  <inkml:trace contextRef="#ctx0" brushRef="#br0" timeOffset="191024.1387">10305 14541 31 0,'6'-15'36'15,"6"27"1"-15,-3 8-9 16,7 5-9-16,12 13-6 16,0 3-5-16,3 9-3 15,-3-2-6-15,3-6-7 0,2-4-15 16,2-8-15-16,-11-18 1 16,1-4-1-16</inkml:trace>
  <inkml:trace contextRef="#ctx0" brushRef="#br0" timeOffset="191193.9389">10653 14601 46 0,'-20'-6'36'0,"-17"2"-1"0,3 12-15 15,-7 12-8-15,-5 6-5 16,-1 1-8-16,7 6-8 16,0-1-16-16,6-9-10 15,15 0 0-15,4-9 0 31</inkml:trace>
  <inkml:trace contextRef="#ctx0" brushRef="#br0" timeOffset="191494.5033">10661 14897 16 0,'12'-7'33'15,"-12"-3"1"-15,0 10-1 0,13-17-17 16,-7 4-6 0,3 2-2-16,1 1-4 0,-2 1-1 15,-8 9-1-15,16-8 0 32,-16 8-1-32,13 15 1 0,-9 1-1 15,-4 2 1-15,2 5 0 16,-2 6 0-16,0 0-1 15,0 0-1-15,0-2-3 16,0-5-10-16,-5-8-24 16,10 1 1-16,-5-15-1 15,13-3 0-15</inkml:trace>
  <inkml:trace contextRef="#ctx0" brushRef="#br0" timeOffset="191879.1771">11050 14483 21 0,'0'0'32'16,"-9"12"3"-16,9 7-6 0,-5 12-15 16,0 2-4-1,5 5-2-15,-6 1-1 16,6-1-3-1,-3-6-1-15,3-6-1 16,3-9 0-16,-3-17-1 0,0 0 1 16,0 0-1-16,-4-27 0 15,0-3 0-15,-2-9 0 16,-1-7 0-16,-3-2-1 16,2-4 0-16,4 4 0 15,1 2 0-15,6 5 0 0,5 7 0 16,6 10-1-16,9 5-2 15,9 10-3-15,2 1-6 16,8 8-17-16,6 3-8 16,-6-3 1-16,11 8-1 15</inkml:trace>
  <inkml:trace contextRef="#ctx0" brushRef="#br0" timeOffset="192094.9131">11058 14809 23 0,'0'0'33'0,"6"15"1"16,10-15-5-16,4 0-18 15,6-3-10-15,3-6-25 16,4 9-7-16,-11-14-1 0,6 8-2 16</inkml:trace>
  <inkml:trace contextRef="#ctx0" brushRef="#br0" timeOffset="192441.5856">11222 14580 26 0,'19'24'32'15,"-17"-8"0"-15,10 9-12 16,-8 2-7-16,-1-2-4 16,1 3-3-16,-4-11-3 0,0-5 0 15,0-12-2-15,0 0-1 16,20-14 0-16,-6-4-1 15,2-5 1-15,2-4-1 16,2 3 0-16,0 3 1 0,-1 7 1 16,-1 8 1-16,-1 6 1 15,-6 6 0-15,-3 6-1 32,0 6 2-32,-2 1-1 0,-3 3-4 15,1-1-7-15,-4-1-19 16,0-12-8-16,7 1 0 15,-7-9-1-15</inkml:trace>
  <inkml:trace contextRef="#ctx0" brushRef="#br0" timeOffset="192812.5497">11556 14308 3 0,'17'-19'29'0,"9"16"1"0,-6-1-2 31,2 6-13-31,-4 8-5 16,-2 3-3-16,-1 5 0 16,-5 1-3-16,0 5 0 0,-3-1-1 15,0 3-1 1,0-2-1-16,2 1 0 0,-1 2 0 15,2 1 1-15,0 1 0 0,-1 0 0 16,-3 2 1 0,-6-1-1-16,-6 1 2 0,-5 1 0 15,-9-6 0-15,-5 2-1 16,-6-7 1-16,0-4-1 16,1-5-3-16,1-12-7 15,8-5-30-15,5 0 0 0,1-9 0 16,15 0-1-16</inkml:trace>
  <inkml:trace contextRef="#ctx0" brushRef="#br0" timeOffset="193343.9411">12123 14432 19 0,'0'0'33'0,"15"29"0"15,-12 5-12 1,-3 3-6-16,0 10-3 0,0 3-2 16,6-2-4-16,-6-3-2 15,4-7-3-15,1-8-4 0,-5-11-6 16,6-8-9-16,-6-11-9 15,0 0-8-15,-6-19 1 16,-9-4 7-16</inkml:trace>
  <inkml:trace contextRef="#ctx0" brushRef="#br0" timeOffset="193529.0598">11985 14642 42 0,'9'3'34'16,"4"0"-5"-16,15 1-7 15,9 1-8-15,7-5-7 16,2 2-21-16,2-9-18 16,11 7-2-16,-11-13-1 15</inkml:trace>
  <inkml:trace contextRef="#ctx0" brushRef="#br0" timeOffset="193882.2803">12494 14504 36 0,'25'10'34'15,"-6"5"-10"-15,9 6-2 0,6 8-4 31,0 2-5-31,3 4-4 16,-3 0-3-16,-1 3-3 16,-2-5-5-16,-8-6-5 0,-1-4-9 15,-9-4-15 1,-4-15-4-16,5-4-2 0,-4-12 1 16</inkml:trace>
  <inkml:trace contextRef="#ctx0" brushRef="#br0" timeOffset="194061.2278">12903 14534 39 0,'-18'-9'34'16,"-4"16"2"-16,-12 6-14 15,-5 4-8-15,1 10-5 0,-5 2-3 16,5 3-4-16,1 1-6 16,3-4-13-16,6-4-18 15,15-2 0-15,2-7-1 16,16 1 2-16</inkml:trace>
  <inkml:trace contextRef="#ctx0" brushRef="#br0" timeOffset="194400.2135">12861 14854 8 0,'9'-8'30'16,"7"8"1"-16,1-3-12 15,3 3-4-15,1 0-3 16,-5 0-1-16,2 10-2 16,-12 0-2-16,-3 8-2 15,-12 1-1 1,-4 4-1-16,-5-1 0 15,-1 2-1-15,1-2 0 16,5-2-1-16,5-6 1 16,8-2-1-16,12-7 0 15,7 0 1-15,9-5-4 16,2 0-10-16,-1-10-23 16,11 10-1-16,-7-12-1 0,1 7 1 15</inkml:trace>
  <inkml:trace contextRef="#ctx0" brushRef="#br0" timeOffset="194847.291">13297 14539 4 0,'11'-3'31'15,"-11"3"2"-15,0 11 0 16,0 11-14-16,-4 6-6 16,4 8-5-16,-3 2 0 15,3 2-3-15,-2-4 0 16,2-4-1-16,0-13-1 15,4-6-1-15,-4-13 0 0,0 0 0 16,0-24 0-16,0 1-1 16,-8-14 0-16,1-4 1 0,-2-6-2 15,-1-1 1 1,1-2-1-16,2 1 0 16,2 2 1-16,5 3-1 0,9 7 0 31,7 7 0-31,8 9-2 0,2 2-2 15,13 11-6 1,-1 4-15-16,2 1-12 0,7 8 0 16,-10 0 0-16</inkml:trace>
  <inkml:trace contextRef="#ctx0" brushRef="#br0" timeOffset="195085.8603">13341 14801 32 0,'0'21'34'0,"12"-11"0"16,7-1-14-16,9 2-7 15,6-5-10-15,0-3-18 16,-3-9-16-16,9 6-2 0,-15-12-1 16</inkml:trace>
  <inkml:trace contextRef="#ctx0" brushRef="#br0" timeOffset="195448.3772">13599 14550 16 0,'0'0'32'0,"15"22"1"15,-12-5-7-15,-3 4-11 16,0 7-2-16,0-4-4 16,0 1-2-16,-3-7-1 15,3-3-2 1,0-15-1-16,0 0-1 15,10 0 0-15,1-9-1 16,2-7 1-16,3-4-1 16,3-3-1-16,-2 4 0 15,0 0-1-15,-3 4 2 0,-1 8-1 16,-3 7 0-16,-10 0 0 16,14 21 0-16,-10-1 0 0,0 2 0 15,-1 5-1 1,2-5-10-16,-5-4-25 0,10 4-1 15,-10-12 0-15,0-10 1 16</inkml:trace>
  <inkml:trace contextRef="#ctx0" brushRef="#br0" timeOffset="195933.6755">13855 14387 11 0,'-12'-11'29'0,"21"11"0"16,-9 0-10-1,29-17-5-15,-2 11-4 0,4-2-3 16,3 3-1-16,0-1 0 16,-2 2-1-16,-5 4-1 0,-4 6 0 15,-7 3 0-15,-8 5-2 16,-5 9 0-16,-3 2 1 16,0 7-1-16,-3 9 0 31,3 0-1-31,3 3 0 0,4-1 1 15,2 1-2-15,0 0 1 16,0 0-1-16,-3-6 2 16,-6-5 0-16,-6-4 0 15,-6-1 1-15,-7-9 0 16,-6-2 1-16,-4-8-1 16,-1-6-3-16,5-3-6 0,1 3-29 15,5-15-3-15,16-2-1 16,3-4-1-16</inkml:trace>
  <inkml:trace contextRef="#ctx0" brushRef="#br0" timeOffset="196703.1481">14621 14636 14 0,'-21'0'28'0,"21"0"2"16,0 0-11-16,26 6-9 0,19-6-2 16,18 0-1-1,24 0 0-15,19-4 0 0,19-1-1 16,10 1-1-16,4-2-1 16,-7 1 0-16,-8-2-1 0,-18 3-1 15,-16 1-1-15,-21 0-1 16,-20-1 1-16,-20 4-1 15,-8-6 0-15,-12 6-1 16,-9 0 1-16,0 0 0 16,0-13 0-16,0 13-1 15,-6-13 0 1,6 13 0-16,-10-12 0 16,10 12 0-16,-18-12 0 15,7 7 0-15,-3-5-1 16,-3 3 2-16,0-3-1 15,2 1 1-15,1 1-1 16,6-1 1-16,8 9 0 16,6-12 0-16,10 12 0 0,12 5 0 15,6 4 1-15,3 6 0 16,0 2-1-16,-6 4 3 16,-6 2 0-16,-12 0 1 15,-13 3-2-15,-16 0-1 0,-14 0-22 16,-14-11-13-16,-6 11 0 15,-24-16-3-15</inkml:trace>
  <inkml:trace contextRef="#ctx0" brushRef="#br0" timeOffset="199184.0928">17016 4287 3 0,'-62'-66'3'0,"-24"-4"-6"16,-26 4 1-16</inkml:trace>
  <inkml:trace contextRef="#ctx0" brushRef="#br0" timeOffset="207057.1957">16690 14700 15 0,'-36'0'15'16,"-5"-16"-2"-16,10-6-2 16,9-10-1-16,10-4 0 15,12-4 0-15,16-2-2 16,11 7 2-16,8 6 0 15,11 13 0-15,3 9 1 0,4 14-1 16,-12 12-2-16,-4 15-1 16,-19 7-2-16,-14 11-2 15,-17 3 0-15,-14 2-2 16,-11-5 1-16,-9-4-2 16,-3-11-1-16,1-9 0 15,6-8 1 1,5-15-1-16,10-10 0 15,7-7 0-15,8-5 0 0,9-2 1 16,11 3 0 0,10 0 0-16,7 7 1 0,11 9 0 15,7 6 0-15,2 7 0 16,5 9 0-16,-5 3 1 16,0 3-3-16,-11-4-5 0,-1-2-17 15,-4-3-14-15,-13-14 0 16,0 3 0-16</inkml:trace>
  <inkml:trace contextRef="#ctx0" brushRef="#br0" timeOffset="208143.7513">17313 14129 9 0,'-16'21'33'0,"-24"12"2"16,0 29-2-16,-4 20-14 15,7 17-5-15,13 16-4 16,12 3-3-16,21 1-2 16,16-10-5-16,15-14-7 15,13-15-14 1,14-16-14-16,-10-29-1 16,4-15 0-16</inkml:trace>
  <inkml:trace contextRef="#ctx0" brushRef="#br0" timeOffset="208359.9113">17410 14537 45 0,'14'0'36'0,"12"17"1"16,2 5-11-16,1 9-13 15,4 7-8-15,0 7-8 0,0 2-20 16,-9-8-12-16,7-4-1 16,-13-19-1-16</inkml:trace>
  <inkml:trace contextRef="#ctx0" brushRef="#br0" timeOffset="208560.4559">17757 14587 30 0,'-18'4'37'16,"-9"2"-1"-16,1 11 1 0,-9 5-20 15,-3-1-8-15,4 8-3 16,-2 0-4-16,-2 3-4 16,5 4-10-16,0-4-17 0,4-13-8 15,10 5 0-15,0-10 0 16</inkml:trace>
  <inkml:trace contextRef="#ctx0" brushRef="#br0" timeOffset="209076.5603">17725 15066 18 0,'8'-12'31'0,"3"7"1"0,-5-11-10 15,5-2-6-15,3-1-4 16,-2-3-1-16,4 7-2 16,-7-1-1-16,2 10-1 15,-11 6-1-15,14 8 0 16,-11 9-2-16,1 8 0 16,-4 6-2-16,4 2 0 0,-4-1-3 15,3-3-4-15,1 2-11 16,2-11-23-16,-6-20 0 15,7 12 0-15,-7-12 0 0</inkml:trace>
  <inkml:trace contextRef="#ctx0" brushRef="#br0" timeOffset="209461.959">18054 14570 25 0,'0'0'36'15,"3"21"1"-15,-6 4 1 16,-3 2-22-16,6 14-6 16,-7 2 0-16,7 1-5 15,-5-4-1-15,2-5-2 16,3-6 0-16,0-11-1 15,0-18 0 1,0 0 0-16,0-18-1 16,3-11 1-16,-3-6-1 15,-6-12 1-15,-1-6-2 16,-1-1 2-16,2-2-2 0,0 6 1 16,2 1 0-16,4 4 0 15,5 8-1-15,8 2-1 16,10 12-2-16,6-1-5 0,12 13-11 15,3 5-18-15,3-2-1 16,4 13 1-16,-5-2 1 16</inkml:trace>
  <inkml:trace contextRef="#ctx0" brushRef="#br0" timeOffset="209715.8829">18077 14974 52 0,'5'10'36'15,"-5"-10"-1"-15,33 0-6 16,-4 0-27-16,0 0-19 15,9 4-17-15,-12-10 0 0,8 6-2 16,-19-14 4-16</inkml:trace>
  <inkml:trace contextRef="#ctx0" brushRef="#br0" timeOffset="210047.9609">18234 14684 28 0,'22'0'36'0,"-5"6"0"16,2 5-3-16,-7 8-18 15,-7 1-5-15,1 6-3 16,-6-3-2-16,-4-1-2 16,-2-8-2-16,6-14 0 15,-16 4-1-15,13-13 0 16,6-7 0-16,4-8-1 0,4-2 0 15,6 0 1-15,3 2 0 16,3 10 0-16,1 4 1 16,-2 10 1-16,-4 10 0 0,-4 7 0 15,-5 7 0 1,-4 6-2-16,-2 2-6 0,-3-3-14 16,-8-6-17-16,8 1-1 0,-3-13-1 15,6-1 0-15</inkml:trace>
  <inkml:trace contextRef="#ctx0" brushRef="#br0" timeOffset="210248.5023">18594 14727 53 0,'26'0'34'0,"-6"0"0"16,10-9-16-16,-2 9-16 16,0 7-11-16,-3 0-21 0,-13-7-3 15,8 5-1-15,-20-5 0 16</inkml:trace>
  <inkml:trace contextRef="#ctx0" brushRef="#br0" timeOffset="210464.6683">18860 14633 81 0,'6'12'40'16,"-6"2"-4"-16,-7 9-17 15,10 7-10-15,-3 5-6 16,0-2-9-16,0 2-27 16,0-1-6-16,0-13 0 15,0-4-1-15</inkml:trace>
  <inkml:trace contextRef="#ctx0" brushRef="#br0" timeOffset="210815.3644">18970 14368 35 0,'24'0'33'0,"-4"-9"0"16,7 9-4-16,0 6-21 15,-3-3-3-15,3 4-3 16,-6 1-1-16,0-2 0 0,-5 1-1 16,-2 5 1-16,-3 0-1 15,-2 0 0-15,-1 4 0 16,-2 2 1-16,-3 5 2 15,0 5-1-15,-3 1 2 16,0 5 0-16,-8 2 0 16,2 0 0-16,-6 3 1 0,1 3-2 15,-6-7 0-15,0-1-1 16,-2-6-1-16,-2-5-3 16,2-6-11-16,3-6-25 15,-4-20-1-15,8-2 1 16,-3-11-1-16</inkml:trace>
  <inkml:trace contextRef="#ctx0" brushRef="#br0" timeOffset="211250.0701">19620 14461 35 0,'0'0'37'0,"7"12"1"15,-3 13-4-15,-4 10-17 0,6 14-7 16,-6 2-3-1,4 7-2-15,-4-2-5 16,3-8-3-16,0-4-10 0,-3-8-20 16,-6-20-5-16,6-5 0 15,-10-16-1-15</inkml:trace>
  <inkml:trace contextRef="#ctx0" brushRef="#br0" timeOffset="211451.1176">19471 14741 36 0,'21'-4'36'0,"12"7"1"0,5-3-5 16,8 0-23-16,8 10-33 15,-1-14-8-15,9 4-3 16,-17 0-1-16</inkml:trace>
  <inkml:trace contextRef="#ctx0" brushRef="#br0" timeOffset="211767.554">19947 14607 26 0,'21'9'35'16,"17"15"0"-16,-4 0 1 16,3 7-20-1,0 7-11-15,-4 2-11 16,0-1-20-16,-12-11-8 16,1-5-1-16,-22-23 0 15</inkml:trace>
  <inkml:trace contextRef="#ctx0" brushRef="#br0" timeOffset="211968.0971">20251 14604 61 0,'-28'7'38'0,"-2"18"1"16,-10 5-13-16,-8-1-15 16,3 9-5-16,0 0-7 15,-2-4-13-15,7-5-23 16,13 2-1-16,6-16-1 0,13 1 1 15</inkml:trace>
  <inkml:trace contextRef="#ctx0" brushRef="#br0" timeOffset="212268.9022">20220 14979 24 0,'-19'3'36'16,"19"-3"0"-1,0 0 0-15,26-8-17 0,-2 8-10 16,-1 0-4-16,0 8-1 16,-6-2-2-16,-4 8 0 0,-13 2-1 15,-7 3 1-15,-9 1-1 16,-3 1 0-16,-5-2 0 15,7-3 0-15,5-3 0 16,12-3-1-16,7-5 0 31,11-5-2-31,11 0-11 0,5 0-24 16,-1-12 0-16,7 5-2 16,-8-7 1-16</inkml:trace>
  <inkml:trace contextRef="#ctx0" brushRef="#br0" timeOffset="212638.2128">20603 14662 29 0,'-6'18'35'0,"-2"5"0"16,-2 11-5-16,6 8-18 0,-5 1-2 15,4 2-2-15,-2-5-3 16,7-5-1-16,-5-9-2 16,5-10 0-16,0-16 0 15,0 0-1-15,0-21 0 16,0-10 0-16,0-11 0 31,0-8-1-31,-4-7 0 0,4-7 0 16,-4 2 0-16,4 2 0 15,0 4 0-15,0 8 0 16,10 6 0-16,3 11-1 16,12 12-1-16,0 5-6 15,12 10-10-15,4 8-20 16,-4-4 2-16,11 9-2 0,-7 0 2 16</inkml:trace>
  <inkml:trace contextRef="#ctx0" brushRef="#br0" timeOffset="212869.4279">20609 15027 59 0,'23'10'34'16,"-2"-15"0"-16,11 5-21 0,5-3-22 16,-3-4-22-16,9 7-2 15,-15-11-1-15,1 5 2 16</inkml:trace>
  <inkml:trace contextRef="#ctx0" brushRef="#br0" timeOffset="213185.8643">20775 14718 45 0,'19'0'37'15,"-4"4"1"-15,5 6-11 16,-3 9-13-16,-9-1-5 31,2 5-2-31,-10-4-3 0,0 0-2 16,-3-6-1-16,3-13-1 0,0 0 0 15,0 0 0 1,-3-19-1-16,12-1 0 0,3-4 1 16,5 3-1-16,1 1 1 15,1 8 1-15,-1 5 1 16,-2 12-1-16,-5 7 1 0,-1 8 1 16,-6 6-2-16,-4 0-4 15,5 4-23-15,-5 0-12 16,-2-12-1-16,2 2 0 15</inkml:trace>
  <inkml:trace contextRef="#ctx0" brushRef="#br0" timeOffset="213417.6533">21144 14739 26 0,'14'-5'34'16,"13"11"1"-16,-6-9-2 0,6 3-22 15,2 0-13 1,-1-6-11-16,-3 6-15 0,-10-9-5 16,4 3-1-16,-10-9 6 15</inkml:trace>
  <inkml:trace contextRef="#ctx0" brushRef="#br0" timeOffset="213620.21">21419 14647 53 0,'7'15'38'0,"-7"3"-1"15,0 3-10-15,6 9-11 16,-6-1-7-16,0 0-8 16,0 4-16-16,7-2-22 15,-11-15-2-15,7-2 1 0,-3-14-1 16</inkml:trace>
  <inkml:trace contextRef="#ctx0" brushRef="#br0" timeOffset="213925.5255">21513 14393 36 0,'24'-5'32'16,"-2"-6"1"-16,12 6-9 31,3 5-14-31,-5 0-5 0,-1 0-2 16,-4 5-2-16,-4 2 0 16,-5 2 0-16,-2 5 0 15,-5-1 0-15,-4 6 0 16,-3 1 1-16,0 6-1 15,2 1 1-15,-1 6-1 16,0-2 0-16,1 6 0 0,-2 0 0 16,-4 4 0-16,0-1 0 15,-3 2 1-15,-8-3-1 16,-6-1 1-16,-10-4-3 16,-6-6-13-16,-6-14-21 15,8 1-1-15,-9-15 1 16,14-5-2-1</inkml:trace>
  <inkml:trace contextRef="#ctx0" brushRef="#br0" timeOffset="214357.5203">21955 14030 45 0,'56'63'38'0,"5"14"2"15,4 17-4-15,-4 19-21 0,-19 8-5 16,-14 10-3-16,-28-9-2 15,-15-8-2-15,-20-16-2 16,-18-12-5-16,-3-18-28 0,-2-13-8 16,3-26 0-16,14-11-1 15</inkml:trace>
  <inkml:trace contextRef="#ctx0" brushRef="#br0" timeOffset="214973.9323">22829 14379 18 0,'9'0'36'0,"-9"0"2"15,16 17-4-15,-7 7-10 16,-3 5-8-16,3 12-5 16,-9 1-2-16,8 5-3 0,-2 0-2 15,-3-2-3-15,2-4-2 31,-5-11-3-31,0-4-5 0,-5-14-9 16,5-12-17-16,0 0-5 16,0 0 1-16,-10-16 0 15</inkml:trace>
  <inkml:trace contextRef="#ctx0" brushRef="#br0" timeOffset="215221.3443">22658 14589 51 0,'10'-5'37'16,"6"-1"-3"-16,12-2-9 16,12 8-6-16,7-7-8 15,14 7-3-15,-4 0-2 16,3 0-3 0,-4 0 0-16,-14 0-2 15,-9 6 1-15,-8-6-2 16,-12 6-1-16,-13-6-2 15,11 7-6-15,-22-3-17 16,0-4-13-16,11 0-1 0,-16 3 1 16</inkml:trace>
  <inkml:trace contextRef="#ctx0" brushRef="#br0" timeOffset="216175.449">16499 15698 17 0,'0'-12'64'15,"4"26"-39"-15,-4 13-4 16,10 12-5-16,-6 6-3 16,2 10-4-16,0 2-3 15,-1 0-3-15,-1-3-3 16,-4-13-5 0,6-3-11-16,-6-11-16 15,-8-17-5-15,8-10 0 16,-16-5 0-16</inkml:trace>
  <inkml:trace contextRef="#ctx0" brushRef="#br0" timeOffset="216391.4273">16334 15920 14 0,'19'0'34'15,"5"-7"0"-15,14 9-2 0,8 1-16 16,4-3-5-16,6 7-8 15,2-4-18-15,1 6-17 16,-15-12-2-16,-1 10 0 0</inkml:trace>
  <inkml:trace contextRef="#ctx0" brushRef="#br0" timeOffset="217224.5965">17218 15859 33 0,'25'21'35'15,"-1"3"1"-15,12 10-5 16,2 6-19-16,0 2-7 15,3 0-9-15,-1-9-19 16,3 0-11-16,-16-20-1 16,1-3 0-16</inkml:trace>
  <inkml:trace contextRef="#ctx0" brushRef="#br0" timeOffset="217430.1454">17599 15845 10 0,'-21'-9'34'0,"1"18"1"15,-13 4 1-15,-3 10-16 16,-6 11-6 0,-7 1-5-16,4 5-3 15,2 1-6-15,1-6-8 16,11-2-16-16,9-3-12 16,3-16 0-16,19 5 0 15</inkml:trace>
  <inkml:trace contextRef="#ctx0" brushRef="#br0" timeOffset="217662.1847">17517 16225 44 0,'19'-2'35'0,"-12"-13"1"15,2 6-11-15,4-4-14 0,-3-6-3 16,3 4-3-16,-3 3-2 15,1 5-1-15,-11 7 0 16,15 8 1-16,-9 6-1 16,-2 11 0-16,-4 6-1 15,5 1 0-15,-5 1-4 32,0-2-12-32,-6-7-22 0,11 0-1 15,-5-13 0-15,0-11 0 16</inkml:trace>
  <inkml:trace contextRef="#ctx0" brushRef="#br0" timeOffset="218032.0087">17857 15858 27 0,'0'0'35'16,"0"0"1"-16,-7 16 2 0,3 8-20 15,-5 5-8 1,9 10-4 0,-3 2-1-16,3 1-1 15,0-1-1-15,3-11 0 0,-3-7-2 16,9-8 0-16,-9-15 0 16,9-10 0-16,-6-14 0 15,-3-6 0-15,0-11-1 16,0-6 0-16,0-7 0 15,-5-1 0-15,5 1 0 0,0 3 0 16,2 6-1-16,4 7 0 16,6 13-1-16,3 3-4 15,10 18-5-15,-1 4-12 16,4 4-16-16,11 10 0 16,-2-4 1-16,7 7 8 15</inkml:trace>
  <inkml:trace contextRef="#ctx0" brushRef="#br0" timeOffset="218248.1882">17933 16119 23 0,'-3'17'33'16,"3"-17"1"-16,17 12-6 16,7-9-18-16,4-3-22 15,7 7-16-15,-11-17-3 0,13 10-1 16</inkml:trace>
  <inkml:trace contextRef="#ctx0" brushRef="#br0" timeOffset="218564.6231">18097 15928 45 0,'0'0'36'0,"20"20"2"16,-15-5-5-16,0 5-22 16,5 5-1-16,-3-6-5 0,1 1-1 15,-2-9-2 1,-6-11-1-16,19 0-1 15,-6-12 0-15,3-5 0 0,2-2 0 16,2-3 0-16,-2-3 0 0,2 7 0 16,-3 7 0-16,-3 9 1 15,0 4 0-15,-7 8 0 16,0 5 0-16,-7 5-1 16,3 3-2-16,-3 5-10 15,0 1-25 1,-7-13-2-16,7-1 1 15,0-15-2-15</inkml:trace>
  <inkml:trace contextRef="#ctx0" brushRef="#br0" timeOffset="218930.9525">18413 15747 42 0,'15'-16'33'0,"11"7"1"16,-1-1-12-16,2 1-12 0,3 9-4 15,-2-3-3-15,-3 8-1 0,-2 2-1 16,-4 3 0-16,-3 1 0 16,-4 4 0-16,-3 6-1 15,-2 2 0-15,-1 5 2 16,1 4-1-16,-3 2 0 15,7 5 2-15,-9-1-1 32,1 5 0-32,-3-5 2 0,-10-2-1 15,-5-6-1-15,-6-4 1 16,-7-5-4-16,-4-13-4 16,4 1-13-16,1-9-19 15,1-16 0-15,14 6-1 16,6-8 0-16</inkml:trace>
  <inkml:trace contextRef="#ctx0" brushRef="#br0" timeOffset="219232.3909">19106 15788 35 0,'0'0'38'16,"9"10"2"-16,-4 10-3 16,1 5-14-16,-6 3-10 0,11 12-4 15,-8-1-3-15,4 2-4 16,-3-2-2-16,0-3-5 15,1-5-9-15,-5-9-26 16,0-22-1-16,-14 9 0 16,1-18 0-16</inkml:trace>
  <inkml:trace contextRef="#ctx0" brushRef="#br0" timeOffset="219435.0656">18917 15966 49 0,'30'0'39'15,"1"-6"-1"-15,13 6 1 0,2 0-29 32,6-4-17-32,7 4-28 0,-10-4-2 15,8 4-1 1,-12-15 0-16</inkml:trace>
  <inkml:trace contextRef="#ctx0" brushRef="#br0" timeOffset="219751.514">19529 15804 33 0,'0'0'37'16,"18"9"1"-16,11 11-1 15,2 5-20-15,5 2-9 16,2 7-6-16,1 3-11 16,-4-1-23-16,-6-12-5 15,0 1 0 1,-17-16-1-16</inkml:trace>
  <inkml:trace contextRef="#ctx0" brushRef="#br0" timeOffset="219983.3069">19858 15811 41 0,'0'0'36'0,"-24"-3"3"0,3 16-6 15,-8 11-19-15,-9 3-5 16,-2 10-4-16,-1 2-2 16,1-4-8-16,7 4-12 15,5-5-20-15,5-15-1 16,17-3 0-16,6-16 0 15</inkml:trace>
  <inkml:trace contextRef="#ctx0" brushRef="#br0" timeOffset="220237.23">19896 16085 53 0,'-20'5'35'0,"-2"-12"-4"16,8-1-12-16,14 8-7 16,18-16-4-16,4 16-1 15,6-6-3-15,2 6-1 16,-3 6-1-16,-4 5 0 16,-10 9-1-16,-10 1-1 0,-9 4 0 15,-4-4 1-15,-2 1-1 16,3-2 0-16,5-6 1 15,7-2-1-15,9-7-2 16,6-5-6-16,10-8-23 16,3 6-7-16,-4-16 1 15,5 3 0 1</inkml:trace>
  <inkml:trace contextRef="#ctx0" brushRef="#br0" timeOffset="220584.9206">20302 15838 38 0,'0'14'36'15,"0"6"0"-15,0 4-3 16,-6 3-20-16,6 7-4 16,-7-1-3-16,7 2-3 15,-6-4-1-15,6-7 0 16,-6-9 0-16,6-15-1 15,0 0 0-15,-10-8 0 0,10-14 1 16,-4-12-1-16,2-8-1 16,-2-6 1-16,4-8-1 15,0 1 0-15,0 0 0 16,6-3 0-16,1 9 0 16,3 6 0-16,7 9-1 0,2 8-1 31,7 11-5-31,-1 5-9 0,4 3-22 15,8 17 0-15,-5-3-1 16,6 9 1 0</inkml:trace>
  <inkml:trace contextRef="#ctx0" brushRef="#br0" timeOffset="220834.3434">20347 16124 35 0,'-13'7'37'0,"20"3"0"16,3-10 0-16,14 0-24 15,7-5-14-15,6 0-24 16,5 5-10-16,-8-12-1 15,5 5-1-15</inkml:trace>
  <inkml:trace contextRef="#ctx0" brushRef="#br0" timeOffset="221139.1549">20531 15855 37 0,'6'11'36'16,"-6"-11"1"-16,15 28-3 15,-4-7-21 1,-8-2-4-16,5 6-2 16,-8-6-3-16,0-2-2 15,0-17 0-15,0 8-1 16,0-8 0-16,8-20 0 16,2-2-1-16,6-1 0 15,2 1 0-15,0 0 1 16,3 4-1-16,1 8 1 0,-3 10 1 15,-3 10-1-15,-5 5 2 16,-1 10-1-16,-4 0 0 16,-2 3-4-16,1 3-13 15,-1-4-24-15,-7-14-1 0,6 0 1 16,-3-13-2 0</inkml:trace>
  <inkml:trace contextRef="#ctx0" brushRef="#br0" timeOffset="221538.281">20882 15652 33 0,'22'-10'35'0,"-2"-7"1"16,10 9-3-16,4 4-19 16,-5 4-6-16,2 4-3 0,-4 5-3 15,-3 9 1-15,-4 0-2 16,-4 6 1-16,-5-1-1 16,-1 5 0-16,-3-1 0 15,-1 6 0-15,0-1 1 0,2 1-1 16,-5-4 2-1,-3 3-1 1,-5-1 2-16,-5 2-1 16,-14-3 1-16,-4-3 0 15,-8-9-1-15,0 0-1 0,-2-4-6 16,-1 3-36-16,6-17 0 16,11-5-1-16,9-11-1 15</inkml:trace>
  <inkml:trace contextRef="#ctx0" brushRef="#br0" timeOffset="236458.2871">21682 15796 25 0,'0'0'34'0,"26"8"-1"32,-2-5-10-32,10-3-8 0,9 4-3 15,2-4-8-15,3 0-8 16,3-6-10-16,-8 6-11 15,-9-9-9-15,0 9 0 16,-15-9 0-16</inkml:trace>
  <inkml:trace contextRef="#ctx0" brushRef="#br0" timeOffset="236697.0211">21716 15942 34 0,'16'0'36'15,"16"8"-5"-15,13-4-6 16,3-4-4-16,10 8-5 16,-5-4-10-16,-4 8-32 0,-7-12-10 15,-3 3 0-15,-20-11-3 16</inkml:trace>
  <inkml:trace contextRef="#ctx0" brushRef="#br0" timeOffset="237660.1129">609 16902 26 0,'0'0'33'32,"0"0"0"-32,0 0-11 0,46 17-8 15,-46-17-5-15,73 16-3 16,-73-16-6-16,70 26-10 16,-70-26-16-16,68 12-7 15,-68-12 0-15,44-3 0 16</inkml:trace>
  <inkml:trace contextRef="#ctx0" brushRef="#br0" timeOffset="237929.4328">605 17111 21 0,'0'0'33'0,"0"0"-4"16,69 30-7-16,-69-30-4 15,77 17-9-15,-77-17-29 16,78 6-9-16,-78-6-3 0,65-12-1 16</inkml:trace>
  <inkml:trace contextRef="#ctx0" brushRef="#br0" timeOffset="238648.3019">1757 16843 40 0,'-56'-13'30'15,"5"-6"-3"-15,6-7-7 16,8-14-4-16,16 2-5 0,14-8-2 16,20 5-3-16,15 7-1 0,12 17 1 15,13 5-3-15,-1 20 1 16,-2 13 0-16,-8 19 0 15,-16 11-1-15,-13 13-1 16,-13-1-1-16,-16 4 0 16,-12-7 1-16,-1-11 0 15,-6-6-2 1,0-13-1-16,2-14 0 16,5-11-1-16,5-5 0 15,3-9-1-15,8-6 1 16,4 4-1-16,11-1 1 15,9 4 0-15,7 8 0 16,3 0 2-16,7 5-1 16,1 7 0-16,-1 2 1 0,-2 4-2 15,3 2-5-15,-9-5-8 16,2-7-19-16,3 4-3 16,-6-12 0-16,5 0 0 15</inkml:trace>
  <inkml:trace contextRef="#ctx0" brushRef="#br0" timeOffset="238886.2487">1968 16881 31 0,'6'-17'35'16,"13"24"1"-16,1 9-3 16,8 0-21-16,12 8-4 31,2 2-5-31,-2 3-6 0,4-2-13 15,-7 2-13-15,-12-14-6 16,-2-2-1-16,-23-13 0 16</inkml:trace>
  <inkml:trace contextRef="#ctx0" brushRef="#br0" timeOffset="239102.4287">2271 16824 27 0,'-2'-9'37'0,"-17"5"1"16,2 18-4-16,-4 15-14 15,-14 0-8-15,5 11-8 0,-5 0-6 16,2-4-13 0,0-2-22-16,11 0-1 15,0-10 0 1,14-4 0-16</inkml:trace>
  <inkml:trace contextRef="#ctx0" brushRef="#br0" timeOffset="239334.2171">2309 17210 29 0,'22'7'34'15,"-13"-7"-7"-15,7-11-6 16,5 0-1-16,-3-6-8 16,2 0-1-16,-5-4-4 15,4 7 0-15,-7-4-4 16,3 6 3-16,-15 12-3 15,13-7 1-15,-13 7-1 0,16 17 0 16,-13 4-1-16,5 6-3 16,-8 6 0-16,4 0-11 15,-4 0-27-15,15-1-3 0,-11-15 3 16,8 5-4 0</inkml:trace>
  <inkml:trace contextRef="#ctx0" brushRef="#br0" timeOffset="239819.7092">2752 16653 41 0,'6'30'33'0,"-11"0"0"0,5 10-18 15,0 4-4-15,-3 5-4 16,3-1-1-16,-4-8-3 0,4 1 0 16,0-11 0-16,0-11 1 15,0-19-1-15,0 0-1 16,-15-5 1-16,9-15-1 15,-4-6 1-15,2-9-2 0,-3-5 1 16,-1-4-2-16,2 1 1 16,7 1-2-16,3 1 2 15,0 3-2-15,10 6 1 16,3 3 0-16,11 7-3 16,5 3-1-16,12 14-5 31,-1-8-15-31,0 2-13 0,12 18 1 15,-5-7-1-15</inkml:trace>
  <inkml:trace contextRef="#ctx0" brushRef="#br0" timeOffset="240051.2166">2743 17081 38 0,'7'13'34'0,"10"-13"1"31,18 3-16-31,9-6-15 0,-4-10-30 16,13 13-4-16,-11-19-2 15,5 13-3-15</inkml:trace>
  <inkml:trace contextRef="#ctx0" brushRef="#br0" timeOffset="240505.0908">3136 16824 27 0,'23'6'33'0,"-8"0"2"0,4 12-14 15,-1 12-7-15,-7-1-3 16,-4 11-2-16,-7-5-1 16,0 1-3-16,-5-12-1 15,-3-10-2-15,8-14-1 16,-11-12 0-16,11-5 0 16,7-9 0-16,3-2-1 0,1 0 1 15,5 4 0-15,2 9-1 16,1 9 2-16,3 12-1 15,-4 9 1-15,-1 3 0 16,-10 5-2-16,3 7-1 16,0-1-7-16,-7-8-22 15,2-9-9 1,2 0 1-16,-7-12-1 16</inkml:trace>
  <inkml:trace contextRef="#ctx0" brushRef="#br0" timeOffset="240737.3675">3522 16961 26 0,'9'-5'34'0,"12"5"-1"16,1 0-7-16,0-2-26 16,8 6-27-16,-10-14-3 15,7 10-2-15,-9-14 3 16</inkml:trace>
  <inkml:trace contextRef="#ctx0" brushRef="#br0" timeOffset="240969.1571">3869 16769 48 0,'0'19'40'15,"3"6"0"-15,-3 5-6 16,-3 1-20-16,6 10-5 0,-3 0-4 0,0-1-5 15,2 0-8 1,-2-7-29-16,0-11-3 16,0-2-1-16,0-20 1 0</inkml:trace>
  <inkml:trace contextRef="#ctx0" brushRef="#br0" timeOffset="241292.1042">3983 16613 3 0,'16'-15'31'16,"15"9"-1"-16,-9-7 1 15,6 7-17-15,2 2-5 16,-4 0-5-16,-2 4 0 16,-2 0-1-16,-3 4-2 0,-7 2 0 15,-3 5 1-15,-9-11-1 0,13 25 1 16,-13-7 1 0,6 7-1-16,-3-2 1 0,3 13 2 15,0 1-1-15,4 14 0 16,-1-3 1-16,2 7 0 31,-3-5 0-31,1 2 0 0,-9-5 0 16,5-4-1-16,-12-6 1 15,-10-12-2-15,-7-9 0 16,-4-3 0-16,-6-10-2 16,-4-3-5-16,10-4-36 15,-3-3-1-15,4-12-1 16,14 7 2-16</inkml:trace>
  <inkml:trace contextRef="#ctx0" brushRef="#br0" timeOffset="244296.997">4771 16760 47 0,'0'0'29'15,"0"0"-2"-15,15 14-4 0,-15 9-5 16,4 17-5-16,-4-2-5 16,0 9-2-16,0-2-3 15,5 3-4-15,-2-8-7 16,-3-14-13-16,0-11-16 16,0-5-1-16,0-10 1 0,-5-12 6 15</inkml:trace>
  <inkml:trace contextRef="#ctx0" brushRef="#br0" timeOffset="244434.5342">4654 16941 15 0,'0'0'34'0,"0"0"2"16,17 0-1-16,8 0-18 15,12 5-10-15,7-5-23 0,12 8-16 16,-9-14-1-16,8 3-1 15</inkml:trace>
  <inkml:trace contextRef="#ctx0" brushRef="#br0" timeOffset="244766.5893">5152 16802 32 0,'18'-5'36'15,"-1"-1"0"-15,11 16-8 16,3 12-12-16,0 1-6 15,4 12-5-15,-1 3-5 16,-7 1-8-16,3-3-16 0,-2 3-13 16,-14-14 1-16,3-9-1 15</inkml:trace>
  <inkml:trace contextRef="#ctx0" brushRef="#br0" timeOffset="245003.2063">5488 16820 59 0,'-17'4'40'16,"-8"7"0"-16,1 9-14 15,-4 16-11-15,-11-3-7 0,4 8-3 16,2-2-4-16,-1-3-5 16,9 1-14-16,9-8-22 15,1-15 0-15,15-14 0 0,0 0 0 16</inkml:trace>
  <inkml:trace contextRef="#ctx0" brushRef="#br0" timeOffset="245436.6262">5547 17224 4 0,'0'0'32'15,"0"0"-1"-15,15-7-8 16,1 5-3-16,-3-7-4 15,5 1-1-15,-7-2-4 0,6 5-1 16,-9-7-3-16,3 12 1 16,-11 0-2-16,9 15-2 15,-9-3 0-15,0 11-2 16,0 0 1-16,-3 6-2 16,3 0-1-16,0-5-7 15,8 0-7-15,-5-12-23 0,-3-12-2 16,14-3-2-16,-5-15 0 15</inkml:trace>
  <inkml:trace contextRef="#ctx0" brushRef="#br0" timeOffset="245822.0806">5890 16692 33 0,'0'0'36'16,"0"0"0"-16,-11 21-9 15,11 9-11-15,-7 6-4 0,7 12-4 16,-6-1-3-16,6 6 0 16,4-7-2-16,-1-4-1 15,-3-10 0-15,4-11 0 16,-4-12-1-16,0-9-1 15,7-12 1-15,-3-13 0 16,-4-8-1 0,0-7 0-16,-4-9 0 15,-1-4-1-15,3 3 1 16,-2-3-1-16,1 4 1 16,3 4 0-16,0 9-1 15,7 7 0-15,7 9-1 0,5 3-3 16,12 12-8-16,0 5-17 15,5 0-8-15,9 10-2 0,-2-3 2 16</inkml:trace>
  <inkml:trace contextRef="#ctx0" brushRef="#br0" timeOffset="246085.1157">5913 17079 24 0,'0'18'36'0,"0"-18"0"0,17 16-1 15,8-6-22-15,6-10-6 16,6 3-8-16,7-3-16 15,3 7-18-15,-15-14 0 0,4 7-2 16</inkml:trace>
  <inkml:trace contextRef="#ctx0" brushRef="#br0" timeOffset="246423.4266">6232 16875 38 0,'10'-9'35'0,"11"14"0"0,-8-1-14 15,-1 8-7-15,0 9-5 16,-6 0-3-16,0 6-1 16,-6-4-2-16,0-3 0 15,-5-4-2-15,1-1-2 16,4-15 1-16,0 0-1 15,3-14 0-15,3-7 0 0,4-1 0 16,3 3 0-16,3 1 1 16,2 1 2-16,-3 7 0 15,0 10 1-15,-5 3 0 0,-1 14 0 16,-2 7-1-16,0-4-1 16,-5 6-7-16,-2-2-18 31,-2-3-14-31,4 1-1 0,-2-11 0 15</inkml:trace>
  <inkml:trace contextRef="#ctx0" brushRef="#br0" timeOffset="246905.1457">6490 16683 13 0,'5'-17'33'0,"17"5"1"16,-3-11-3-16,9 5-15 15,6 6-6-15,1-1-3 0,2 6-2 16,-4 7-2-16,-4 5-1 15,-5 4 0-15,-5 7 0 32,-4 2-1-32,-5 7 0 0,-8 4 0 15,2 7 0-15,-4 0 1 16,3 2 0-16,0 1 0 16,5 5 0-16,-1-3 1 15,3 3-1-15,-1-7 0 16,0 1 1-16,-6-7 0 15,-3 2 0-15,-9-8-1 0,-7-3 1 16,-8-8-1-16,-5-8 1 16,-5-6-2-16,-2-3-3 15,5-6-12-15,6-6-26 16,-3-17 0-16,13 1-1 16,5-9 0-16</inkml:trace>
  <inkml:trace contextRef="#ctx0" brushRef="#br0" timeOffset="249393.811">7373 16590 18 0,'10'0'38'0,"-10"0"1"16,12 33-6-16,-6 10-10 31,-3 0-9-31,8 18-3 0,-4-1-6 16,3 0-5-16,0-5-7 15,-7-13-9-15,2-9-15 16,-1-13-7-16,-4-20-1 16,-16-4 0-16</inkml:trace>
  <inkml:trace contextRef="#ctx0" brushRef="#br0" timeOffset="249648.0892">7271 16852 31 0,'0'0'33'16,"16"-5"0"-16,8 2-11 15,11 3-11-15,11-4-16 16,0-2-23-16,17 6-4 16,-5-14-1-16,13 2 2 0</inkml:trace>
  <inkml:trace contextRef="#ctx0" brushRef="#br0" timeOffset="250079.8443">8102 16769 17 0,'-25'10'31'0,"-12"-20"-6"15,3-3-3-15,3-6-7 16,2-9-1-16,11-5-4 15,8-7-1 1,17 2-2-16,9-1-2 16,13 13-1-16,13 7 0 0,10 13 1 15,1 12-1-15,0 17 0 16,-9 6-2-16,-10 13 1 16,-15 8-2-16,-11 6 0 15,-16-1 0-15,-12-4 0 16,-10-6 0-16,-7-8-1 0,-4-7 0 15,1-11 0-15,2-12-1 16,1-11 0-16,6-9 0 16,4-1-1-16,10-5 0 15,9 1 1-15,12 2 0 16,10 4 0-16,12 5 0 16,7 10 1-1,7 10 0-15,1 6-2 16,6 6-16-16,1 4-19 15,-10-12-1-15,0 8 1 16,-10-12-1-16</inkml:trace>
  <inkml:trace contextRef="#ctx0" brushRef="#br0" timeOffset="250448.8459">8482 16666 49 0,'15'0'36'16,"4"19"1"-16,5 7-16 16,1 4-9-16,9 8-6 15,0 6-9-15,0-3-15 0,-3-7-17 16,3 0-1-16,-9-19-1 15,0-1 6-15</inkml:trace>
  <inkml:trace contextRef="#ctx0" brushRef="#br0" timeOffset="250681.1332">8769 16675 49 0,'-15'0'38'16,"-7"7"1"-16,-2 6-13 15,-1 17-10-15,-9 2-7 16,3 7-3-16,0 1-4 16,0-2-4-16,9 0-11 15,0-4-23-15,4-16-3 16,11-4 0-16,7-14 0 0</inkml:trace>
  <inkml:trace contextRef="#ctx0" brushRef="#br0" timeOffset="250981.9539">8897 17067 30 0,'-15'-5'28'0,"-1"-5"0"16,13-2-14-16,9 1-4 31,1 1-1-31,10 3-1 0,0 4-1 16,4 9-1-16,-9 3 2 15,-3 6-3-15,-9 5-1 16,-11 2 0-16,-5 1-3 16,-3-1 2-16,-2-4-2 15,-1-1 0-15,6-4 0 16,7-6-1-16,9-7 0 0,9 5 1 15,10-5-1-15,6 0-6 16,9-3-22-16,9 3-8 16,-3-9-1-16,8 9 0 15</inkml:trace>
  <inkml:trace contextRef="#ctx0" brushRef="#br0" timeOffset="251482.9242">9238 16574 23 0,'-10'-19'35'16,"10"19"-3"-16,-9 18-7 15,3 7-6-15,3 16-3 16,-3 6-7-16,6 8-2 15,0-2-3-15,0-2-1 16,0-12 0-16,0-6-1 0,3-13-1 16,-3-20 0-16,0 0 1 15,0-13-1-15,-3-17 0 0,-3-6 0 16,-4-7 0 0,1-3-1-16,3-7 1 0,-4-1-1 15,5 3 0-15,5 2 1 16,5 9-1-16,8 1-1 0,5 11-2 15,9 2-3-15,8 13-8 16,6 6-19-16,4 2-5 16,7 8-1-16,-4-3 0 15</inkml:trace>
  <inkml:trace contextRef="#ctx0" brushRef="#br0" timeOffset="251736.8602">9261 16941 6 0,'5'17'29'0,"-5"-17"0"16,25 21-4-1,-1-17-24-15,3-4-19 0,9 3-7 16,-8-16-4-16,9 13 12 31</inkml:trace>
  <inkml:trace contextRef="#ctx0" brushRef="#br0" timeOffset="252084.5501">9480 16733 28 0,'12'8'26'16,"7"7"-8"-16,-7 3-3 16,-3 4-3-16,-3 0-3 15,-2 3-1-15,-4-6-2 16,-4-8-2-16,4-11-1 0,-11 0-2 15,11-11 0-15,0-7 0 16,5-6-1-16,5-7 0 16,3 2 0-16,6 3 1 15,5 11 1-15,0 0 2 0,2 13 0 16,-1 5 0-16,-4 14 0 31,-6 5 1-31,-2 7-2 0,-4 4 0 16,-3-4-4-16,0 2-11 15,-3 1-22-15,-3-15-2 16,10-5 0-16,-10-12-1 16</inkml:trace>
  <inkml:trace contextRef="#ctx0" brushRef="#br0" timeOffset="252338.2734">9911 16802 27 0,'0'0'35'16,"10"4"1"-1,1-4-5-15,5 0-18 16,9 0-13-16,5 0-16 16,8 0-17-16,-13-12-2 15,9 12 0-15</inkml:trace>
  <inkml:trace contextRef="#ctx0" brushRef="#br0" timeOffset="252570.0601">10289 16658 43 0,'0'-15'36'0,"0"15"-2"16,6 15-13-16,-6-3-4 0,6 13-5 15,-6 4-5-15,6 10 0 16,-6 1-5-16,7 1-7 16,-1 1-19-16,3-4-13 15,-9-18-2-15,6 4 0 16</inkml:trace>
  <inkml:trace contextRef="#ctx0" brushRef="#br0" timeOffset="252986.7746">10450 16518 2 0,'9'-19'28'0,"16"10"-1"0,-3-7-3 16,9 4-15-16,3 2-2 16,0 2-4-16,-1 2-1 15,0 1-1-15,-9 1 0 16,-2 4-1-16,-5 0 2 15,-6 7-1-15,-1 5 1 16,-4 3 0-16,-1 6 0 0,2 7 2 16,-1 9 0-16,3 0 1 15,3 9 0-15,1 2 0 16,0 0 0-16,1 0-1 16,2 2 3-16,-10-5-2 0,5 1 1 15,-18-8-1-15,-3-6 1 16,-14-8-1-1,-7 1-1 1,-4-16-4-16,-5-6-29 0,0-21-9 16,9-8 0-16,4-25-2 15</inkml:trace>
  <inkml:trace contextRef="#ctx0" brushRef="#br0" timeOffset="254675.2101">11352 16620 29 0,'17'0'35'0,"-13"13"-5"16,-1 7-8 0,4 12-5-16,-3 2-7 15,4 9 0-15,-4 1-7 0,-4-4-5 32,5-2-13-32,-5-2-18 0,-7-15-3 15,3-9 1-15,-9-12 1 16</inkml:trace>
  <inkml:trace contextRef="#ctx0" brushRef="#br0" timeOffset="254944.9579">11203 16787 50 0,'21'0'37'0,"5"-8"0"16,14-1-14-16,8 9-13 15,7-1-14-15,8 1-28 16,-5-9-4-16,7 9 0 15,-10-10-1-15</inkml:trace>
  <inkml:trace contextRef="#ctx0" brushRef="#br0" timeOffset="255230.1316">11861 16594 45 0,'0'0'36'16,"12"5"1"0,7 16-14-16,3 0-8 15,11 10-5-15,2 1-5 16,5 9 0-16,2-4-6 15,-2-1-5-15,0 0-9 0,-12-9-17 16,-3-14-7 0,-3-4 1-16,-7-21-1 0</inkml:trace>
  <inkml:trace contextRef="#ctx0" brushRef="#br0" timeOffset="255477.5532">12277 16615 12 0,'-24'-3'36'0,"5"13"0"15,-15 2 2-15,-7 9-16 16,4 14-7 0,-12-2-6-16,6 14-3 15,-2 0-5-15,5-2-5 16,6 1-15-16,7-5-18 16,-2-11-1-16,15-4-1 15,4-16 2-15</inkml:trace>
  <inkml:trace contextRef="#ctx0" brushRef="#br0" timeOffset="255831.7531">12373 16983 22 0,'3'-13'33'0,"13"4"-2"0,0 3-9 15,0 2-6-15,5 9-5 16,-3 3-3-16,-2 11-2 15,-10 0-2-15,-6 10-1 16,-13 0-1-16,-5 0-1 16,-7-3 0-16,-3-4 1 15,3-7-1-15,4-3 0 0,1-7 0 16,20-5 0-16,0 0 1 16,11-8-1-16,13-1 1 15,4 6-2-15,10 3-5 0,2-7-27 16,0-2-5-1,7 6 0-15,-4-8-1 16</inkml:trace>
  <inkml:trace contextRef="#ctx0" brushRef="#br0" timeOffset="256294.8372">12869 16511 25 0,'-6'22'34'0,"12"7"-3"16,-6 10-8-16,0 5-8 0,0 13 0 16,-8-2-5-1,8 1-2-15,-4-12-3 0,4-6 0 32,-5-9-2-32,1-16-1 15,4-13 0-15,-3-10-1 0,-4-19 0 16,1-3 0-16,-2-8 0 15,-2-4-1-15,1-9 1 16,2 4-1-16,1-2 0 16,6 8 0-16,6 4 0 15,4 3-1-15,9 9-1 0,4 3-3 16,10 14-6-16,-3 1-14 16,4 4-12-16,10 9-2 15,-4-4 1-15</inkml:trace>
  <inkml:trace contextRef="#ctx0" brushRef="#br0" timeOffset="256549.2761">12920 16990 27 0,'9'12'32'16,"3"-12"0"-16,13 7-18 15,9 0-36-15,-3-16-4 16,16 9-3-16,-11-15 2 16</inkml:trace>
  <inkml:trace contextRef="#ctx0" brushRef="#br0" timeOffset="257012.4106">13190 16683 32 0,'15'26'35'15,"-13"-2"-6"-15,-2 8-10 16,3 2-5-16,-3 3-4 15,3-2-3-15,-3-7-3 32,-3-5-1-32,0-14-2 0,3-9 1 15,0-19-1-15,10-3 0 16,1-4 0-16,2-3-1 16,7-2 1-16,2 1-1 15,5 4 1-15,-3 11 0 16,1 7 0-16,-2 11 1 15,-5 7 0-15,-4 12 0 0,-1 1 0 16,-6 9-2-16,-1 2-4 16,-6-7-6-16,7-3-21 15,1 0-6-15,-8-24-1 16,16 12 1-16</inkml:trace>
  <inkml:trace contextRef="#ctx0" brushRef="#br0" timeOffset="257412.3273">13555 16522 12 0,'24'-8'29'0,"-7"-7"2"15,11 9-6-15,-4-3-14 16,4 1-4-16,3 3-2 15,-4-1-1-15,-1 3-2 16,-5 3 0-16,-2 0 0 16,-7 0-1-16,-1 5 0 15,-11-5-1-15,8 23 1 0,-8-5-1 16,0 6 1-16,3 3 1 16,0 7-1-16,3 2 0 15,1 5 1-15,5 3 0 16,0 5 2-16,1-4-1 15,5 4 1-15,-9-4 1 16,-5-1 0 0,-8-7 0-16,-8 0 0 15,-16-9-2-15,-3-9-2 0,-9-1-12 16,2-9-25 0,-7-14-2-16,10-5-1 15,-5-7 1-15</inkml:trace>
  <inkml:trace contextRef="#ctx0" brushRef="#br0" timeOffset="261090.961">1675 17401 3 0,'33'22'15'0,"16"4"-4"15,4-4 1-15,18-7-6 16,10-3 1-16,15-7-4 16,8-10-2-16,17-5 1 15,8-5-1-15,9-4 2 16,9-3-3-16,2 2 3 0,-4-2-3 15,7-3 1-15,-8 5-1 16,0 6 0-16,-4 6 2 16,-4 4 0-16,-5 4 1 15,-4 7 0-15,-4 7 2 16,-7 11-3-16,-2 8 2 16,-9-1-1-1,-8-1 1-15,-3 1-3 16,-11 2 1-16,-5-7-1 15,-8-1-2-15,-10-9 1 16,-10-7 1-16,-10-3-1 16,-9-1 0-16,-10-2 2 15,-6-4-1-15,-15 0 1 16,9 4 1-16,-9-4-2 0,0 0 1 16,-11 3-1-16,11-3 0 15,0 0 0-15,-9 5 0 16,9-5-1-16,0 0 0 0,0 0 0 15,-12 0 1-15,12 0 0 16,0 0-1-16,-10-7 0 16,10 7 0-16,0 0 0 0,0 0-1 15,0 0 1-15,0 0 0 16,18-10-1-16,-5 3 0 16,9 2 1-16,7-5-1 15,9-4 0-15,7 1 0 16,10 4 0-16,9 2 0 31,9 3 1-31,3 0 0 0,8 4 0 16,5 0 0-16,8 8 1 15,7-1-1-15,8-3 0 16,9-4 0-16,7-4 0 16,11-1 0-16,5-7 0 15,-1 1 1-15,-7 2-1 16,-15-3 1-16,-21 8 0 0,-26 4-1 15,-28 4-17-15,-18 8-11 16,-28-12 0-16,-22 13-1 16</inkml:trace>
  <inkml:trace contextRef="#ctx0" brushRef="#br0" timeOffset="261960.9695">3787 17722 13 0,'-8'19'26'16,"8"-19"-6"-1,0 49-3-15,0-49-2 16,9 66-3-16,-9-66-3 15,30 43 0-15,-30-43-1 16,47 17 0-16,-21-21-4 16,5-18-3-16,-7 0-3 0,1-9 2 15,-6 4-1-15,-4 3 0 16,-5 2-1-16,-5 0 0 16,-5 11 3-16,0 11-1 0,0 0 1 15,-15 18-1-15,15-18 2 16,-6 63-5-16,6-63 6 15,0 87-2-15,-3-32 2 16,3 4-1-16,-6 9 2 16,2-1-3-1,-8-17 1-15,-3-5 5 16,-5-2-5-16,20-43-2 16,-49 29 0-16,49-29-2 15,-49-26-2-15,49 26-1 16,-31-58-5-16,31 58-3 15,-3-62-10-15,3 62-8 16,0 0-7-16,56-56 5 0</inkml:trace>
  <inkml:trace contextRef="#ctx0" brushRef="#br0" timeOffset="262893.2144">4533 17795 22 0,'0'0'25'0,"6"60"-2"16,-6-60-9-16,0 73-3 15,0-27-5-15,0 0 1 16,0 3-3-16,0-49-1 16,9 55-6-1,-9-55-3-15,0 0 10 16,0 0-1-16,0 0 3 15,22-66-2-15,-22 66 0 0,0-68-1 16,0 68 0 0,0-43 2-16,0 43-6 0,0 0 3 15,0 0-2-15,0 0 1 16,-35-40 1-16,28 25-4 0,1-9 2 16,1-3-1-16,1-2 1 15,1-2-2-15,3 4 0 16,4 0 0-16,2 3 0 15,0 3 1-15,7 11 1 16,-2 3 0-16,9 4-1 16,4 8 0-1,1-5-5-15,6 3-12 16,3 4-13-16,-9-3 0 16,3-1 0-16</inkml:trace>
  <inkml:trace contextRef="#ctx0" brushRef="#br0" timeOffset="263796.2128">4810 17794 14 0,'23'28'27'0,"-23"-28"-5"16,24 22-1-16,-24-22-5 15,0 0-3-15,23 55 2 16,-23-55-9-1,5 46 5-15,-5-46-9 16,0 0 1-16,-5 58-5 16,5-58 2-16,0 0-1 0,0 0 1 15,0 0 2 1,0 0-7-16,0 0 11 0,0 0-1 16,0 0 1-16,21-45 0 15,-14 13-3-15,0 8-6 0,4-3 5 16,2 5-1-16,2 8-3 15,1 6-2-15,1-2 2 16,0 10-3-16,-17 0 4 16,38 15 5-16,-38-15-3 15,0 0 2-15,0 0 0 16,43 50 1-16,-43-50-9 0,0 0-26 16,9 42-4-16,-9-42-7 15,0 0 7-15</inkml:trace>
  <inkml:trace contextRef="#ctx0" brushRef="#br0" timeOffset="264666.5075">5308 17716 12 0,'0'0'27'16,"19"0"-9"-16,-7-5-1 16,6 5-4-16,-2-5 0 15,2 3-5-15,2-3-1 16,-8-3-1-16,3-1 0 15,-15 9-3-15,10-5 0 16,-10 5-1-16,0 0-1 0,-7 18 2 16,1-2 0-16,2 5-1 15,4-21 1-15,-5 66 4 16,8-25-9-16,1 4 4 16,4 4 0-16,2-5-1 15,2 2 0-15,-2 3 0 16,-2-4-4-1,-8-45 1-15,5 47 7 16,-5-47-4-16,0 0 0 16,-41 28 1-16,41-28-4 15,-50-15 2-15,50 15 2 0,-54-21-8 16,54 21-8-16,0 0-20 16,-50-15-4-16,50 15-3 15,0 0 12-15</inkml:trace>
  <inkml:trace contextRef="#ctx0" brushRef="#br0" timeOffset="265685.6145">4222 17911 26 0,'0'0'30'0,"0"0"-4"0,0 0-14 16,0 0-1-16,0 63-2 16,0-63 0-16,0 72-2 15,0-72-3-15,0 76-2 16,0-29-3-16,0-47 9 16,13 57-8-16,-13-57-5 15,0 0-17-15,0 0-17 0,0 0 4 16,43 0-1-16</inkml:trace>
  <inkml:trace contextRef="#ctx0" brushRef="#br0" timeOffset="268979.9651">8066 17486 13 0,'64'19'10'16,"23"-4"0"-16,6-8 0 15,18-7-3-15,13-3-1 16,11-6-3-16,4-8 1 15,10 0 2 1,6-4-2-16,1 3 4 16,-1 6 0-16,-1 9 2 15,-2 14-1-15,-12 3 1 16,-7 12-1-16,-15 5-2 16,-9 11 0-16,-16-3-3 0,-7 1-1 15,-11-7-1-15,-7-10 0 16,-12-4-2-16,-3-4-1 15,-10-10 2-15,-9-7-1 0,-8-6 1 16,-6-3 0-16,-10-3-2 16,-4 1 1-16,-6 3 0 15,0-5 1-15,0 15-2 16,-6-10 1-16,6 10-1 16,0 0 0-16,0 0 1 0,10 0 0 15,1-4 0-15,8 2 0 16,3-5-1-16,9-1 1 15,10 3 0-15,11-4 0 16,10 0-1-16,14 9 1 16,12-5-1-16,14 5 1 15,13-3 0 1,11-1 1-16,10-1-2 16,7 2 1-16,6-2 1 15,-1 1-1-15,-3 0 2 16,-4 4-2-16,-9 0 1 0,-14 7 0 15,-12 1 0 1,-11-1-2-16,-14 5-5 0,-16-2-17 16,-14-5-13-16,-6-5 1 15,-16-4 0-15</inkml:trace>
  <inkml:trace contextRef="#ctx0" brushRef="#br0" timeOffset="269914.5926">9892 17916 2 0,'41'-21'24'0,"-41"21"-2"16,0 0-4-16,0 0-4 0,0 0-5 15,4 56-8-15,-4-56 2 16,0 0 0-16,32 63-3 16,-32-63 0-16,0 0-1 15,62 31 0-15,-62-31 10 16,45-8 0-16,-45 8-7 0,0 0 3 15,48-36 2-15,-48 36 0 16,0 0-1-16,17-53 0 16,-17 53-6-16,0 0 0 15,0 0 6-15,0 0-10 16,0 0 0-16,0 0 2 16,5 43-1-16,-5 0 0 0,0 9 2 15,-5 6 1-15,-5 12-1 16,-3-11 6-16,-5 5-1 15,-3-12-1-15,21-52-1 16,-56 51 0-16,56-51-1 16,-54-9-2-16,54 9 0 15,-36-67-6 1,32 16 1-16,4 3-5 0,0 48-12 16,31-66-18-16,-31 66 5 15,59-52 13-15</inkml:trace>
  <inkml:trace contextRef="#ctx0" brushRef="#br0" timeOffset="270467.8902">10342 18180 10 0,'0'0'32'15,"31"-46"-9"-15,-31 46-9 16,0 0-1-16,44 22-3 15,-44-22-2-15,11 50-2 16,-17-8-3-16,6-42-3 16,-24 68 2-16,24-68 2 15,-35 49-2-15,35-49-2 16,0 0 0-16,0 0-4 0,0 0 4 16,0 0 4-16,0 0-5 15,0 0 2-15,0 0-2 16,62 11-6-16,-62-11-9 15,63 18-14-15,-63-18-4 16,49 7 0-16,-49-7 30 16</inkml:trace>
  <inkml:trace contextRef="#ctx0" brushRef="#br0" timeOffset="270947.6344">10667 17929 30 0,'0'0'24'16,"16"53"-1"-16,-16-53-6 15,-10 81-5-15,4-34-5 16,6-47-3-16,-12 85 2 0,12-85-8 31,-7 61 6-31,7-61 1 0,0 0-3 16,0 0-1-1,-10-42-1-15,10 42 6 0,0-83 0 16,0 35 0-16,0-9-1 16,0 0-1-16,-2 10-3 15,2 6 2-15,4 2 0 16,1 4-6-16,3 9-1 0,3 5 0 16,5 12-1-16,5 2 1 15,5 7-2-15,-1 0-5 16,5 0-11-16,4 10-11 15,-6-7-1-15,4 2 1 16</inkml:trace>
  <inkml:trace contextRef="#ctx0" brushRef="#br0" timeOffset="271217.1991">10673 18319 32 0,'0'0'32'15,"44"18"-8"-15,-44-18-8 16,65 0-10-16,-65 0-23 0,80-14-12 15,-80 14-6-15,58-15 7 16</inkml:trace>
  <inkml:trace contextRef="#ctx0" brushRef="#br0" timeOffset="271687.1835">10977 17966 28 0,'0'0'31'16,"14"54"-14"-16,-14-54-9 16,0 70-1-16,0-70-3 15,-6 61 5-15,6-61-4 16,0 0-1-16,0 0 0 15,0 0-3-15,0 0 4 16,0 0 2-16,14-73 0 0,-14 73-5 16,32-53-4-16,-32 53 3 15,0 0-3-15,51-22 4 16,-51 22 1-16,19 41-5 0,-19-41 0 16,9 71 1-16,-9-71 4 15,4 70-14-15,-4-70-26 16,6 46 1-16,-6-46-4 15,0 0 26-15</inkml:trace>
  <inkml:trace contextRef="#ctx0" brushRef="#br0" timeOffset="272173.282">11255 17816 12 0,'23'-4'28'16,"-12"-7"2"-16,9 3-14 15,-1 3-5-15,0-2-4 16,2 7-2-16,-2 7-2 0,-2 0 1 31,0-2-2-31,-3 7-1 0,-14-12 1 16,0 0 3-16,40 46 2 16,-40-46-6-16,15 48 1 15,-15-48 0-15,5 81 2 16,-5-28-4-16,-5-2 5 15,1-1-4-15,-6 13-3 16,4-2 7-16,-6 0-1 0,1-11 0 16,11-50 2-16,-33 51 1 15,33-51-5-15,-46 33-1 16,46-33 0-16,-47-4-3 16,47 4-9-16,-43-36-33 15,43 36 3-15,0 0 0 16,-31-80 5-1</inkml:trace>
  <inkml:trace contextRef="#ctx0" brushRef="#br0" timeOffset="275940.3516">14457 16956 28 0,'37'9'29'15,"-3"-13"-4"-15,7 9-19 16,5-1-16-16,-12-13-15 15,10 12-3-15,-18-12 4 16</inkml:trace>
  <inkml:trace contextRef="#ctx0" brushRef="#br0" timeOffset="276210.398">14497 17088 14 0,'0'0'36'0,"10"12"0"16,7-6-5-16,14-3-12 0,6 1-8 16,9 1-22-16,4 0-21 15,-10-8-2-15,7 3-2 16,-12-7 3-16</inkml:trace>
  <inkml:trace contextRef="#ctx0" brushRef="#br0" timeOffset="276811.1286">15273 16945 25 0,'0'28'30'0,"13"5"-3"15,-2-1-13-15,5-5-2 16,7-1-2-16,3-17-2 15,8-3-1-15,0-18-1 16,1-5-2 0,-3-12-2-16,-2-5 0 15,-9-7-1-15,-6 0 0 16,-3 6 0-16,-8 4 0 16,-4 12 1-16,0 19 0 0,-12 5 1 15,3 24-1 1,4 14 1-16,0 12 1 0,2 6-2 15,0 10 3-15,-1-3-2 0,-1 0 0 16,-6-8-1-16,-3-12 1 16,-5-11-2-16,-5-11-1 15,-4-15 0-15,0-11-3 16,3-11 0-16,3-13-4 16,10-5 0-16,3-3-6 15,15 9-3-15,3-4-15 0,10 6-5 16,12 12 1-16,0 0 1 15</inkml:trace>
  <inkml:trace contextRef="#ctx0" brushRef="#br0" timeOffset="277081.1798">15722 17270 41 0,'0'-9'29'15,"10"-1"-5"-15,-4 0-3 16,-3-7-6-16,4 5-1 15,-3-1-5-15,-4 13 0 16,8-11-2-16,2 21 0 0,-10 4-1 16,5 11-1-16,-5 4 0 15,4 3-3-15,2 3-6 0,-6 3-24 16,2-12-11-16,8-8 1 16,-10-18-4-16</inkml:trace>
  <inkml:trace contextRef="#ctx0" brushRef="#br0" timeOffset="277543.9486">16070 16886 25 0,'0'0'35'16,"12"14"-2"-16,-12 13-9 15,-3 9-5-15,3 9-4 16,-9 3-4-16,9 7-4 16,-8-8-2-16,8-5-2 15,-7-13 0-15,7-8-2 32,0-12 1-32,0-9-3 0,0-12 2 15,0-11 2-15,0-6-2 16,-3-11 1-16,-4-7-2 15,1-3 2-15,0-3-2 16,-3 2 2-16,3 3-2 16,3 4 0-16,3 7 0 15,12 11-2-15,7 11 0 0,10 3-2 16,11 12-7-16,0 4-10 16,11-1-18-16,6 11-1 15,-1-4 1-15,5 4 5 16</inkml:trace>
  <inkml:trace contextRef="#ctx0" brushRef="#br0" timeOffset="277813.8158">16120 17323 31 0,'0'0'31'0,"15"17"-5"16,7-12-9-16,6-1-11 16,0 0-15-16,0-4-19 15,9 0-2 1,-13-8-1-16</inkml:trace>
  <inkml:trace contextRef="#ctx0" brushRef="#br0" timeOffset="278099.0027">16375 17104 16 0,'0'0'33'0,"9"33"0"0,-9-9-11 16,0 1-6-16,0 1-5 15,-3-6-2-15,3 4-4 16,-6-10 0-16,6-14-3 16,0 0 0-16,7-12 2 15,4-7-3-15,4-2 1 0,4 0-1 16,0-2 2-16,3 3-2 16,-1 6 2-16,-3 11 0 15,-2 8 1-15,-5 7-1 16,-1 10-2-16,-3 1-1 15,-7 2-13-15,0 1-24 32,6 0 0-32,-6-11-2 0,7-2 2 15</inkml:trace>
  <inkml:trace contextRef="#ctx0" brushRef="#br0" timeOffset="278584.1527">16793 16958 2 0,'9'-14'28'0,"7"14"0"15,-16 0-10-15,31-15-6 16,-10 10-3-16,2-1-2 16,1 6-2-16,-4 0 0 0,1 11 0 15,-4 1 0-15,-1 5 0 16,-4 1 1-16,1 12 0 15,-5-2 0-15,2 10 0 0,-4-2 1 16,0 5-2 0,-6-4 0-16,0 1 1 15,-9-1-2-15,0-4 0 0,-6-7 1 16,-4-5-2-16,-5-12-2 0,-2-4 1 16,-1-5-2-16,-1-7-4 15,6-8-3-15,0-1-18 16,1-6-16-16,17 2 0 15,4-2 2-15</inkml:trace>
  <inkml:trace contextRef="#ctx0" brushRef="#br0" timeOffset="278916.4863">17485 16956 35 0,'7'2'36'0,"-7"-2"1"16,5 28-12-16,3 2-7 16,-5 7-6-16,6 9-5 15,-4-4-1-15,3 7-6 16,-2-8-4-16,-6-5-13 16,0-13-20-16,-5-4-3 0,-7-12 2 15,1-4-1-15</inkml:trace>
  <inkml:trace contextRef="#ctx0" brushRef="#br0" timeOffset="279201.4019">17354 17173 22 0,'22'0'35'0,"3"-8"1"16,18 10-2-16,3-2-21 16,12 0-18-16,12 0-25 15,-5-10-3-15,9 2-3 0,-16-5 1 16</inkml:trace>
  <inkml:trace contextRef="#ctx0" brushRef="#br0" timeOffset="279602.0446">18024 16980 27 0,'0'0'32'31,"5"19"2"-31,-5 0-15 0,0 8-7 15,0-3-1-15,8 6-2 16,-3-6-2-16,7-7-1 16,2-8-2-16,4-2-1 0,1-7-1 15,1-10-2 1,-2-4 2-16,0-5-2 16,-4 0 1-16,-3 1 0 0,-5 4 0 15,-1 0 0-15,-5 14 0 0,0 0 1 16,11 10-1-16,-3 13 2 15,1 11-1-15,2 8-1 16,-1 1 3-16,-3 7 0 16,-7 4-2-16,0 2 1 15,-19-5 0 1,-9-5 0-16,-10-10-1 16,-10-8 3-16,-4-8-4 15,1-9-1-15,2-17 1 16,9-16-1-16,13-9-3 15,11-8-3-15,16 1-2 16,8-1-12-16,14 2-21 16,9 7-2-16,3 6 2 0,13 11-1 15</inkml:trace>
  <inkml:trace contextRef="#ctx0" brushRef="#br0" timeOffset="280018.7991">18394 17316 24 0,'20'0'32'15,"-6"0"-5"-15,2 3-9 16,1 5-2-16,-10 1-3 16,-2 5-2-16,-11-2-3 0,-4 5 0 15,-6-4-3-15,1 6 2 16,-1-3-3-16,7-3 1 15,9-13-3-15,6 16 1 16,13-10-2-16,12 1-4 16,8 4-8-16,5-8-21 15,-2-6-7 1,6 3 0-16,-6-11 0 16</inkml:trace>
  <inkml:trace contextRef="#ctx0" brushRef="#br0" timeOffset="280366.0534">18747 17047 11 0,'0'0'33'0,"5"23"0"16,-11 1-8-16,6 5-8 15,0 7-4-15,-5-4 0 16,5 8-6-16,0-9 1 15,0-1-2-15,-5-10-2 0,5-8-3 16,0-12 1-16,-9-12 0 16,5-6-2-16,-4-9 2 15,0-11-2-15,-3-8 0 16,2-5 1-16,3-2 0 16,3-6-1-16,3 4 1 15,4 5 0 1,4 1-1-16,3 11-1 15,4 7 0-15,4 13-2 16,0 4-3-16,4 14-4 16,-2-3-6-16,8 3-13 0,8 12-9 15,-7-7 1-15,10 4 1 16</inkml:trace>
  <inkml:trace contextRef="#ctx0" brushRef="#br0" timeOffset="280635.5026">18727 17259 6 0,'-21'13'32'15,"21"3"2"-15,4-5-5 16,9-6-11-16,15 3-8 16,3-4-7-16,3-4-16 0,-4-5-18 15,6 1-3-15,-12-16-1 16</inkml:trace>
  <inkml:trace contextRef="#ctx0" brushRef="#br0" timeOffset="280967.5623">18975 17049 10 0,'12'30'32'15,"-12"-12"1"-15,3 4-8 16,-3 0-9-16,0-1-4 0,2-2-4 15,-2-19-1-15,0 17-2 16,0-17-2-16,17-10 0 16,-6-1-1-16,6-9 0 15,-1-4-1-15,4 2 2 16,-2 2-2-16,2 5 0 16,-4 6 2-16,-3 9-1 0,-4 0 1 15,1 18 0-15,-5-3 0 0,0 8-2 16,-1 3-4-1,-4-6-12-15,0-6-23 16,0 3 0-16,0-17 0 0,5 12-2 16</inkml:trace>
  <inkml:trace contextRef="#ctx0" brushRef="#br0" timeOffset="281452.4749">19332 16802 18 0,'0'0'34'16,"5"14"1"-16,5-14-1 15,11 4-19 1,7 0-6-16,3-4-1 16,7 0-3-16,-3-9-2 15,0 9-2-15,-7-7 1 0,-3 3-2 16,-7 4 1 0,-5 0-1-16,-13 0 0 0,13 24 1 15,-7 0 1-15,-1 5-1 16,1 2 2-16,1 8 0 15,0 2 0-15,4 3 0 0,-4 1 1 16,0 1-2-16,-7-9 0 16,0 1 0-16,-8-9 0 15,-7 1 0-15,-9-9 0 16,-5-9-2-16,-7-8 1 16,3-4-1-16,0 0-3 0,2-7-10 15,7-6-27-15,17 3-1 16,10-5 1-16,21 3 0 15</inkml:trace>
  <inkml:trace contextRef="#ctx0" brushRef="#br0" timeOffset="281906.4655">21192 16847 35 0,'27'26'37'15,"-9"13"-5"1,-9 10-9-16,-4 23-1 16,-16-1-2-16,4 8-2 15,-11-16-5-15,11-5-3 16,2-24-3-16,24-21-4 16,29-28 0-16,39-29-1 15,46-28-1-15,44-25-1 16,46-14 0-16,35-14-1 0,33-2 0 15,3 2 2-15,-7 8-1 16,-17 15-1-16,-34 18 1 16,-36 22-3-16,-52 19 1 15,-41 12-5-15,-43 17-31 0,-36 11-5 16,-28 3 0-16,-29-4-1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09-26T14:38:56.65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889 6584 52 0,'0'0'33'16,"-69"-42"-7"0,26 52-5-16,2 11-7 0,41-21-5 31,-72 80-2-31,44-24-2 16,16 9-2-16,9 5 0 0,16-5-1 15,24-11 1-15,10-13 0 16,3-14 1-16,8-23 1 15,1-11 0-15,-7-21 1 16,-5-9 0-16,-9-14 0 16,-20-6-2-16,-15-4-1 0,-15 7 0 15,-14 6-4-15,26 48-2 16,-71-66-11-16,28 52-26 16,43 14-2-16,-55 0 0 15,55 0 1-15</inkml:trace>
  <inkml:trace contextRef="#ctx0" brushRef="#br0" timeOffset="2185.631">1195 6788 88 0,'0'-19'33'0,"3"9"-6"15,-3 10-6 1,17 34-7-16,-17 8-6 16,9 18-2-16,-9 8-4 0,6 9 1 31,0 4-1-31,0-1-3 0,2-9-4 15,-8-18-7-15,0-11-19 16,0-11-9-16,0-17 1 16,0-14 0-16</inkml:trace>
  <inkml:trace contextRef="#ctx0" brushRef="#br0" timeOffset="2322.9655">1249 7100 53 0,'33'0'30'0,"5"-7"-6"16,0 4-32-16,7 9-16 16,-7-11-4-16,2 10-1 15</inkml:trace>
  <inkml:trace contextRef="#ctx0" brushRef="#br0" timeOffset="2601.6175">1618 6854 23 0,'-19'-15'32'0,"1"11"1"0,-8 1-1 0,7 6-13 15,2 11-10-15,5 3-5 16,3 7-2-16,9 4-1 16,14-1 0-16,3-2 0 15,9-6 1-15,4-6 1 16,4-7 2-16,-1-11 0 15,-2-2 0-15,-9-11 0 0,-11-4 0 16,-13-6 0-16,-8 3-4 16,-8 4-8-16,-7 2-24 15,2 1-7-15,0 5 0 16,1 1-1-16</inkml:trace>
  <inkml:trace contextRef="#ctx0" brushRef="#br0" timeOffset="2986.3983">1773 6785 50 0,'17'3'37'0,"0"6"-1"0,8 11-1 15,0 17-21-15,-2 4-7 16,5 14-2-16,-8 2-2 16,-6 7 0-16,-8 1-2 31,-8-2 2-31,-10-4-1 0,-7-13 1 16,-2-8-1-16,-7-10 1 15,-1-15-1-15,7-13 1 16,-4-11-2-16,7-16 0 15,2-14-1-15,6-10 0 16,8-12 0-16,6-5 0 16,9-1-1-16,5 4 0 0,13 11-3 15,-2 5-9-15,6 13-27 16,1 16 0-16,-7 8 0 16,-1 15 0-16</inkml:trace>
  <inkml:trace contextRef="#ctx0" brushRef="#br0" timeOffset="3424.4417">2240 6706 41 0,'-9'3'28'0,"-9"2"-4"16,18-5-10-16,-13 18-5 15,13-5-4-15,0 1-1 16,13 1-1-16,5-1-1 16,-2-3 2-16,1-2-1 0,-5-2 0 15,1-5-1-15,-13-2 0 16,0 0-1-16,-19-2 1 15,-2 2-1-15,-2 0 0 16,-8 0 0-16,1 0-1 16,4 10 2-16,2 0 1 15,12 4 2 1,9 3 1-16,8 2-1 16,9-6 1-16,15 3 1 15,2-3-1-15,3-4-2 0,5-7-3 16,-2-2-5-16,0-4-15 15,-1-6-19-15,-17-8 0 16,-5-1-1-16,-14-7 1 16</inkml:trace>
  <inkml:trace contextRef="#ctx0" brushRef="#br0" timeOffset="3539.9479">2243 6590 61 0,'-17'-15'19'16,"17"15"-23"-16,0 0-17 15,0 0-4 1,23 3-3-16</inkml:trace>
  <inkml:trace contextRef="#ctx0" brushRef="#br0" timeOffset="3724.4383">2412 6675 53 0,'31'24'35'0,"-1"9"-2"15,-2 1-6-15,0 0-8 16,0 1-8-16,-7-7-3 0,2-1-2 15,-11-13-1-15,4-4 1 16,-5-15-1-16,2-6-1 16,-3-9-3-16,-1-4-4 0,3 2-20 15,-2-3-18 1,-7-3 0-16,3 10-1 0,-6 0 0 16</inkml:trace>
  <inkml:trace contextRef="#ctx0" brushRef="#br0" timeOffset="4320.0617">3037 6679 43 0,'-12'0'30'16,"-9"-3"-4"-16,8 6-11 0,2 4-7 15,3 3-3-15,8 7-3 16,2-2 0-16,6-1 0 16,7 0 0-16,1-2 0 15,2-2 0-15,1-3 1 0,-1-4-1 16,-5-3 0-16,-13 0-2 31,0 0 0-31,0 0 0 16,-16-7 0-16,-5 7-1 15,-4 0 1-15,-3 4-1 0,0 4 2 16,6 5 0-16,4 3 1 16,8 4 1-16,10-1 0 15,3 2 0-15,13-1 1 16,1-4 0-16,12-1-1 0,0-10 0 15,4-5 0-15,2-7-2 16,-2-5 0-16,-2-4-1 16,-2-5 1-16,-4-4-1 15,-10 0 0-15,-5-1 0 16,-2 5 1-16,-8 5 0 16,0 16 0-16,0-12 0 0,0 12 1 15,-8 18-1-15,8 4 0 16,6 3 0-16,-1 5-2 15,5 5-6-15,0-3-22 16,1-10-9-16,9 2 1 16,-6-13-1-16</inkml:trace>
  <inkml:trace contextRef="#ctx0" brushRef="#br0" timeOffset="4672.3225">3806 6769 30 0,'0'10'37'16,"-6"8"1"-16,-12 0-2 0,-4-1-14 15,-2 5-7-15,-14-5-6 16,1 2-4-16,-4-2-2 16,-2-4-1-16,6-5-1 15,2-8-1-15,4-9 0 16,6-6 0-16,10-2-1 15,9-4 0 1,6 0 0-16,13-2 0 16,5 4 0-16,7 7 1 15,6 6 0-15,6 9 0 16,-3 6 1-16,-2 6 1 16,-4 2 0-16,-4 7 0 15,-5 1 0-15,-3 0-1 0,-4 0-2 16,-6-6-4-16,3 1-15 15,1-3-20-15,-10-17 0 0,18 5 0 16,-18-5 0 0</inkml:trace>
  <inkml:trace contextRef="#ctx0" brushRef="#br0" timeOffset="4872.8312">4123 6733 46 0,'0'0'38'0,"18"-9"0"16,-18 9 1-16,0 0-21 31,10-3-10-31,-10 3-10 0,0 0-16 16,6 11-20-16,-6-11 0 15,3 10-1-15,4 2 0 16</inkml:trace>
  <inkml:trace contextRef="#ctx0" brushRef="#br0" timeOffset="5042.3537">4139 6924 81 0,'0'0'43'0,"0"0"0"15,0 0-4-15,0 0-33 0,-7 17-43 16,7-17-3-16,0 0-2 31,0 0-1-31</inkml:trace>
  <inkml:trace contextRef="#ctx0" brushRef="#br0" timeOffset="6332.2069">5715 6617 45 0,'12'14'34'16,"3"-1"1"-16,10 10-15 15,9 9-7-15,4 5-5 16,5 4-2-16,0 2-6 0,1-5-10 16,-5-6-16-1,-1-2-9-15,-13-14 0 0,0-4-1 16</inkml:trace>
  <inkml:trace contextRef="#ctx0" brushRef="#br0" timeOffset="6532.1193">6114 6658 40 0,'0'0'35'31,"-25"-8"-1"-31,5 12-8 0,-6 9-12 16,-8 5-6-16,-2 11-2 16,-10 4-1-16,1 8-2 15,-3 0-4-15,3-3-5 16,8 2-11-16,7-1-18 15,6-17-1-15,16-3 0 16,8-19 0-16</inkml:trace>
  <inkml:trace contextRef="#ctx0" brushRef="#br0" timeOffset="6914.3753">6291 6753 26 0,'0'11'33'16,"-3"-1"0"-16,-1 9-4 16,4 5-17-16,-8-2-4 15,5 5-1-15,-4-4-3 0,4-3 0 16,-3-9-1-16,6-11-1 15,0 0 0-15,0 0 0 16,-7-24 0-16,7-2-1 16,-8-8 1-16,1-4 0 0,2-6-2 15,-2 1 1-15,3-3-1 16,-1 2 1-16,5 1-2 0,6 6 1 16,6 0-1-16,7 5-2 15,8 9-4-15,2-1-10 16,4 4-19-16,11 14 0 15,-10-6 1-15,10 12-2 16</inkml:trace>
  <inkml:trace contextRef="#ctx0" brushRef="#br0" timeOffset="7182.8307">6254 6956 30 0,'6'14'34'0,"-6"-14"0"16,34 14-4-1,-6-10-22-15,3 2-14 16,12 4-22-16,-12-10-4 0,4 3-1 16,-13-11 0-16</inkml:trace>
  <inkml:trace contextRef="#ctx0" brushRef="#br0" timeOffset="7535.3144">6508 6749 41 0,'22'0'34'15,"-6"0"-1"-15,5 3-9 16,-2 11-11-16,-11 3-5 0,2 0-3 16,-7 0 0-16,-3 1-1 15,-3-7-1-15,3-11 0 16,0 0-1-16,0 0-1 15,7-17 1-15,2-4-1 16,4-1 0-16,5 1-1 0,4-1 0 31,-1 7 0-31,0 5 0 16,-1 10 1-16,1 6-1 16,-5 7 1-16,-1 7 0 15,-9 2-2-15,3 6-7 0,-9 4-23 16,0-12-6-16,6 1 0 15,-6-21-1-15</inkml:trace>
  <inkml:trace contextRef="#ctx0" brushRef="#br0" timeOffset="7914.125">6954 6482 23 0,'19'-10'33'0,"0"-5"2"16,9 7-2-16,-3 1-17 16,0 0-6-16,6 7-4 15,-7 5-1-15,-1 0-3 0,-8 7 0 16,-1 6 0-16,-7 2-1 15,3 8 1-15,-4 5 0 16,-3 4 0-16,2 2 2 16,-1 6-1-16,-1-2 1 0,3 6-1 15,-6-8 0-15,0 3 1 16,-6-8-1-16,-3-5 0 16,-9-4-1-16,-4-5 0 0,-6-7-1 15,-2-8-4-15,-3 0-21 16,0-7-15-16,-2-10-1 15,8 3-1-15,-2-10 0 16</inkml:trace>
  <inkml:trace contextRef="#ctx0" brushRef="#br0" timeOffset="9740.381">7590 6759 10 0,'0'0'20'15,"0"0"-2"-15,0 0-1 16,16 3-3-16,6-3-1 16,15 0-3-16,16 0-1 15,20 0-1-15,18-3-2 0,20 3-1 16,17-3-2-16,11 3-1 16,7-4 0-16,-6 4-1 15,-10 0 0-15,-15 0-2 16,-24 0-1-16,-17-5-1 15,-26 5-1-15,-19-7-1 16,-17-1-1 0,-15-7-1-16,-8 3 2 15,-8-7 0-15,1 8 2 16,-3-4 1-16,4 4 1 16,1 2 2-16,1 4 3 15,15 5 0-15,0 15 0 16,15-5 1-1,1 5-1-15,1-3 1 0,3 7 0 16,-9-1 2-16,-1 1-2 16,-13-3 0-16,-9 0 0 0,-12 2-2 15,-2-4-2-15,2-1-12 16,2-1-21-16,0-12-1 16,22 0-1-16,0 0 0 15</inkml:trace>
  <inkml:trace contextRef="#ctx0" brushRef="#br0" timeOffset="10319.7839">9448 6653 25 0,'0'0'31'0,"22"3"1"15,-19 6-10 1,4 5-7-16,-1 6-5 0,-2-1-3 15,5 8 0-15,-1-6-2 32,6 3-1-32,0-7-1 0,5-4 0 15,0-13-1-15,2 0 0 16,-1-8-1-16,1-6 1 16,-7-1 0-16,-4-6-1 15,-7 1 0-15,-3 5 0 16,0 2 0-16,0 13 0 15,0 0-1-15,-11 0 1 0,11 19 0 16,11 10-1-16,3 9 1 16,4 9-1-16,-3 5 1 15,-2 2 1-15,-10 1-1 16,-3 3 2-16,-22-9-2 16,-8-1 2-16,-18-13-1 15,-8-6 0-15,-2-16-1 0,-1-8-2 16,7-11-2-16,8-12-3 0,15-5-6 15,11-14-11 1,18-6-14-16,16 6-2 16,8-4 1-16,14 7 1 0</inkml:trace>
  <inkml:trace contextRef="#ctx0" brushRef="#br0" timeOffset="10742.3834">9998 6520 28 0,'0'0'35'0,"9"26"1"16,-9 1-6-16,-6 2-14 15,6 9-5-15,-4 4-1 16,4 1-4 0,-5-3-1-16,5 0-2 15,-3-11-1-15,3-5-1 16,0-9 1-16,0-15-1 16,0 0 0-16,0-16 0 0,0-6 0 15,-4-13 0-15,-1-6-1 16,-2-10 0-16,-2-4 0 15,2-3 0-15,1-1-1 0,3-1 1 16,3 6-1-16,0 6 0 16,10 8 1-16,11 10-1 15,4 8-2-15,6 6-6 16,12 9-8-16,0 11-20 16,0-4-1-16,11 12 1 15,-8-5-1-15</inkml:trace>
  <inkml:trace contextRef="#ctx0" brushRef="#br0" timeOffset="11019.8767">10029 6938 30 0,'19'18'32'0,"-5"-18"1"16,9 3-7 0,1-3-14-16,-2 0-19 0,11 3-21 15,-17-15-4-15,8 9 0 16,-14-11 0-16</inkml:trace>
  <inkml:trace contextRef="#ctx0" brushRef="#br0" timeOffset="11389.0907">10233 6676 30 0,'13'0'33'0,"-13"0"0"16,18 19-7-16,-9-3-11 16,-5-2-5-16,4 4-2 15,-4 0-2-15,-1-5-1 16,-3-2-1-16,0-11-1 16,6 9-1-16,-6-9 0 0,9-10 0 15,2-4-1-15,-4-2 1 16,6-1-2-16,1 0 0 15,0-1 0-15,-1 2 0 16,0 7 0-16,-1 2 0 0,-2 7 0 16,1 7 0-16,-8 3 1 15,4 6 0-15,-1 4-1 32,-2-1 1-32,1 0-3 0,1 4-7 15,-3-4-21-15,-3-9-7 16,10 1 0-16,-10-11-1 15</inkml:trace>
  <inkml:trace contextRef="#ctx0" brushRef="#br0" timeOffset="11858.4944">10562 6428 26 0,'13'-12'30'0,"5"12"1"16,-4-5-9-16,12 3-10 15,2 2-4-15,1 0-3 0,0 0 0 16,-3 0-1-16,-1 0-1 15,-3-3 0-15,-4 3-1 0,-6 0 0 16,-2 0 0-16,-10 0-1 16,8 15 1-16,-8-3 0 15,8 7 0-15,-8 3 1 16,5 8 1-16,-5 3 1 16,6 8-1-16,-6 2 0 15,7 3-1 1,-7-4 0-16,0-1-1 15,0-3 0-15,-4-6 0 16,-5-7-2-16,-6-4 1 16,-1-7 0-16,-6-7 0 15,-2-4-1-15,0-3-2 16,1 0-9-16,-2 0-27 16,0-13 0-16,14 3-1 0,-4-8-1 15</inkml:trace>
  <inkml:trace contextRef="#ctx0" brushRef="#br0" timeOffset="12390.8494">11174 6691 14 0,'23'-5'33'15,"-3"-4"-2"-15,19 9 1 16,2-4-15-16,9 1-9 16,0 3-8-16,1-5-11 0,-1 10-14 15,-16-12-7-15,-1 7 1 16,-22-9-1-16</inkml:trace>
  <inkml:trace contextRef="#ctx0" brushRef="#br0" timeOffset="12560.2778">11255 6781 40 0,'11'0'30'0,"16"3"-7"0,11-3-6 16,5 0-15-1,11 4-26-15,-9-14-3 0,8 6-2 32,-13-9-2-32</inkml:trace>
  <inkml:trace contextRef="#ctx0" brushRef="#br0" timeOffset="12808.0587">11861 6578 57 0,'17'7'35'16,"12"14"1"-16,2 1-17 15,7 3-10 1,2 4-3-16,3 2-6 15,-5-4-9-15,0-3-19 16,-1 0-7-16,-18-15-1 0,2-3 1 16</inkml:trace>
  <inkml:trace contextRef="#ctx0" brushRef="#br0" timeOffset="12993.4687">12209 6565 31 0,'-24'6'35'15,"-7"6"1"-15,-1 7-4 16,-10 5-14-16,-3 4-6 16,3 7-5-16,-3 1-4 15,1 0-7 1,11 0-12-16,4-7-20 16,1-13 0-16,16-4-1 15,12-12 0-15</inkml:trace>
  <inkml:trace contextRef="#ctx0" brushRef="#br0" timeOffset="13346.9323">12295 6171 26 0,'20'-14'32'16,"-2"4"-1"-16,7 5-6 16,3 5-12-16,-6 5-4 15,-6 7-3-15,-11 5-2 16,-10 6 0-16,-11-1-1 16,-6 3 0-16,-6-3 0 31,0 0-1-31,3-3 0 0,10-2-1 15,8-7 0-15,7-10 0 16,27 16 0-16,0-8-2 16,7-1-4-16,3 3-10 15,0-6-20-15,7 5 0 16,-7-3 0-16,3 3 0 0</inkml:trace>
  <inkml:trace contextRef="#ctx0" brushRef="#br0" timeOffset="13694.5641">12671 6414 44 0,'-12'0'35'16,"12"11"-1"-16,0 9-11 31,0 2-9-31,6 11-3 0,-9 3-3 16,3 6-1-16,-4-1-2 15,4-2-1-15,-6-2-1 16,4-9-2-16,-2-8 1 15,1-4 0-15,3-16-1 16,0 0 0-16,0 0 0 16,-5-21 0-16,1-4-1 0,-2-6 0 15,-1-11-1-15,-1-5 0 16,1-5 0-16,-2-4 0 16,5 1-1-16,4 4 1 15,4 4 0-15,5 6 1 16,6 9 0-16,5 5-2 0,5 11-2 15,5 3-4-15,7 10-10 16,3 3-20-16,1-2 1 16,5 4 0-16,-6-2-1 15</inkml:trace>
  <inkml:trace contextRef="#ctx0" brushRef="#br0" timeOffset="13963.4858">12714 6829 54 0,'19'5'32'16,"10"3"-3"-16,-2-4-17 16,3-6-29-16,5 4-10 15,-13-12-4 1,9 10-1-16</inkml:trace>
  <inkml:trace contextRef="#ctx0" brushRef="#br0" timeOffset="14379.8849">13016 6588 42 0,'0'0'35'0,"22"19"2"15,-16-1-13-15,-1-2-8 0,1 6-5 16,-6-8-3-16,0 5-3 16,-3-4 0-16,3-2-2 15,0-13-1-15,0 0 0 16,0 0-1-16,0-22 1 16,7 2-2-16,5 0 1 31,1-6-2-31,3 3 1 0,1 3-1 15,0 5 1-15,1 3 0 16,-2 10-1-16,-1 8 2 16,-6 6-1-16,0 5 2 15,0 5-1-15,-2 2-1 16,-4 1-3-16,5 1-10 16,-3 1-25-16,0-13 0 0,2-5-1 15,-7-9 0-15</inkml:trace>
  <inkml:trace contextRef="#ctx0" brushRef="#br0" timeOffset="14811.5905">13341 6345 31 0,'25'-4'33'0,"-4"-8"0"16,14 7-4-16,-2 3-16 0,-1-3-6 15,2 5-3-15,-3 0-3 16,-6 3 1-16,-3 1-2 16,-5 1 1-16,-6 0 0 15,-2 9 1-15,-3-1 0 16,-3 5 0-16,-3 4 2 0,3 8 0 15,-3 0 0-15,7 9 0 16,-7 0 0-16,9 4-1 16,-4 0 1-16,-1 4-2 15,-1-1 0-15,-3 1-1 0,-4-2 1 16,-6-6-1-16,-10-3 0 16,-6-4 0-16,-11-9 0 31,-7-4 0-31,-1-8-1 0,-2-6-10 15,0-5-28-15,7-5-2 16,3-6 1-16,10-1-1 16</inkml:trace>
  <inkml:trace contextRef="#ctx0" brushRef="#br0" timeOffset="20050.9489">5364 7979 40 0,'6'-10'32'0,"-18"-7"-4"16,-2 5-6-16,-6 6-5 15,-11 0-5-15,1 10-3 16,-5 7-3-16,1 7-2 0,3 6-2 16,7 9 0-16,7 3-1 31,11 3-1-31,12 0 2 0,10-3 0 16,9-7 0-16,10-7 0 15,3-6 0-15,-1-6 1 16,-2-7-1-16,-4-6-7 15,-6-7-32-15,-5 4-1 16,-10-7 0-16,-1 4-1 16</inkml:trace>
  <inkml:trace contextRef="#ctx0" brushRef="#br0" timeOffset="20451.9323">5635 8029 22 0,'0'0'34'15,"0"0"-1"-15,21 11-2 16,-2 7-14-16,2 3-8 15,5 4-3-15,4 4-5 16,1-1-6-16,0-1-18 16,-1 0-11-16,-11-14 0 31,2 2 0-31</inkml:trace>
  <inkml:trace contextRef="#ctx0" brushRef="#br0" timeOffset="20651.9903">5915 8039 60 0,'-14'0'38'16,"-10"-4"0"-16,-2 8-13 15,-5 11-11-15,-9 2-5 0,2 7-4 16,-2 5-4-16,3-2-7 16,10 7-11-16,4-3-21 15,2-9 0-15,10 1-1 16,3-8 1-16</inkml:trace>
  <inkml:trace contextRef="#ctx0" brushRef="#br0" timeOffset="21030.6161">6080 8128 40 0,'7'19'31'0,"-7"-9"-3"15,3 8-14-15,0-1-3 0,-3-2-3 16,5-1 0 0,-5-14-2-1,0 15-2-15,0-15 0 16,0 0-1-16,-5-22 1 15,2 3-1-15,-7-6-1 0,4-4-1 16,-3-5 0-16,0-5 0 16,2 0-1-16,1 0 1 15,3-2-2-15,6 3 2 16,7 2-2-16,2 1 1 0,10 6-1 16,2 1-3-16,9 6-4 15,3 4-9-15,4 3-12 16,3 10-6-16,-5-3 0 15,5 15 0-15</inkml:trace>
  <inkml:trace contextRef="#ctx0" brushRef="#br0" timeOffset="21268.6071">6136 8235 30 0,'6'17'33'0,"7"-9"-1"16,12-1-11-16,5-2-8 15,2-3-16-15,8 2-24 16,-9-10-3-16,7 6-2 0,-17-15 0 15</inkml:trace>
  <inkml:trace contextRef="#ctx0" brushRef="#br0" timeOffset="21631.9212">6369 8020 29 0,'15'2'35'0,"-3"-2"-1"16,7 10-3-16,-2 2-14 15,-7-2-6-15,3 4-3 0,-9 0-3 16,2 0-1-16,-6-3-1 16,0-11-1-16,0 0-1 15,0 0 0-15,0-12-2 16,8-7 1-16,3 1-1 0,2-5 0 15,7 1-1-15,-4 2 2 16,5 5-1-16,-2 7 2 16,-3 8 1-16,3 12 0 0,-7 3 0 15,-3 5 0-15,0 3 0 16,-6 4-7-16,7 1-24 16,-5-4-8-16,-5-10-1 15,4 3 0-15</inkml:trace>
  <inkml:trace contextRef="#ctx0" brushRef="#br0" timeOffset="22069.4842">6754 7849 15 0,'5'-16'31'15,"14"8"1"-15,0-5-1 16,9-2-16-16,6 6-4 31,-4-4-3-31,5 7-2 0,-7 1-1 16,-3 5-1-16,-8 4 0 15,0 6-1-15,-9 7 0 16,0 4 0-16,-3 7 0 16,2 5 0-16,-1 4 0 15,5 2-1-15,-1 4 1 16,2 0-1-16,-5 3 1 0,-2-3-1 16,-5-6 0-16,-8-2 0 15,-7-7 0-15,-7-7-1 16,-6-8 0-16,-6-4-1 15,0-9-4-15,-1-11-11 16,-2-2-24-16,13-3 0 16,2-8-1-16,11 5 0 0</inkml:trace>
  <inkml:trace contextRef="#ctx0" brushRef="#br0" timeOffset="22972.9501">7717 8054 18 0,'-14'4'25'0,"-6"-4"-3"15,20 0-2-15,0 0-4 16,34 0-2-16,7 0-2 0,21-4-3 15,25 4-1 1,15-5 0-16,21 1-3 0,15-2-1 0,11 3-3 16,0 3-2-16,-6 0-1 15,-13 0-2-15,-22 0-1 16,-18 3-3-16,-24-3 1 16,-20 0-1-16,-24 0 1 15,-13-4 1-15,-15-9 1 16,-7-1 1-16,-2-1 1 0,-1-3 2 15,-2 3 1-15,4-2 1 16,1 2 0-16,3 4 1 16,10 11 0-16,-10-12 0 15,10 12 0-15,0 0 1 16,16 3 0-16,-1 3 0 31,7 3-1-31,0 2-1 0,6 5 2 16,0 0 1-16,0 4 1 15,-10-3 2-15,-1 5 0 16,-15-3 1-16,-2 4 0 16,-21-4 1-16,-4 2-3 15,-10 0-8-15,-2 7-32 16,-16-14-3-16,3 7 0 0,-15-17-2 16</inkml:trace>
  <inkml:trace contextRef="#ctx0" brushRef="#br0" timeOffset="25076.5815">10076 7582 49 0,'-26'8'31'0,"-14"16"-5"0,-1 15-5 16,-6 8-4-16,11 18-4 15,1 5-2-15,18 9-2 16,4-2-3-16,16 3-2 15,12-5-6-15,10-13-6 16,12-10-23-16,4-9-6 31,-1-18-1-31,6-8 0 0</inkml:trace>
  <inkml:trace contextRef="#ctx0" brushRef="#br0" timeOffset="25561.7976">10506 7932 43 0,'-9'-15'31'0,"-1"6"-7"16,-8 6-5-16,-7-3-5 16,-5 12-2-16,-5 3-3 15,1 5-3-15,0 5-1 16,8 8 0 0,8 2-2-16,9 3 0 15,9 0 1-15,15 0-1 16,10-7 0-16,12-6-1 15,4-5-2-15,2-6-9 16,0-8-27-16,-1-5-1 0,-11-4 0 16,-1 1-1-16</inkml:trace>
  <inkml:trace contextRef="#ctx0" brushRef="#br0" timeOffset="28354.9328">10692 7868 53 0,'12'0'36'15,"10"14"1"1,6 0-16-16,3 5-9 16,9 9-6-16,1 1-6 15,1-1-9-15,-4-2-18 16,-1 1-9-16,-12-13 0 0,-2 2 0 16</inkml:trace>
  <inkml:trace contextRef="#ctx0" brushRef="#br0" timeOffset="28523.4183">11022 7908 21 0,'-12'-6'33'16,"-13"6"3"-16,-1 9-1 15,-10 8-16-15,-7 5-7 16,1 6-5-16,-1 2-4 16,3 1-8-16,8 4-11 0,4-2-18 15,4-13-2-15,14 3 1 16,4-13-1-16</inkml:trace>
  <inkml:trace contextRef="#ctx0" brushRef="#br0" timeOffset="28892.66">11231 7970 36 0,'-6'33'33'0,"-5"-10"0"16,7 0-12-16,-3 10-9 0,1-3-4 15,6-1-3-15,0-5-2 16,0-7-1-16,0-17-1 16,0 0 1-16,0 0-1 15,6-17 1-15,-6-9-1 16,-3-6 1-16,-2-8-1 31,0-1 0-31,0-2 0 0,-1-3-1 16,1 4 1-16,5 0 0 15,0 5-1-15,3 9 0 16,8 5-1-16,4 7-3 16,10 9-5-16,6 2-12 15,2 3-14-15,13 9 0 16,-1-3 1-16</inkml:trace>
  <inkml:trace contextRef="#ctx0" brushRef="#br0" timeOffset="29108.2509">11250 8204 27 0,'0'17'32'15,"0"-17"-1"-15,26 14-8 16,1-9-26-16,-2-10-21 0,18 5-4 16,-12-9-1-16,9 3 1 15</inkml:trace>
  <inkml:trace contextRef="#ctx0" brushRef="#br0" timeOffset="29439.8318">11459 7946 32 0,'17'0'37'16,"-1"4"-1"-16,0 11-2 15,-4 9-16-15,-6-3-5 16,2 7-5-16,-8-5-2 15,0 1-3 1,-5-10-2-16,5-14 0 16,0 0-2-16,0 0 0 15,11-23 0-15,0 1 0 16,6 0-1-16,0-3 1 16,2 7 0-16,-1 3 0 0,1 6 2 15,-4 9 0-15,-2 3 0 16,-3 10 1-16,-7 3 0 0,1 4-2 15,-4 7-4-15,-4-5-18 16,-2-6-15-16,6 4-1 16,-2-8 0-16,2-2 0 15</inkml:trace>
  <inkml:trace contextRef="#ctx0" brushRef="#br0" timeOffset="29824.3679">11731 7819 34 0,'0'0'33'0,"12"-16"1"16,10 10-4-16,3 2-17 15,2-2-4-15,6 6-3 16,0-4-2-16,-2 4-1 15,-7 5-1-15,0 3 0 16,-7 3-1-16,-4 3 0 0,-8 5 0 16,0 1 0-16,-5 6 0 0,5 2-1 15,-2 4 1-15,-3 1 0 16,4 3 0-16,-4-2 0 16,3 2 2-16,-3-1-1 15,-9-5 0-15,-2-1 1 16,-7-5-1-16,-4-6 0 31,-3-6-1-31,0-6-5 0,4-2-7 16,1-4-24-16,4-17-3 15,11 7 0-15,5-6-1 16</inkml:trace>
  <inkml:trace contextRef="#ctx0" brushRef="#br0" timeOffset="30125.3282">12178 7596 58 0,'19'-7'39'0,"5"17"2"15,8 16-6-15,8 23-18 16,-5 9-6-16,-2 17-3 16,-15 10-3-16,-8 9-2 15,-20 1-1-15,-8-11-1 16,-13-9-4-16,-6-12-3 0,0-14-9 16,-1-16-13-16,9-21-14 15,16-12 1-15,9-24 0 16</inkml:trace>
  <inkml:trace contextRef="#ctx0" brushRef="#br0" timeOffset="30494.1852">12519 7581 40 0,'23'-11'33'0,"-3"-3"-3"16,8 7-8-16,-3 7-6 15,-6 0-4-15,-3 12-3 16,-14 4-3-16,-4 10 0 0,-14 2-2 15,-1 5 0-15,-3-2 0 16,-1-2-1-16,4-1-2 16,14-11 1-16,9-2-1 15,11-9-1-15,14 0-6 16,2-6-19-16,5-3-13 16,5 3 0-1,-2 0 0-15</inkml:trace>
  <inkml:trace contextRef="#ctx0" brushRef="#br0" timeOffset="30794.2076">13220 7878 69 0,'25'0'29'0,"13"0"-10"15,1 0-8-15,1 0-9 16,-2 0-13-16,-7 0-18 31,0 7-2-31,-21-7-1 0,-1 0 6 16</inkml:trace>
  <inkml:trace contextRef="#ctx0" brushRef="#br0" timeOffset="30957.3998">13195 8017 43 0,'12'3'36'0,"16"4"-2"16,5-7-8-16,9 2-12 0,4 4-32 16,-6-12-12-1,7 6-3-15,-15-4-3 0</inkml:trace>
  <inkml:trace contextRef="#ctx0" brushRef="#br0" timeOffset="31559.0275">14331 7840 29 0,'0'-9'33'0,"-14"-5"3"16,-11 8-12-16,-5 6-5 15,-11 5-5-15,2 10-4 16,-2 2-3-16,3 11-2 16,5 1-2-1,15 9 0-15,11-2-1 16,19 2-1-16,16-6 2 15,12-5-2-15,14-3-5 0,5-12-21 16,2-12-12 0,1-5-1-16,-6-13 1 0</inkml:trace>
  <inkml:trace contextRef="#ctx0" brushRef="#br0" timeOffset="32012.1904">14444 7478 21 0,'-20'-25'31'0,"20"25"1"16,0-22-4-16,8 12-11 16,11 4-6-16,-1 3-4 0,4 3-2 15,0 8-1 1,-4 3 0-16,-10 7-2 0,-8 4 1 0,-15-1-2 15,-6 4 1 1,-6-1 0-16,2-1 0 0,0-4 0 16,10-3 1-16,12-7-1 15,15-1 1-15,12-3 0 16,14-2-4-16,4 4-8 31,6 2-28-31,-6-9 0 0,2 14 0 16,-12-11-1-16</inkml:trace>
  <inkml:trace contextRef="#ctx0" brushRef="#br0" timeOffset="32480.4425">14826 7829 53 0,'15'-4'35'0,"-5"10"-4"0,5 6-7 15,12 13-5-15,-4-1-5 16,11 12-3-16,0-2-6 16,0 4-6-16,2 1-16 15,-4-2-21-15,-8-10-1 16,-1-6 1-16,-11-16-2 16</inkml:trace>
  <inkml:trace contextRef="#ctx0" brushRef="#br0" timeOffset="32696.1269">15184 7845 39 0,'-11'-12'37'0,"2"12"0"0,-10 5-2 16,-9 2-16-16,0 13-7 15,-9 2-4-15,-2 9-4 16,-1 3-2-16,-2-1-3 15,5 2-9-15,3-6-14 16,8-7-14-16,13-3 0 16,3-11-1-1,10-8 1-15</inkml:trace>
  <inkml:trace contextRef="#ctx0" brushRef="#br0" timeOffset="33158.6181">15263 7490 26 0,'10'-6'32'0,"-3"-7"-3"31,10 5-8-31,2 2-6 0,3 1-5 16,-1 5-1-16,-5 5-2 15,-2 6-1-15,-14 2-2 16,-5 6 0-16,-10 2-1 16,-4 4 0-16,-5-1 0 15,6-1-1-15,4-2 0 16,6-2 0-16,13-5-1 0,14-4 1 16,9-1 0-16,6-4-4 15,6-1-20-15,0 3-14 16,-10-11 0-16,3 4-2 15,-14 0 1-15</inkml:trace>
  <inkml:trace contextRef="#ctx0" brushRef="#br0" timeOffset="33912.9753">15663 7754 28 0,'0'0'32'15,"5"12"2"-15,-1 12-9 16,-8 14-9-16,-1 4-4 16,5 7-2-1,-9 2-3-15,9 2-2 16,-3-6-2-16,3-5 0 16,0-10-2-16,3-9 1 15,-3-12-1-15,0-11 0 16,0 0 1-16,9-21-1 15,-9-4 1-15,-5-7 0 16,1-7-2-16,-2-2 1 0,1-5 0 16,0 0 0-16,-1 3-1 15,3-2 1-15,3 2-1 16,0 10 0-16,8 4 1 0,3 2-3 16,6 9-2-1,4-2-4-15,12 11-10 0,8 9-19 16,-1-7 0-16,11 10-1 0,-5 1 0 15</inkml:trace>
  <inkml:trace contextRef="#ctx0" brushRef="#br0" timeOffset="34159.472">15717 8238 41 0,'0'0'32'0,"27"7"-1"15,-8-4-16-15,11-3-24 16,8 2-16-16,-11-9-4 15,8 7-1-15,-13-12 5 16</inkml:trace>
  <inkml:trace contextRef="#ctx0" brushRef="#br0" timeOffset="34498.924">15897 7943 57 0,'6'-15'33'0,"-6"15"-1"0,15 21-12 16,-12-8-6-16,4 10-6 15,-7-2-1-15,6 2-1 16,-6-3-2-16,0-2-1 16,0-18-1-16,9 12-1 15,-9-12 0-15,19-12-1 16,-6-2 0-16,1-7 0 0,3-3 0 15,1 2 0-15,-3 2-1 16,-2 3 1-16,-1 5 0 16,-3 8 1-16,0 4-1 0,-2 13 1 15,-1 2-1 1,-1 3-3-16,5 6-12 16,3 2-22-1,-7-8 0-15,4 2-1 0,-10-20 0 16</inkml:trace>
  <inkml:trace contextRef="#ctx0" brushRef="#br0" timeOffset="34899.9662">16278 7752 41 0,'6'-16'35'16,"16"7"0"-16,3-4-5 16,2 1-17-1,8 5-4-15,-5-2-3 16,2 9-2-16,-5-4-2 16,-6 4-1-16,-4 7 0 0,-7 3 0 15,-4 2-1-15,-6 9 0 16,0 1 0-16,0 7 0 15,0 5 1-15,0 6 0 16,0 2 0-16,3 2 1 0,0 2 1 16,3-6-1-16,-6 1 2 15,0-4 0-15,-7-11 0 16,-2 1 1-16,-6-11-2 16,-4-3 0-16,-6-5-4 15,0-8-8-15,-3 0-31 16,10 0 0-1,-7-10-1-15,10 2 0 16</inkml:trace>
  <inkml:trace contextRef="#ctx0" brushRef="#br0" timeOffset="35715.4992">17156 7836 47 0,'0'0'34'15,"0"0"-1"-15,30 0-12 16,19 4-4-16,16-4-7 15,17 0-4-15,8 4-2 0,9-4-4 16,3 0-6-16,-8 0-5 31,-12 0-6-31,-20 0-14 0,-24-3-4 16,-7 3-1-16,-22-9 1 16</inkml:trace>
  <inkml:trace contextRef="#ctx0" brushRef="#br0" timeOffset="36015.9153">17178 8020 19 0,'0'0'33'16,"17"2"0"-16,20-2-7 16,20-2-7-16,18 2-6 15,13 0-2-15,8 0-4 16,4 5-4-16,-3-3-2 0,-7-2-4 16,-12 8-4-1,-18-8-7-15,-13-6-13 0,-9 3-7 16,-19-12 0-16,0 7-1 0</inkml:trace>
  <inkml:trace contextRef="#ctx0" brushRef="#br0" timeOffset="36334.5531">17852 7460 52 0,'0'0'35'0,"0"11"-2"16,-12 25-10-16,-11 27-6 15,-18 16-4-15,-3 21-4 16,-13 9-1-16,0 11-2 15,-2-3-3-15,5-5-1 16,4-18-4-16,8-17-7 0,18-22-28 16,7-15-2-16,6-23-1 15,11-17 0-15</inkml:trace>
  <inkml:trace contextRef="#ctx0" brushRef="#br0" timeOffset="45310.4065">18896 7788 36 0,'0'0'33'0,"-12"-20"-1"16,-7 13-12-16,-7 2-6 0,-7 5-5 15,0 12-3-15,-4 4-2 0,4 7-2 16,2 8 1 0,11 6 0-16,11-1 0 0,18 3 0 15,16-6 0-15,13-1 1 16,10-11-2-16,2-4-7 15,4-13-30-15,-3 0 0 32,-10-12-2-32,-4 2 1 0</inkml:trace>
  <inkml:trace contextRef="#ctx0" brushRef="#br0" timeOffset="46727.2112">19192 7754 36 0,'19'12'35'0,"0"0"2"16,10 13-1-16,3 3-21 16,-2-1-8-16,3 5-5 15,2 2-11 1,-3-4-24-16,-7-12-2 16,2-1-2-16,-11-17 1 15</inkml:trace>
  <inkml:trace contextRef="#ctx0" brushRef="#br0" timeOffset="46897.0069">19512 7768 44 0,'-32'7'37'0,"-11"3"1"0,-5 12-5 16,0 6-16-16,-2 2-8 16,6 4-8-16,8 1-13 15,7-3-24-15,4-15-1 16,12-2 0-16,13-15 0 15</inkml:trace>
  <inkml:trace contextRef="#ctx0" brushRef="#br0" timeOffset="47259.9879">19550 7392 28 0,'12'-9'33'0,"-5"0"0"15,9 9-5-15,0 5-14 16,-4 2-5-16,-2 7-5 0,-5 6-1 15,-5 5-1-15,-7 2-1 16,-5 2 0-16,-5-2 0 16,0-2 0-16,3-3 1 31,9-3-1-31,5-6 0 0,16-4-1 16,11 0-6-16,6 2-24 15,-1-11-4-15,6 14-1 16,-15-7 1-16</inkml:trace>
  <inkml:trace contextRef="#ctx0" brushRef="#br0" timeOffset="47675.8501">19880 7743 27 0,'12'22'31'16,"-9"1"-2"-16,0 9-10 16,-3 5-4-16,0-2-1 31,0 4-2-31,-5-9-3 0,5-2-1 15,-8-10-1-15,5-5-3 16,3-13 0-16,-10-13 0 16,6-5-1-16,1-6-1 15,-4-8 0-15,3-5-1 16,-3-5 0-16,5-1-1 16,2-2 0-16,0 1 0 0,9 0 0 15,4 2 0-15,6 8-2 16,5 2-2-16,12 11-7 15,0 4-15-15,2 4-12 16,7 13 0-16,-4-5 0 16</inkml:trace>
  <inkml:trace contextRef="#ctx0" brushRef="#br0" timeOffset="47928.949">19957 8047 33 0,'0'0'32'16,"33"19"1"-16,-7-19-13 15,12 7-22-15,7 1-23 0,-11-13-5 16,8 5-1-16,-16-5 2 16</inkml:trace>
  <inkml:trace contextRef="#ctx0" brushRef="#br0" timeOffset="48297.9632">20254 7795 22 0,'0'0'32'0,"22"12"2"16,-15 0-5-16,-1 1-13 16,2 8-4-16,-8-6-4 0,0 3-1 15,0-2-2-15,-3-4-1 16,3-12-1-16,0 0-1 15,0 0-1-15,0-24 0 16,13 7 0-16,2-3-1 16,4-2 0-16,2 1-1 31,4 4 1-31,-2 7 0 0,-1 5 0 16,-3 11 1-16,-5 7 0 15,-1 6 0-15,-5 3-1 16,-4 3-4-16,1 2-14 15,1 1-17-15,-6-13-2 16,0 4 1-16,0-19 0 16</inkml:trace>
  <inkml:trace contextRef="#ctx0" brushRef="#br0" timeOffset="48675.7917">20597 7546 28 0,'23'-14'32'15,"11"9"0"-15,-6-3-4 16,3 4-15-16,3 4-6 16,-4 9-2-16,-1 0-2 31,-8 6-1-31,-2 2-1 0,-7 7 0 15,-1 5 1-15,-6 3 1 16,1 4 0-16,-3 2 0 16,3 6 0-16,-3 0 1 15,1 2-1-15,-4-5 1 16,-3 0 0-16,-7-7-1 16,-3-5 0-16,-14-5 1 0,-4-4-2 15,-9-9 0-15,1-5-2 16,3-2-8-16,-1-4-23 15,7-13-8-15,14 3 1 16,9-12-1-16</inkml:trace>
  <inkml:trace contextRef="#ctx0" brushRef="#br0" timeOffset="49014.1475">21306 7713 31 0,'17'-3'35'0,"8"-3"1"16,13 4-5-16,7 4-15 15,-2-2-6-15,4 0-6 16,-3 6-8-16,-7-6-8 16,-6 0-14-16,-9 4-9 31,-22-4 0-31,0 0-1 0</inkml:trace>
  <inkml:trace contextRef="#ctx0" brushRef="#br0" timeOffset="49161.2933">21358 7821 53 0,'0'0'38'16,"24"14"-1"-16,10-8-11 0,6-6-12 15,7 4-14-15,1-4-32 16,9 0-3-16,-11-5-1 15,-1 5-2-15</inkml:trace>
  <inkml:trace contextRef="#ctx0" brushRef="#br0" timeOffset="49731.6123">22303 7624 47 0,'-23'-22'33'0,"-2"16"-7"15,-11 6-6-15,-5 11-5 16,5 10-3-16,-1 8-4 15,11 9 0-15,6 4-3 16,20 4 1-16,7-1-2 0,19 0 0 16,10-10-1-16,11-6-3 31,4-5-7-31,3-11-30 0,-4-13 0 16,-3-4-2-16,-12-10 0 15</inkml:trace>
  <inkml:trace contextRef="#ctx0" brushRef="#br0" timeOffset="50263.4769">22509 7654 22 0,'0'-14'31'0,"5"23"1"0,-10-1-5 16,5 13-10 0,7 7-6-16,-1 1-4 0,8 4 0 15,4-4-3-15,3-2 0 16,0-8-1-16,5-8-1 0,-1-11 0 15,-3 0-1-15,-1-11 0 16,-9-7 0-16,-2-1 0 16,-6-3-1-16,-4-1 0 15,0 4 0-15,0 6 0 16,0 13 0-16,-14 0 0 16,14 17 0-16,4 12 0 0,7 8 1 15,0 9 0-15,-4 7 0 16,-7 5 1-16,0-1 0 15,-2-1 0-15,-11-2 0 16,-12-8 0-16,-12-4 0 16,-5-12-1-16,1-10-3 15,1-13-2 1,-2-16-5-16,10-9-3 16,3-13-5-16,17-10-15 15,16 0-5-15,5-10 0 16,18 8 1-16</inkml:trace>
  <inkml:trace contextRef="#ctx0" brushRef="#br0" timeOffset="50616.8072">23000 7519 45 0,'17'12'36'16,"-17"9"0"-16,8 14-10 31,-5 9-12-31,-3 0-4 0,2 8-2 16,-2-5-4-16,0-4 0 15,0-7-2-15,-2-12 0 16,2-11-1-16,0-13 1 16,9-8-1-16,-9-7 1 15,-7-13-2-15,1-12 1 16,-6-7-1-16,6-10 1 0,-1-2-1 15,-5 1 0-15,1-1 0 16,11-2 0-16,3 10 0 16,8 4 0-16,11 12-1 15,3 9 0-15,6 9-5 0,3 0-7 16,14 8-25 0,1 9-1-16,-6 0 1 0,7 12-1 15</inkml:trace>
  <inkml:trace contextRef="#ctx0" brushRef="#br0" timeOffset="50880.078">23085 7917 42 0,'0'0'36'0,"19"11"0"15,0-11-2-15,7 0-24 16,6 0-11-16,-2-1-29 16,10 1-4-16,-15-9-1 15,-4 5-2-15</inkml:trace>
  <inkml:trace contextRef="#ctx0" brushRef="#br0" timeOffset="51217.8335">23310 7657 28 0,'13'7'34'0,"2"14"1"0,-6-3-4 15,-3-1-16-15,4 2-3 16,-10-4-4-16,5-3-3 16,-5-12-1-16,0 0-1 15,15-2-1-15,-5-13-1 16,-1-7 1-16,-2-2-2 16,3-1 1-1,13-1-1-15,-4 2 0 16,2 7 1-16,-1 9 0 15,-8 12 1-15,0 10 0 16,4 5 0-16,-4 8 1 16,-8 6-1-16,4 2-4 15,-8-5-7-15,4-2-29 0,1-4-1 16,-8-10 0-16,3-1 0 16</inkml:trace>
  <inkml:trace contextRef="#ctx0" brushRef="#br0" timeOffset="51681.7266">23705 7410 44 0,'22'-7'34'15,"1"-4"1"-15,14-2-12 16,2 8-10-16,-4-3-5 16,-1 5-2-16,-3 3-3 15,-7 0-1-15,-7 0 0 16,4 7-1-16,-8 2 0 0,-6 5 0 15,-3 8 0-15,-8 7 0 16,4 8 0-16,6 6 0 0,-1 6 0 16,-5 3 1-16,0 4-1 15,7-5 0-15,-7-1 1 16,3-7 2-16,1-8-1 31,-8-5 1-31,-11-12 1 0,-6-3-1 16,-8-10 1-16,0-2-2 15,-1-6-3-15,-4-7-12 16,-10-2-27-16,10 3-2 16,3-6 0-16,10 8-1 15</inkml:trace>
  <inkml:trace contextRef="#ctx0" brushRef="#br0" timeOffset="52082.0746">20753 8937 41 0,'70'6'34'0,"2"12"1"16,15 28 0-16,9 14-27 0,-5 16-2 15,2 16-2-15,-4 1-4 16,-9-1-4-16,-8-6-8 16,-13-9-21-16,-16-26-3 15,-6-8 1-15,-22-26 0 16</inkml:trace>
  <inkml:trace contextRef="#ctx0" brushRef="#br0" timeOffset="52335.5856">21857 8961 71 0,'-12'3'39'15,"-27"17"1"-15,-31 15-19 16,-23 28-7-16,-29 10-3 0,-11 21-3 16,-18 8-2-16,4 2-2 15,7-3-1-15,12-4-2 16,22-14 1-16,22-9-2 15,24-18 1-15,21-18-1 16,23-18-1-16,16-20-2 16,0 12-5-16,0-12-31 0,8-26-2 15,7 1-1-15,-6-11 0 16</inkml:trace>
  <inkml:trace contextRef="#ctx0" brushRef="#br0" timeOffset="76740.7904">702 10751 38 0,'0'0'32'16,"0"71"1"-16,-12-13-15 16,3 8-9-16,-8 6-1 15,3-4-3-15,-2-3-2 16,6-10 0-16,10-55 1 15,-19 57-2-15,19-57 1 16,0 0 0 0,0 0 0-16,0-81 0 15,7 22 1-15,0-10-2 16,4-3 0-16,2-2 1 16,3 1-1-16,2 2 1 15,-5 15-1-15,-1 12-1 0,-12 44 1 16,22-43-1-16,-22 43 2 15,0 0-2-15,28 51 1 0,-16-5-1 16,1 16 0-16,-1 11 1 16,8 3 0-16,-3 3-4 15,-2-7-3-15,1-2-11 16,0-13-17-16,-16-57-6 16,24 69 0-16,-24-69 0 15</inkml:trace>
  <inkml:trace contextRef="#ctx0" brushRef="#br0" timeOffset="76888.5399">650 11096 26 0,'0'0'32'15,"0"0"1"-15,0 0 1 16,43-32-21 0,1 32-18-16,4-5-25 15,6 10-1-15,8-8 0 0,-1 6-1 16</inkml:trace>
  <inkml:trace contextRef="#ctx0" brushRef="#br0" timeOffset="77241.975">1204 10980 17 0,'-52'41'32'16,"52"-41"0"-16,-29 59 2 15,32-25-19-15,7-6-6 16,5 1-1 0,5-12 0-16,4-3-2 15,10-14 0-15,-5-8 0 16,2-15-2-16,-3-8 1 16,-9-13-2-16,-5-12-1 15,-8-6 0-15,-16-10-2 16,-18-5 2-16,-4 7-1 15,-8 3 0-15,-9 14 0 0,1 11 0 16,-3 10 0-16,51 32 0 16,-67-8 0-16,67 8-1 15,-13 50-4-15,26-9-10 16,21 1-25-16,12-2 0 0,7 5 0 16,5-8 1-16</inkml:trace>
  <inkml:trace contextRef="#ctx0" brushRef="#br0" timeOffset="77605.6441">1553 11143 23 0,'6'22'33'0,"0"-8"3"15,13-4-5-15,4-2-12 16,0-13-5-16,4 1-3 16,-4-13-3-16,-2-3-2 15,-3-6-1-15,-8-3-3 0,-13-7-1 16,-8 2 0-16,-13 5 0 16,-9 7-1-16,-4 7-1 0,-3 15 1 15,1 15 0-15,4 13-1 16,7 18 1-16,12 8 0 15,11 7 1-15,10 4-1 32,9 2 1-32,3-3-2 0,4-3-3 15,3-14-7-15,2-11-22 16,4-7-5-16,-4-16 1 16,2-8-1-16</inkml:trace>
  <inkml:trace contextRef="#ctx0" brushRef="#br0" timeOffset="77921.0269">1991 11096 32 0,'-20'-24'35'0,"5"11"-1"16,-9-2-8-16,-2 6-10 16,6 4-6-16,-5 5-3 15,8 13-3-15,2 4-1 16,7 4-1-16,5 3-1 0,7 3 1 16,7-6-1-16,9-5 0 15,8-6 1-15,3-9-1 0,3-6-2 16,-6-6-8-1,3-3-19-15,-3-2-9 0,-15-4 0 16,-4 5 0-16</inkml:trace>
  <inkml:trace contextRef="#ctx0" brushRef="#br0" timeOffset="78090.3254">2092 10969 29 0,'16'9'38'0,"-10"6"1"15,6 7-1-15,-2 12-16 16,-7-5-13 0,5 7-19-16,-3-4-23 15,10 0-3-15,-9-13-2 16,4-5-1-16</inkml:trace>
  <inkml:trace contextRef="#ctx0" brushRef="#br0" timeOffset="78690.379">2570 10952 13 0,'-10'-6'32'16,"-11"-7"-1"-16,-1 13-8 15,-4 7-7-15,0 8-7 32,4 9-2-32,6 5-2 0,12 6-1 15,4-2-2-15,13 3 3 16,5-6-1-16,11-7 0 16,-4-8 1-16,3-5 0 15,-7-10 0-15,-5-3-2 16,-13-9 1-16,-3-2-2 15,-13-4-2-15,-8-3-4 0,2 4-12 16,3 0-20-16,-3-7-1 16,11 7 0-16,4-5 0 15</inkml:trace>
  <inkml:trace contextRef="#ctx0" brushRef="#br0" timeOffset="79144.2885">2625 10978 15 0,'28'9'30'0,"-7"-9"2"16,17 0-6-16,0 5-15 15,5-5-3-15,3-7-2 0,1 1-2 16,-7 2-2-16,-12-6 0 16,-2 5-2-16,-18-3 1 15,-8 8-1-15,0 0 1 0,-25-5-1 16,1 13 1-16,-1 6 0 15,0 4 0-15,3 7 1 16,4 3 0-16,8 3 1 16,10 1-1-16,13-3 1 15,5-2-1-15,7-6 1 0,3-7 0 16,5-2-1-16,-1-12 0 16,2-6 0-16,-6-7 0 15,-3-9-1-15,-6-3 0 16,-1-5 0-16,-8-4 0 15,-4 2 0-15,-3 3 0 32,-3 3-1-32,0 12 1 0,0 14 0 15,0 0-1-15,-7 9 1 16,7 10-1-16,0 10-2 16,4 6-8-16,-4-3-11 0,5 1-6 15,8-1-11 1,-6-11 2-16,10 1-2 15</inkml:trace>
  <inkml:trace contextRef="#ctx0" brushRef="#br0" timeOffset="79476.0911">3314 10978 44 0,'15'-11'36'15,"0"24"1"1,-9 6-6-16,4 4-21 15,-3 13-2-15,-4-4-2 16,0 6-2-16,-3-6-2 16,-5-5 0-16,0-11-3 15,2-5-1-15,3-11-1 16,3-11-2-16,7-4 1 16,-4-12-1-16,6-1 1 0,-2-6 0 15,-1 3 1-15,-3 2 3 16,1 5 1-16,-5 6 0 15,-2 5 1-15,0 13 0 16,0 0 0-16,0 0-1 16,0 22-1-16,9-7-6 0,6 4-9 15,4 5-11-15,0-6-3 0,12 5 0 16,0-9 0 0</inkml:trace>
  <inkml:trace contextRef="#ctx0" brushRef="#br0" timeOffset="79741.613">3800 11129 34 0,'13'-19'26'32,"3"1"-3"-32,-4-7-1 0,-4-3-6 15,-5 1-4-15,-11-3-2 16,4 3-3-16,-11 3-1 16,0 7-1-16,-7 7-1 15,-3 10-1-15,1 10 0 16,5 13-2-16,7 5 0 15,5 1 0-15,7 6 0 0,10-3 0 16,4-3 0-16,9-5 0 16,6-6-1-16,-2-8-2 0,3-6-7 15,-8-8-16-15,-6-11-12 16,3-7 0-16,-12-10-1 16</inkml:trace>
  <inkml:trace contextRef="#ctx0" brushRef="#br0" timeOffset="79846.3984">3767 10708 58 0,'-16'-27'36'16,"9"15"1"-16,7 12-11 15,0 0-21-15,0 13-30 16,6 1-11-16,11 12-1 16,-5-5 0-16</inkml:trace>
  <inkml:trace contextRef="#ctx0" brushRef="#br0" timeOffset="80494.2882">3949 10914 3 0,'25'4'28'0,"-9"-4"-1"0,15 4-7 15,3-4-10-15,3 6-3 0,0-6-2 16,-6 0-2-16,-6 0-1 16,-7-4-1-16,-9 4-1 15,-9 0 1-15,0 0 0 16,-25 13-1-16,11 0 2 15,-2 6 0-15,1 4 1 0,5 2 1 16,4 2 1-16,6 0 1 16,3-1 0-16,7-5 0 15,4-7-1-15,3-7 0 16,0-7-1-16,5-11-1 16,0-3-1-16,0-4 0 15,-1-7-1 1,1 1 0-16,0 2-1 15,-6 3 0-15,3 6 1 16,-4 9 0-16,0 9 1 16,-5 8 0-16,-4 9 0 15,-6-1 0-15,0 5 0 16,0-6 0-16,0-2 1 16,-4-7-2-16,4-11 0 0,0 0 0 15,10-7 0-15,0-10-1 0,2-3 1 16,4 0-1-16,1-2 0 15,0 8 0-15,1 4 0 16,-3 10-1-16,-2 4 2 16,0 9-2-16,-4 7 1 15,-4 4-2 1,-1 5-8-16,2-6-28 16,0 4 0-16,-2-13 0 15,7-1 0-15</inkml:trace>
  <inkml:trace contextRef="#ctx0" brushRef="#br0" timeOffset="80863.6252">4740 10918 12 0,'25'0'31'15,"-4"-4"0"-15,14 4 0 0,1 0-17 16,0 0-6-16,3-5-3 16,-7 0-2-16,-4 0 0 15,-13 0-2-15,-15 5 1 16,0 0 0-16,-7-9 0 16,-13 11 0-16,-4 3 0 31,-2 7 0-31,1 4 0 0,-1 4 0 15,7 5 1-15,8 3-1 16,11 1 0-16,4 1 0 16,10-2 1-16,3-3-1 15,10-5-2-15,4-3-5 16,-1-9-11-16,2-8-15 16,10 0-6-16,-6-13 1 0,7 1 0 15</inkml:trace>
  <inkml:trace contextRef="#ctx0" brushRef="#br0" timeOffset="81195.0683">5426 10999 36 0,'0'0'35'15,"17"18"0"1,-22 0-11-16,-7-4-10 16,1 9-4-16,-9-3-2 0,-3 3-2 15,-7-4-3-15,1-2-2 16,-4-6-2-16,1-5-1 15,4-6-1-15,4-12-1 16,8-1 1-16,3-8-1 16,13-5 1-16,0-1 1 0,13 1 2 15,6 5 2-15,5 5 2 16,4 8 0-16,-2 4 2 16,5 13 0-16,-6 3 0 15,2 8 0-15,-6-1-2 16,-4 3 0-16,-3 1-2 15,-1-3-3-15,-3 1-6 0,-5-8-12 16,-5-2-20-16,5-2-1 16,-5-9 1-16,12 6-1 15</inkml:trace>
  <inkml:trace contextRef="#ctx0" brushRef="#br0" timeOffset="81395.6812">5901 10920 57 0,'0'0'35'16,"12"-3"1"-16,-12 3-16 0,0 0-25 15,12 7-27-15,-12-7-2 16,-5 12-1-16,5-12-1 15</inkml:trace>
  <inkml:trace contextRef="#ctx0" brushRef="#br0" timeOffset="81564.9758">5870 11156 73 0,'0'9'41'0,"0"-9"2"15,0 0-7-15,10 14-27 16,-10-14-42-16,17 0-5 0,-17 0-2 16,0 0-2-16</inkml:trace>
  <inkml:trace contextRef="#ctx0" brushRef="#br0" timeOffset="91133.677">7246 10948 12 0,'16'12'34'16,"-1"-3"1"-16,12 11-2 0,8 8-14 16,6-1-7-16,7 9-4 15,0-1-6 1,1 0-7 0,-5 0-11-16,-7-3-15 0,-15-14-4 15,-1 4 0-15,-21-22 3 16</inkml:trace>
  <inkml:trace contextRef="#ctx0" brushRef="#br0" timeOffset="91388.281">7646 10964 52 0,'-13'3'34'0,"-5"10"-5"16,-7 8-4-16,-12 7-8 16,-3 7-5-16,-10 1-3 0,1 10-4 15,-4-7-3-15,9-3-4 16,7-2-6-16,9-12-12 16,7-9-17-16,21-2-2 31,0-11 1-31,28-9 0 0</inkml:trace>
  <inkml:trace contextRef="#ctx0" brushRef="#br0" timeOffset="91734.9994">7777 11318 11 0,'12'-13'34'15,"-7"-6"-1"-15,5 6-5 16,-10 13-5-16,0 0-5 15,7 12-3-15,-11 4-4 16,4 15-3-16,-6 1-2 0,6 7-3 16,0 0-1-16,0-6-7 0,12-2-13 15,-1-6-21-15,-6-16 0 16,8-3 0-16,-7-16-1 16</inkml:trace>
  <inkml:trace contextRef="#ctx0" brushRef="#br0" timeOffset="92120.8508">8129 10939 44 0,'0'0'37'15,"0"30"1"-15,0 2-11 16,0 11-12-16,-8 6-5 16,8 4-1-16,-7-9-3 0,7-1-2 15,-3-12-1 1,3-9-1-16,0-22-2 0,10 8 1 16,-5-25-1-16,-5-8 1 15,0-10-1-15,0-13 0 0,-8-7 0 16,-2-2 0-16,-2-3 1 15,-1 2-1-15,6 4 0 16,7 5 0-16,4 6 1 16,9 11-3-16,14 11-1 15,5 4-6 1,13 9-15-16,6 8-15 16,-2 0 0-16,4 8-1 15,-3 1 1-15</inkml:trace>
  <inkml:trace contextRef="#ctx0" brushRef="#br0" timeOffset="92352.1264">8151 11322 15 0,'0'10'35'16,"19"1"0"-16,8-11-1 15,11 0-19-15,0 4-22 0,-4-7-21 16,7 6-4-16,-12-8-2 16,2 5 2-16</inkml:trace>
  <inkml:trace contextRef="#ctx0" brushRef="#br0" timeOffset="92690.5021">8433 11047 25 0,'16'0'37'0,"-6"5"0"0,6 10-1 15,-7 8-16-15,-3-5-8 16,4 11-4-16,-10-6-3 15,4-3-2-15,-7-6-1 0,3-14 0 16,0 0-2-16,0 0 1 16,5-16-1-16,4-7 0 31,1-4 1-31,-1-1-2 16,6 4 1-16,1 2 0 15,-3 9 1-15,2 10 0 0,-2 6 1 16,-1 10 0-16,-3 6 0 15,0 8 0-15,0 0-2 16,-3-1-7-16,4-6-31 16,-3 4-2-16,-2-15 1 0,2-1-2 15</inkml:trace>
  <inkml:trace contextRef="#ctx0" brushRef="#br0" timeOffset="93122.8498">8822 10793 10 0,'16'-15'31'16,"15"11"2"-16,-2-6-1 15,11 3-15-15,-1 7-8 0,-5-2-3 16,-3 4-2-16,-8 5 0 16,-5 3-2-16,-8 4 1 15,-3 5-1-15,-7 8 1 16,0 3 0-16,-7 6-1 16,7 7 2-16,-4-1-1 0,7 8 0 15,0-7 0-15,3 1 0 16,-2-1 0-16,2-2 0 15,-6-11 0-15,-6 1 0 16,-6-12 0-16,-4-1-1 16,-9-9 0-16,0-4-1 31,-3-5-4-31,0-13-8 0,1 0-28 16,8 1 0-16,4-10-1 15,15 7 0-15</inkml:trace>
  <inkml:trace contextRef="#ctx0" brushRef="#br0" timeOffset="93791.8407">9682 11059 4 0,'0'0'29'16,"18"8"3"-16,31-8-3 0,20 0-11 15,24 0-5-15,27 0-3 0,17-7-2 16,20 5-2-1,6-4-1-15,2 4-2 16,-14-4 0-16,-21 6-3 0,-22-4 0 16,-21-1-2-16,-28 5 0 31,-25-8 0-31,-21 2-1 0,-21-4 1 16,-9 0 0-16,-8-4 1 15,-3-1 0-15,2 3 2 16,1-2-1-16,6 5 0 15,7 0 1-15,12 9 0 16,0 0 0-16,25 0-1 16,-3 9 1-16,11 4 0 0,-3 2 1 15,1 4 0-15,-5-4 2 16,-6 7 1-16,-15-8-1 16,-5 5 2-16,-17-6-1 15,-8 0 0-15,-9 0-5 16,-2-3-20-16,-5-5-17 15,9 2-1 1,-1-7 0-16,9-1-1 16</inkml:trace>
  <inkml:trace contextRef="#ctx0" brushRef="#br0" timeOffset="97700.2089">11881 10880 21 0,'0'-19'33'15,"-9"2"1"-15,9 17-9 16,0 0-5-1,-14 28-6-15,14 9-3 16,-3 1-5-16,9 8-1 16,4-4-1-16,8-1 0 15,7-12-2-15,2-15-1 16,1-14 1-16,2-9-1 16,-4-13 0-16,-3-8 0 15,-5-10 0-15,-9-3-1 0,-9-1 1 16,0 5-1-16,-3 10 0 15,-3 10 0-15,6 19-1 16,-7 11 1-16,7 23 0 16,7 10 0-16,0 15 0 15,0 7 0-15,-3 3 1 0,-4 1-1 16,-6-4 2-16,-6-1-1 0,-10-14 0 16,-5-5-1-1,-5-17 1-15,-5-11 0 0,3-14-2 16,1-12-1-16,8-7-2 15,7-12-4-15,11 3-3 16,3-11-5-16,13 9-9 31,7 3-7-31,8 1-4 0,14 8 1 16</inkml:trace>
  <inkml:trace contextRef="#ctx0" brushRef="#br0" timeOffset="97900.6118">12221 11240 33 0,'10'-5'34'16,"2"5"-4"-16,-12 0-4 0,9-5-6 16,-9 5-4-16,4 13-4 15,-1 2-3-15,-6 3-3 16,3 6-2-16,-3 0 0 16,3 7-1-16,0-2-6 0,0-3-14 15,0-10-22 1,12 0 0-1,3-16-1-15,8-3 0 16</inkml:trace>
  <inkml:trace contextRef="#ctx0" brushRef="#br0" timeOffset="98286.0505">12583 10894 21 0,'0'0'34'0,"-6"20"2"16,6 9 1-16,-2 10-17 15,-4 1-7-15,6 11-4 16,-6-1-2-16,6 2-2 0,3-10-1 16,3-9-1-16,-6-11-1 15,5-9-1-15,-5-13 0 16,0 0 0-16,4-28-1 15,-10 0 1-15,-3-9 0 0,2-8-1 16,-2-3 0 0,0-2 0-1,3 0 0-15,2 1 0 16,4 4 0-16,7 7-1 16,8 6-2-16,4 7-2 0,12 8-4 15,-3 4-14-15,7 7-16 16,10 6 0-16,-4 0 1 15,5 5 0-15</inkml:trace>
  <inkml:trace contextRef="#ctx0" brushRef="#br0" timeOffset="98517.2947">12590 11304 22 0,'7'14'33'16,"3"-14"0"-16,20 4 1 16,2-4-20-16,10 0-20 15,2 6-23-15,-7-12-3 0,3 6-1 16,-15-4 0-16</inkml:trace>
  <inkml:trace contextRef="#ctx0" brushRef="#br0" timeOffset="98833.457">12832 11047 57 0,'13'0'37'16,"5"7"-4"-16,-2 10-12 15,-9-2-6-15,4 9-5 16,-8-6-3-16,0 1-2 16,-3-5-2-16,0-14-2 15,0 0-1-15,0 0 0 0,10-14-1 16,0-6 0-16,1-2 1 16,3-2-1-16,3 4 0 15,-1 3 1-15,0 8 0 16,-2 9 1-16,-1 9-1 15,-3 8 1-15,0 4 0 0,-5 5-3 16,5 3-6-16,-10-1-30 16,3-11 1-16,7 2-2 15,-10-19 1-15</inkml:trace>
  <inkml:trace contextRef="#ctx0" brushRef="#br0" timeOffset="99219.5486">13213 10827 27 0,'10'-10'33'15,"12"10"1"-15,-3-7-5 0,8 4-16 16,4 3-5-16,0-4-3 15,0 4-1-15,-5 0-3 16,-2 0 0-16,-8 9 0 16,-4 1 0-16,-3 7 0 15,-2 7 2-15,-7 4 0 16,3 12 0 0,-3 4 1-16,0 2 1 15,3 1-1-15,0 3 0 16,-3-4 0-16,0-3-1 15,-4-10 1-15,-1-2-2 0,-5-12 0 16,-5-5-1-16,-4-8 0 16,-1-6-4-16,2-5-6 15,0-6-24-15,2-3-7 0,7 1 1 16,3-5-1-16</inkml:trace>
  <inkml:trace contextRef="#ctx0" brushRef="#br0" timeOffset="99435.6698">13911 10992 54 0,'18'-5'35'0,"1"-3"-1"31,12 8-13-31,4 0-16 0,-1 0-12 16,1 13-24 0,-8-13-2-16,-1 6-2 15,-15-6 1-15</inkml:trace>
  <inkml:trace contextRef="#ctx0" brushRef="#br0" timeOffset="99589.3239">13933 11112 51 0,'9'16'38'0,"4"-7"0"16,15-3-13-16,9 2-10 16,0-4-14-16,6 2-33 15,-7-14-3-15,0 5-2 16,-12-13 0 0</inkml:trace>
  <inkml:trace contextRef="#ctx0" brushRef="#br0" timeOffset="100223.074">14603 10858 53 0,'0'0'39'0,"20"0"0"15,6 9-9-15,11 13-13 16,1 3-7-16,9 11-4 16,-1 3-5-16,-3 2-5 15,-1 2-13-15,-10-6-22 0,-10-15 0 16,-5-3-2-16,-17-19 1 16</inkml:trace>
  <inkml:trace contextRef="#ctx0" brushRef="#br0" timeOffset="100392.3535">15017 10853 40 0,'-16'-13'38'0,"-4"19"1"15,-11 6-1 1,-9 12-21-16,-7 14-7 0,-6 2-5 16,4 6-5-16,6 2-10 15,1-2-24-15,8-12-4 16,15-3-1-16,5-14 0 15</inkml:trace>
  <inkml:trace contextRef="#ctx0" brushRef="#br0" timeOffset="100687.1683">15058 11286 28 0,'7'-10'35'16,"-7"-8"0"-16,12 4 1 16,-3-1-19-16,-2-3-7 15,5 4-2-15,-3 2-3 16,1 12 0-16,-10 0 0 0,15 16-1 16,-12 5 0-16,0 10 0 0,0 1-1 15,2 1-2-15,0 4-3 16,-5-12-9-16,6-7-28 15,-1-5-1-15,-5-13-1 16,9-9 1-16</inkml:trace>
  <inkml:trace contextRef="#ctx0" brushRef="#br0" timeOffset="101155.6767">15262 10555 25 0,'-28'-10'32'0,"11"2"-1"16,3-3-7-16,6-1-8 16,11 3-5-16,8-2-4 15,9 7-1 1,2 4-2-16,3 0 0 15,-4 10 0-15,-7 5 1 16,-14 6-2-16,-8 7 0 16,-10-3 0-16,-4 5-1 15,-3-6 1-15,4 2-2 16,4-6 0-16,14-4-1 16,16-6 0-16,15-2-1 0,10-2-4 15,5-3-10-15,0 1-23 16,7 3 1-16,-10-1-1 15,-1 5 0-15</inkml:trace>
  <inkml:trace contextRef="#ctx0" brushRef="#br0" timeOffset="101525.1256">15620 10803 25 0,'0'19'35'32,"-7"-2"1"-32,7 16-1 0,0 3-17 15,-7-1-6-15,7 6-2 16,-5-4-5-16,5-4 0 16,0-6-3-16,0-3 1 15,-3-15-2-15,3-9 1 16,0 0-1-16,0-18 0 15,0-7 0-15,-5-7 0 0,3-10 1 16,-5-5-2-16,-1-4 0 16,2 0 1-16,3 0-1 15,3 1 1-15,0 6-1 16,6 3 0-16,7 10-2 16,4 8 0-16,9 9-4 15,2 0-6 1,6 8-18-16,5 12-9 15,-6-3 0-15,10 11 0 0</inkml:trace>
  <inkml:trace contextRef="#ctx0" brushRef="#br0" timeOffset="101790.7252">15646 11165 57 0,'12'22'35'16,"9"-19"2"-16,6 1-16 15,6-1-19-15,0-3-30 16,5 0-5-16,-10 0-2 15,-1 0-1-15</inkml:trace>
  <inkml:trace contextRef="#ctx0" brushRef="#br0" timeOffset="102125.5673">15853 10924 60 0,'25'7'37'0,"-15"8"-4"16,1-1-15-16,2 10-5 16,-9-5-5-16,1 0-2 15,-5-3-3-15,0-5-2 16,0-11 0-16,0 0-1 16,13-20 0-16,-8-2-1 31,8-3 1-31,0-2-1 0,5 0 0 15,1 3 1-15,0 2 0 16,2 12 0-16,-5 6 1 16,3 9 0-16,-3 12-1 15,-4 7 2-15,-2 2-2 16,-5 3-2-16,1 5-13 16,1 2-22-16,-13-11 0 0,6-3 0 15,0-22-1-15</inkml:trace>
  <inkml:trace contextRef="#ctx0" brushRef="#br0" timeOffset="102472.5824">16259 10667 23 0,'16'-14'33'16,"12"11"2"-16,0-4-7 15,-4 4-11-15,10 3-6 32,-5 5-4-32,-1 7-3 0,-6 0-1 15,-1 6-2-15,-9 4 1 16,-4 5 0-16,-4 1-2 16,3 11 1-16,-4 2 0 15,1 2 0-15,1 1 1 16,-1 3 1-16,-4-7 0 15,5 2 1-15,-10-9 1 0,-1-3 0 16,-11-7 0-16,-4-7-1 16,-9-7-1-16,-2-5-5 15,4-4-30-15,-3-6-8 16,-3-7 0-16,9 4-2 0</inkml:trace>
  <inkml:trace contextRef="#ctx0" brushRef="#br0" timeOffset="103172.8664">7254 12260 12 0,'11'0'33'16,"14"20"1"-16,2 5 0 0,8 7-16 15,5 10-7 1,3 5-5-16,0 0-7 0,1 2-10 15,-1-5-13-15,-11-14-9 16,1-1-1-16,-14-11 0 16</inkml:trace>
  <inkml:trace contextRef="#ctx0" brushRef="#br0" timeOffset="103395.385">7727 12343 39 0,'-10'-11'33'32,"-6"11"-5"-32,-5 15-3 0,-10 7-5 15,-6 12-5-15,-10 4-4 16,-2 8-3-16,-1-5-3 16,1-5-3-16,5-2-3 15,4-10-8-15,12-3-21 0,13-6-8 16,5-15-1-1,10 0 1-15</inkml:trace>
  <inkml:trace contextRef="#ctx0" brushRef="#br0" timeOffset="103795.8656">7727 12676 53 0,'3'-22'32'16,"12"0"-9"-16,4 5-5 0,0 5-3 15,5 12-3-15,-7 0-2 16,1 14-4-16,-15 3-2 15,-3 11-2-15,-13 0 1 16,-5 2-2-16,-5-4 0 16,2 0-1-16,0-5 0 15,5-6 0 1,10-5 0-16,6-10-1 16,15 6 1-16,4-6 0 0,9 0 0 15,3 0-2-15,2 0-3 16,-4 0-13-16,-2 0-19 15,4 3 0-15,-12-9 0 16,0 1 0-16</inkml:trace>
  <inkml:trace contextRef="#ctx0" brushRef="#br0" timeOffset="104196.0353">8121 12320 36 0,'5'9'37'0,"-2"17"0"16,-3 7-3-16,-5-1-19 0,8 16-5 16,-6-3-1-1,3-1-3 1,0-5-1-16,0-6-2 15,0-12-1-15,-3-9 0 16,3-12-2-16,0-13 0 0,0-11 0 16,-4-8 1-16,-2-9-1 15,-3-10 0-15,0-7 0 16,-1-5-1-16,-2 2 2 16,0 0-1-16,9 4 0 0,3 6-1 15,8 10 1-15,8 10-2 16,12 11-1-16,3 8-4 15,13 12-8-15,1 5-19 16,2-1-5-16,3 5 0 16,0-2 0-16</inkml:trace>
  <inkml:trace contextRef="#ctx0" brushRef="#br0" timeOffset="104428.1467">8124 12634 34 0,'0'0'35'0,"27"7"0"16,2-9-3-16,7 2-24 15,0-5-14-15,3 0-24 0,5 8-2 16,-13-10-2-16,-3 7 0 16</inkml:trace>
  <inkml:trace contextRef="#ctx0" brushRef="#br0" timeOffset="104759.8571">8510 12337 59 0,'15'23'36'15,"-15"4"-5"-15,0-3-15 16,0 4-4-16,-3-6-5 16,3-2-2-16,-7-10-2 0,7-10-3 15,0 0 1-15,3-19-2 0,4-4 1 16,6-4-1-1,5 2 0-15,-2-4 0 16,5 8 2-16,-3 8 0 0,-1 7 2 16,0 15-1-16,-4 5 1 31,-3 10 1-31,-5 3-2 16,2 5-6-16,-1-3-17 0,1 2-17 15,-7-11 1-15,0-2-1 16,0-18-1-16</inkml:trace>
  <inkml:trace contextRef="#ctx0" brushRef="#br0" timeOffset="105129.3295">8791 12163 26 0,'25'-8'34'0,"-3"-4"0"16,9 8-3-16,9-2-18 16,-5 2-5-16,2 4-2 15,-4 4-3-15,-4 4 0 16,-8-2-2-16,-5 7 0 0,-7-2 0 16,-3 7 1-16,-3 4 0 31,-3 7 1-31,3 2 1 0,1 8 1 15,-4 1-1-15,9 4 1 16,-9 1 0-16,4 3 0 16,-11-5-1-16,1-3-1 15,-9-8 0-15,-5-4-1 16,-8-9-1-16,-6-10-3 16,-1-3-9-16,3-11-30 0,-5-10 0 15,9-4-1-15,2-7 1 16</inkml:trace>
  <inkml:trace contextRef="#ctx0" brushRef="#br0" timeOffset="105776.8397">9669 12429 12 0,'-12'4'33'0,"31"4"-2"0,20-8-9 15,33 0-2-15,24 2-4 16,25-5-1-16,27 3-5 16,11-7-3-16,11 3-1 15,-3-1-3-15,-8-2-1 0,-23 2-2 16,-18 0-4 0,-22-1-2-16,-26-6-3 0,-16 6-2 0,-24-13-3 15,-13 6 1 1,-17-9 0-16,-7 3 2 0,-3-1 4 15,-1 1 3-15,-13-7 8 16,24 26 5 0,0 0 3-16,0 22 0 31,7-3 1-31,5 5 0 0,-12 3-2 16,8 0 0-16,-8-3-5 15,-3-4-11-15,-10-11-30 16,13-9-2-16,-14 4 0 15,14-4-3-15</inkml:trace>
  <inkml:trace contextRef="#ctx0" brushRef="#br0" timeOffset="106415.0839">11892 12122 21 0,'0'0'33'0,"8"28"2"0,-4-2-4 15,6 6-13-15,14 5-6 16,3-4-3-16,8-3-2 15,4-10-2-15,5-7-1 16,-1-13-1-16,-7-9-2 16,-4-10 0-16,-8-4 0 15,-11-7 0 1,-7 0-1-16,-12 1 1 16,-4 4-2-16,-2 9 1 0,-6 8 0 15,-1 16 0-15,3 16 0 16,4 14 0-1,2 11 0-15,2 11 1 0,-2 9 1 16,-2 3 0-16,1 3-1 16,-4-5 1-16,-4-9-1 0,-2-13 1 15,-4-6-1-15,-3-18-1 16,0-13 0-16,5-17-1 16,3-12-1-16,6-11-2 15,4-12-3-15,13 3-4 16,5-4-9-16,10 2-18 15,11 11 0 1,3 2 0-16,10 15 4 16</inkml:trace>
  <inkml:trace contextRef="#ctx0" brushRef="#br0" timeOffset="106699.9703">12299 12571 20 0,'0'0'32'15,"-6"-9"1"-15,6 9-5 16,13-8-12-16,-13 8-6 16,25-7-3-16,-11 7-3 15,3 3 0-15,-3 7 0 0,-4 4-1 16,-10 1 1-16,0 4-2 16,-7-2 2-16,-2 1-2 0,0-3 0 15,-2-2 0-15,3-4-1 16,8-9 0-16,0 11-1 15,0-11-1-15,29 4-4 16,-10-4-9-16,1-3-23 16,8 6-1-16,-6-7 1 31,7 4 0-31</inkml:trace>
  <inkml:trace contextRef="#ctx0" brushRef="#br0" timeOffset="107078.1326">12774 12254 21 0,'0'0'35'0,"0"32"1"16,-5-5 0-16,5 11-19 15,7 5-7-15,-7 2 0 0,4 1-4 16,-4-9 0-16,9-2-3 31,-6-12 0-31,3-10-1 0,-6-13-1 16,0 0 0-16,9-24 0 15,-6-3 0-15,-6-10-1 16,-2-10 1-16,-2-10-1 16,-2-3 0-16,-1-1 0 15,3 2 0-15,3 3 1 16,4 5-2-16,4 5 2 0,6 13-1 15,6 8-1-15,3 8-1 16,3 8-4-16,2 1-10 16,1 1-23-16,7 7 1 15,-1 0-1-15,9 9 1 16</inkml:trace>
  <inkml:trace contextRef="#ctx0" brushRef="#br0" timeOffset="107331.3395">12832 12615 45 0,'16'14'35'15,"1"-14"-1"-15,8 2-12 16,8 1-18-16,-3-7-26 16,4 4-10-16,-10-5-2 0,5 5 0 15</inkml:trace>
  <inkml:trace contextRef="#ctx0" brushRef="#br0" timeOffset="107647.3769">13062 12266 50 0,'9'-6'36'0,"10"17"-4"16,-7 8-9-16,-2-1-8 16,2 11-5-16,-8 0-3 15,2-2-2-15,-6-4-3 16,0-6-1-16,0-17-1 0,0 0 0 15,13 0-1-15,-5-21 0 0,7 2 0 16,-2-3 0-16,2 2 1 16,-2 3 0-16,2 8 2 15,-3 9 0-15,-12 0 0 16,15 22 0-16,-8 0 0 16,-3 6-2-16,4 1-8 0,-4 0-26 15,-4-11-4-15,10 0-1 16,-10-18 1-16</inkml:trace>
  <inkml:trace contextRef="#ctx0" brushRef="#br0" timeOffset="108017.0274">13385 12055 14 0,'9'-15'33'0,"18"9"2"16,-5-9-1-16,7 4-17 0,7 4-6 15,-5-1-4-15,0 4-2 16,-5 2-2-16,-5 2-1 16,-3 3-1-16,-5 6 0 0,-1 8 0 15,-6 4 0-15,-3 8 1 16,0 6 0-16,-3 10 0 31,7 3 1-31,-4 5 0 0,0 0 0 16,-3-2 0-16,2 0 1 15,-4-7 0-15,2-3 0 16,-13-10-1-16,1-6 0 16,-9-7-1-16,-1-8-3 15,4-2-8-15,-11-8-21 16,7-13-9-16,7 2-2 0,3-7 0 15</inkml:trace>
  <inkml:trace contextRef="#ctx0" brushRef="#br0" timeOffset="108249.2637">14123 12271 33 0,'24'-4'37'15,"4"-6"0"-15,8 3-1 16,5 7-20-16,-3-7-9 0,3 7-12 16,-5 0-15-16,-2 5-16 15,-18-8 0-15,-4 10-2 16</inkml:trace>
  <inkml:trace contextRef="#ctx0" brushRef="#br0" timeOffset="108398.4164">14196 12378 49 0,'0'0'36'0,"35"15"-1"16,-4-15-19-16,6-8-39 15,12 8-6-15,-8-16-5 16,11 7-2-16</inkml:trace>
  <inkml:trace contextRef="#ctx0" brushRef="#br0" timeOffset="108835.6105">14920 12136 32 0,'18'7'35'0,"16"17"1"15,1 0 0-15,6 7-22 16,2 7-11-16,-1 7-9 16,-3-3-23-16,-7-10-5 0,-1-4-2 15,-15-15 1-15</inkml:trace>
  <inkml:trace contextRef="#ctx0" brushRef="#br0" timeOffset="109004.8855">15279 12109 66 0,'-41'10'38'0,"-2"21"1"15,-7 6-15-15,-6 6-12 16,5 5-6-16,6 1-8 16,3-10-8-16,14-8-22 15,15-2-6-15,6-19-1 0,19-5 0 16</inkml:trace>
  <inkml:trace contextRef="#ctx0" brushRef="#br0" timeOffset="109336.6719">15281 12551 49 0,'-12'0'37'16,"24"0"-2"-16,14 0-5 16,1-4-21-16,9 4-4 15,-4 0-2-15,0 0-1 16,-11 5 0-16,-8 5-1 0,-13 4 0 16,-16 0 0-16,-9 1 1 15,-3 5 0-15,-1-4 0 16,6 2 0-16,6-1 0 15,13-3 0-15,4-14-1 0,24 10-4 16,5-10-7 0,2-3-19-16,3-10-9 0,8-3-1 31,-8-12 0-31</inkml:trace>
  <inkml:trace contextRef="#ctx0" brushRef="#br0" timeOffset="109622.0544">15472 11876 17 0,'5'-19'35'15,"14"10"0"-15,-2 0-4 16,1 6-12-16,2 7-5 0,-8 4-4 15,0 7-4-15,-15 4-1 16,-6 5-2-16,-1-2 0 16,-2 1-2-16,2-1 1 15,10-2-2-15,7-6-2 16,10-4-8-16,14-5-21 16,9 4-6-1,-3-5 0-15,8 5-1 16</inkml:trace>
  <inkml:trace contextRef="#ctx0" brushRef="#br0" timeOffset="110008.0127">15974 12085 34 0,'-9'20'38'15,"9"6"0"-15,-6 8 1 16,3 5-20-16,3 7-8 16,-7 0-4-1,7-2-2-15,0-5-2 16,0-7-1-16,0-13 0 16,0-19-1-16,0 0 0 15,7-10 0-15,-7-17 0 16,-2-6 0-16,-3-9 0 15,-5-9-1-15,2-5 1 16,-4-4-1-16,5 3 0 0,1 2 0 16,6 4-1-16,0 6 1 0,6 6-2 15,9 10-1 1,8 8-2-16,4 5-6 0,10 9-15 16,4 7-14-16,2 0 1 15,3 9-1-15</inkml:trace>
  <inkml:trace contextRef="#ctx0" brushRef="#br0" timeOffset="110255.3761">15974 12446 22 0,'0'15'36'15,"0"-15"0"-15,28 11-1 0,7-7-18 16,3 0-9-16,2-2-10 0,0-2-24 16,-1 5-8-1,-17-11-2-15,-2 6 0 0</inkml:trace>
  <inkml:trace contextRef="#ctx0" brushRef="#br0" timeOffset="110607.8072">16232 12136 25 0,'15'0'35'16,"5"15"2"-16,-9-1-1 15,1 5-18-15,0 4-6 16,-8-1-5-16,-1-1-1 0,-3-4-3 16,0-4-1-16,0-13-1 15,0 0-1-15,0 0 0 16,9-22 0-16,4-1 0 16,2 1-1-16,4-2 1 15,-2 4 0-15,6 1 0 16,-5 8 2-1,-1 9-1-15,-2 8 2 16,-5 8-1-16,-2 8 1 0,-8 5-1 16,3 2-1-1,-3 7-5-15,-2-7-18 0,-2-4-17 16,4-3 0-16,0-13-1 16,0-9 0-16</inkml:trace>
  <inkml:trace contextRef="#ctx0" brushRef="#br0" timeOffset="110987.1682">16563 11933 47 0,'32'-6'34'16,"1"-7"-2"-16,5 3-15 15,5 7-6-15,-3-3-4 16,-2 6-2-16,-5 3-1 0,-4 3-2 31,-11 4 0-31,-3 3-1 16,-5 2 1-16,-1 5-1 16,-5 2 0-16,1 4 0 15,-1 7 1-15,2 4 0 0,-3 3 1 16,4 6 0-16,-7 1 0 15,3 2 1-15,-3-3-1 16,-3 1 1-16,-7-5-1 0,-6-3 0 16,-6-8 0-16,-5-8 0 15,-8-7-1-15,-1-4-3 16,4-9-28-16,-2-3-12 16,-3-13 1-16,9-4-1 15</inkml:trace>
  <inkml:trace contextRef="#ctx0" brushRef="#br0" timeOffset="119426.6149">5792 13856 15 0,'7'-4'36'16,"6"8"2"-16,14 15-1 0,4 13-15 15,9 7-7-15,8 16-6 16,2 3-7-16,0 1-13 15,-3-9-23-15,0-3-4 16,-16-18 0-16,-1-6 0 16</inkml:trace>
  <inkml:trace contextRef="#ctx0" brushRef="#br0" timeOffset="119621.7056">6204 13879 29 0,'-14'0'37'15,"-16"0"0"1,0 21 2-16,-4 5-22 16,-6 6-6-16,1 10-4 0,-1 1-4 15,1 3-6 1,6 6-11-16,1-1-21 16,2-14-3-16,12 1-1 0,1-11 0 15</inkml:trace>
  <inkml:trace contextRef="#ctx0" brushRef="#br0" timeOffset="119927.9613">6291 14387 24 0,'9'-13'29'0,"9"1"-6"16,-5-5-7-16,-3 0-4 15,2 2-1-15,-9-1-1 16,-3 16-1-16,7-10 0 0,-7 10-1 16,0 21-2-16,-4 4 0 15,1 1-3-15,3 6-1 16,0 4-6-16,0-6-15 15,0-7-17-15,3 1 0 16,-3-24-1-16,15 10 2 0</inkml:trace>
  <inkml:trace contextRef="#ctx0" brushRef="#br0" timeOffset="120309.2619">6558 13871 26 0,'0'0'35'15,"-9"14"1"-15,9 13-6 16,0 16-15-16,-3 3-4 16,3 15-3-16,0-3-2 15,0 2-2-15,3-11-3 16,-3-6 0-16,0-11-1 0,0-16 0 0,0-16 0 15,0-13-1-15,-3-17 1 16,-8-11 0-16,-1-8 0 16,0-9 0-16,-3-4 0 15,2 1 0-15,2 1-1 16,3 8 1-16,8 5-1 31,8 5 1-31,7 11-1 0,3 7 0 16,10 7-3-16,2 5-5 15,8 12-11-15,6 0-15 16,-4 0-1-16,7 12 0 16,-5-6 9-16</inkml:trace>
  <inkml:trace contextRef="#ctx0" brushRef="#br0" timeOffset="120509.6392">6580 14262 30 0,'9'14'32'16,"6"-14"0"-16,20 8-9 15,-2-5-34-15,-1-10-16 16,11 7-3-16,-12-12-2 15</inkml:trace>
  <inkml:trace contextRef="#ctx0" brushRef="#br0" timeOffset="120809.8726">6797 14016 29 0,'11'0'35'0,"-4"8"0"16,6 9-12-16,-4 6-8 0,-4 2-3 15,6 3-6-15,-5-4-3 16,-1-6-2-16,-1-7-3 16,-4-11-1-16,12-6 0 15,-3-11 0-15,3-1 0 0,1-6 1 16,2 4 2 0,1 1 2-1,-3 8 1-15,-1 11 1 16,-12 0 0-16,15 28 1 15,-12-3-4-15,-3 3-13 0,-5-3-22 16,9 4-1-16,-4-13-1 16,5-1-1-16</inkml:trace>
  <inkml:trace contextRef="#ctx0" brushRef="#br0" timeOffset="121211.6097">7048 13829 34 0,'12'-18'32'0,"16"10"1"15,3-2-12-15,3 0-11 0,6 6-4 16,-5 4-2-1,-1 0-1-15,-6 3-2 16,-7 6 0-16,-8 1 0 0,-7 4-1 0,-3 8 2 16,-3 3-2-16,-3 3 3 15,3 5-1-15,-3 2 1 16,3 6 1-16,-6 1 0 16,6 3 1-16,-4-5-1 15,1 2 1-15,-10-4-1 16,1-5-1-1,-7-8 0-15,1-7-2 16,-3-9-2-16,-2-9-5 16,5-5-10-16,6-5-23 15,-3-8 1-15,11 1-2 16,1-5 1-16</inkml:trace>
  <inkml:trace contextRef="#ctx0" brushRef="#br0" timeOffset="121496.1075">7718 13851 40 0,'12'25'38'15,"-4"8"0"-15,5 4-5 16,0 13-17-16,-1-2-5 31,-2 6-7-31,-1-5-3 0,-3-9-8 16,1-4-14-16,-7-9-16 16,-7-17-2-16,7-10 1 15,-16 0 0-15</inkml:trace>
  <inkml:trace contextRef="#ctx0" brushRef="#br0" timeOffset="121634.1448">7622 14066 61 0,'17'-4'39'0,"18"4"0"16,2 0-13-16,3 0-19 16,7 0-31-16,-3-5-11 15,8 5-2-15,-14-13-1 16</inkml:trace>
  <inkml:trace contextRef="#ctx0" brushRef="#br0" timeOffset="122065.2924">8130 13884 19 0,'34'10'35'15,"0"5"0"1,13 15 1-16,-4 8-17 0,1 1-11 15,-1 7-7-15,0 0-10 16,-9 0-23-16,-7-20-3 0,0-4 0 16,-17-18 0-16</inkml:trace>
  <inkml:trace contextRef="#ctx0" brushRef="#br0" timeOffset="122233.9101">8528 13941 41 0,'-24'-5'38'0,"5"24"1"16,-10 9-5-16,-8 5-15 16,5 13-7-16,-7 0-6 15,6 0-7-15,6 0-10 16,-1-7-26-16,6-15-2 16,12-4-1-16,10-20 1 15</inkml:trace>
  <inkml:trace contextRef="#ctx0" brushRef="#br0" timeOffset="122566.1304">8566 14276 58 0,'21'-6'36'0,"-3"-7"-1"15,7 3-17-15,3 10-9 16,-6 7-3-16,-7 9-2 31,-9 3-1-31,-10 10-1 0,-13 0 0 16,-8 3 0-16,-3-4 0 16,1-2-1-16,4-8-1 15,9-1 0-15,10-5 1 16,4-12-2-16,24 6-1 15,-1-6-4-15,11 0-15 16,9 0-17-16,-6-10 1 0,4 2 0 16,-8-6 1-16</inkml:trace>
  <inkml:trace contextRef="#ctx0" brushRef="#br0" timeOffset="122935.8699">8997 13983 27 0,'2'11'36'0,"-2"7"0"16,0 10-4-16,0 8-15 16,-6 3-6-16,6 5-1 15,-6-3-5-15,6-3-2 0,-4-6 0 16,4-10-1-16,-3-13-1 15,3-9 1-15,0-19-1 16,0-6 0-16,0-13 0 16,-7-6-1-16,2-11 0 15,-4-1 1-15,-1 0-2 16,4 1 1-16,-2 5 0 0,4 1 0 16,4 7 0-16,2 6 0 15,8 8-1-15,6 6-3 16,8 9-6-16,-3 0-12 15,8 2-17-15,11 11 1 0,-6-5 0 16,13 12 3-16</inkml:trace>
  <inkml:trace contextRef="#ctx0" brushRef="#br0" timeOffset="123167.7345">9077 14330 29 0,'12'14'36'15,"6"-11"0"-15,11 3-4 16,1-3-23-1,8-3-30-15,2 3-10 16,-9-12-4-16,1 6 0 16</inkml:trace>
  <inkml:trace contextRef="#ctx0" brushRef="#br0" timeOffset="123499.6464">9256 14011 33 0,'10'10'36'16,"5"6"0"-16,-6 2-6 15,-5 3-15-15,-1 1-5 16,-3 0-5 0,-6-3-2-16,2-7-2 15,4-12-2-15,0 0-1 16,0-10 1-16,7-9-1 15,5-5 0-15,3 2 0 16,6 0 1-16,0 3 3 16,0 12 0-16,-2 7 1 15,0 5 1-15,-7 12 0 0,2 7 0 16,-7 4-3-16,-4-3-9 16,-3 0-28-16,9 1-1 15,-9-10-1-15,3-3 0 0</inkml:trace>
  <inkml:trace contextRef="#ctx0" brushRef="#br0" timeOffset="123884.9087">9504 13808 25 0,'17'-18'33'0,"13"7"1"16,-2-4-3-16,2 3-18 16,6 7-5-16,-3 3-3 15,-4 2-2-15,-5 7 0 16,-5 5-1-16,-1 3 0 16,-9 2 0-16,1 7 0 15,-4 6 1-15,-2 2 0 0,4 8 0 16,-1-1 0-16,5 5 0 15,-6 1-1-15,4-1 1 16,-5-2-1-16,2 0 1 0,-7-5-1 16,-3-5 0-1,-10-7 0-15,-5-5 0 0,-7-8-1 32,1-9-2-32,-2-3-11 15,-1-7-27-15,-1-11-1 0,9 2-1 16,3-9 1-16</inkml:trace>
  <inkml:trace contextRef="#ctx0" brushRef="#br0" timeOffset="124686.0591">10738 14012 18 0,'-77'0'29'16,"18"6"-6"-16,15-3-6 15,24-3-3-15,20 0-2 16,36 4-3-16,23-4-1 16,26 0-1-16,29 0-2 15,22 0 0-15,18 0-2 0,11 0-1 16,3-3-3-16,-6 3-1 16,-14-7-5-16,-18 3-4 0,-28-2-2 15,-24 0-1 1,-31-9 1-16,-22 4 3 0,-25-7 3 15,-18-1 3-15,-11-1 5 16,-5-1 5-16,0 1 2 0,2 1 0 16,12 7 0-16,9 5-2 15,11 7 0-15,19 3-1 16,9 7-1-16,6 4 2 16,6 6 0-16,-2 0 3 15,-6 7 1-15,-20-6-1 31,-10 7 0-31,-20-4-1 0,-16 2-5 16,-15-4-25-16,-11 2-13 16,-15-6-4-16,-2 8 0 15</inkml:trace>
  <inkml:trace contextRef="#ctx0" brushRef="#br0" timeOffset="132309.5778">13007 13355 15 0,'-14'0'36'16,"-20"17"0"-16,-5 27 1 0,-5 23-17 16,-3 14-6-1,14 22-4-15,10 6-3 16,17 7-4-1,18-3-4-15,20-14-7 16,22-16-22-16,12-16-8 0,-4-29 0 16,11-10 0-16</inkml:trace>
  <inkml:trace contextRef="#ctx0" brushRef="#br0" timeOffset="132541.3679">13192 13761 37 0,'18'8'35'16,"1"2"1"-16,12 19-7 15,1 4-16-15,2 6-10 16,-1 3-15-16,-5-6-21 15,7 2-2-15,-8-18 0 0,2-4 0 16</inkml:trace>
  <inkml:trace contextRef="#ctx0" brushRef="#br0" timeOffset="132695.0361">13577 13782 53 0,'-18'0'38'15,"-17"6"2"-15,-8 11-8 16,0 12-16-16,-11 1-8 15,1 7-6-15,5 3-7 16,0-8-16-16,11-4-17 0,15-1-2 16,8-12 2-16,14-3-2 15</inkml:trace>
  <inkml:trace contextRef="#ctx0" brushRef="#br0" timeOffset="132995.4918">13537 14136 3 0,'15'5'32'16,"-15"-5"0"-16,21-5-1 0,-8-8-12 15,0-2-5-15,2 1-3 0,-5-4-3 16,2 8 0-16,-12 10-1 15,12-4 0-15,-12 14-1 16,6 7-1-16,-6 7-2 16,0 4-2-16,3 4-6 15,-3-5-16-15,0-2-17 32,3-3-1-32,-3-22 0 0,12 15 0 15</inkml:trace>
  <inkml:trace contextRef="#ctx0" brushRef="#br0" timeOffset="133364.2683">13906 13776 33 0,'15'15'38'15,"-12"4"1"-15,4 14-6 0,-1 6-15 32,-6-1-5-32,0 6-4 0,-4-7-2 15,4-3-3-15,-4-7-2 16,4-8-1-16,0-19 0 16,0 0-1-16,-11-10 1 15,7-16-1-15,-2-6 0 16,-3-8 0-16,3-4 0 15,-4-5-1-15,4-1 1 0,3 0-1 16,3 2 1-16,7 6-1 16,8 7 1-16,3 6-2 15,12 8-3-15,2 3-6 16,15 11-13-16,0 7-16 16,0 0 1-16,5 7 0 15</inkml:trace>
  <inkml:trace contextRef="#ctx0" brushRef="#br0" timeOffset="133595.7443">13986 14081 37 0,'0'0'34'0,"10"19"0"16,8-19-9-16,13 4-28 15,7 0-25-15,-14-11-3 0,13 7-2 16,-12-15-1-16</inkml:trace>
  <inkml:trace contextRef="#ctx0" brushRef="#br0" timeOffset="133895.7168">14181 13852 26 0,'9'-8'36'0,"11"16"1"16,-6 2-5-16,-4 3-14 16,5 7-5-16,-7-3-5 15,-3 3-3-15,-5-2-3 16,0-10-3-16,0-8-2 15,0 0 0-15,0-12-1 0,9-8 1 16,4 3-1-16,-4-5 2 0,9 1 1 16,-2 7 3-1,-1 5 1-15,1 9 0 16,-4 13 1-16,-4 6-1 0,-3 3-1 16,-5 5-9-16,0-3-29 15,0 5 0-15,-7-10-1 0,11-2 0 16</inkml:trace>
  <inkml:trace contextRef="#ctx0" brushRef="#br0" timeOffset="134243.4471">14466 13629 31 0,'22'-9'34'16,"-3"-6"1"-16,13 10-6 16,4-3-17-16,-2-1-3 15,-1 5-4-15,-7 4-3 0,-1 4 0 16,-11 2-1-16,-3 7 2 16,-9 7-2-16,-2 8 2 0,0 3-2 15,-2 10 2 1,-2 1 0-16,0 5-1 15,4 0-1-15,-7-2 0 0,3-7 1 32,-6-4-2-32,-1-5 2 0,-5-9-2 15,-3-10-2-15,-4-10-4 16,3 0-14-16,3-4-18 16,-4-13 1-16,12 5-1 15,-3-8 0-15</inkml:trace>
  <inkml:trace contextRef="#ctx0" brushRef="#br0" timeOffset="134497.8719">15083 13655 29 0,'10'8'37'0,"0"11"1"16,9 12-4-16,-2 10-15 16,-4 3-7-16,2 7-3 0,-6-5-4 15,-3-5-4-15,-1-4-8 32,-5-13-13-32,-9-8-18 0,4-5-1 15,-8-14 0-15,1-3 1 16</inkml:trace>
  <inkml:trace contextRef="#ctx0" brushRef="#br0" timeOffset="134644.6891">14970 13859 45 0,'11'-5'38'0,"11"-2"1"0,19 7-4 16,11 0-17-16,0 0-13 16,3 0-21-16,-1-10-21 15,2 7-1-15,-15-10 0 16,-5 2-2-16</inkml:trace>
  <inkml:trace contextRef="#ctx0" brushRef="#br0" timeOffset="135030.8253">15684 13680 32 0,'0'11'37'0,"15"14"0"16,3 2 0-16,9 6-20 0,5 9-8 15,2 0-8-15,-3-2-14 16,-3-11-23-16,9-3-1 0,-16-16 0 15,6-4-1 1</inkml:trace>
  <inkml:trace contextRef="#ctx0" brushRef="#br0" timeOffset="135200.0787">16036 13689 34 0,'-28'0'37'0,"-11"5"1"15,-6 19 0-15,-10 9-19 16,-4 2-10-16,3 6-5 15,1-2-6-15,4-5-9 32,13-5-17-32,14-7-10 0,8-18 0 15,16-4 0-15</inkml:trace>
  <inkml:trace contextRef="#ctx0" brushRef="#br0" timeOffset="135517.0136">15962 13950 14 0,'-19'2'33'0,"19"7"1"16,0-9-9-16,9 3-7 16,18-3-5-16,6-6-3 31,3 6-1-31,-8 0-3 0,-4 10-1 15,-13-1-1-15,-11 7 0 16,-22 4-1-16,-7 5 0 16,-7-1 0-16,5 3-1 15,6-3-1-15,9-7 0 16,16-4 0-16,16-5-2 16,12-1-4-16,6-7-9 0,4-7-23 15,5 7-2-15,-6-10 0 16,4 10 0-16</inkml:trace>
  <inkml:trace contextRef="#ctx0" brushRef="#br0" timeOffset="135871.0226">16382 13747 23 0,'0'10'35'15,"-5"0"1"-15,9 13-4 32,-1 9-15-32,-3-2-4 0,5 8-3 15,-5-6-3-15,4-2-2 16,-4-9-1-16,9-7-1 16,-9-14 0-16,0 0-1 15,9-15-1-15,-9-11 1 16,0-6-1-16,0-11 0 15,-6-8-1-15,0-5 1 0,6-4-1 16,0 2 0-16,0 4 0 16,6 4 0-16,7 8-1 15,8 11-2-15,7 14-3 16,1 4-10-16,2 7-22 16,3 15-2-16,-1-1 1 15,3 8-1 1</inkml:trace>
  <inkml:trace contextRef="#ctx0" brushRef="#br0" timeOffset="136071.5614">16471 13958 18 0,'0'17'35'0,"0"-17"0"15,28 14-5-15,-3-14-28 16,2-12-25-16,11 8-7 16,-8-11-3-16,1 5 0 15</inkml:trace>
  <inkml:trace contextRef="#ctx0" brushRef="#br0" timeOffset="136549.894">16678 13675 22 0,'19'-6'33'16,"12"17"0"-16,-10 1-12 16,-5 6-3-16,-5 9-2 31,-11-2-5-31,0 6-1 0,-8-7-4 15,-2-2-1-15,-2-9-2 16,12-13-1-16,0 0-1 16,0-9-1-16,16-12 1 15,3-2 0-15,5 0-1 16,4-1-1-16,-3 5 1 16,3 9 0-16,-7 10 0 0,-5 6 0 15,-7 10 0-15,-6 8 1 16,-3 3-2-16,-3 2-1 15,3 2-7-15,-5-3-19 16,2-12-10-16,9-4 0 16,-6-12 0-16</inkml:trace>
  <inkml:trace contextRef="#ctx0" brushRef="#br0" timeOffset="136919.3838">16976 13518 33 0,'18'-15'32'0,"14"11"2"15,-6-4-13-15,9 0-7 16,3 5-4-16,-2-1-4 16,-1 4-1-16,-6 0-2 15,-6 4 0-15,-6 2-1 16,-5 4 0-16,-3 6-1 15,-4 9 0-15,-2 2 0 0,2 7-1 16,-1 5 1-16,1 2 0 16,3 0 0-16,0 4 0 15,-4-1 0-15,-1-3 1 16,-9-5 0-16,-6-2 1 16,-9-7-1-16,-4-5 0 0,-7-6 0 31,-1-4-7-31,8-8-18 0,5-4-15 15,5-13 0-15,15 3 0 16</inkml:trace>
  <inkml:trace contextRef="#ctx0" brushRef="#br0" timeOffset="137205.065">17515 13300 30 0,'33'19'37'0,"-6"25"1"16,11 26 1-16,4 12-21 15,-5 8-5-15,-6 14-4 0,-17 4-4 16,-10-1-1-16,-16-7-5 16,-16-20-7-16,-4-18-21 0,-7-13-11 15,-3-26 0-15,12-16-1 16</inkml:trace>
  <inkml:trace contextRef="#ctx0" brushRef="#br0" timeOffset="137574.5016">17815 13097 28 0,'10'-13'35'16,"2"-2"1"-1,16 5-12-15,10 8-6 16,-1 2-5-16,3 12-2 0,-11 1-2 16,-8 10-3-16,-21 2-1 15,-8 7-1-15,-20-4 1 0,-1 2-2 16,-5-6 1-16,11-2-1 15,14-8-1-15,23-5-1 16,27-3-5-16,14-6-36 16,10-12-1-16,14 0 0 31,-2-8 0-31</inkml:trace>
  <inkml:trace contextRef="#ctx0" brushRef="#br0" timeOffset="140827.8763">18464 13729 49 0,'33'-3'33'0,"23"3"-9"16,13 0-4-16,7 0-6 15,6-4-7-15,0 4-8 16,-6 0-7-16,-8 4-9 0,-16 3-9 16,-24-3-8-16,-6 7 0 15,-22-11 8-15</inkml:trace>
  <inkml:trace contextRef="#ctx0" brushRef="#br0" timeOffset="141059.7658">18472 13872 12 0,'-11'-4'34'16,"23"4"0"-16,10 0-4 31,19 0-9-31,19 0-5 16,9 0-6-16,13 0-1 0,1 4-7 15,-3-4-9-15,-7 0-16 16,-10 4-13-16,-24-9-1 16,-8 0-1-16</inkml:trace>
  <inkml:trace contextRef="#ctx0" brushRef="#br0" timeOffset="141282.4411">19018 13518 17 0,'9'0'36'0,"-9"0"2"16,-8 16-6-1,-5 16-8-15,-19 7-5 16,-5 19-5-16,-18 5-3 16,3 12-3-16,-6-1-4 0,6-3-5 15,9-5-8 1,6-14-25-16,9-18-7 15,21-7-1-15,7-27 0 0</inkml:trace>
  <inkml:trace contextRef="#ctx0" brushRef="#br0" timeOffset="144047.8373">19582 13578 7 0,'27'33'35'16,"-9"-11"1"-16,11 16 0 15,-1 2-17-15,0 3-6 0,4 4-6 16,1-1-10-16,-4-3-15 15,-6-16-17-15,6-1-1 16,-11-17 1-16</inkml:trace>
  <inkml:trace contextRef="#ctx0" brushRef="#br0" timeOffset="144232.9727">20032 13658 55 0,'-16'-12'39'0,"-14"9"0"16,-5 8-15-16,-8 18-9 15,-14 0-5-15,1 15-4 16,-5-3-4-16,2 3-3 31,11 0-5-31,1-10-11 0,14-7-16 16,14 1-6-16,7-13 0 16,16 0 0-16</inkml:trace>
  <inkml:trace contextRef="#ctx0" brushRef="#br0" timeOffset="144568.1709">19910 14098 13 0,'0'0'32'16,"0"0"1"-1,0 0-7-15,18-19-9 16,-2 7-3-16,-4-5-2 0,4 2-3 16,-6 1 0-16,2 4-2 15,-12 10 0-15,13-6-1 16,-13 6-1-16,6 25 0 16,-6 2-1-16,3 4-2 15,-3 4 0-15,3 3-3 0,2 1-3 16,-5-10-10-16,11-8-26 15,5-3-1-15,-2-18 0 16,5 0 0-16</inkml:trace>
  <inkml:trace contextRef="#ctx0" brushRef="#br0" timeOffset="145006.1163">20254 13350 16 0,'7'-19'34'15,"14"10"2"-15,-8-1-4 16,6 4-13-16,-1 9-6 15,-18-3-5-15,10 25-3 16,-18-4-2-16,-4 6-1 0,-11 5 0 16,3-3-1-16,-1 0 0 15,7-2 0-15,11-4 0 16,10-5-2-16,16 1-2 16,5-10-8-16,5-4-25 15,5 7 0-15,-6-7-1 0,4 6 0 16</inkml:trace>
  <inkml:trace contextRef="#ctx0" brushRef="#br0" timeOffset="145353.4505">20527 13646 35 0,'0'29'36'15,"-5"4"1"-15,5 9-5 0,0 6-17 16,-8-6-4 0,8 5-4-16,-6-11-3 15,6-7-2-15,0-11 1 0,0-18-2 16,0 0-1-16,0-12 2 0,0-13-1 16,-3-7 0-16,-2-9-1 15,0-9 1-15,0-5-1 16,0 0 1-16,1-2-1 15,4 4 0-15,0 4 0 16,8 7 0 0,8 5 0-16,6 13-1 15,10 9-4-15,1 3-7 16,12 8-18-16,3 7-9 16,-5 1 1-16,4 7-1 15</inkml:trace>
  <inkml:trace contextRef="#ctx0" brushRef="#br0" timeOffset="145591.0943">20604 13968 30 0,'19'0'32'0,"-2"-4"-2"0,15 7-11 16,-2 5-40-16,-4-8-7 15,9 9-2-15,-16-9-1 32</inkml:trace>
  <inkml:trace contextRef="#ctx0" brushRef="#br0" timeOffset="145891.5653">20761 13748 39 0,'7'-9'35'0,"5"20"1"16,-4 3-10-16,-2 4-13 16,2 8-3-16,-8-5-2 15,4 4-3-15,-8-10-3 16,1-4-1-16,3-11-2 15,0 0 0-15,3-17-1 16,8-3 0 0,3-1 0-16,2 0 1 15,2 2 1-15,2 7 0 16,-3 6 2-16,-4 9 0 0,-4 9 0 16,-3 5-2-16,-2 12-8 15,-4 0-25-15,0-8-3 16,0 4 0-16,0-16-1 15</inkml:trace>
  <inkml:trace contextRef="#ctx0" brushRef="#br0" timeOffset="146254.5457">21023 13469 19 0,'12'-10'34'0,"13"10"-1"16,-3-12 1-16,8 8-21 16,4 4-5-16,-5 0-2 15,-2 3-3-15,-2 1-1 32,-4 5-1-32,-5 1-1 0,-3 4 0 15,-6 2 1-15,-3 5 0 16,-4 6-1-16,4 6 1 0,-4 4 1 15,0 5 0 1,-6 3 2-16,6-1 0 16,-8 1 0-16,0-1 1 0,-10-6-1 15,-1-2 0-15,-5-11-1 16,-2-6-4-16,0-7-16 0,3-8-21 16,-4-15-1-16,13-3 0 15,2-10-1-15</inkml:trace>
  <inkml:trace contextRef="#ctx0" brushRef="#br0" timeOffset="146670.1208">21598 13491 38 0,'15'5'38'0,"-10"12"1"32,3 20 0-32,-4 8-23 0,-4 0-6 15,5 9-3-15,-3-1-6 16,-2-7-6-16,11-5-17 15,-4-11-17-15,-7-18 1 16,0-12-2-16,0 0 1 16</inkml:trace>
  <inkml:trace contextRef="#ctx0" brushRef="#br0" timeOffset="146839.4333">21475 13697 27 0,'0'0'35'16,"10"3"0"-16,8 3-1 15,11 1-21-15,11 2-8 16,4 1-13 0,6 4-24-16,-5-10-1 15,5 3-2-15,-9-10 0 16</inkml:trace>
  <inkml:trace contextRef="#ctx0" brushRef="#br0" timeOffset="147008.2541">21954 13551 68 0,'10'0'38'0,"11"15"1"15,6 7-13-15,-4 4-17 16,5 8-4-16,-2 5-8 16,-4-5-8-16,4 0-17 15,1 1-10 1,-7-15 0-16,2-1-1 15</inkml:trace>
  <inkml:trace contextRef="#ctx0" brushRef="#br0" timeOffset="147171.522">22305 13662 46 0,'-21'-4'39'0,"-4"14"-1"15,-15 11-8-15,-4 3-13 0,4 10-5 16,-7 5-8-16,-1 0-10 15,6-4-31-15,6-1-1 16,7-16-1-16,16 1 0 16</inkml:trace>
  <inkml:trace contextRef="#ctx0" brushRef="#br0" timeOffset="147525.2113">22244 14000 38 0,'9'0'35'15,"10"0"2"-15,3-6-11 16,4 2-14-16,7 4-2 15,-7 0-2-15,1 9-1 0,-12-3-2 16,-6 10-1-16,-18 1-1 0,-3 4 0 16,-7-1-2-1,0 5 1-15,5-4 0 0,5-3-2 16,6-2 0-16,3-16-1 16,26 14-6-16,-8-14-19 31,5-12-13-31,10-2 0 0,-6-10 0 15</inkml:trace>
  <inkml:trace contextRef="#ctx0" brushRef="#br0" timeOffset="147856.9797">22468 13317 27 0,'10'-15'35'0,"10"11"0"16,1 1-4-16,4 3-15 16,5 5-5-16,-8 3-4 0,-4 6-2 15,-13 5-2-15,-15 3 0 16,-8-1-1-16,-2-1 1 15,-4-1-1-15,5 0 0 32,8-3-1-32,11-3 0 0,19 0-4 15,12-7-10-15,8-6-25 16,9 9 1-16,-3-9-1 16,3 0-1-16</inkml:trace>
  <inkml:trace contextRef="#ctx0" brushRef="#br0" timeOffset="148373.8573">22971 13537 14 0,'0'0'34'0,"-2"27"1"15,-6 1-3-15,-2 6-14 16,10 11-5-16,0-5-4 16,3 6-2-16,2-7-1 15,-5-3-2-15,6-12-1 0,1-12 0 16,-7-12 0-16,0 0-1 16,4-29 1-16,-4 0-1 15,-9-15 0-15,9-8 0 16,-11-9 0-16,2 0-1 15,5-3 0-15,4 4 0 32,4 8 0-32,8 2-1 0,11 15 0 15,6 10-3-15,13 16-7 0,-5 4-12 16,9 5-17 0,6 13 0-16,-8-1-2 15,-4 7 2-15</inkml:trace>
  <inkml:trace contextRef="#ctx0" brushRef="#br0" timeOffset="148596.7018">22956 13862 49 0,'3'18'37'0,"10"-4"2"16,17-5-9-16,8-1-31 15,3-8-27-15,11 5-7 16,-7-10-1-16,6 5-2 16</inkml:trace>
  <inkml:trace contextRef="#ctx0" brushRef="#br0" timeOffset="149043.8939">23346 13621 38 0,'11'9'36'16,"7"14"0"-16,-8-1-12 15,-10-3-6-15,8 6-6 16,-11-9-4-16,3 3-3 15,-13-9-1-15,13-10-2 0,-11 0 0 16,19-14-2-16,6-6 1 16,0-2-1-16,6-2 0 15,-3-2 0-15,10 7 0 16,-1 6 0-16,-4 9 0 0,-4 11 2 16,-6 12-1-1,1 4 0 1,-13 6 0-16,10 3-2 15,-7 2-11-15,-9-2-25 0,0-13-2 16,15-2 0-16,-9-17-1 16</inkml:trace>
  <inkml:trace contextRef="#ctx0" brushRef="#br0" timeOffset="149428.1973">23620 13452 16 0,'19'-7'33'15,"9"7"2"1,-4-7-4-16,4-2-12 16,11 5-6-16,-8-2-4 15,1 6-3-15,-13-3-2 16,-3 3-1-16,-5 5-1 15,6 4 0-15,-5 7-2 0,-6 4 1 16,-3 5-1-16,3 6 1 16,6 7-1-16,1 6 0 15,-4 1 1-15,-1 3 0 16,-8-3 1-16,5 1 1 0,-5-9 1 16,-7 0 0-16,-11-12 0 15,-10-7 0-15,-3-9-1 16,-4-9-3-16,5-5-28 15,-2-1-12-15,-5-10-1 0,13 0 0 16</inkml:trace>
  <inkml:trace contextRef="#ctx0" brushRef="#br0" timeOffset="150047.8439">21123 14506 9 0,'0'0'32'16,"8"-9"2"-16,-2 24-2 15,-6 6-14-15,3 9-5 16,3 14-6-16,-6 4-7 0,3 2-15 15,-8-4-17-15,11-2-2 16,-6-18 0-16,6-4 5 16</inkml:trace>
  <inkml:trace contextRef="#ctx0" brushRef="#br0" timeOffset="150217.6336">21250 14565 55 0,'0'0'37'0,"9"24"1"16,-6 5-15-16,-3 3-12 0,6 8-17 16,-12-3-27-16,16 7-3 31,-7-10-1-31,5 4-1 0</inkml:trace>
  <inkml:trace contextRef="#ctx0" brushRef="#br0" timeOffset="151081.0234">20019 15494 3 0,'0'10'31'16,"5"16"0"-16,-5 3 1 16,8 6-16-16,1 4-7 0,5-2-2 15,8 1-2-15,3-17-2 16,3-5 0-16,3-16 0 16,-2-11 0-16,-3-14 0 15,-4-6 0-15,-8-10 1 16,-2 0 0-16,-9 1 0 31,-3 5 1-31,0 9-1 0,-3 13-1 16,3 13-1-16,-6 25 1 15,6 11-1-15,0 12-1 16,0 8 0-16,-2 6 0 16,-8-1 0-16,-4 2 0 15,-7-15 0-15,-7-9-1 16,-2-15 0-16,-4-11-1 0,3-10-1 15,0-13-3-15,12-4-5 16,5-9-9-16,10-2-17 16,14 8-2-16,3-1 0 15,12 10 0-15</inkml:trace>
  <inkml:trace contextRef="#ctx0" brushRef="#br0" timeOffset="151319.4214">20282 15913 30 0,'13'-9'34'16,"-9"-4"1"-16,11 2-7 15,-3 5-12-15,0-6-6 16,4 3-3-16,-5 4-2 0,2 5-1 16,-2-5-1-16,-2 12 0 15,-5 5-1-15,3 6 0 16,-7 3 1-16,0 5-1 15,0 1-3-15,-5-2-11 16,1-4-25-16,4 0-1 16,0-21-1-16,6 13 1 0</inkml:trace>
  <inkml:trace contextRef="#ctx0" brushRef="#br0" timeOffset="151736.5292">20647 15545 20 0,'0'0'35'0,"9"29"1"16,-14-7 1-16,1 9-20 0,4 8-6 15,-8 1-2-15,6 4-2 16,-6-4-2-16,4-3-1 16,-4-11-1-16,5-7-1 15,3-19-1-15,0 0-1 16,-10-3 1-16,10-18 0 16,0-11-1-1,4-11 1-15,-4-6-1 16,3-2-1-16,-3-2 2 15,3 2-1-15,-3 3 1 16,3 7-1-16,2 6 0 16,3 10 0-16,6 7-1 0,4 6-2 15,11 8-4-15,2-3-8 16,6 3-24-16,10 8 0 16,-5 0 0-16,8 4 1 0</inkml:trace>
  <inkml:trace contextRef="#ctx0" brushRef="#br0" timeOffset="151968.3242">20641 15833 27 0,'-8'15'36'0,"8"-15"0"0,7 14-1 16,12-8-21-16,7 0-15 15,4-1-21-15,-2-8-11 16,10 6-3-16,-13-12 1 0</inkml:trace>
  <inkml:trace contextRef="#ctx0" brushRef="#br0" timeOffset="152284.6115">20865 15655 15 0,'17'6'34'16,"-7"-1"0"-16,4 15-1 31,-6 2-15-31,-6-3-7 0,2 5-3 16,-8-5-4-16,4-2 0 15,-2-7-3-15,2-10 0 16,0 0 0-16,6-10-1 16,3-7 1-16,4 2-1 15,5-4 1-15,-1 3 0 16,1 4 0-16,-2 7 1 0,-2 5 1 16,-1 14-1-16,-4 0 1 15,-2 8-3-15,-4 0-10 16,1 2-26-16,-8-11-1 15,8 4-1-15,-4-17 0 16</inkml:trace>
  <inkml:trace contextRef="#ctx0" brushRef="#br0" timeOffset="152638.4339">21168 15494 27 0,'21'-10'35'0,"-1"-8"0"15,10 10-3-15,-1-2-19 16,1 0-5-16,1 4-4 16,-6 0-1-16,-2 6-1 15,-6 8 0-15,-6 7 0 16,-3 9 0-16,-5 3 0 0,-3 7-1 15,0 9 2-15,-3 3-2 16,1 1 0-16,-4-2 0 16,2-4 0-16,-3-9 0 15,-1-4 0-15,-3-8 0 0,-4-6-1 16,-2-7-1 0,-3-12-9-1,-1-4-26-15,7 2-2 16,-2-9 1-16,12 7-1 15</inkml:trace>
  <inkml:trace contextRef="#ctx0" brushRef="#br0" timeOffset="153023.1711">21785 15394 25 0,'13'-3'39'0,"-2"9"0"0,4 16 0 16,-2 16-16-1,-6 1-10-15,4 10-4 0,-5 2-6 16,1 0-3-16,-3-3-7 16,-4-10-14-16,-8-9-17 15,5-8-2-15,3-21 0 16,-14 9 1-16</inkml:trace>
  <inkml:trace contextRef="#ctx0" brushRef="#br0" timeOffset="153185.9457">21648 15633 28 0,'11'-5'37'0,"7"-3"1"31,19 5-1-31,3-2-17 0,13-2-18 16,2 5-29-16,3-10-8 15,5 8-3-15,-10-6 1 16</inkml:trace>
  <inkml:trace contextRef="#ctx0" brushRef="#br0" timeOffset="153809.914">22337 15448 28 0,'0'15'31'15,"10"5"-2"-15,-10 1-9 16,0 4-7-16,9 8-1 16,-1-7-3-16,9 3-3 0,3-12-1 15,3-5-1-15,0-12-1 16,4-9-1-16,-4-11-1 16,-4-9 0-16,-5-5-1 15,-4-2 1-15,-3 1-1 0,-4 6 0 16,-3 7 1-16,0 9-1 15,0 13 1-15,-7 22 0 16,7 12 0-16,5 16 1 16,-5 8-1-16,6 9 2 15,-6 2-1-15,-4-1 0 16,-5-5 0-16,-1-9 0 0,-9-13 0 16,-10-15-1-16,-7-11 0 15,1-18-2-15,3-10-3 16,1-10-3-16,12-4-7 15,1-6-15-15,7-6-9 16,22 11 0-16,4-4 0 16</inkml:trace>
  <inkml:trace contextRef="#ctx0" brushRef="#br0" timeOffset="154110.8189">22739 15733 36 0,'22'0'33'0,"-22"0"-2"16,17 4-11-16,0 5-4 16,-17-9-4-16,14 22-2 15,-21-10-3-15,-5 6-1 16,-7-4-1-1,3 4 0-15,-5-5-1 16,3 3-1-16,4-3-1 16,9-4-1-16,5-9-3 15,23 10-2-15,3-4-8 16,-4-6-23-16,5-6-4 16,11 3-1-16,-5-9 1 0</inkml:trace>
  <inkml:trace contextRef="#ctx0" brushRef="#br0" timeOffset="154458.5545">23108 15461 31 0,'8'9'35'0,"-14"15"1"15,1 11-7-15,-2 9-14 16,1-2-4-16,6 5-5 15,0-6-3-15,0-3 0 16,-4-12-1-16,4-9-1 31,0-17 1-31,0 0-1 0,10-19 0 16,-7-8 1-16,-8-9 0 16,-3-12-1-16,1-5 2 15,0-1-2-15,1-3 2 16,2 3-1-16,-3 1 0 0,11 6-1 15,3 5 0 1,13 10-1-16,11 8-3 0,-2 5-3 16,15 13-10-16,-4 6-19 15,5 3-4-15,-3 10-1 16,-1 1 1-16</inkml:trace>
  <inkml:trace contextRef="#ctx0" brushRef="#br0" timeOffset="154743.3083">23177 15812 17 0,'8'15'35'16,"-8"-15"0"-16,19 14-2 0,8-7-14 15,4-7-11 1,9 0-22 0,-5-8-18-16,6 4-3 15,-16-12 0-15</inkml:trace>
  <inkml:trace contextRef="#ctx0" brushRef="#br0" timeOffset="155214.2621">23371 15505 31 0,'10'6'34'0,"9"16"-1"0,4 0-13 31,-9-1-3-31,3 8-4 0,-12-6-4 16,-2 1-3-16,-3-7-1 16,-5-6-2-16,5-11-1 15,-14 0-1-15,14-11 0 16,0-8-2-16,4-3 1 16,8-1-1-16,3 0 0 15,1 0 0-15,3 9 1 0,4 5 0 16,-8 9 0-16,1 4 1 15,-2 8-1-15,-1 6 0 16,0 3 0-16,-2 3-3 16,1 1-9-16,-1 1-20 15,-7-12-5-15,0 1-1 16,-4-15 1 0</inkml:trace>
  <inkml:trace contextRef="#ctx0" brushRef="#br0" timeOffset="155615.5104">23706 15355 31 0,'18'-8'31'0,"8"8"2"16,-1 0-15-16,-3-4-6 15,3 4-3-15,-7 0-3 16,-1 3-2 0,-3 1-1-16,-3 1-1 15,-11-5 0-15,13 18-2 16,-6-5 1-16,-1 4-1 16,4 5 0-16,-10 2 0 15,5 6 1-15,5 0-1 16,0 5 0-16,1 4 1 15,-1 1 2-15,1 0 0 0,-5-3 0 16,5 4 0-16,-5-7 1 16,-2 2 1-16,-9-11-1 15,-7-4 0-15,-6-11-1 16,-2-5-5-16,2-10-31 16,-11 0-5-16,-6-12 0 15,4 8-1-15</inkml:trace>
  <inkml:trace contextRef="#ctx0" brushRef="#br0" timeOffset="156062.911">16724 15897 38 0,'32'-6'32'16,"15"26"1"-16,-1 10 0 16,4 27-30-16,17 26 0 15,8 29 1-15,5 19 0 16,-2 10-1-16,-4 6 1 15,-8-11-2-15,-9-16-5 0,-12-21-22 16,-7-13-10-16,-21-40-1 16,-3-20 0-16</inkml:trace>
  <inkml:trace contextRef="#ctx0" brushRef="#br0" timeOffset="156278.5635">17844 15941 46 0,'19'-5'38'0,"-21"21"1"16,-42 21 0-16,-42 20-27 15,-14 28-4-15,-25 22-1 32,-23 24-1-32,-20 11-2 0,-7 8-1 15,-1 4-7-15,3-13-21 16,17-16-15-16,21-18-1 15,10-37 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26/9/2019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26/9/2019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26/9/2019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26/9/2019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26/9/2019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26/9/2019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26/9/2019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26/9/2019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26/9/2019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26/9/2019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26/9/2019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26/9/2019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26/9/2019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customXml" Target="../ink/ink12.xml"/><Relationship Id="rId4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customXml" Target="../ink/ink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</a:t>
            </a:r>
            <a:r>
              <a:rPr lang="en-US" dirty="0" smtClean="0"/>
              <a:t>2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4039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607725"/>
            <a:ext cx="71073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/>
              <a:t>Βασικά </a:t>
            </a:r>
            <a:r>
              <a:rPr lang="el-GR" sz="2100" dirty="0" smtClean="0"/>
              <a:t>Σήματα και ιδιότητες</a:t>
            </a:r>
            <a:endParaRPr lang="en-US" sz="2100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Συστήματα και ιδιότητες</a:t>
            </a:r>
            <a:endParaRPr lang="el-GR" sz="2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u="sng" dirty="0" smtClean="0"/>
                  <a:t>Ενέργεια και Ισχύς σήματος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Χρειαζόμαστε μια μετρική που να απεικονίζει το «μέγεθος» ενός σήματος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Μια τέτοια είναι η </a:t>
                </a:r>
                <a:r>
                  <a:rPr lang="el-GR" sz="1800" b="1" dirty="0" smtClean="0">
                    <a:solidFill>
                      <a:schemeClr val="tx1"/>
                    </a:solidFill>
                  </a:rPr>
                  <a:t>ενέργεια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 ενός σήματος</a:t>
                </a:r>
                <a:br>
                  <a:rPr lang="el-GR" sz="1800" dirty="0" smtClean="0">
                    <a:solidFill>
                      <a:schemeClr val="tx1"/>
                    </a:solidFill>
                  </a:rPr>
                </a:br>
                <a:endParaRPr lang="el-GR" sz="1600" dirty="0" smtClean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endParaRPr lang="el-GR" sz="180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 smtClean="0">
                    <a:solidFill>
                      <a:schemeClr val="tx1"/>
                    </a:solidFill>
                  </a:rPr>
                  <a:t> Σήματα για τα οποία </a:t>
                </a:r>
                <a14:m>
                  <m:oMath xmlns:m="http://schemas.openxmlformats.org/officeDocument/2006/math">
                    <m:r>
                      <a:rPr lang="el-G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&lt;+∞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 ονομάζονται </a:t>
                </a:r>
                <a:r>
                  <a:rPr lang="el-GR" sz="1800" b="1" dirty="0" smtClean="0">
                    <a:solidFill>
                      <a:schemeClr val="tx1"/>
                    </a:solidFill>
                  </a:rPr>
                  <a:t>σήματα ενέργειας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b="1" dirty="0" smtClean="0">
                    <a:solidFill>
                      <a:schemeClr val="tx1"/>
                    </a:solidFill>
                  </a:rPr>
                  <a:t>Όλα </a:t>
                </a:r>
                <a:r>
                  <a:rPr lang="el-GR" sz="1600" dirty="0" smtClean="0">
                    <a:solidFill>
                      <a:schemeClr val="tx1"/>
                    </a:solidFill>
                  </a:rPr>
                  <a:t>τα σήματα στη φύση ή στο εργαστήριο είναι σήματα ενέργειας</a:t>
                </a:r>
                <a:endParaRPr lang="el-GR" b="1" dirty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 smtClean="0">
                    <a:solidFill>
                      <a:schemeClr val="tx1"/>
                    </a:solidFill>
                  </a:rPr>
                  <a:t> Κάποια ενδιαφέροντα σήματα (από θεωρητικής πλευράς) έχουν άπειρη ενέργεια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Μια πιο κατάλληλη μετρική είναι η </a:t>
                </a:r>
                <a:r>
                  <a:rPr lang="el-GR" sz="1800" b="1" dirty="0" smtClean="0">
                    <a:solidFill>
                      <a:schemeClr val="tx1"/>
                    </a:solidFill>
                  </a:rPr>
                  <a:t>ισχύς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 ενός σήματος </a:t>
                </a:r>
                <a:br>
                  <a:rPr lang="el-GR" sz="1800" dirty="0" smtClean="0">
                    <a:solidFill>
                      <a:schemeClr val="tx1"/>
                    </a:solidFill>
                  </a:rPr>
                </a:br>
                <a:r>
                  <a:rPr lang="el-GR" sz="1800" dirty="0" smtClean="0">
                    <a:solidFill>
                      <a:schemeClr val="tx1"/>
                    </a:solidFill>
                  </a:rPr>
                  <a:t/>
                </a:r>
                <a:br>
                  <a:rPr lang="el-GR" sz="1800" dirty="0" smtClean="0">
                    <a:solidFill>
                      <a:schemeClr val="tx1"/>
                    </a:solidFill>
                  </a:rPr>
                </a:br>
                <a:endParaRPr lang="el-GR" sz="1100" dirty="0" smtClean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700" dirty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Ένα σήμα είναι ενέργειας, ισχύος, ή τίποτε από τα δυο!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3280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8959041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u="sng" dirty="0" smtClean="0"/>
                  <a:t>Ενέργεια και Ισχύς σήματος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/>
                  <a:t> </a:t>
                </a:r>
                <a:r>
                  <a:rPr lang="en-US" sz="1800" dirty="0" smtClean="0"/>
                  <a:t>Hints:</a:t>
                </a:r>
                <a:r>
                  <a:rPr lang="el-GR" sz="1800" dirty="0" smtClean="0"/>
                  <a:t/>
                </a:r>
                <a:br>
                  <a:rPr lang="el-GR" sz="1800" dirty="0" smtClean="0"/>
                </a:br>
                <a:endParaRPr lang="el-GR" sz="18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/>
                  <a:t> </a:t>
                </a:r>
                <a:r>
                  <a:rPr lang="el-GR" sz="1800" dirty="0" smtClean="0"/>
                  <a:t>Σήμα με:</a:t>
                </a:r>
                <a:br>
                  <a:rPr lang="el-GR" sz="1800" dirty="0" smtClean="0"/>
                </a:br>
                <a:endParaRPr lang="el-GR" sz="10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Πεπερασμένη διάρκεια και πεπερασμένο πλάτος </a:t>
                </a:r>
                <a:r>
                  <a:rPr lang="el-GR" sz="1600" dirty="0" smtClean="0">
                    <a:sym typeface="Wingdings" panose="05000000000000000000" pitchFamily="2" charset="2"/>
                  </a:rPr>
                  <a:t> </a:t>
                </a:r>
                <a:r>
                  <a:rPr lang="el-GR" sz="1600" b="1" u="sng" dirty="0" smtClean="0">
                    <a:sym typeface="Wingdings" panose="05000000000000000000" pitchFamily="2" charset="2"/>
                  </a:rPr>
                  <a:t>σήμα ενέργειας</a:t>
                </a:r>
                <a:r>
                  <a:rPr lang="el-GR" sz="1600" dirty="0" smtClean="0">
                    <a:sym typeface="Wingdings" panose="05000000000000000000" pitchFamily="2" charset="2"/>
                  </a:rPr>
                  <a:t/>
                </a:r>
                <a:br>
                  <a:rPr lang="el-GR" sz="1600" dirty="0" smtClean="0">
                    <a:sym typeface="Wingdings" panose="05000000000000000000" pitchFamily="2" charset="2"/>
                  </a:rPr>
                </a:br>
                <a:endParaRPr lang="el-GR" sz="1600" dirty="0" smtClean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>
                    <a:sym typeface="Wingdings" panose="05000000000000000000" pitchFamily="2" charset="2"/>
                  </a:rPr>
                  <a:t>Άπειρη διάρκεια και πεπερασμένο πλάτος που φθίνει στο μηδέν όταν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→±∞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 </a:t>
                </a:r>
                <a:r>
                  <a:rPr lang="el-GR" sz="1600" b="1" u="sng" dirty="0" smtClean="0">
                    <a:sym typeface="Wingdings" panose="05000000000000000000" pitchFamily="2" charset="2"/>
                  </a:rPr>
                  <a:t>πιθανότατα σήμα ενέργειας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600" dirty="0" smtClean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600" dirty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600" dirty="0" smtClean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>
                    <a:sym typeface="Wingdings" panose="05000000000000000000" pitchFamily="2" charset="2"/>
                  </a:rPr>
                  <a:t>Άπειρη διάρκεια και πεπερασμένο πλάτος που </a:t>
                </a:r>
                <a:r>
                  <a:rPr lang="el-GR" sz="1600" b="1" dirty="0" smtClean="0">
                    <a:sym typeface="Wingdings" panose="05000000000000000000" pitchFamily="2" charset="2"/>
                  </a:rPr>
                  <a:t>δε</a:t>
                </a:r>
                <a:r>
                  <a:rPr lang="el-GR" sz="1600" dirty="0" smtClean="0">
                    <a:sym typeface="Wingdings" panose="05000000000000000000" pitchFamily="2" charset="2"/>
                  </a:rPr>
                  <a:t> φθίνει στο μηδέν όταν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→±∞</m:t>
                    </m:r>
                  </m:oMath>
                </a14:m>
                <a:r>
                  <a:rPr lang="el-GR" sz="1600" dirty="0" smtClean="0"/>
                  <a:t> </a:t>
                </a:r>
                <a:r>
                  <a:rPr lang="el-GR" sz="1600" dirty="0" smtClean="0">
                    <a:sym typeface="Wingdings" panose="05000000000000000000" pitchFamily="2" charset="2"/>
                  </a:rPr>
                  <a:t> </a:t>
                </a:r>
                <a:r>
                  <a:rPr lang="el-GR" sz="1600" b="1" u="sng" dirty="0" smtClean="0">
                    <a:sym typeface="Wingdings" panose="05000000000000000000" pitchFamily="2" charset="2"/>
                  </a:rPr>
                  <a:t>σήμα ισχύος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600" b="1" dirty="0" smtClean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b="1" dirty="0" smtClean="0">
                    <a:sym typeface="Wingdings" panose="05000000000000000000" pitchFamily="2" charset="2"/>
                  </a:rPr>
                  <a:t>Περιοδικό</a:t>
                </a:r>
                <a:r>
                  <a:rPr lang="el-GR" sz="1600" dirty="0" smtClean="0">
                    <a:sym typeface="Wingdings" panose="05000000000000000000" pitchFamily="2" charset="2"/>
                  </a:rPr>
                  <a:t> σήμα με πεπερασμένο πλάτος  </a:t>
                </a:r>
                <a:r>
                  <a:rPr lang="el-GR" sz="1600" b="1" u="sng" dirty="0" smtClean="0">
                    <a:sym typeface="Wingdings" panose="05000000000000000000" pitchFamily="2" charset="2"/>
                  </a:rPr>
                  <a:t>σήμα </a:t>
                </a:r>
                <a:r>
                  <a:rPr lang="el-GR" sz="1600" b="1" u="sng" dirty="0" smtClean="0">
                    <a:sym typeface="Wingdings" panose="05000000000000000000" pitchFamily="2" charset="2"/>
                  </a:rPr>
                  <a:t>ισχύος</a:t>
                </a:r>
                <a:endParaRPr lang="en-US" sz="1600" b="1" u="sng" dirty="0" smtClean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600" b="1" u="sng" dirty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Από μαθηματικής σκοπιάς, μπορεί να υπάρχουν σήματα που να ικανοποιούν τις παραπάνω συνθήκες αλλά να μην είναι σήματα ενέργειας ή ισχύος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ym typeface="Wingdings" panose="05000000000000000000" pitchFamily="2" charset="2"/>
                  </a:rPr>
                  <a:t>Αλλά αυτά είναι μαθηματικές κατασκευές, δεν μπορούν να </a:t>
                </a:r>
                <a:r>
                  <a:rPr lang="el-GR" dirty="0" err="1" smtClean="0">
                    <a:sym typeface="Wingdings" panose="05000000000000000000" pitchFamily="2" charset="2"/>
                  </a:rPr>
                  <a:t>μοντελοποιηθούν</a:t>
                </a:r>
                <a:r>
                  <a:rPr lang="el-GR" dirty="0" smtClean="0">
                    <a:sym typeface="Wingdings" panose="05000000000000000000" pitchFamily="2" charset="2"/>
                  </a:rPr>
                  <a:t> στο εργαστήριο, δεν υπάρχουν στη φύση, και δε μας ενδιαφέρουν από πρακτικής σκοπιάς</a:t>
                </a:r>
                <a:endParaRPr lang="el-GR" dirty="0" smtClean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600" dirty="0">
                  <a:sym typeface="Wingdings" panose="05000000000000000000" pitchFamily="2" charset="2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:endParaRPr lang="el-GR" sz="16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8959041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8096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u="sng" dirty="0" smtClean="0"/>
                  <a:t>Ενέργεια και Ισχύς σήματος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/>
                  <a:t> </a:t>
                </a:r>
                <a:r>
                  <a:rPr lang="el-GR" sz="1800" dirty="0" smtClean="0"/>
                  <a:t>Παραδείγματα: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sz="1600" dirty="0" smtClean="0"/>
                  <a:t>Υπολογίστε την ενέργεια του σήματος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sz="1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54000" y="306720"/>
              <a:ext cx="8767080" cy="62150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240" y="295560"/>
                <a:ext cx="8782560" cy="622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235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u="sng" dirty="0" smtClean="0"/>
                  <a:t>Ενέργεια και Ισχύς σήματος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/>
                  <a:t> </a:t>
                </a:r>
                <a:r>
                  <a:rPr lang="el-GR" sz="1800" dirty="0" smtClean="0"/>
                  <a:t>Παραδείγματα: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sz="1600" dirty="0" smtClean="0"/>
                  <a:t>Υπολογίστε την ισχύ του σήματος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sz="1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69480" y="290880"/>
              <a:ext cx="8477640" cy="6464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000" y="282960"/>
                <a:ext cx="8488440" cy="647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327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9056718" cy="5902036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Τα σήματα φέρουν χρήσιμη πληροφορία που μπορεί να εξαχθεί μέσω των   </a:t>
                </a:r>
                <a:r>
                  <a:rPr lang="el-GR" b="1" dirty="0" smtClean="0"/>
                  <a:t>συστημάτων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Ένα σύστημα δεν είναι τίποτε άλλο από μια οποιαδήποτε διαδικασία παράγει μια </a:t>
                </a:r>
                <a:r>
                  <a:rPr lang="el-GR" b="1" dirty="0" smtClean="0"/>
                  <a:t>έξοδο</a:t>
                </a:r>
                <a:r>
                  <a:rPr lang="el-GR" dirty="0" smtClean="0"/>
                  <a:t> όταν διεγερθεί από μια </a:t>
                </a:r>
                <a:r>
                  <a:rPr lang="el-GR" b="1" dirty="0" smtClean="0"/>
                  <a:t>είσοδο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Το σύστημα διεγείρεται από ένα </a:t>
                </a:r>
                <a:r>
                  <a:rPr lang="el-GR" b="1" dirty="0" smtClean="0"/>
                  <a:t>σήμα εισόδου</a:t>
                </a:r>
                <a:r>
                  <a:rPr lang="el-GR" dirty="0" smtClean="0"/>
                  <a:t> και παράγει ως απόκριση ένα </a:t>
                </a:r>
                <a:r>
                  <a:rPr lang="el-GR" b="1" dirty="0" smtClean="0"/>
                  <a:t>σήμα εξόδου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Το σύστημα μπορεί να υλοποιείται σε υλικό, λογισμικό, ή να υπάρχει στη φύση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Η πιο γενική απεικόνιση ενός συστήματος είναι η ακόλουθη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Το σήμα εισόδου συμβολίζεται με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Το σήμα εξόδου συμβολίζεται με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9056718" cy="5902036"/>
              </a:xfrm>
              <a:blipFill rotWithShape="0">
                <a:blip r:embed="rId2"/>
                <a:stretch>
                  <a:fillRect l="-1884" t="-2273" r="-26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84062" y="3791489"/>
            <a:ext cx="3451708" cy="700392"/>
            <a:chOff x="2884062" y="3791489"/>
            <a:chExt cx="3451708" cy="700392"/>
          </a:xfrm>
        </p:grpSpPr>
        <p:sp>
          <p:nvSpPr>
            <p:cNvPr id="7" name="Rounded Rectangle 6"/>
            <p:cNvSpPr/>
            <p:nvPr/>
          </p:nvSpPr>
          <p:spPr>
            <a:xfrm>
              <a:off x="3978278" y="3791489"/>
              <a:ext cx="1177047" cy="70039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000000"/>
                  </a:solidFill>
                </a:rPr>
                <a:t>S</a:t>
              </a:r>
              <a:endParaRPr lang="el-GR" sz="4000" dirty="0">
                <a:solidFill>
                  <a:srgbClr val="00000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3364706" y="4123262"/>
              <a:ext cx="613572" cy="639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5155325" y="4116865"/>
              <a:ext cx="613572" cy="639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884062" y="3978365"/>
                  <a:ext cx="48064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4062" y="3978365"/>
                  <a:ext cx="480644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6329" t="-4444" r="-17722" b="-3777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851728" y="3952540"/>
                  <a:ext cx="48404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i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1728" y="3952540"/>
                  <a:ext cx="484042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1392" t="-2174" r="-17722" b="-3695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0922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Το </a:t>
                </a:r>
                <a:r>
                  <a:rPr lang="el-GR" dirty="0"/>
                  <a:t>σύστημα πραγματοποιεί μια λειτουργία επάνω στο σήμα εισόδου με σκοπό </a:t>
                </a:r>
                <a:r>
                  <a:rPr lang="el-GR" dirty="0" smtClean="0"/>
                  <a:t>να εξάγει κάποια πληροφορία από αυτό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Μια διαφορετική αναπαράσταση ενός συστήματος είναι η ακόλουθη</a:t>
                </a:r>
                <a:br>
                  <a:rPr lang="el-GR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</m:oMath>
                </a14:m>
                <a:r>
                  <a:rPr lang="el-GR" dirty="0" smtClean="0"/>
                  <a:t> να αναπαριστά έναν τελεστή (πράξη) που εφαρμόζεται στην είσοδο του συστήματος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dirty="0" smtClean="0"/>
                  <a:t> ώστε να παραχθεί η έξοδος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Πιο συγκεκριμένα, ένα σύστημα αναπαριστά μια </a:t>
                </a:r>
                <a:r>
                  <a:rPr lang="el-GR" b="1" dirty="0" smtClean="0"/>
                  <a:t>σχέση εισόδου-εξόδου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Παραδείγματα συστημάτων: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=3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−1]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mr>
                      </m:m>
                    </m:oMath>
                  </m:oMathPara>
                </a14:m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Γενικότερα, ένα σύστημα αναπαρίσταται μαθηματικά ως μια </a:t>
                </a:r>
                <a:r>
                  <a:rPr lang="el-GR" b="1" dirty="0" smtClean="0"/>
                  <a:t>εξίσωση διαφορών</a:t>
                </a:r>
                <a:r>
                  <a:rPr lang="en-US" b="1" dirty="0" smtClean="0"/>
                  <a:t/>
                </a:r>
                <a:br>
                  <a:rPr lang="en-US" b="1" dirty="0" smtClean="0"/>
                </a:br>
                <a:endParaRPr lang="el-GR" b="1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  <a:blipFill rotWithShape="0">
                <a:blip r:embed="rId2"/>
                <a:stretch>
                  <a:fillRect l="-1905" t="-18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8937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Τα συστήματα διακρίνονται σε 5 (για τους σκοπούς μας) κατηγορίες:</a:t>
                </a:r>
                <a:br>
                  <a:rPr lang="el-GR" dirty="0" smtClean="0"/>
                </a:br>
                <a:endParaRPr lang="el-GR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Δυναμικά ή Στατικά</a:t>
                </a:r>
                <a:br>
                  <a:rPr lang="el-GR" dirty="0" smtClean="0"/>
                </a:br>
                <a:endParaRPr lang="el-GR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Γραμμικά ή μη γραμμικά</a:t>
                </a:r>
                <a:br>
                  <a:rPr lang="el-GR" dirty="0" smtClean="0"/>
                </a:br>
                <a:endParaRPr lang="el-GR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Χρονικά μεταβλητά ή αμετάβλητα</a:t>
                </a:r>
                <a:br>
                  <a:rPr lang="el-GR" dirty="0" smtClean="0"/>
                </a:br>
                <a:endParaRPr lang="el-GR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Αιτιατά ή μη αιτιατά</a:t>
                </a:r>
                <a:br>
                  <a:rPr lang="el-GR" dirty="0" smtClean="0"/>
                </a:br>
                <a:endParaRPr lang="el-GR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Ευσταθή και ασταθή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Σε κάθε περίπτωση, θεωρούμε ότι ένα σύστημα με είσοδο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l-GR" dirty="0" smtClean="0">
                    <a:solidFill>
                      <a:srgbClr val="000000"/>
                    </a:solidFill>
                  </a:rPr>
                  <a:t> θα δίνει έξοδο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dirty="0">
                  <a:solidFill>
                    <a:srgbClr val="000000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:endParaRPr lang="el-GR" dirty="0">
                  <a:solidFill>
                    <a:srgbClr val="000000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  <a:blipFill rotWithShape="0">
                <a:blip r:embed="rId2"/>
                <a:stretch>
                  <a:fillRect l="-2109" t="-18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9803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Δυναμικά ή Στατικά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Αλλιώς, ονομάζονται συστήματα </a:t>
                </a:r>
                <a:r>
                  <a:rPr lang="el-GR" b="1" dirty="0" smtClean="0"/>
                  <a:t>με μνήμη ή χωρίς μνήμη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Δυναμικά </a:t>
                </a:r>
                <a:r>
                  <a:rPr lang="el-GR" dirty="0" smtClean="0"/>
                  <a:t>ονομάζονται τα συστήματα που απαιτούν μνήμη για τον υπολογισμό της εξόδου σε μια συγκεκριμένη χρονική στιγμή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Στατικά </a:t>
                </a:r>
                <a:r>
                  <a:rPr lang="el-GR" dirty="0" smtClean="0"/>
                  <a:t>ονομάζονται αυτά που δεν έχουν αυτήν την απαίτηση, δηλ. για τον υπολογισμό της εξόδου τη στιγμή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b="1" dirty="0" smtClean="0"/>
                  <a:t> </a:t>
                </a:r>
                <a:r>
                  <a:rPr lang="el-GR" dirty="0" smtClean="0"/>
                  <a:t>απαιτείται η είσοδος την ίδια χρονική στιγμή </a:t>
                </a:r>
                <a:r>
                  <a:rPr lang="el-GR" u="sng" dirty="0" smtClean="0"/>
                  <a:t>και μόνο</a:t>
                </a:r>
                <a:endParaRPr lang="en-US" b="1" u="sng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Παραδείγματα: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−1]</m:t>
                            </m:r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l-GR" b="1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og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</m:e>
                                  </m:func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r>
                  <a:rPr lang="el-GR" b="1" dirty="0" smtClean="0"/>
                  <a:t/>
                </a:r>
                <a:br>
                  <a:rPr lang="el-GR" b="1" dirty="0" smtClean="0"/>
                </a:br>
                <a:endParaRPr lang="en-US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Αναγνωρίζετε σε ποια κατηγορία ανήκουν?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  <a:blipFill rotWithShape="0">
                <a:blip r:embed="rId2"/>
                <a:stretch>
                  <a:fillRect l="-1905" t="-1860" r="-16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5267160" y="3886920"/>
              <a:ext cx="1174320" cy="1145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58520" y="3875400"/>
                <a:ext cx="1189800" cy="116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239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40"/>
            <a:ext cx="8959041" cy="590203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/>
              <a:t>Γραμμικά ή μη γραμμικά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Γραμμικό</a:t>
            </a:r>
            <a:r>
              <a:rPr lang="el-GR" dirty="0" smtClean="0"/>
              <a:t> λέγεται ένα σύστημα ικανοποιεί δυο ιδιότητες: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Την ιδιότητα της </a:t>
            </a:r>
            <a:r>
              <a:rPr lang="el-GR" b="1" dirty="0" smtClean="0"/>
              <a:t>ομογένειας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Την ιδιότητα της </a:t>
            </a:r>
            <a:r>
              <a:rPr lang="el-GR" b="1" dirty="0" err="1" smtClean="0"/>
              <a:t>αθροιστικότητας</a:t>
            </a:r>
            <a:endParaRPr lang="el-GR" b="1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7029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Γραμμικά ή μη γραμμικά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Ομογένεια</a:t>
                </a:r>
                <a:r>
                  <a:rPr lang="el-GR" dirty="0"/>
                  <a:t>: αν στην είσοδο του συστήματος εμφανίζεται το σήμα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m:rPr>
                        <m:brk m:alnAt="7"/>
                      </m:rP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l-GR" dirty="0"/>
                  <a:t>τότε στην έξοδο θα εμφανίζεται το σήμα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𝑐𝑦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/>
                  <a:t>Π.χ.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1600" dirty="0"/>
                  <a:t>,   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,   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600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Αντιπαράδειγμα</a:t>
                </a:r>
                <a:r>
                  <a:rPr lang="el-GR" sz="1600" dirty="0"/>
                  <a:t>: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600" dirty="0"/>
                  <a:t>,  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]</m:t>
                        </m:r>
                      </m:den>
                    </m:f>
                  </m:oMath>
                </a14:m>
                <a:r>
                  <a:rPr lang="en-US" sz="1600" dirty="0"/>
                  <a:t>, 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rad>
                  </m:oMath>
                </a14:m>
                <a:endParaRPr lang="en-US" sz="16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err="1" smtClean="0"/>
                  <a:t>Αθροιστικότητα</a:t>
                </a:r>
                <a:r>
                  <a:rPr lang="el-GR" dirty="0" smtClean="0"/>
                  <a:t>: αν στην είσοδο του συστήματος εμφανίζεται το σήμα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τότε στην έξοδο εμφανίζεται το σήμα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,</a:t>
                </a:r>
                <a:r>
                  <a:rPr lang="el-GR" dirty="0" smtClean="0"/>
                  <a:t> με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i="1" dirty="0" smtClean="0"/>
                  <a:t> </a:t>
                </a:r>
                <a:r>
                  <a:rPr lang="el-GR" dirty="0" smtClean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i="1" dirty="0" smtClean="0"/>
                  <a:t> </a:t>
                </a:r>
                <a:r>
                  <a:rPr lang="el-GR" dirty="0" smtClean="0"/>
                  <a:t>τις εξόδους του συστήματος για εισόδους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i="1" dirty="0"/>
                  <a:t> </a:t>
                </a:r>
                <a:r>
                  <a:rPr lang="el-GR" dirty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i="1" dirty="0" smtClean="0"/>
                  <a:t> </a:t>
                </a:r>
                <a:r>
                  <a:rPr lang="el-GR" dirty="0" smtClean="0"/>
                  <a:t>αντίστοιχα.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i="1" dirty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Π.χ.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600" dirty="0" smtClean="0"/>
                  <a:t>, 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600" dirty="0" smtClean="0"/>
                  <a:t>, 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[−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−1]+2[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1600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600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Αντιπαράδειγμα</a:t>
                </a:r>
                <a:r>
                  <a:rPr lang="el-GR" sz="1600" dirty="0"/>
                  <a:t>: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600" dirty="0"/>
                  <a:t>,  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]</m:t>
                        </m:r>
                      </m:den>
                    </m:f>
                  </m:oMath>
                </a14:m>
                <a:r>
                  <a:rPr lang="en-US" sz="1600" dirty="0"/>
                  <a:t>, 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rad>
                  </m:oMath>
                </a14:m>
                <a:endParaRPr lang="el-GR" sz="16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  <a:blipFill rotWithShape="0">
                <a:blip r:embed="rId2"/>
                <a:stretch>
                  <a:fillRect l="-1905" t="-1860" r="-21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4218120" y="428040"/>
              <a:ext cx="2403000" cy="6804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07320" y="415080"/>
                <a:ext cx="2426400" cy="70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489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75854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38"/>
          <a:stretch/>
        </p:blipFill>
        <p:spPr>
          <a:xfrm>
            <a:off x="70874" y="445705"/>
            <a:ext cx="8975450" cy="1659722"/>
          </a:xfrm>
        </p:spPr>
      </p:pic>
      <p:sp>
        <p:nvSpPr>
          <p:cNvPr id="4" name="Rectangle 3"/>
          <p:cNvSpPr/>
          <p:nvPr/>
        </p:nvSpPr>
        <p:spPr>
          <a:xfrm>
            <a:off x="0" y="219249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28609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64730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" t="28003" r="-121" b="48952"/>
          <a:stretch/>
        </p:blipFill>
        <p:spPr>
          <a:xfrm>
            <a:off x="84275" y="2131304"/>
            <a:ext cx="8975450" cy="1362974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t="77009" r="-24" b="821"/>
          <a:stretch/>
        </p:blipFill>
        <p:spPr>
          <a:xfrm>
            <a:off x="84275" y="5202303"/>
            <a:ext cx="8975450" cy="131121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84275" y="3604263"/>
            <a:ext cx="8975450" cy="1485898"/>
            <a:chOff x="84275" y="3543300"/>
            <a:chExt cx="8975450" cy="1485898"/>
          </a:xfrm>
        </p:grpSpPr>
        <p:grpSp>
          <p:nvGrpSpPr>
            <p:cNvPr id="3" name="Group 2"/>
            <p:cNvGrpSpPr/>
            <p:nvPr/>
          </p:nvGrpSpPr>
          <p:grpSpPr>
            <a:xfrm>
              <a:off x="84275" y="3543300"/>
              <a:ext cx="8975450" cy="1485898"/>
              <a:chOff x="84275" y="3543300"/>
              <a:chExt cx="8975450" cy="1485898"/>
            </a:xfrm>
          </p:grpSpPr>
          <p:pic>
            <p:nvPicPr>
              <p:cNvPr id="9" name="Content Placeholder 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72" t="52179" r="72" b="22698"/>
              <a:stretch/>
            </p:blipFill>
            <p:spPr>
              <a:xfrm>
                <a:off x="84275" y="3543300"/>
                <a:ext cx="8975450" cy="1485898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2581275" y="4098131"/>
                <a:ext cx="130969" cy="3024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450306" y="4341301"/>
                <a:ext cx="130969" cy="1205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386014" y="4432233"/>
                <a:ext cx="133350" cy="1205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4" name="Freeform 13"/>
            <p:cNvSpPr/>
            <p:nvPr/>
          </p:nvSpPr>
          <p:spPr>
            <a:xfrm>
              <a:off x="2043410" y="4066381"/>
              <a:ext cx="87809" cy="157163"/>
            </a:xfrm>
            <a:custGeom>
              <a:avLst/>
              <a:gdLst>
                <a:gd name="connsiteX0" fmla="*/ 87809 w 87809"/>
                <a:gd name="connsiteY0" fmla="*/ 0 h 157163"/>
                <a:gd name="connsiteX1" fmla="*/ 4465 w 87809"/>
                <a:gd name="connsiteY1" fmla="*/ 64294 h 157163"/>
                <a:gd name="connsiteX2" fmla="*/ 18753 w 87809"/>
                <a:gd name="connsiteY2" fmla="*/ 157163 h 15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809" h="157163">
                  <a:moveTo>
                    <a:pt x="87809" y="0"/>
                  </a:moveTo>
                  <a:cubicBezTo>
                    <a:pt x="51891" y="19050"/>
                    <a:pt x="15974" y="38100"/>
                    <a:pt x="4465" y="64294"/>
                  </a:cubicBezTo>
                  <a:cubicBezTo>
                    <a:pt x="-7044" y="90488"/>
                    <a:pt x="5854" y="123825"/>
                    <a:pt x="18753" y="157163"/>
                  </a:cubicBezTo>
                </a:path>
              </a:pathLst>
            </a:custGeom>
            <a:ln w="63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161925" y="3495675"/>
            <a:ext cx="8810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260341"/>
            <a:ext cx="940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Review: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35748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Γραμμικά ή μη γραμμικά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Για τους οπτικούς τύπους </a:t>
                </a:r>
                <a:r>
                  <a:rPr lang="el-GR" dirty="0" smtClean="0">
                    <a:sym typeface="Wingdings" panose="05000000000000000000" pitchFamily="2" charset="2"/>
                  </a:rPr>
                  <a:t> η γραμμικότητα ισχύει αν οι δυο παρακάτω διατάξεις πραγματοποιούν την ίδια έξοδο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ym typeface="Wingdings" panose="05000000000000000000" pitchFamily="2" charset="2"/>
                  </a:rPr>
                  <a:t>Με μαθηματικά</a:t>
                </a:r>
                <a:r>
                  <a:rPr lang="en-US" dirty="0" smtClean="0">
                    <a:sym typeface="Wingdings" panose="05000000000000000000" pitchFamily="2" charset="2"/>
                  </a:rPr>
                  <a:t>, </a:t>
                </a:r>
                <a:r>
                  <a:rPr lang="el-GR" dirty="0" smtClean="0">
                    <a:sym typeface="Wingdings" panose="05000000000000000000" pitchFamily="2" charset="2"/>
                  </a:rPr>
                  <a:t>αν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𝑇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𝑏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𝑇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𝑇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𝑏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𝑎𝑇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𝑏𝑇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𝑏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]</m:t>
                      </m:r>
                    </m:oMath>
                  </m:oMathPara>
                </a14:m>
                <a:endParaRPr lang="el-GR" dirty="0" smtClean="0">
                  <a:sym typeface="Wingdings" panose="05000000000000000000" pitchFamily="2" charset="2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</m:oMath>
                </a14:m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dirty="0" smtClean="0"/>
                  <a:t> τις εξόδους του συστήματος για εισόδους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αντίστοιχα, τότε το σύστημα είναι γραμμικό.</a:t>
                </a: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  <a:blipFill rotWithShape="0">
                <a:blip r:embed="rId2"/>
                <a:stretch>
                  <a:fillRect l="-1905" t="-18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2" y="2080314"/>
            <a:ext cx="9004026" cy="222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5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Γραμμικά ή μη γραμμικά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  <a:endParaRPr lang="el-GR" sz="1600" dirty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 Ελέγξτε αν το σύστημα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   είναι γραμμικό.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  <a:blipFill rotWithShape="0">
                <a:blip r:embed="rId2"/>
                <a:stretch>
                  <a:fillRect l="-1905" t="-18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17800" y="1470600"/>
              <a:ext cx="8746560" cy="5175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0600" y="1468080"/>
                <a:ext cx="8766000" cy="519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605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Γραμμικά ή μη γραμμικά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  <a:endParaRPr lang="el-GR" sz="1600" dirty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 Ελέγξτε </a:t>
                </a:r>
                <a:r>
                  <a:rPr lang="el-GR" dirty="0"/>
                  <a:t>αν το σύστημα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/>
                  <a:t>     είναι γραμμικό.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  <a:blipFill rotWithShape="0">
                <a:blip r:embed="rId2"/>
                <a:stretch>
                  <a:fillRect l="-1905" t="-18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17800" y="2211120"/>
              <a:ext cx="8434440" cy="40021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5920" y="2201400"/>
                <a:ext cx="8459280" cy="401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218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548640"/>
                <a:ext cx="8832274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Χρονικά μεταβλητά ή χρονικά αμετάβλητα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χρονική (α)μεταβλητότητα έχει να κάνει με τη συμπεριφορά του συστήματος όταν η είσοδος καθυστερεί κατά κάποια δείγματα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6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Έστω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dirty="0" smtClean="0"/>
                  <a:t> η είσοδος σε ένα </a:t>
                </a:r>
                <a:r>
                  <a:rPr lang="el-GR" b="1" dirty="0" smtClean="0"/>
                  <a:t>χρονικά αμετάβλητο </a:t>
                </a:r>
                <a:r>
                  <a:rPr lang="el-GR" dirty="0" smtClean="0"/>
                  <a:t>(ΧΑ) σύστημα, και έστω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η έξοδος. Αν καθυστερήσουμε την είσοδο κατά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i="1" dirty="0" smtClean="0"/>
                  <a:t> </a:t>
                </a:r>
                <a:r>
                  <a:rPr lang="el-GR" dirty="0" smtClean="0"/>
                  <a:t>δείγματα, δηλ. </a:t>
                </a:r>
                <a:br>
                  <a:rPr lang="el-GR" dirty="0" smtClean="0"/>
                </a:br>
                <a:endParaRPr lang="el-GR" dirty="0" smtClean="0"/>
              </a:p>
              <a:p>
                <a:pPr marL="201168" lvl="1" indent="0" algn="ctr">
                  <a:buClrTx/>
                  <a:buSzPct val="120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l-GR" dirty="0" smtClean="0"/>
                  <a:t> </a:t>
                </a: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  τότε η έξοδος</a:t>
                </a:r>
                <a:r>
                  <a:rPr lang="en-US" dirty="0" smtClean="0"/>
                  <a:t> </a:t>
                </a:r>
                <a:r>
                  <a:rPr lang="el-GR" dirty="0" smtClean="0"/>
                  <a:t>θα είναι </a:t>
                </a:r>
                <a:br>
                  <a:rPr lang="el-GR" dirty="0" smtClean="0"/>
                </a:br>
                <a:endParaRPr lang="el-GR" dirty="0" smtClean="0"/>
              </a:p>
              <a:p>
                <a:pPr marL="201168" lvl="1" indent="0" algn="ctr">
                  <a:buClrTx/>
                  <a:buSzPct val="120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l-GR" dirty="0" smtClean="0"/>
                  <a:t> 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i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Ένα σύστημα που δεν ικανοποιεί τα παραπάνω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ονομάζεται </a:t>
                </a:r>
                <a:r>
                  <a:rPr lang="el-GR" b="1" dirty="0" smtClean="0"/>
                  <a:t>χρονικά μεταβλητό</a:t>
                </a:r>
                <a:r>
                  <a:rPr lang="el-GR" dirty="0" smtClean="0"/>
                  <a:t>. Ένα χρονικά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μεταβλητό σύστημα αποκρίνεται διαφορετικά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σε κάθε καθυστέρηση της εισόδου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Η διαφορά μπορεί να έγκειται στην καθυστέρηση </a:t>
                </a: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r>
                  <a:rPr lang="el-GR" sz="1600" dirty="0" smtClean="0"/>
                  <a:t>της εξόδου, στο πλάτος της, ακόμα και στη γραφική </a:t>
                </a: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r>
                  <a:rPr lang="el-GR" sz="1600" dirty="0" smtClean="0"/>
                  <a:t>παράσταση του σήματος εξόδου!</a:t>
                </a:r>
                <a:endParaRPr lang="el-GR" sz="16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548640"/>
                <a:ext cx="8832274" cy="5902036"/>
              </a:xfrm>
              <a:blipFill rotWithShape="0">
                <a:blip r:embed="rId2"/>
                <a:stretch>
                  <a:fillRect l="-1932" t="-1860" r="-4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429" y="4232367"/>
            <a:ext cx="4127571" cy="22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3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Χρονικά μεταβλητά ή χρονικά αμετάβλητα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sz="1600" dirty="0"/>
                  <a:t> </a:t>
                </a:r>
                <a:r>
                  <a:rPr lang="el-GR" dirty="0" smtClean="0"/>
                  <a:t>Ελέγξτε αν το σύστημα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dirty="0" smtClean="0"/>
                  <a:t>      </a:t>
                </a:r>
                <a:r>
                  <a:rPr lang="el-GR" dirty="0" smtClean="0"/>
                  <a:t>είναι χρονικά αμετάβλητο.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  <a:blipFill rotWithShape="0">
                <a:blip r:embed="rId2"/>
                <a:stretch>
                  <a:fillRect l="-1905" t="-18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349200" y="1845360"/>
              <a:ext cx="6423840" cy="30013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8040" y="1834200"/>
                <a:ext cx="6448680" cy="301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039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Χρονικά μεταβλητά ή χρονικά αμετάβλητα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sz="1600" dirty="0"/>
                  <a:t> </a:t>
                </a:r>
                <a:r>
                  <a:rPr lang="el-GR" dirty="0" smtClean="0"/>
                  <a:t>Ελέγξτε αν το σύστημα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dirty="0" smtClean="0"/>
                  <a:t>      </a:t>
                </a:r>
                <a:r>
                  <a:rPr lang="el-GR" dirty="0" smtClean="0"/>
                  <a:t>είναι χρονικά αμετάβλητο.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  <a:blipFill rotWithShape="0">
                <a:blip r:embed="rId2"/>
                <a:stretch>
                  <a:fillRect l="-1905" t="-18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366480" y="2376720"/>
              <a:ext cx="8569800" cy="25063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3600" y="2365200"/>
                <a:ext cx="8586000" cy="252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4551480" y="4474440"/>
              <a:ext cx="1881360" cy="4039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39600" y="4465800"/>
                <a:ext cx="1906200" cy="42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475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Αιτιατά και μη αιτιατά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Αιτιατό λέγεται ένα σύστημα που </a:t>
                </a:r>
                <a:r>
                  <a:rPr lang="el-GR" b="1" dirty="0" smtClean="0"/>
                  <a:t>δεν</a:t>
                </a:r>
                <a:r>
                  <a:rPr lang="el-GR" dirty="0" smtClean="0"/>
                  <a:t> απαιτεί μελλοντικές τιμές της εισόδου για να υπολογίσει μια τιμή της εξόδου του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Κάθε φυσικό σύστημα είναι αιτιατό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Μη αιτιατά συστήματα είναι υλοποιήσιμα όταν η είσοδος βρίσκεται διαθέσιμη ολόκληρη από πριν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Καταγεγραμμένη σε κάποιο αποθηκευτικό χώρο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6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Παραδείγματα: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l-GR" b="1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</m:mr>
                        <m:m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l-GR" b="1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og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</m:e>
                                  </m:func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[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−1]</m:t>
                                      </m:r>
                                    </m:e>
                                  </m:rad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el-GR" i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Αναγνωρίζετε </a:t>
                </a:r>
                <a:r>
                  <a:rPr lang="el-GR" b="1" dirty="0"/>
                  <a:t>σε ποια κατηγορία ανήκουν?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i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  <a:blipFill rotWithShape="0">
                <a:blip r:embed="rId2"/>
                <a:stretch>
                  <a:fillRect l="-1905" t="-18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5513760" y="4103280"/>
              <a:ext cx="1616760" cy="1234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02240" y="4092840"/>
                <a:ext cx="1638720" cy="125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072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Ευσταθή και ασταθή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Ένα σύστημα ονομάζεται </a:t>
                </a:r>
                <a:r>
                  <a:rPr lang="el-GR" b="1" dirty="0" smtClean="0"/>
                  <a:t>Φραγμένης-Εισόδου-Φραγμένης-Εξόδου (</a:t>
                </a:r>
                <a:r>
                  <a:rPr lang="en-US" b="1" dirty="0" smtClean="0"/>
                  <a:t>Bounded-Input-Bounded-Output – BIBO) </a:t>
                </a:r>
                <a:r>
                  <a:rPr lang="el-GR" b="1" dirty="0" smtClean="0"/>
                  <a:t>ευσταθές </a:t>
                </a:r>
                <a:r>
                  <a:rPr lang="el-GR" dirty="0" smtClean="0"/>
                  <a:t>αν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ℜ</m:t>
                      </m:r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  συνεπάγεται ότι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ℜ</m:t>
                      </m:r>
                    </m:oMath>
                  </m:oMathPara>
                </a14:m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ευστάθεια ουσιαστικά απαιτεί για απολύτως φραγμένη είσοδο, η έξοδος να είναι επίσης απολύτως φραγμένη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Κάθε σύστημα που υπάρχει στη φύση είναι ευσταθές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Αλλά…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Ένας πύραυλος που εκτοξεύεται είναι εκ φύσεως ασταθές σύστημα</a:t>
                </a:r>
                <a:endParaRPr lang="en-US" sz="1600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Ένα μαχητικό εν </a:t>
                </a:r>
                <a:r>
                  <a:rPr lang="el-GR" sz="1600" dirty="0" err="1" smtClean="0"/>
                  <a:t>πτήσει</a:t>
                </a:r>
                <a:r>
                  <a:rPr lang="el-GR" sz="1600" dirty="0" smtClean="0"/>
                  <a:t> είναι εκ φύσεως ασταθές σύστημα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Ένα πρόγραμμα που παράγει τους αριθμούς </a:t>
                </a:r>
                <a:r>
                  <a:rPr lang="en-US" sz="1600" dirty="0" smtClean="0"/>
                  <a:t>Fibonacci </a:t>
                </a:r>
                <a:r>
                  <a:rPr lang="el-GR" sz="1600" dirty="0" smtClean="0"/>
                  <a:t>μοντελοποιεί ένα ασταθές σύστημα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i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  <a:blipFill rotWithShape="0">
                <a:blip r:embed="rId2"/>
                <a:stretch>
                  <a:fillRect l="-1905" t="-2273" r="-14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7450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Ευσταθή και ασταθή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  <a:endParaRPr lang="el-GR" sz="1600" dirty="0" smtClean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 </a:t>
                </a:r>
                <a:r>
                  <a:rPr lang="el-GR" dirty="0" smtClean="0"/>
                  <a:t>Ελέγξτε αν τα συστήματα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den>
                            </m:f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−2]</m:t>
                            </m:r>
                          </m:e>
                        </m:mr>
                      </m:m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:r>
                  <a:rPr lang="el-GR" dirty="0" smtClean="0"/>
                  <a:t>είναι ευσταθή.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  <a:blipFill rotWithShape="0">
                <a:blip r:embed="rId2"/>
                <a:stretch>
                  <a:fillRect l="-1905" t="-18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182160" y="1613520"/>
              <a:ext cx="8642520" cy="33271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9280" y="1609560"/>
                <a:ext cx="8654760" cy="334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754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80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b="1" u="sng" dirty="0" smtClean="0"/>
              <a:t>Ημίτονα</a:t>
            </a:r>
            <a:r>
              <a:rPr lang="en-US" b="1" u="sng" dirty="0" smtClean="0"/>
              <a:t> (Review)</a:t>
            </a:r>
            <a:endParaRPr lang="el-GR" b="1" u="sng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Σύνοψη:</a:t>
            </a:r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797669" y="3134222"/>
            <a:ext cx="2490281" cy="8852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ΧΡΟΝΟΣ</a:t>
            </a:r>
            <a:endParaRPr lang="el-GR" dirty="0"/>
          </a:p>
        </p:txBody>
      </p:sp>
      <p:sp>
        <p:nvSpPr>
          <p:cNvPr id="8" name="Oval 7"/>
          <p:cNvSpPr/>
          <p:nvPr/>
        </p:nvSpPr>
        <p:spPr>
          <a:xfrm>
            <a:off x="4771217" y="3134221"/>
            <a:ext cx="2490281" cy="885217"/>
          </a:xfrm>
          <a:prstGeom prst="ellips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ΣΥΧΝΟΤΗΤΑ</a:t>
            </a:r>
            <a:endParaRPr lang="el-GR" dirty="0"/>
          </a:p>
        </p:txBody>
      </p:sp>
      <p:cxnSp>
        <p:nvCxnSpPr>
          <p:cNvPr id="10" name="Straight Arrow Connector 9"/>
          <p:cNvCxnSpPr>
            <a:stCxn id="7" idx="6"/>
            <a:endCxn id="8" idx="2"/>
          </p:cNvCxnSpPr>
          <p:nvPr/>
        </p:nvCxnSpPr>
        <p:spPr>
          <a:xfrm flipV="1">
            <a:off x="3287950" y="3576830"/>
            <a:ext cx="148326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268899" y="3582010"/>
            <a:ext cx="148326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63038" y="4357993"/>
                <a:ext cx="22373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 smtClean="0"/>
                  <a:t>Περιοδικό?</a:t>
                </a:r>
              </a:p>
              <a:p>
                <a:r>
                  <a:rPr lang="el-GR" dirty="0" smtClean="0"/>
                  <a:t>Εξαρτάται από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038" y="4357993"/>
                <a:ext cx="2237362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2452" t="-5660" b="-1415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64928"/>
            <a:ext cx="4348264" cy="2397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4771216" y="4357993"/>
                <a:ext cx="281395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 smtClean="0"/>
                  <a:t>Περιοδικό?</a:t>
                </a:r>
              </a:p>
              <a:p>
                <a:r>
                  <a:rPr lang="el-GR" dirty="0" smtClean="0"/>
                  <a:t>Ναι, πάντα! (ανεξάρτητα από τη μορφή στο χρόνο) Η περίοδος είναι ίση με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l-GR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216" y="4357993"/>
                <a:ext cx="2813950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952" t="-3046" r="-2169" b="-71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094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10" y="2719151"/>
            <a:ext cx="5640990" cy="17733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u="sng" dirty="0" smtClean="0"/>
                  <a:t>Χρήσιμα Μοντέλα Σημάτων διακριτού χρόνου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Στο συνεχή χρόνο, κυριαρχούσαν μοντέλα σημάτων όπως η </a:t>
                </a:r>
                <a:r>
                  <a:rPr lang="el-GR" sz="1800" dirty="0" err="1" smtClean="0">
                    <a:solidFill>
                      <a:schemeClr val="tx1"/>
                    </a:solidFill>
                  </a:rPr>
                  <a:t>βηματική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 συνάρτηση, η συνάρτηση (κατανομή) Δέλτα, η εκθετική μιγαδική συνάρτηση, και άλλες.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Ας δούμε ποια από αυτά υπάρχουν και στο διακριτό χρόνο και αν/πως αλλάζουν σε σχέση με αυτά που ξέρουμε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sz="110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l-GR" sz="1800" b="1" dirty="0" smtClean="0">
                    <a:solidFill>
                      <a:schemeClr val="tx1"/>
                    </a:solidFill>
                  </a:rPr>
                  <a:t>Συνάρτηση Δέλτα διακριτού χρόνου</a:t>
                </a:r>
                <a:endParaRPr lang="en-US" sz="1800" b="1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  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Ορισμός: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1,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 0,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dirty="0" smtClean="0">
                    <a:solidFill>
                      <a:schemeClr val="tx1"/>
                    </a:solidFill>
                  </a:rPr>
                  <a:t>Συγκρίνετε με το συνεχή χρόνο: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 0,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3"/>
                <a:stretch>
                  <a:fillRect l="-1905" t="-1784" r="-11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505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595" y="395893"/>
            <a:ext cx="5764728" cy="1812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u="sng" dirty="0" smtClean="0"/>
                  <a:t>Χρήσιμα Μοντέλα Σημάτων διακριτού χρόνου</a:t>
                </a: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l-GR" sz="1900" b="1" dirty="0" err="1" smtClean="0">
                    <a:solidFill>
                      <a:schemeClr val="tx1"/>
                    </a:solidFill>
                  </a:rPr>
                  <a:t>Βηματική</a:t>
                </a:r>
                <a:r>
                  <a:rPr lang="el-GR" sz="1900" b="1" dirty="0" smtClean="0">
                    <a:solidFill>
                      <a:schemeClr val="tx1"/>
                    </a:solidFill>
                  </a:rPr>
                  <a:t> Συνάρτηση διακριτού χρόνου</a:t>
                </a:r>
                <a:endParaRPr lang="en-US" sz="1900" dirty="0" smtClean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   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sz="1800" dirty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 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Ορισμός: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1,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 0,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dirty="0" smtClean="0">
                    <a:solidFill>
                      <a:schemeClr val="tx1"/>
                    </a:solidFill>
                  </a:rPr>
                  <a:t>Συγκρίνετε με το συνεχή χρόνο: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1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 0,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l-GR" dirty="0" smtClean="0">
                    <a:solidFill>
                      <a:schemeClr val="tx1"/>
                    </a:solidFill>
                  </a:rPr>
                  <a:t>Ιδιότητες: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/>
                </a:r>
                <a:br>
                  <a:rPr lang="en-US" b="0" dirty="0" smtClean="0">
                    <a:solidFill>
                      <a:schemeClr val="tx1"/>
                    </a:solidFill>
                  </a:rPr>
                </a:br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:endParaRPr lang="el-GR" sz="800" dirty="0" smtClean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l-G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  <m:e>
                                <m:r>
                                  <a:rPr lang="el-G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l-G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nary>
                          </m:e>
                        </m:mr>
                        <m:m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=−∞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r>
                                  <a:rPr lang="el-G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l-G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nary>
                          </m:e>
                        </m:mr>
                      </m:m>
                    </m:oMath>
                  </m:oMathPara>
                </a14:m>
                <a:endParaRPr lang="el-GR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3"/>
                <a:stretch>
                  <a:fillRect l="-1837" t="-23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388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u="sng" dirty="0" smtClean="0"/>
                  <a:t>Χρήσιμα Μοντέλα Σημάτων διακριτού χρόνου</a:t>
                </a: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l-GR" sz="1800" b="1" dirty="0" smtClean="0">
                    <a:solidFill>
                      <a:schemeClr val="tx1"/>
                    </a:solidFill>
                  </a:rPr>
                  <a:t>Εκθετική μιγαδική συνάρτηση διακριτού χρόνου</a:t>
                </a: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:endParaRPr lang="en-US" sz="400" dirty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Περισσότερο χρήσιμες είναι οι «εκδόσεις» γινομένου με τη </a:t>
                </a:r>
                <a:r>
                  <a:rPr lang="el-GR" sz="1800" dirty="0" err="1" smtClean="0">
                    <a:solidFill>
                      <a:schemeClr val="tx1"/>
                    </a:solidFill>
                  </a:rPr>
                  <a:t>βηματική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 συνάρτηση</a:t>
                </a:r>
                <a:r>
                  <a:rPr lang="en-US" sz="1600" dirty="0">
                    <a:solidFill>
                      <a:schemeClr val="tx1"/>
                    </a:solidFill>
                  </a:rPr>
                  <a:t/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endParaRPr lang="el-GR" sz="1800" dirty="0" smtClean="0">
                  <a:solidFill>
                    <a:schemeClr val="tx1"/>
                  </a:solidFill>
                </a:endParaRPr>
              </a:p>
              <a:p>
                <a:pPr marL="0" indent="0" algn="ctr">
                  <a:buClrTx/>
                  <a:buSzPct val="120000"/>
                  <a:buNone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0&lt;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l-GR" sz="1800" dirty="0" smtClean="0">
                    <a:solidFill>
                      <a:schemeClr val="tx1"/>
                    </a:solidFill>
                  </a:rPr>
                  <a:t> ή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el-GR" sz="1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8" y="3167183"/>
            <a:ext cx="8942565" cy="246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4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b="1" u="sng" dirty="0" smtClean="0"/>
              <a:t>Μετασχηματισμοί σημάτων</a:t>
            </a:r>
            <a:endParaRPr lang="el-GR" sz="1800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0" y="629348"/>
            <a:ext cx="8915526" cy="536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6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b="1" u="sng" dirty="0" smtClean="0"/>
              <a:t>Μετασχηματισμοί σημάτων</a:t>
            </a:r>
            <a:endParaRPr lang="el-GR" sz="1800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34" y="313805"/>
            <a:ext cx="3898089" cy="23477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153360" y="705600"/>
              <a:ext cx="8893440" cy="56149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600" y="698040"/>
                <a:ext cx="8911080" cy="56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0" y="1774800"/>
              <a:ext cx="5743800" cy="49417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4760" y="1762200"/>
                <a:ext cx="5773320" cy="496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222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 fontScale="925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u="sng" dirty="0" smtClean="0"/>
                  <a:t>Ανάλυση σήματος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Κάθε σήμα διακριτού χρόνο μπορεί να γραφεί ως ένα άθροισμα συναρτήσεων Δέλτα ως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1800" dirty="0" smtClean="0">
                    <a:solidFill>
                      <a:schemeClr val="tx1"/>
                    </a:solidFill>
                  </a:rPr>
                </a:br>
                <a:endParaRPr lang="el-GR" sz="1800" dirty="0" smtClean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l-G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l-G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Παρατηρήστε ότι κάθε συνάρτηση Δέλτα έχει πλάτος την αντίστοιχη τιμή του σήματος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sz="1800" dirty="0" smtClean="0">
                    <a:solidFill>
                      <a:schemeClr val="tx1"/>
                    </a:solidFill>
                  </a:rPr>
                  <a:t> τη χρονική στιγμή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1800" b="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Σκεφτείτε το ανάλογο του συνεχούς χρόνου: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sz="1700" dirty="0" smtClean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sz="1800" b="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Παράδειγμα:</a:t>
                </a: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Γράψτε το σήμα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       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mr>
                          <m:mr>
                            <m:e>
                              <m:r>
                                <a:rPr lang="el-GR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2,    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    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0,       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l-GR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αλλού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l-GR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 με χρήση συναρτήσεων Δέλτα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837" t="-168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346680" y="2748240"/>
              <a:ext cx="8671320" cy="34027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5880" y="2737440"/>
                <a:ext cx="8695080" cy="342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71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1092</TotalTime>
  <Words>846</Words>
  <Application>Microsoft Office PowerPoint</Application>
  <PresentationFormat>On-screen Show (4:3)</PresentationFormat>
  <Paragraphs>304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Courier New</vt:lpstr>
      <vt:lpstr>Wingdings</vt:lpstr>
      <vt:lpstr>Retrospect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108</cp:revision>
  <dcterms:created xsi:type="dcterms:W3CDTF">2018-08-17T16:23:20Z</dcterms:created>
  <dcterms:modified xsi:type="dcterms:W3CDTF">2019-09-26T15:46:18Z</dcterms:modified>
</cp:coreProperties>
</file>