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77" r:id="rId4"/>
    <p:sldId id="280" r:id="rId5"/>
    <p:sldId id="279" r:id="rId6"/>
    <p:sldId id="258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2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2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09:49.3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18970 5808 27 0,'0'0'27'0,"0"0"-4"16,0 0-6-16,-8 11-1 31,8-11-3-31,0 0-1 0,3-22-2 16,10 0-1-16,3-17-1 15,13-10-2-15,9-18 0 16,18-11-3-16,16-14 1 15,15-8-1-15,9-5-1 16,3 6 0-16,-5 16-1 16,-5 11-1-16,-15 18 1 0,-13 9-1 15,-21 20 0-15,-14 11 0 16,-12 14 0-16,-14 0-1 16,0 0 1-16,0 0 0 15,0 0 0-15,0 0 0 16,0 0 1-16,-18 8 0 0,8-8-1 31,-2 0 1-31,-2 0-1 0,1 0 0 16,3-3 0-16,0-3-1 15,10 6 0-15,-8-14 0 16,8 14 0-16,6-12-1 16,-6 12 1-16,19-6 0 15,-7 6 1-15,1 0 1 16,1 6-1-16,-1 4 1 0,-2 2 1 15,-3-1-1-15,0 5-3 16,-8-5-17-16,0-11-18 16,4 18 0-16,-4-18 0 15,0-13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10:20.4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20178 4666 22 0,'9'25'34'16,"-1"-6"1"-16,11-1-11 15,3-3-3-15,-1-6-2 16,7-1-2-16,-10-16-4 0,6-2-4 16,-11-14-3-16,0-5 0 15,-9-12-3-15,-4-8 0 16,-3-9-1-16,-2-8-1 16,0-4-1-16,1 1-1 15,4 0 0-15,4 6-3 16,10 10-1-1,0 5-3-15,12 16-7 16,-4 10-12-16,7 8-13 16,0 14 1-16,-7 0 0 15,0 17 4-15</inkml:trace>
  <inkml:trace contextRef="#ctx0" brushRef="#br0" timeOffset="184.9187">20206 4492 64 0,'-14'3'36'0,"14"-3"1"15,9 10-14-15,8-10-10 16,11 0-5-16,4 0-6 0,4 0-15 16,-2-6-22-16,10 8-2 15,-8-4 0-15,1 4-1 16</inkml:trace>
  <inkml:trace contextRef="#ctx0" brushRef="#br0" timeOffset="871.2057">20472 4740 31 0,'18'16'33'0,"-14"-2"1"15,0 4-11-15,-2-3-4 0,-2-1-4 16,0 3-5-16,-4-8-3 15,4-9-3-15,0 0-2 16,0 0-1-16,-3-18-1 16,9 2-1-16,1-1 0 15,3 0-1-15,4 5 1 0,0 0 0 32,1 7 1-32,0 5 0 0,-1 10 0 15,-3 0 1 1,-4 4 0-16,0-2 0 15,-4 1 0-15,0-1 0 0,-3-3-1 16,0-9-1-16,0 0 0 16,0 0 0-16,0 0-1 15,13-17 0-15,-5 6 1 0,2 0 0 16,1-1 1-16,1 5 0 16,0 2 1-16,-1 5 1 15,-1 8 0-15,-3 4-1 16,0 1 1-16,-3 1-1 15,0 5-6-15,-4-3-11 16,0-6-18-16,7 2-2 0,-7-12 0 16,12 0 0-16</inkml:trace>
  <inkml:trace contextRef="#ctx0" brushRef="#br0" timeOffset="1218.7798">20971 4754 66 0,'3'16'31'0,"-10"-6"-6"0,4-1-9 16,-1 5-4-16,-6 0-3 16,0-5-4-16,-6 1-1 15,-1-1-1-15,-1-5-1 0,-1-4-2 16,0 0 1-16,2-10-1 15,5-3 0-15,3 4-1 16,5-1 1-16,4 0 0 16,0 10 1-16,18-13 1 15,-4 13 0-15,4 8 0 16,0 1 1 0,1 4-1-16,0 4 1 15,-1 1-3-15,-1 0-5 16,-7-1-13-16,-6-5-19 15,9-3 0-15,-13-9-1 16,13 0 1-16</inkml:trace>
  <inkml:trace contextRef="#ctx0" brushRef="#br0" timeOffset="1438.6067">21071 4766 76 0,'14'9'37'0,"-3"-1"-1"0,-3 2-16 16,4 0-12-16,5 3-2 15,-4-3-4-15,-1 0-6 16,1 4-10-16,-7-1-19 16,-6-13-4-16,13 4 0 15,-13-4 0-15</inkml:trace>
  <inkml:trace contextRef="#ctx0" brushRef="#br0" timeOffset="1619.0778">21223 4761 89 0,'0'0'38'16,"-11"9"0"-16,-2-4-21 15,4 8-7-15,-6 0-5 0,-1 3-2 16,0 5-3-16,-2-2-4 15,2 4-16-15,3-3-18 0,-5-10-1 16,11-1 0 0,-5-9 0-16</inkml:trace>
  <inkml:trace contextRef="#ctx0" brushRef="#br0" timeOffset="1935.8133">21419 4477 69 0,'14'0'35'16,"12"3"-4"-16,-1-3-14 15,5 0-12-15,3 0-7 16,-2 0-15-16,-1 5-16 0,-11-10-1 16,0 7-1-16,-19-2 1 15</inkml:trace>
  <inkml:trace contextRef="#ctx0" brushRef="#br0" timeOffset="2120.3894">21448 4556 83 0,'-13'11'36'15,"13"-11"-8"-15,24 3-8 0,-5-6-8 16,9 3-5-16,1 3-5 15,2-3-10-15,2-5-28 16,4 5-2-16,-12-6 0 16,3 6 0-16</inkml:trace>
  <inkml:trace contextRef="#ctx0" brushRef="#br0" timeOffset="2474.2097">21875 4217 47 0,'0'-15'37'16,"0"15"1"0,7 14 0-16,-7 1-21 15,9 16-6-15,-5 2-5 16,3 8-1-16,0 2 0 16,2 7-1-16,-3-6-2 15,-2 0-1-15,-1-9-1 16,-1-8-1-16,-2-3-4 15,0-11-11-15,0-13-24 0,0 0 0 16,0 0 0-16,12-8-1 16</inkml:trace>
  <inkml:trace contextRef="#ctx0" brushRef="#br0" timeOffset="2990.4483">21854 4241 55 0,'8'-6'36'15,"4"-4"-2"-15,7-2-11 16,12 10-8-16,1-5-5 16,8 7-3-16,-1 7-2 15,0 3-1-15,-8 7-2 0,-9 4 0 16,-11 6-1-16,-11 0 1 16,-11-2-2-16,-5-2 2 15,-3-5-2-15,-2-1 0 16,4-8 0-16,4-7-1 0,13-2 1 15,0 0-1-15,20-11 0 32,0 8 0-32,5 3 0 15,4 4 0-15,0 5 1 0,-2 6 1 16,-5 3-1-16,-9 6 1 16,-13 5 1-16,0-3 0 15,-17 2 0-15,-4-2 0 16,-7-5-1-16,-5-4 0 15,-2-2-3-15,-3-10-5 0,8-2-20 16,1-3-12-16,-4-3 0 16,11-2-1-16</inkml:trace>
  <inkml:trace contextRef="#ctx0" brushRef="#br0" timeOffset="7133.5611">18234 3672 10 0,'48'-63'34'15,"0"10"-21"1,22-14 2-16,28-15 1 16,24-16-1-16,35-15-2 15,26-6-2-15,22-7-2 0,16 5-2 16,-1 4-1-1,-8 7-2-15,-21 17-1 16,-20 14-4-16,-37 23-5 0,-31 12-8 16,-33 13-13-16,-24 13-7 15,-34 4 0-15,-12 14-1 0</inkml:trace>
  <inkml:trace contextRef="#ctx0" brushRef="#br0" timeOffset="7605.3776">18320 3467 11 0,'0'0'22'0,"-19"46"10"31,4-21-30-31,1 3-1 16,-2 3 0-16,2-3 0 16,2 0 2-16,7-1 3 15,5-8 0-15,14-4 1 16,8-6 0-16,13-9-2 15,9-10-23-15,15 5-5 16,-4-22-2-16,19 3-2 0</inkml:trace>
  <inkml:trace contextRef="#ctx0" brushRef="#br0" timeOffset="8238.001">20812 1901 53 0,'0'0'33'16,"0"0"-6"-16,21 12-8 15,2 9-5-15,10 6-6 16,4 1 1-16,12 7-1 16,-1 3-2-16,4-1-3 15,-6-3-1-15,-4 2-4 16,-6-11-5-1,-10-2-5-15,-4 1-12 16,-5-9-12-16,-17-15-2 16,4 13 1-16</inkml:trace>
  <inkml:trace contextRef="#ctx0" brushRef="#br0" timeOffset="8507.0718">21220 1893 31 0,'0'-15'34'0,"0"4"4"16,0 1-4-16,0 10-20 15,-12-2-2-15,0 11-2 16,0 5-5 0,-8 13-1-16,-4-1-2 15,-5 7-2-15,-4 8-1 16,-3 3 3-16,2-5-3 15,3-4-1-15,1-3-2 16,9-7-6-16,4-7-4 16,10-8-11-16,7-10-11 15,10-7-1-15,8-1 0 0</inkml:trace>
  <inkml:trace contextRef="#ctx0" brushRef="#br0" timeOffset="9071.2447">21524 1780 47 0,'-18'-7'31'15,"2"7"-10"-15,-10 4-4 0,-3 11-5 16,-1 4-4-16,-2 9-4 16,5 5-1-16,5 8 1 15,11-2-3-15,6 8 1 0,10-6-1 16,9-4-1-16,8-1-2 16,7-4-7-16,6-5-16 15,-4-15-8-15,6-3 0 16,-8-9-1-16</inkml:trace>
  <inkml:trace contextRef="#ctx0" brushRef="#br0" timeOffset="9392.2213">21598 2126 41 0,'0'0'32'16,"15"3"-8"-16,-2 1-1 0,-3-4-5 15,3 0-5-15,-13 0-3 16,15-23-2-16,-11 7-2 16,-1-6-2-16,-3-11-1 15,0 2-1-15,-3-6-2 0,3-3 2 16,-4 0-2-16,4 4 1 15,4-1-3-15,1 1 0 16,5 14-5-16,0-7-2 16,6 14-10-16,-2 9-11 15,-4 6-6-15,6 7-1 32,-16-7 1-32</inkml:trace>
  <inkml:trace contextRef="#ctx0" brushRef="#br0" timeOffset="9623.3825">21494 1957 39 0,'-13'-2'33'0,"13"2"1"16,11 0-9-1,6-13-13-15,12 13-5 16,2 5-5-16,5-10-4 0,-1 9-6 15,0-1-9-15,-8-10-16 16,4 17-1-16,-15-10 0 16,4 0 11-16</inkml:trace>
  <inkml:trace contextRef="#ctx0" brushRef="#br0" timeOffset="9886.0202">21788 1798 58 0,'9'-14'36'0,"8"6"-4"16,2 17-12-16,0-5-8 16,6 20-5-16,-5 1 1 15,0 4-4-15,-9 9 1 0,-6 8-3 16,-8-1 1-16,-7-2-2 15,-4 3-3-15,-6-18-4 16,2 1-16-16,3-2-17 16,-4-22 1-16,19-5 0 15,-12-7 0-15</inkml:trace>
  <inkml:trace contextRef="#ctx0" brushRef="#br0" timeOffset="10612.742">22130 1906 22 0,'0'0'29'0,"0"0"-4"15,4-10-5-15,9 4-3 0,9 10-4 16,1-9-5-16,8 5 0 16,1 0-3-16,3 0 0 15,-1 0-5-15,-7 4-5 16,-1 2-5-16,-8-6-7 15,-2 4-12-15,-1 3-5 16,-15-7 0 0,11 3 12-16</inkml:trace>
  <inkml:trace contextRef="#ctx0" brushRef="#br0" timeOffset="11194.0502">22135 1985 26 0,'0'0'20'16,"0"0"-1"-16,10 0-2 15,4 3-2-15,5-3-2 32,9 4-2-32,3-8-1 0,6 4-1 15,-2-8-2-15,3 13-3 16,-8-1-3-16,-1-4-4 16,-5 9-7-16,-9-9-14 15,-15 0-10-15,12 0 1 16,-12 0 0-16</inkml:trace>
  <inkml:trace contextRef="#ctx0" brushRef="#br0" timeOffset="11598.4712">22424 1634 53 0,'-3'-14'24'15,"3"14"-6"-15,0-14-5 16,0 14-4-16,-9 17-1 16,3 5-2-16,-2 16-1 15,-3 6-1-15,-4 5 1 0,-3 10 2 16,0 11-2-16,-6-4 2 16,11-8-3-16,-5-5 2 15,5-12-3-15,4-9-3 16,0-9-8-16,9-10-28 15,0-13-1-15,14 0 1 0,-1-3-1 32</inkml:trace>
  <inkml:trace contextRef="#ctx0" brushRef="#br0" timeOffset="12145.7141">22784 1770 17 0,'0'0'28'0,"-27"-10"0"15,12 10-13-15,-2 0-5 16,-2 16-3-16,3 2-4 0,1 3-1 15,4 11-1 1,4 2 2-16,7 2-1 0,4 2 3 16,10-4-1-16,1-6 3 15,12-5 1-15,-4-4 0 0,11-6 0 16,-5-17 2-16,1-9 0 16,-2-8-1-16,-4-1-3 15,-9-10-1-15,-4-2 0 16,-11-2-2-16,-3-5 1 15,-6 3-5-15,-5 16 0 32,-7 1-4-32,-1-4-3 0,4 19-15 15,-2 6-18-15,-7-6 0 16,11 18-1-16,-2 1 3 16</inkml:trace>
  <inkml:trace contextRef="#ctx0" brushRef="#br0" timeOffset="13249.2061">23359 1818 8 0,'0'0'28'15,"0"0"-1"-15,0 0-3 16,19 11-9-16,-5 10-2 16,6-2-3-1,1 8-2-15,3 14 1 16,-2-2-1-16,6 2 0 15,-6 5-2-15,-7-3-1 16,-8-11-3-16,-7 2 0 0,-12-8-3 16,-3-11-1-1,-7 2-1-15,-6-17-1 16,-1-9-2-16,-2-2 0 0,5-7 0 16,7-4 0-16,10-3 3 15,-1-10 0-15,17-5 3 16,5 6 0-16,7-3 3 15,14 2 0-15,0 2 3 0,5-2 0 16,-4 1-2-16,1 15 3 16,-14 2-1-16,7 2 0 15,-8 6 0-15,-8-1 0 16,-12 10-3-16,0 0-1 0,0 0-1 16,0 0-1-16,14 5 2 15,-14-5-3-15,4 21 1 16,-4-1-5-16,0 6-1 31,4-9-9-31,6 3-21 0,-3 10-4 16,-7-12-1-16,11 0 2 15</inkml:trace>
  <inkml:trace contextRef="#ctx0" brushRef="#br0" timeOffset="13600.2535">23947 1843 13 0,'17'12'33'16,"-17"-12"-1"-16,-13 14-8 16,3 1-7-16,-8 0-3 0,5-1-2 15,-4 0-2-15,2-2-3 16,-7-12-1-16,5 0-2 0,-1-8-3 15,18 8 0 1,-7-16-1-16,7 0 0 16,8-2-2-16,1 3-1 0,7 5 0 31,-2 3 0-31,7 7 2 0,-5 0-1 16,4 3 2-16,-5 14-1 15,-2-2 1-15,5 0 1 16,-1 11-8-16,-7-12-16 15,-3-3-12-15,1 12-1 16,-8-23-1-16</inkml:trace>
  <inkml:trace contextRef="#ctx0" brushRef="#br0" timeOffset="14333.465">21447 3017 25 0,'12'14'24'16,"-2"-5"-1"-16,3-2 1 0,4-2-1 15,0-5-3-15,4 4-3 16,-4-15-5-16,4 4-2 15,-6-10-2-15,1-6-3 0,-5-5-1 32,-4-5-2-32,-4-4-1 15,-3-4-1-15,0 2 0 16,3-6-2-16,2 4 1 16,0 1-3-16,8 6-3 15,1 3-3-15,11 9-4 16,-4 3-8-16,6 2-9 0,3 12-7 15,-8 3 1-15,-1 7 6 16</inkml:trace>
  <inkml:trace contextRef="#ctx0" brushRef="#br0" timeOffset="14548.9602">21502 2796 12 0,'-4'10'33'16,"4"-10"2"-16,0 0 0 0,24 4-15 16,5-9-6-1,10 5-3 1,1-7-5-16,5 5-14 16,-3-8-25-16,7 6-1 0,-13-9-2 15,2 10-1-15</inkml:trace>
  <inkml:trace contextRef="#ctx0" brushRef="#br0" timeOffset="14981.3202">22330 2794 53 0,'-21'0'31'0,"4"0"-9"16,-1 4-7-16,-3 4-5 16,0 3-2-16,2 6-2 15,4 2-2-15,4 3-1 16,2 3 0-16,6 4 0 16,3-1 0-16,10-2 0 0,4-3-1 15,2-5-1-15,2-4-3 16,5-5-5-16,-1-9-5 15,2-4-10-15,-1-1-12 16,-11-12-1-16,1 9-1 16</inkml:trace>
  <inkml:trace contextRef="#ctx0" brushRef="#br0" timeOffset="15166.2081">22068 2910 28 0,'0'0'34'16,"0"0"-2"-16,24 4-7 0,1-4-8 15,3-4-5-15,8 4-6 0,1 0-9 16,-1 0-28-16,-9-10-2 16,9 10-2-16,-16-13 1 15</inkml:trace>
  <inkml:trace contextRef="#ctx0" brushRef="#br0" timeOffset="15820.2708">22814 2605 5 0,'0'0'29'0,"3"14"2"16,1 12-4-16,-4 2-10 15,0 8-7-15,-5 5-1 16,5 7-1-16,0 8 0 16,-6-10-4-16,6 2 0 0,3-12-1 15,-3-8 0-15,0-12-1 16,3-6 1-16,-3-10-1 16,5-21 1-16,-2-4 0 15,-3-8-1-15,-3-9-1 16,-2-4-1-16,0-5 0 15,2 0-1 1,-2 3 1-16,-3 0-1 16,5 5-1-16,3 7 1 0,3 5 0 15,5 5-1 1,5 6 1-16,1 2-2 0,4 10-5 16,5-2-10-16,0 10-16 15,12 0-1-15,-7 0 0 16,11 10 4-16</inkml:trace>
  <inkml:trace contextRef="#ctx0" brushRef="#br0" timeOffset="16105.8012">22824 3099 13 0,'0'0'29'15,"27"7"-1"-15,-7-7-7 0,0 0-7 16,-2 0-7-16,5 0-15 15,4 3-18-15,-10-12-2 16,9 9-1-16,-13-16 9 16</inkml:trace>
  <inkml:trace contextRef="#ctx0" brushRef="#br0" timeOffset="16352.44">22979 2822 49 0,'20'0'32'0,"-4"5"-1"16,8-2-19-16,1 1-4 0,6-4-8 15,0 0-19-15,0 5-10 0,-16-10-2 16,16 5-2 0</inkml:trace>
  <inkml:trace contextRef="#ctx0" brushRef="#br0" timeOffset="16689.8548">23324 2696 34 0,'14'5'31'0,"-14"-5"2"16,5 22-16-16,2 5-3 16,-7-2-2-1,16 10-1-15,-5 0-1 16,-3 1-2-16,-5-3-3 16,2-1-5-16,1-5-7 15,3-12-17-15,-9-15-12 16,0 9 0-16,-13-18-1 15</inkml:trace>
  <inkml:trace contextRef="#ctx0" brushRef="#br0" timeOffset="17126.8697">23272 2685 61 0,'22'0'31'0,"-4"-12"-15"15,10 7-4-15,6 5-4 16,1 0-2-16,2 4-2 16,-14-1-2-16,-3 7 0 15,-7-3-2-15,-3 7 1 0,-10-2 0 16,-6-2 1-16,-7-3 0 15,-3 1 0-15,3-1-1 16,13-7-1-16,-13 6 1 16,13-6-1-16,0 0-1 15,20 6 1-15,-6 3-1 16,10 0 0-16,0 4 1 0,-5-1 0 16,-4 5 0-16,-4 6 1 15,-11 0 1-15,-8-1 0 16,-5-2 0-16,-11-1-1 0,0-2-6 15,-5-3-9 1,-2-8-19-16,12-2-1 16,8-9 0-1,11 5-1-15</inkml:trace>
  <inkml:trace contextRef="#ctx0" brushRef="#br0" timeOffset="17358.0064">23747 2966 35 0,'14'23'32'15,"-17"-8"0"-15,-1 2-13 16,-3 5-6-16,0-2-9 0,0 1-25 15,-10-14-9-15,4 8-2 16,-5-15-2-16</inkml:trace>
  <inkml:trace contextRef="#ctx0" brushRef="#br0" timeOffset="17861.5343">23908 2648 18 0,'13'3'26'0,"-13"-3"-6"16,0 0-4-16,0 0-4 15,9 16-2-15,0-1 1 16,-6-1-3-16,6 11-1 16,-5-1 0-16,7 6 0 15,-2-2-1-15,8-1-1 16,-9-1-2-1,-3-5-2-15,-5-2-10 16,8-1-21-16,-8-18-3 16,0 0-1-16,-22 0 0 15</inkml:trace>
  <inkml:trace contextRef="#ctx0" brushRef="#br0" timeOffset="18415.8773">23923 2660 23 0,'0'0'29'15,"10"-7"-4"-15,-10 7-6 0,15-14-3 16,6 10-6-16,-2-2-1 16,15 1-5-16,-3 2 0 15,-5 3-1-15,7 0-1 16,-5 4 0-16,-7 1-1 15,3 6-2-15,-19 0 3 16,-11 0 0-16,-4 3 0 0,-3 1 2 16,-4-3-4-16,0-1 4 15,2 1-5-15,-7-6 3 16,13-1-4-16,9-5 0 16,0 0 1-16,12 12-1 15,7-10 1-15,-7 6 0 0,7-1 0 31,5 6 0-31,-8 1 1 0,3 2-1 16,-13 1 1-16,-9 1 0 16,-17-1 1-16,6-4-2 15,-8 0-4-15,-8-6-9 16,2-7-18-16,-3 5 0 16,-1-11-2-16,17 6 3 15</inkml:trace>
  <inkml:trace contextRef="#ctx0" brushRef="#br0" timeOffset="19033.216">24288 2518 37 0,'0'0'29'0,"47"-17"-12"16,-47 17-3-16,0 0-5 16,67-9-1-16,-67 9-2 15,51 3-2-15,-51-3-2 31,49 10 0-31,-49-10-2 0,0 0 2 16,0 0-2-16,19 51-3 16,-19-51 4-16,13 55 1 15,-13-55-1-15,-15 66 1 16,15-66-1-16,-3 78 0 16,11-37 0-16,-8-41 4 0,0 75-4 15,0-75-1-15,9 72 1 0,-9-72-1 16,0 61 2-16,0-61-1 15,-15 43 0-15,15-43 1 16,0 0-1-16,-65 42 0 16,65-42-1-16,-40 10-6 15,40-10-17-15,-54 0-11 32,31-9 1-32,9 6-2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4:15:01.5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 4533 63 0,'-35'-19'37'16,"35"19"0"-16,-82-5-14 15,32 20-8-15,3 18-4 16,7 13-3-16,7 22-2 0,10 7-1 15,23 5-1-15,5-1-2 16,21-6 0-16,14-17-1 16,17-12 2-16,8-27 0 15,9-11 1-15,-2-29 0 16,-9-14-1-16,-5-16 1 16,-18-16 0-16,-21-7-2 15,-19 3-1-15,-22 3 0 16,-15 9-2-16,-13 11-2 15,-10 16-3-15,1 15-8 16,-3 16-25-16,15 11-4 16,2 8 0-16,4 9 0 15</inkml:trace>
  <inkml:trace contextRef="#ctx0" brushRef="#br0" timeOffset="140.6102">1152 4812 73 0,'27'8'40'0,"13"-8"0"15,7 0-1-15,7 0-31 16,8 6-21-16,3-1-23 16,-9-5-2-16,-4 11-2 15,-2-3 1-15</inkml:trace>
  <inkml:trace contextRef="#ctx0" brushRef="#br0" timeOffset="671.8593">1993 4884 27 0,'-12'-23'34'0,"-1"7"2"16,-7-3-2-16,-3 5-13 15,1 9-7-15,-4 3-5 0,9 9-4 16,-2 5-2-16,8 5-2 15,6 0 0-15,5 2-2 16,4 0-1-16,8-2 1 16,0-5 0-16,5-2 1 15,-3-3 1-15,-3-7-1 16,-11 0 0-16,0 0 0 16,0 0 2-16,-18 0-1 15,2 3-1-15,-4 4 0 16,0 4 0-16,0 6-1 15,6 6 1-15,3-2-1 16,8 4 0-16,7-2 0 0,6-2 2 16,4-4-1-1,7-6-3-15,3-11-7 16,0-17-26-16,9 5 0 0,-10-21 0 16,1 1 0-16</inkml:trace>
  <inkml:trace contextRef="#ctx0" brushRef="#br0" timeOffset="796.8711">1866 4675 67 0,'-16'-16'39'0,"7"11"-2"15,0-4-2-15,9 9-34 16,0 0-30-16,0 0-8 16,18 18-1-16,-3-10 0 15</inkml:trace>
  <inkml:trace contextRef="#ctx0" brushRef="#br0" timeOffset="1109.3608">2163 4789 52 0,'22'18'36'0,"-9"-13"-1"16,15 4 1-16,1-6-30 15,4-3-3-15,1 0-3 16,0 0-5-16,-8-3-7 15,-4-1-4-15,-11-3-1 16,-11 7 0-16,-8-12 2 16,-4 7 5-16,-9 4 5 15,-1 1 6-15,-21 11 21 16,28 6-7 0,2 2 1-16,7 9-1 0,0 1-5 15,8 6-1-15,-2 0-3 16,12-1-5-16,2 0-12 15,4-2-22-15,1-16-1 16,9 1-1-16,-3-17-1 16</inkml:trace>
  <inkml:trace contextRef="#ctx0" brushRef="#br0" timeOffset="1562.4863">2604 4867 58 0,'0'-12'36'0,"0"12"1"15,-10 0-11-15,10 0-12 0,-12 8-6 16,9 6-4-16,3 5-2 16,-4 4-2-16,4 0 0 15,0 6 0-15,9-2 0 16,1-5 0-16,8-10 1 15,1-5-1-15,0-7 0 16,2-12 0-16,2-5 1 16,-5-5 0-16,-3-3-1 15,-5 0 1-15,-7 3 0 16,0 6-1-16,-3 16 1 16,0 0-1-16,0 0 0 15,-7 11 0-15,7 6 0 0,4 6 0 16,6 1-1-16,2-3 2 15,6-6 0-15,3-9 0 16,2-6 1-16,1-9 0 16,4-6 0-16,-3-9 2 15,-4-7-2-15,-7-2 0 16,-1 0-3-16,-8 6-9 16,-5 3-29-16,-12 4-1 15,-8 8 1-15,-11 7-2 16</inkml:trace>
  <inkml:trace contextRef="#ctx0" brushRef="#br0" timeOffset="2734.3639">4067 4607 34 0,'3'-23'32'0,"7"5"-1"15,-6 4-9-15,-4 14-5 16,11 0-4-16,-11 18-3 16,0 15-2-16,-9 11-2 15,2 12-1-15,-8 7-1 16,6 10-1-16,0-1 0 0,6-3-2 16,3-8 0-16,9-10 0 15,6-14-1-15,10-13-2 16,6-10-6-16,0-14-18 15,-5-19-11-15,-1 0-1 16,-10-9 1-16</inkml:trace>
  <inkml:trace contextRef="#ctx0" brushRef="#br0" timeOffset="2921.8691">3887 4872 62 0,'-13'3'38'0,"13"-3"0"16,25 7-6 0,-2-12-19-16,14 5-7 0,3 0-4 15,7 0-11-15,2-5-27 16,10 8-2-16,-9-7-1 16,-1 4 0-16</inkml:trace>
  <inkml:trace contextRef="#ctx0" brushRef="#br0" timeOffset="3453.116">4668 4805 92 0,'6'9'41'16,"-6"-9"-1"-16,0 0-18 15,0 0-8-15,0 0-7 16,0 0-2-16,0 0-4 16,0 0-4-16,0 0-14 15,13-3-25-15,-13 3 0 16,0 0 0-16,0 0 0 15</inkml:trace>
  <inkml:trace contextRef="#ctx0" brushRef="#br0" timeOffset="3703.1402">4646 4991 72 0,'0'0'41'0,"0"0"1"16,3 11-8 0,-3-11-17-16,0 0-8 15,0 0-13-15,0 0-35 0,0 0-2 16,10-4 0-16,-10 4-2 15</inkml:trace>
  <inkml:trace contextRef="#ctx0" brushRef="#br0" timeOffset="4390.6451">4981 4838 53 0,'0'0'33'15,"0"0"-7"1,16 10-6-16,-6-10-4 0,12 2-4 15,0-2-4-15,7 5-6 16,4-2-13-16,1 1-22 16,-4-11-3-16,4 7 0 15,-11-10 0-15</inkml:trace>
  <inkml:trace contextRef="#ctx0" brushRef="#br0" timeOffset="4609.3695">4983 5022 52 0,'0'0'34'16,"0"0"3"-16,0 0-9 15,23 0-15-15,-4-2-5 16,10-5-3-16,4 4-12 15,7 3-26-15,-1-11-2 16,3 6-2-16,-7-1 0 16</inkml:trace>
  <inkml:trace contextRef="#ctx0" brushRef="#br0" timeOffset="5124.9922">5554 4809 66 0,'12'0'37'0,"-3"0"2"16,0 8-17-16,4 11-7 0,-6 2-4 15,3 8-4-15,-7-2-1 16,3 7-2-16,-6-3 0 16,-3-4-3-16,0-5 0 15,3-8 0-15,0-14-1 16,-13 11-1-16,13-11 0 15,-4-16 0-15,10 0 0 16,0-6-1-16,8-3 1 16,2-3-1-16,8 2 2 15,3 3-2-15,1 2 2 16,-2 4 1-16,-1 11-1 16,-1 6 2-16,-8 6-1 0,-2 13 0 15,-6 4 1 1,-3 5 0-16,-5 3-2 0,5 4-1 15,-5 3-6-15,0-7-20 16,0-7-13-16,0-7-1 16,0-17 1-16</inkml:trace>
  <inkml:trace contextRef="#ctx0" brushRef="#br0" timeOffset="5640.69">6080 4451 47 0,'0'0'32'0,"0"0"-3"15,0 0-4-15,16 8-8 16,9-8-5-16,17 4-3 16,3-4-1-16,7 0 0 15,4-4-3-15,6 2-3 16,-6-4-2-16,-10 0-2 15,-8 6-5-15,-14-9-5 16,-8 9-8-16,-16 0-11 16,0 0-6-16,-16 18 0 15,-6-14 1-15</inkml:trace>
  <inkml:trace contextRef="#ctx0" brushRef="#br0" timeOffset="5843.8541">6387 4514 61 0,'0'14'28'15,"-6"0"-3"1,2 9-5-16,4 5-3 0,-11 4-4 16,4 14-2-16,1 1-4 15,-1 5-1-15,-1-2-3 16,5 1 0-16,-1-8-2 16,4-5-2-16,0-2-3 15,0-19-6-15,0-17-22 16,9 16-6-16,-9-16 0 15,9-13 0-15</inkml:trace>
  <inkml:trace contextRef="#ctx0" brushRef="#br0" timeOffset="6343.8549">6608 5100 64 0,'0'0'26'16,"9"-20"-3"0,-13 8-3-16,4 12-5 0,-22-16-4 15,7 13-5-15,-6 0-2 16,1 3-2-16,0 0-1 16,2 6-1-16,5 1 0 15,3 6 0-15,10-1 0 16,6-1 0-16,6 3 1 15,4 1 0-15,6 2 1 16,-3-1 1-16,2 0 0 16,-3 0 1-16,-8-2 0 0,-4 5 0 15,-9-6 0 1,-4 2 0-16,-14-2 0 16,1-3-1-16,-9-7-2 0,2-3-1 15,3 0-5-15,-3-13-10 16,13-1-24-16,3 0-2 15,5-8 1-15,9 5-1 16</inkml:trace>
  <inkml:trace contextRef="#ctx0" brushRef="#br0" timeOffset="11719.0281">7163 4830 24 0,'0'0'32'0,"21"13"2"15,1-11-12-15,8-2-5 16,11 8-3-16,3-8-4 16,5 5-4-16,-2-1-5 15,-5-4-5-15,-4 5-6 16,-10-5-11-16,-15 0-13 15,1 0-1-15,-14 0 1 0</inkml:trace>
  <inkml:trace contextRef="#ctx0" brushRef="#br0" timeOffset="11922.1815">7246 4966 41 0,'12'9'37'0,"7"-9"0"16,9-2-10-16,9 2-6 16,4-7-6-16,6 7-8 15,-1 0-19-15,6 0-24 16,-11-11-1-16,-1 6 0 16,-10-10-2-16</inkml:trace>
  <inkml:trace contextRef="#ctx0" brushRef="#br0" timeOffset="12531.5336">8077 4910 14 0,'-15'8'32'15,"-1"-8"1"-15,16 0-2 16,20 0-10-16,12 0-6 16,24 0-2-16,22-5-1 15,31 5-3-15,19 0-1 16,24 0-2-16,18 1-2 15,10 7-1-15,-6-2 0 16,0-2-2-16,-25 2-3 16,-20-2-2-16,-23 8-9 15,-29-3-25-15,-30-9-2 16,-19 0 1-16,-28-12-1 16</inkml:trace>
  <inkml:trace contextRef="#ctx0" brushRef="#br0" timeOffset="13234.6587">8606 4555 36 0,'15'0'32'0,"-3"-10"2"16,4 3-15-1,6 2-2-15,-2 0-4 0,6 10-3 16,-8-2-1-16,1 9-3 16,-6 6-1-16,-1 5-1 15,-12 4-1-15,3 2-2 16,-3 1 1-16,-5-5 0 16,1-1-1-16,4-5 1 15,0-19-2-15,0 11 1 16,0-11 0-16,21-22 0 15,-5-1-1-15,-1-4 1 16,7-3-2-16,0 3 1 16,-1 1-1-16,-1 2 1 15,1 10-1-15,-2 8 1 16,0 6 0-16,-1 12 1 0,-5 5 0 16,-2 2 0-16,-3 3 1 15,0 3 0-15,-5 0-1 16,-3-4-2-16,3 3-6 15,-6-4-31-15,3-20-1 16,0 19-1-16,0-19 1 16</inkml:trace>
  <inkml:trace contextRef="#ctx0" brushRef="#br0" timeOffset="13844.0321">8547 5625 43 0,'9'13'34'0,"7"0"-4"16,5-1-4-16,-2-7-4 15,8-5-6-15,-7-5-3 16,1-9-4-16,-3-8-2 15,-5-5-2-15,-4-7-2 16,-5-5-1-16,-4-6 0 0,0-1-2 16,-4-2 0-1,4 3 0-15,0 2 0 0,0 2 0 16,9 4 0-16,4 4-1 16,2 11-3-16,4-2-2 15,9 14-8-15,-7 1-15 16,-1 6-12-16,4 8 2 15,-8 2-1-15</inkml:trace>
  <inkml:trace contextRef="#ctx0" brushRef="#br0" timeOffset="14047.1822">8578 5375 60 0,'-10'0'37'0,"10"0"2"16,22 5-7-16,6-10-19 15,13 5-7-15,8 0-12 16,3 3-28-16,0-7-3 16,5 4 0-16,-13 0-2 15</inkml:trace>
  <inkml:trace contextRef="#ctx0" brushRef="#br0" timeOffset="14547.1634">9002 5597 72 0,'-23'-4'32'0,"6"4"-11"16,1 7-5 0,7 0-5-16,9 8-3 0,0-5-1 15,13 7 0-15,3 1-1 16,8 7 1-16,-5-5-2 16,3 4 0-16,-4-4-2 15,-6-1 1-15,-8-2-1 16,-4-1 0-16,-16-5 0 15,-8-3 0-15,-2-5-1 16,-2-3 1-16,-2 0-2 16,5-3-2-16,2-3-2 15,6-8-14-15,4 1-24 16,13 1-1-16,3-4 0 16,7 5 0-16</inkml:trace>
  <inkml:trace contextRef="#ctx0" brushRef="#br0" timeOffset="15094.0345">10369 4845 50 0,'17'8'36'0,"-8"2"1"16,0 18-6-1,-9 6-20-15,-10 7-8 0,1 1-13 16,-3-6-23-16,5-2-2 15,4-20-1-15,16-5-1 16</inkml:trace>
  <inkml:trace contextRef="#ctx0" brushRef="#br0" timeOffset="15469.0353">11013 4572 61 0,'11'-2'37'0,"7"24"-1"15,-1 11-4-15,5 13-25 16,1 10-3-16,-6 9 1 16,-3 10-2-16,-9-4-2 15,-8 1-1-15,-12-10-1 16,-6-10-1-16,-3-14-2 15,0-16 1-15,5-19-1 16,6-17 1-16,13-17 1 16,3-15 1-16,15-10 1 15,10-9 2-15,8-2 0 16,6 0 1-16,1-1 1 16,-3 7-1-16,-2 8-2 15,-7 11-3-15,-8 13-11 16,-14 9-17-16,-12 4-6 0,3 16-1 15,-13-2 0-15</inkml:trace>
  <inkml:trace contextRef="#ctx0" brushRef="#br0" timeOffset="15656.5387">11433 4580 41 0,'19'-6'32'0,"-19"6"2"16,0 0-10-16,9 25-11 15,-15-4-3-15,6 8-3 16,-8 3-2-16,8 7-2 16,-3 2-8-16,3-1-18 0,-5-11-12 15,18-4 0 1,-6-13-1-16</inkml:trace>
  <inkml:trace contextRef="#ctx0" brushRef="#br0" timeOffset="15937.9042">11831 4662 40 0,'0'0'34'0,"0"20"1"15,-14-6-4-15,-5-1-17 16,1 6-4-16,-7-6-2 16,2 2-3-16,-4-5-2 15,-1-10-2-15,3 0-1 16,4-15-1-16,9 5 0 0,6-7-1 15,6-2 0 1,3 2 2-16,8 6 0 0,4 5 1 16,5 6 1-16,2 7 1 15,1 6 0-15,1 6 0 16,-4 5-2-16,0 2-7 16,0-6-26-16,-1 2-4 15,-5-12-2-15,6 3 1 16</inkml:trace>
  <inkml:trace contextRef="#ctx0" brushRef="#br0" timeOffset="16391.0331">12044 4631 37 0,'0'0'32'15,"0"0"0"-15,15 0 0 16,5 0-20-16,2-1-9 15,3 1-1-15,-1 0 1 16,-2-5 0-16,-4 5-1 16,-4-4-1-16,-14 4-1 15,0 0 0-15,-14 4 0 16,-2 6 0-16,-2 4-1 16,3 3 0-16,-3 3 2 15,8 4 0-15,4 0 2 16,9 1 0-16,9-9 0 15,10-2 2-15,0-7-1 0,9-7-1 16,3-7 1 0,-3-7-1-16,0-10-1 15,-3-3-1-15,-4-1 0 0,-5 0 0 16,-4 0-1-16,-5 5 0 16,-4 7-1-16,-3 6 1 15,-3 10 0-15,0 10-1 16,0 6 1-16,0 7 0 15,0 3-1-15,0 3 0 16,0 3-4-16,0-8-8 16,0-4-24-16,3-2 1 15,-3-18-2-15,0 0 1 16</inkml:trace>
  <inkml:trace contextRef="#ctx0" brushRef="#br0" timeOffset="16531.6584">12358 4213 70 0,'3'-15'37'16,"-3"15"0"-16,0 0-5 15,0 28-61-15,-3-9-6 16,6 13-2-16,-3-6-2 16</inkml:trace>
  <inkml:trace contextRef="#ctx0" brushRef="#br0" timeOffset="17031.6537">13331 4209 69 0,'10'26'36'15,"18"-16"1"1,16 0-19-16,14 2-11 0,8-3 2 15,11 4-3-15,0-6-3 16,0-4-6-16,-7-3-5 16,-15-4-8-16,-6-2-9 15,-20-1-3-15,-17-4-2 16,-12-1 2-16</inkml:trace>
  <inkml:trace contextRef="#ctx0" brushRef="#br0" timeOffset="17219.1544">13744 4278 42 0,'-22'27'21'16,"7"1"0"-16,3 7-3 0,9 4-1 16,3 3-3-16,5 4 0 15,-5-3-3-15,10 8-1 16,-10-10-4-16,3 2-1 16,-3-11-3-16,4-3-5 15,-4-3-10-15,6-6-22 16,-6-20-2-16,9 4 1 15,0-13-1-15</inkml:trace>
  <inkml:trace contextRef="#ctx0" brushRef="#br0" timeOffset="17531.6557">14026 4746 63 0,'-22'-12'34'0,"10"7"-3"16,-6 3-14-16,2-4-7 15,4 6-4-15,2 3-3 16,7 7-1-16,3 2 0 16,9 8 0-16,4-2 0 15,3 5 2-15,-1 1-1 16,1 6 1-16,-4-5 0 15,-9-1 0-15,-10-6 0 0,-5-8-1 16,-10-1-1 0,-2-9-5-16,3-5-6 15,-2-13-15-15,8-1-15 0,15-2 0 16,6-5 0-16,10 4 1 16</inkml:trace>
  <inkml:trace contextRef="#ctx0" brushRef="#br0" timeOffset="17781.662">14432 4570 75 0,'10'0'37'0,"14"5"-1"16,4-5-12-16,2 0-18 16,8 0-9-16,5 0-20 15,4 0-13-15,-13-3 0 16,4 3-1-16</inkml:trace>
  <inkml:trace contextRef="#ctx0" brushRef="#br0" timeOffset="17953.5301">14438 4682 87 0,'10'9'39'0,"12"-9"1"16,9 8-13-16,6-11-21 0,3-2-17 15,2-4-26-15,12 4-1 16,-8-9-1-16,10 8-1 15</inkml:trace>
  <inkml:trace contextRef="#ctx0" brushRef="#br0" timeOffset="18312.9112">15088 4610 24 0,'0'0'33'15,"-9"-4"2"-15,27 4 1 16,14 0-14-16,29-6-8 16,25 6-3-16,20-2-5 15,23 2 1-15,4 0-3 16,10 2-3-16,-3-2-4 0,-15 0-10 16,-17-7-24-1,-14 7-2-15,-33-9 1 0,-21 4-1 16</inkml:trace>
  <inkml:trace contextRef="#ctx0" brushRef="#br0" timeOffset="18656.6838">15620 4427 31 0,'-12'-47'32'16,"12"3"0"-16,0-6-9 0,0-5-3 16,4 9-1-16,-1-2-5 15,6 11-2-15,-6 8-3 16,6 11-2-16,-9 7-2 15,0 11-2-15,0 22-1 16,-7 10 0-16,7 10-2 16,-6 12-3-16,10 9-23 15,0 1-13-15,3-6-1 16,9 1 0-16,-7-15 1 16</inkml:trace>
  <inkml:trace contextRef="#ctx0" brushRef="#br0" timeOffset="19203.5896">15362 5337 35 0,'0'15'35'16,"0"1"-4"-16,8-6-5 15,6 4-2-15,-2-13-3 16,12 5-4-16,-10-18-5 15,7 0-3-15,-5-14-3 0,-1-3-1 16,-5-13-2-16,-4-7-2 16,-1-10 0-16,-1-1-1 15,-4 2 0-15,4-1-1 16,-1 8 0-16,2 3-3 16,5 11-3-16,2 6-9 15,8 15-13-15,2 9-13 16,-2 3 1-16,5 10 1 15</inkml:trace>
  <inkml:trace contextRef="#ctx0" brushRef="#br0" timeOffset="19406.7167">15341 5096 71 0,'0'0'37'16,"0"0"-1"0,29 13-7-16,3-13-33 0,3 0-30 15,10 5-2-15,-2-5 0 16,11 14 0-16</inkml:trace>
  <inkml:trace contextRef="#ctx0" brushRef="#br0" timeOffset="19906.7158">15884 5384 32 0,'-9'-18'30'16,"0"13"0"-16,-6-5-13 0,-8 2-4 16,-2 2-5-16,-2 6-3 15,2 0-1-15,0 0-1 16,7 14 0-16,10-2 0 16,8 7 0-16,10 1 1 15,12 3-1-15,3-3 1 16,4 2 0-16,-2-4 1 15,-2 1 0-15,-12-5 0 16,-13-4 0-16,-16-5-1 16,-9-5-5-16,-13-5-34 15,-8 1-1-15,-14-14-1 0,-5 3-1 16</inkml:trace>
  <inkml:trace contextRef="#ctx0" brushRef="#br0" timeOffset="31656.7963">1329 6745 23 0,'22'-3'32'0,"-8"-5"-6"15,-14 8-4-15,-8-10-3 16,-12 7-4-16,20 3-3 16,-66 4-6-16,66-4-3 15,-79 21-1-15,79-21 0 16,-63 52-1-16,63-52 0 16,-24 68-1-16,37-34 0 15,8-1-1-15,13-3 2 16,8-6-1-16,-2-7 0 15,3-6 1-15,-5-6 0 16,-7-9 1-16,-12-1-1 0,-12-3 1 16,-14-3-1-1,-22 1-1-15,29 10 2 0,-82-6-2 16,33 15 1-16,-3 10-1 16,4 8-1-16,2 8 1 15,46-35 0-15,-58 86 0 16,48-39 0-16,13-1 0 15,15-10 0-15,11-7 0 16,11-10 1-16,10-6-1 16,6-13 2-16,7-11-1 15,-6-10 1-15,3-7-2 16,-10-4 3-16,-5-1 0 16,-13 1 0-16,-10 3 1 15,-5 5-2-15,-7 7 1 0,-10 17-1 16,0 0 0-16,3 16-1 15,-6 6-1-15,3 3-3 16,0 4-3-16,0 0-6 16,0 2-9-16,4-4-15 15,2-15-2-15,5-5-1 16,-11-7 1-16</inkml:trace>
  <inkml:trace contextRef="#ctx0" brushRef="#br0" timeOffset="31797.4166">1576 6871 84 0,'-8'-17'35'0,"-5"1"-3"15,13 16-21-15,0 0-25 0,0 0-21 16,7 29 0-16,-1-6-1 16,8 15 0-16</inkml:trace>
  <inkml:trace contextRef="#ctx0" brushRef="#br0" timeOffset="31953.6673">1692 7181 63 0,'17'21'38'0,"2"-2"1"16,-3-2-11-16,-4-10-10 15,6 1-6-15,-7-8-3 16,3-4-3-16,-3-6-4 16,-5-8-4-16,4 1-13 15,-3-6-22-15,6-6-4 16,4 2-1-16,2-2 0 15</inkml:trace>
  <inkml:trace contextRef="#ctx0" brushRef="#br0" timeOffset="32359.9304">2132 7071 52 0,'0'22'38'16,"4"9"-1"0,-17-1-8-16,-5-3-10 0,2 6-6 15,-9-8-6-15,7-3-3 16,3-6-2-16,-4-11-2 15,5-5-1-15,14 0-1 16,-12-17 0-16,14-2-1 16,4 0 1-16,-2-4-1 15,6 6 0-15,1 0 1 16,2 8 2-16,2 5-1 0,2 8 2 16,-3 6-1-1,0 4 0-15,2 3 1 0,2 2 0 16,4-4 0-16,-2-1 0 15,2-6 1-15,-4-8-1 16,5 0 0-16,3-10 1 16,-2-8-1-16,1-3 1 15,-5-5 0-15,0-1-1 16,-3 3 0-16,-6 4 0 16,-1 3 0-16,-10 17-1 15,0 0 1-15,5 11-1 16,-5 11 0-16,-4 11-5 15,0 1-32-15,4-5-2 16,9 0 0-16,13-15 0 16</inkml:trace>
  <inkml:trace contextRef="#ctx0" brushRef="#br0" timeOffset="33016.1772">3742 6978 35 0,'0'0'36'0,"0"0"0"15,15 10-8-15,7 13-7 16,5 4-6-16,11 9-5 0,-4 3-5 15,13 9-1-15,-5 0-5 16,-1-8-5-16,2-2-13 16,-14-6-19-16,-8-15-1 15,1-5 1-15,-9-12-1 16</inkml:trace>
  <inkml:trace contextRef="#ctx0" brushRef="#br0" timeOffset="33219.2959">4147 6991 26 0,'0'0'33'16,"-30"-6"2"-16,5 17-6 0,-3 12-12 15,-7 3-7-15,-4 10-2 16,-5 1-2-16,1 5-2 16,0-5-1-16,5-4-3 15,7-1-4-15,3-9-9 16,11-9-15-16,10-3-8 15,7-11 1-15,0 0-2 16</inkml:trace>
  <inkml:trace contextRef="#ctx0" brushRef="#br0" timeOffset="33813.0481">4576 6615 45 0,'-23'21'31'0,"-14"7"-6"16,-6 14-5-16,-1 18-4 0,2 9-3 16,14 14-2-16,12-2-3 15,16 6-2-15,18-2-3 16,5-7-8-16,16-12-17 16,8-10-14-16,-3-21 0 15,2-9-1-15</inkml:trace>
  <inkml:trace contextRef="#ctx0" brushRef="#br0" timeOffset="34625.6173">4560 7021 43 0,'12'0'34'0,"-12"0"-2"16,19 4-10-16,0 18-5 16,-7-1-4-16,1 11-3 15,-7-3-2-15,0 7-3 16,-6-6-1-16,0-4-2 15,0-7 0-15,-4-9-1 16,4-10-1-16,0 0 0 16,7-23 0-16,3-1-1 15,5 0 1-15,3-3-1 16,1 0 1-16,0 5 0 16,3 7 0-16,-2 7 0 0,0 10 1 15,-8 7 0-15,0 9-1 16,-6 5 2-16,0 6-3 15,-2-3-2-15,4 5-9 16,-3-4-26-16,-5-15-1 16,13-2 0-16,-13-10 1 15</inkml:trace>
  <inkml:trace contextRef="#ctx0" brushRef="#br0" timeOffset="35000.6153">4930 6759 28 0,'0'0'33'0,"-9"-12"0"16,18 5-10-16,16 7-7 15,7-6-3-15,17 6-2 16,6-6-3-16,10 5-2 16,-1-6-2-16,3 1-2 0,-7 1-2 15,-6 1-2-15,-10 4-2 16,-15-6-3-16,-9 6-3 15,-20 0-5-15,0 0-9 16,-23 15-6-16,-5-12-3 16,0 7 1-16</inkml:trace>
  <inkml:trace contextRef="#ctx0" brushRef="#br0" timeOffset="35172.488">5239 6752 50 0,'0'14'31'16,"0"4"-3"-16,-2 8-5 15,2 10-6-15,0 5-4 16,0 10-3-16,-5 3-4 0,5-1-2 16,0-3-3-1,-4-8-2-15,4-4-7 16,0-11-14-16,-5-11-15 0,10-7-1 16,-5-9 1-16,0 0-1 15</inkml:trace>
  <inkml:trace contextRef="#ctx0" brushRef="#br0" timeOffset="35625.6163">5554 7249 28 0,'0'0'33'0,"5"-10"-6"15,-5 10-4-15,-24-8-5 16,8 8-4-16,-9 0-4 15,2 5-5-15,-3-1-1 16,1 5-1-16,3 1-1 16,10 6-1-16,9 1 1 15,9 1-2-15,6 1 1 16,5 2 1-16,3-1 0 16,1 1 1-16,-6-5 0 0,-3-2 0 15,-8-3 1-15,-9-2 0 16,-10-6-1-16,-4-3-3 15,-4 0-5-15,-5-11-14 16,1-1-20-16,12 1 0 16,-1-7 0-16,16 5-1 15</inkml:trace>
  <inkml:trace contextRef="#ctx0" brushRef="#br0" timeOffset="36016.2433">5749 6656 39 0,'0'0'38'0,"24"0"1"16,2 19 1-16,7 8-20 16,5 24-9-16,-7 11-3 15,0 18-2-15,-14 4-2 16,-6 5 0-16,-18-1-2 16,-14-5-1-16,-10-9 0 15,-2-13 0-15,1-13-2 0,2-16 0 16,7-8-1-16,3-16-1 15,10-8-2-15,6-8-4 16,4 8-21-16,14-20-10 16,-7 3 0-16,10 3 1 15</inkml:trace>
  <inkml:trace contextRef="#ctx0" brushRef="#br0" timeOffset="36484.9943">6380 7035 31 0,'0'0'33'16,"29"7"0"-16,-2-7-9 15,5-2-9-15,8 2-4 16,5 0-3-16,-1 0-3 16,-2 0-3-16,-5 0-4 15,-6 0-4-15,-10 0-3 16,-4 5-10-16,-8 0-10 15,-9-5-5-15,-5 9 0 16,-9-9 6-16</inkml:trace>
  <inkml:trace contextRef="#ctx0" brushRef="#br0" timeOffset="36703.7466">6461 7183 26 0,'0'0'33'0,"0"0"-3"16,13 4-4-16,8-8-6 16,11 4-3-16,1-4-4 15,11 4-3-15,-3-5-4 16,-1 1-1-16,-6 0-4 16,-6 4-4-16,-1-3-24 15,-11 3-11-15,-16 0 1 16,0 0-2-16</inkml:trace>
  <inkml:trace contextRef="#ctx0" brushRef="#br0" timeOffset="37516.2475">7448 6845 60 0,'2'9'27'16,"-8"17"-6"-16,-8 13-5 0,-5 7-5 15,0 8-5-15,-3 4-1 16,6-3-1-16,-2-4-2 16,9-10 0-16,2-16-1 15,7-16 0-15,0-9 0 16,22-22 0-16,-7-7 0 15,1-17 0-15,3-12 0 16,2-5 0-16,-2-5 0 16,0 3 1-16,-4 4 0 15,-3 8 0-15,-2 13 0 16,5 19 0-16,-2 16 1 16,3 20 0-16,3 13-1 15,2 17 1-15,1 13-2 16,6 5 1-16,-4 5-1 0,0-1-1 15,-1-2-2-15,-5-12-5 16,1-6-14-16,-10-9-16 16,-5-21-1-16,-4-5 0 15,-11-16 0-15</inkml:trace>
  <inkml:trace contextRef="#ctx0" brushRef="#br0" timeOffset="37656.9122">7408 7071 50 0,'-11'-14'35'16,"24"6"0"-16,9-1-6 16,16 4-19-16,10 1-11 15,17 4-23-15,8 8-9 16,-2-12-2-16,11 14 0 0</inkml:trace>
  <inkml:trace contextRef="#ctx0" brushRef="#br0" timeOffset="38031.9723">8293 6988 31 0,'-30'-13'32'16,"-4"8"0"-16,-3 5-9 16,-6 0-7-16,5 18-4 15,-2 4-3-15,12 7-2 16,3 1-2-16,16 4 0 15,12 0-2-15,16-2 0 16,11-6-2-16,8-4-4 16,12-5-10-16,2-3-23 15,-2-14 0-15,3 5-1 16,-7-10 0-16</inkml:trace>
  <inkml:trace contextRef="#ctx0" brushRef="#br0" timeOffset="38328.9055">8583 7071 42 0,'-18'-24'33'0,"2"4"-4"16,-5 1-9-16,-6 6-7 16,-2 7-4-16,-3 6-2 15,4 14-2-15,3 4-2 16,7 10-1-16,5 0 0 15,9 4 1-15,8-4-1 0,12-2 1 16,11-7-1 0,4-6 1-16,3-10-1 0,2-6 1 15,-4-10-2-15,-1-4 0 16,-13-6-1-16,-6-4-2 16,-15-2-6-16,-13 0-11 15,-9 3-18-15,4 10-1 16,-10-2 0-16,3 15 1 15</inkml:trace>
  <inkml:trace contextRef="#ctx0" brushRef="#br0" timeOffset="38657.088">8733 7010 40 0,'0'0'32'16,"5"11"3"-16,15 0-13 15,4 9-9-15,-5-1-5 16,5 9 0-16,-7-5-1 15,0 5 0-15,-13-5-2 16,-8-4-2-16,-17-8-1 16,-6-3-3-16,-5-5-8 15,-2-3-26-15,0-13-2 0,12 1 0 16,0-9-1-16</inkml:trace>
  <inkml:trace contextRef="#ctx0" brushRef="#br0" timeOffset="39188.3434">9476 6470 49 0,'-42'21'34'0,"-14"11"3"16,0 20-15-16,0 23-7 16,-4 15-3-16,15 15-1 15,13 0-2-15,27 4-2 16,23-7-3-16,28-17-9 16,22-18-32-16,28-16-1 15,7-26-2-15,9-16 0 16</inkml:trace>
  <inkml:trace contextRef="#ctx0" brushRef="#br0" timeOffset="39860.2905">9939 6846 26 0,'-10'8'32'16,"-5"4"-2"-16,-17-5-8 15,-1-7-2-15,-2 0-7 16,-2-19-5-16,9-1-2 16,4-11-3-16,15-3 0 0,18-7-3 15,12 4 1 1,14 4-1-16,12 9 1 0,7 10 0 16,6 14 0-16,-7 5 1 15,-10 23 1-15,-19 8 1 16,-14 12-1-16,-24 6 0 15,-13 7-2-15,-19-4-1 16,-4-7-1-16,-3-3-2 16,5-13 0-16,10-5 0 15,10-12-1-15,16-10 1 16,12-7 1-16,9-5 2 16,13 1 0-16,2 4 1 15,8 0-1-15,1 0 0 16,2 4-3-16,-1 1-12 15,0 8-20-15,-13-13 1 0,2 6-1 16,-8-12 0-16</inkml:trace>
  <inkml:trace contextRef="#ctx0" brushRef="#br0" timeOffset="40141.5222">10131 7050 38 0,'0'0'34'16,"12"21"1"-16,-9-10-4 15,-3-11-19-15,0 21-2 16,0-21-3-16,-3 12-2 16,3-12-1-16,-12-6-2 15,12-3-1-15,4-5 0 16,7-3-1-16,2-3 0 0,7 0 0 16,0 2 0-1,5 3 1-15,0 8 0 0,-3 7 1 16,-3 8 0-16,-7 6 1 15,-3 10-2-15,-2 2-3 16,-7-1-7-16,5-1-28 16,3 0 0-16,-1-8-1 15,16-1-1-15</inkml:trace>
  <inkml:trace contextRef="#ctx0" brushRef="#br0" timeOffset="40500.8938">10538 7097 34 0,'-6'9'35'16,"12"7"2"-16,-6-16-1 15,17 15-21-15,2-6-1 16,-3-9-5-16,5 6-2 16,-1-14-1-16,1-4-2 15,-8-8 0-15,1-6-1 16,-10-11-1-16,2-2-1 16,-6-9 0-16,-3-5 0 0,-4-7-2 15,2-1 1-15,5 1-2 16,6 4-1-1,9 5-2-15,1 4-4 0,8 10-7 16,-2 8-14-16,3 12-9 16,3 12-1-16,-10 5 2 15</inkml:trace>
  <inkml:trace contextRef="#ctx0" brushRef="#br0" timeOffset="40704.0176">10459 6827 57 0,'0'0'36'0,"31"0"0"16,10 2-5-16,6-2-27 16,8 9-12-16,4 2-24 15,-9-8-2-15,0 9-1 16,-14-3-1-16</inkml:trace>
  <inkml:trace contextRef="#ctx0" brushRef="#br0" timeOffset="41110.2688">10931 7198 36 0,'3'-11'32'15,"-13"2"-3"-15,-1 5-6 16,-7 4-6-16,-4 0-7 15,-3 5-3-15,-1 3-3 16,4 4-2-16,2 3-1 16,4 1-1-16,9 3 1 15,9-1 0-15,12-3 2 16,7-6 1-16,4-9 0 0,4 0 2 16,-1-9-1-1,2-1 1-15,-11-10-1 0,-1-1-2 16,-12 1-7-16,-9 4-33 15,-11-5-1-15,2 6-2 16,-11-6 0-16</inkml:trace>
  <inkml:trace contextRef="#ctx0" brushRef="#br0" timeOffset="42188.4195">11129 6858 62 0,'14'3'29'0,"-2"13"-5"15,-5 6-6-15,7 7-4 16,-8 3-3-16,5 7-2 15,-11-6-2-15,4 3-2 16,-4-9-1-16,-4-7-2 16,1-10 0-16,3-10-1 15,0-10-1-15,5-6 1 16,3-12-1-16,6 2 0 0,5-2 0 16,0-1-1-1,4 6 1-15,-1 5-1 0,1 9 1 16,-3 9 0-16,-1 10 0 15,-5 5 1-15,-7 6-1 16,2 6 0-16,-6 0 1 16,4-3-1-16,-7 0 0 15,2-4-3-15,4-4-8 16,-2-2-19-16,-4-14-8 16,14 4 1-16,-7-13-1 15</inkml:trace>
  <inkml:trace contextRef="#ctx0" brushRef="#br0" timeOffset="42625.8978">11566 6561 9 0,'-11'0'59'15,"27"5"-33"-15,9-5-6 16,14 4-4-16,7-4-4 16,16 5-2-16,2-5-1 15,5 3-1-15,-7-3-4 16,-3 0-1-16,-9 0-2 16,-14 0-2-16,-9 0-1 15,-14 0-3-15,-13 0-1 16,0 0-5-16,0 0-4 15,-13 5-8-15,-7-3-4 16,-1 6-4-16,-10-8 0 16,4 10 7-16</inkml:trace>
  <inkml:trace contextRef="#ctx0" brushRef="#br0" timeOffset="42813.3992">11867 6611 28 0,'-15'13'59'15,"15"1"-34"1,-4 1-5-16,4 11-4 15,-4 4-3-15,4 11-3 16,-6 2-1-16,6 5-4 16,-5-3-1-16,5 0-1 15,0-6-2-15,0-2-1 16,0-9-4-16,3-13-6 16,-3-15-23-16,19 16-5 15,-19-16 0-15,12-7-1 16</inkml:trace>
  <inkml:trace contextRef="#ctx0" brushRef="#br0" timeOffset="43297.7742">12193 7142 43 0,'0'-11'30'15,"-3"0"-7"-15,3 11-8 16,-24-17-3-16,6 13-4 16,-4-2-1-16,-4 6-3 15,-1-4-1-15,4 6-2 16,3 4 0-16,4 3 0 16,6 0 2-16,6 4 0 15,4 0 1-15,13 3 0 16,2 1 0-16,2 1 2 15,1-1-2-15,3 1 1 16,-5-2-1-16,-3 0-1 16,-10 2 1-16,-9-4-2 0,-14-3-1 15,-4-3-2 1,-7-2-9-16,-2 1-23 0,-3-12-5 16,8-3-1-16,4-11 0 15</inkml:trace>
  <inkml:trace contextRef="#ctx0" brushRef="#br0" timeOffset="43579.0243">12414 6295 55 0,'34'12'39'0,"12"29"-1"16,7 19-13-16,-10 15-10 0,1 30-2 15,-22 6-2-15,-10 10-2 16,-27-3-3-16,-14-11-3 16,-14-10-5-16,-19-18-15 15,-3-21-23-15,6-18 0 16,3-27-1-16,20-13-1 15</inkml:trace>
  <inkml:trace contextRef="#ctx0" brushRef="#br0" timeOffset="44079.0245">13162 6752 28 0,'0'0'36'15,"28"13"1"-15,-5-13-1 16,15 4-15-16,4 1-12 16,6-5-3-16,1 0-12 0,1 0-19 15,-7 5-11 1,-18-5 0-16,-6 0 0 0</inkml:trace>
  <inkml:trace contextRef="#ctx0" brushRef="#br0" timeOffset="44219.6483">13198 6854 68 0,'28'19'37'15,"5"-15"-2"-15,15 5-27 16,11-3-36-16,-5-9-2 15,9 3-5-15,-3-14-1 16</inkml:trace>
  <inkml:trace contextRef="#ctx0" brushRef="#br0" timeOffset="44829.086">14379 6602 44 0,'-7'26'32'15,"-7"4"1"-15,1 8-17 16,-2 11-7-16,-4 3-3 15,1 0-1-15,2-6-3 16,1-8 2-16,2-11-2 16,4-11 1-16,9-16-1 15,-12-11 0-15,12-18 1 16,0-8 0-16,9-15-1 0,-2-2 0 16,6-6 0-16,5 2 0 15,-1 3 0-15,2 6 0 16,1 10-1-16,-2 9 1 15,3 16 0-15,1 14-1 16,-3 12 1-16,2 17 1 16,-2 7 0-16,-1 16-1 15,2 8 1-15,1 9-1 16,-2 2 0-16,-3-2-4 16,-2-5-5-16,-4-10-14 15,-3-10-18-15,1-11-1 16,-8-15 1-16,0-18-1 15</inkml:trace>
  <inkml:trace contextRef="#ctx0" brushRef="#br0" timeOffset="44985.3384">14240 6803 43 0,'-9'-10'35'0,"9"10"1"15,15-9-1-15,16 9-23 16,9 0-7-16,10 4-10 15,6 6-23-15,5-2-6 16,12 3-1-16,-7-3-1 16</inkml:trace>
  <inkml:trace contextRef="#ctx0" brushRef="#br0" timeOffset="45297.838">15148 6808 45 0,'-19'-18'33'15,"0"9"0"-15,-5-1-16 16,-4 1-4-16,1 9-5 15,-8 0-2-15,4 12-3 16,0 4-1-16,7 9 0 16,7 4 0-16,6 4 0 15,11 2-1-15,11 0-2 16,12-3-7-16,11 0-15 0,3-11-11 16,14-3-1-16,0-11 0 15</inkml:trace>
  <inkml:trace contextRef="#ctx0" brushRef="#br0" timeOffset="45688.469">15430 6861 71 0,'-18'-19'30'15,"-7"-3"-9"-15,-1 8-9 16,3 11-3-16,-4 7-4 15,7 11-3-15,3 8-1 0,6 5 0 16,6 1 0-16,5 3 0 16,11-4 0-16,8-5 1 15,4-8-1-15,7-12 1 16,1-9 0-16,3-6-1 16,2-8 1-16,4-4 0 15,-4 0 1-15,2-1 0 16,-3 6 0-16,-3 7 0 15,-7 6 0-15,-5 12 1 16,-9 7-1-16,-2 8 1 16,-13 2-2-16,-4 6 1 15,-10 2-2-15,-4-5-3 0,-4 1-18 16,-6-10-19 0,-5-12 0-16,4 1 0 15,2-16 0-15</inkml:trace>
  <inkml:trace contextRef="#ctx0" brushRef="#br0" timeOffset="46235.3391">16514 6234 22 0,'-40'5'33'0,"-1"25"1"15,-12 18-4-15,-3 14-12 16,7 22-4-16,6 12-2 16,21 15-3-16,10-2-3 15,20 2 0-15,13-13-3 16,15-9-5-16,14-17-11 15,9-18-24-15,-1-24 0 16,5-17-1-16,-5-23 0 16</inkml:trace>
  <inkml:trace contextRef="#ctx0" brushRef="#br0" timeOffset="47016.5955">17079 6593 32 0,'-35'-8'31'16,"-6"-14"0"-16,10 0-13 15,4-6-4-15,12-3-6 16,15-2-3-16,6 4-3 15,16 3-1-15,8 11 2 16,3 6-1-16,1 9 1 16,-1 16 1-16,-10 6 1 15,-13 12 0-15,-16 6 0 0,-13 5 0 16,-13-2-1 0,-11 3 0-16,-3-4-2 15,-3-4-2-15,5-6 1 0,11-4-1 16,8-10-1-16,18-7 0 15,7-11 0-15,28 13 1 16,4-13 0-16,8 0 0 16,7 0 0-16,1 0 1 15,0 0-1-15,-5 0 0 16,-9 0 0-16,-4 5 0 16,-10 0 0-16,-6 4 0 15,-14-9 0-15,8 18 0 16,-8-6 1-16,-7-2 0 15,7-10 0-15,-15 11-1 16,15-11 1-16,-11-5-1 0,8-9 1 16,6-3-1-1,6-7-1-15,5 1 1 0,11 0-1 16,-1 1 1-16,0 0-1 16,4 9 1-16,-3 4 0 15,-2 9 0-15,-2 3 1 16,-3 11 0-16,-5 1 0 15,-1 3 0-15,-1 5-1 16,-2-1-3-16,3 4-11 16,-2-1-23-16,-5-13-1 15,8 2 0-15,-13-14 0 16</inkml:trace>
  <inkml:trace contextRef="#ctx0" brushRef="#br0" timeOffset="47547.8465">17713 6812 47 0,'14'12'37'0,"1"-1"2"16,3-4-9-16,0-7-10 16,7 0-7-16,-8-10-3 15,4-5-3-15,-7-9-2 16,-1-4-1-16,-3-10-3 0,0-5 0 15,-5-7-1 1,-2-6 1-16,-3-2-2 0,5-5 0 16,2 8-2-16,2 1-2 15,8 10-1-15,-2 3-9 16,12 12-16-16,7 15-10 16,-2 7 1-16,1 11 1 15</inkml:trace>
  <inkml:trace contextRef="#ctx0" brushRef="#br0" timeOffset="47735.3444">17713 6570 64 0,'0'0'37'0,"0"14"-1"15,24-11-5-15,9-3-24 16,12 3-9-16,5 7-13 15,6 2-20-15,-6-3 0 16,1 5-2-16,-16-5 0 16</inkml:trace>
  <inkml:trace contextRef="#ctx0" brushRef="#br0" timeOffset="48063.5286">18213 6689 30 0,'0'0'29'0,"-17"-10"-1"16,5 10-11-16,-4 3-6 16,-3 6-5-16,3 8-2 15,3 0-1-15,3 8 0 16,4-1 3-16,9-2 2 15,3-6 1-15,12 1 0 16,-1-10 0-16,7 2 0 16,-5-15 0-16,5-1 0 15,-9-8-4-15,-3-4-3 16,-8 0-5-16,-11-7-14 16,-9 1-23-16,2 6 1 15,-3-3-2-15,2 14 1 16</inkml:trace>
  <inkml:trace contextRef="#ctx0" brushRef="#br0" timeOffset="48485.4058">18438 6603 36 0,'9'8'35'16,"-3"1"1"-16,5 11-2 0,0 2-19 16,-5 0-5-16,2 5-2 15,-4-4 0-15,1 2-2 16,-5-10-1-16,6-1-1 15,-6-14-1-15,0 0-1 16,0 0 0-16,17-23 0 16,-7 5 0-16,6-1-1 15,-1-4-1-15,5 0-1 16,2 4 0-16,-2 9 1 16,0 6 0-16,-2 9-1 15,-3 6 2-15,0 6-1 16,-4 5 1-16,-4 2-4 0,3 4-26 15,-5-5-11 1,-2-5 0-16,6-2 0 0</inkml:trace>
  <inkml:trace contextRef="#ctx0" brushRef="#br0" timeOffset="49063.5309">16815 7081 57 0,'0'0'30'16,"-10"-4"-6"0,10 4-5-16,19 0-4 0,6 3-4 15,28 3-2-15,20-2-2 16,35 5 0-16,32-5 0 15,35 6 0-15,31-5-3 16,30 6 0-16,13-3-1 16,2 1-1-16,-17 2-1 15,-23-2-2-15,-38 3-3 16,-42-7-7-16,-43 2-28 16,-46 0-1-16,-42-7 0 15,-34 5 0-15</inkml:trace>
  <inkml:trace contextRef="#ctx0" brushRef="#br0" timeOffset="49532.2895">17636 7635 35 0,'8'22'36'16,"2"-7"0"-16,7-1-9 15,9 0-3-15,-6-14-5 16,10 6-4-16,-9-18-5 16,5-1-2-16,-8-14-3 15,-4-6-1-15,-7-6-2 16,0-2 0-16,-3-1-1 0,0 0-1 15,-1 5-1 1,1-3-1-16,6 12-2 16,3 4-2-16,12 12-9 0,-5 2-14 15,5 4-13-15,5 10 1 16,-5-1 0-16</inkml:trace>
  <inkml:trace contextRef="#ctx0" brushRef="#br0" timeOffset="49719.7855">17648 7472 69 0,'-10'0'36'0,"23"3"0"16,9-3-11-1,12 0-18-15,13 0-10 0,9 0-29 16,6 7-3-16,0-3-1 15,3 10-1-15</inkml:trace>
  <inkml:trace contextRef="#ctx0" brushRef="#br0" timeOffset="50126.0902">18228 7638 60 0,'-29'-13'27'15,"2"8"-6"-15,1 1-6 16,0 4-5-16,3 8-3 16,6 3-1-16,7 7-1 15,10 0 0-15,7 6 0 16,4-1 1-16,4 5 1 16,-3-8 1-16,3 4-1 15,-8-7 0-15,-1 0-1 0,-6-17-1 16,-20 12-1-1,4-15-2-15,-3-5-5 0,1-2-23 16,3-2-15-16,1-9 0 16,10 0 0-16</inkml:trace>
  <inkml:trace contextRef="#ctx0" brushRef="#br0" timeOffset="50657.3663">19376 6205 52 0,'43'32'38'0,"20"23"1"15,2 23-7-15,4 23-19 16,-1 32-1-16,-19 15 0 15,-15 17-3-15,-30-2-2 16,-21-4-2-16,-33-9 0 16,-16-20-3-16,-14-28-6 15,-7-27-36-15,8-29-2 16,12-24-1-16,4-29 0 0</inkml:trace>
  <inkml:trace contextRef="#ctx0" brushRef="#br0" timeOffset="63173.0025">20267 6803 17 0,'18'2'29'0,"13"5"0"16,1-7-11-1,9 5-4-15,7-2-2 0,1-3-3 16,1 5-3-16,-4-3-4 16,-6 0-5-16,-9 3-5 15,-12-5-5-15,-9 0-8 16,-10 0-6-16,0 0-4 16,0 11-1-16</inkml:trace>
  <inkml:trace contextRef="#ctx0" brushRef="#br0" timeOffset="63422.9936">20340 6948 24 0,'0'0'33'0,"0"0"0"16,22 8-9-16,3-8-4 15,4 0-3-15,11 0-4 16,0-6-2-16,5 6-4 16,-4 0-3-16,-7 0-4 15,-2 0-13-15,-5 6-24 16,-18-6 0-16,0 7-1 16,-9-7 0-16</inkml:trace>
  <inkml:trace contextRef="#ctx0" brushRef="#br0" timeOffset="65438.6716">21251 6658 29 0,'27'12'34'16,"-3"-5"1"-16,12 10-5 0,4 4-16 16,-1 4-3-16,7 6-2 15,-6 1-3-15,-2 1-4 16,-4 2-8-16,-10-8-16 16,-8-8-13-16,-1 0-2 15,-15-19 1-15</inkml:trace>
  <inkml:trace contextRef="#ctx0" brushRef="#br0" timeOffset="65657.4826">21656 6677 64 0,'0'0'35'0,"-20"-7"-6"15,-1 7-13-15,1 9-6 0,-9 3-4 16,-5 6-2-16,-13 6 0 15,-2 5-2-15,-5 2 0 16,-1 2-2-16,5-4-1 16,1-2-3-16,13-6-13 15,13-3-18-15,8-18-1 16,15 0 0-16,15-10 0 16</inkml:trace>
  <inkml:trace contextRef="#ctx0" brushRef="#br0" timeOffset="66126.2213">21864 6584 38 0,'11'6'32'0,"-11"-6"1"16,9 19-13-16,-6 6-8 16,-3 3-3-16,-4 9-1 15,-1 0 1-15,5 1-3 16,-6-5-2-16,3-1 0 16,-1-8 1-16,4-5 0 15,0-19-1-15,0 0 0 0,0-12 1 16,4-9-1-16,-4-11-1 15,0-7 0-15,0-9-2 16,0-7 0-16,0-4-2 16,-4 1 1-16,4 0-1 15,-5 5 1-15,5 5 0 16,4 7-1-16,3 7 0 16,-1 13 0-16,4 5-1 15,5 4-2-15,6 10-3 16,2-3-4-16,13 12-11 15,1 5-17-15,1-6 0 16,7 5 0-16,-5-1 1 16</inkml:trace>
  <inkml:trace contextRef="#ctx0" brushRef="#br0" timeOffset="66391.8471">21872 6887 12 0,'0'0'32'15,"20"16"1"-15,-3-13-1 0,11 0-14 16,6 3-6-16,1-6-9 16,3 9-25-16,-4-15-9 15,4 6-1-15,-12-11-2 16</inkml:trace>
  <inkml:trace contextRef="#ctx0" brushRef="#br0" timeOffset="66907.4953">22198 6597 60 0,'21'6'33'0,"-21"-6"2"16,12 12-19-16,-6 4-7 16,-6 0-1-16,7 1-2 15,-7-2 0-15,0 2-2 16,0-7 1-16,0 1-1 15,0-11-1-15,0 0 0 16,-4-12-2-16,10-1 1 16,4-3 0-16,0-2-1 0,5 0-2 15,3-1 2-15,5 1-2 16,-4 3 0-16,4 9 1 16,-2-1 0-16,-1 7-1 15,-2 5 2-15,0 3-2 16,-7 6 1-16,-2 4 1 15,-1 2-1-15,-4 3 1 16,-4 0 0-16,0 2 0 16,0-3-4-16,-3 4-7 15,-1-6-28-15,4-20-1 16,0 14 0-16,0-14 0 16</inkml:trace>
  <inkml:trace contextRef="#ctx0" brushRef="#br0" timeOffset="67579.4571">22647 6338 26 0,'0'0'32'0,"30"0"-2"16,-5 0-6-16,3-4-10 15,10 4-4-15,-2 0-2 16,8 0 0-16,-8 0-4 15,-3 0-1-15,-6 0-1 16,-12 0-1-16,-2 0 0 16,-3 0 0-16,-10 0-1 15,0 0 0-15,0 0 0 16,0 0 0-16,5 11 0 16,-5-11 0-16,-4 21 0 15,0-1 1-15,4 5 0 0,-4 9 1 16,0 3 0-1,4 7 0-15,0 3 0 16,0 1 0-16,0 1 0 0,4-1-1 16,-4-5 0-16,3-1 0 15,6-11 0-15,-9-2 0 16,6-6-1-16,-6-6 1 16,0-5-1-16,4 0 1 15,-4-12 0-15,6 9 0 16,-6-9 0-16,-9 0 0 15,0 0 1-15,-2 0 0 16,-4-5 0-16,-6 2 0 16,-10-1 0-16,2-1-1 15,-6 0 1-15,3 0-1 16,4 2 0-16,0 3-1 0,0 0-2 16,10-6-6-16,18 6-31 15,0 0-1-15,-12-10 1 16,12 10-2-16</inkml:trace>
  <inkml:trace contextRef="#ctx0" brushRef="#br1" timeOffset="78017.0834">18023 5980 48 0,'0'-9'37'0,"0"9"-1"16,-12 0-4-16,-5-5-19 15,9 5-7-15,-5-5-7 0,-5 1-12 16,0-2-21 0,3 11-3-16,-5-10 1 15,2 10-1-15</inkml:trace>
  <inkml:trace contextRef="#ctx0" brushRef="#br1" timeOffset="78188.9619">17612 6042 43 0,'0'0'32'0,"-22"-8"-3"16,22 8-8-16,-20 0-43 16,5-5-8-16,15 5-2 0,-25-5 0 15</inkml:trace>
  <inkml:trace contextRef="#ctx0" brushRef="#br1" timeOffset="78313.9587">17124 6081 21 0,'0'0'22'16,"-18"0"-14"-16,18 0-12 15,0 0-18-15,-6-13-2 16</inkml:trace>
  <inkml:trace contextRef="#ctx0" brushRef="#br1" timeOffset="78454.5786">16993 6142 27 0,'-15'15'27'0,"-9"-11"-1"16,11 6-20-16,-2 2-27 15,-6-12-3-15,21 0-2 16,-22 8 12-16</inkml:trace>
  <inkml:trace contextRef="#ctx0" brushRef="#br1" timeOffset="78579.5787">16749 6309 61 0,'-27'12'31'16,"11"3"-10"-16,0-1-20 15,1-7-21-15,12 9-8 16,-9-16-1-16,12 0-1 0</inkml:trace>
  <inkml:trace contextRef="#ctx0" brushRef="#br1" timeOffset="78720.2046">16573 6588 58 0,'-16'19'32'0,"13"3"-1"15,0-7-20-15,3-1-22 16,0 5-18-16,0-19-2 15,6 22 0-15,-6-22 2 16</inkml:trace>
  <inkml:trace contextRef="#ctx0" brushRef="#br1" timeOffset="78860.8288">16575 6956 26 0,'-8'28'30'0,"8"4"0"16,-6-13-2-16,6 3-23 0,6-5-15 15,-6-17-17-15,19 22-3 16,-8-22 0-16,14 12 9 16</inkml:trace>
  <inkml:trace contextRef="#ctx0" brushRef="#br1" timeOffset="79001.4553">16690 7279 31 0,'-8'21'30'16,"8"4"0"-16,0-8-5 15,0-2-24-15,8 6-26 16,-8-21-4-16,19 11 0 16,-10-11-1-16</inkml:trace>
  <inkml:trace contextRef="#ctx0" brushRef="#br1" timeOffset="79142.0801">16886 7533 62 0,'10'24'34'15,"-10"-11"1"-15,11 2-10 16,-4-1-26-16,5 1-15 16,6 2-17-16,-2-13-1 15,6 6 0-15,-1-10 1 16</inkml:trace>
  <inkml:trace contextRef="#ctx0" brushRef="#br1" timeOffset="79267.0802">17145 7746 36 0,'4'12'33'0,"4"8"1"16,-8-10-1-16,11-1-22 0,-2 1-17 16,0-10-24-16,11 9-2 15,-3-13-1-15,8 8-1 16</inkml:trace>
  <inkml:trace contextRef="#ctx0" brushRef="#br1" timeOffset="79392.0802">17403 7844 29 0,'21'19'32'0,"-21"-19"2"16,14 9-3-16,-14-9-19 16,19-4-37-16,3 8-5 15,-10-9-1-15,15 8-2 16</inkml:trace>
  <inkml:trace contextRef="#ctx0" brushRef="#br1" timeOffset="79532.7056">17717 7945 64 0,'0'0'36'0,"15"7"-2"16,-6-12-3-16,2 3-48 15,13 2-17-15,-5-7-1 16,7 7-1-16,-6 0 1 16</inkml:trace>
  <inkml:trace contextRef="#ctx0" brushRef="#br1" timeOffset="79657.7057">17994 7983 61 0,'20'6'33'0,"-20"-6"-3"16,16-12-20-16,3 12-39 15,-10-11-3-15,15 9-1 16,-7-12 0-16</inkml:trace>
  <inkml:trace contextRef="#ctx0" brushRef="#br1" timeOffset="79767.081">18249 7915 57 0,'0'0'36'16,"15"0"0"-16,-15 0-5 16,16-18-40-16,-2 13-25 15,-9-9-2-15,9 6-1 16</inkml:trace>
  <inkml:trace contextRef="#ctx0" brushRef="#br1" timeOffset="79907.7064">18432 7703 77 0,'0'-20'38'0,"11"4"0"16,-11-6-3-16,4 5-43 15,6 0-29-15,-4-7-1 16,6 2 0-16,-3-1-1 16</inkml:trace>
  <inkml:trace contextRef="#ctx0" brushRef="#br1" timeOffset="80032.707">18491 7396 62 0,'0'-10'33'0,"-8"-10"-6"16,8-1-27-1,5 4-29-15,-12-9-5 16,10 9-1-16</inkml:trace>
  <inkml:trace contextRef="#ctx0" brushRef="#br1" timeOffset="80173.3327">18455 7154 63 0,'-17'-22'35'16,"12"14"-1"-16,-5-8-10 15,4 1-32-15,6 4-22 16,-7-7-4-16,7 18-1 16,-14-22 0-16</inkml:trace>
  <inkml:trace contextRef="#ctx0" brushRef="#br1" timeOffset="80298.3319">18357 6963 32 0,'0'-17'34'0,"4"5"1"16,-4-5-1-16,0 3-23 15,-4 1-11-15,-2-3-22 16,6 16-9-16,-18-16-2 16,18 16-2-16</inkml:trace>
  <inkml:trace contextRef="#ctx0" brushRef="#br1" timeOffset="80438.9571">18313 6737 73 0,'-4'-20'34'0,"4"20"-1"16,-4-23-21-16,4 5-30 0,8 4-15 16,-8-5-1-16,7 2-1 15</inkml:trace>
  <inkml:trace contextRef="#ctx0" brushRef="#br1" timeOffset="80579.5826">18310 6466 56 0,'0'-21'34'16,"5"7"0"-16,-5-1-12 16,3-2-17-16,2 2-13 15,-1-3-19-15,-4 18-6 16,0-24-1-16,0 24 1 0</inkml:trace>
  <inkml:trace contextRef="#ctx0" brushRef="#br1" timeOffset="80688.9584">18244 6237 19 0,'0'-20'20'0,"0"6"-18"16,0 14-16-16,-16-19-4 15,16 19 10-15</inkml:trace>
  <inkml:trace contextRef="#ctx0" brushRef="#br1" timeOffset="80892.0839">18161 6058 5 0,'0'0'11'0,"0"0"-9"16,-13-5-1-16,13 5 3 15,-14 0 2-15,14 0 2 16,-11-4 11 0,11 4-33-16,-6-10 0 15,-8-2-3-15,2 9 7 16</inkml:trace>
  <inkml:trace contextRef="#ctx0" brushRef="#br1" timeOffset="85892.0926">17899 5886 30 0,'0'0'28'15,"0"0"-4"-15,0 0-6 16,0 0-3-16,12-12-3 16,2-3-2-16,7-16-1 15,17-8 0-15,11-14-1 16,21-10-2-16,12-11 0 15,22-1-1-15,4-2-1 16,10 5-1-16,-9 7 0 16,-12 14-1-16,-14 12-1 15,-14 8 0-15,-19 12 1 16,-15 10-1-16,-18 3 1 0,-17 6-1 16,10-5 0-1,-10 5 1-15,0 0-1 0,-5-12 0 16,5 12-1-16,-17-14 1 15,6 5-1-15,0 3 0 16,1 1 0-16,1-3-1 16,-1 7 0-16,10 1 0 15,0 0 0-15,0 0-1 16,0 0 1-16,20 5 0 16,-5-2 0-16,0 4 1 15,1-3 1-15,-2 3-1 16,-3 3 2-16,-11-10 0 15,3 19-1-15,-9-9-4 16,-2 5-15-16,1-1-21 0,-13 0 1 16,7-1-2-1,-2-4 0-15</inkml:trace>
  <inkml:trace contextRef="#ctx0" brushRef="#br1" timeOffset="86595.2196">19328 4833 52 0,'-3'-12'34'16,"3"12"-5"-16,0 0-10 15,-9-9-5-15,0 18-5 16,0 6-4-16,-1 7-3 16,2 6 0-16,1 5-2 0,7 3 1 15,3-2 1 1,6-2-1-16,6-4 2 16,5-9-1-16,6-5 1 0,1-14 0 15,4-7 0-15,-4-9 0 16,0-6 0-16,-5-7-1 15,-1 1 0-15,-6-5-1 16,-6 8 1-16,-5-1-2 16,-4 5 1-16,0 7-1 15,0 14-1-15,0 0 1 16,0 0-1-16,0 10 0 16,0 5 1-16,9 9-1 15,-3-1 1-15,4 4 0 16,1-4 1-16,2-4-1 15,4-4 2-15,1-11 0 0,3-4 0 16,-3-18 1 0,4-3 0-16,-5-14 1 0,-5 1-1 15,-6-7 0-15,-6 2-2 16,0 3 1-16,-7 2-3 16,-2 11-3-16,-7 7-4 15,4 12-12-15,3 8-21 16,9-4-1-16,-12 22 1 15,12-7 0-15</inkml:trace>
  <inkml:trace contextRef="#ctx0" brushRef="#br1" timeOffset="87173.3461">19893 5068 22 0,'16'-10'64'16,"-16"10"-38"-1,0-18-8-15,0 18-3 16,0-13-2-16,0 13-3 15,-11-19-2-15,11 19-1 16,-18-9-2-16,6 9-3 16,-2 6 0-16,0 2-1 15,1 6-1-15,3 5 0 16,0 1-1-16,5 5 1 16,5-1 0-16,3-1 1 15,5-6-1-15,6-2 1 0,2-10 1 16,4-5 1-1,0-8 1-15,4-7 0 0,-5-9 1 16,-1-3 0-16,-8-3-1 16,-3 2-1-16,-14 2-1 15,-3 5-5-15,-2 5-35 16,-11 11-5-16,-4 5 1 16,-2 10-2-16</inkml:trace>
  <inkml:trace contextRef="#ctx0" brushRef="#br0" timeOffset="91329.6536">6331 8904 29 0,'0'0'35'16,"-13"14"-1"-16,13-14-5 0,22 4-8 16,1-4-7-16,13 0-3 15,2 0-4-15,12 2-2 16,2-2-4-16,-2-6-6 16,5 6-13-16,-11 0-17 15,-10-8-3-15,-6 8 0 16,-13-7-1-16</inkml:trace>
  <inkml:trace contextRef="#ctx0" brushRef="#br0" timeOffset="91501.5278">6409 9048 51 0,'23'19'36'16,"4"-16"-7"-16,10-3-5 15,9 6-5-15,1-6-9 16,5 0-26-16,-6-8-18 16,2 8-2-16,-15-8-1 15</inkml:trace>
  <inkml:trace contextRef="#ctx0" brushRef="#br0" timeOffset="92626.5783">7664 8606 36 0,'0'-10'34'0,"-5"27"1"16,-11 15-11-16,0 13-8 16,-2 11-6-16,-7 7-2 15,4 4-3-15,0-6-3 16,4-1 0-16,7-12-1 16,2-11-1-16,5-20 1 0,3-17 0 15,9-19 0-15,6-17 0 16,4-15 0-16,3-10-1 15,3-8 0-15,3-2 1 16,2 1-2-16,-2 5 2 16,-4 14-1-16,-4 14 2 15,-1 13-1-15,-5 17 1 16,-4 19 1-16,0 12 0 16,2 13 0-16,0 15 0 15,4 9-1-15,2 9 0 16,0 3-1-16,4-4-3 15,0-3-5-15,-1-12-9 16,-4-11-23-16,0-11 0 16,-6-16-1-16,-11-16 0 15</inkml:trace>
  <inkml:trace contextRef="#ctx0" brushRef="#br0" timeOffset="92782.8289">7582 8908 4 0,'0'0'29'16,"-10"-7"1"-16,37 7 0 16,7-2-17-16,20-2-17 15,16 10-20-15,-3-12-3 16,16 6-1-16,-12 0 6 16</inkml:trace>
  <inkml:trace contextRef="#ctx0" brushRef="#br0" timeOffset="93157.8353">8478 8892 27 0,'-6'-29'72'16,"-10"14"-44"-16,-6 5-6 16,-12-2-6-16,0 12-4 0,-10 8-4 15,7 10-3-15,0 5-2 16,6 10-1-16,8 1-1 15,16 7 0-15,11-5 0 16,13 2-1-16,13-10-1 16,7-5-5-16,13-7-16 15,5-6-17-15,-8-10 0 16,4-6 0-16,-7-4 0 16</inkml:trace>
  <inkml:trace contextRef="#ctx0" brushRef="#br0" timeOffset="93564.1062">8783 9002 34 0,'5'-14'23'16,"4"1"-3"-16,-2-1-3 16,-7-5-3-16,0 1-2 15,-15-2-2-15,2 6-1 16,-11-1-2-16,1 6-2 0,-5 5-2 16,-2 4 0-1,2 10-1-15,3 7-1 0,6 5 0 16,7 4 1-16,8 1 1 15,8 2 1-15,9-7 0 16,8-2 0-16,7-11 0 16,3-5 1-16,0-9-1 15,0-9-2-15,-4 1-2 16,-5-6-5-16,-2 5-18 16,-8 5-15-16,-16-1-1 15,4 10 0-15,-18 0 0 16</inkml:trace>
  <inkml:trace contextRef="#ctx0" brushRef="#br0" timeOffset="93954.7064">9040 8877 74 0,'0'0'36'0,"0"0"1"15,3 14-19-15,15 6-8 0,-2-1-5 16,3 2 0-16,-1 2 0 16,-3 1 0-16,-9-5-1 15,-6 0-2-15,-17-6 1 16,-11-4-1-16,-8 0-4 16,-9-9-11-16,-2 0-27 15,7-10 0-15,5-4-1 16,17-5 1-16</inkml:trace>
  <inkml:trace contextRef="#ctx0" brushRef="#br0" timeOffset="94470.3421">9790 8206 9 0,'-22'-12'32'0,"-9"28"2"16,-22 13-4-16,-3 20-9 15,4 24-4-15,2 19-4 16,12 19-3-16,11 6-3 16,18 5-1-16,9-7-4 15,21-8-4-15,13-14-8 0,7-14-22 16,5-32-4-16,9-13-2 15,-4-22 1-15</inkml:trace>
  <inkml:trace contextRef="#ctx0" brushRef="#br0" timeOffset="94985.961">9882 8686 21 0,'0'12'30'0,"-8"3"2"16,4 13-3-16,4 1-18 0,0 4-2 15,0 4-1-15,7-1-3 16,6-2 1-16,-1-7 0 15,6-5-2-15,0-16 0 16,4-6-1-16,0-11 0 16,-1-11-1-16,-2-9 0 15,-3-7-1-15,-4-1-1 16,-6-3 0-16,-3 6 0 16,-3 4-1-16,-5 13 0 15,-2 5 0-15,7 14 1 16,-16 9 0-16,13 11-1 15,3 11 1-15,7 2 0 0,1 2 2 16,8-1-1-16,4-1 1 16,5-8 1-16,5-4 0 15,0-11 1-15,3-10 0 16,-6-9 0-16,1-6-1 16,-9-12 1-16,-5-4-2 15,-7-1-1-15,-7 1-3 16,-7 5-2-16,-8 1-10 15,3 8-24-15,-1 11-2 16,1 0 0-16,12 6 1 16</inkml:trace>
  <inkml:trace contextRef="#ctx0" brushRef="#br0" timeOffset="95392.2549">10506 8982 22 0,'10'-8'31'16,"-10"8"1"-16,-6-13-10 15,6 13-6-15,-25-10-4 16,12 10-2-16,-7 6-3 15,0 6 0-15,1 3-4 0,1 8 0 16,5 5-1 0,7 0 0-16,6-1 1 0,7-2 0 15,8-7 0-15,6-1 2 16,1-10 0-16,6-7 0 16,-4-7 0-16,2-6 0 15,-10-10-1-15,-1-1 0 16,-10-9-2-16,-5 1-3 15,-9 0-4-15,-10 0-10 16,2 6-26-16,-5 9 0 16,0 7 0-16,0 10 0 15</inkml:trace>
  <inkml:trace contextRef="#ctx0" brushRef="#br0" timeOffset="95986.0758">10695 8727 27 0,'9'-5'34'16,"8"10"2"-16,-2 4-9 15,1 6-5-15,-5 9-7 16,-7 0-4-16,3 8-3 16,-7-3-3-16,0-3-1 15,-5 1-1-15,0-12-1 16,5-15-1-16,-9 8 0 15,6-17-1-15,6-10 0 0,5-3 0 16,5-7 0-16,6-3-1 16,6 0 1-16,5 4 0 15,4 4-1-15,2 9 3 16,-5 8-1-16,-5 7 1 16,-4 3 0-16,-7 11-1 15,-5 10 1-15,-10 1-1 16,0 5-1-16,0 2-7 15,-7-4-22-15,3-7-11 16,4 1 0-16,0-13 0 16</inkml:trace>
  <inkml:trace contextRef="#ctx0" brushRef="#br0" timeOffset="96392.3305">11203 8300 62 0,'28'18'39'0,"17"20"1"15,0 14-12-15,2 8-13 16,-1 29-3-16,-18 11-3 16,-6 8-2-16,-18-1-3 15,-11-5-2-15,-16-8 1 16,-8-10-2-16,-5-12 0 15,0-23-1-15,10-17 1 16,0-13-4-16,14-7-15 16,0-12-23-16,-2-12-2 15,4-6 1-15,-9-14-1 16</inkml:trace>
  <inkml:trace contextRef="#ctx0" brushRef="#br0" timeOffset="99970.4677">879 10965 52 0,'0'0'35'16,"0"0"0"-16,0 0-11 15,0 41-6-15,0 22-4 16,5 14-5-16,0 21-3 0,0 12 1 16,2 7-2-1,-4-2-2-15,3-8-2 16,3-17 0-16,-6-13-3 0,1-19-3 16,-4-58-12-16,11 42-21 15,-11-42-2-15,0 0-1 16,10-51 1-16</inkml:trace>
  <inkml:trace contextRef="#ctx0" brushRef="#br0" timeOffset="100095.4573">866 11460 15 0,'0'0'31'16,"0"0"0"-16,0 0 1 15,60-48-17-15,-60 48-20 0,89-14-22 16,-33 0-3-1,4 9 0-15,1-14-1 0</inkml:trace>
  <inkml:trace contextRef="#ctx0" brushRef="#br0" timeOffset="100454.835">1543 11067 43 0,'-35'-17'35'15,"-2"10"0"-15,-3-1-4 16,2 8-19-16,13 8-6 16,5 1-3-16,8 10-2 15,12 0 0-15,4-1 0 0,12 1 0 16,7-3 0 0,1-4 1-16,4-3 0 0,-1-4 0 15,-7-5 0-15,-6 0 0 16,-14 0-2-16,0 0 1 15,-18-4-1-15,-3 8-1 16,-6 2 0-16,-5 4-1 16,1 2 1-16,4 9 0 15,8 1 1-15,10 2 2 16,12-2 0-16,12-3 1 16,15-6 0-16,12-3-2 15,7-6-26-15,7-18-10 16,3 1-2-16,1-12 0 15</inkml:trace>
  <inkml:trace contextRef="#ctx0" brushRef="#br0" timeOffset="101251.7157">2663 11088 19 0,'0'-12'30'0,"-10"-3"0"15,1 15-6 1,-4 12-13-16,1 8-5 0,6 9-3 16,6 9-1-16,9 3-1 15,3 1 1-15,6-2 0 16,8-5 1-16,11-10 0 15,1-8 2-15,-1-13-1 16,1-14-1-16,-8-7 2 16,-5-7-1-16,-4-4 0 15,-11-4-2-15,-10 1 1 16,-4 1-1-16,-5 3-1 16,-3 9 0-16,5 5-1 15,7 13 0-15,-14 0-1 16,14 16 1-16,2 3-1 15,8 9 0-15,5 1 1 0,6 0 0 16,4 1 1-16,1-6 1 16,4-3 0-16,-2-10 3 15,3-2-1-15,-6-18 0 16,-1-4 1-16,-8-7-1 16,-3-6 0-16,-10-3-1 15,-3-2 0-15,0 2-3 16,-6 1-2-16,3 13-7 15,-10-2-11-15,3 13-20 16,10 4 0-16,-11 14 0 16,11 8 0-16</inkml:trace>
  <inkml:trace contextRef="#ctx0" brushRef="#br0" timeOffset="101579.8379">3372 11373 35 0,'0'0'35'0,"-19"-13"0"15,19 13-6-15,-18-5-15 16,3 10-6-16,5 4-4 16,1 4-2-16,2 7-2 15,7 0 0-15,4 3 0 16,6 0 0-16,2-5 1 15,7-3 1-15,2-4 2 16,2-11 0-16,-2 0 1 16,-2-15 0-16,-7 1-1 0,-12-6 1 15,0 1-1-15,-16 0-2 16,1-1-2-16,-4 8-6 16,-6-1-17-16,3 3-17 15,7 5 0-15,15 5 0 16,0-15 0-16</inkml:trace>
  <inkml:trace contextRef="#ctx0" brushRef="#br0" timeOffset="101861.0964">3837 11044 41 0,'0'0'35'16,"19"0"1"-16,6 0-9 16,9 0-17-16,7 0-3 15,2-4 0-15,10 4-5 16,-4 0-6-16,-8 0-11 15,-5 0-17-15,-5 3-3 16,-18-3-1-16,3 4-1 16</inkml:trace>
  <inkml:trace contextRef="#ctx0" brushRef="#br0" timeOffset="102032.9638">3898 11217 23 0,'0'0'36'0,"14"6"-3"16,10-6-7-16,11 0-6 16,12-3-5-16,2 0-23 15,7 3-22-15,-6-15-3 16,5 6-3-16,-8-15-1 16</inkml:trace>
  <inkml:trace contextRef="#ctx0" brushRef="#br0" timeOffset="102782.965">5259 10727 50 0,'-31'5'33'0,"-1"-10"-11"16,-3-9-4-16,9-10-5 15,4-8-3-15,16 0-2 16,10-6-4-16,12 2-2 16,10 4-2-16,12 9 1 15,8 14 0-15,4 12 0 16,-4 14 0-16,-10 13 1 15,-16 15-1-15,-11 12 1 16,-20 4-1-16,-11 6 0 16,-14-3-1-16,-9-5 1 15,-2-11-1-15,6-10 0 16,8-13-1-16,9-13 1 16,13-8-1-16,11-4 1 15,13-16 0-15,9 8 1 0,9 2-1 16,7 6 1-1,2 0 0-15,3 6 0 0,-5 2-1 16,-2 2-1-16,-5 1-6 16,-10-3-8-16,1 0-7 15,-9-2-9-15,-13-6-2 16,0 0 1-16</inkml:trace>
  <inkml:trace contextRef="#ctx0" brushRef="#br0" timeOffset="102986.0876">5488 10878 40 0,'26'-21'24'16,"1"3"-3"-16,2 4-2 16,5 8-3-16,-3 6-3 0,-1 16-3 15,-8-3-2 1,-2 11-2-16,-6 3-2 0,-3 2 0 16,-5 3-1-16,-2-5-1 15,-4-2-1-15,0-2-3 16,0-6-6-16,-3-2-16 15,3-15-12-15,-3 9 0 16,3-9 0-16</inkml:trace>
  <inkml:trace contextRef="#ctx0" brushRef="#br0" timeOffset="103345.4641">5946 11044 24 0,'7'14'26'16,"-7"-14"-5"-16,19 3-3 15,-7-3-1-15,-1-9-2 16,3 0-1-16,-6-13-3 15,4 0-1-15,-6-12-1 16,2-3-3-16,-8-13 0 16,0-6-1-16,-7-9-1 15,7 3-2-15,0-5 1 16,4 4-2-16,1 3 0 0,-1 8-1 16,8 10 0-1,4 10-3-15,12 19-7 0,-3 7-21 16,2 11-7-16,6 13-1 15,-6-2 0-15</inkml:trace>
  <inkml:trace contextRef="#ctx0" brushRef="#br0" timeOffset="103532.9635">5894 10727 31 0,'10'8'33'16,"5"-8"-1"0,19 0-9-16,4 0-13 0,5 0-10 15,0 5-23-15,-9-5-8 16,-3 3 0-16,-21-3-1 16</inkml:trace>
  <inkml:trace contextRef="#ctx0" brushRef="#br0" timeOffset="103923.5959">5526 10824 13 0,'0'0'30'0,"-10"12"2"16,10 5-9-16,0-2-7 15,0 7-5-15,0 2-3 0,0-1-6 16,0 1-16-16,-2-5-17 16,12 4-2-16,-4-11 1 15</inkml:trace>
  <inkml:trace contextRef="#ctx0" brushRef="#br0" timeOffset="104439.2215">6238 10993 45 0,'0'0'32'0,"-6"-13"-5"15,-4 8-7-15,-1 5-7 16,-5 5-4-16,5 7-3 16,-3-1-4-16,5 7-1 15,9 4 0-15,3-1-1 0,12-3 1 16,3-1 1-16,8-6 1 15,2-6 1-15,-1-5 0 16,4-10 0-16,-8-3 1 16,-8-6 0-16,-9-5-1 15,-6 1-1-15,-12-2-1 16,-4 2-2-16,-3 10-8 16,-9 0-24-16,-2 0-7 15,8 13 0-15,-3 0 0 16</inkml:trace>
  <inkml:trace contextRef="#ctx0" brushRef="#br0" timeOffset="104829.8409">5128 11277 25 0,'0'0'30'0,"13"8"-6"16,16-8-5-16,26 0-3 16,22 4-2-16,22-4 0 15,22 0-2-15,10 0-3 16,14 0-2-16,-5 0-4 16,-8-4-12-16,-22-4-26 15,-14 8-1-15,-32-6-1 16,-14 6 0-16</inkml:trace>
  <inkml:trace contextRef="#ctx0" brushRef="#br0" timeOffset="105423.6214">5509 11993 10 0,'7'19'32'16,"1"-6"-1"-16,9-2-6 16,8 1-3-16,1-9-1 15,7 1-3-15,-9-11-2 16,5-2-4-16,-11-12-4 16,-3-4-1-16,-8-8-3 15,-7-4-1-15,-5-10-2 0,-3 1 1 16,-1-4-2-16,1-1 1 15,3 7-2-15,5 3 1 16,7 10-2-16,7 3-1 16,12 12-4-16,0 2-6 15,14 14-11-15,-2 0-16 16,1 5-1-16,-4 3 1 16,-10-3 0-16</inkml:trace>
  <inkml:trace contextRef="#ctx0" brushRef="#br0" timeOffset="105642.3428">5529 11846 43 0,'-13'4'35'0,"29"-4"0"15,6-6-5-15,8 0-21 16,12 2-8-16,5-1-23 16,5 5-11-16,-10 0-1 15,2 5-1-15</inkml:trace>
  <inkml:trace contextRef="#ctx0" brushRef="#br0" timeOffset="106126.7785">6120 12039 6 0,'-22'-10'57'16,"-2"6"-33"-16,3-2-10 15,-4 6-3-15,-2-3-4 16,6 3-2-16,1 3-2 15,4 5-1-15,7 2-1 16,9 1 1-16,3 5 0 16,12 3 1-16,2-1 1 15,6 3-1-15,-2-2 1 16,-1 0 1-16,-5-4 1 16,-5 2-1-16,-13-8 0 15,-8 0-1-15,-11-9-1 16,-5 0 0-16,-4-4-3 15,-2-5-15-15,-2-9-22 0,15 2-1 16,-1-14 0-16,16 2 0 16</inkml:trace>
  <inkml:trace contextRef="#ctx0" brushRef="#br0" timeOffset="107704.9085">2238 9936 17 0,'15'51'27'15,"-8"10"3"-15,4 28-13 16,9 28-5-16,-5 32 0 16,-2 28 1-16,-3 18-1 15,0 17-2-15,-5 2-1 0,-3 0-4 16,-6-5-2-16,-7-12-5 16,5-21-16-16,6-23-18 15,-9-36 1-15,16-29 0 16,-1-45-1-16</inkml:trace>
  <inkml:trace contextRef="#ctx0" brushRef="#br0" timeOffset="108236.2109">2102 10011 19 0,'0'0'21'15,"48"18"-5"1,14-7-11-16,40 2-1 0,36 1 1 16,44-5 0-16,45-4 0 15,51-5 1-15,32-9-1 16,45-3 1-16,28-8-2 16,21 0 0-16,9-3-1 15,-2 5 0-15,-12 4-1 16,-31 8-4-16,-26 12-22 15,-54-6-4-15,-40 18 0 0,-65-8-1 16</inkml:trace>
  <inkml:trace contextRef="#ctx0" brushRef="#br0" timeOffset="108689.342">7125 10123 22 0,'-4'-12'26'16,"4"36"-1"-16,-3 24-10 15,-7 29-2-15,2 35-1 16,-7 26-2-16,5 29 1 16,-5 28 0-16,6 19 0 15,3 5-3-15,6 2-3 16,9-2-2-16,0-18-7 0,13-19-30 16,3-14-1-16,-7-38-2 15,10-24 0-15</inkml:trace>
  <inkml:trace contextRef="#ctx0" brushRef="#br0" timeOffset="109283.0873">2268 12593 20 0,'-32'0'22'0,"32"0"-11"15,38 0-2-15,40-4 0 16,43-2 1-16,52-1 0 16,48 0 0-16,49-5-1 15,43 5-2-15,44-6-1 16,30 5 0-16,10 0 0 15,7 5-1-15,-22-4-1 16,-24 7 1-16,-44-5-1 0,-38 5 0 16,-56 3 0-1,-46 1-6-15,-51-4-24 0,-38 9-9 16,-55-13 0-16,-30 4-1 16</inkml:trace>
  <inkml:trace contextRef="#ctx0" brushRef="#br0" timeOffset="267519.6463">9691 10522 22 0,'0'0'34'0,"0"0"0"15,0 0-6-15,-34 6-9 16,-1 2-6-16,-11-2-6 0,0-2-3 16,-1-2-3-16,4 1-1 15,5-3 0-15,13 0-1 16,25 0 1-16,0 0 2 15,30 9-1-15,8 5 2 16,0 1 0-16,2 11 1 16,-9 4 0-16,-12 11 1 15,-19 5-2-15,-18 11 0 16,-16 0-1-16,-7-2 0 16,-3-4-1-16,1-5-1 15,6-9 1-15,12-5-1 16,19-11 0-16,15-10 0 15,16-5 1-15,9-6 0 0,10 3-3 16,5-6-6 0,7-2-24-16,-4 1-7 0,-11-6 0 15,2 0 0-15</inkml:trace>
  <inkml:trace contextRef="#ctx0" brushRef="#br0" timeOffset="267707.1436">9690 10822 60 0,'10'-6'39'0,"15"15"0"16,3 10-10-16,6 9-14 15,9 11-6-15,-3 5-3 16,4 7-2-16,-3 1-5 16,-11-5-3-16,1-5-11 0,-12-4-24 15,-7-22-1-15,-1-6-1 16,-11-10 1-16</inkml:trace>
  <inkml:trace contextRef="#ctx0" brushRef="#br0" timeOffset="267879.0203">10032 10849 57 0,'-9'-30'41'16,"2"21"0"-16,-6 18-4 16,-8 7-17-16,0 25-8 15,-14 5-5-15,-2 11-2 16,-12 8-2-16,2 5-4 15,-3 1-4-15,1-17-14 16,4-7-23-16,15-11-1 0,8-15 0 16,13-9 0-1</inkml:trace>
  <inkml:trace contextRef="#ctx0" brushRef="#br0" timeOffset="268363.5656">10366 10779 29 0,'-21'0'35'0,"-6"-4"0"16,1 7-2-16,7 7-16 15,1 1-7-15,8 7-4 16,10 0-2-16,10 0-1 16,2-4-1-16,10-1 0 15,0-3-1-15,2-1-1 16,-1-4 0-16,-12-1 0 15,-11-4-1-15,0 0 0 16,-18 6 1-16,-4 0 1 16,-3 3 0-16,-2 2 1 0,-1 4 0 15,6 2 1 1,6 3 0-16,13-1 0 16,6-3 0-16,13 1 0 0,2-3-1 15,8-5-2-15,4-4-4 16,-6-9-12-16,3-7-23 15,3-7 0-15,-11-11-1 16,2-5 0-16</inkml:trace>
  <inkml:trace contextRef="#ctx0" brushRef="#br0" timeOffset="268488.5677">10406 10643 56 0,'-18'-33'39'0,"6"12"-1"15,-1 10-3-15,-2 7-22 16,15 4-12-16,-6 23-24 0,9 1-15 15,6-2-1 1,10 11 0-16</inkml:trace>
  <inkml:trace contextRef="#ctx0" brushRef="#br0" timeOffset="268785.4444">10782 10851 61 0,'-23'-16'39'16,"0"10"0"-16,-6 2-9 16,-4 4-17-16,7 11-6 15,2 11-4-15,5 6-2 0,7 5 0 16,12 3 0 0,3 1 0-16,14-7 0 15,4-3 1-15,6-9-1 0,-2-13 1 16,0-5 0-16,-7-11-1 15,-5-7-1-15,-13-4-2 16,-10-6-6-16,-5 2-15 16,-1 2-17-16,-6-5-1 15,2 9 1-15,-2 2-1 16</inkml:trace>
  <inkml:trace contextRef="#ctx0" brushRef="#br0" timeOffset="269066.6951">10748 10858 40 0,'34'5'40'0,"3"8"1"16,-5-2-3-16,-8 3-13 16,9 11-10-16,-17-5-8 0,2 5-2 15,-9-3-4-15,-5-5 0 16,-4-2-2-16,0-15 0 16,0 0-2-16,4-14 0 15,5-3 1-15,-3-6-2 16,10 0 2-16,-2-1 0 15,4 4 1-15,4 6 2 16,-2 10 1-16,0 10 1 16,-6 10 0-16,0 7 1 15,-6 6-1-15,-2 4-2 16,-1 9-14-16,-2-6-27 16,-3-7-1-16,0-1 0 0,12-13-1 15</inkml:trace>
  <inkml:trace contextRef="#ctx0" brushRef="#br0" timeOffset="269785.4466">12243 10650 15 0,'0'0'35'0,"0"0"0"16,-3 28-2-16,-6 9-11 15,-3 7-8-15,7 7-3 0,3 2-2 16,6 3-2 0,8-4-3-16,9-6 0 0,4-14-1 15,9-14-1-15,1-18-1 16,1-17 1-16,-4-11-1 16,-5-7 0-16,-5-12 0 15,-6-2 0-15,-9 1 0 16,-7 3 0-16,-4 11 0 15,-3 7-1-15,-2 13 1 16,-2 10-1-16,0 14 1 16,3 12-1-16,4 10 0 15,4 1 0-15,9 2 1 16,7 1 0-16,6-1-1 16,5-7 1-16,8-9 1 15,4-9-1-15,-1-10 0 0,-3-10 1 16,-4-11-1-16,-4-7 0 15,-11-3 0-15,-4-5-1 16,-12 2-1-16,-3 4-1 16,-6 10-5-16,-7 2-10 15,-2 10-25-15,5 12 1 16,-1 8-1-16,6 9 0 16</inkml:trace>
  <inkml:trace contextRef="#ctx0" brushRef="#br0" timeOffset="270097.9463">12830 11032 61 0,'-16'0'37'0,"10"17"-1"16,6-5-15-16,-3 3-9 15,12 2-5-15,1 0-3 16,8 0-1-16,0-4 0 15,7-2 0-15,0-11 1 16,0-4-1-16,-3-9 1 16,-1-3 0-16,-12-6 0 15,-5-5-1-15,-8 2 0 16,-7 3-2-16,-9 3 1 16,-7 9-3-16,-2 10-4 15,-5-4-19-15,3 12-18 0,6 6 1 16,-1 0 0-1,10 4-1-15</inkml:trace>
  <inkml:trace contextRef="#ctx0" brushRef="#br0" timeOffset="270316.6947">13319 10978 58 0,'32'15'42'0,"-5"7"0"15,-9 6 0-15,-4 7-22 16,-17-5-10-16,-8 5-7 0,-7 2-12 16,-6-10-33-1,-4-16 1-15,2-3-2 0,-1-8 1 16</inkml:trace>
  <inkml:trace contextRef="#ctx0" brushRef="#br0" timeOffset="270785.562">13995 10876 24 0,'15'9'40'16,"7"3"0"-16,-2-9 0 15,0-6-13-15,6-2-9 16,-11-11-7-16,3-7-4 16,-8-8-4-16,-4-12 0 0,-6-9-2 15,-6-15 0 1,1-13-1-16,0-7 0 0,5-3 0 15,7 2-2-15,8 7-2 16,1 3-2-16,11 17-6 16,-1 14-7-16,7 25-18 15,8 12-4-15,-10 10 1 16,5 17 1-16</inkml:trace>
  <inkml:trace contextRef="#ctx0" brushRef="#br0" timeOffset="271004.3093">14014 10545 53 0,'-16'0'39'15,"16"0"0"-15,26 6-2 16,7-10-21-16,17 8-6 15,2-4-7-15,8 5-6 16,7 4-21-16,-5 4-15 16,-14-8 0-16,-6 9-1 15</inkml:trace>
  <inkml:trace contextRef="#ctx0" brushRef="#br0" timeOffset="271301.1853">14436 10764 54 0,'-13'19'35'15,"-7"-4"1"-15,10 9-13 16,6 7-10-16,4-4-5 16,7 7-3-16,7-10-1 15,9 2 0-15,2-12 0 16,6-8-1-16,-3-12 2 15,-1-5-1-15,-9-10-1 16,-8-6 0-16,-13-3 0 16,-8-2-1-16,-9 2-2 15,-8 5-4-15,-3 12-13 16,0 4-24-16,3 5 1 0,7 6-1 16,8 8-1-16</inkml:trace>
  <inkml:trace contextRef="#ctx0" brushRef="#br0" timeOffset="271504.3096">15017 11015 68 0,'17'6'41'15,"-3"11"0"-15,-10-1-5 16,-8 2-23-16,-1 9-7 15,-11 7-9-15,-11-2-36 0,-8-8 0 16,6-4-3 0,-4-12 1-16</inkml:trace>
  <inkml:trace contextRef="#ctx0" brushRef="#br0" timeOffset="272535.6816">15576 10678 38 0,'15'0'38'16,"12"8"1"-16,-1 1 1 0,-1 4-21 16,-1 16-6-16,-14-2-5 15,-5 12-3-15,-10-6-1 16,-4 2-3-16,-6-12 0 15,-4-3-1-15,3-15-1 16,16-5 0-16,0-25-1 16,10-2 1-16,10-5 0 15,3-1 0-15,-1 1 1 16,1 5 0-16,-5 7 0 16,-3 6 1-16,-15 14 0 15,0 0 0-15,0 0 0 16,-21 27 0-16,6-3-1 0,6 4 1 15,5 6-2-15,8-1-1 16,11 2-2-16,10-7-3 16,15 0-7-16,6-19 0 15,14 0-1-15,1-18 0 16,4 0 0-16,-9-15 5 16,0 1 5-16,-9 0 9 15,-11-3 7-15,-1 11 1 16,-23 2 2-16,-12 13 2 15,0 0-1-15,-12 9-1 16,-13 3-6-16,-3 2-3 16,-6 0-2-16,3-5-1 15,-3-3-1-15,7-6-1 16,2-6 0-16,9-11-1 0,9-2 0 16,7-3 0-1,7 2 0-15,6 2 1 0,4 8 0 16,8 4 0-16,1 9 0 15,4 10 1-15,-2 6 0 16,0 7 0-16,-3-2 0 16,-1 3 0-16,-1-6 0 15,-1-5-1-15,-1-9 0 16,0-7-1-16,-1-10 0 16,-2-10 1-16,-2-3-1 15,-2-4 0-15,-1 1 1 16,-3 5 0-16,-7 7 1 15,-3 14 0-15,0 0 0 16,-3 16 0-16,0 10-1 16,-1 2-9-16,1 1-32 0,9 3 1 15,4-13-2-15,24-6 1 16</inkml:trace>
  <inkml:trace contextRef="#ctx0" brushRef="#br0" timeOffset="272988.8116">17271 10976 63 0,'23'21'41'15,"1"-5"1"-15,9-11-11 16,5-1-11-16,-5-14-9 16,3-4-5-16,-7-13-2 0,-6-7-1 15,-10-9-1 1,-6-15-1-16,-7-8 0 0,0-10-1 16,0-12 0-16,0 1-1 15,0-2 0-15,3 9-2 16,5 7-3-16,1 9-8 15,12 20-18-15,4 17-10 16,3 15 0-16,5 15 1 16</inkml:trace>
  <inkml:trace contextRef="#ctx0" brushRef="#br0" timeOffset="273238.8012">17318 10695 83 0,'0'0'41'0,"10"8"-1"15,22-3-15-15,11-5-14 16,10 0-9-16,10 2-19 15,7 2-22-15,-8-4-1 16,1 5-1-16,-10-5-1 16</inkml:trace>
  <inkml:trace contextRef="#ctx0" brushRef="#br0" timeOffset="273707.5532">17832 11099 55 0,'-7'-19'37'0,"-5"11"0"16,-4 3-14-16,-6-4-7 16,4 9-6-16,-5-6-3 15,8 11-3-15,3 2-1 16,12 9-1-16,13 3 0 15,8 1-1-15,8 3 0 16,0 4 1-16,0 1 1 16,-6-3-1-16,-13 1 0 15,-10-7 0-15,-20-5 0 16,-8-3-1-16,-9-5-3 16,-1-10-7-16,5-8-29 0,7-3-3 15,7-12-1 1,19 4 1-16</inkml:trace>
  <inkml:trace contextRef="#ctx0" brushRef="#br0" timeOffset="274035.7072">18668 10204 51 0,'5'-22'39'16,"-5"5"1"-16,0 17 1 15,0 20-23-15,-8 6-6 16,5 16-5-16,-4 10-4 15,7 12-1-15,0 10-2 16,0 2-4-16,9 7-15 16,-1-4-22-16,-5-9-1 15,4 1 0-15,-1-13 1 16</inkml:trace>
  <inkml:trace contextRef="#ctx0" brushRef="#br0" timeOffset="274254.4276">18597 11201 76 0,'0'0'46'0,"-14"-4"1"15,14 4 0-15,0 0-20 16,0 0-18-16,0-10-6 16,0 10-5-16,0 0-43 15,0-23-2-15,0 5-1 16,-5-23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12:07.5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715 13334 58 0,'0'0'37'15,"37"82"2"-15,-37-27-17 16,6 14-5-16,-3 3-4 0,0 6-5 0,4-6-5 16,-7-9-5-16,0-8-6 15,0-55-15-15,3 51-14 16,-3-51-2-16,0 0 0 15,0 0 0-15</inkml:trace>
  <inkml:trace contextRef="#ctx0" brushRef="#br0" timeOffset="300.8264">690 13455 25 0,'0'0'30'0,"22"-49"0"16,-22 49-3-16,43-20-17 0,-43 20-4 16,65-26-3-16,-65 26 0 15,77-23-1-15,-77 23 0 0,66-6 1 16,-66 6 3 0,43 19 0-16,-43-19 1 15,18 57 1-15,-18-12 0 0,0 11 1 31,-3 5-2-31,0 3-1 0,3-1-3 16,3-4-2-16,0-4-1 16,7-11-5-16,-10-44-8 15,19 60-21-15,-19-60-4 16,0 0-1-16,0 0 1 16</inkml:trace>
  <inkml:trace contextRef="#ctx0" brushRef="#br0" timeOffset="501.9047">1207 13890 43 0,'0'10'33'15,"0"-10"-2"-15,0 0-13 0,14 4-43 16,-5-13-5-16,0 9-3 15,1-11 1-15</inkml:trace>
  <inkml:trace contextRef="#ctx0" brushRef="#br0" timeOffset="701.2409">1333 13716 68 0,'13'19'39'16,"8"3"1"-16,5 14-3 0,10 8-29 16,-5 4-2-16,6 10-4 15,-3-1-8-15,-6-7-23 16,-8-11-9-16,1-6-2 16,-6-23 0-16</inkml:trace>
  <inkml:trace contextRef="#ctx0" brushRef="#br0" timeOffset="870.5383">1615 13741 54 0,'-20'-4'40'16,"-2"10"1"-16,-29 47 25 16,20-24-57-16,0 15-4 15,0 4-6-15,-4-1-7 0,11 2-26 16,0 0-7-16,0-13 0 15,13-1-1-15</inkml:trace>
  <inkml:trace contextRef="#ctx0" brushRef="#br0" timeOffset="1055.4565">1774 13859 81 0,'0'0'40'16,"10"12"-3"-16,-10-12-19 16,0 0-48-1,0 0-8-15,-5-15-1 16,15 8-2-16</inkml:trace>
  <inkml:trace contextRef="#ctx0" brushRef="#br0" timeOffset="1703.7853">2436 13537 80 0,'19'0'38'0,"3"14"2"16,2 18-17-16,14 21-12 0,-10 10-4 31,3 14 0-31,-10 3-3 16,-8 5-1-16,-13-11-1 15,-10-10-1-15,-12-13-2 16,-5-20 0-16,0-22-1 16,-2-20 0-16,4-15-1 15,3-19 1-15,4-10-1 0,11-7 1 16,12-5 0-16,12 0 0 16,8 1 1-16,9 8 0 15,7 7 1-15,2 13-1 16,0 7 1-16,-5 13 0 15,-7 9 1-15,-10 14 0 16,-5 13 0-16,-7 5 1 0,-4 6-1 16,-5 5-1-16,0 2-3 15,0-2-8-15,0-6-26 16,11-3-2-16,-5-13 0 16,12-4-1-16</inkml:trace>
  <inkml:trace contextRef="#ctx0" brushRef="#br0" timeOffset="1989.1511">3222 13624 60 0,'0'22'40'16,"-14"0"0"-16,-1 4 0 16,-1 2-24-16,-5-9-8 15,-2 1-4-15,-4-8-3 0,2-6-1 16,7-6-3-16,-2-15 0 15,5-2 0-15,2-8 0 16,5 0 0-16,8-1 1 16,5 3 1-16,5 4 1 15,5 7 1-15,4 12 0 16,2 7 1 0,7 12-1-16,-2 5 1 15,-4 1-3-15,1 8-15 16,0-1-23-16,-11-10 1 15,1 0-2-15,-4-13 1 0</inkml:trace>
  <inkml:trace contextRef="#ctx0" brushRef="#br0" timeOffset="2746.2443">3986 13505 64 0,'16'0'36'16,"6"10"2"-16,9 9-15 16,15 13-14-16,0 3-4 15,5 7-3-15,1 4-5 16,-1-9-10-16,-9-2-22 15,-8-5-2-15,-15-16 0 0,-4-4-1 16</inkml:trace>
  <inkml:trace contextRef="#ctx0" brushRef="#br0" timeOffset="2931.1077">4381 13516 52 0,'-16'0'39'0,"-3"6"0"16,-9 11-5-16,-6 3-18 15,0 14-6-15,-9 2-4 0,5 7-3 16,-5-1-4-16,8-5-5 16,5 2-8-16,2-11-15 15,7-9-11-15,14-5 0 32,7-14 1-32</inkml:trace>
  <inkml:trace contextRef="#ctx0" brushRef="#br0" timeOffset="3224.5562">4755 13336 50 0,'-24'0'37'0,"-7"5"0"15,2 9-4-15,2 11-21 0,-1 8-5 32,6 11-3-32,7 4-2 15,8 7 0-15,7 1-1 16,12-4-1-16,7-4-3 16,6-12-4-16,9-6-18 0,6-11-12 15,-3-19 0-15,4-8 0 16</inkml:trace>
  <inkml:trace contextRef="#ctx0" brushRef="#br0" timeOffset="3450.7833">4933 13341 54 0,'0'0'39'16,"-17"-8"-1"-16,17 8 0 0,-11 26-24 31,7-3-7-31,4 11-3 0,-5 7-1 15,5 11 0 1,-3 5-1-16,3 1-1 16,6-2 0-16,0-4 0 0,4-8-1 15,1-9-2-15,9-9-2 16,-4-19-7-16,11-4-19 16,-2-7-10-16,-10-12 0 0,7-1 0 15</inkml:trace>
  <inkml:trace contextRef="#ctx0" brushRef="#br0" timeOffset="3634.8448">4798 13663 28 0,'-27'0'36'0,"27"0"-1"15,-9-4-3-15,24-3-13 16,13 3-9-16,3-1-11 0,1 3-25 15,2-9-9 1,10 8 0-16,-13-10-1 16</inkml:trace>
  <inkml:trace contextRef="#ctx0" brushRef="#br0" timeOffset="3832.5572">5108 13439 68 0,'0'0'40'0,"13"11"-1"15,-1 1-2-15,2 10-27 0,7 12-5 16,-3 4-1-16,2 8-1 16,-8 4-3-16,-2-6-1 15,-10 1-8-15,-10-4-30 16,-5-13-1-16,-1-9-1 16,-1-14 1-16</inkml:trace>
  <inkml:trace contextRef="#ctx0" brushRef="#br0" timeOffset="4050.8392">5488 13556 57 0,'10'0'37'0,"6"-8"-1"15,14 1-4-15,3 3-26 16,2 4-10-16,-1 0-16 0,0-3-15 16,4 6-1-16,-15-6 0 15,-1 3 0 1</inkml:trace>
  <inkml:trace contextRef="#ctx0" brushRef="#br0" timeOffset="4214.9929">5504 13662 53 0,'0'13'38'0,"15"-4"0"15,10 1-7-15,9-10-19 16,6 5-11-16,1-12-32 16,7 7-5-16,-9-12-1 15,-2 3-1-15</inkml:trace>
  <inkml:trace contextRef="#ctx0" brushRef="#br0" timeOffset="7307.3034">6307 13496 53 0,'-29'-20'35'0,"-1"-9"-8"15,-1-10-6-15,11 3-5 16,6-5-6-16,14 7-4 0,9 3-1 16,14 13-1-16,7 12-1 15,10 15 0-15,-7 13 0 16,2 17-1-16,-10 15 1 15,-9 9 0-15,-16 7-1 16,-7 2 0-16,-11-3-1 16,-10-8-2-16,-2-11-1 0,-8-17 0 31,3-15-1-31,5-18 0 16,5-11 0-16,6-11 0 15,7-4 1-15,6-1-1 16,11 3 2-16,11 7 1 15,8 13 0-15,5 8 1 0,4 8 1 16,-1 12-1-16,5 4 1 0,0 2-2 16,1 0-6-1,-1 0-29-15,-3-18-2 0,6 1-1 16,-3-13 1-16</inkml:trace>
  <inkml:trace contextRef="#ctx0" brushRef="#br0" timeOffset="7691.4139">7020 13559 37 0,'-16'-18'36'0,"-5"9"1"16,-13 2-5-16,-4 2-13 15,4 10-7-15,-10 1-4 0,10 11-3 16,0 6-2-16,10 8-2 15,11 4 0 1,10 0-1-16,6-1 0 0,15-2-1 16,10-6-2-16,6-7-3 0,11-4-8 31,1-10-21-31,0-12-3 16,3 4 0-16,-8-10 0 15</inkml:trace>
  <inkml:trace contextRef="#ctx0" brushRef="#br0" timeOffset="8007.5464">7211 13665 60 0,'0'-17'34'15,"0"6"-8"-15,0 11-8 16,-21-17-4-16,11 11-4 0,-7 0-2 15,2 6-3-15,-5 3-2 16,5 10-1-16,2 2-1 0,3 5 0 16,10 2-1-1,0 1 0-15,11-1 0 0,6-3 0 16,5-7 1-16,4-8 0 31,-4-4 0-31,1-11-1 0,-3-6 0 16,-5 0-1-16,-9-2-7 15,-9-3-18-15,-6 0-10 16,0 8-2-16,-10-1 0 16</inkml:trace>
  <inkml:trace contextRef="#ctx0" brushRef="#br0" timeOffset="8493.1807">7556 13564 64 0,'-22'-3'35'15,"-6"-1"-8"-15,-2-2-8 16,5 6-8-16,0 3-4 0,10 4-4 15,12 3-1-15,6 4 0 16,14 3-2-16,3 5 2 16,2 2-1-16,2 3 2 15,-5 2 1-15,-4-3-1 16,-9-5 1-16,-9-1-3 31,-12-7-5-31,-7-6-15 0,-6-7-18 16,4 0-2-16,-4-9 1 15,4 9-2-15</inkml:trace>
  <inkml:trace contextRef="#ctx0" brushRef="#br0" timeOffset="8995.4432">7997 13022 21 0,'0'0'33'31,"-31"4"1"-31,10 27 1 16,-12 17-20-16,-3 16-4 15,5 24-3-15,3 12-2 16,15 9 0-16,10-2-1 16,19 1-1-16,9-9-2 15,15-10-3-15,13-12-8 0,5-19-26 16,-5-27-1-16,5-9-1 15,-10-22-1-15</inkml:trace>
  <inkml:trace contextRef="#ctx0" brushRef="#br0" timeOffset="9812.5346">8281 13551 19 0,'-64'-50'47'16,"44"20"-30"-16,12-3 0 0,11 3-2 16,9 1-2-16,19 13-2 15,0 4 1-15,10 12-2 16,-4 12-1-16,-2 14-1 15,-14 10-3-15,-6 11 0 16,-15 6-1-16,-9 5-2 16,-16-4-1-1,-6-4-1-15,-4-11-2 16,-1-8 0-16,4-12-1 0,5-16 1 16,11-8 0-1,10-7 2-15,12-5 0 16,13 1 2-16,6 3 0 0,8 7 0 15,1 6 1-15,0 3 0 16,-4 9-2-16,-3 4-1 0,-8 5-3 16,-8-3-10-16,-1-2-25 15,0 5-2-15,-10-11 1 16,5 0-1-16</inkml:trace>
  <inkml:trace contextRef="#ctx0" brushRef="#br0" timeOffset="10129.2406">8575 13648 57 0,'12'0'37'16,"4"11"1"-16,-10 8-7 16,-1-1-20-16,2 8-4 15,-4-3-3-15,-3 1-1 0,0-10-3 16,-6-4-1-16,6-10-1 15,0 0 0-15,-7-24-1 16,7 0 0-16,3-5 0 16,4-3 1-16,5 6 1 15,1-1 1-15,5 8 1 0,1 8 0 16,0 11 1-16,3 7 0 0,-8 9 0 31,2 6-1-31,-4 7-2 16,-6-3-7-16,1 2-23 15,2 5-5-15,-9-11-1 16,0 2 0-16</inkml:trace>
  <inkml:trace contextRef="#ctx0" brushRef="#br0" timeOffset="10667.0803">9077 13583 56 0,'0'0'33'0,"-7"-22"1"16,7-2-18-16,7-5-6 16,-4-8-3-16,2 2-2 15,-1-3 1-15,2 7-1 16,-6 5 0 0,0 13 0-16,0 13-1 15,-6 13 0-15,0 15-1 16,6 17 0-16,0 9-2 15,0 6 0-15,9 5-2 16,-6-3-2-16,9-4-7 0,-5-7-21 16,-1-19-8-1,4-6-1-15,-10-26 1 0</inkml:trace>
  <inkml:trace contextRef="#ctx0" brushRef="#br0" timeOffset="10982.8243">9344 13479 45 0,'-13'0'37'0,"-12"0"0"15,3 11-1-15,4 11-21 16,-3 6-7-16,14 10-3 16,1-2-2-16,12 5-1 15,9-5 0-15,11-1-1 31,4-11 0-31,8-7 0 0,5-14 0 16,-3-9-1-16,0-13 2 16,-7-10-1-16,-9-3 1 15,-8-6 0-15,-16-4 0 16,-15 2 0-16,-12 3 0 16,-7 7-1-16,-6 9-1 15,0 11-4-15,2 12-7 0,2 6-21 16,11 6-9-16,16 14 1 15,3-2 0-15</inkml:trace>
  <inkml:trace contextRef="#ctx0" brushRef="#br0" timeOffset="11385.7288">9772 13518 50 0,'-22'-15'37'0,"2"11"1"16,-7-2-3-16,0 6-20 16,8 16-7-16,4 6-4 15,1 10-3-15,8 3 0 16,6 3 0-16,13 1-1 15,1-1 0-15,12-5 1 16,2-6-1-16,6-12 1 0,-1-12-1 0,2-10 2 31,-4-7 0-31,-6-14 0 16,-6-3 1-16,-12-8 0 16,-7-3 0-16,-17-1-1 15,-4 6 0-15,-4 3-2 16,-6 6-4-16,7 16-14 15,1 2-22-15,-1 6-2 0,11 11 1 16,4 3 0-16</inkml:trace>
  <inkml:trace contextRef="#ctx0" brushRef="#br0" timeOffset="11685.7965">10069 13329 71 0,'0'0'38'16,"0"0"1"-16,3 12-7 15,-3 6-23-15,6 15-4 0,-3 10-2 16,3 9-1-16,-2 2 0 15,5 2 0-15,3-1-1 16,1-7-1-16,5-7-1 16,1-9-3-16,6-9-5 15,-9-14-17-15,2-9-14 0,0-6 0 16,-14-10 1-16</inkml:trace>
  <inkml:trace contextRef="#ctx0" brushRef="#br0" timeOffset="11854.479">9938 13540 68 0,'17'-6'39'16,"4"-3"0"-16,16 2-5 16,6 2-25-16,1 5-8 15,-1-5-11-15,1 2-27 0,-1 3-2 16,-12 0 0-1,-2 0 0-15</inkml:trace>
  <inkml:trace contextRef="#ctx0" brushRef="#br0" timeOffset="12134.3243">10360 13180 54 0,'40'14'38'32,"6"21"1"-32,-5 12-6 0,-9 10-19 15,-1 23-3-15,-16 6-5 16,-15 3-5-16,-12 4-15 15,-10-7-24-15,-19-19-1 16,-1-7 0-16,-11-23-1 0</inkml:trace>
  <inkml:trace contextRef="#ctx0" brushRef="#br0" timeOffset="13258.2919">11321 13573 43 0,'17'5'35'15,"4"17"-1"-15,-11 7-3 16,-10 9-23-16,0 11-2 16,-10-1-3-16,-1-4-3 0,-5-5-4 15,0-17-3-15,7-11-1 16,9-11 0-16,4-26 0 15,9-10 1-15,8-8 2 16,2-7 4-16,2-5 3 0,24-40 13 31,-27 62-5-31,-13 10 0 0,-9 24 0 16,0 0-1-16,0 26-1 16,-11 10-2-16,4 9-3 15,0 2-1-15,7 0-5 0,10 0-9 16,5-6-20-1,9-12-5-15,5-8-1 0,5-17 0 32</inkml:trace>
  <inkml:trace contextRef="#ctx0" brushRef="#br0" timeOffset="13690.1148">11907 13687 39 0,'-23'14'35'15,"1"10"0"-15,-7-8 0 0,-6-3-23 16,3 2-5-16,-3-10-3 16,5-5-3-16,4 0 0 15,7-12-1-15,10-4 1 16,4-4-2-16,10-2 1 16,7 2 1-16,8 7-1 15,7 0 2 1,4 7 0-16,0 12 1 15,1 4 0-15,1 11 0 16,-5 3 0-16,-2 2 0 16,-6-1-1-16,-1 1-1 15,-4-6 0-15,-2-5-2 16,1-11 0-16,-3-8 0 0,2-9-1 16,-6-6 1-16,2-7-1 0,-1-4 1 15,-3-1 1 1,-1 6 0-16,-4 6 1 15,5 10 1-15,-5 9 0 0,3 16 0 16,-3 7-1-16,2 8 0 16,3 7-7-16,-5-3-17 15,7-9-15-15,2 2-1 0,-2-15 1 16,8-4-1-16</inkml:trace>
  <inkml:trace contextRef="#ctx0" brushRef="#br0" timeOffset="14160.6698">12836 13866 46 0,'14'9'38'0,"12"0"0"16,1-9-8-16,2-6-12 16,8-1-5-16,-6-15-4 15,0-5-3-15,-10-11-2 16,-5-7-1-16,-10-10-1 16,-6-8-1-16,-2-7 0 0,-4-4-1 15,-1-2 0-15,1 4-1 16,3 7 0-16,3 6-3 15,12 16-3-15,0 6-9 0,16 16-19 16,7 14-5 0,0 7 0-16,6 9 0 0</inkml:trace>
  <inkml:trace contextRef="#ctx0" brushRef="#br0" timeOffset="14359.1482">12869 13600 41 0,'-17'20'36'15,"7"-14"0"-15,23 2 0 16,8-8-25-16,13 0-10 16,9 0-18-16,1-8-17 15,8 8-1-15,-5-8-1 16,0 11 0-16</inkml:trace>
  <inkml:trace contextRef="#ctx0" brushRef="#br0" timeOffset="14709.4122">13350 13751 26 0,'-16'-12'32'15,"16"12"-4"-15,-24-6-7 16,7 6-5-16,3 2-3 16,-2 4-2-16,10 4-3 0,1 3-2 15,10 5-1-15,6 1 0 16,3 2-1-16,-3 4 1 15,-1 1-2-15,-5-2 1 16,-5 2-2-16,-11-6 1 16,-4-5-2-16,-10-5-2 15,0-10-4 1,4-7-8-16,3-6-15 16,5-9-10-16,13 0 0 15,6-7-1-15</inkml:trace>
  <inkml:trace contextRef="#ctx0" brushRef="#br0" timeOffset="14963.2345">13611 13611 49 0,'0'0'37'0,"0"0"1"0,0 0-7 16,25 0-15-16,-4 0-8 16,8 1-4-16,-1-1-4 15,2 0-3-15,-2 0-10 16,-4 0-14-16,-5-4-10 16,3 4 0-16,-13-11-1 31</inkml:trace>
  <inkml:trace contextRef="#ctx0" brushRef="#br0" timeOffset="15162.503">13658 13730 27 0,'0'0'36'0,"9"13"1"15,7-10-4-15,5-3-10 16,9 0-6-16,-4-4-7 0,4 4-6 15,-2 0-13-15,0-3-27 16,-12-7-2-16,-1 6 0 16,-8-8-1-16</inkml:trace>
  <inkml:trace contextRef="#ctx0" brushRef="#br0" timeOffset="15826.6268">14271 13433 39 0,'-6'12'38'0,"16"9"0"16,1 3-1-16,8 8-21 0,12 6-5 15,-2 2-3-15,4 6-2 16,-7-3-3-16,-6-2-2 15,-13-7-1-15,-14-10-2 16,-13-9-1-16,-12-7-1 0,-5-4 0 16,-3-11-1-1,5-8 0 1,5-8 1-16,17-8 2 0,13-4 2 16,9-8 1-1,16 2 2-15,9-8 1 16,6 7 1-16,1 1 0 0,-3 10 0 15,-11 0-1-15,-8 11-1 16,-19 3 0-16,-7 8-1 16,-18 7-2-16,-6 2-1 0,0 8-5 15,-5-2-10-15,5 3-22 16,9 6-2-16,7-5 0 16,12 3 1-16</inkml:trace>
  <inkml:trace contextRef="#ctx0" brushRef="#br0" timeOffset="16197.4498">14736 13462 57 0,'-13'0'36'15,"-13"-4"-1"-15,-2 8-15 16,4 10-6-16,-3 3-6 16,2 12-3-16,4 3-2 0,11 11-1 15,3-4-1-15,11 2 1 16,9-2-1-16,8-7 0 16,10-9 0-16,8-6 0 0,3-15 0 15,0-10 0-15,-3-10 1 16,-5-9 0-16,-13-9 0 15,-5 2-1-15,-16-6 1 16,-8 1-1-16,-9 5-1 16,-8 2-3-16,4 9-10 31,-4 10-25-31,3-1-1 0,9 8 0 16,1 2-1-16</inkml:trace>
  <inkml:trace contextRef="#ctx0" brushRef="#br0" timeOffset="16561.7287">15065 13527 64 0,'-24'-15'36'15,"9"11"-1"-15,-3 9-13 16,-4 0-10-16,4 11-4 31,0 4-4-31,6 13-2 0,1 0 0 16,9 2-1-16,4 1 0 15,12-2 0-15,6-8 0 16,8-4 0-16,4-11-1 16,5-11 1-16,1-4 1 15,-5-12 0-15,-2-9 0 16,-4-4 0-16,-14-6 1 0,-6 1-2 15,-16-5 2-15,-10 5-1 16,-3 3-2-16,-8 3-2 16,2 15-9-16,-5 4-28 15,5-1-1-15,8 10-1 16,3 9 0-16</inkml:trace>
  <inkml:trace contextRef="#ctx0" brushRef="#br0" timeOffset="16929.7291">15522 13510 77 0,'-22'-10'38'16,"-7"0"-2"-16,-3 1-18 15,2 12-7-15,-3 3-6 16,5 9-1-16,1 8-3 16,9 6 0-16,8 6-1 0,5 0 1 15,11 1-1-15,8-2 1 16,9-5 0-16,10-7 1 16,5-6-1-16,2-10 1 0,0-6 0 15,1-12-1 1,-9-7 1-16,-5-4-1 15,-13-9 0 1,-9 3-1-16,-14-4-2 16,-10-6-7-16,-3 2-30 0,-6 9-1 15,-6 0 0 1,0 10 0-16</inkml:trace>
  <inkml:trace contextRef="#ctx0" brushRef="#br0" timeOffset="17300.1096">15958 13296 60 0,'0'0'37'0,"4"21"0"16,-4 10-12-16,0 16-13 15,0 5-6-15,0 9-1 16,0 4-5-16,0-1-3 16,6-2-11-16,-6-11-20 0,0-18-4 15,10-8 0-15,-10-25 1 16</inkml:trace>
  <inkml:trace contextRef="#ctx0" brushRef="#br0" timeOffset="17515.4145">16154 13304 64 0,'6'-19'38'15,"-6"19"2"-15,9 8-11 16,-9 13-13-16,10 20-7 16,-10 5-5-16,6 11 0 15,-2 1-2-15,1-1 0 0,-1 1-3 16,1-8-2-16,-1-5-8 0,-8-12-22 15,4-13-6 1,0-8-2-16,0-12 0 16</inkml:trace>
  <inkml:trace contextRef="#ctx0" brushRef="#br0" timeOffset="17684.4913">15986 13633 39 0,'-17'-13'36'0,"17"13"1"16,0-15-1-16,20 5-20 16,8 3-11-16,3 4-12 15,7 3-25-15,-1-2-3 16,9 2-1-16,-2-12-1 0</inkml:trace>
  <inkml:trace contextRef="#ctx0" brushRef="#br0" timeOffset="18033.1554">16415 13522 27 0,'0'0'35'16,"-10"-9"1"-16,10 9-2 0,18 0-15 15,-5-5-7-15,6 9-3 16,-1 0-3-16,2 5-2 31,-6 0-2-31,-7 7 0 0,-7 0-1 16,-7 6 0-16,-11 2 0 15,-3 3 0-15,-5 1-1 16,-1-1 0-16,2 0 1 16,6-6 0-16,6-5-1 15,13-3 2-15,13-5 0 16,9-7 0-16,5-1 0 0,5-4-1 15,5 1-3-15,-3-6-10 16,-8 2-26-16,4 0-2 16,-12-8 0-16,-5 8-1 15</inkml:trace>
  <inkml:trace contextRef="#ctx0" brushRef="#br0" timeOffset="20624.8783">739 14974 23 0,'0'0'32'0,"-15"48"1"0,15-48 1 15,5 65-18-15,6-23-5 16,-11-42-3-16,42 67 0 16,-42-67-1-16,65 33 0 0,-65-33-1 15,65-19-1 1,-65 19 0-16,41-69-2 0,-32 20 1 31,-9-1-2-31,-15-4 0 0,-13 2-2 16,-2 6 1-16,-2 4-1 15,32 42 0-15,-62-53 0 16,62 53-1-16,-46-8-1 16,46 8-1-16,0 0-3 15,-6 71-5-15,6-71-7 16,42 67-12-16,-42-67-6 0,85 62-1 15,-26-41-1-15</inkml:trace>
  <inkml:trace contextRef="#ctx0" brushRef="#br0" timeOffset="20871.5406">1329 15044 44 0,'26'15'37'0,"-18"8"-4"16,-8 6-4-1,-12-2-6-15,-10 7-6 16,22-34-7-16,-71 43-4 0,28-36-4 15,-2-4-2 1,2-7-1-16,43 4-1 0,-66-31 0 16,66 31-1-16,-25-45-1 15,25 45 2-15,22-33 0 16,4 24 1-16,5 6 1 0,9 8 2 16,2 7-1-16,-2 7 1 15,4 7-4-15,-14 4-26 16,-2-3-9-16,-2 4 0 15,-4-11-1-15</inkml:trace>
  <inkml:trace contextRef="#ctx0" brushRef="#br0" timeOffset="21425.5337">2264 14918 22 0,'-33'-24'69'16,"9"20"-37"0,5 4-13-1,-1 6-6-15,4 6-6 16,9 6-4-16,7 1-1 15,7 3-2-15,9-5 0 16,4 0 0-16,-1-7 0 16,5-1 0-16,-2-7 0 15,-5-2-1-15,-17 0-1 16,0 0 2-16,-15 0 0 0,-5 3 0 16,-7 6 1-16,0 1 0 0,0 4 0 15,4 4 2 1,7 0 0-16,16 1-1 15,8 0 1-15,6-1 0 16,9-4-1-16,2-1-1 0,6-3-2 16,-1-10-10-16,-5 0-25 0,4-10-1 15,-14-9 0-15,2 2-1 16</inkml:trace>
  <inkml:trace contextRef="#ctx0" brushRef="#br0" timeOffset="21572.2328">2230 14746 53 0,'-25'-39'40'0,"8"12"0"16,0 6-1-16,6 9-20 15,11 12-20-15,0 0-14 16,0 0-19-16,-3 12-6 16,13 5 1-16,-4 4-1 15</inkml:trace>
  <inkml:trace contextRef="#ctx0" brushRef="#br0" timeOffset="21694.642">2384 14983 55 0,'52'61'36'0,"-3"-1"-3"16,-3-3-11-16,-1 2-12 0,-2-7-20 15,-2-7-22 1,-20-17-2-16,0-4-1 0,-21-24-1 31</inkml:trace>
  <inkml:trace contextRef="#ctx0" brushRef="#br0" timeOffset="21873.4881">2641 14966 79 0,'-19'3'40'0,"-5"11"0"16,-5 11-13-16,6 13-17 0,-4 5-5 16,2 9-4-16,1 3-5 15,3-6-18-15,2-1-16 16,7-5-2-16,-1-13 1 15,7-5-1-15</inkml:trace>
  <inkml:trace contextRef="#ctx0" brushRef="#br0" timeOffset="22396.832">2956 15047 27 0,'0'-22'34'15,"-7"-8"2"-15,-6 2-3 0,-1 2-14 16,-9-2-6-16,4 12-3 16,-6-1-2-16,2 17-3 15,-4 3-1-15,6 13-1 16,2 8-2-16,9 7-1 0,10 2 1 15,0 0 0-15,6-1-1 16,10-4 1-16,8-5 0 16,5-11 0-16,4-8-1 15,-5-10-1-15,-3-4 0 16,-2-10 0-16,-6-1 0 0,-3-7-1 31,-8 5 1-31,-6-4 0 0,0 8 0 16,-7 5 1-1,7 14 0-15,-13-3 0 16,10 13 0-16,0 5 1 0,3 3-1 16,6 6 1-16,5-2 0 15,7-1 0-15,4-4 1 16,-1-6 0-16,4-6 1 0,-1-5-1 16,0 0 1-16,-1-11-2 15,-4-3-1-15,-9-3-3 16,2-1-8-16,-9-8-17 15,-3-4-12-15,8 0 0 16,-8-4 1-16</inkml:trace>
  <inkml:trace contextRef="#ctx0" brushRef="#br0" timeOffset="22560.2449">3176 14779 55 0,'0'0'40'0,"0"0"0"15,13 28 1-15,-13-1-20 16,12 19-10-16,-8 0-4 15,6 14-1-15,-2 3-2 16,5 3-3-16,0 2-2 0,-7-6-2 16,3 1-8-16,-9-17-16 15,3-9-16-15,3-13 0 0,-6-24 0 16,0 0 0 0</inkml:trace>
  <inkml:trace contextRef="#ctx0" brushRef="#br0" timeOffset="22714.4064">3267 15069 54 0,'16'0'32'0,"-1"-15"-2"16,7 7-23-16,11 2-29 31,-3-9-9-31,10 12 0 0,-10-8 0 16</inkml:trace>
  <inkml:trace contextRef="#ctx0" brushRef="#br0" timeOffset="23113.9356">3794 14868 47 0,'-17'-16'37'15,"0"7"0"-15,-12-4-6 0,2 3-16 16,3 10-6-1,-1-3-4-15,6 10-2 0,4 1-2 16,9 6 0-16,6 2-1 31,5 0 0-31,7-1 0 0,4 0-1 16,3-3-2-16,2-4-2 16,2 1-1-16,-11-9-4 15,3 0 0-15,-15 0 0 16,0 0 0-16,-9 0 3 15,-7 0 3-15,-3 8 3 16,-5-3 5-16,0 8 3 0,3-1 2 16,4 6 2-16,5 0 0 15,12 2-1-15,6-5-2 16,9 2-1-16,0-5-2 16,14-3-2-16,-1-1-9 15,0-2-31-15,-6-15-2 16,8 0 0-1,-11-11 0-15</inkml:trace>
  <inkml:trace contextRef="#ctx0" brushRef="#br0" timeOffset="24063.7521">4631 14812 60 0,'0'0'36'16,"23"20"1"-16,0-2-18 15,12 12-7-15,2 3-5 16,7 8-1-16,2-2-2 0,-1 5-4 16,-4-6-6-16,-7-10-14 15,-13-6-17-15,0-3-1 16,-21-19 1-16,16 0-1 16</inkml:trace>
  <inkml:trace contextRef="#ctx0" brushRef="#br0" timeOffset="24249.2857">5009 14852 52 0,'-8'-26'38'0,"2"16"0"0,-8 10-8 15,-7 0-13-15,-3 18-6 16,-8 6-5-16,-7 12-2 16,-5 6-2-16,-2 4-3 15,-1 4-3-15,0-9-6 0,7 1-13 16,6-7-16-16,6-15 0 15,16-6 0-15,12-14 0 16</inkml:trace>
  <inkml:trace contextRef="#ctx0" brushRef="#br0" timeOffset="24633.7983">5236 14891 29 0,'-11'25'32'0,"8"13"0"16,-5 1-12-16,2-3-9 0,6 1-2 16,-2-8-1-16,2 0-1 15,0-15-2-15,0-14-1 16,0 0 1-16,0-12 0 15,-5-17 0-15,1-5 0 16,-4-13 0-16,0-6-2 0,-5-2 0 16,5-1 0-16,-5-1-1 15,4 8-1-15,1 4-1 16,5 6 1-16,3 7-2 16,9 9 0-16,8 2-2 15,5 5-4-15,11 8-9 31,7 3-23-31,2-4 1 0,10 9-1 16,1-3 1-16</inkml:trace>
  <inkml:trace contextRef="#ctx0" brushRef="#br0" timeOffset="24865.4434">5206 15175 31 0,'0'12'34'0,"0"-12"1"0,28 0-4 15,5 0-21-15,2 0-11 16,9 0-24-16,-10-8-6 15,9 2-3-15,-12-9 0 16</inkml:trace>
  <inkml:trace contextRef="#ctx0" brushRef="#br0" timeOffset="25204.2476">5355 14849 45 0,'15'5'37'16,"-2"3"1"-16,4 11-6 0,-2 8-19 16,-4-3-4-1,3 7 0-15,-6-7-4 0,1 0-2 16,-6-10-1-16,-3-14-2 16,0 0 0-16,10-12-1 15,-1-8 1-15,0-6-1 31,5-2 0-31,3 2 0 0,0 6 1 16,1 7 0-16,1 10 1 16,-5 10 0-16,-1 10 0 15,-4 7-1-15,2 5-7 16,-6-1-22-16,-2-6-9 16,6 1 0-16,-6-13-1 15</inkml:trace>
  <inkml:trace contextRef="#ctx0" brushRef="#br0" timeOffset="25620.5779">5739 14642 44 0,'0'-24'35'15,"14"13"0"-15,2-7-5 16,9 4-21-16,7 2-4 16,-4 4-1-16,0 3-3 15,-2 5 0-15,-2 5 0 0,-12 6 1 16,-3 5-1-16,-4 9 1 16,-5 4-1-16,-3 7 1 15,1 10 0-15,-2 4 1 16,4 6-1-16,0 0 1 15,0 1-1-15,6-3 0 16,2-2 1 0,-2-8-1-16,3-7 0 15,-3-10 0-15,-6-8 0 16,-7-9-1-16,-5-3 0 0,-5-11-1 16,-6-2-1-1,-1-1-2-15,-4-5-6 16,6-1-21-16,5 2-10 0,1-4 0 15,13 1 0-15</inkml:trace>
  <inkml:trace contextRef="#ctx0" brushRef="#br0" timeOffset="25853.2142">6318 14858 35 0,'-14'-6'33'0,"28"6"0"15,4-4-8-15,11 1-15 32,9 3-6-32,-2 3-3 0,8-3-7 15,-7 0-16-15,3 7-10 16,-20-10-1-16,1 6 0 15</inkml:trace>
  <inkml:trace contextRef="#ctx0" brushRef="#br0" timeOffset="26022.5098">6325 14996 57 0,'7'19'38'0,"12"-14"0"16,14 0-10-16,8 1-17 15,2 0-9-15,4 1-35 32,-4-14-2-32,3 7-3 0,-15-12 0 15</inkml:trace>
  <inkml:trace contextRef="#ctx0" brushRef="#br0" timeOffset="26786.6499">7178 14982 13 0,'-46'-16'27'15,"8"-5"-7"-15,-2-12-2 0,7-9-2 32,13-3 0-32,6-5-3 15,14 2 0-15,7-3-3 0,19 15 0 16,5 10 0 0,11 19-3-16,-2 13-1 0,0 19-1 15,-10 12 1-15,-12 20-3 16,-18 6 1-16,-6 12-1 15,-19-6-1-15,-9-5-1 0,-7-8-1 16,-4-12 0-16,0-15-1 16,7-16-1-16,8-13 0 15,6-9 0-15,12-10 0 16,9-4 0-16,9-1 1 16,12 1 0-16,10 8 1 15,3 3 0 1,7 12 0-16,2 5 0 15,0 10 1-15,0 5-1 16,1 4-2-16,-7-1-6 16,5-1-19-16,-1 0-12 15,-10-12 1-15,8-1 0 0</inkml:trace>
  <inkml:trace contextRef="#ctx0" brushRef="#br0" timeOffset="27087.3824">7739 14965 30 0,'0'-18'35'16,"-15"-6"-1"-16,-1 2-8 16,1 11-5-16,-13-1-7 15,5 12-2-15,-8 6-4 16,3 11-2-16,1 7-2 15,5 5-2-15,4 4 0 16,14 2-1 0,8 0 0-16,8-6-1 15,11-7-2-15,6-7-2 16,9-4-11-16,5-4-23 16,-1-16-1-16,3-1 0 0,-4-11 0 15</inkml:trace>
  <inkml:trace contextRef="#ctx0" brushRef="#br0" timeOffset="27356.8653">8031 14954 34 0,'-13'-13'35'0,"-12"-6"0"16,1 4-7-16,0 7-10 16,-9-1-6-16,6 13-5 15,-1 6-3 1,9 11-1-16,1 5 0 15,12 5-1-15,6 2 0 16,6-1 1-16,9-4-1 16,10-5 0-16,6-9 0 15,3-7 0-15,0-10-1 16,0-8-1-16,-9-4-1 16,-3-9-3-16,-6 4-8 0,-11-4-27 15,-14-7 0-15,0 6 0 16,-10 1 0-16</inkml:trace>
  <inkml:trace contextRef="#ctx0" brushRef="#br0" timeOffset="27825.7046">8379 14930 18 0,'-16'-14'33'16,"6"7"0"-16,-11-2-4 0,4 1-12 15,3 8-5 1,0 0-4-16,12 10-2 16,2 4-1-16,15 6-1 0,0-1 0 31,5 6 2-31,-3 0-1 15,0 7 1-15,-11-6-1 0,-6 3 0 16,-12-9-1-16,-10 0 0 16,-10-14-3-16,-4-6-3 15,2 0-5-15,-1-16-14 16,4-6-19-16,16-3 0 16,9-7-1-16,12 4 0 0</inkml:trace>
  <inkml:trace contextRef="#ctx0" brushRef="#br0" timeOffset="28274.7134">8851 14439 27 0,'-32'-7'35'0,"2"32"2"15,-11 8-2-15,-3 24-18 16,6 26-5-16,0 12-2 16,13 9-3-16,3 8-1 31,22 5-3-31,9-10 0 0,19-5-2 15,18-15-4-15,4-17-31 16,6-21-4-16,12-13-1 16,-6-24 0-16</inkml:trace>
  <inkml:trace contextRef="#ctx0" brushRef="#br0" timeOffset="29260.4118">8990 14746 48 0,'7'-38'23'0,"11"6"-2"16,10 11-1-16,6 5-2 0,7 16-3 15,-8 13-2-15,-1 18-3 16,-11 11-4-16,-9 12-1 16,-17 4-1-16,-8 4-1 15,-15-9-1-15,-6-4-1 16,-2-13-2-16,-2-11 1 15,3-15 0 1,7-13-1-16,6-12 0 16,8-5 0-16,7-3 0 15,7-1 1-15,7 7 0 16,7 5 0-16,6 8 1 16,4 9-1-16,7 10 1 15,-3 7-1-15,3 4 0 0,0 1-2 16,-4 2-7-16,-5-7-14 15,0-6-14-15,0-3-1 0,-7-13 0 16,4 0 0 0</inkml:trace>
  <inkml:trace contextRef="#ctx0" brushRef="#br0" timeOffset="29692.5741">9374 14923 52 0,'13'3'38'16,"-6"16"0"-16,-4 10-4 15,-3-2-23-15,3 3-3 16,-3-1-2-16,0 1-3 16,0-8-1-16,0-8-1 31,0-14-2-31,0 0 0 0,-10-6 0 16,3-13 0-16,-1-7 0 15,0-6-1-15,3 0 1 16,-4 1 0-16,5 3 1 15,4 2-1-15,0 4 1 16,10 8-1-16,6 5 1 0,5 5-1 16,1 4 1-16,5 0-1 15,1 0 1-15,0 0 0 0,-1 0 0 16,-4 5 0 0,-5-5 0-16,-2 8 1 0,-6-1 1 15,-4 6 0-15,-6 6 0 16,0 3 1-16,0 6 0 15,-7 4 0 1,1 0-1-16,0 4 0 16,3-4-3-16,0-7-2 15,7-3-21-15,5-7-15 16,3-11-1-16,7-4 0 16,3-9 0-16</inkml:trace>
  <inkml:trace contextRef="#ctx0" brushRef="#br0" timeOffset="30433.2626">9874 15001 29 0,'-6'-19'29'16,"6"3"-6"-16,6-9-3 16,-3-7-5-16,6-2-3 15,-5-5-1-15,4 4-1 16,-8-2-1-16,6 10-1 16,-6 1-2-1,0 12-1-15,0 14-1 16,0 0-2-16,0 22 0 15,0 13-1-15,0 6 0 16,7 12-1-16,-4 3-1 16,1 3-1-16,0 0-6 15,-4-10-12-15,4-12-18 16,3-9 1-16,-2-16-1 0,5-8 0 16</inkml:trace>
  <inkml:trace contextRef="#ctx0" brushRef="#br0" timeOffset="30764.6436">10143 14811 47 0,'0'-16'36'0,"-12"8"1"15,2 1-11-15,-5 20-11 16,-8 3-5-16,9 12-4 16,-2 5-2-16,10 8-1 15,6 0-1-15,7 3-1 16,8-3 0-16,6-8 1 31,5-8-1-31,7-8 0 0,1-12 0 16,2-11 0-16,-3-11 1 15,-5-11-1-15,-8-8 0 16,-9-6-1-16,-11-3 1 16,-15 1-1-16,-8 4 1 15,-5 8-1-15,-3 10-2 16,-3 9-3-16,4 16-7 0,1 7-19 15,12 6-8-15,13 8-1 0,4-2 1 16</inkml:trace>
  <inkml:trace contextRef="#ctx0" brushRef="#br0" timeOffset="31096.4087">10444 14830 29 0,'0'0'35'0,"-21"-14"0"16,11 18-4-16,-5 5-13 15,-1 5-7-15,5 12-4 16,3 5-4-16,8 5 0 0,6 1-1 16,7 2 0-16,5-4-1 15,8-6 2-15,2-10-1 16,5-6 0-16,-4-13 0 15,1-11 1-15,-3-7-1 16,-7-9 0-16,-8-5-1 16,-8-5 1-16,-8-1-2 0,-11-3 0 15,-6 4-2-15,-8 2-5 16,2 11-9-16,-5 9-23 0,-5 0 0 16,4 15 0-1,-9 0 0-15</inkml:trace>
  <inkml:trace contextRef="#ctx0" brushRef="#br0" timeOffset="31598.3789">9064 15322 30 0,'-19'-4'30'16,"19"4"1"-16,25 5-15 15,12-5-2-15,26 0-2 16,20 0 0-16,23 0-1 16,15 0-2-1,19 0-3-15,6 0-2 16,2-3-5-16,-6 0-7 16,-11-3-11-16,-20-7-17 15,-11 8-1-15,-29-6 0 16,-18 11 1-16</inkml:trace>
  <inkml:trace contextRef="#ctx0" brushRef="#br0" timeOffset="32220.8141">9384 15521 32 0,'0'0'35'0,"-9"15"2"16,17-1-10-16,9 9-8 0,4-5-5 15,13 16-4-15,-2-7-2 16,2 7-2-16,-7-3-2 16,-8-1-1-1,-12-2-3-15,-15-5 0 16,-13-6-1-16,-10-8 1 16,0-6-2-16,3-10 1 15,6-9-1-15,7-11 1 16,15-9 1-16,12-5 0 15,13-4 0-15,3 1 1 16,3-2 0-16,-3 6 0 0,-7 5 1 16,-8 3-1-16,-7 9 0 15,-12 7-1-15,-6 5-1 16,-7 7-1-16,0 9-3 16,-6 1-7-16,4 11-16 15,6 8-10-15,-2-5-1 16,6 7 1-16</inkml:trace>
  <inkml:trace contextRef="#ctx0" brushRef="#br0" timeOffset="32598.8744">9803 15574 42 0,'3'-12'32'15,"-3"12"-5"-15,-6-12-3 16,-11 7-6-16,3 10-5 16,-9 4-2-16,2 9-4 15,-1 6-3-15,7 7-1 16,5 0-1-16,10 4 0 0,6 0-1 16,13-4 1-16,6-8 0 15,6-6 0-15,3-13 1 16,3-7-1-16,-6-10 1 15,-3-9-1-15,-9-7 0 16,-7-4 0-16,-12-4-1 16,-9 0 0-1,-4 6 0-15,-5 0-2 16,0 7-1-16,-2 3-5 16,6 14-10-16,0 2-14 15,3 5-9-15,11 0 0 16,0 10 0-16</inkml:trace>
  <inkml:trace contextRef="#ctx0" brushRef="#br0" timeOffset="32883.8018">9927 15617 20 0,'15'15'35'0,"-15"-15"1"16,0 22-4-16,0-6-10 16,0 0-6-16,6 10-4 15,-2-9-4-15,8 9-2 16,6-12 0-16,7 0-2 0,6-10 1 15,3-4-2-15,0-12 1 16,-2-5-1-16,-4-10-1 16,-4-1 0-16,-15-4-2 15,-15 2 1-15,-8 4-1 16,-13 2 0-16,-7 9 0 16,-1 7-2-1,2 8-1-15,-3 6-2 16,13 8-10-16,1 2-19 15,13-2-7-15,9 1-1 16,0-6 1-16</inkml:trace>
  <inkml:trace contextRef="#ctx0" brushRef="#br0" timeOffset="33221.612">10307 15588 20 0,'0'0'35'0,"-14"-12"1"16,14 12-1-16,-16 3-13 31,4 2-9-31,6 9-5 0,-1 5-4 16,7 6-1-16,0 3-1 16,12 2-1-16,1-3 0 15,5 2 1-15,5-10 0 16,7-4 0-16,1-11 1 15,1-6-1-15,-5-13 1 16,4-4 0-16,-13-8 0 0,-2-4 0 16,-16 0-1-16,-10-1 0 15,-10 6-1-15,-7 0 0 16,-5 9-2-16,-6 5-5 16,7 9-27-16,-3 9-7 0,0-3-1 15,12 10-1 1</inkml:trace>
  <inkml:trace contextRef="#ctx0" brushRef="#br0" timeOffset="33840.3791">10795 15119 58 0,'9'0'40'15,"4"7"-1"-15,-8 11-12 16,-2 0-9-16,7 10-6 0,-10-3-4 16,0 5-2-16,-6-5-2 15,3-2-1-15,-3-11-2 16,6-12 0-16,0 0-2 16,9-21 1-16,9-1 0 15,1-4-1-15,8-2 0 16,-2 0 1-1,6 6-1-15,0 5 1 16,-6 12 0-16,-3 5 1 16,-4 10-1-16,-5 12 1 15,-7 1 0-15,-1 6 0 16,-5 3-2-16,0-5-3 0,0 2-15 16,3-6-22-16,-3-9-1 15,8-4 0-15,-8-10 0 16</inkml:trace>
  <inkml:trace contextRef="#ctx0" brushRef="#br0" timeOffset="34304.9678">11210 14466 56 0,'23'19'40'0,"10"23"0"0,-1 18-5 16,1 15-21-16,0 23-2 15,-10 11-3-15,-6 9-3 31,-11-2-1-31,-12-4-2 0,-11-10-3 16,-8-15-1-16,-3-16-5 16,-3-21-8-16,6-16-28 15,3-10-1-15,4-16 1 16,8-8 0-16</inkml:trace>
  <inkml:trace contextRef="#ctx0" brushRef="#br0" timeOffset="34927.4467">11639 15087 24 0,'22'-3'35'16,"-6"-5"1"-16,17 4-2 15,0 4-15-15,7-9-11 16,8 9-5-16,-5 0-7 16,-3-4-10-16,-2 4-13 15,-8 4-8-15,-17-4 1 16,-3 6-2 0</inkml:trace>
  <inkml:trace contextRef="#ctx0" brushRef="#br0" timeOffset="35090.3781">11714 15172 47 0,'0'0'37'0,"14"9"0"0,4-9-14 16,13 0-6-16,3 0-9 0,5 0-15 16,-3-9-27-16,10 7-2 15,-9-10-1-15,4 7 0 16</inkml:trace>
  <inkml:trace contextRef="#ctx0" brushRef="#br0" timeOffset="35743.649">12693 15022 34 0,'-24'5'32'0,"-14"-10"-5"16,7-9-8 0,0-7-4-16,3-12-4 15,12-1-3-15,10-8-1 16,12 3-3-16,6-5 1 15,10 13-2-15,9 6 1 16,7 13 0-16,-1 12 1 16,-4 14-1-16,-7 13 0 15,-12 14-2-15,-14 8 0 0,-7 5-1 16,-19 3 0-16,-8-4-1 16,-6-3 0-16,-1-9 0 15,7-8-1-15,3-7 0 16,9-11 0-16,11-5 1 15,11-10-1-15,18 4 1 16,7-4 0-16,6 0 0 0,3 0 1 16,3 0 0-16,0 4 0 15,0 1 0-15,-6 1 0 16,-6-1 0-16,-6 2-1 0,-9-7 0 16,-1 5-3-1,-9-5-4-15,0 0-10 0,9 7-22 31,-9-7 1-31,0 0-2 0,-12-4 2 16</inkml:trace>
  <inkml:trace contextRef="#ctx0" brushRef="#br0" timeOffset="36159.8696">13183 15015 30 0,'-18'-14'36'15,"-4"9"1"-15,-7 0-3 0,1 5-16 16,1 7-5-16,-1 3-4 16,4 11-4-16,4 1 0 15,11 6-2-15,6-2 0 16,10 3 0-16,8-5-1 15,9 1-1-15,4-4-3 16,1-12-5-16,10-2-19 0,2-7-13 16,-7-4 0-16,2-2-1 15</inkml:trace>
  <inkml:trace contextRef="#ctx0" brushRef="#br0" timeOffset="36476.1308">13409 15060 46 0,'-6'-11'35'0,"-10"-4"-7"16,-5 6-7 0,-1 4-4-16,-6 5-5 0,7 5-4 15,-5 4-1-15,8 8-2 0,0 1-1 16,11 5-1-16,7 0-1 15,6 0 1-15,10-3-1 16,5-1 0-16,5-6 0 16,5-7-1-16,-4-6 0 15,-1-9-1-15,-2-3-1 16,-11-8-3 0,2 3-14-16,-8-1-21 15,-14-7 0-15,1 6-1 16,-7 1 0-16</inkml:trace>
  <inkml:trace contextRef="#ctx0" brushRef="#br0" timeOffset="36964.7093">13727 15020 28 0,'-17'-15'32'15,"2"11"-4"-15,-4 1-7 0,-6 3-5 16,3 3-4 0,3 1-2-16,4 6-3 0,6 4-2 31,9 4 0-31,10 1-1 0,8 9 1 15,0-3 0-15,7 6 0 16,-6-6 1-16,-1 5-1 16,-8-7 0-16,-7-1-1 15,-13-10-1-15,-5-4-1 16,-10-8-2-16,-3-4-2 16,4 0-9-16,-5-6-26 0,5-8-5 15,11 3 1-15,4-4 0 16</inkml:trace>
  <inkml:trace contextRef="#ctx0" brushRef="#br0" timeOffset="37633.8884">14209 14461 41 0,'-38'37'36'0,"-8"15"-1"0,0 23-14 16,6 22-4-16,8 13-3 16,17 12-3-16,9-1-4 15,22 3-2-15,11-15-4 16,10-14-6-16,7-23-27 15,5-14-5-15,-8-28-2 32,0-9 1-32</inkml:trace>
  <inkml:trace contextRef="#ctx0" brushRef="#br0" timeOffset="43559.9784">14455 14630 67 0,'5'13'35'16,"-5"8"-9"-16,6 12-6 15,-6-2-6-15,0 7-3 0,0 0-4 16,0-3-5-16,0-4-4 16,-8-11-6-16,8-6-11 0,0-14-12 15,-4-12-7-15,4-5 1 16,-6-12-1-16</inkml:trace>
  <inkml:trace contextRef="#ctx0" brushRef="#br0" timeOffset="43829.5972">14441 14591 34 0,'17'-4'31'16,"-3"-3"-3"-16,8 7-7 15,3 3-7-15,1-3-3 16,5 6-2-16,-3-3-2 16,1 4-2-16,-7-7-1 0,-1 5 0 15,-8-5 0-15,-2 0 0 16,-11 0-1-16,0 0 1 15,0 12-1-15,0 2 0 16,-7 6-1-16,2 4 0 16,0 3-1-16,5 3-1 0,3 5-4 15,-3-6-12-15,10-5-22 0,-1 0-1 16,0-12 0 0,3 8 0-16</inkml:trace>
  <inkml:trace contextRef="#ctx0" brushRef="#br0" timeOffset="44078.5504">14292 15047 55 0,'0'0'38'15,"13"0"1"-15,16-5-11 0,13 5-13 16,11-10-5-16,12 3-4 16,6-2-2-16,6-2-5 15,1 5-8-15,-8-2-18 16,-9 3-12-16,-10 5-1 16,-19 0 0-16</inkml:trace>
  <inkml:trace contextRef="#ctx0" brushRef="#br0" timeOffset="44398.753">14504 15172 21 0,'0'0'35'0,"0"0"2"16,0 18-3-16,-5-4-14 15,-3 10-6-15,-1-5-3 0,3 10-4 16,0-3-1-16,6-1-3 16,6-5-1-16,10-4 0 15,5-8-2-15,4-3-1 16,2-5-3-16,-2-3-6 15,3-4-13-15,-6-2-11 16,-8-7-4 0,-2 1 0-16,-7-6 0 15</inkml:trace>
  <inkml:trace contextRef="#ctx0" brushRef="#br0" timeOffset="44545.965">14655 15211 42 0,'-10'0'36'15,"3"13"2"1,3 6-8-16,-6 3-10 0,10 11-6 15,-4 1-6-15,4 4-3 0,0-1-5 16,0-8-8-16,11-3-26 16,0-2-5-16,-11-24 0 15,23 13 0-15</inkml:trace>
  <inkml:trace contextRef="#ctx0" brushRef="#br0" timeOffset="44899.357">14931 15279 27 0,'-11'0'35'0,"-13"-9"-1"0,5 9-2 15,-4 12-14-15,0-6-8 16,6 11-4-16,2 1-2 15,8 6-1-15,7 3-1 0,7 1-1 16,4-1 0-16,11-7 1 16,4-3-1-1,3-8 0-15,4-9 1 0,0-8 1 16,-7-10 0-16,-2-2 0 16,-9-9 1-16,-7 4-1 0,-14-3 0 15,-8 4-1-15,-11 4-3 16,-6-1-10-16,-3 5-29 15,9 4 0-15,-1-2 0 32,12 3 0-32</inkml:trace>
  <inkml:trace contextRef="#ctx0" brushRef="#br0" timeOffset="45448.2775">15083 14929 24 0,'16'0'38'16,"6"14"-1"-16,-5 2-1 15,-5 2-14-15,5 9-7 16,-8-2-5-16,-1 5-3 16,-8-6-4-16,0-4-2 15,0-10 0 1,0-10-2-16,0 0 0 16,0-25 0-16,11 0-1 15,1-1 1-15,7 0 0 16,3-2 1-16,-1 6 1 15,4 8 0-15,-1 9 1 0,-4 10 0 16,-3 9 0 0,-2 7 1-16,-4 5-1 0,-2 3 0 15,-3 4-1-15,0-3-3 0,-1 4-12 16,3-10-25-16,-8-10-1 16,11-2-1-16,-11-12 1 15</inkml:trace>
  <inkml:trace contextRef="#ctx0" brushRef="#br0" timeOffset="45917.7535">15505 14480 24 0,'25'24'38'16,"3"5"1"-16,15 16-2 15,0 13-13 1,-3 9-6-16,6 20-5 16,-19 7-3-16,-11 9-4 15,-16-1-1-15,-13 2-3 16,-15-4 0-16,-7-7-2 15,-2-13 0-15,-2-16-1 16,7-12-2-16,4-18-2 16,9-9-6-16,-1-21-17 0,9-12-13 15,8-9-1-15,3-12 2 16</inkml:trace>
  <inkml:trace contextRef="#ctx0" brushRef="#br0" timeOffset="46852.3048">16331 15279 79 0,'19'35'41'0,"-11"2"-2"16,-8 5-32-16,-6 3-38 15,-25-13-6-15,-2 5-1 16,-14-23-3-16</inkml:trace>
  <inkml:trace contextRef="#ctx0" brushRef="#br0" timeOffset="47892.3129">849 16160 43 0,'0'-58'38'0,"0"58"2"15,0 0-2-15,0 0-18 16,8 88-5-16,1-17-7 0,-2 20-3 16,-4 9-1-16,3 2-2 15,1 2-3-15,-5-12-2 16,2-10-10-16,-2-24-16 15,-2-58-12-15,0 66-1 16,0-66 1-16</inkml:trace>
  <inkml:trace contextRef="#ctx0" brushRef="#br0" timeOffset="48055.9816">882 16545 69 0,'25'-43'36'16,"-25"43"1"-16,0 0-14 15,56 9-27-15,-56-9-28 16,73 0-3-16,-32 0 0 0,6-10-2 16</inkml:trace>
  <inkml:trace contextRef="#ctx0" brushRef="#br0" timeOffset="48457.1683">1388 16269 33 0,'-31'-9'32'0,"3"15"1"16,2-2-6-16,5 5-16 15,11 10-4-15,5-2-2 16,9 4-1-16,9-1-2 16,6-4-1-16,4-4 0 15,1-3 0-15,-1-3-1 16,-5-6-2-16,-6 0 1 0,-12 0-2 16,-2-12 1-16,-15 8 1 15,-7 4 1-15,0 0 0 16,-1 7 3-16,-2 5 1 0,4-1 1 15,11 9 2-15,7-1-1 16,13 2 0-16,11-3 0 16,5-1-1-1,6-5-2-15,7-8-3 16,6-1-14-16,5-7-24 16,-7-13 0-16,2 2-2 15,-6-11 1-15</inkml:trace>
  <inkml:trace contextRef="#ctx0" brushRef="#br0" timeOffset="49094.7954">2443 16233 50 0,'-7'-11'36'16,"7"11"0"-16,-15 30-5 16,4 4-18-16,8 11-5 15,3 7-4-15,3 3-1 16,5-3 0-16,6-5-2 0,9-11 1 16,7-15-1-16,1-13 1 15,4-12-1-15,-7-15 0 16,0-4 1-16,-6-10-1 15,-7 0 0-15,-6-5 0 16,-3 2 0-16,-6 1-1 16,-9 5 0-1,3 8 0-15,0 8-1 16,6 14 1-16,-13 7-1 16,7 10 1-16,6 9 0 0,7 8 0 15,5 0 0 1,7 5 0-16,2-9 0 0,4-9 1 15,6-7 0-15,0-8 1 16,3-12-1-16,-3-8 1 0,-6-7 0 16,-6-10-1-16,-7-2 1 15,-7 1-2-15,-5-4-1 16,-8 7-4-16,-12 0-8 16,5 3-26-16,-1 21-3 15,-4 5 1-15,9 7 0 16</inkml:trace>
  <inkml:trace contextRef="#ctx0" brushRef="#br0" timeOffset="49427.863">3004 16617 42 0,'0'-22'36'0,"0"22"1"16,-16-14-13-16,2 7-8 16,14 7-4-16,-23 7-4 15,11 7-2-15,-1-1-3 16,10 8-2-16,3 8 0 0,9-9-1 16,4-1 1-16,2-3 1 15,7-7-1-15,3-2 0 16,-1-7 1-16,-5-7 0 15,-4-9-1-15,-6 2 0 16,-12 0 0-16,-6 0-3 16,-9 8-9-1,-7-7-29-15,-12 7 1 16,5-1-2-16,-2 2 2 16</inkml:trace>
  <inkml:trace contextRef="#ctx0" brushRef="#br0" timeOffset="49759.8482">3419 16327 38 0,'0'0'37'0,"0"0"0"16,12 10-6-16,10-10-15 15,2 0-5-15,11 0-3 0,-1-3-6 16,3 0-9-16,0 3-19 15,-3 0-11-15,-15-4-1 16,2 8 0-16</inkml:trace>
  <inkml:trace contextRef="#ctx0" brushRef="#br0" timeOffset="49913.4856">3463 16472 41 0,'0'0'37'0,"33"8"0"15,-7-8-2-15,4 0-25 16,8 0-25-16,-1-9-17 31,6 9-4-31,-9-11 0 0</inkml:trace>
  <inkml:trace contextRef="#ctx0" brushRef="#br0" timeOffset="50577.0735">4423 15959 36 0,'0'0'36'15,"4"10"2"-15,-4 9-2 16,-4 8-19-16,4 11-8 16,-5 3-3-16,5 1-2 15,0-1-2-15,0-7-2 16,0-7-2-16,0-13-2 0,0-14-2 16,0 0 0-16,0-22-1 15,-4-6 0-15,-2-3 1 16,-3-4 1-16,2-2 3 15,-1 0 1-15,1 4 3 16,4-13 3 0,9 32-2-1,6 4 0-15,4 5-1 16,9 5 0-16,5 0-1 16,1 0-1-16,1 6 0 0,-4-3 1 15,-1-3-1 1,-4 3 0-16,-5-3 1 0,-6 5 2 15,-12-5-1-15,10 17 1 16,-10-3 1-16,-3 5-1 0,3 8 0 16,-6 3 1-16,6 5-3 15,0 3-3-15,-4-3-10 16,4-5-25-16,4 4-1 16,-4-14 0-16,12-2 0 15</inkml:trace>
  <inkml:trace contextRef="#ctx0" brushRef="#br0" timeOffset="50816.1592">4281 16426 29 0,'-18'0'35'15,"18"0"2"-15,0 0-4 0,12 3-14 16,25-3-5-16,7-7-6 16,14 4-2-16,5 0-3 15,10-2-6-15,8 5-21 16,0 0-14-16,-18-7 0 0,-8 7-1 16</inkml:trace>
  <inkml:trace contextRef="#ctx0" brushRef="#br0" timeOffset="51200.4275">4260 16648 28 0,'11'-4'36'16,"-11"4"0"-16,-3 17-2 16,3 0-18-16,-18 2-8 15,6 8-1-15,-4 1-1 31,7-1-2-31,3-3-2 0,6-3 0 16,13-5-2-16,11-1 1 16,7-6-1-16,2-9-3 15,11 0-5-15,-9-5-10 16,-4-7-19-16,3 2 0 16,-16-7-1-16,1 3 0 15</inkml:trace>
  <inkml:trace contextRef="#ctx0" brushRef="#br0" timeOffset="51348.6256">4463 16683 61 0,'-8'16'37'0,"5"13"1"15,-2 5-18-15,-3-3-8 16,5 10-5 0,-4-2-6-16,5-2-13 0,2-8-24 15,0-3-1 1,0-13-1-16,6 5-1 15</inkml:trace>
  <inkml:trace contextRef="#ctx0" brushRef="#br0" timeOffset="51701.9985">4729 16685 23 0,'-14'2'34'0,"-10"-2"-1"0,4 17-1 16,2 1-17-16,-6 7-7 15,7 7-3-15,3 4-2 16,10 3 0-16,4-2-1 16,7-1-1-16,7-2 1 15,8-12-1-15,6-11 1 16,1-7 0-1,1-15 0-15,-1-6 1 16,-5-9 1-16,-2-6 0 16,-11-6 0-16,-4 4 0 0,-16-7 0 15,-6 11-3-15,-7 2-4 16,-7 6-24-16,-1 7-13 16,2 5 1-16,-3 3-1 15</inkml:trace>
  <inkml:trace contextRef="#ctx0" brushRef="#br0" timeOffset="52265.3248">5364 16289 28 0,'23'9'35'0,"-6"1"1"31,7 14 0-31,-11 8-22 0,2-2-5 16,-1 7-1-16,-5-8-3 16,-2-4-1-16,-7-8-1 15,0-17 0-15,0 0-2 16,5-22 1-16,-2-6-1 16,7-4 0-16,2-1 0 15,2-8-1-15,3 5 0 0,5 5-1 16,0 9-3-16,-1 0-6 15,4 12-21-15,0 5-7 16,-7-2 0-16,9 14 0 0</inkml:trace>
  <inkml:trace contextRef="#ctx0" brushRef="#br0" timeOffset="52566.0795">6000 16281 30 0,'0'22'36'15,"-9"9"0"-15,-13-4 1 16,-5-3-20-16,2 2-6 16,-12-9-6-16,6-1-1 15,-1-10-3-15,4-6 0 0,5-9 0 16,4-7-1-16,8-3 0 16,8-3 0-16,6 3-1 15,3 2 1-15,10 5 0 16,3 7 0-16,1 5 0 15,3 14 0-15,-1 5 1 16,2 4-1-16,-2 6-1 0,0-5-4 16,1 7-12-16,-1-7-17 15,-2-7 0-15,6-5-1 16,-1-12 1-16</inkml:trace>
  <inkml:trace contextRef="#ctx0" brushRef="#br0" timeOffset="52981.5156">6260 16397 73 0,'0'-15'25'16,"-4"-1"-4"-16,-7 3-3 15,-11-4-4-15,3 8-4 16,-8-1-4-16,2 5-2 16,-3 5-1-16,3 7-1 15,3 5 0-15,15 10-1 0,7 3 0 16,0-1 1-16,10-1-1 15,8 0 1-15,1-9-1 16,8-4 1-16,-1-10-1 16,-1-10 0-16,-1-8 0 15,-2-10-1-15,-4-7 0 16,-1-12 0 0,-5-6 0-16,-6-8 0 15,-3-4-1-15,-6 0 1 16,-3 4 0-16,-4 10-1 15,1 7 2-15,-6 14-1 16,-1 16 0-16,4 19 1 16,1 17 0-16,7 20 0 0,4 11 1 15,0 10-1-15,0 5 0 0,9 9 0 16,3-8-1 0,1-5-3-16,5-7-20 15,-3-10-17-15,-8-22 0 0,8-4 1 16,-15-21-1-16</inkml:trace>
  <inkml:trace contextRef="#ctx0" brushRef="#br0" timeOffset="53723.3269">6614 16483 81 0,'-13'-4'32'0,"13"4"-32"31,-4 12-16-31,-5-20-18 0,9 8-2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14:06.1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16102 11523 8 0,'-32'0'29'0,"20"6"0"16,12-6-7-16,13 0-4 0,20 4-4 15,20-4-2-15,21 9-3 16,17-9-1-16,23 4 0 16,17-4-3-16,8 0-1 15,1 0-1-15,-2 0 0 31,-13 0-1-31,-17 0 0 0,-22 0-3 16,-23 0-4-16,-17 5-7 16,-24-1-12-16,-22-4-12 15,5 9-1-15,-19-9 0 16</inkml:trace>
  <inkml:trace contextRef="#ctx0" brushRef="#br0" timeOffset="400.284">16594 11857 32 0,'10'-14'29'0,"5"1"-5"31,7 0-5-31,9 8-1 0,0 5-4 16,9 7-1-16,-8 3-4 16,2 9-1-16,-13 5-2 15,-9 8-2-15,-12 0 0 16,-6 1-1-16,-12-1-1 15,-1 2-1-15,-2-5 0 16,-1-1-3-16,10-3-2 0,2-9-4 16,10 2-9-16,6 0-20 15,0-7-1-15,3 3 1 16,1-4 0-16</inkml:trace>
  <inkml:trace contextRef="#ctx0" brushRef="#br0" timeOffset="588.6229">16706 12397 39 0,'0'0'40'0,"-9"11"1"16,9-11 0-16,0 0-16 16,0 0-12-16,3 9-5 15,-3-9-5-15,0 0-11 0,0 0-32 16,0 0-1-16,-10-20-1 15,10 3 0-15</inkml:trace>
  <inkml:trace contextRef="#ctx0" brushRef="#br0" timeOffset="3515.0035">24648 7295 23 0,'0'0'18'15,"0"0"-3"-15,-53-59-2 0,53 59-5 16,-70-55-1-16,9 27-3 15,-8 2 0-15,6 5 0 16,-9 4-1-16,0 12 0 16,3 10-1-16,0 14 0 0,2 10 0 15,20 12 0-15,6 8 1 16,16 1-1-16,0 2 0 16,7-3 0-16,5-7 0 15,13-12 0-15,-2-5 0 16,-2-14 0-16,-7-11 0 0,-9-11 0 15,-7-12 0-15,-10-9-2 0,-4-6 1 16,-21-6-1 0,-12-3-1-16,-5 1 1 15,-7 4-1-15,-4 9 0 0,-6 15 1 16,-1 8 0-16,-12 14 0 16,8 11 0-16,3 12 0 31,8 6 1-31,6 9-1 0,10 1 1 15,6-2-2-15,13-2 0 16,11-5 1-16,6-11-1 16,2-8 0-16,-5-10-1 15,-5-15 1-15,-11-6 0 16,-10-13 1-16,-12-7 0 16,-13-4 0-16,-16-1 1 0,-8 3-1 15,-7 6 2-15,0 9-1 16,-1 10 0-16,2 17 1 15,5 14 0-15,10 14-1 16,13 11 1-16,12 11-1 16,12 5-1-16,13 0 0 15,13 1-2 1,10-9 0-16,7-8-1 16,3-11 1-16,-2-9 0 15,-8-14-1-15,-11-9 2 16,-14-9 0-16,-15-7 2 15,-13 0 0-15,-16 1 0 16,-8 10 0-16,-9 10 1 0,-2 17 1 16,0 12-1-16,5 21 0 0,7 11 0 15,12 18 0 1,12 9 0-16,15 1-1 0,18-2-2 16,15-5-1-16,20-10 0 15,6-14-1-15,12-10 0 16,0-16 0-16,0-11 0 15,-6-15 0-15,-13-11 2 0,-15-4 1 16,-20-3 3-16,-11 3 0 16,-15 4 2-16,-5 16 0 15,-7 15 0-15,-1 25 0 16,3 18-1-16,9 22 0 16,8 13-1-16,16 11-1 31,14 8-2-31,16-1-1 0,18-1-2 15,13-18 0-15,13-15-1 16,7-14 0-16,10-14-1 16,-6-19 1-16,-4-14 0 15,-10-18 2-15,-14-14 1 0,0 0 2 16,-24-14 2 0,-5 6 1-16,-9 4 0 0,-4 9 1 15,-5 13 0-15,2 17 0 16,4 15-1-16,7 18-1 0,8 12-1 15,12 12-1-15,10 7 0 16,16 1-1-16,17-6-1 16,13-5-1-16,15-6-3 31,6-16-1-31,13-13 1 0,1-20-1 16,5-13 2-16,-8-20 0 15,-4-9 3-15,-11-11 2 16,-18-10 4-16,-4-2 3 15,-15-1-2-15,-10 15 2 16,-12 17-1-16,0 0-1 16,-7 35-2-16,7 19 0 0,13 13-2 15,11 11-1-15,12 10 0 16,19-3-2-16,19-6 0 16,16-8-1-16,21-14-1 15,12-22 0-15,11-14-1 16,3-21 1-16,6-19-1 15,-9-13 2 1,-6-12 1-16,-18-12 1 0,-20-5 2 16,-17 4 1-16,-20 10 0 15,-14 15 1-15,-15 19 0 16,-7 22 1-16,-3 19-2 16,5 22 0-16,8 14-1 15,12 6-2-15,13 5-1 16,18-8-1-16,16-11-2 0,14-16 0 15,17-12 0-15,4-19-1 16,7-14 1-16,-7-16 0 16,-6-12 2-16,-14-9 1 15,-17-11 2-15,-13 2 2 16,-19 1 1-16,-10 8 2 16,-13 10-1-16,-2 14 0 0,-4 18 0 15,8 13-1-15,3 16 0 16,12 13-3-16,14 6-1 0,11 1-2 15,18 1-1 1,6-12-2-16,18-6 1 0,8-17-3 16,8-11 1-16,-3-20 1 31,-3-10 1-31,-8-12 3 0,-12-9 2 16,-5-4 2-16,-20 1 1 15,-18 8 2-15,-18 10-1 16,-10 21 2-16,-13 17-1 15,-3 22-2-15,0 18 0 16,1 18-4-16,5 12-1 16,12 0-2-16,14 5-2 0,12-15-1 15,18-9-1-15,8-18 0 16,10-14 0-16,4-25 2 16,1-13 5-16,8-11 3 15,-4-13 1-15,-2 4 3 16,-29-6 0-16,-5 7 0 15,-6 6 1 1,-11 3-4-16,-7 8-4 16,-4 0-10-16,-41 15-30 15,59-39-1-15,-12 4 0 16,-1-6 0-16</inkml:trace>
  <inkml:trace contextRef="#ctx0" brushRef="#br0" timeOffset="4432.7429">19028 9203 46 0,'-11'-10'32'15,"-14"-2"-5"-15,-5 6-6 0,-3 6-6 16,-5 6-4-16,4 9-4 15,3 6-2-15,8 11-3 16,9 0 1-16,14 6-2 16,8-1 0-16,11-1 0 0,12-2-1 15,7-11-2-15,9-4-3 16,2-12-4-16,3-5-9 16,-2-7-8-16,-4-5-7 15,0 3-2-15,-14-9 1 16</inkml:trace>
  <inkml:trace contextRef="#ctx0" brushRef="#br0" timeOffset="4786.9746">19316 9326 37 0,'0'-12'24'0,"7"3"-2"16,-7-3-3-16,-2 0-2 0,2-2-3 16,-14-4-2-16,6 9-2 15,-9-1-2-15,0 5-2 16,-4 5-2-16,0 5-1 31,-1 4 0-31,3 10-2 0,4 4 1 16,7 2-1-16,8 3 1 15,5-1 0-15,5-3 1 16,10-2 0-16,3-9 0 16,4-2 0-16,-4-11-1 15,1-5-1-15,-6-5-4 16,-2-9-7-16,0-5-24 0,-1 2-5 16,-9-5-1-16,3 5 1 15</inkml:trace>
  <inkml:trace contextRef="#ctx0" brushRef="#br0" timeOffset="5304.7169">19616 9259 37 0,'0'-10'32'16,"0"10"-7"-16,-12-10-4 0,0 4-6 15,3 3-3 1,-6-2-3-16,3 5-3 16,-4 5-1-1,5 0-2-15,1 4 0 16,4 5-2-16,6 1 2 0,7 2-2 15,4 3 1-15,2 4 1 16,-1-2 1-16,-1 2 0 16,-3-5 0-16,-8 2 0 15,-7-3 0-15,-9-3-1 16,-7-4-2-16,-5-6-2 0,1-2-9 16,-3-3-23-16,3-10-7 15,9-4 1-15,2-8-1 16</inkml:trace>
  <inkml:trace contextRef="#ctx0" brushRef="#br0" timeOffset="5705.3447">19917 8848 35 0,'-14'14'35'15,"-9"9"1"-15,-2 15-3 16,2 17-16-16,-5 6-5 16,9 14-3-16,1 0-3 15,13 9-2-15,5-9-1 16,9-3-1-16,9-6-1 31,7-15-4-31,12-10-4 0,0-16-16 16,3-10-15-16,7-7 0 15,-6-13 0-15,2-8 0 16</inkml:trace>
  <inkml:trace contextRef="#ctx0" brushRef="#br0" timeOffset="6159.4698">20062 9299 40 0,'0'19'33'16,"-9"-1"1"-16,9 2-12 15,6 4-7-15,-3-2-4 16,13 5-1-16,-3-9-3 15,9-1 0-15,-5-9-2 16,9-8-1-16,-5-5-1 0,1-9 0 16,-3-8-1-16,-4-8-1 15,-5-6 0-15,-10-7-1 16,-3-5 0-16,-11-1 0 16,-6 2-1-16,-8 5 1 15,-4 5-1-15,-1 10 1 0,-2 11 0 16,4 11-1-16,4 11 1 0,9 12 0 15,9 3 0 1,13 5 0-16,15-1-1 0,9 2-5 16,15-3-13-16,7-2-19 15,-5-7 0-15,6-6 0 16,-5-9 0-16</inkml:trace>
  <inkml:trace contextRef="#ctx0" brushRef="#br0" timeOffset="6506.905">20389 8838 58 0,'13'2'38'16,"10"25"0"0,-1 17-11-16,-4 6-12 0,2 20-4 15,-10 5-2-15,-4 15-3 16,-9-5 0-16,-6 1-3 15,-5-10-1-15,-3-11-2 16,2-13-1-16,4-15-4 0,11-10-7 16,3-17-23-16,12-20-6 15,6-3 1-15,1-15-1 16</inkml:trace>
  <inkml:trace contextRef="#ctx0" brushRef="#br0" timeOffset="6792.1755">20747 9213 74 0,'24'2'37'0,"1"-2"1"16,12 0-15-16,4 0-15 16,-1 0-4-16,-3 0-4 15,-3 7-7-15,-11-7-10 16,-6 0-17-16,-4 4-4 0,-13-4 0 16,0 0 0-16</inkml:trace>
  <inkml:trace contextRef="#ctx0" brushRef="#br0" timeOffset="6961.2836">20778 9324 63 0,'0'0'37'16,"28"8"1"-16,-4-4-13 15,4-4-10-15,12 0-6 16,-3 0-11-16,0 5-32 0,-7-10-4 15,0 5 0 1,-11-9-1-16</inkml:trace>
  <inkml:trace contextRef="#ctx0" brushRef="#br0" timeOffset="7462.1787">21557 9150 61 0,'-20'-19'34'15,"-1"16"0"-15,-5 0-15 16,-5 3-7-16,4 12-5 31,-1 4-2-31,9 9-1 0,5 3 0 16,7 6-1-16,12-3 0 16,11 3-1-16,6-7 0 15,6-3-2-15,3-5-5 16,-1-9-16-16,-2-10-16 15,5 0-1-15,-8-9-1 16,4 1 1-16</inkml:trace>
  <inkml:trace contextRef="#ctx0" brushRef="#br0" timeOffset="7794.1561">21761 9213 47 0,'0'0'29'16,"-12"-10"-8"-16,1 10-7 0,-4 0-3 15,-1 4-5-15,-2 6-1 16,2 6-2-16,1 5-1 16,6 6 0-16,6-3 0 15,10 3 2-15,6-3 0 0,4-7 1 16,8-2 1-16,0-11 0 15,3-4 0-15,-5-10 0 16,-2-7 0-16,-13-7-2 16,-8-2-1-16,-6 1-3 15,-9-4-5-15,-2 7-18 16,-4 3-14-16,-4 2-2 0,5 10 0 16,-1 0 1-16</inkml:trace>
  <inkml:trace contextRef="#ctx0" brushRef="#br0" timeOffset="8163.1979">22005 9194 37 0,'0'0'29'16,"-10"3"-1"-16,10-3-10 15,6 21-3-15,6-4-4 31,8 7-2-31,-2 0 0 0,3 7 0 16,-5-7-1-16,-3 3-1 16,-13-7 0-16,0-4-3 15,-20-10-2-15,-3-6-5 16,-2-6-29-16,3-3-5 16,-8-14-2-16,13 7 0 15</inkml:trace>
  <inkml:trace contextRef="#ctx0" brushRef="#br0" timeOffset="8696.3838">22402 8793 46 0,'-21'35'34'16,"-3"8"1"-16,7 13-16 16,4 15-3-16,3 6-6 15,15 8 0-15,2-9-3 16,8-2-4-16,5-11-4 16,3-13-6-16,4-11-18 15,2-7-11-15,-6-23-2 0,2 1 1 16</inkml:trace>
  <inkml:trace contextRef="#ctx0" brushRef="#br0" timeOffset="9098.299">22569 9252 30 0,'-3'19'33'16,"13"4"1"-16,-1 1-11 15,5-3-6-15,5 5-3 0,0-9-4 16,5-2-2-16,-3-11-1 16,8-4-2-16,-7-7-2 15,-1-9-1-15,-7-8 0 16,-5-8-1-16,-9-9 0 15,-9-5 0-15,-7-6-1 16,-6-3 1 0,-9 5 0-16,1 7-1 15,-6 5 1-15,5 10-1 16,4 11 0-16,6 17 0 16,5 12 0-16,8 8 0 15,8 8-1-15,18 4 1 16,8 2-3-16,3 1-5 15,18-2-15-15,0-1-16 0,-2-11 1 16,8 0 0-16,-10-11 0 16</inkml:trace>
  <inkml:trace contextRef="#ctx0" brushRef="#br0" timeOffset="9383.3837">23027 9089 50 0,'0'0'36'0,"0"0"2"32,0 0 0-32,12 19-22 0,-6 6-5 15,-6 4-4-15,5 7-2 16,1 1 0-16,6 4-2 15,-2-7-1-15,-5-3-2 16,-5-5-2-16,4-11-7 16,4-5-17-16,-8-10-13 15,0 0-2-15,-7-17 1 0,-3-2 0 0</inkml:trace>
  <inkml:trace contextRef="#ctx0" brushRef="#br0" timeOffset="9530.5375">22919 9226 58 0,'0'0'37'0,"20"0"1"32,3 0-11-32,3 4-12 0,1-4-7 15,6 0-6-15,2 5-16 16,9-5-23-16,-13-5 0 16,-1-1-2-16,1-7 1 15</inkml:trace>
  <inkml:trace contextRef="#ctx0" brushRef="#br0" timeOffset="10069.516">23550 9156 38 0,'-17'-6'36'16,"-12"-13"1"-16,5-4-11 16,6-3-8-16,4-7-7 15,14 6-4-15,11-2-3 0,6 9-2 16,6 8 0-16,7 7-2 16,-1 13 1-16,7 12 2 15,-11 8-1-15,-16 9 0 16,-18 6 0-16,-12 2 0 15,-13 2 1-15,-6-5-2 16,1-7 1 0,3-1-2-16,2-5 1 15,14-10-1-15,13-5 1 16,22-6-1-16,13-3 0 16,9-5 0-16,7 3-1 0,-12-3-3 15,9 0-10-15,-3 0-21 16,-14-3-5-16,-2 3 2 15,-22 0-2-15</inkml:trace>
  <inkml:trace contextRef="#ctx0" brushRef="#br0" timeOffset="10431.6936">23716 9239 66 0,'17'5'39'0,"-17"-5"0"15,17 17-9-15,-4 3-16 16,-8-11-6-16,1 9-2 16,-9-4-2-16,0-4-2 15,3-10-1-15,-12 4 0 32,12-4-2-32,-6-22 0 0,-3 6 0 15,4-6-1-15,10 0 0 16,-2 0 1-16,9 1-1 15,3 7 1-15,0 5 1 16,4 5 1-16,1 4 0 0,0 10 0 16,-1 2 1-16,1 8 0 15,-6 3 1-15,-7 1-1 16,-4 1-1-16,-3-1-3 0,4 1-9 16,-4 1-29-16,-11-11 0 15,11-2-1-15,0-13-1 16</inkml:trace>
  <inkml:trace contextRef="#ctx0" brushRef="#br0" timeOffset="11017.729">24127 8892 37 0,'4'-26'37'16,"2"8"1"-16,-6 10-2 15,0 8-14 1,10 15-10-1,-10 12-4-15,7 14-3 0,-11 7-2 16,12 10 0-16,-2 0 0 16,-10 5-1-16,-2-5-1 15,6-8-1-15,0-12-2 16,0-10-1-16,10-7-4 16,-10-21-5-16,10 9-3 0,3-22-2 15,7 1 1-15,-4-9 1 16,-16 21 5-16,43-37 5 15,-30 15 6-15,1 8 6 16,-3-1 5-16,1 8 1 16,-12 7 2-16,12-10-2 0,-23 10-4 15,11 0-2-15,-12 4-3 16,12-4-1-16,-13 13-1 16,0-6 0-16,-6 2-1 15,12 1 0-15,7-10 1 0,-17 20-1 16,17-10 0-16,0 4 0 15,7-5 0-15,-7-9-2 32,42 20-6-32,-42-20-26 15,47 17-5-15,-47-17-1 0,62 7-1 16</inkml:trace>
  <inkml:trace contextRef="#ctx0" brushRef="#br0" timeOffset="11333.535">24474 8806 43 0,'0'0'39'16,"0"0"1"-16,62 9-3 15,-40 33-15-15,-3 9-8 16,-8 14-5-16,-4 6-2 16,-16 8-2-16,9-1-3 0,-5-6-4 15,-21-4-14-15,11-17-22 0,-2-8-3 16,17-43-2-16,-30 51 1 15</inkml:trace>
  <inkml:trace contextRef="#ctx0" brushRef="#br0" timeOffset="11550.3264">24852 9420 42 0,'0'0'41'0,"0"0"1"15,0 0-2-15,0 0-18 16,24 66-8-16,-24-66-14 16,-52 61-36-16,52-61-3 15,-74 46-2-15,15-37 0 16</inkml:trace>
  <inkml:trace contextRef="#ctx0" brushRef="#br0" timeOffset="12236.3368">21050 10185 27 0,'7'0'36'0,"-1"12"1"16,9 23-1-16,-3 14-19 31,-4 8-5-31,3 12-5 0,-7 4-2 15,-1-2-7-15,-3-8-10 16,-3-13-17-16,-3-20-8 16,3-10 0-16,3-20-1 15</inkml:trace>
  <inkml:trace contextRef="#ctx0" brushRef="#br0" timeOffset="12452.9715">21237 10447 33 0,'0'0'35'15,"-10"0"0"-15,-9 10-3 0,-4 4-16 16,6 5-7 0,-5-2-3-16,5 5-1 0,1 0-2 31,9-8-1-31,7 1 0 0,13-6-1 16,5 1 0-16,6-3 0 15,7-2-3-15,-1-5-11 16,-2 0-23-16,10 0-1 15,-6-7 0-15,2 7 0 16</inkml:trace>
  <inkml:trace contextRef="#ctx0" brushRef="#br0" timeOffset="12870.4962">21862 10369 49 0,'-15'0'37'0,"-15"5"1"16,1 5-8-16,0 4-14 15,-7 1-5-15,12 11-4 16,0-1-2-16,10 6-2 16,11 1 0-16,16-3-2 0,4-2 1 15,8-3-1-15,6-5 0 16,0-7-7-16,1-2-3 15,-6-10-10-15,-4-9-17 16,-3 0-3-16,-15-10-1 16,-4 5 0-16</inkml:trace>
  <inkml:trace contextRef="#ctx0" brushRef="#br0" timeOffset="13007.5458">21653 10504 63 0,'-15'0'36'0,"15"0"-5"15,21 0-10 1,1-4-7-16,11 8-4 0,4-4-12 16,4 6-28-16,-1-6-5 0,11 0-2 15,-10-6 0-15</inkml:trace>
  <inkml:trace contextRef="#ctx0" brushRef="#br0" timeOffset="13740.7932">22348 10135 23 0,'-16'4'34'15,"2"-4"0"-15,14 0 0 16,27 15-18-16,5-15-5 15,20 6-3-15,9-6-2 16,10 0-3-16,8-9 0 16,4 5-2-16,-14-2-1 0,-5 2 0 15,-14 4 0-15,-19 4 0 16,-18 5 1-16,-13 5 0 16,-21 5-1-16,-17 9 1 0,-7 5 0 15,-14 8 1 1,-8 2-1-16,-2-2 0 0,-4 5-1 31,7-7 0-31,6 0 0 0,10-10 1 16,10-4-1-16,18-7 1 15,19-9 0-15,19-4 1 16,15-5 0-16,17 0 0 16,10 0 1-16,15 0-1 15,6 0 0-15,6 0-1 16,-4 0 1-16,-8 4-2 0,-7-4-1 15,-11 0-3-15,-7 4-15 16,-20-4-20-16,-14-4 1 16,-2-1-2-16,-18-8 1 15</inkml:trace>
  <inkml:trace contextRef="#ctx0" brushRef="#br0" timeOffset="14226.2483">23154 10192 26 0,'22'-7'31'0,"-22"7"-2"16,0 0-3-16,-5 16-5 15,-18-5-3-15,-8 16-5 16,-18-3-3-16,2 9-2 16,-15 2-2-16,-3 3-3 15,-5-4-1-15,3-1-3 0,9-2-5 16,9-11-6-16,18-2-9 0,7-4-17 15,7-11 1-15,17-3-2 16,12-3 2-16</inkml:trace>
  <inkml:trace contextRef="#ctx0" brushRef="#br0" timeOffset="14641.377">22981 10130 41 0,'34'3'34'0,"-2"-3"-3"0,4 0-13 16,-2 0-18-16,-9 0-26 15,11 6-3-15,-19-6-3 16,-8 8-2-16</inkml:trace>
  <inkml:trace contextRef="#ctx0" brushRef="#br0" timeOffset="15043.9121">23402 10639 58 0,'0'11'41'0,"0"-11"0"15,0 0-3-15,-7 10-38 16,7-10-33-16,-3-10-6 0,-8-2-1 16,11-1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4:31:22.2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1588 5808 30 0,'14'-5'30'0,"-14"-9"-5"15,-10 4-2-15,-11-1-4 16,-11 0-6-16,0 9-5 16,-8 2-4-16,5 8-1 15,-3 11-1-15,11 6-1 16,6 8 0-16,12 5-1 16,12 4 0-16,7-3 0 15,10-3 2-15,8-7-1 16,7-8 1-16,3-7 1 0,-1-10 0 15,-5-4 0-15,-8-6 0 16,-4-5 0-16,-16-4-1 16,-8 1 0-16,-16-1-2 15,-7 3 1-15,-3 7-1 16,-5 5-1-16,-6 7 0 16,3 8 0-16,5 9 1 15,9 4-1-15,8 7 0 16,11-1 1-16,5-1-1 15,3-1 1-15,16-3 1 16,2-2 0-16,9-10 0 16,8-5 1-16,3-12 0 15,-1 0 0-15,3-10 0 16,0-5 0-16,-3-6-1 0,-5-3 1 16,-5-1-1-16,-5 2 0 15,-9 1-1-15,-5 6 1 16,-4 3-1-16,-7 13 0 15,0 0 0-15,0 0 0 16,0 16 0-16,-6 4 0 16,6 5 0-16,0 0 1 15,0 0-2-15,0-4-2 16,6 4-5-16,-6-13-12 16,0-12-18-16,13 9 0 15,-13-23 0-15,7 0 0 16</inkml:trace>
  <inkml:trace contextRef="#ctx0" brushRef="#br0" timeOffset="140.627">1745 5900 58 0,'-3'-9'36'16,"-3"-2"-1"-16,6 11-6 16,-11 0-36-16,11 0-25 15,-6 15-3-15,1-5 0 16,7 7-2-16</inkml:trace>
  <inkml:trace contextRef="#ctx0" brushRef="#br0" timeOffset="328.1277">1782 6090 31 0,'13'19'36'0,"0"7"2"16,1-2-2-16,0 0-15 15,5 3-8-15,-4-5-5 0,4 2-2 16,-8-8-2-16,4-6-2 15,-1-10-1-15,3-11 0 16,5-6-5-16,-3-6-11 16,4-8-23-16,3 2-1 15,-2-1 0-15,2 5 0 16</inkml:trace>
  <inkml:trace contextRef="#ctx0" brushRef="#br0" timeOffset="750.0413">2356 6075 40 0,'0'0'37'0,"12"21"0"16,-17-4-7-1,-4 1-9-15,-1 3-7 0,-9-4-4 16,-2 0-5-16,-7-3-3 16,2-4-4-16,7-7-1 15,1-8-1-15,9-7-1 16,0-4 0-16,9 2 0 15,3-4 1-15,11 7 2 16,2 2 2-16,0 6 1 16,6 6 1-16,-5 6 1 15,5 6 0-15,-2 2 0 16,1 0 0-16,-2 0 0 16,1 0 0-16,-3-10-1 15,4-3 0-15,-1-6 0 16,-3-11 0-16,2-7-1 0,0-4 0 15,-1-3 0-15,1 1-1 16,-6 3 0-16,-1-1 0 16,-3 10 0-16,1 8 0 15,-10 6 1-15,9 15 0 16,-6 5-1-16,-3 4-6 16,0 3-33-16,3 6 0 15,4-5 0-15,11-7-1 16</inkml:trace>
  <inkml:trace contextRef="#ctx0" brushRef="#br0" timeOffset="1609.4367">3567 5767 15 0,'0'17'30'16,"3"15"3"-16,-9 6-4 0,1 8-15 16,2 7-4-1,-1 1-1-15,1 0-2 0,3-7-3 16,0-8 1-16,0-12-1 15,0-15 0-15,0-12 0 16,9-12 0-16,-9-15-1 16,0-10 0-16,-3-12 0 15,3-8-1-15,0-3-1 16,-5-1-1-16,5 6 0 16,0 6 1-16,0 8-1 15,0 13 0-15,9 18 0 16,-9 10 1-16,15 18-1 15,1 10 0-15,2 10 0 16,4 11 0-16,3 2 0 16,6 6 1-16,3-3 0 0,3-4-1 15,0-8 2-15,-3-10-1 16,-2-10 0-16,-2-12 1 16,-2-10-1-16,0-14 0 15,-9-13 1-15,-4-11 0 16,-3-8-1-16,-5-7 0 15,-4-2 0-15,-3 1 0 16,-6 6-1-16,-4 2 0 16,2 14-3-16,-2 3-4 15,7 19-9-15,3 10-23 16,0 0-1-16,-4 15 0 16,10-2 1-16</inkml:trace>
  <inkml:trace contextRef="#ctx0" brushRef="#br0" timeOffset="1843.7925">4312 5896 51 0,'0'0'36'16,"0"0"1"-16,0 0-5 15,22 7-18-15,-3-7-8 16,9 0-3-16,2 0-3 16,4-6-4-16,1 6-14 0,-5 0-19 15,-5 0 0 1,-4 0-1-16,-10 3 1 16</inkml:trace>
  <inkml:trace contextRef="#ctx0" brushRef="#br0" timeOffset="2000.0487">4349 6049 64 0,'0'0'37'15,"18"8"-4"-15,2-4-12 16,1-4-7-16,7 4-9 16,0-8-38-16,3 4-1 15,-4-11-4-15,5 4 0 16</inkml:trace>
  <inkml:trace contextRef="#ctx0" brushRef="#br0" timeOffset="2968.7981">5466 5670 23 0,'-9'0'27'0,"-13"-11"-6"15,7-6-1-15,-2-5-3 0,3-10-3 16,5 1-2-16,-1-5-2 16,13 7-2-16,4 1-2 15,7 5-2-15,6 8 0 16,5 10-1-16,-4 10 0 15,0 12-1-15,-9 12 1 16,-12 10-1-16,-12 9 0 16,-9 1-1-16,-11 4-1 15,-3-5 0-15,-3-2 0 16,3-10-1-16,9-10 0 16,9-11-1-16,17-15 1 15,0 0 1-15,19 4 0 0,9-8 0 16,6 4 2-1,6-3-1-15,0 3 0 16,1 3 0-16,-1 5 0 0,-5 0 0 16,-8 1 0-16,-4 1-1 15,-5-3-1-15,-5 2 1 16,-2-1-1-16,-1-2 1 16,-10-6-1-16,15 11 0 15,-15-11 0-15,0 0 1 16,0 0 0-16,0 0 1 15,0 0-1-15,0-15 1 16,-5 5-1-16,1-5 1 16,1 1-1-16,0-4-1 15,3 2 1-15,0-1-1 0,7-2 0 16,5 5 0 0,0 3 0-16,3 2 0 0,4 2 0 15,-1 7 1-15,4 0-1 16,0 0 1-16,-4 10 1 15,-2 0-1-15,-4 2 1 16,1 4 0-16,-4 0 0 16,-3-2-3-16,-6 5-10 15,3 0-24-15,-9-4 0 16,6-3-2-16,0-12 2 16</inkml:trace>
  <inkml:trace contextRef="#ctx0" brushRef="#br0" timeOffset="6031.4236">5133 6123 26 0,'0'0'31'15,"16"5"-6"-15,21 0-7 16,19 1-2-16,20 2-3 16,10-3 0-16,14 4-4 15,-2 0-5-15,5-5-6 0,-10 4-13 16,-12-6-19-16,-31-6 0 15,-15 4 0-15,-35 0-1 16</inkml:trace>
  <inkml:trace contextRef="#ctx0" brushRef="#br0" timeOffset="6703.3575">5263 6350 55 0,'0'0'29'0,"7"10"-7"15,-7 4-6-15,0 11-5 0,-5 1-4 16,8 8-2-1,-3 2 0-15,9 1-1 0,-2-5 0 16,7-3-2-16,1-10 0 16,7-6 0-16,1-9 0 15,0-9 0-15,0-10-1 16,-2-6 1-16,-3-6-1 16,-4-2-1-16,-1-3 1 15,-7 4-1-15,-6 5 1 16,0 4-1-16,-6 7 0 15,6 12 0-15,-10 0 0 16,4 12 0-16,3 5-1 16,3 3 1-16,6-1 0 15,3 5 0-15,5-2 1 0,7-3 0 16,-1-6 0 0,6-3 0-16,0-10 1 0,-1-4 0 15,-1-8 0-15,-4-5 0 16,-8-10 0-16,-3 1-1 15,-4 0 0-15,-5-1-3 16,-3 10-3-16,-6 1-7 16,9 16-19-16,-14-6-7 15,14 6 0-15,-7 25-1 16</inkml:trace>
  <inkml:trace contextRef="#ctx0" brushRef="#br0" timeOffset="7047.167">5797 6603 43 0,'0'0'31'16,"0"0"-3"-1,0 0-9-15,0 0-4 0,-8 13-6 16,8 3-3-16,0 1-2 15,3 1-2-15,4 1 0 16,6 0-1-16,4-1 2 16,2-7-1-16,1-7 1 15,3-4 1-15,-6-10 0 16,-1-4 1-16,-8-8 0 16,-5 0-1-16,-11-5 0 15,-6 1-1-15,-6 5-4 0,-5 0-5 16,1 9-21-16,3 7-13 15,-6-2 1-15,11 7-1 16</inkml:trace>
  <inkml:trace contextRef="#ctx0" brushRef="#br0" timeOffset="7750.2849">6347 5566 41 0,'0'-14'34'15,"0"0"-1"-15,0 14-7 0,6 18-12 16,-6 5-6-1,0 15-3-15,0 8-2 0,0 9-1 16,0 2 1-16,3 7-1 16,-3-7 0-16,3-4-1 15,-3-10 0-15,0-11-1 16,4-6 0-16,2-9-1 16,3-7-1-16,3-10 0 15,7-6-1-15,-3-7 0 16,8-3-1-16,-1 0 2 15,0-1-1-15,-3 0 2 16,-3 4 0-16,-3 4 2 16,-14 9 0-16,7-9 1 15,-7 9 0-15,-15 8-1 16,3-2 1-16,-6 4-2 0,0 0 1 16,0 2-2-16,1-1 3 15,1 1-2-15,4-3 1 16,6 2 2-16,6-11-1 15,6 17 1-15,6-12 1 16,11 1-1-16,1-2 0 16,5 1 1-16,-2-1-2 15,4 1-1-15,-6-1-1 16,-3-4-4-16,-4 3-12 16,-5 2-22-16,-13-5 0 15,0 0-1-15,-12-7 0 16</inkml:trace>
  <inkml:trace contextRef="#ctx0" brushRef="#br0" timeOffset="10297.1683">7115 5859 6 0,'13'0'31'16,"15"5"-1"-16,4-5 1 15,11 0-17-15,6 0-8 16,1 4-8-16,-1 2-16 15,-14-11-11-15,5 12-1 16,-21-7 0-16</inkml:trace>
  <inkml:trace contextRef="#ctx0" brushRef="#br0" timeOffset="10437.7937">7218 5929 31 0,'-9'9'33'16,"9"-9"-2"-1,0 0-8-15,24 11-5 0,5-6-12 16,10 2-24-16,2-7-10 16,14 0-4-16,2-10-1 15</inkml:trace>
  <inkml:trace contextRef="#ctx0" brushRef="#br0" timeOffset="11203.5308">8469 5424 36 0,'-26'0'30'0,"-9"-8"-4"16,8-4-8-16,5 0-5 0,6-5-4 15,12-2-4-15,6 1-1 16,10 2-1-16,15 1-1 16,7 4 0-16,4 9 0 15,4 8 0-15,-4 2 0 16,-7 13 1-16,-14 4 0 16,-10 11 0-16,-22 5 0 15,-11 4-2-15,-11-1 1 16,-3-5-1-16,-2 0 0 15,9-5-1-15,5-7-1 16,8-7 1-16,20-7-1 0,7-5 1 16,17-4 0-1,5 1 0-15,5-5 1 16,8 0-1-16,1 0 1 0,0 0-1 16,-5 0 0-16,-1 3-1 15,-10-3 1-15,-8 5-1 16,-4-1 1-16,-15-4 0 15,10 7 0-15,-10-7 1 16,0 0 1-16,0 0 0 16,-16 0 0-16,13-13-1 15,3-6 0-15,0 0 0 16,12-5-1-16,-2-3 0 16,3 0 0-16,3 5 0 15,2 6 0-15,3 9 1 16,-2 7 0-16,-3 11 1 0,-1 4-1 15,0 12 1 1,-2 2-1-16,0 3-4 0,-1 1-13 16,3 0-21-16,-12-14-1 15,7 2 0-15,-5-11 0 16</inkml:trace>
  <inkml:trace contextRef="#ctx0" brushRef="#br0" timeOffset="11625.4018">8066 5989 26 0,'0'0'34'0,"0"0"0"16,17 6-8-16,21-6-6 15,13-6-4-15,22 6-4 0,14-10-1 16,27 2-2 0,8-3-5-16,9 0 0 0,-7-2-3 15,-14 1-2-15,-13 4-2 16,-23-3-9-16,-18 2-24 16,-25 9-4-16,-31 0 1 15,0 0 0-15</inkml:trace>
  <inkml:trace contextRef="#ctx0" brushRef="#br0" timeOffset="12312.9543">8282 6212 48 0,'0'0'33'16,"11"-13"-6"-16,0 2-8 15,10 7-6-15,2-1-5 16,6 5-3-16,0 4-1 16,-1 2-1-16,-3 7-1 15,-8 6-1-15,-9 6 0 16,-8 0-2-16,-8-1 1 15,-6-5 0-15,1 1-1 0,0-4-1 16,8-8 0-16,5-8 1 16,15 0 1-16,4-4 0 15,3 0 0-15,3 4 0 16,-5 0 1-16,-3 5 2 16,-10 10-1-16,-11 1-1 15,-11 0-1-15,-10 3-6 16,0-2-11-16,-3-1-17 15,-4-13-1-15,11 2 0 16,2-13-1-16</inkml:trace>
  <inkml:trace contextRef="#ctx0" brushRef="#br0" timeOffset="12641.1946">8664 6295 21 0,'0'0'32'0,"23"9"0"16,-13 4-8-16,-5 1-8 16,1 5-5-16,-6-2-2 15,6 2-3-15,-12-6-1 16,6 2 0-16,0-15-2 16,-11 7-1-16,11-7-1 15,-7-20 1-15,7-2-1 16,3 0-1-16,5-2-1 15,5-2 0-15,0 6 1 0,2-1-1 16,1 8 1-16,5 9 0 16,-3 9 1-16,-1 9 0 15,1 5 0-15,-5 6-1 16,-2 5-3-16,2 1-9 16,-4-3-22-16,0 1-2 15,-5-12 0-15,8 6 0 16</inkml:trace>
  <inkml:trace contextRef="#ctx0" brushRef="#br0" timeOffset="12906.82">8307 6624 54 0,'37'0'37'15,"13"-12"2"-15,17 3-6 16,17-1-21-16,2-5-4 16,9 8-4-16,-7 1-4 15,-12 2-4-15,-10 4-7 16,-25 2-20-16,-17-2-7 15,-15 11-1-15,-20-7 1 16</inkml:trace>
  <inkml:trace contextRef="#ctx0" brushRef="#br0" timeOffset="13313.1268">8590 6740 19 0,'0'0'32'16,"0"0"1"-16,-12 12-2 15,12-12-14-15,-8 18-6 16,3-4-3-16,5 5-1 16,0-5-2-16,9 3 0 15,4-4-1-15,5-1-1 16,4-3-2-16,0-4-3 15,2-5-4-15,-2-10-2 0,3 0-2 16,-7-9 0-16,2 2-1 16,-11-9 2-16,0 4 4 15,-5 0 5-15,-4 5 4 16,0 5 3-16,0 12 3 16,-11 0 1-16,-1 7-1 15,6 14 0-15,-6 7-2 16,6 8-3-16,-1 3-1 15,1 4-4-15,6 3-9 16,0-2-27-16,0-15-1 16,15-7 0-16,1-22-1 15</inkml:trace>
  <inkml:trace contextRef="#ctx0" brushRef="#br0" timeOffset="14016.3749">9480 5431 46 0,'0'0'32'16,"0"-10"1"-16,0 10-13 15,8 29-8-15,-8 0-4 16,0 13-4-16,0 8-3 16,0 11 2-16,0-1 0 15,0 1 0-15,0-6-2 16,-2-6 0-16,-1-11-1 16,3-9-1-16,-3-13 0 0,3-16-1 15,8 9-1 1,3-18 0-16,4-3-2 0,7-7 1 15,5-1-1-15,-1-3 1 16,4 2 1-16,-4 1 0 16,-2 2 2-16,-6 5 1 15,-5 6 1-15,-13 7 1 16,0 0 0-16,-13 10 1 16,-5-1-1-16,-3 2 0 15,-1 4-1-15,-3 1 0 16,4 0-1-16,4 1 2 15,5-3 0-15,12 1 1 16,4-1 1-16,11-1 1 16,6-3 0-16,10 2 0 0,3-8-1 15,7 3 0 1,-7-2-1-16,0-5-1 0,-6 0-3 16,-10 0-7-16,-5-9-28 15,-13 9-2-15,-16-9 1 16,-2 9-1-16</inkml:trace>
  <inkml:trace contextRef="#ctx0" brushRef="#br0" timeOffset="15453.9867">10252 5677 34 0,'15'-6'32'0,"16"6"-1"15,4 0-11-15,8-4-6 0,4 4-6 16,-1 0-6 0,4 0-7-16,-7 0-13 15,-7 0-9-15,-13 0-6 0,-2 6 0 16</inkml:trace>
  <inkml:trace contextRef="#ctx0" brushRef="#br0" timeOffset="15672.7335">10369 5813 65 0,'29'0'37'16,"11"-3"-7"-16,6 3-9 15,1-4-8-15,2 4-8 16,-2 0-16-16,-3 0-23 0,-20 0-2 15,-5 5-1-15,-19-5 1 16</inkml:trace>
  <inkml:trace contextRef="#ctx0" brushRef="#br0" timeOffset="17672.7425">11092 5649 18 0,'-3'12'32'0,"3"-12"2"15,31-4-12 1,20 4-6-16,25-8-3 0,29 5-2 16,18-4-1-16,19 3-3 15,6-5-4-15,-2 5-4 16,-17-1-9-16,-19 5-21 15,-39 0-3-15,-24 0-2 16,-38-10 1-16</inkml:trace>
  <inkml:trace contextRef="#ctx0" brushRef="#br0" timeOffset="18188.3658">11261 5124 28 0,'-5'-20'31'0,"15"20"3"16,5 6-11-16,13 4-5 15,12 11-5-15,5-2-5 0,6 5-2 16,1 3 1 0,-3 3-2-16,-12 0-3 0,-13-1-1 15,-24-3-2-15,-18-6 0 16,-17-5 1-16,-6-10-2 15,-4-5 0-15,2-5 0 16,8-10 0-16,11-5 1 16,17-6 1-16,16-3 1 15,16-7 0-15,7 7 1 16,4-7 1-16,1 8 1 16,-6-5 1-16,-6-1-2 15,-11 2 0-15,-14 6-2 16,-17 5 0-16,-11 5-4 15,-9 11-7-15,-7 5-14 16,-4 8-14-16,9 12 0 0,2 4 1 16,16 2-1-1</inkml:trace>
  <inkml:trace contextRef="#ctx0" brushRef="#br0" timeOffset="18703.9886">11746 5199 17 0,'0'0'31'16,"9"17"1"-16,-9-4-1 15,0 3-17-15,7 3-4 16,-7-1-2-16,3 0-3 16,0-1-3-16,-3-17-2 15,0 12-3-15,0-12-4 16,-3-9-2-16,-4-6 0 15,1 1-1-15,-3-6 1 16,4 2 0-16,1-1 4 16,4 2 4-16,18-11 10 15,-1 18-2-15,5 1 0 16,6 0 2-16,-2 3 0 16,5 6-1-16,-6 0 1 15,3 5-1-15,-5 2-1 16,-2 8 0-16,-6-1-1 15,1 6 0-15,-6-1-3 16,-2 0-5-16,-2 2-27 16,-2 4-8-16,-14-8 0 15,1 4-1-15</inkml:trace>
  <inkml:trace contextRef="#ctx0" brushRef="#br0" timeOffset="19282.1174">11262 5833 47 0,'0'0'26'15,"10"-10"-5"1,5 6-5-16,7 1-5 0,6 3-2 16,6 0-3-16,-1 0-1 15,5 5 0-15,-7 4-2 16,-6 6 0-16,-14-1-1 16,-7 1 0-16,-13-3-1 15,-2 2 0-15,-3-5-1 16,3 2 1-16,11-11-1 15,-10 9 0-15,21-9-1 16,10 0 1-16,5 3 0 0,4 1 1 16,-2 4 1-1,2 5-1-15,-12 1 0 0,-9 7 1 16,-11 4 0-16,-16-3-2 16,-8 0-2-16,-10-5-5 15,1-6-10-15,-1-1-15 16,-3-15-3-16,11-2-1 15,4-8 1-15</inkml:trace>
  <inkml:trace contextRef="#ctx0" brushRef="#br0" timeOffset="19813.3678">11826 5900 34 0,'10'0'33'16,"-10"0"1"-16,2 16 0 15,-2 2-21-15,-2-1-6 16,2 5-3-16,-3-3 0 15,3 0-1-15,-5-4 0 16,5-5-2-16,0-10 0 16,0 0 0-16,-6-12-1 15,3-2 0-15,0-4-1 0,-2 1 1 16,1-2-2-16,-1 1 1 16,5 0-1-16,0 6 0 15,8 3 1-15,-1-1-1 16,9 4 1-16,3 0-1 15,3 3 2-15,5-2-1 16,-2 5 1-16,-3-3 0 16,-1 3 0-16,-2-4 0 15,0 4 1-15,-7 0 0 16,-1 0 0-16,-2 7 1 16,-9-7 0-16,14 17 0 15,-8-4 1-15,-1 3-1 16,-5 5 1-16,0 2-1 15,4-2-4-15,-9 0-12 16,1-5-21-16,8-2-1 0,-4-14 0 16,29 7-1-16</inkml:trace>
  <inkml:trace contextRef="#ctx0" brushRef="#br0" timeOffset="20610.2435">12513 5222 43 0,'0'0'31'16,"0"0"-1"0,12 9-9-16,-2 13-7 15,-3 6-5-15,4 11-4 0,-5 7 0 16,7 9 1-16,-8 1-1 16,2 0-2-16,-4-3-1 15,-3-7 0-15,0-7-1 16,3-9-1-16,-3-7 0 15,0-23 0-15,10 5-2 16,0-14 1-16,5-4-1 16,3-4-1-16,1 0 2 15,0-3-1-15,-3 1 0 16,-2 5 2-16,-1 2-1 16,-13 12 1-16,0 0 1 0,0 0-1 15,-10-5 0 1,-4 9 0-16,0 6-1 15,-1-1 0-15,0 3 1 0,2-1 0 16,7 1 0-16,6 0 1 16,9 2-1-16,8-2 1 15,10-2 1-15,4-2-1 16,3-1 0-16,1-2 0 16,1 2 0-16,-8-5-1 15,-6 3 1-15,-3-5-1 16,-9 0 0-16,-10 0 0 15,0 0 0-15,0 0 0 16,0 0 0-16,0 0-2 16,0 0-3-16,0 0-4 15,0 0-12-15,0 0-14 0,0 0 0 16,0 0 0-16,0 0 7 16</inkml:trace>
  <inkml:trace contextRef="#ctx0" brushRef="#br0" timeOffset="21610.3007">13341 5468 47 0,'0'0'33'15,"10"0"0"-15,11 0-13 16,7 0-7-16,12 0-5 16,3 0-4-16,7 0-4 15,3 0-7-15,0 5-12 16,-10-10-15-16,-3 10 0 16,-15-5 0-16,-7 0 5 15</inkml:trace>
  <inkml:trace contextRef="#ctx0" brushRef="#br0" timeOffset="21860.3613">13447 5616 10 0,'9'0'32'0,"22"8"0"15,6-8-1-15,9-4-12 16,4 4-6-16,-7-3-6 15,4-1-4-15,-9 1-3 16,-7 3-1-16,-10 0-1 16,-8 3 1-16,-13-3-1 15,0 0-1-15,0 0-3 0,0 11-4 16,0-11-17 0,0 0-3-16,-17 0-1 0,17 0 0 15</inkml:trace>
  <inkml:trace contextRef="#ctx0" brushRef="#br0" timeOffset="22469.7324">14517 5025 50 0,'14'6'32'16,"2"3"-2"-16,10 7-14 15,8 9-5-15,4 3-4 16,0 5 0-16,-7 4-2 0,-12 4-3 15,-10-7-1-15,-15 0-3 16,-12-12 1-16,-7-9 0 16,-8-7-2-16,2-11 1 15,11-9 0-15,11-8 2 16,13-9 1-16,15-4 1 16,7-3 0-16,10 2 3 15,-3 0 1-15,-3 2-1 16,-13 2 0-16,-12 6-1 15,-17 4-1-15,-12 7-1 16,-10 6-2-16,-8 4-5 16,5 7-5-16,-1 6-6 0,12 7-12 15,14 11-9 1,12-3 0-16,17 7 0 0</inkml:trace>
  <inkml:trace contextRef="#ctx0" brushRef="#br0" timeOffset="22797.8629">14284 5445 14 0,'-15'9'34'16,"24"-5"3"-16,10-4-7 15,16 0-8-15,25 0-4 16,11-4-2-16,14 4-4 16,1-4-5-16,4 2-4 15,-7-1-4-15,-8-1-5 16,-13 4-12-16,-19 3-20 15,-22-3 0-15,-8 0 0 16,-13 0-1-16</inkml:trace>
  <inkml:trace contextRef="#ctx0" brushRef="#br0" timeOffset="23344.7402">14407 5770 41 0,'10'-4'32'16,"5"-6"-2"-16,11 7-11 0,10 3-6 15,3 0-3-15,1 3-2 16,-6 3-4-16,-3 7 0 16,-14 4-3-16,-14 1-1 15,-11-1 0-15,-8-4-1 16,-9 1 1-16,2-2-1 15,-1-4-1-15,9-4 2 16,15-4 0-16,10 0 1 16,11 0 1-16,6 0-1 15,6 8 0-15,-2-3 1 16,-3 10 1-16,-9 6-1 16,-19 2 0-16,-8 2-1 0,-17 1 1 15,-9-6-2 1,-8-5 1-16,-6-3-1 15,3-12-1-15,3 0 1 0,8-12-2 16,7-3-1-16,12 1-4 16,5-5-6-16,10-3-21 15,15 10-1-15,-3-4 0 16,14 7 0-16</inkml:trace>
  <inkml:trace contextRef="#ctx0" brushRef="#br0" timeOffset="24188.4851">15291 5104 46 0,'-3'-11'30'0,"3"11"-4"16,0 0-10-16,11 11-7 16,-8 8-3-16,0 10-3 15,2 8-2-15,3 8 0 16,-1 12 1-16,-1 3 0 15,1 1 0-15,-1-5 0 16,0-1-1-16,-1-14 0 16,-1-8 1-16,-1-13 0 15,7-11-1-15,4-13 0 16,0-6-1-16,3-6 1 16,3-5-1-16,-3 3 1 0,0-1-1 15,-2 1 0-15,-2 6-1 16,-13 12 1-16,12-13 0 15,-12 13-1-15,0 0 1 16,0 0-1-16,-17 14 1 16,5-3-1-16,-2 1 1 15,-2-2-1-15,4 0 1 16,-1-1 1-16,10 1 0 16,3-10 0-16,27 14-1 15,1-10 2-15,8 4 0 16,7-2 0-16,6 3 0 15,1-5-1-15,-5 2 1 0,-9-1 1 16,-4 0-1 0,-15-5 1-16,-1 7-1 15,-16-7 0-15,0 0 1 0,0 0-1 16,-16 10 0-16,7-10-1 16,-3 5 0-16,3-5 0 15,-3 5 0-15,12-5 0 16,-10 0-1-16,10 0-3 15,0 0-3-15,0 0-12 16,0 0-19-16,0 0-1 16,0 0 0-16,-13-15 1 15</inkml:trace>
  <inkml:trace contextRef="#ctx0" brushRef="#br0" timeOffset="51860.4698">1382 7249 14 0,'-9'28'30'0,"9"8"2"15,-3 11-4-15,-4 8-16 16,12 11 0-16,0-1-1 16,-1 3-2-16,0-11-4 15,1-8 1-15,0-13-1 16,0-11 0-16,-5-25 0 16,0 0-1-16,6-27 0 15,-6-9 0-15,-4-16 1 16,-1-6-2-16,0-8-1 0,5-1-1 15,-6-1 0 1,6 8 0-16,9 7-1 16,7 8 0-16,8 13-1 0,12 7-3 15,9 15-5-15,2 2-16 16,10 8-13-16,3 0-1 16,0 5 0-16</inkml:trace>
  <inkml:trace contextRef="#ctx0" brushRef="#br0" timeOffset="52079.2254">1686 7581 3 0,'0'30'28'16,"-3"-5"0"-16,3 14-5 16,0-7-25-16,0-6-16 15,12 6-5-15,-6-19-2 16</inkml:trace>
  <inkml:trace contextRef="#ctx0" brushRef="#br0" timeOffset="52391.7195">2074 7594 23 0,'12'20'36'15,"-19"1"2"-15,2 8-4 0,-12 2-10 16,-9-3-7-16,3 4-5 16,-3-9-7-16,0-4-3 15,-2-9-1-15,3-10-2 16,6-8-1-16,5-7 0 15,7-4 1-15,7-3-1 16,4 2 2-16,6 1 0 16,7 7 1-16,6 12 1 15,0 0 1-15,8 19-1 16,2 2-3-16,-6 3-11 16,-8 4-25-16,12 0-1 15,-4-5 0-15,13-8-1 0</inkml:trace>
  <inkml:trace contextRef="#ctx0" brushRef="#br0" timeOffset="53047.9728">3007 7140 35 0,'12'-8'35'16,"6"29"0"-16,-8 13-5 15,-4 18-17-15,1 19-4 16,-7 8-2-16,3 10-1 16,-3-6-4-16,-4-9-2 0,-2-10-3 15,3-17 0-15,3-15-3 16,0-22-1-16,15-14 0 16,-5-19 0-16,16-6 0 15,-2-8 1-15,3-4 3 16,2 5 2-16,-5 1 3 15,-2 9 0-15,-10 5 1 16,-12 21 2-16,0 0 1 16,-24 6 0-16,-2 9 0 15,2 6-2-15,0 0-1 16,2 5 1-16,5 2 0 16,10-2 0-16,7-5-1 0,11-1 1 15,11-8-2 1,11-2-2-16,5-3-9 0,9-4-27 15,-6-16-1-15,10 6 0 16,-11-11-1-16</inkml:trace>
  <inkml:trace contextRef="#ctx0" brushRef="#br0" timeOffset="53235.4768">3518 7475 30 0,'22'-4'30'0,"18"11"-2"15,-5-7-14 1,-2-7-37-16,13 11-4 0,-17-4-2 16,1 3 7-16</inkml:trace>
  <inkml:trace contextRef="#ctx0" brushRef="#br0" timeOffset="53391.7267">3536 7643 40 0,'0'0'33'0,"29"9"-1"15,-7-9-13-15,16-9-28 16,4 9-16-16,-11-10-5 15,18 8-3-15</inkml:trace>
  <inkml:trace contextRef="#ctx0" brushRef="#br0" timeOffset="53829.2292">3940 7435 21 0,'13'-14'33'0,"2"-4"1"16,13 8-2-16,6 3-16 16,6 0-6-16,-3 10-4 0,-5 4-3 15,-6 7 0-15,-11 5-2 16,-15 5 0-16,-7 1-1 15,-9-3 1-15,-5-1 0 16,2-4-1-16,3-6 0 16,7-7-1-16,9-4 0 15,13-5 1-15,8 0 0 16,10 5 0-16,3 0 1 16,0 6 0-16,-6 5 2 15,-3 10 0-15,-13 7 0 16,-12 1 0-16,-15 3 1 15,-10 0-2-15,-12-5-2 16,-3-6-3-16,5-3-11 16,-2-10-18-16,6-11-4 0,13-2-1 15,5-10-1-15</inkml:trace>
  <inkml:trace contextRef="#ctx0" brushRef="#br0" timeOffset="54016.7283">4545 7732 55 0,'21'17'38'0,"-11"-1"1"16,-2 6-4-16,-1 1-20 16,-13-2-10-16,-9-3-15 15,-20 1-26-15,1 3-2 16,-15-9 0-16,2-1-1 0</inkml:trace>
  <inkml:trace contextRef="#ctx0" brushRef="#br0" timeOffset="54860.48">5310 7286 47 0,'5'20'34'16,"-8"10"2"-16,3 13-15 15,-7 13-10-15,0 4-3 16,3 2-1-16,0-5-2 16,4-5-2-16,-3-15-1 15,3-14-1-15,0-23 1 16,12-12-1-16,-6-20 0 0,-3-14 0 16,-3-13 0-16,0-8-1 15,0-4 2-15,0 3-1 16,-4 8 0-16,-1 11 0 15,0 11-1-15,5 16 0 16,0 22 1-16,21 16-1 16,-1 15 1-16,3 10 0 15,10 7-1-15,5 7 1 16,3 2 0-16,3-3 0 16,-3-6 0-16,-2-14 1 15,-7-13-2-15,1-10 0 16,-9-15 1-16,-2-14-1 15,-4-14 1-15,-2-12 0 16,-6-7-1-16,-3-1 0 16,-2 2 0-16,-5 3-1 0,-3 8 0 15,-6 7-4-15,2 17-8 16,-3 10-26-16,0 5 1 16,6 10-1-16,1 0 0 15</inkml:trace>
  <inkml:trace contextRef="#ctx0" brushRef="#br0" timeOffset="55094.8548">5984 7428 35 0,'0'0'37'15,"0"0"1"-15,28 7-1 0,0-7-17 16,9 0-12-16,7 0-6 16,2 0-10-16,-2 0-26 15,-7 0-3-15,0 0 0 16,-11-4-1-16</inkml:trace>
  <inkml:trace contextRef="#ctx0" brushRef="#br0" timeOffset="55266.7255">6028 7585 39 0,'0'0'37'16,"21"8"0"-16,10-8-1 0,6-4-22 16,7 4-20-16,-1-4-26 15,7 4-2-15,-10-6-3 16,7 6 0-16</inkml:trace>
  <inkml:trace contextRef="#ctx0" brushRef="#br0" timeOffset="55735.4782">6616 7289 33 0,'17'2'37'16,"7"15"1"-16,7 3 0 15,13 3-18-15,-1 9-9 16,0 5-4-16,-5 1-4 15,-8 1-2-15,-17 0 0 16,-13-1-1-16,-22-4 0 16,-9-7 1-16,-9-8-1 15,-4-10 0-15,10-9 0 16,7-16 0-16,14-10 0 0,16-8 0 16,21-7 0-1,14-1 0-15,6-4 1 0,1 3-1 16,0 2 2-16,-11 0-1 15,-16 7 1-15,-22 0-1 16,-20 8 0-16,-16 8 0 16,-13 4-2-16,-3 14-10 15,-2 9-29-15,-1 4 0 16,15 11 1-16,3 5-1 16</inkml:trace>
  <inkml:trace contextRef="#ctx0" brushRef="#br0" timeOffset="56954.3829">7565 7531 27 0,'7'-14'29'0,"8"14"1"16,-15 0-4-16,10-3-18 0,-10 3-4 15,0 0-2-15,6 14 0 16,-6-14 0-16,0 0 0 16,0 8-1-16,0-8 1 15,0 0-1-15,0 0 0 16,0 0 1-16,0 0-1 16,0 0-1-16,0 0 1 15,0 0-1-15,0 0 0 16,-9 10 0-16,9-10 0 15,-4 14-1-15,-3 3 0 16,-4 8-5-16,-5 6-11 16,-8-2-14-16,8 8-1 15,-9-12 1-15,12 7 10 16</inkml:trace>
  <inkml:trace contextRef="#ctx0" brushRef="#br0" timeOffset="57407.5079">8232 7497 42 0,'9'10'34'15,"-2"12"0"1,-13 7-13-16,-7 2-8 0,1 5-4 16,-13-4-4-16,0-6-3 15,0-7-3-15,-3-11-1 16,4-8-1-16,7-16-1 15,12-7 1-15,5-8 2 16,5-2 1-16,5 5 2 16,6 1 2-16,6 8 1 15,-1 10 1-15,4 9 0 16,-3 8-1-16,1 12 0 16,-3 6-2-16,-2 3-2 15,-1 7-5-15,-9-4-11 0,-2-3-22 16,3-1 0-16,-9-14 0 15,7-4-1-15</inkml:trace>
  <inkml:trace contextRef="#ctx0" brushRef="#br0" timeOffset="57548.1579">8198 7345 60 0,'6'-12'31'16,"-6"12"-4"-16,0 0-29 15,21 9-25-15,-14 6-3 16,12 14-2-16,-7-5 6 0</inkml:trace>
  <inkml:trace contextRef="#ctx0" brushRef="#br0" timeOffset="57829.445">8406 7634 34 0,'30'20'35'0,"-1"-11"1"15,3 0-3-15,-1-9-14 16,-3-9-8-16,3 0-4 15,-10-9-3-15,-2-2-2 16,-10-3-1-16,-9-5 0 16,-6 3-2-16,-10-1 1 15,-5 7-1-15,-7 6 0 16,-3 9-1-16,-2 8 1 16,1 11 0-16,5 9 1 15,6 11-1-15,9 8 1 16,9 3 0-16,3 3 1 15,9 0-1-15,7-2 0 0,9-2-6 16,1-10-16-16,-2-13-14 16,7-3 0-16,-5-19 0 15</inkml:trace>
  <inkml:trace contextRef="#ctx0" brushRef="#br0" timeOffset="58142.0068">8980 7472 30 0,'-9'13'34'0,"0"12"1"16,-16-2-6-16,-3 5-13 16,0 0-5-16,-6-3-5 0,3-8-5 15,0-5-2-15,4-12-1 16,7-7 1-16,6-9-2 15,7-11 1-15,7-1 1 16,3 2 1-16,7 6 2 16,9 2 1-16,8 12 1 15,1 6 1-15,3 15 0 16,0 3-1-16,1 7-1 16,1 7-7-16,-5-1-29 15,-7-7-3-15,3-2-1 16,-7-12 0-16</inkml:trace>
  <inkml:trace contextRef="#ctx0" brushRef="#br0" timeOffset="58517.0019">9594 7475 41 0,'23'22'35'15,"-5"-4"0"-15,0 3-4 16,-2 8-17-16,-10-8-5 16,1 0-3-16,-7-3-3 15,0-18-2-15,0 0-1 0,0 0-1 16,5-23 0-16,5-5-2 15,6 2 2-15,2-5-1 16,7 2 1-16,2 6 1 16,2 7 1-16,1 12 1 15,-4 8 1-15,-1 12 0 16,-10 4 0-16,-2 8-1 16,-5 5-5-16,-8 10-32 15,0-16-1-15,0 6 0 16,-9-15-1-16</inkml:trace>
  <inkml:trace contextRef="#ctx0" brushRef="#br0" timeOffset="59063.924">10748 7536 15 0,'0'24'27'0,"-6"-13"1"16,6 10-8-16,0-6-5 15,-3-6-3-15,3-9-3 16,0 0 0-16,0 0-2 16,-7-23-1-16,7 0 1 0,3-11-2 15,4 2-1 1,5 0-2-16,3 1 0 16,4 7 0-16,6 9-1 0,0 6 1 15,3 14-1-15,-4 5 0 16,1 9-1-16,-5 7-1 15,-4-1-4-15,-2 7-8 16,-5 6-22-16,-6-12-1 16,5-1 1-16,-8-13-1 15</inkml:trace>
  <inkml:trace contextRef="#ctx0" brushRef="#br0" timeOffset="59704.5612">11286 7367 58 0,'-13'-19'31'15,"13"19"-8"-15,-23-3-10 16,8 8-5-16,4 5-4 16,1 4-3-16,6 1 1 15,4 2 0-15,7-3 0 16,4-3-1-16,6 1 2 15,0-6 0-15,-1 1 0 16,-4-7-1-16,-1 0-1 16,-11 0 0-16,0 0 0 15,-12 0-1-15,-5 2 0 16,-2 3 0-16,-3 3-1 0,2 2 0 16,2 4 1-1,4 3-1-15,6-1 2 16,8-2-2-16,11 0 1 0,7-3 0 15,6-1-1-15,8-5 1 16,2-5 0-16,4 0 0 16,-2 0 1-16,-1-4 1 15,-2 0-1-15,-4 4 2 16,-4-3-1-16,-2-1 1 16,0 4-1-16,-1 0 0 15,0-3-1-15,-1-3 1 16,1 0-1-16,-2-4 0 15,0 1 0-15,-4-3-1 16,-5-2 1-16,-7-3 0 16,-7-1-1-16,-8-1 0 0,-7 3 0 15,-5 1-1 1,-5 5 0-16,-2 8 1 0,1 5-1 16,1 9 0-16,6 12 0 15,7 8 0-15,2 4 1 16,11 8 1-16,2 3 1 15,5 2 0-15,5 1 0 16,2-2-3-16,-1-10-9 16,-1-6-25-16,11-1-1 15,-9-19-1-15,7-3 0 16</inkml:trace>
  <inkml:trace contextRef="#ctx0" brushRef="#br0" timeOffset="59907.7103">11827 7371 48 0,'0'0'33'16,"0"0"1"-16,7 27-15 16,-7-4-8-16,0 6-6 15,0 3-7-15,0 0-17 16,4 0-13-16,-6-14-1 15,7-3 0-15</inkml:trace>
  <inkml:trace contextRef="#ctx0" brushRef="#br0" timeOffset="60048.311">11836 7220 44 0,'-9'-39'36'15,"9"14"-1"-15,-6 7 0 16,6 18-26-16,0 0-22 15,0 0-21-15,0 27-2 16,0-9-1-16,10 15 1 16</inkml:trace>
  <inkml:trace contextRef="#ctx0" brushRef="#br0" timeOffset="60360.8118">12187 7393 53 0,'-18'-14'32'0,"5"12"-3"16,-11 2-11-16,5 0-7 16,-1 9-4-16,3 7-3 15,7 3 0-15,0 4 0 16,10 1 1-16,12-2 0 15,7-2 1-15,4-6-1 16,5-2 1-16,-3-12-2 16,5 0-1-16,-5-9-3 15,-3-5-5-15,-7-4-23 16,-5 1-10-16,-10-4-1 16,3 7 0-16</inkml:trace>
  <inkml:trace contextRef="#ctx0" brushRef="#br0" timeOffset="60751.4899">12587 7429 65 0,'-15'0'31'0,"-10"-4"-6"16,3 4-10-16,8 8-6 0,1 4-3 15,9 6-2 1,4 0 0-16,6 5 0 0,1-7 0 16,8 0 1-16,0-6 0 15,4 0 0-15,-3-14-2 16,-1-6 1-16,-5-11-1 15,-4-5-1-15,-6-11 0 16,-3-6-1-16,-7-6-1 16,-3-13 1-16,-2-2-1 15,6-2-1-15,4 4-1 16,5 4-3-16,18 20-7 16,1 10-23-16,9 12-3 15,12 23-1-15,0 11 0 16</inkml:trace>
  <inkml:trace contextRef="#ctx0" brushRef="#br0" timeOffset="61188.9924">13026 7449 31 0,'-15'-16'31'0,"-8"-2"0"16,4 5-10-16,0 3-7 16,-3 1-4-16,7 15-2 0,-3-2-2 15,8 13-2-15,1 0 1 16,9 5-1-16,0-3 0 15,7 1 1-15,0-5-1 16,10-5-1-16,2-10 0 16,8 0-1-16,2-10 0 15,5-3 0-15,2-2-1 16,2 3 0-16,0 1 0 16,-1 4-1-16,-4 7 1 15,-5 4 1-15,-13 4-1 16,-4 7 1-16,-11 3 1 15,-7 2-3-15,-6-1-4 16,-14 0-34-16,1-7-1 16,6-2 0-16,-3-10-1 0</inkml:trace>
  <inkml:trace contextRef="#ctx0" brushRef="#br0" timeOffset="61939.0538">14136 7271 20 0,'8'-13'32'0,"1"13"0"16,-9 0-4-16,-15-9-14 15,15 9-4-15,-21 7-4 0,9 0-4 16,-3 8-1-16,8 2 0 16,0 1 0-16,7 1 0 15,9 0 1-15,4 0-1 16,6-6 0-16,2-3 0 15,-3-5-1-15,-3-5-1 16,-2-5 0-16,-13 5 0 16,0-14-1-16,-15 9 0 15,-3 1 1-15,-2 4-1 16,-1 0 2-16,1 10 1 16,2 5 0-16,9 2 2 15,6 4 0-15,8 0 1 0,6 0 0 16,10-6 1-1,5-5-1-15,1-3 0 16,1-10 0-16,4-6-2 0,-2-5 1 16,-2-7-1-16,-7-3-1 15,-2 0 0-15,-6 1 0 16,0 6-2-16,-5 2 1 16,-8 15-1-16,6-10 0 15,-6 10 0-15,4 22 0 16,-4-2-1-16,0 6-3 15,-4-2-11-15,-1-2-20 16,5 3 0-16,0-10 0 16,0-2 0-16</inkml:trace>
  <inkml:trace contextRef="#ctx0" brushRef="#br0" timeOffset="62095.3062">14315 7035 61 0,'0'-24'34'0,"-7"7"-1"16,7 17-19-16,0 0-36 15,0 0-10-15,0 25-2 16,0-5-1-16</inkml:trace>
  <inkml:trace contextRef="#ctx0" brushRef="#br0" timeOffset="62251.5551">14442 7352 64 0,'34'37'38'0,"-7"-13"1"16,1-2-12-16,3-4-11 0,-12-7-7 15,3-6-4-15,-4-9-2 16,-1-7-4-16,-3-2-7 16,-4-4-27-16,-4-11-4 15,4 3-1-15,-5-4-1 16</inkml:trace>
  <inkml:trace contextRef="#ctx0" brushRef="#br0" timeOffset="62689.0559">15051 7315 49 0,'11'17'36'0,"-11"-1"1"15,4 5-9 1,-4 1-11-16,-11-6-7 0,2 5-4 15,-11-5-2-15,2-2-1 16,-4-7-2-16,-2-7 0 16,-2-5-3-16,3-6 1 15,10-1-2-15,2-5 0 16,11 0 0-16,0 0 1 16,13 5-1-16,2 8 2 15,6 4 1-15,-1 4 1 16,3 5 0-16,-1 1 0 15,-1 4 1-15,1 1 1 16,-2-2-1-16,-2-4 1 16,1-4-1-16,2-5 0 15,-6-5 0-15,4-4-1 0,-2-6 0 16,1-2 0-16,-7-3-1 16,2 7 0-16,-1 0-1 15,-3 7 0-15,-9 6 1 16,14 6 0-16,-9 8 0 15,0 4-1-15,4 10-11 16,1-2-25-16,-2-9-1 16,11 1 0-16,1-15-1 15</inkml:trace>
  <inkml:trace contextRef="#ctx0" brushRef="#br0" timeOffset="63298.4595">16219 7086 30 0,'25'27'33'15,"-4"0"2"-15,14 12 0 16,-4 3-23-16,-7 0-3 16,-1 8-1-16,-12-6-5 15,-11-6 0-15,-9-6-2 16,-13-9 0-16,-8-10-1 15,-2-13-1-15,1-6 0 16,7-16 0-16,12-11-1 0,12-9 1 16,21-5 1-1,11-4 1-15,7-2 1 0,5 1 1 16,-4 1 1-16,-3 11-1 16,-16 1 1-16,-16 11-1 15,-22 13-1-15,-14 9-2 16,-5 12-7-16,-11 7-18 15,4 6-12-15,9 10-1 16,6-5 1-16</inkml:trace>
  <inkml:trace contextRef="#ctx0" brushRef="#br0" timeOffset="63939.065">17429 7324 55 0,'0'0'33'0,"-25"-13"-10"16,3 10-5-16,1 3-7 15,-3 10-5-15,7 7-3 0,5 5-1 16,7 4 1-1,5 2 0-15,10-2 1 16,10-5-1-16,5-1 1 0,1-8 1 16,2-10-1-16,-8-12 0 15,-3-7-1-15,-12-13-2 16,-8-7 1-16,-10-14-1 16,-6-9-1-16,1-9-1 15,-1-2 0-15,5 2-1 16,4 6 0-16,14 8-2 15,9 9-4-15,11 18-8 16,9 19-19-16,2 9-2 16,7 18 0-16,-3 1 1 15</inkml:trace>
  <inkml:trace contextRef="#ctx0" brushRef="#br0" timeOffset="64423.4339">17820 7165 43 0,'-17'4'29'0,"-10"-4"-2"15,8 6-15-15,3 6-4 16,8 0-4-16,8 6 0 16,0-4-1-16,15 3 0 15,-1-4 1-15,5-2 0 16,-3-6-1-16,2 0-1 15,-8-5 1-15,-10 0-2 16,0 0 0-16,-15-5 0 0,-5 5 0 16,-3 4-2-1,-3 2 2-15,1 2-2 0,1 5 2 16,4 2 0-16,8 2 1 16,9 3 0-16,10-1 1 15,5 0 1-15,9-6 0 16,5-3 0-16,2-6 0 15,3-4 0-15,2-3-1 16,1-9 0-16,-6-9-2 16,-2 1 1-16,-4-7-1 15,-4 4-1-15,-5 3 1 16,-4-1-2-16,-2 6 0 16,-7 15 0-16,0 0 1 15,0 0-1-15,-4 19 1 16,1 1-2-16,-1 2-1 0,-2 2-7 15,3-2-27-15,0 1 1 16,-3-9-2-16,6-6 1 16</inkml:trace>
  <inkml:trace contextRef="#ctx0" brushRef="#br0" timeOffset="64595.3092">18020 6987 55 0,'-11'-27'37'16,"7"8"-4"-16,-8-1-4 0,12 8-41 15,0 12-20 1,0 0-3-16,5 15 0 16,-5-15-2-16</inkml:trace>
  <inkml:trace contextRef="#ctx0" brushRef="#br0" timeOffset="64892.1852">18120 7217 25 0,'33'60'35'16,"-3"-1"0"-16,7 11-3 15,-5 2-15-15,-8 6-10 16,-8-1-8-16,-9-6-8 16,-7-6-11-16,-15-13-8 15,-10-10 0-15,-9-20 6 16,-5-18 8-16,6-16 9 15,3-21 9-15,-1-69 33 16,36 42-8-16,11-7 1 16,10 4-5-16,12 1-7 15,-3 5-7-15,7 13-3 16,-7 6-5-16,3 6-5 16,-10 7-15-16,0 3-20 15,-12-1-2-15,-1 8 0 16,-6-3 1-16</inkml:trace>
  <inkml:trace contextRef="#ctx0" brushRef="#br0" timeOffset="65110.9359">18569 7025 66 0,'11'3'35'0,"-4"8"2"16,-2 11-14-16,6 23-14 0,-8 6-3 15,3 16-2-15,-6 3 0 16,4 6-1-16,-4-6-1 16,0-3-2-16,-4-9-4 15,-2-12-7-15,6-17-26 16,4-3-1-16,-4-26 0 16,9 4 0-16</inkml:trace>
  <inkml:trace contextRef="#ctx0" brushRef="#br0" timeOffset="65267.1899">18634 7310 38 0,'13'6'29'0,"-2"-9"-3"16,16 5-15-16,0 6-26 15,-1-11-13-15,14 8 0 16,-7-12-1-16</inkml:trace>
  <inkml:trace contextRef="#ctx0" brushRef="#br0" timeOffset="65564.0609">19130 7242 22 0,'0'0'35'16,"-7"11"-1"-16,-9-5 1 15,-5 6-17-15,0 3-4 16,-5-6-5-16,1 0-3 15,-2-6-3-15,2-3-1 0,1-3 0 16,6-7-2-16,7-7 0 16,6-2-1-16,5 0 0 15,6 1 0-15,6 4 0 16,0 4 1-16,10 5 0 16,2 5 1-16,1 7 0 15,0 5 0-15,-1 4-1 16,0 5 1-16,-3-1-2 15,-4 1-9-15,-3-7-25 16,2 3-2-16,-16-17 1 16,15 16-1-16</inkml:trace>
  <inkml:trace contextRef="#ctx0" brushRef="#br0" timeOffset="65767.1863">19291 7138 59 0,'28'-6'35'0,"-3"1"1"16,7-4-7-16,6 6-23 16,-3 3-7-16,1 0-10 15,-4 0-18-15,-2 10-6 16,-14-10 0-16,-3 0-1 0</inkml:trace>
  <inkml:trace contextRef="#ctx0" brushRef="#br0" timeOffset="65939.065">19423 7132 39 0,'-7'14'35'16,"-2"0"0"-16,5 1-11 15,9 8-8-15,-5-1-3 16,13 4-4-16,-7-4-4 15,4 0-6-15,1-8-21 16,8 1-14-16,-8-15 0 16,6 0-2-16</inkml:trace>
  <inkml:trace contextRef="#ctx0" brushRef="#br0" timeOffset="66298.4394">19885 7161 38 0,'0'18'35'0,"-15"-2"1"16,-4-1-13-16,1 2-6 15,-11-6-5-15,2 0-4 16,-6-7-3-16,6-4-2 15,0-4 0-15,5-9-2 16,7-2 0-16,6-2-1 16,12 0 0-16,6-2 0 0,6 3 0 15,4 2 0-15,4 8 0 16,3 6 1-16,-1 5-1 16,0 8 1-16,-1 3 0 15,-7 5-1-15,0 4-4 16,-6-1-16-16,-4-3-17 15,8 4 0-15,-7-11 0 16,5 3-1-16</inkml:trace>
  <inkml:trace contextRef="#ctx0" brushRef="#br0" timeOffset="66423.4399">20154 7339 101 0,'16'0'39'0,"-16"0"-15"15,13-11-40-15,0 6-20 16,-10-14-3-16,10 2-1 16</inkml:trace>
  <inkml:trace contextRef="#ctx0" brushRef="#br0" timeOffset="132893.0649">1346 12222 12 0,'-10'-18'33'0,"-11"8"2"16,-55-8 18-16,34 18-36 16,-6 3-4-1,4 10-4-15,44-13-3 16,-68 43-1-16,68-43-2 0,-25 66-1 15,25-66-1-15,31 68-1 16,9-37 0-16,1-5 1 16,11-6-1-16,-1-4-1 15,-3-6 1-15,-5-6-1 16,-5 0 0-16,-15-4 1 16,-23 0 0-16,0 0 0 15,-29 5-1-15,29-5 2 16,-86 19 0-16,37-2 0 15,-2 3 1-15,7 8-1 16,44-28 1-16,-64 63-1 16,64-63 1-16,-3 68-1 0,21-42-1 15,13-2-1-15,13-7 1 16,5-9 0-16,5-8 0 16,0-2-1-16,-2-12 0 15,-6-6 0-15,-4-7 1 16,-7-5 1-16,-13 1-1 15,-7 2 2-15,-5 2 0 16,-4 4 0-16,-6 10 0 16,0 13 1-16,0 0 0 15,-5 13-1-15,5 8 0 16,0 3-1-16,8 4-2 16,-2-3-2-16,2 7-5 15,-8-10-17-15,7-5-16 16,0-4 0-16,-7-13 0 15,0 0 1-15</inkml:trace>
  <inkml:trace contextRef="#ctx0" brushRef="#br0" timeOffset="133049.3139">1457 12387 57 0,'-10'-21'36'0,"-1"1"-2"16,11 20-12-16,0 0-41 15,-10-5-14-15,10 23-2 16,5-2 0-16</inkml:trace>
  <inkml:trace contextRef="#ctx0" brushRef="#br0" timeOffset="133236.8139">1526 12541 48 0,'17'9'39'15,"4"-2"0"-15,-1 7 1 16,-4 8-21-16,3-4-10 15,0 5-3-15,0 2-3 16,-3 0-3-16,-6-3 0 16,-2-6-3-16,-1-6-1 15,-7-10-4-15,22-10-12 16,-6-7-18-16,-1-12 0 16,13-1-2-16,-2-8 2 15</inkml:trace>
  <inkml:trace contextRef="#ctx0" brushRef="#br0" timeOffset="133689.9401">2170 12509 45 0,'-3'21'38'0,"-16"-1"0"16,-4 3-5-16,3 0-15 15,-11-4-10-15,9-2-6 16,-1-6-3-16,-1-11-4 16,7-6-1-16,3-9 1 15,10 1-1-15,-1-5 2 16,5 3 1-16,0 3 4 16,0 13 0-16,23-9 3 15,-7 19 1-15,4 8 1 0,2 1-1 16,3 5-1-16,-4 0 0 15,4-2-1-15,-2-6 0 16,0-5-2-16,-1-11 0 16,0-8 0-16,-3-8-1 15,-1-6 0-15,-1-6 0 16,-3-2 0-16,-3 3 0 16,-5 1 2-16,-3 7-1 15,3 8 0-15,-6 11 2 16,11 0-1-16,-4 14 2 15,-1 7-2-15,-3 2 0 16,3 4-5-16,5-2-35 16,-11 1-1-16,-3-6-2 15,3 0 0-15</inkml:trace>
  <inkml:trace contextRef="#ctx0" brushRef="#br0" timeOffset="134439.9455">3320 12286 37 0,'0'22'35'0,"12"26"0"16,-12 10-7-16,7 1-18 0,-1 9-2 15,-3-7-1-15,5-4-4 16,-1-12 1-16,0-13 0 15,-1-20-1-15,-6-12 1 16,7-19-1-16,-7-13 0 16,-10-16 1-16,0-13-1 15,-5-9-1-15,-1 1 0 16,1 3 0-16,0 10-1 16,-1 8 0-16,10 16-1 15,6 20 1-15,0 12 0 16,22 31-1-16,2 2-1 15,7 11 1-15,6 5 0 0,7 7 0 16,2-5 0 0,-2-8 0-16,2-5 0 0,-3-10 0 15,-5-15 1-15,-5-13-1 16,-8-16 0-16,0-13 1 16,-10-10 0-16,1-8-1 15,-8-4 1-15,-3 0-1 16,-5 4-1-16,0 11-4 15,0 2-9-15,0 11-23 16,0 23-3-16,0 0-1 16,-3 10 0-16</inkml:trace>
  <inkml:trace contextRef="#ctx0" brushRef="#br0" timeOffset="134627.4484">4004 12443 42 0,'29'5'37'0,"-3"-7"0"15,7 2-3-15,4 0-23 16,6 0-10-16,-6 0-20 16,-6 0-16-16,4 7-1 15,-13-7-1-15</inkml:trace>
  <inkml:trace contextRef="#ctx0" brushRef="#br0" timeOffset="134799.3277">4018 12547 52 0,'-7'15'39'16,"7"-15"2"-1,22 11-7-15,12-5-19 0,3-6-7 16,3 0-16-16,-4-6-28 15,9 6-3-15,-11-16 0 16,0 6-2-16</inkml:trace>
  <inkml:trace contextRef="#ctx0" brushRef="#br0" timeOffset="135768.0693">4987 12310 4 0,'-32'-30'34'16,"7"2"2"-1,-3-8-1-15,10-8-13 0,12 8-6 16,6-4-3-16,15 15-3 16,6 2-3-16,11 15-2 15,0 8-1-15,1 14-1 16,-12 8 0-16,-6 16-1 15,-15 11 0-15,-16 4 0 16,-14 4-2-16,-4-3-1 16,-4-6 0-16,0-6-1 15,6-4 0-15,6-16 0 16,11-7 0-16,15-15 0 16,12 9 1-16,11-9 1 15,8 5 1-15,6-5-1 16,6 4 1-16,0-4 0 0,1 3-2 15,-2-3 1-15,-7 5-1 16,-7-5 0-16,-9 0 0 16,-7 4 1-16,-12-4-1 15,0 0 1-15,0 0 0 16,-7-13 1-16,-3 1 0 16,3-4-1-16,0-5 0 15,7-5 0-15,5 0 0 16,6-3-1-16,4 1 1 15,4 6 0-15,0 8 1 16,2 4-1-16,3 10 2 16,-3 13-1-16,-4 6 0 0,-3 4 1 15,0 5-1 1,-1 4-1-16,-2 0-2 0,-6-7-7 16,2 2-13-16,-2-3-18 15,-9-14 2-15,4 2-2 16,0-12 1-16</inkml:trace>
  <inkml:trace contextRef="#ctx0" brushRef="#br0" timeOffset="136033.6953">4762 12685 70 0,'0'0'40'15,"0"0"1"1,34 5-10-16,19-5-21 0,13-5-5 16,11 5 0-16,11 0-2 15,7-2-4-15,10 2-11 16,-10 0-28-16,-13-5-1 15,-7 0 0-15,-23-2-1 16</inkml:trace>
  <inkml:trace contextRef="#ctx0" brushRef="#br0" timeOffset="136611.8241">4911 12891 26 0,'-10'-12'33'16,"10"12"0"-16,-15 14-1 0,7 3-18 16,8 14-5-16,-4 1-4 15,8 4-1-15,2-2 0 16,6-2-1-16,3-6 0 16,6-6 0-16,-1-11-1 15,1-9 1-15,0-12-1 16,-4-9 0-16,-5-8 0 15,1-1-1-15,-7-4 1 16,-6 3-1-16,3 1-1 16,-3 7 0-16,-3 7-1 15,3 16 0-15,0 0 1 16,-6 22-1-16,9 5 0 16,3 3 1-16,5 1-1 15,9 2 2-15,5-5-1 0,2-4 1 16,5-14 1-16,4-5 0 15,-4-13 0-15,-1-6 0 16,-6-9 1-16,-8-5-2 16,-8-4 0-16,-4 3-3 15,-5 6-7-15,-8 2-11 16,-3 10-19-16,11 11-1 16,-19 0 0-16,14 16 0 15</inkml:trace>
  <inkml:trace contextRef="#ctx0" brushRef="#br0" timeOffset="136893.0728">5336 13080 63 0,'5'12'36'0,"-5"0"-1"16,5 2-17-16,-2-5-9 15,8 7-3-15,1-4-1 16,5 1-1-16,-1-6 0 15,7-3 0-15,-5-8 0 16,4-3 0-16,-6-6 0 16,-4-4-1-16,-12-3 0 15,0 3-1-15,-15-2-1 16,-3 3-2-16,-4 8-5 16,-7-3-15-16,0 7-20 15,6 4 0-15,5 0 1 0,18 0-1 16</inkml:trace>
  <inkml:trace contextRef="#ctx0" brushRef="#br0" timeOffset="137393.1294">5806 12235 33 0,'0'-13'35'0,"0"13"2"16,0 0 0-16,-5 30-18 0,5 4-11 15,11 12-3-15,-1 7-4 16,0 8 0-16,-3 3 0 15,2 0-2-15,-3-13 0 16,0-8-2-16,-3-14 0 16,4-14-2-16,2-15 2 15,2-11-1-15,7-12 1 16,-1-6 0-16,6-2 1 16,-2 2 2-16,-2 1 2 15,-4 5 0-15,-7 8 0 16,-8 15 1-16,0 0 0 15,-17 0 0-15,-2 14 1 16,-1 3-3-16,-3-1 1 0,4 5-1 16,2-2 1-1,5 1-1-15,8-3 3 0,8-1-2 16,8-6 1-16,9 0-1 16,6-2-6-16,6-2-32 15,1-11-2-15,8 3 0 16,-6-10-2-16</inkml:trace>
  <inkml:trace contextRef="#ctx0" brushRef="#br0" timeOffset="137721.2539">6623 12364 43 0,'-3'-18'38'0,"12"13"1"15,3 1 0-15,17-1-22 16,5 5-10-16,5 0-7 16,-1-4-10-16,5-2-24 0,-1 11-4 15,-12-10-1 1,0 5 0-16</inkml:trace>
  <inkml:trace contextRef="#ctx0" brushRef="#br0" timeOffset="137861.8793">6648 12501 40 0,'9'7'38'15,"15"-1"0"-15,9-6-4 16,7-6-52-16,6 6-12 16,-4-12-4-16,6 3-3 15</inkml:trace>
  <inkml:trace contextRef="#ctx0" brushRef="#br0" timeOffset="138736.8813">7983 12044 14 0,'-14'10'31'0,"-17"-16"0"15,3-7-9-15,-6-12-8 16,2-12-6-16,8-3 0 0,15-11-3 16,12 4 1-1,12 4-1-15,19 5 0 0,7 11 1 16,7 15-1-16,3 12 1 16,-5 17 0-16,-18 7-2 15,-9 14-1-15,-19 7 0 16,-20 5-2-16,-13 3-1 15,-10-2-2-15,-8-4 0 16,-1-7 0-16,9-6-1 16,7-15 0-16,19-6 0 15,17-13 1-15,0 0 2 16,24-15 1-16,5 4 1 16,11 2 0-16,3 2 1 15,1 7 0-15,-4 5 0 16,-3 5-1-16,-8 4 0 0,-5 4 0 15,-9 0-1-15,-6 2 0 16,-5-3 0-16,-1-5-1 16,-3-12 0-16,-3 8-1 15,3-8 1-15,-3-19-2 16,6 3 1-16,0-8-1 16,6-2 1-16,1-1 0 15,5 0 0-15,7 6 1 16,2 3 1-16,2 9 0 15,-4 9 2-15,2 5 0 16,-5 8 0-16,1 10-1 16,-5 2 0-16,-4 3-3 15,2 5-7-15,-8-1-25 16,-2-4-6-16,1 0-1 0,-7-6 0 16</inkml:trace>
  <inkml:trace contextRef="#ctx0" brushRef="#br0" timeOffset="139002.5074">7639 12518 56 0,'0'0'39'0,"25"4"0"15,16-4-4-15,23-12-22 16,27 7-4-16,15-6-1 0,18 2-4 16,9 0-1-16,3 0-1 15,-8 0-3-15,-12 0-4 16,-18 9-9-16,-27 0-28 16,-27-3 1-16,-25 3 0 15,-19 0 0-15</inkml:trace>
  <inkml:trace contextRef="#ctx0" brushRef="#br0" timeOffset="140283.7856">8049 12729 34 0,'-16'-7'35'0,"16"7"-1"15,10-10-11-15,3 1-6 16,11 3-4-16,4 1-5 16,10 5-3-16,-1 8-1 15,2 1-1-15,-10 11-1 16,-7 6 0-16,-10 2-1 0,-12 4 0 16,-10-2-1-1,-8-4 1-15,-1-6-1 16,0-6-1-16,7-5 1 0,12-9-1 15,0 0 1-15,16-6 0 16,8-1 0-16,4 7 1 16,-2 0 0-16,1 7 0 15,-11 3 1-15,-8 8 0 16,-16 1-1-16,-14 2-1 16,-12 0-1-16,-9-6-7 15,-1 2-9-15,-3-8-17 16,1-9-4-16,11 0-1 15,7-12 1-15</inkml:trace>
  <inkml:trace contextRef="#ctx0" brushRef="#br0" timeOffset="140533.7841">7872 13204 61 0,'19'4'40'0,"22"1"0"16,12-5-4-16,5 0-23 16,16 0-7-16,-3-5-6 0,-2 5-8 15,2-3-22 1,-12 8-10-16,-22-5 0 15,-9 8 0-15</inkml:trace>
  <inkml:trace contextRef="#ctx0" brushRef="#br0" timeOffset="140768.1382">8164 13331 33 0,'0'0'36'16,"8"17"1"-16,-13-6 0 16,-4 2-22-16,5 9-7 15,-1 0-2-15,5 4-1 0,0-4-3 16,11 1-1 0,5-5-5-16,-3-10-3 0,12 1-10 15,-4-9-10-15,0-13-4 16,-2 0 0-16,-3-9 1 15</inkml:trace>
  <inkml:trace contextRef="#ctx0" brushRef="#br0" timeOffset="140908.7613">8313 13367 65 0,'-15'0'32'0,"8"15"-1"16,3 14-4-16,-2 7-10 16,6 10-6-16,0 5-5 15,0 3-5-15,4 1-8 16,-4-4-26-16,8-13-6 15,3-7 0-15,-11-31-1 16</inkml:trace>
  <inkml:trace contextRef="#ctx0" brushRef="#br0" timeOffset="141533.8149">9043 12122 22 0,'0'0'35'0,"6"9"2"16,-6 15-1-16,0 8-16 15,0 19-9-15,0 2-5 16,0 7 0-16,0 1-4 16,0-1-1-16,0-10-2 15,0-11-1-15,7-10-1 16,-2-17-2-16,7-12 0 0,4-6 0 16,2-11-1-16,-1-8 3 15,1 0 2-15,1-3 1 16,-4 3 2-16,-3 7 3 15,-12 6-1-15,0 12 1 16,-9-3 1-16,-6 10-2 16,-1 4-1-16,3 1-1 15,-2 5-1-15,6 2 1 16,0-3-1-16,9 0 0 16,9 0 1-16,9-3-2 15,4 0-11-15,9-3-26 0,-3-14 0 16,10 4-1-1,-2-16 0-15</inkml:trace>
  <inkml:trace contextRef="#ctx0" brushRef="#br0" timeOffset="141955.6949">9834 12094 28 0,'0'0'36'16,"0"11"1"-16,11-7-1 15,11-4-20-15,12 5-8 16,2-1-8-16,3-4-15 16,-2-4-19-16,3 4-1 0,-11-9-2 15,-5 9 1-15</inkml:trace>
  <inkml:trace contextRef="#ctx0" brushRef="#br0" timeOffset="142111.9399">9824 12258 70 0,'0'0'37'0,"31"13"-6"15,1-6-13-15,5-5-22 16,15 8-25-16,-12-19-5 16,7 9-3-16,-10-14 0 15</inkml:trace>
  <inkml:trace contextRef="#ctx0" brushRef="#br0" timeOffset="142721.3209">10695 11710 59 0,'9'8'37'0,"17"11"1"16,10 9-14-16,8-1-12 16,8 10-6-16,-5 1 0 15,-1 8-3-15,-15-7-1 16,-13-2-3-16,-22-7-1 0,-22-10-2 15,-11-11-1 1,-11-9 0-16,1-8 0 0,2-15 1 16,11-7 1-16,13-10 1 15,15-3 2-15,19-1 1 16,11-1 2-16,7 3 0 16,5 1 1-16,0 3-1 15,-6 6 0-15,-8 6 0 16,-15 5-1-16,-17 9-1 15,-15 6 0-15,-16 7-1 16,-7 12-3-16,-8 6-3 16,5 10-6-16,-1-1-9 15,11 4-15-15,20 5-1 16,8-6 0-16,22 1 10 16</inkml:trace>
  <inkml:trace contextRef="#ctx0" brushRef="#br0" timeOffset="143111.9443">11117 11875 31 0,'0'16'35'0,"9"7"2"16,-9-7-2-16,-6 1-18 0,6 1-7 16,-3-5-3-1,3-4-3-15,0-9-2 0,-6-14 1 16,2-3-3-16,4-3 1 16,7-3-1-16,-1-4 1 15,3-1-2-15,7 4 1 16,1 5 1-16,6 6-1 15,2 8 2-15,3 5-1 16,-7 9 0-16,3 6 1 16,-4 7 0-16,-4 7-2 15,-3 0-4-15,-8 3-12 16,-5-3-22-16,0 2-1 16,-9-5 0-16,2 3 0 15</inkml:trace>
  <inkml:trace contextRef="#ctx0" brushRef="#br0" timeOffset="143377.5715">10659 12266 45 0,'9'-9'39'0,"28"4"0"15,16 1 0-15,14-3-25 16,23 7-5-16,11 0-4 0,12-6-10 16,5 6-27-16,-3 0-6 15,-16-5-1-15,-12 10-1 16</inkml:trace>
  <inkml:trace contextRef="#ctx0" brushRef="#br0" timeOffset="143924.4553">10862 12542 57 0,'11'-4'35'16,"1"-6"2"-16,11 0-20 16,12 10-5-16,2-7-3 15,8 10-3-15,-6 1-2 0,-5 7 0 16,-10 7-1 0,-11 1-2-16,-13 4 0 15,-14-4-1-15,-9-5 0 0,-3-2-1 16,6-3 1-16,2-9-1 15,18 0 0-15,-4-13 0 16,20 4 1-16,12 3 0 16,5 6 1-16,2 0 0 15,-3 10 0-15,-6 8 0 16,-10 5 0-16,-8 6 0 16,-16 2 0-16,-11-2-1 15,-9-4 0-15,-7-6-2 16,-2-7-3-16,-4-12-5 15,9-8-15-15,7-8-13 16,2-12-1-16,12-2 1 0</inkml:trace>
  <inkml:trace contextRef="#ctx0" brushRef="#br0" timeOffset="144627.575">11833 11803 37 0,'11'0'35'0,"-11"0"2"15,17 28-7-15,-6 8-15 16,-9 3-5-16,2 15-3 0,-8 4-2 16,-1 4-3-1,-3-1 0-15,-1-4-3 16,-1-7-1-16,1-12-1 0,4-14-2 16,5-14-1-16,8-10 1 15,4-15-1-15,9-4 1 16,-1-9 1-16,5-4 1 15,2 4 3-15,0 1 2 16,13-8 6 0,-26 25-3-16,-14 10-1 15,0 0 1-15,0 0-2 16,-18 15 0-16,-1-4-2 16,-7 3 0-16,2 2 0 15,3-1 1-15,-1-1 0 16,8 1 2-16,3-2 0 15,11 0 0-15,9-1 1 16,12 2-1-16,5-5 1 0,5 0-1 16,5 0-1-16,-1-4-1 15,-1-5-1-15,-6 3-1 16,-2-3-2-16,-13-5-5 16,-4-2-31-16,-9 7-3 15,-16-11-1-15,1 11 0 16</inkml:trace>
  <inkml:trace contextRef="#ctx0" brushRef="#br0" timeOffset="158580.7282">1108 14123 35 0,'0'0'32'16,"4"48"0"-16,-18-4-6 16,0 5-17-16,-2 5-2 15,4-6-2-15,-4-1-2 16,16-47-1-16,-12 58-1 15,12-58 1-15,0 0-1 16,0 0 1-16,30-55-1 16,-17 10 0-16,0-10 0 15,-2-3 1-15,-1 2 0 16,-1 4 2-16,-9 10-1 16,0 42 0-16,4-56-1 0,-4 56 1 15,0 0 0-15,21 24-2 16,-5 8-1-16,15 9-2 15,7 3 2-15,9 4-1 16,-3 0 1-16,6-1-1 16,-2-4 0-16,-6-7 1 15,-8-3 0-15,-14-8 0 16,-12-3 0-16,-20-3 1 16,-19 0 0-16,-11-7 0 15,-13 0 2-15,-7-2 0 16,-1-5 0-16,6-1-5 15,5-4-5-15,52 0-3 0,-56-4-12 16,56 4-15 0,18-9-3-16,13 1 1 0,18 8 7 15</inkml:trace>
  <inkml:trace contextRef="#ctx0" brushRef="#br0" timeOffset="159127.6033">1764 14289 51 0,'-15'-5'31'0,"-11"-4"1"16,9 4-17-16,6 14-8 0,8 3-3 15,12 4-2 1,5-2-1-16,5 3 0 0,7-5-1 15,-1 0 2-15,-2-6 0 16,-2-2 1-16,-8-4-2 16,-13 0 1-16,0 0-1 15,0 0 0-15,-26-10 1 16,5 10-2-16,-1 0-1 16,0 6-1-16,2 5 1 15,5 4 0-15,5 4 0 16,8 1 0-16,9 1 1 15,3-2 1-15,8-3 0 16,3-3 1-16,3-7 0 16,2-6 0-16,0-8 0 0,-1-3 0 15,-5-10 0 1,2 1 1-16,-7-3 0 0,-2 1 0 16,-4 2-1-16,-6 6 1 15,-3 14-1-15,0 0 0 16,13 6-1-16,-7 10 0 15,2 1-1-15,-1 2 1 16,4-2 0-16,6-3 1 16,2-8 0-16,0-6 0 15,2-13 1-15,-8-1-2 16,2-3-7-16,-5-2-31 16,-3-5-1-16,-1 6-2 15,-6-1 0-15</inkml:trace>
  <inkml:trace contextRef="#ctx0" brushRef="#br0" timeOffset="159580.7495">2891 14333 6 0,'-17'12'29'15,"17"22"1"-15,-4-3-7 16,4 4-8-16,19 3 0 16,0-9-2-16,12 0 1 15,2-15-2-15,7-3-1 16,-8-18-2-16,1-1-1 15,-9-14-4-15,-6-2-4 0,-7-1-6 16,-11-6-11-16,-6 7-21 16,6 4-2-16,-12 2 1 15,12 8 0-15</inkml:trace>
  <inkml:trace contextRef="#ctx0" brushRef="#br0" timeOffset="159861.975">3287 14458 15 0,'5'25'35'16,"-5"-8"1"-16,0 7-5 15,-5-7-10-15,1-4-8 16,4-13-5-16,0 0-4 16,0 0-4-16,-3-16-1 0,8-7-1 15,5-5 1-15,5-2-1 16,1 5 1-16,2 0 2 15,1 7 1-15,1 12 1 16,-2 6 2-16,-3 14 0 16,-3 5-1-16,-3 7-2 15,-3 8-6-15,1-4-9 16,3-2-20-16,5-3-5 16,1-12 1-16,11-3-2 15</inkml:trace>
  <inkml:trace contextRef="#ctx0" brushRef="#br0" timeOffset="160143.2244">3908 14368 43 0,'4'28'36'0,"-20"-9"1"16,-6 8-4-16,-5-1-20 0,-2-2-8 15,-1-4-5-15,-1-5-5 16,3-10-1-16,4-5 1 15,2-13 0-15,9-2 2 16,10-6 1-16,3-3 3 16,10 4 4-16,4 3 2 15,8 10 2-15,6 2-1 16,4 17-1-16,-5 5-1 16,-2 12-2-16,-1 3-4 15,-8 0-8-15,0-5-25 16,-3 1-5-16,-13-16-1 15,0-12 0-15</inkml:trace>
  <inkml:trace contextRef="#ctx0" brushRef="#br0" timeOffset="160283.8493">3751 14129 85 0,'0'0'17'0,"0"0"-26"16,6 12-20-16,4 9-4 15,-4 0 3-15</inkml:trace>
  <inkml:trace contextRef="#ctx0" brushRef="#br0" timeOffset="160533.8529">3956 14470 63 0,'30'25'40'0,"2"-1"0"16,-6-2-3-16,0-13-25 15,3-2-6-15,1-7-5 16,-8-9-5-16,2-2-4 15,-12-11-1-15,1 0-1 16,-15-10 0-16,-9 8 1 16,-9-3 1-16,-5 13 4 15,-6 5 5-15,-3 9 3 16,0 18 2-16,3 7 1 16,9 15 0-16,9 9-1 15,7 8-4-15,6 10-8 16,9 3-30-16,-9-10 0 15,13 4-1-15,-8-19 0 16</inkml:trace>
  <inkml:trace contextRef="#ctx0" brushRef="#br0" timeOffset="160908.8524">4374 14262 49 0,'13'21'37'0,"11"17"2"16,1 12-9-16,-1 5-19 16,5 14-3-16,-4 5-3 15,0 0-6-15,-4-6-8 16,-6-13-21-16,-9-20-7 15,7-12-1-15,-13-23-2 16</inkml:trace>
  <inkml:trace contextRef="#ctx0" brushRef="#br0" timeOffset="161080.7257">4746 14374 45 0,'-18'-9'37'15,"-2"20"0"-15,-17 7-4 16,-6 8-21-16,0 12-4 15,-6 4-4-15,4 6-6 16,5 1-10-16,3-3-21 16,4-12-4-16,14-3-1 15,3-17 0-15</inkml:trace>
  <inkml:trace contextRef="#ctx0" brushRef="#br0" timeOffset="161580.7282">5004 14275 28 0,'-20'-13'34'0,"6"17"1"16,-7-4-1-16,8 7-20 15,10 9-6-15,3-1-4 16,11 1-1-16,4-2-1 15,6-1 0-15,-1-8 0 16,0-5-1-16,-4 0-1 16,-7-8 0-16,-9 8 0 15,-6-16-2-15,-10 12 1 16,-6 1 0-16,-4 7 0 0,0 7 1 16,-1 3 0-16,3 7 1 15,10 2 0-15,6 3 0 16,8-1 1-16,14 1-1 15,4-4 1-15,10-6 0 16,3-3 1-16,3-6-1 16,0-7 0-16,1-8-1 15,-1-5 0-15,-6-8-1 16,-2-3 0-16,-6-3-1 16,-4-1 0-16,-4 3 1 15,-4 4-1-15,-8 4 2 16,0 17-1-16,0 0 2 15,-11 5-1-15,11 14 1 16,-4 8-1-16,4 2-2 16,7 4-16-16,5 4-21 0,-2-17 1 15,6 1-2-15,2-16 0 16</inkml:trace>
  <inkml:trace contextRef="#ctx0" brushRef="#br0" timeOffset="162190.1043">6046 13950 14 0,'7'-31'34'0,"-7"12"1"16,0 19 1-16,12 34-16 16,-12 13-6-16,6 17-5 15,-6 11-5-15,6 5 0 0,0 0-1 16,1-5-2-16,-1-14-2 16,0-16-2-16,6-17-3 15,1-22-1-15,12-12 0 16,-2-17-1-16,10-1 1 15,-6-10 2-15,4 3 2 16,-3-1 3-16,-10 7 2 16,-5 6 1-16,-20 7 2 15,-4 12 0-15,-14 0 0 16,-1 15-1-16,-7-1 0 16,7 4 0-16,2-2 1 15,12 4 1-15,12-5-1 16,22-1-1-16,9-5 0 15,8-3-7-15,14-9-30 0,4 3-4 16,-8-8-2-16,4 3 0 16</inkml:trace>
  <inkml:trace contextRef="#ctx0" brushRef="#br0" timeOffset="162580.7305">7097 14122 45 0,'-30'4'36'16,"-14"2"0"-16,6 9-10 16,5 14-13-16,2 4-5 15,18 8-2-15,7 0-2 16,18 2 0-16,10-3-2 15,12-6 1-15,8-5-3 16,2-12-4-16,1-6-6 0,-11-11-15 16,-10-14-13-1,-2 2-1-15,-19-12 1 0</inkml:trace>
  <inkml:trace contextRef="#ctx0" brushRef="#br0" timeOffset="162721.3553">6895 14318 33 0,'-33'6'36'15,"24"3"1"-15,9-9-12 16,18 0-8-16,17 3-4 16,8-9-6-16,9 3-19 15,1-10-22-15,12 7-3 16,-6-13 0-16,5 6-1 16</inkml:trace>
  <inkml:trace contextRef="#ctx0" brushRef="#br0" timeOffset="163283.856">7766 14028 45 0,'14'0'30'16,"17"-4"-6"-1,12 4-2-15,15 0-6 0,15 0-5 16,-2 0-3-16,8 8-3 16,-10-2-1-16,-6 6-2 15,-17 0-1-15,-18 8 0 16,-19 3 0-16,-15 5-1 16,-23 5 0-16,-13 1 1 15,-14 5-1-15,-10 1 0 16,-5-1 0-16,-1-2 1 0,4-3-1 15,10-6 1 1,11-6 1-16,19-4 0 0,18-9 0 16,22-4 0-16,21-5 0 15,22-5 0-15,17-3-1 16,8 1 1-16,10-2-2 16,0-1-2-16,-6 5-6 15,-16-2-5-15,-10 2-16 16,-18 5-10-16,-25-3 0 15,-15 3 0-15</inkml:trace>
  <inkml:trace contextRef="#ctx0" brushRef="#br0" timeOffset="163549.4814">8556 14047 32 0,'-11'6'38'0,"-16"7"1"16,-7 14-4-16,-14 12-14 15,-13 2-8-15,5 9-4 16,-7-1-4-16,5 0-1 16,8-5-2-16,8-5-1 15,9-10-1-15,11-8-3 16,14-7-6-16,8-14-16 15,0 0-15-15,0 0 0 16,18-17 0-16</inkml:trace>
  <inkml:trace contextRef="#ctx0" brushRef="#br0" timeOffset="163908.8597">8252 14046 35 0,'-7'0'34'16,"22"0"0"-16,13 0-15 15,15-3-14-15,13 3-30 16,-7-8-3-16,15 6-4 15,-15-16-2-15</inkml:trace>
  <inkml:trace contextRef="#ctx0" brushRef="#br0" timeOffset="164533.8583">9163 14117 53 0,'13'-7'40'16,"-13"7"0"0,0 0 1-16,16 7-23 0,-16-7-12 15,0 0-8-15,18 8-13 16,-9-3-24-16,-9-5-1 15,9 6 0-15,-9-6-1 16</inkml:trace>
  <inkml:trace contextRef="#ctx0" brushRef="#br0" timeOffset="164705.7345">9140 14369 70 0,'5'10'43'16,"-5"-10"1"-1,13-11 0-15,-5 0-30 16,2 1-10-16,-10 10-20 0,12 0-26 16,-12 0 0-16,0 0-2 15,-9-2 1-15</inkml:trace>
  <inkml:trace contextRef="#ctx0" brushRef="#br0" timeOffset="166096.4154">9837 14150 16 0,'14'-5'32'15,"17"5"1"1,1-4 0-16,14-5-19 0,4 6-9 16,-1-1-7-16,-2 1-13 15,-9-6-16-15,-2 9-1 16,-26-5-1-16,-10 5 14 16</inkml:trace>
  <inkml:trace contextRef="#ctx0" brushRef="#br0" timeOffset="166237.0368">10028 14145 39 0,'-5'17'37'0,"0"1"0"16,5 8-9-16,7 2-12 15,-4 1-7-15,7 2-6 0,3 0-12 16,2-4-21 0,0-11-6-16,8 0-1 15,-3-12 0-15</inkml:trace>
  <inkml:trace contextRef="#ctx0" brushRef="#br0" timeOffset="166502.6617">10431 14248 21 0,'4'-10'36'16,"-14"1"0"-16,-2 9-1 16,-9 2-17-16,-4 6-8 15,9 11-4-15,-3 3-2 16,10 6-2-16,9 0-1 15,9-2 1-15,11-1-2 16,7-7 2-16,4-8-1 16,0-10 1-16,-6-5 0 0,-1-9 1 15,-11-5-1-15,-10-3-1 16,-9 0-4-16,-10-3-14 16,-2 0-21-16,5 10 0 15,1 0 0-15,16 3-1 16</inkml:trace>
  <inkml:trace contextRef="#ctx0" brushRef="#br0" timeOffset="167033.9137">11213 14013 23 0,'6'11'35'15,"-6"8"2"-15,5 17-4 16,-2 8-16-16,-6 4-4 16,3 7-2-16,-5-8-4 15,5 0-1-15,0-14-1 16,0-9-3-16,0-24 0 15,0 0-1-15,-3-33 1 16,3-7-1-16,0-11 0 16,0-5-1-16,0 0 1 15,0 4-1-15,0 7 0 0,6 14-1 16,3 14 1 0,3 17 0-16,11 17-1 0,1 13 1 15,10 12 0-15,6 7 0 16,6 4 0-16,2-2 1 15,2-6-1-15,-5-10 0 16,-4-10 1-16,-4-18-1 16,-6-15 1-16,-6-14-1 15,-9-15 1-15,-9-8-1 16,-7-6 1-16,-10-2-1 16,-3 1-1-16,-8 5-2 15,2 17-10-15,-4 8-26 0,-4 7-2 16,12 11 1-1,-1 4 0-15</inkml:trace>
  <inkml:trace contextRef="#ctx0" brushRef="#br0" timeOffset="167549.5398">12368 14072 22 0,'0'0'34'16,"27"17"0"-16,-17 8-4 16,5 10-15-16,0 8-5 0,-2-1-2 15,6 3-1-15,-1-9-3 16,0-7 1-16,-2-16-2 16,0-13 0-16,-1-14-1 15,4-6 1-15,-4-6-2 16,-2-5-4-16,0 4-9 15,-6 5-23-15,0-1-3 16,3 9 0-16,-3 2 0 16</inkml:trace>
  <inkml:trace contextRef="#ctx0" brushRef="#br0" timeOffset="167815.1675">13018 14209 49 0,'-15'23'38'0,"-7"7"0"16,-12 0-14-16,-6-9-9 0,5-1-6 16,-2-8-3-16,4-7-5 15,7-13-2-15,9-7-1 16,13-4 0-16,13-6 0 16,7 0 0-16,6 3 1 15,6 5 1-15,5 12 1 16,1 7 1-16,0 13 1 15,-8 8-1-15,-2 5-5 16,-2 1-33-16,-3 10-1 16,-7-10 0-16,6 0-1 15</inkml:trace>
  <inkml:trace contextRef="#ctx0" brushRef="#br0" timeOffset="168471.4974">13778 14100 36 0,'-22'0'32'0,"-9"-7"-1"16,6 7-12-16,7 9-8 15,5 2-4-15,13 2-2 16,13 2-2-16,7-1-1 16,5-3 0-16,4 1 0 15,-2-7-1-15,-4-5-1 16,-6 0 0-16,-17 0-1 16,0 0 1-16,-23-8-1 0,-5 13 1 15,0 2 0-15,-3 6 1 16,1 6-1-16,7 1 1 15,14 5 1-15,9-3 0 16,9 0 0-16,13-7 1 16,6-2-1-16,6-11 0 15,3-2 0-15,1-13 0 16,-2-7-1-16,-2-5 0 16,-2-8 0-16,-11 0 0 15,-5 2-1-15,-1 0 0 16,-5 9 0-16,-4 6 1 15,-6 16-1-15,0 0 0 16,0 16 0-16,-3 8 0 16,3 5-4-16,0 5-9 0,0 6-23 15,-7-13-1-15,11 3 0 16,-8-16 1-16</inkml:trace>
  <inkml:trace contextRef="#ctx0" brushRef="#br0" timeOffset="168643.3481">13945 13878 55 0,'-9'-19'35'16,"9"19"0"-16,-9-9-11 16,9 9-25-16,-10 8-12 15,10-8-21-15,7 26-1 0,-2-9 0 16,11 8 5-1</inkml:trace>
  <inkml:trace contextRef="#ctx0" brushRef="#br0" timeOffset="168799.5982">14103 14122 31 0,'38'40'37'15,"-8"-7"0"-15,5 1-2 16,-7-5-17-16,-10-8-6 16,2-5-4-16,-6-7-4 15,2-9-4-15,-3-9-6 16,-8-10-9-16,5-7-23 15,2 1 0-15,-2-8 0 16,6 2-1-16</inkml:trace>
  <inkml:trace contextRef="#ctx0" brushRef="#br0" timeOffset="169190.2271">14640 14083 24 0,'9'22'38'0,"-9"5"-1"16,-4 3-5-16,-8 5-11 15,-11-1-6-15,3 1-5 16,-8-9-6-16,4-5-2 16,3-9-2-16,-1-12-2 15,11-7 1-15,3-14 0 16,8-4-1-16,8-3 0 16,3 3 0-16,4 3 1 15,-1 9 2-15,4 12 0 16,-1 5 0-16,-1 9 1 15,2 12 0-15,-2 3 0 16,1 2 1-16,2 2-1 16,4-7 0-16,5-3-1 0,1-10 1 15,2-7-1-15,-1-10 0 16,2-14 0-16,-1-3-1 16,-3-3 1-16,-3 1-1 15,-7 2 1-15,-7 4-1 16,-11 18 1-16,13-3-1 15,-13 19 1-15,0 10-4 16,-6 4-23-16,-1 1-13 16,3 4-1-16,-1-6 0 15</inkml:trace>
  <inkml:trace contextRef="#ctx0" brushRef="#br0" timeOffset="170049.6056">1291 15530 47 0,'6'26'34'16,"-14"9"-10"-16,-6 11-1 15,-12-3-4-15,1-1-6 16,25-42-4-16,-75 57-4 15,75-57-3-15,-75 11-1 16,75-11-1-16,-46-34-1 16,46 34-1-16,-10-56 0 15,10 56 2-15,22-42 0 16,-22 42 1-16,49-11 0 16,-15 20 1-16,4 11 0 0,2 7 0 15,-4 8-2-15,1 7-4 16,-13-2-13-16,0-3-20 15,0 1 0-15,-7-14 0 16,1-6-1-16</inkml:trace>
  <inkml:trace contextRef="#ctx0" brushRef="#br0" timeOffset="170377.7283">1503 15646 55 0,'11'-16'37'16,"3"6"1"-16,0 10-8 15,-1 14-20-15,0 6-4 16,1 12-1-16,-8-1-1 0,-1 3-2 16,-5-2-1-16,0-8 0 15,-9-7-2-15,2-8-1 16,7-9 1-16,-7-9-1 16,7-7 0-16,0-6 1 15,6-2 0-15,-1-1 0 16,-2 5 2-16,3 3-1 15,-3 7 1-15,-3 10 1 16,0 0-1-16,5 10 0 16,-5 5 0-16,7 4 0 15,6 0-1-15,2-2-2 16,2 5-5-16,3-7-12 16,4-4-12-16,5-2-6 15,1-12 0-15,6-3-2 16</inkml:trace>
  <inkml:trace contextRef="#ctx0" brushRef="#br0" timeOffset="170752.733">2095 15591 40 0,'-18'-4'35'16,"-7"-7"1"-16,4 1-10 15,-2 10-13-15,-3-4-5 16,6 10-3-16,1 5-3 15,10 4-1-15,9 2-1 16,0-1 0-16,9-1 0 16,1 2 1-16,5-5-2 0,4-3 1 15,-4 0 0 1,-5-7-1-16,-1 2 0 0,-9-4-1 16,0 0 1-16,-17 5-1 15,4 3 2-15,-4-1-1 16,3 2 1-16,4 4 2 15,-1 1 0-15,11 4 0 16,4-3 2-16,4 5 0 16,6-8-1-16,5 3 1 15,2-7-2-15,6-8-3 16,-1 0-12-16,-3-6-23 16,-6-15-1-16,2 1-1 15,-17-16 0-15</inkml:trace>
  <inkml:trace contextRef="#ctx0" brushRef="#br0" timeOffset="170877.7291">1998 15405 67 0,'-11'-8'38'15,"-2"-1"-3"-15,4 9-11 16,9 0-29-16,0 0-28 16,6 20-4-16,0-6-1 15,8 8 1-15</inkml:trace>
  <inkml:trace contextRef="#ctx0" brushRef="#br0" timeOffset="171174.6034">2128 15712 24 0,'17'22'35'0,"9"2"2"16,-2-7-3-16,-3-5-12 16,13-1-8-16,-9-11-3 15,6 0-3-15,-8-6-1 0,4-7-2 16,-7-4-2-16,-6-7-2 15,-5-2 0-15,-9-6-2 16,-9 4 0-16,-7 1-1 16,-2 5 1-16,-10 6-1 15,1 11 1-15,0 11 0 16,2 14 1-16,9 9 0 16,11 12 0-16,7 6 1 15,6 8 0-15,11 3-1 16,0 3-5-16,5-6-23 15,1-9-11-15,0-2 0 16,-8-18 0-16</inkml:trace>
  <inkml:trace contextRef="#ctx0" brushRef="#br0" timeOffset="171815.2319">2855 15523 30 0,'0'0'36'0,"-16"21"1"16,5 8-3-16,-12 3-18 15,-8-4-6-15,6 4-2 16,-9-8-4-16,7-1-1 15,2-13-1-15,6-5-2 16,6-13-1-16,1-5 0 16,9-4-1-16,3-2-1 15,9 3 1-15,0-5-1 16,9 8 1-16,-2 8 1 0,4 5 1 16,1 13 1-16,1 7 0 15,2 6 0-15,-2 3 1 16,0 4 0-16,2-5 0 15,2-2-1-15,-2-8 0 16,2-10 0-16,-2-11 0 16,2-6 0-16,-5-11 0 15,0-6-1-15,-5-3 0 16,-1-3 1-16,-5 1-1 16,-5 7 1-16,-1 7 0 15,-1 7-1-15,-3 10 1 16,0 0 0-16,6 25 0 0,-6-3-2 15,6 5-7 1,-6 1-20-16,9-7-8 16,3 5-2-16,4-15 0 0</inkml:trace>
  <inkml:trace contextRef="#ctx0" brushRef="#br0" timeOffset="172205.8549">3453 15668 20 0,'-12'-20'35'15,"2"10"0"-15,-8-1-4 16,2 4-14-16,0 7-5 0,-2 0-6 16,5 12-2-16,1 0-3 15,6 5 0-15,6 2-2 16,4-4 1-16,7-1 1 15,2-1 0-15,6-8 0 16,3-5 0-16,6-7 1 16,-1-4-1-16,1-5 0 15,0-1 1-15,-4 0 0 16,2 5-1-16,-4 3 2 16,-1 9-1-16,-5 0 1 15,-1 12 0-15,-6 1 0 16,-2 8 0-16,-7 0 0 15,-3 1-1-15,-3-2-6 16,-17-3-13-16,-7-8-21 16,5 1-2-16,-4-10 0 0,2-4 0 15</inkml:trace>
  <inkml:trace contextRef="#ctx0" brushRef="#br0" timeOffset="172955.8572">4836 15515 31 0,'7'25'34'0,"-21"-6"-1"15,0 13-13 1,-8 2-7-16,-12-5-3 16,3 0-2-16,-6-6-4 0,6-7-2 15,0-11 0-15,6-7-1 16,6-11 0-16,10-4-1 15,9-2 1-15,5-1-1 16,8 5 2-16,9 4 0 16,5 11 0-16,4 6 1 15,0 8 0-15,4 9 1 16,2 2-2-16,0 6 1 16,-3-2-1-16,2-3 0 15,-2-5-1-15,0-6 0 16,0-6-1-16,-5-9 1 0,-2-9-1 15,-4-3-1 1,-5-6 0-16,-5-8-1 16,-5-2 1-16,-8-3-1 0,-6 1 0 15,-7 2 0-15,1 7 0 16,-5 6 0-16,0 8 1 16,0 11 0-16,1 8 0 15,7 10 1-15,3 9 0 16,1 5 0-16,5 8 1 15,3 2 0-15,0 0-2 16,4-1-1-16,1 2-10 16,-1-6-24-16,-7-16 0 15,12 1-1-15,-12-26 0 16</inkml:trace>
  <inkml:trace contextRef="#ctx0" brushRef="#br0" timeOffset="173127.7326">5318 15550 52 0,'11'-17'40'0,"-11"5"-1"15,0 12 1-15,0 29-25 16,-10-5-14-16,1 7-29 16,0-2-10-16,9 8-2 15,-8-10 1-15</inkml:trace>
  <inkml:trace contextRef="#ctx0" brushRef="#br0" timeOffset="173674.6121">5614 15568 7 0,'-5'15'31'16,"10"14"2"0,-5 0-2-16,0 0-14 0,8 4-2 15,2-9-4-15,7-1-1 16,2-12-2-16,4-7 0 16,-1-14-3-16,1-9-1 15,-3-15-1-15,-4-9 0 16,-8-11-1-16,-8-7-1 15,-14-8 0-15,-10 1 0 16,-13 3-1-16,-6 7 0 16,-5 11 0-16,-4 11-1 15,4 15 0-15,4 13 0 16,13 16 1-16,10 8 0 16,17 10-1-16,13 4 0 0,16 4 0 15,12-2-3-15,16 4-3 16,0-7-8-16,9-6-22 15,3 3-1-15,-13-15 0 16,0 0 0-16</inkml:trace>
  <inkml:trace contextRef="#ctx0" brushRef="#br0" timeOffset="173862.1083">5958 15373 45 0,'0'0'36'0,"12"21"2"16,-12 10-10-16,0 6-13 15,7 16-5-15,-4 8-3 0,5 15 1 16,-2 3-2 0,3 3-3-16,-3-1-3 0,0-14-6 15,5-3-9-15,-3-14-24 16,-2-24-1-16,3-14 0 16,-9-12-1-16</inkml:trace>
  <inkml:trace contextRef="#ctx0" brushRef="#br0" timeOffset="174018.3578">6039 15709 23 0,'4'-19'32'16,"15"9"-1"-16,-1-2-4 0,1-2-18 16,12 2-8-1,3 2-17-15,10 10-13 0,-14-12-2 16,10 12-1-16</inkml:trace>
  <inkml:trace contextRef="#ctx0" brushRef="#br0" timeOffset="174299.6091">6577 15511 17 0,'-17'-19'36'0,"5"7"0"16,-9-2 0-16,-1 6-17 16,3 8-6-16,-5 6-4 0,8 6-4 15,0 7-2-15,8 6 0 16,4 2-2-16,8 2 1 16,8-1 0-16,6-5 0 15,0-5 0-15,4-5-2 16,1-9-4-16,-5-12-7 15,4-9-17-15,-1-4-9 16,-15-13-2-16,-2-3 1 16</inkml:trace>
  <inkml:trace contextRef="#ctx0" brushRef="#br0" timeOffset="174424.6109">6497 15308 27 0,'-14'-20'32'0,"-8"-2"0"15,10 13-10-15,0 2-19 16,0 2-28-16,15 17-5 0,-3-12-3 15,9 19 6-15</inkml:trace>
  <inkml:trace contextRef="#ctx0" brushRef="#br0" timeOffset="174643.3597">6635 15432 24 0,'12'6'37'0,"10"11"0"15,-3-2 1-15,7 2-19 16,5 12-7-16,-4 0-5 16,1 5-2-16,-10-2-2 15,-6-2 0-15,-12-6-2 16,-12-6 1-16,-10-8-1 0,-6-8-1 16,-2-6-5-16,-2-7-5 15,7-7-26-15,7 5-3 16,0-8 0-16,14 10 0 15</inkml:trace>
  <inkml:trace contextRef="#ctx0" brushRef="#br0" timeOffset="174846.4863">7128 15608 93 0,'0'0'26'15,"9"10"-26"-15,-9-10-12 16,-18-13-27-16,5-4-1 0</inkml:trace>
  <inkml:trace contextRef="#ctx0" brushRef="#br0" timeOffset="181127.802">7665 15670 22 0,'0'25'32'0,"0"-15"1"16,0-10-15-16,25-14-4 0,-4-12-3 16,11-12-1-16,-2-12-1 15,1-3-2-15,-3-13-4 16,-4-1 0-16,-8 1-1 16,-6 6 1-16,-10 6-1 15,-7 13 0-15,-2 9-1 16,-3 18 1-16,12 14 0 15,-12 27 0-15,12 9 1 16,7 17-1-16,8 8-1 16,9 8 0-16,6-1 0 15,4-4 0-15,7-11-3 0,-6-12-2 16,4-7-11 0,-10-10-21-16,-7-22-3 0,-7-6 1 15,-15-14-1-15</inkml:trace>
  <inkml:trace contextRef="#ctx0" brushRef="#br0" timeOffset="181284.0503">7824 15582 34 0,'23'12'33'0,"-4"-12"0"15,12 0-11-15,2 0-23 0,0-3-26 16,4 8-2-1,-12-13-3-15,-1 8 0 16</inkml:trace>
  <inkml:trace contextRef="#ctx0" brushRef="#br0" timeOffset="181440.3039">7649 15391 51 0,'-12'-8'34'16,"0"-6"0"-16,12 14-12 15,17-6-27-15,-2 6-27 16,18 17-1-16,-2-6-2 16,9 13 0-16</inkml:trace>
  <inkml:trace contextRef="#ctx0" brushRef="#br0" timeOffset="181737.1799">8164 15598 34 0,'25'15'38'0,"-4"-5"0"16,4 3 0-16,6-3-20 16,-6-10-8-16,6 0-4 15,-5-4-2-15,-2-9-4 16,-6-3 0-16,-12-6-2 16,-6 0 0-16,-6 0 0 15,-11 4-1-15,-7 2 1 16,-3 11 0-16,-4 9 1 15,3 9 1-15,4 12 0 0,5 12 0 16,7 4 1 0,8 5-1-16,8 2 0 15,8 3-8-15,3-6-8 0,1-15-20 16,12 1-1-16,-4-23 0 16,8-4 0-16</inkml:trace>
  <inkml:trace contextRef="#ctx0" brushRef="#br0" timeOffset="182002.802">8835 15524 58 0,'-19'19'36'0,"-9"11"1"16,-11-2-14-16,-3-9-13 0,3 5-4 15,2-11-4 1,9-9-2-16,3-4 0 15,13-15-1-15,9-3-1 0,9 1 2 16,5 2 0-16,8 2 1 16,0 7 1-16,6 11 1 15,2 4-1-15,1 11 0 16,6 6-12-16,1 2-26 16,-8-10-1-16,11 5-1 15,3-14 0-15</inkml:trace>
  <inkml:trace contextRef="#ctx0" brushRef="#br0" timeOffset="182299.6839">9452 15525 40 0,'28'-5'36'16,"-1"-7"1"-16,14 6-12 15,0 0-11-15,1 0-6 16,5 0-6-16,-3 6-8 0,-10-4-14 15,-9-1-15 1,-1 7-1-16,-24-2 0 0,9 0 8 16</inkml:trace>
  <inkml:trace contextRef="#ctx0" brushRef="#br0" timeOffset="182455.9337">9700 15530 32 0,'-6'15'33'16,"12"13"-2"-16,-6-2-10 15,9 2-8-15,0 2-13 16,1-4-23-16,9 6-8 16,-10-14-1-16,15 4-2 15</inkml:trace>
  <inkml:trace contextRef="#ctx0" brushRef="#br0" timeOffset="182690.3033">10116 15526 21 0,'-16'0'35'16,"-12"-6"-1"-16,3 14 0 16,3 4-18-16,-3 4-7 15,13 7-4-15,6 3-3 16,12 2 0-16,9-6-1 16,7 3 0-16,9-10 1 15,0-7 0-15,0-8 0 16,-3-8 0-16,-6-7 0 15,-7-6-1-15,-8-1-2 0,-13-7-12 16,-10-3-23 0,4 9 0-16,-4-6-1 0,7 12-1 15</inkml:trace>
  <inkml:trace contextRef="#ctx0" brushRef="#br0" timeOffset="183627.8583">11041 15445 31 0,'-30'-10'33'0,"5"18"-2"16,-6 7-10-16,0 10-5 15,4 11-6-15,5 4-3 0,13 5-2 16,9-3-2-16,18-2-1 15,9-8 1-15,8-9-1 16,4-9 0-16,0-13 1 16,-8-7-1-16,-6-3-1 15,-16-5 0-15,-9-4-2 16,-12 4-5-16,-10-5-9 16,-4 1-17-16,2 7-5 15,-4-3 1-15,11 6-1 16</inkml:trace>
  <inkml:trace contextRef="#ctx0" brushRef="#br0" timeOffset="183893.4813">11100 15587 18 0,'37'0'37'15,"2"16"1"-15,-12-4-1 0,-5 3-14 16,-4 7-8-16,-11-8-6 16,-1 4-3-16,-6-18-3 15,0 11-1-15,0-11-2 16,10-24 0-16,0 5 0 15,4-4 0-15,8 2-1 16,0 4 1-16,1 3 1 16,0 12 0-16,-3 6 0 15,-3 13 1-15,-4 7-1 16,-4 2 0-16,-6 4-2 16,-3-3-5-16,0 3-18 15,-3-5-15-15,-8-10-1 0,4-2 0 16,-10-13 0-1</inkml:trace>
  <inkml:trace contextRef="#ctx0" brushRef="#br0" timeOffset="184034.1108">11366 15370 45 0,'3'-29'37'0,"-6"8"-2"15,3 21-4-15,0 0-41 16,-12 0-22-16,12 20-2 15,0-9-3-15,5 11 3 16</inkml:trace>
  <inkml:trace contextRef="#ctx0" brushRef="#br0" timeOffset="184221.6109">11589 15436 51 0,'5'25'41'0,"1"13"0"16,-2 8-1-16,-4 3-25 15,9 12-4-15,-5 9-5 16,4 3-3-16,-3-3-4 16,0-5-2-16,2-5-9 15,-7-9-26-15,0-25-3 16,5-6-1-16,-5-20 0 16</inkml:trace>
  <inkml:trace contextRef="#ctx0" brushRef="#br0" timeOffset="184377.8603">11669 15698 42 0,'0'0'33'15,"24"-4"-1"1,-7 4-13-16,7 0-24 0,4 8-22 16,-4-12-4-16,12 4-1 15,-6-8 2-15</inkml:trace>
  <inkml:trace contextRef="#ctx0" brushRef="#br0" timeOffset="184627.8609">12134 15601 36 0,'13'4'37'15,"-6"11"0"-15,-13-2-1 16,-11 6-19-16,0 4-7 0,-8-7-6 16,0 1-5-1,-1-8-2-15,-2-9-2 0,6-5-1 16,0-16 0-16,10 0 0 15,3-7 1-15,9 2 3 16,7 1 3-16,4 2 3 16,11 14 2-16,0 5 1 15,6 17 0-15,0 6 0 16,-1 10-3-16,2 4-23 16,-3 4-17-16,-11-8-1 15,6 0-1-15,-5-17 0 16</inkml:trace>
  <inkml:trace contextRef="#ctx0" brushRef="#br0" timeOffset="185127.8629">13136 15458 14 0,'-18'-11'36'16,"-14"2"1"-16,-1 9-5 16,-1 13-11-16,2 3-5 15,14 12-5-15,12 1-5 16,12 3-1-16,15-4-2 16,11-5-1-16,5-10 0 15,4-8 0-15,-2-14 0 16,-10-10-1-16,-8-13 1 15,-15-9-2-15,-12-10 0 16,-12-6 1-16,-6-5-2 16,-5-4-1-16,3 3-1 15,2 2-3-15,9 16-6 0,6 6-10 16,12 13-16 0,16 21-1-16,5 5 0 0,13 17 9 15</inkml:trace>
  <inkml:trace contextRef="#ctx0" brushRef="#br0" timeOffset="185674.7958">13475 15333 15 0,'-10'7'34'0,"-12"-7"1"16,0 10-1-16,4-2-16 15,0-1-7-15,9 7-3 16,5 1-3-16,10-1-2 15,10 1-1-15,8-3-1 16,2-4 1-16,4-3-1 0,-4-5-1 16,-5 0 0-16,-7 0 0 15,-14 0 0-15,0 0 0 16,-27-13 0-16,2 13-1 16,-5 6 1-16,1 5 0 15,-2 1 1-15,7 7-1 16,9 5 1-16,11 2-1 15,10 0 2-15,10-1-1 16,12-4 0-16,3-6 0 16,6-5 1-16,0-10-1 15,0-5 0-15,-3-13 0 16,-5-6-1-16,-5-5 1 0,-8-2 0 16,-4-2 0-1,-3 5 1-15,-6 4 0 16,1 10-1-16,-4 14 1 0,0 0 0 15,6 10-1-15,0 13 0 16,0 6 0-16,3 0 0 16,5 1-1-16,3-1 1 15,-1-9 0-15,3-7 0 16,2-13 0-16,-1-9 0 16,-2-10 0-16,1-5-1 15,-4-6-1-15,-3-4-6 16,-2 0-33-16,-5 9 0 15,-8 1-1-15,-2 13 0 16</inkml:trace>
  <inkml:trace contextRef="#ctx0" brushRef="#br0" timeOffset="186737.3583">1322 16937 9 0,'-27'-17'25'15,"6"7"-5"1,21 10-5-16,-66-23-2 0,66 23-3 16,-59 0-1-16,59 0-3 15,0 0 0-15,-41 42 0 16,41-20-3-16,13 7-1 15,12-4 0-15,-4 3 2 16,13-9 0-16,-8-4 1 16,2-12 0-16,-6 1-1 15,-2-4 2-15,-11-8-2 16,-9-2 0-16,-8-1-2 0,-9 2-1 16,17 9 1-16,-49-7-2 15,49 7 0-15,-53 7 0 16,53-7 0-16,0 0 0 15,-43 52-1-15,43-27 0 16,9 0-2-16,10 1 2 16,2-7-2-16,9-7 3 15,4-5 0-15,3-7 1 16,-3-7 1-16,-1-15-1 16,0-3 3-16,-9-5-2 15,-1-1 2-15,-6 4-2 16,-7-2 0-16,-3 4-1 15,-3 14 0-15,-4 11 1 16,0 0-1-16,7 13 1 0,-4 7-1 16,0 2-2-16,2 7-5 15,4 5-13-15,2-5-20 16,-6-14 0-16,6 1 1 16,-11-16-1-16</inkml:trace>
  <inkml:trace contextRef="#ctx0" brushRef="#br0" timeOffset="186893.5985">1424 16728 63 0,'-9'-29'39'16,"1"15"-2"-16,8 14-8 16,-9-9-29-16,9 9-20 15,-7 14-17-15,12 0-1 0,0-2-1 16,2 8 6-16</inkml:trace>
  <inkml:trace contextRef="#ctx0" brushRef="#br0" timeOffset="187081.097">1593 16871 65 0,'23'32'40'0,"-3"9"1"16,-4 5-7-16,-2-9-22 15,3 10-4-15,-2-13-6 16,-2-4 0-16,-1-9-2 15,-1-14-1-15,0-7-1 0,-2-14-3 16,2-1-4-16,-2-11-9 16,6-1-14-1,3-4-8-15,0-6 0 0,4 17 1 16</inkml:trace>
  <inkml:trace contextRef="#ctx0" brushRef="#br0" timeOffset="187502.9763">2103 16973 51 0,'9'25'32'16,"-6"4"-6"-16,-3 4-6 16,-8-5-4-16,-1 1-5 15,-3-9-4-15,0-10-4 16,-1-3-2-16,1-7-1 16,2-9 0-16,7-6-1 15,3-2 0-15,0-5-2 0,3 3 2 16,2 3-1-16,4 5 2 15,-1 2 0-15,5 4 0 16,2 8 2-16,1 2 0 16,1 9 1-16,4 1 0 15,6 2-1-15,-4-3 2 16,3 3-1-16,-1-6-1 16,-1-1-1-16,-4-6 0 15,3-7 0-15,-8-6-1 16,-1-7 1-16,-3-6-1 15,0-1 0-15,-3-2 1 16,-1 0-1-16,-3 4 1 16,-4 9 1-16,0 12 0 15,8 12 0-15,-8 10-1 16,0 4-4-16,10 5-31 0,1 11-5 16,-2-13 0-16,15-7-1 15</inkml:trace>
  <inkml:trace contextRef="#ctx0" brushRef="#br0" timeOffset="188081.1042">3263 16931 21 0,'10'25'30'16,"-10"-2"2"-16,0 7-17 15,3 4-4-15,-3-5-1 0,4 7-2 16,-4-9-1-16,0-11-2 15,0-16-2-15,-16 0 0 16,10-15-1-16,3-8 0 16,3 1-1-16,0-12-1 15,3 3-1-15,6-1 1 16,4 8 0-16,9 8 0 16,2 9 1-16,3 7 0 15,-1 4 0-15,2 15 0 16,-4 8 0-16,-5 6-2 15,0 6-8-15,-10 3-23 16,-6-12-2-16,7 9-1 0,-10-12-1 16</inkml:trace>
  <inkml:trace contextRef="#ctx0" brushRef="#br0" timeOffset="188643.604">3862 16898 68 0,'-28'-8'36'0,"4"8"-9"16,-2 0-12-16,2 0-5 16,5 12-4-16,1 3-2 15,12 0-3-15,6 4 0 16,9-5-1-16,11-2 0 0,3-2-1 15,2 2 0-15,0-7 0 16,-3-5-1-16,-1 0 1 16,-9-6 0-16,-12 6-2 15,0 0 3-15,-18 0-1 16,-4 0 1-16,-5 4 1 16,1 2-1-16,-2 2 1 15,7 3 0-15,2 1 1 16,11 1-2-16,8 5 2 15,8 3-1-15,10-3 0 16,11 0 0-16,5-3 0 16,4-2 0-16,4-2 0 15,2-8 0-15,3 1-1 16,-4-11-1-16,-5-5 0 16,-5-6-1-16,-7-3 0 0,-8-5 0 15,-6-5 0-15,-8 6 1 16,-11-2 1-16,-2 8 1 15,-7 9 1-15,-5 10 1 16,2 10 0-16,-4 8 0 16,3 11 1-16,4 9-2 15,4 6-1-15,6 6 2 16,6-1-1-16,6 4-2 16,0-2-5-16,7 2-24 15,4-3-10-15,-5-20 0 16,7-12 1-16</inkml:trace>
  <inkml:trace contextRef="#ctx0" brushRef="#br0" timeOffset="189018.6048">4308 16947 16 0,'7'-13'35'16,"-10"-1"1"-16,3 14-9 15,-4 24-4-15,-3-4-7 16,7 18-5-16,-7-1-10 16,4 1-11-16,6-4-23 15,6 3-4-15,0-18-1 16,15-5 0-16</inkml:trace>
  <inkml:trace contextRef="#ctx0" brushRef="#br0" timeOffset="189299.8527">4666 16967 35 0,'-31'-3'34'16,"4"9"0"-16,-2 6-12 15,-2 4-8-15,12 6-4 16,6 2-3-16,13 6-2 16,6-5 0-16,14 2-1 15,8-12 0-15,6-2 0 16,3-13 0-16,-3-5 0 16,-7-8-1-16,-1-5 0 15,-12 1 0-15,-14-7-3 16,-5 4-6-16,-17-4-19 15,-2 2-15-15,4 5-1 0,-4-2 0 16</inkml:trace>
  <inkml:trace contextRef="#ctx0" brushRef="#br0" timeOffset="189737.3589">5175 16961 21 0,'-12'-6'35'0,"-10"-3"-5"15,-6 9-5-15,-5 3-5 16,-2 4-7-16,4 10-2 15,-2 2-4-15,13 8-2 16,9 2-1-16,16 2 0 16,7-2-1-16,13-5 1 15,8-7-1-15,9-4 0 16,-2-13-1-16,0-4 0 16,-4-13 0-16,-7-7-1 15,-9-14 0-15,-13-8-1 16,-10-9 2-16,-13-8-2 15,-7-7 0-15,-8-3 1 16,0 3-1-16,1 1 0 0,5 9-1 16,2 7-4-16,17 16-10 15,9 17-24-15,11 11-1 16,14 9-1-16,8 0 1 16</inkml:trace>
  <inkml:trace contextRef="#ctx0" brushRef="#br0" timeOffset="190096.7335">5400 16923 36 0,'0'-13'37'15,"0"13"0"-15,4 24-14 16,-4-9-8-16,8 16-4 16,-3-2-6-16,3 1-6 0,5 5-12 15,-3-1-22-15,-5-15-2 16,4 1 0-16,-9-20 0 16</inkml:trace>
  <inkml:trace contextRef="#ctx0" brushRef="#br0" timeOffset="190315.4802">5601 16910 47 0,'11'0'38'16,"-11"0"0"-16,0 22-4 16,0 7-21-16,-6-2-7 15,0 4-2-15,0 3-4 0,-2-1-4 16,5-3-6-1,-3-6-11-15,6-9-11 0,10-11-7 16,0-11 1-16,10 4 3 16</inkml:trace>
  <inkml:trace contextRef="#ctx0" brushRef="#br0" timeOffset="190502.9792">5799 16967 28 0,'0'0'36'0,"0"-11"-1"16,0 11-2-16,-22 17-14 15,-2-10-9-15,4 8-4 16,-5-5-4-16,4 3 0 16,4 2 0-16,3 0-1 15,7 2-1-15,7-3 0 0,14 1-1 16,3-10-4 0,11 5-10-16,3 0-17 0,2-10-4 15,9 4-1-15,-2-14 0 16</inkml:trace>
  <inkml:trace contextRef="#ctx0" brushRef="#br0" timeOffset="190799.8561">6190 17016 49 0,'-7'-17'32'0,"-3"3"-3"15,-6 2-6-15,-8-3-5 16,5 8-6-16,-11-3-3 15,2 14-4-15,0-1-1 16,3 15-2-16,3-1 0 0,10 6-1 16,6 1 0-16,8-1 1 15,11 1-2-15,7-3 2 16,4-3-1-16,6-11 0 16,-2 2 0-16,3-9-1 15,0 0-4-15,-9-15-3 16,4 4-7-16,-15-13-16 15,-2-10-10-15,0 2 0 16,-9-9 1-16</inkml:trace>
  <inkml:trace contextRef="#ctx0" brushRef="#br0" timeOffset="190940.4809">6142 16711 44 0,'-10'-15'40'0,"-1"9"-2"15,11 6-5-15,-10 4-15 16,10-4-13-16,-6 10-19 0,6-10-24 15,9 27 0-15,-2-15-2 16,14 11 1-16</inkml:trace>
  <inkml:trace contextRef="#ctx0" brushRef="#br0" timeOffset="191096.7329">6520 17103 78 0,'10'10'31'16,"-7"0"-31"-16,-12-16-6 16,9 6-29-16,-27-35-4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15:26.6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13068 13880 17 0,'59'-50'22'16,"-6"0"-16"-1,20-17 1-15,27-17 1 16,28-20 2-16,30-24 0 16,30-18 0-16,42-18 0 15,24-13 0-15,27-7 0 16,21-1-1-16,21-1-2 15,11 0-2-15,9 6-1 16,7 10-1-16,-12 8 0 0,-7 15-1 16,-14 10-1-16,-14 8 0 15,-21 14 0-15,-25 15 0 16,-30 14-1-16,-29 15 1 16,-36 14 0-16,-33 12-1 15,-32 17 0-15,-31 9 0 16,-29 10 0-16,-20 5 0 0,-17 4 1 15,-13 0-1-15,-5 0 0 16,-1-4 1-16,1-1-1 16,1 0 0-16,3-2 0 15,1-1 0-15,2-1-1 16,2-1 1-16,5 1-1 0,4-1 0 31,0 1 0-31,6-4 0 16,6 3 0-16,2 3 1 0,4 0-1 15,3 7 1-15,-2 0-1 16,-1 0 2-16,-4 9 0 16,-2 2 1-16,-7 2 0 15,-5 5 0-15,-5 2 0 16,-4 1-2-16,-2 3-9 0,0 1-24 16,-5-11-2-16,7 3 0 15,-4-15 0-15</inkml:trace>
  <inkml:trace contextRef="#ctx0" brushRef="#br0" timeOffset="801.4841">19423 9794 34 0,'16'12'32'16,"-16"7"1"-16,5 6-13 15,2 15-8-15,-7-1-2 16,9 2-1-16,-5-4-3 15,2-4-2-15,-6-11 1 16,4-10-3-16,-4-12 1 0,-4-17-1 16,-1-7-1-16,-3-8 0 15,-2-8 0-15,2-7 0 0,-1-3-2 16,6-3 2 0,3-1-2-16,7 6 1 15,7 1 0-15,9 6-1 0,9 3-1 16,5 6-4-16,8 13-7 0,1 9-14 15,-5 3-8-15,6 11-1 16,-17 5 1-16</inkml:trace>
  <inkml:trace contextRef="#ctx0" brushRef="#br0" timeOffset="1016.4249">19737 9789 31 0,'7'10'34'0,"-2"6"1"16,-5 4-8-16,0 2-12 0,4 7-5 16,-4-1-7-16,6 1-12 15,-6-7-22-15,3-2-3 16,-3-20-1-16,6 14 0 15</inkml:trace>
  <inkml:trace contextRef="#ctx0" brushRef="#br0" timeOffset="1318.2748">20032 9849 39 0,'-6'15'36'16,"-1"11"1"-16,-11-4-3 15,-5-1-16-15,2 2-9 16,-5-6-5-16,2-7-4 0,2-3-2 16,2-10-2-16,9-9-2 15,1-7 2-15,10-1-2 16,0 2 2-16,10-1 1 16,1 1 2-16,6 8 2 15,4 10 2-15,2 0 1 16,2 10-1-1,2 8 3-15,1 2-4 16,-1 3-3-16,-3 0-13 16,-4-5-21-16,5 1 1 15,-7-10-2-15,9 0 1 0</inkml:trace>
  <inkml:trace contextRef="#ctx0" brushRef="#br0" timeOffset="1852.0383">20205 9801 24 0,'0'0'32'0,"11"0"0"0,5-3-4 16,3 3-16-16,2-6-5 15,2 6 0-15,-2-3-2 16,-3 3-1-16,-3-5-2 15,-15 5-1-15,0 0 0 16,0 0 0-16,-12 7-1 16,-5 1 0-1,-4 1 0-15,1 3 0 16,-2 3 1-16,6 3 0 16,7 2 0-16,9-3 2 15,3 3-1-15,8-3 1 16,4-4 0-16,6-2 0 0,4-6 0 15,5-5 0-15,-5-3-2 16,2-4 0-16,-3-7 0 0,-2-5 0 16,-4-2 0-16,-3 1 0 15,-5-5-1-15,-5 7 1 16,-1-1 2-16,-4 3-2 16,0 4 1-16,0 12-1 15,0 0 1-15,0 0 0 16,0 9-1-1,0 6-1-15,6 4 1 16,-3 3-1-16,2 7-1 16,0-6-2-16,3 0-5 15,-5-9-8-15,-3-14-23 16,6 15 0-16,-6-15 1 16,0-10-1-16</inkml:trace>
  <inkml:trace contextRef="#ctx0" brushRef="#br0" timeOffset="2018.4385">20398 9485 66 0,'-3'-17'36'0,"-7"6"2"16,10 11-12-16,0 0-15 0,6 24-12 16,0-8-17-16,-1 2-18 0,10 11-2 15,-7-7 2 1,10 5-2-16</inkml:trace>
  <inkml:trace contextRef="#ctx0" brushRef="#br0" timeOffset="2756.2299">20789 9385 17 0,'0'-28'31'16,"24"9"1"-16,1-4-5 15,14 10-11-15,10 5-4 16,0 8-3-16,1 5-3 15,-8 11-1-15,-9 14-2 16,-17 7 1-16,-16 10-2 0,-14 0 0 16,-10 2 0-16,-6-4-1 15,-2-4-1-15,4-2-4 16,2-12-5-16,15-10-13 16,11 3-14-16,0-20 1 15,13 12 0-15</inkml:trace>
  <inkml:trace contextRef="#ctx0" brushRef="#br0" timeOffset="2936.3163">20952 9876 66 0,'-6'9'39'16,"6"-9"0"-16,0 0-6 0,12 5-24 15,-12-5-11 1,14 4-29-16,-14-4-5 16,20 0-2-16,-20 0 0 0</inkml:trace>
  <inkml:trace contextRef="#ctx0" brushRef="#br0" timeOffset="6041.7977">12293 13416 35 0,'9'-10'36'0,"-3"20"1"15,-6 7-7 1,0 9-13-16,6 11-6 0,-6 4-4 16,3 2-5-16,1 3-8 31,-4-5-16-31,3-9-14 15,3-9-1-15,-6-23-1 0,12 11 3 16</inkml:trace>
  <inkml:trace contextRef="#ctx0" brushRef="#br0" timeOffset="6225.8699">12469 13406 48 0,'0'0'38'0,"0"15"2"15,-5 6-2-15,-1 8-21 16,6 12-7-16,0 4-6 16,6 0-5-16,3 2-14 15,4-4-23 1,-4-16-2-16,6-5 0 16,-15-22 0-16</inkml:trace>
  <inkml:trace contextRef="#ctx0" brushRef="#br0" timeOffset="6975.3103">12293 12947 42 0,'0'0'35'0,"0"0"0"15,15-21-12-15,-6-4-6 0,7 3-5 16,-4-10-3-16,5 6-2 15,-6-6-3-15,2 7 1 16,-7 2-2-16,0 4 0 16,-6 6-1-16,0 13 0 31,0-9-1-31,0 9 0 0,-6 12 0 16,6 2-1-16,-3 6 0 15,3 5 0-15,0 3-1 16,3 6 1-16,1 0 1 15,1 0-1-15,2 1-1 16,-1-5 2-16,0-2-2 16,-2-5 2-16,-4-2-1 0,0-5 0 15,-10-4 1-15,-6-5-1 16,-3 0 0-16,-5-3 1 0,-1 1-1 16,-3-2 0-16,1-3 0 15,4 3 0-15,6-3 0 16,7 0 0-16,10 0 0 31,0 0 0-31,27-6 0 0,-2 4 1 16,4-1-1-16,7-1 0 15,1 4-2-15,0-8-5 16,2 2-27-16,-3 6-6 16,-10-11 0-16,1 6 0 15</inkml:trace>
  <inkml:trace contextRef="#ctx0" brushRef="#br0" timeOffset="13136.7808">21637 9426 9 0,'20'-15'24'15,"22"-23"14"17,-18 25-23-32,7 4-1 0,-1 9 0 15,0 9-1-15,2 13-3 16,-7 7-2-16,1 13 0 15,-3 5-2-15,-1 4 0 16,-6 1-1-16,2-2-2 16,-7-9 0-16,1-7-2 0,-4-10 0 15,-4-11-2-15,-4-13 0 0,0 0-1 16,-3-20-1 0,-6-2 0-16,-1-7 0 0,-5-2 0 15,2 4 1-15,-2-1 0 16,2 9 2-16,-3 8 0 15,-1 11 2-15,2 12 0 32,-1 6 1-32,0 10-1 0,-3-2 1 15,1 6-1-15,-3-7 0 16,1-1-2-16,3-7-3 16,0-12-8-16,17-5-18 15,0 0-7-15,-9-20 0 16,21 1 0-16</inkml:trace>
  <inkml:trace contextRef="#ctx0" brushRef="#br0" timeOffset="13556.351">22438 9414 75 0,'-28'0'34'0,"-1"12"-12"15,2 7-6-15,5 3-5 0,6 11-4 16,5 2-2-16,11 1-2 16,14 0 0-16,7-3-2 15,10-5-1-15,5-9-2 16,3-5-7-16,-6-14-9 0,-4-7-18 15,3-2 0 1,-19-9 0 0,-7 0-1-16</inkml:trace>
  <inkml:trace contextRef="#ctx0" brushRef="#br0" timeOffset="13703.5048">22312 9527 21 0,'-13'5'34'15,"25"0"2"-15,6-5-10 0,7 0-6 16,9 0-7-16,5-2-21 16,11 4-22-16,-13-12-4 15,15 1-1-15,-12-6-1 16</inkml:trace>
  <inkml:trace contextRef="#ctx0" brushRef="#br0" timeOffset="14341.6885">22916 9143 20 0,'0'0'29'15,"9"-10"2"-15,11 2-10 32,7 1-4-32,6-7-5 0,16 4-1 15,0 1-1-15,12 0-2 16,-3 1-2-16,-5 5-1 16,-12 1-1-16,-4 4-2 15,-7 5 0-15,-20 6 0 16,-10 6-1-16,-22 8 1 15,-8 7-1-15,-5 7 1 0,-5 5 0 16,-7 7-1-16,-8-2 0 0,5 0-1 16,1-5 1-1,12-2-1-15,5-9-1 0,8-7 1 16,9-5 0-16,8-8 0 16,7-15 0-16,15 9 1 31,13-13 0-31,9-2 0 0,10-3-1 15,11-5 1-15,2 0-1 16,12 0 0-16,1 0-2 16,-10 0-2-16,-11 6-3 15,-11-2-10-15,-8-1-21 16,-13 8 0-16,-9-6-1 16,-11 9 1-16</inkml:trace>
  <inkml:trace contextRef="#ctx0" brushRef="#br0" timeOffset="14688.1007">23513 9131 39 0,'17'-6'34'0,"-17"-4"1"15,0 10-13-15,0 0-6 0,-19 3-6 16,10 10-2-16,-9 3-4 16,-5 12-2-16,-8 8 1 15,-3 7-1-15,-9 5 0 16,11 3-1-16,4 0-3 15,-3-7-6-15,7-2-13 0,10-9-15 16,-1-15 0-16,11-9-1 16,4-9 0-16</inkml:trace>
  <inkml:trace contextRef="#ctx0" brushRef="#br0" timeOffset="14957.3148">23327 9109 21 0,'18'-10'35'0,"-2"15"-2"16,0-10 0-16,10 5-24 16,1 5-33-16,-4-13-4 15,4 8-4-15,-12-6-2 0</inkml:trace>
  <inkml:trace contextRef="#ctx0" brushRef="#br0" timeOffset="15320.078">23878 9557 49 0,'10'28'37'16,"-3"11"-4"-16,-15 2-27 16,-14-12-28-16,-1 8-9 15,-22-13-3-15</inkml:trace>
  <inkml:trace contextRef="#ctx0" brushRef="#br0" timeOffset="16073.4935">19722 10798 38 0,'17'-2'34'0,"-4"2"2"0,8 6-13 15,-5 16-7-15,-4 5-4 16,0 12-3-16,-8 0-2 15,1 7-2-15,-5-11-2 16,0-5-3-16,-5-10-2 16,5-20-1-16,0 0 0 15,0-19-1-15,7-9 1 0,6-9 0 16,4 0 1-16,2-1 1 16,3 8 1-16,2 3 3 15,-3 12-1-15,1 12 1 0,-6 8-1 16,1 12 1-1,-8 7-2-15,-3 3-4 0,0 2-17 32,0 7-17-32,-9-15 1 15,5 4-1-15,-2-13 0 0</inkml:trace>
  <inkml:trace contextRef="#ctx0" brushRef="#br0" timeOffset="16420.7114">20575 10700 39 0,'-12'-19'36'16,"-2"19"-1"-16,-7 0-12 16,-4 8-6-16,2 8-6 0,-3 6-3 15,5 8-3 1,5 6-2-16,8 2-2 16,8 2 0-16,11-7 0 0,9-4-2 15,8-7-1-15,3-2-3 0,3-20-8 16,1 0-11-16,-1-8-13 15,-9-7 2-15,-1 2-2 16</inkml:trace>
  <inkml:trace contextRef="#ctx0" brushRef="#br0" timeOffset="16557.7458">20407 10816 47 0,'0'0'32'16,"0"0"-1"-16,13-8-15 15,14 3-10-15,9-2-24 32,12 7-13-32,-8-12 0 0,14 8-1 15</inkml:trace>
  <inkml:trace contextRef="#ctx0" brushRef="#br0" timeOffset="17105.5128">21025 10473 36 0,'0'0'34'0,"12"7"2"16,11-7-5-16,13-9-17 16,14 5-5-16,7-4-3 0,8 3 0 15,-3 0-2-15,1-1-2 16,-9-1-1-16,-8 7-1 15,-17 3 1-15,-11 4-1 16,-14 5 0-16,-14 3 0 16,-9 7 0-16,-12 7-1 15,-12 7 1 1,-4 5-1-16,-9 1 0 16,2 4-1-16,0 2 1 15,2-1 0-15,11-6-1 0,3-3 2 16,17-10 0-16,11-5 0 15,15-15 2-15,17-8 0 16,13-4 0-16,17-9 0 16,6-6 0-16,11 0 0 0,0-4-2 15,-6 4-2-15,-3 6-6 16,-17 3-18-16,-12-3-11 16,-11 8-1-16,-20 5 1 15</inkml:trace>
  <inkml:trace contextRef="#ctx0" brushRef="#br0" timeOffset="17459.6517">21701 10436 68 0,'10'-3'35'0,"-10"3"-8"0,-16 0-9 15,3 16-5-15,-16 2-4 16,-5 15-3-16,-13 4-2 15,0 13-1-15,-8 1-1 16,2 1-2-16,5 4-5 16,2-13-12-16,7-8-19 15,14-6-2 1,6-15 0-16,19-14 0 16</inkml:trace>
  <inkml:trace contextRef="#ctx0" brushRef="#br0" timeOffset="18044.336">21993 10822 55 0,'3'22'37'0,"-3"7"0"16,-18 2-10-16,1-4-37 15,-1 2-21-15,-11-17-4 16,5-2-2-16,-5-17 1 16</inkml:trace>
  <inkml:trace contextRef="#ctx0" brushRef="#br0" timeOffset="18409.685">21509 10444 43 0,'0'0'35'0,"25"5"0"0,-2-10-14 15,6 0-10-15,5 1-27 16,-1-6-13-16,10 5-3 15,-9-7-3-15</inkml:trace>
  <inkml:trace contextRef="#ctx0" brushRef="#br0" timeOffset="18963.0257">22730 10574 35 0,'0'11'37'0,"-2"8"1"15,-17 2-5-15,-12-6-15 16,4 7-6-16,-12-8-5 16,8-1-4-16,-6-10-2 15,7-6-3-15,4-5 0 16,6-9 0-16,9-4-1 0,11-1 0 16,4-2 1-16,7 6 1 0,5-1 1 15,5 10 3-15,3 3-1 16,9 12 2-16,-3 4 1 15,-1 12-2-15,-5 3 1 16,-7 3-3-16,-2 4-7 16,-7-1-21-16,-5-11-11 31,-3 3-1-31,0-23 0 0</inkml:trace>
  <inkml:trace contextRef="#ctx0" brushRef="#br0" timeOffset="19109.7987">22630 10447 45 0,'0'0'29'15,"3"-11"-6"-15,-3 11-25 16,14 13-24-16,-14-13-4 16,21 23-2-16</inkml:trace>
  <inkml:trace contextRef="#ctx0" brushRef="#br0" timeOffset="19379.7251">22902 10653 50 0,'28'14'38'0,"1"-4"0"15,-3-6-9-15,-2-9-14 16,6 1-5-16,-10-10-4 16,-4-1-2-16,-6-5-2 15,-5-4-1-15,-5 1-2 16,-12 2 0-16,-5 2-1 0,-10 7 0 15,-2 7 1-15,2 5 0 16,-1 13 1-16,4 6-1 16,5 4 1-16,4 9 0 15,8 2 1-15,7 7-1 16,3 0 0-16,4-2-4 16,7 2-16-16,3-8-18 0,-9-15 0 15,12 1 1-15,0-14-1 16</inkml:trace>
  <inkml:trace contextRef="#ctx0" brushRef="#br0" timeOffset="19726.6619">23486 10564 77 0,'-18'14'39'0,"-7"5"-4"16,-2-1-13-16,-8-5-9 0,1-1-6 15,-3-4-3-15,4-8-2 16,6-9-2-16,6-4-1 16,11-3-1-16,-1-5 1 15,11 1-1-15,4 2 0 16,10-1 1-16,16 9 1 15,2 7 2 1,-1 6-1-16,7 7 1 16,2 6 1-16,-4 4-1 15,-2 5-2-15,-9 3-4 16,-18-4-28-16,-7-3-8 16,9-1 1-16,-18-9-1 15</inkml:trace>
  <inkml:trace contextRef="#ctx0" brushRef="#br0" timeOffset="20450.4977">19731 11789 45 0,'0'0'36'0,"13"0"2"16,-3 8-10-16,6 7-13 16,-7 3-5-16,5 7-2 15,-5 0-2-15,2 4-1 16,-6-3-3-16,0-1-1 0,-5-7-1 15,0-9-1-15,0-9-1 16,0 0 1-16,-5-25-2 16,9-1 1-16,4-2 1 15,4-4 0-15,7 2 0 0,6 1 2 16,2 6 1-16,1 12-1 31,1 8 1-31,-1 10 0 0,-5 8 0 16,-6 12 0-16,-6 2 0 15,-6 2-3-15,0 5-4 16,-5-9-15-16,-5-1-19 16,10-11 0-16,-5-15 0 15,19 10-1-15</inkml:trace>
  <inkml:trace contextRef="#ctx0" brushRef="#br0" timeOffset="21247.6411">20120 11625 32 0,'10'-17'33'15,"0"-12"-6"-15,5 1-4 0,10 2-6 16,-1 1-2-16,9 12-3 16,-2 6-2-16,7 12-1 15,-9 14-3-15,1 19 0 16,-7 9-2-16,-4 8 0 0,-4 5 0 15,-2 1-1-15,-5-4 0 16,-1-4-2-16,-2-14 0 16,1-11 0-16,1-15-1 0,-7-13-1 15,10-8 1-15,-5-10-1 16,-2-7 0-16,-3-3 0 16,0-1 0-16,-5-1 0 15,-1 7 0-15,0 7 1 16,-3 9-1-16,-7 7 1 31,-1 14 0-31,-4 3 0 0,-3 7 1 16,-4 7-1-16,-1-3 0 15,-1-3-2-15,3 0-1 16,2-14-14-16,2-7-22 16,11-2-1-16,5-12 0 15,11-4 0-15</inkml:trace>
  <inkml:trace contextRef="#ctx0" brushRef="#br0" timeOffset="21751.2049">21159 11611 23 0,'-24'0'36'0,"-8"-8"-1"16,4 17 1-16,1 4-19 15,-1 2-5 1,10 12-5-16,5 2-2 16,9 7-2-16,14-7-1 15,8 3 0-15,7-4-1 0,4-6-1 16,4-5-4 0,-4-10-9-16,-2-11-24 0,-2 1 0 15,-14-11 0-15,-4 2 0 16</inkml:trace>
  <inkml:trace contextRef="#ctx0" brushRef="#br0" timeOffset="21900.5783">20970 11733 62 0,'0'0'36'16,"0"12"0"-16,12-12-18 16,15 6-7-1,4-3-9-15,7 2-27 16,0-8-9-16,8 3-2 15,-6-8 0-15</inkml:trace>
  <inkml:trace contextRef="#ctx0" brushRef="#br0" timeOffset="22518.4041">21653 11389 17 0,'0'0'32'0,"28"4"0"16,-1-8-2-16,19-2-15 16,12 2-5-16,7-2 0 15,6 3-4-15,-8-3 0 16,1 3-2-1,-11 3 0-15,-9 0-1 16,-15 6-1-16,-15 2-1 16,-14 5 0-16,-15 3 0 15,-10 9-1-15,-10 4 1 16,-10 7 0-16,-6 6 0 16,-6 1-1-16,1 0 0 15,0-3 1-15,5-1-1 0,6-6 0 16,11-8 1-16,8-6 0 15,9-4 0-15,17-15 1 16,0 9-1-16,18-9 1 16,16-8-1-16,11 1 1 0,13 0-1 15,11 1 0 1,0 3-1-16,3 3-2 0,-7 0-2 16,-1 5-4-16,-19-5-11 15,-12 4-19-15,-8-1-1 0,-12-12 0 16,0 0 2-16</inkml:trace>
  <inkml:trace contextRef="#ctx0" brushRef="#br0" timeOffset="22958.1659">22383 11385 25 0,'0'0'36'16,"0"0"0"-16,0 0-6 15,0 0-7-15,-18 8-5 0,1 14-5 16,-14 2-4-16,-5 13-3 15,-13 6-1-15,-3 7-2 16,-2 2-4-16,0-5-7 16,9-2-22-16,7-7-10 15,3-15 0-15,14-8-1 16</inkml:trace>
  <inkml:trace contextRef="#ctx0" brushRef="#br0" timeOffset="23590.3094">22833 11664 3 0,'0'0'32'16,"15"23"0"-16,-21-5-1 16,6 4-19-16,-12 2-17 15,-7-7-19-15,16 8-3 0,-10-21-3 16,13-4 7-16</inkml:trace>
  <inkml:trace contextRef="#ctx0" brushRef="#br0" timeOffset="23974.2459">23418 11518 31 0,'-13'-15'33'16,"13"15"0"-16,-30-9-7 15,12 9-12-15,-6 6-4 16,3 6-5-16,9 8 0 16,2 3-2-16,2 5 1 15,2-3 0-15,15 2-1 0,3-3 0 16,16-5 0-16,0-8 0 15,5-7-1-15,-8-11 0 16,1-6 0-16,-6-6-1 16,-1-5-3-16,-9 6-4 15,-18-5-10-15,-3-2-22 16,3 12 0 0,-8 0 0-16,16 13 0 15</inkml:trace>
  <inkml:trace contextRef="#ctx0" brushRef="#br0" timeOffset="24337.1261">23513 11565 49 0,'13'8'35'16,"6"8"-2"-16,-7 1-10 15,1-1-9-15,2 5-4 16,-8-7-5-16,3 1 0 15,-10-15-1-15,0 13-1 16,0-13-1-16,0 0 0 0,-14-18 0 16,8 3-1-16,0-4 0 15,2-2-1-15,9 1 0 16,-5-3-1-16,3 5 1 16,12 5 0-16,-1 4 0 15,6 3 1-15,1 6-1 16,-4 3 1-1,-5 7-1-15,8 5 2 16,-4 3-2-16,-9 2-1 16,-2 6-5-16,-5-6-14 15,-5 2-18-15,9 1 0 16,-4-10 0-16,2 4-1 16</inkml:trace>
  <inkml:trace contextRef="#ctx0" brushRef="#br0" timeOffset="24637.8594">23964 11608 44 0,'3'-19'29'16,"-3"-4"-3"-16,-7 0-3 15,0 9-3-15,-7-5-4 16,2 10-4-16,-10 2-2 15,6 13-4-15,-3-2-1 16,6 10-2-16,13 2-1 16,4 5-1-16,6 3 1 15,-3-2-1-15,7-2 0 0,2-2 0 16,6-4 0-16,-2-6-2 16,1-5-4-16,-11-10-7 15,0-6-24-15,3-1-4 16,-7-11 0-16,-6-1 0 0</inkml:trace>
  <inkml:trace contextRef="#ctx0" brushRef="#br0" timeOffset="24778.6774">23864 11282 45 0,'0'0'37'0,"-13"-18"0"16,13 18-6-16,0 0-20 15,0 0-25-15,16 8-19 31,-16-8-3-31,17 20-1 0</inkml:trace>
  <inkml:trace contextRef="#ctx0" brushRef="#br0" timeOffset="25210.9535">24073 11436 32 0,'0'0'33'0,"14"9"0"15,11-1-10-15,-3-1-11 16,-22-7-3-16,68 8-3 15,-24-8-2-15,-44 0-2 16,73 0 0-16,-73 0-2 16,49 0 0-16,-49 0 0 15,0 0-1-15,0 0 1 0,5-10 0 16,-28 10 2-16,4 4 0 16,-7 2 1-16,6 2 1 0,5 7-1 15,-5-2 1 1,-1 6-2-16,15 0 1 15,16 3-1-15,-1-1-2 0,-9-21 0 32,30 45-4-32,-30-45-12 0,49 17-21 15,-49-17 0-15,64 6-1 16,-64-6 1-16</inkml:trace>
  <inkml:trace contextRef="#ctx0" brushRef="#br0" timeOffset="25610.7066">24667 11403 33 0,'0'0'36'0,"0"0"1"16,0 0-3-16,-61-10-15 15,61 10-8-15,0 0-6 0,0 0-2 16,0 0-1-16,-12 46 0 15,12-46-2-15,0 0 0 16,46 29-2-16,-46-29-1 16,0 0-2-16,0 0 0 15,0 0 0-15,0 0 0 16,0 0 2 0,0 0 0-16,0 0 2 15,-42 8 2-15,42-8 3 16,-52 25 0-16,52-25 1 0,-37 42 1 15,37-42 0-15,-4 49-1 16,4-49 0-16,0 0-1 16,62 54-1-16,-62-54-2 15,59 11-4-15,-59-11-15 0,65-4-21 16,-65 4 0-16,62-26-1 16,-62 26 0-16</inkml:trace>
  <inkml:trace contextRef="#ctx0" brushRef="#br0" timeOffset="26644.4831">19740 13113 21 0,'19'2'29'0,"14"4"-3"16,-1-6-11-16,4-3-5 16,-1-1-3-16,-4-6-3 15,-4-2-1-15,-8-3 0 16,-5 0-1-16,-10-1-1 0,-9-1 0 16,-12 3 2-16,-7 1-1 0,-7 4 1 15,-6 9 0 1,-5 0 1-16,0 13 0 15,-1 2 0-15,10 7 1 0,3 4 0 16,16 9 1-16,10-6 0 16,21 7 0-16,7-8 0 15,16 0-1-15,7-9 1 0,8 0-2 16,-1-11-1-16,0-3-2 16,-7-1-5-16,-12-16-14 15,-9-2-21-15,-1-1-1 16,-11-7 0-16,-3 2-1 15</inkml:trace>
  <inkml:trace contextRef="#ctx0" brushRef="#br0" timeOffset="27763.6368">20143 12464 55 0,'7'-11'36'0,"-7"11"-1"15,0 0-17 1,0 0-11-16,0-10-8 0,0 10-16 16,0 0-16-16,0 0-1 15,-8 15-2-15,-1-15 7 16</inkml:trace>
  <inkml:trace contextRef="#ctx0" brushRef="#br0" timeOffset="28001.3327">20147 12547 11 0,'11'41'66'15,"-8"-14"-40"-15,-3 5-6 16,4 6-3-16,-10-3-4 0,3 4-3 16,-10-14-3-1,0-1-2-15,-4-8-4 16,-3-13-3-16,2-6-3 0,-1-15-6 16,4-1-11-16,6-4-15 0,-3-7 0 15,8 7 0 1</inkml:trace>
  <inkml:trace contextRef="#ctx0" brushRef="#br0" timeOffset="28602.8982">20477 12579 32 0,'-15'0'32'16,"-4"-15"1"-16,3-2-13 16,8 0-4-16,4-5-5 15,9 1-3-15,4 2-3 16,9 4 0-16,3 5 0 0,4 10-1 15,-2 3 0-15,-3 9 0 16,-10 8-1-16,-5 10-1 16,-12 0 0-16,-10 6 0 15,-11-2-1-15,-6-3 0 16,-2-4-1-16,2-8-1 16,4-4 0-16,5-11-1 0,11-4 1 15,14 0 0-15,0 0 0 16,11-9 1-16,8 5 0 15,4 8 1-15,4 1 1 0,4 1 0 16,-3 2 0 0,2 4-2-16,-2 3-5 0,-8-10-19 31,-2-1-14-31,9 1 0 16,-8-10-1-16</inkml:trace>
  <inkml:trace contextRef="#ctx0" brushRef="#br0" timeOffset="28888.0176">20731 12603 40 0,'0'0'37'0,"0"22"0"16,-7-6-2-16,1-1-19 15,6 5-6-15,0-6-4 16,0 2-2-16,-5-2-4 16,5-14-5-16,-3 16-8 15,3-16-10-15,-9-7-14 0,9 7-1 16,-10-20 0-16,10 8 8 0</inkml:trace>
  <inkml:trace contextRef="#ctx0" brushRef="#br0" timeOffset="29171.9084">20728 12550 59 0,'18'-7'23'0,"1"5"-5"0,1 2-4 15,-4 0-2-15,3 2-1 16,-6-2-3-16,0 8-1 15,-1-2-1-15,-12-6-2 16,16 16 1-16,-11-6-1 16,-5-10 1-16,7 18-1 31,-7-9 0-31,0 3-1 0,0 0 1 16,0 7 0-16,-7-4-1 15,7 1-1-15,-4 0-1 16,4 1 0-16,0 0-3 15,-4-5-8-15,4-12-29 16,3 9-1-16,-3-9 0 16,0 0 0-16</inkml:trace>
  <inkml:trace contextRef="#ctx0" brushRef="#br0" timeOffset="45698.9547">23972 10418 25 0,'20'-10'29'0,"2"-5"-8"16,-1 1-5-16,-2 4-3 16,2 3-1-16,-5 11-1 15,-3 5 0-15,-1 14-2 16,-9 1-1-16,-6 11-1 16,-6-2 0-16,9 6 0 0,0-7-1 15,7-4-2-15,5-9 0 16,-1-8-2-16,12-11 0 15,7-4 0-15,0-10-1 16,-30 14 1-16,56-45-2 16,-56 45 1-16,37-52 0 15,-37 52-1-15,31-47 1 0,-31 47 0 16,0 0 0-16,0 0-1 16,13-27 1-16,-16 36-1 15,-1 7 1-15,-1 5-1 16,5-21 2-16,-14 46 0 15,14-46-1-15,10 43-1 0,-10-43-6 32,41 32-30-32,-41-32-4 0,49 0-1 15,-49 0-1 1</inkml:trace>
  <inkml:trace contextRef="#ctx0" brushRef="#br0" timeOffset="46047.6222">24594 10415 38 0,'0'0'38'0,"0"0"-1"15,51-14-5-15,-51 14-10 16,59-3-9-16,-15-6-5 16,6 6-4-16,-7-2-3 15,-43 5-2-15,70-12-3 0,-70 12-4 16,56-5-10-16,-56 5-18 15,0 0-2-15,0 0-1 16,0 0 0-16</inkml:trace>
  <inkml:trace contextRef="#ctx0" brushRef="#br0" timeOffset="46332.8436">24672 10502 37 0,'0'0'36'16,"0"0"-4"-16,0 0-6 0,0 0-6 15,0 0-5-15,64 20-4 16,-64-20-3-16,77-3-4 15,-33 3-1-15,-1-6-2 16,-43 6-2-16,61-3-4 0,-61 3-12 16,46-10-21-16,-46 10-2 15,0 0 2-15,0 0-2 16</inkml:trace>
  <inkml:trace contextRef="#ctx0" brushRef="#br0" timeOffset="47471.8838">21022 12545 26 0,'11'-8'32'0,"-6"-6"-2"16,5 4-7-16,6 2-3 15,-2 3-5-15,8 5-2 0,-6 5-4 16,3 11-2-16,-8 4-2 16,0 5-2-16,-7 2 1 15,-1 2-2-15,-3-4 0 0,0-1 0 16,-3-5 0-16,3-8 0 16,0-11-1-16,13 8 0 15,-1-8 0-15,4-6 0 16,1 0 0-16,4-4 0 31,1-2 0-31,0-4 0 0,-1-3-2 16,-3 1 1-16,-3-3 0 15,-2-1 0-15,-8-3-1 16,0 3 1-16,-5 0-1 16,0 6 0-16,0 5 1 15,0 11 0-15,0 0 0 16,-13 7 0-16,13 12 2 0,0 9-2 15,0 1 2-15,3 6 0 16,4-4 1-16,7 3-2 16,2-8 0-16,3-6-6 0,9-15-36 15,0-5 0 1,-3-6-1-16,6-5 1 16</inkml:trace>
  <inkml:trace contextRef="#ctx0" brushRef="#br0" timeOffset="48653.2333">21568 12945 17 0,'16'6'34'15,"2"-6"0"-15,17 0-4 16,3 0-14-16,3 0-3 0,7-4-5 16,2 0-6-16,-7 0-8 15,-5 4-9-15,-5 0-15 16,-10-7-4-16,-3 7-1 15,-20 0 2-15</inkml:trace>
  <inkml:trace contextRef="#ctx0" brushRef="#br0" timeOffset="48921.7895">21618 13067 9 0,'0'0'32'0,"10"10"-1"16,5-5-8-16,6-3-5 15,10 3-2-15,4-5-4 16,7 0-4-16,2 0-11 0,4 0-24 15,-10-9-6-15,0 4-2 16,-10-4 1-16</inkml:trace>
  <inkml:trace contextRef="#ctx0" brushRef="#br0" timeOffset="50092.8676">22314 12898 26 0,'0'0'27'0,"16"-9"-4"15,-5-1-3-15,1-3-4 16,4-1-3-16,-4-8-4 16,2 3-2-16,-7-3-1 15,2 1-1-15,-6-4 0 16,0 5 0-16,-3 0-1 31,4 7-1-31,-4-1 0 0,0 14-1 16,-5-12-1-16,5 12 0 15,0 0 0-15,0 14 0 16,-4 5 0-16,2 3 1 16,2 5-1-16,0 7 1 15,0 4 0-15,0 3 0 16,4 1 0-16,-1-1 0 0,3-5-1 15,1-2 1-15,-2-10-2 16,5-2 2-16,-7-8-1 16,-3-6 0-16,0-8-1 15,-9 6 1-15,0-10 0 0,-5 4-1 16,-3-7 0-16,-3 4 0 31,2-1 0-31,2 0 0 16,4 4-1-16,12 0 1 0,0 0 0 15,11 0 0-15,9 0 0 16,11 0 0-16,9 0-1 16,2 0-3-16,7 0-8 15,-4 0-27-15,-7-11-1 16,4 5 0-16,-13-5 0 0</inkml:trace>
  <inkml:trace contextRef="#ctx0" brushRef="#br0" timeOffset="50376.8845">22909 12985 33 0,'26'24'36'15,"-14"-4"1"-15,-2 8-7 16,-1-1-15-16,-12 2-13 16,-1 0-29-16,-5-16-6 15,6 0-2-15,-15-13-2 16</inkml:trace>
  <inkml:trace contextRef="#ctx0" brushRef="#br0" timeOffset="50908.5473">23282 12704 26 0,'25'0'33'0,"-7"5"2"0,3 3-9 15,-8 7-7-15,-13 4-4 16,5 9-3-16,-13-2-4 31,8 5 0-31,-4-1-3 0,9 0-1 16,-5-4-1-16,11-6-1 16,9-8-1-16,3-9 0 15,2-6-1-15,6-6 0 16,-6-11-1-16,-4-7-1 15,-1-4 1-15,1-3-1 16,-5 2 1-16,-6 4 0 0,-1 3 1 16,-9 8 0-16,-7 6 2 15,7 11-1-15,0 0 0 16,-15 21 1-16,12-1-1 16,-3 6 1-16,0 2-2 15,11 0-3-15,7 3-10 16,-3 0-26-16,1-14-1 0,14-3 1 15,2-11-1-15</inkml:trace>
  <inkml:trace contextRef="#ctx0" brushRef="#br0" timeOffset="51293.8008">24112 12676 41 0,'-19'-5'37'0,"-5"10"-2"16,-5 2-6-1,-2 2-10-15,3 11-6 16,1 0-5-16,13 7-3 16,14 1-1-16,5 3-1 15,7-3-2-15,3 0 0 16,8-4-3-16,5-12-6 0,2 0-20 15,-5-8-12-15,-6-10 0 16,-2-4 0-16</inkml:trace>
  <inkml:trace contextRef="#ctx0" brushRef="#br0" timeOffset="51456.2259">23929 12751 31 0,'-10'4'36'0,"10"-4"1"0,17 9 0 15,5-5-21-15,-2-4-7 16,8 4-12-16,5-8-31 16,6 4-2-16,-8-9-1 15,-2 5-1-15</inkml:trace>
  <inkml:trace contextRef="#ctx0" brushRef="#br0" timeOffset="52126.527">24518 12353 45 0,'0'0'34'0,"0"0"-3"16,0 0-13-16,0 0-4 0,65 0-4 16,-65 0-4-16,96 0-1 15,-28 0-2-15,-7-2 0 16,22 2-2-16,-7 0-1 16,-21 0 1-16,-55 0 1 15,63 2-1-15,-63-2 1 16,0 0 0-16,-22 44 0 0,-21-19 1 0,-13 11-1 15,3 3 1 1,-6 7-1-16,0 4-1 16,6 3 1-16,-16 1-1 0,12-6 1 15,7-4-1-15,6-6 0 16,44-38 1-16,-42 55-1 31,42-55 0-31,0 0 0 0,0 0 0 16,0 0 0-16,98 19-1 15,-17-27 0-15,-6-2 0 16,19-2 0-16,16 0-1 16,-25 3 1-16,5 1 0 15,-19 3-1-15,-71 5-2 16,54-7-3-16,-54 7-10 0,0 0-19 16,0 0-6-16,0 0 1 15,-62-7-1-15</inkml:trace>
  <inkml:trace contextRef="#ctx0" brushRef="#br0" timeOffset="52579.32">25156 12471 18 0,'44'-40'51'16,"-44"40"-31"-16,0 0 0 15,0 0-4-15,0 0-2 16,0 0-3-16,0 0-2 31,-74 27-1-31,74-27-2 0,-84 63 0 16,37-20-1-16,-26 4 0 15,12 1-3-15,7-1-1 0,13-3-6 16,9-2-11 0,32-42-23-16,-49 48 0 15,49-48-1-15,0 0 0 0</inkml:trace>
  <inkml:trace contextRef="#ctx0" brushRef="#br0" timeOffset="52979.4842">25042 12385 45 0,'0'0'34'16,"55"20"-3"-16,-7-20-10 0,13-7-11 16,2 1-16-16,-17-3-25 15,-46 9-3-15,80-14 0 16,-70 14-1-16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17:27.9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11030 10551 27 0,'0'0'19'16,"-13"0"1"-16,13 0-2 16,-9-19 0-16,1 1-4 15,4-10-4-15,-2-15-2 16,6-16-3-16,0-26 0 0,11-17-1 16,10-33-1-16,13-24-1 15,17-30 1-15,24-25 0 0,21-19 0 16,21-18 1-16,30-11-1 15,21-2 1-15,20 9-1 16,18 13 1-16,4 18-1 16,-2 26-1-16,-9 23 0 0,-4 29 0 15,-21 24-1-15,-16 29-1 16,-22 17 1-16,-21 17-2 16,-19 11 2-16,-18 13-1 15,-13 9 0-15,-22 9 1 16,-12 5 0-16,-9 6-1 31,-13 0 0-31,-9 6 2 0,0 0-2 16,0 0 1-16,-12 0-1 15,2 0 1-15,-3 0-1 16,-2 0 0-16,0 0 1 16,-1 0-1-16,-2 0 0 15,1 0 0-15,0-7 0 16,7 7 0-16,-3-5 0 0,5 1 0 15,8 4 0-15,-13-11 0 0,13 11 0 16,-6-12 0 0,6 12 0-16,0 0 0 0,0 0-1 15,0-12 1-15,0 12-1 16,0 0 0-16,16 0 0 31,-5 0 1-31,12-3-1 0,-1 3 2 16,6-1-2-16,0 1 1 15,-1 0 1-15,-1 0-1 16,-9-4 1-16,-1 4-1 16,-16 0 1-16,12 8 0 15,-15 1 2-15,-3 6-1 16,-3-1 1-16,-3 10 0 0,-1-1-1 16,-3 6 1-16,1-1-1 15,3-3 1-15,2-5-2 16,1-4 0-16,4-4-1 15,5-12-1-15,-4 14-3 16,4-14-10-16,0 0-27 0,0 0 0 31,0 0-1-31,0 0 0 16</inkml:trace>
  <inkml:trace contextRef="#ctx0" brushRef="#br0" timeOffset="1001.5544">14569 6116 29 0,'0'0'28'31,"-28"3"-1"-31,11 9-10 16,0 9-4-16,-1 11-5 15,5 6-2-15,3 9-3 16,10 5 0-16,6 0-2 0,6-4 1 16,7-6 1-16,9-10 1 15,5-14 0-15,5-9 1 16,-6-14 2-16,-1-9 1 0,-10-11 1 16,-8 0-2-16,-13-7-1 15,-13 7-1-15,-11 2-1 16,-7 5-2-16,-7 11-3 15,0 0-5-15,7 11-12 16,7 6-21-16,0 0 0 16,11 4-1-1,13-14 1-15</inkml:trace>
  <inkml:trace contextRef="#ctx0" brushRef="#br0" timeOffset="1602.0028">14829 6189 8 0,'0'0'32'0,"5"14"1"0,0 7 1 15,-3 4-18-15,-2-1-5 16,5 7-1-16,-5 1-1 16,6-2-2-16,-3-2-5 15,0-8-2-15,2-3-3 16,-5-17-2-16,0 0-4 31,0 0-4-31,-3-15-2 0,-8-5 0 16,1-5 3-16,-3 0-1 15,4-1 5-15,-4-1 3 16,5 2 4-16,8-16 11 16,0 24-4-1,14 6 0-15,0 0 0 16,2 1-1-16,2 3 0 0,-1 2-1 16,1 5 0-16,-4 0 0 15,1-5 1-15,-3 5 0 16,-2 0-1-16,-10 0 1 0,16 0-1 15,-16 0 1 1,13 8-1-16,-13-8-1 0,13 7 1 31,-13-7 0-31,14 17 0 16,-11-3 0-16,6 3 1 0,-6 5-1 16,6 3 1-16,-4-1-1 15,3 5-1-15,-2-3-1 16,2-6-6-16,6-1-17 15,2-2-16-15,-16-17 0 16,18 5-2-16,-18-5 2 0</inkml:trace>
  <inkml:trace contextRef="#ctx0" brushRef="#br0" timeOffset="2218.0602">15150 6174 53 0,'0'0'28'16,"9"-5"-4"-16,-9 5-6 15,16 15-4-15,-5 4-2 16,-4-1-3-16,4 10 0 16,-5 1-1-1,1 0-3-15,-7-5-2 16,4-5 1-16,-4-8-2 16,0-11-1-16,0 0 0 15,0-18-1-15,0-3 1 16,8-2-2-16,-2-4 1 15,0 1-2-15,7 2 2 16,-2 5 0-16,3 5 0 0,-2 7 1 16,4 4-1-16,-2 6 2 15,3 6-1-15,-4 7 1 0,-2 4-1 16,-1 5 1 0,-4 1-1-16,2 5-1 0,-4 2-5 15,-4-10-15-15,6-7-20 16,4-5 1-16,-10-11 0 0,21-5-1 15</inkml:trace>
  <inkml:trace contextRef="#ctx0" brushRef="#br0" timeOffset="2486.7077">15586 6186 63 0,'0'0'37'15,"0"0"1"-15,20-3-15 16,-3-6-12-16,8 5-4 15,3-3-8-15,-1 7-27 0,2-12-8 16,-1 3 0 0,-9-4-2-1</inkml:trace>
  <inkml:trace contextRef="#ctx0" brushRef="#br0" timeOffset="3065.9364">16120 5961 45 0,'-18'10'34'0,"2"4"-5"15,-6-4-5-15,-3-7-8 0,1-3-6 16,-2-6-4-1,9-7-2-15,-1-5-1 0,10-5-2 16,3-2 0-16,8 1 0 16,8 3 0-16,6 5-1 15,5 6 1-15,1 10 0 16,0 0 0-16,-3 15 2 0,-7 6-1 16,-4 11-1-16,-9 4 1 15,-7 3-1-15,-10 0 1 16,4-2-3-16,-5-2 2 15,3-8-2-15,5-8 0 16,4-4 1-16,6-15 0 16,9 7-1-1,6-10 2-15,4-1-1 16,2-1 0-16,1 0-3 16,7 5-9-16,-4 0-19 15,-4-5-6-15,1 5 0 0,-10 5-2 16</inkml:trace>
  <inkml:trace contextRef="#ctx0" brushRef="#br0" timeOffset="3504.1774">16232 5988 49 0,'0'0'34'0,"0"0"1"16,9 10-9-16,-9-10-16 16,15 19-3-16,-15-19-2 15,16 22 0-15,-12-11-1 16,2 6-1-16,-6-7 1 16,0-10-2-16,0 10 0 15,0-10-1-15,-7 0-1 0,7 0 0 16,-15-17-1-16,9-1 0 15,2-3-3-15,1-1 2 16,3 1-1-16,7-6 2 16,2 4-1-16,3 3 1 15,1 5 1-15,2 3 1 16,0 7 1-16,1 5 0 0,-1 0 1 16,-2 9 0-16,2 2 1 0,1 7 0 15,-6 2-1 1,2 2 0-16,-3 1 0 15,1 0-4-15,-1 1-4 0,-4-5-19 16,-5-3-15-16,3-3 0 31,-3-13-1-31,0 12 1 0</inkml:trace>
  <inkml:trace contextRef="#ctx0" brushRef="#br0" timeOffset="3903.9905">16473 5871 40 0,'0'-12'35'16,"16"12"1"-16,-2-2 0 0,3 2-22 15,1 17-3 1,-2-7-5-1,3 6-1-15,-4 4 0 16,-6-3-2-16,-2-3 0 16,-1 1-1-16,-6-15 1 0,0 9-2 15,0-9 0 1,0-14 0-16,-3-3-1 0,3-5 1 16,3-4-3-16,2-1 1 15,6 3 1-15,0-4-1 0,6 8 0 16,4 7 1-16,0 8 0 15,1 10 0-15,1 7 1 16,-2 5 1-16,-5 6-2 16,-1 5 1-16,-3 3-3 15,-6-4-12-15,-6-2-24 16,3-1-1-16,-6-6-1 0,3 0 1 16</inkml:trace>
  <inkml:trace contextRef="#ctx0" brushRef="#br0" timeOffset="4436.9856">14645 6756 32 0,'-38'3'19'15,"17"-3"-5"-15,21 0 1 16,40-22 0-16,27-4 0 0,32-3-2 15,34-15-4 1,33-1 0-16,28-11-1 16,21 0 0-16,7-7-2 0,5 5-1 15,-10 2-2-15,-12 10-3 16,-25 8-1 0,-25 1-5-16,-27 13-8 15,-27 10-15-15,-30-2-6 16,-19 15 0-16,-31-7 0 15</inkml:trace>
  <inkml:trace contextRef="#ctx0" brushRef="#br0" timeOffset="5139.3363">15636 6730 36 0,'3'-17'35'16,"16"3"0"-16,6 0-13 16,2-4-6-16,8 9-3 15,-4 0-4-15,3 9-1 16,-9 7-4 0,-4 7-1-16,-12 7-1 15,-9 3-2-15,-12 3 2 16,-6-3-3-16,3-2 0 15,-2-7-1-15,5-3-1 16,12-12 0-16,0 0 1 0,9-3 1 16,16-6 0-16,3 2 1 15,0 1 2-15,6 6 1 0,-6 9 1 16,-9 7 1-16,-9 3-2 16,-10 8 1-16,-20 1-1 15,-5 2 0-15,-5-2-1 16,-5-7-2-16,1-4-1 15,1-7-3-15,10-6-2 16,-2-7-5-16,16-1-7 0,-2-4-17 16,8-9-3-16,14 3 0 15,-4-8 1-15</inkml:trace>
  <inkml:trace contextRef="#ctx0" brushRef="#br0" timeOffset="7424.3583">17298 6285 26 0,'-6'-10'28'16,"-22"-7"3"0,28 17-23-16,-9-12 0 15,19 16-2-15,11 6-1 16,17 11 0-16,10 8 0 0,21 13 0 31,12 14 1-31,18 19 0 16,12 25-1-16,8 21-1 15,-5 19 0-15,-2 19-1 16,-9 25 0-16,-12 18-2 0,-14 20-1 16,-17 15 2-16,-17 11-1 15,-15 6 0-15,-14 7 0 16,-14 3 0-16,-5-8 0 0,-15-12 0 15,-4-17 0-15,-4-23 0 16,-3-25-1-16,-3-22 1 16,-4-31-1-16,1-25 0 15,1-23-3-15,-1-20-2 16,11-17-12-16,2-11-18 16,-1-21 0-1,11-5-1-15,-3-10 1 16</inkml:trace>
  <inkml:trace contextRef="#ctx0" brushRef="#br0" timeOffset="8090.2128">18131 10350 32 0,'0'0'32'16,"0"0"0"-16,0 0-11 15,10 7-6-15,-10 5-4 16,0 5-3-16,-5 2-1 31,5 6-2-31,-6-2-2 0,2 5 0 16,-2 1-1-16,1-7-1 15,0 1 0-15,5-5 1 16,-3-4 0-16,3-4 2 16,0-10-1-16,16 4 2 15,-2-16 0-15,14 2 0 16,-2-8-1-16,8 8 1 0,0-9-2 16,6 6-1-16,1-1-3 15,-11-1-13-15,-5 6-26 16,-4 0-1-16,-14-6 0 0,-4 2 0 15</inkml:trace>
  <inkml:trace contextRef="#ctx0" brushRef="#br0" timeOffset="12863.9466">19272 10444 22 0,'0'0'34'15,"0"0"-4"-15,9 8-2 0,-5 7-6 16,2 13-5-16,-2 4-5 16,7 10-3-16,-7 0-2 0,7 9-4 15,-4-5-4-15,-2-7-6 16,2-1-14-16,3-7-16 15,-10-18-1-15,0-13 0 16,0 0-1-16</inkml:trace>
  <inkml:trace contextRef="#ctx0" brushRef="#br0" timeOffset="13142.5835">19157 10692 54 0,'21'-7'33'0,"20"0"-4"0,4-4-16 16,7-7-4-16,3 3-2 15,-2-4-3-15,-3 3-1 16,-10 2-2-16,-9 3 1 16,-16 4-1-16,-15 7 2 0,-17 9-1 15,-6 8 0 1,-11 1 1-1,-4 5-1-15,-3 3 0 16,-2 0-1-16,5 1-3 16,4-8-5-16,11 0-12 0,8-6-16 15,-3-13-1-15,18 0 0 16,-16-13 1-16</inkml:trace>
  <inkml:trace contextRef="#ctx0" brushRef="#br0" timeOffset="13311.588">19148 10526 39 0,'13'0'38'16,"4"6"1"-16,12 13 1 15,11 4-19-15,3 0-10 16,11 5-4-16,3 0-6 0,-3 1-28 16,-4-7-11-16,-4 1-1 15,-14-10-1-15</inkml:trace>
  <inkml:trace contextRef="#ctx0" brushRef="#br0" timeOffset="14261.6263">18394 16815 29 0,'0'0'38'15,"13"21"1"-15,-10 14 0 0,0 9-23 16,6 18-4-16,-9-1-3 15,11 7-5-15,-6-7-4 16,-2-6-12-16,3-12-20 16,-2-13-9-16,-10-19 2 15,6-11-3-15</inkml:trace>
  <inkml:trace contextRef="#ctx0" brushRef="#br0" timeOffset="14543.8708">18219 17109 12 0,'32'7'33'15,"0"-12"1"-15,17 5 0 0,1-5-18 16,6-10-8-16,4 5-2 16,-5-4-1-16,-5 3-2 15,-12-1 0-15,-9 6 0 16,-18 4 1-16,-11 2 0 15,-23 14 0-15,-7 6 0 16,-10 4 0-16,-4 5 0 0,-9 4-2 16,5 0-3-16,5 2-2 15,3-6-15-15,7-12-20 16,13 0-2-16,2-14 2 16,18-3-3-16</inkml:trace>
  <inkml:trace contextRef="#ctx0" brushRef="#br0" timeOffset="14713.2164">18252 17014 56 0,'26'14'40'0,"12"10"0"16,3 5-4-16,2 3-25 15,11 7-4-15,-1-2-7 0,-5-6-38 16,-7-11 0-16,-3-2-5 15,-16-13 4-15</inkml:trace>
  <inkml:trace contextRef="#ctx0" brushRef="#br0" timeOffset="16229.3381">19164 17394 49 0,'-18'-15'24'0,"2"7"-1"16,-6 2-6-16,-5 3-4 15,0 9-2-15,-2 7-4 16,2 12-1-16,1 7-1 16,8 1 0-16,8 3-4 0,10 1 1 15,14 0-1-15,10-5-1 16,12-6 1-16,10-11-2 0,9-7-10 15,-1 1-13 1,-4-13-11-16,8-1 0 16,-17-12-1-16</inkml:trace>
  <inkml:trace contextRef="#ctx0" brushRef="#br0" timeOffset="16600.4523">19442 17454 7 0,'0'0'28'16,"-22"-7"-1"-16,8 7-8 15,-3 0-3-15,0 9-3 16,1 6-3-16,-2 2-2 15,8 6-2-15,5 3-2 16,10-2-1 0,10-3 0-16,7 3 0 0,6-9 0 15,6-6 0-15,0-9 1 16,1-7 0-16,-8-7 0 16,-5-3 1-16,-15-2-2 15,-7-10 0-15,-14 2 0 16,-7-4-3-16,1 11-8 15,-7 3-17-15,-1-1-13 0,9 6 2 16,0 1-3-16</inkml:trace>
  <inkml:trace contextRef="#ctx0" brushRef="#br0" timeOffset="17070.4154">19817 17445 24 0,'-15'-4'33'0,"-5"4"-3"16,3-4-9-16,-1 4-4 16,-2 4-5-16,6 4-4 15,3 5-2-15,11 6-4 16,7-2 1-16,11 3-1 15,2 3 0-15,6 8 0 16,-3-4 1 0,-2 0 1-16,-11-3-1 15,-7-5 2-15,-13-5-2 16,-11 4-1-16,-11-14-1 0,-4-9-3 16,4 1-9-1,-1-5-26-15,5-11-2 16,13 1 1-16,5 2 0 0</inkml:trace>
  <inkml:trace contextRef="#ctx0" brushRef="#br0" timeOffset="17548.454">20175 17099 20 0,'-22'12'33'16,"-13"5"1"-16,2 20-8 15,0 13-10-15,2 7-4 32,12 10-1-32,7 0-5 0,15 8 0 15,10-3-3-15,9-9-4 16,11-5-7-16,2-13-19 16,-1-17-8-16,6-13-3 15,-8-11 2-15</inkml:trace>
  <inkml:trace contextRef="#ctx0" brushRef="#br0" timeOffset="21601.561">20406 17406 23 0,'-15'-8'15'16,"-6"-3"-2"-16,2-4-2 16,2-9-4-16,5 0-1 0,12-5-1 15,4 3 1-15,14 1 2 16,6 10-2-16,9 1 0 16,1 11 1-16,2 11 0 0,-11 4 0 15,-5 17 0-15,-20 8-1 16,-8 6-2-16,-15-4 0 15,-9 4 1-15,-3-8-3 16,-1-2 0-16,5-9-1 16,6-3-1-16,12-15 1 15,13-6 1 1,16 0-2-16,8 0 1 16,5 0 1-16,2 4-1 15,2-1 1-15,-2-3-2 16,-3 7-6-16,-11 3-12 15,-17-10-17-15,18 7 0 16,-18-7-2-16,0 0 2 16</inkml:trace>
  <inkml:trace contextRef="#ctx0" brushRef="#br0" timeOffset="22017.4227">20610 17449 27 0,'6'17'35'0,"-11"-6"-1"16,5 5-1-16,-3 10-20 0,-3-4-5 16,6 3-2-16,-6-4-2 15,2-9-3-15,4-12-3 16,0 0 0-16,0 0 0 16,0 0-1-16,-7-24 1 31,7 1-1-31,0-2-1 0,0 0 2 15,7 4 2-15,0-3-1 16,3 4 1-16,3 1 1 16,3 7 0-16,0 5 0 15,5 7 1-15,-3 0 0 16,-1 7 0-16,2 2 0 16,-1-1 0-16,-3 9 0 0,-2 1 1 15,-1 1-1-15,-6-1 1 16,-1-2 0-16,-5-3 0 15,-5 9-2-15,-3-2 2 16,0-2-3-16,2-1-9 16,3 2-27-16,3-19-2 0,4 13 0 31,7-16 1-31</inkml:trace>
  <inkml:trace contextRef="#ctx0" brushRef="#br0" timeOffset="22648.6603">20933 17208 6 0,'0'-19'34'15,"11"19"1"-15,-11 0-1 0,8 18-15 16,1 9-4 0,-6 7-5-16,3 7-1 15,-6 7-2-15,4 1-1 0,-4-3-2 16,-4 2 1-16,0-7-4 16,-1-7-2-16,5-10-2 0,-3-7-2 15,3-17-1-15,9 0-2 16,6-9 0-16,0-8 1 15,7-1 0-15,-1-8 2 16,2 4 3-16,-3 0 2 16,-2 6 2-16,-3-1 1 15,-13 6 1 1,-2 11 1-16,-17-7 0 16,1 16-1-16,-4 2-1 15,0 4 1-15,0-6-2 16,5 8 1-16,3-2-1 15,12 2-1-15,4-3 2 16,11-6-1-16,4-4-1 16,5 0-2-16,7 4-12 0,1-8-23 15,-6-4-1-15,7-5 0 16,-9-9-3-16</inkml:trace>
  <inkml:trace contextRef="#ctx0" brushRef="#br0" timeOffset="22901.1761">21255 17492 33 0,'15'13'36'15,"-2"-13"-1"-15,15 6-5 16,2-6-15-16,1 0-6 16,4-3-6-16,-2 7-17 15,3-1-21-15,-17-3 0 16,3-4 0-16,-12-9-2 16</inkml:trace>
  <inkml:trace contextRef="#ctx0" brushRef="#br0" timeOffset="23502.4562">21685 17406 21 0,'-21'10'31'16,"10"11"1"-16,-2-1-9 15,4 4-11-15,9 6-1 16,7-4-3-16,8 3 1 0,3-2-2 16,4-4-1-16,-3-6-1 15,5-9 0-15,-6-11-2 16,3-2 0-16,-8-8-1 15,0-15 0-15,-8-10 0 16,-5-8-3-16,-4-11 1 0,-6-3-2 16,-7 0 2-16,-6-3-2 15,-2 7 1-15,-3 13-1 16,3 7 0-16,-2 14 3 16,3 17-2-16,6 5 0 0,8 17 1 15,10 5-2-15,4 6 2 16,14 1-1-16,8 3 1 15,9-4-3-15,10 0-14 16,9-6-21-16,-12-10 1 16,7-3 0-16,-15-15 2 31</inkml:trace>
  <inkml:trace contextRef="#ctx0" brushRef="#br0" timeOffset="23882.8161">21908 17043 41 0,'22'19'37'0,"12"20"1"15,-5 11-12-15,-4 8-9 16,4 16-3-16,-19-2-4 0,-3 5-1 15,-17-9-5-15,-7-3-1 16,-9-8-8-16,-11-10-17 16,3-25-18-16,11-7-1 0,8-20 0 15,15-5 0 1</inkml:trace>
  <inkml:trace contextRef="#ctx0" brushRef="#br0" timeOffset="24205.7078">22286 17336 31 0,'33'9'35'0,"-4"-2"2"16,11 1-8-16,-2 0-16 0,-1-4-6 16,-2 1-4-1,-4 0-12-15,-9 1-15 16,-7-6-11-16,-3 0 1 0,-12 0-2 31</inkml:trace>
  <inkml:trace contextRef="#ctx0" brushRef="#br0" timeOffset="24421.8061">22296 17441 21 0,'9'10'37'16,"0"-5"0"-16,16-2-5 16,4 4-12-16,-1-7-5 15,8 3-5-15,-4-3-5 16,-1 0-6-16,-3-6-35 16,-1 6-2-1,-16-6 0-15,4-2 1 16</inkml:trace>
  <inkml:trace contextRef="#ctx0" brushRef="#br0" timeOffset="24906.0114">23145 17331 9 0,'-36'-5'32'16,"15"5"0"-16,-10 5-2 0,1-5-14 15,0 14-4 1,-2-4-4-16,10 12 0 0,5 1-3 15,17 9 2-15,9-2-2 16,10 3 2-16,8-6-3 0,3-1-2 16,6-2-6-16,1-10-15 15,-2-9-19-15,6-5 1 16,-13-5-1-16,7 1 0 16</inkml:trace>
  <inkml:trace contextRef="#ctx0" brushRef="#br0" timeOffset="25205.826">23332 17423 27 0,'-32'-17'30'15,"13"12"-10"-15,-6 5-1 16,4 10-6-16,0 2-1 15,3 3-3-15,10 7 2 16,4-2-5-16,16 5 1 16,11-1-2-16,8 3 0 0,1-9-1 15,3-2 0-15,-2-8-1 16,2-5-2-16,-8-3 1 0,-9-6-4 16,-12-4-2-1,-11-12-14-15,-9-7-19 16,11 7 0-16,-11-9 0 0,6 6-1 31</inkml:trace>
  <inkml:trace contextRef="#ctx0" brushRef="#br0" timeOffset="25738.9695">23657 17383 28 0,'-22'-9'35'0,"6"3"-4"16,-4 3-8-16,-5-2-9 15,12 12-3-15,2 0-5 16,8 10-1-16,13 3-2 16,8 2 1-16,10 3-1 0,4 6 1 15,-4-5-2-15,-6 5 4 16,-12-5-3-16,-4-8 1 16,-15-6-2-16,-11-1 0 15,-9-8-1-15,-7-8-1 16,4 1-6-16,-1-10-18 31,14-2-15-31,9 0 0 0,3-4 0 16,15-4 0-16</inkml:trace>
  <inkml:trace contextRef="#ctx0" brushRef="#br0" timeOffset="26224.5618">24082 17129 32 0,'-21'7'33'16,"-5"11"-4"-16,-11 11-11 0,-3 3-2 15,9 20-3-15,9-2-3 16,13 19-1-16,13-6-2 16,6 0 0-16,10 3-5 15,14-8-6-15,8-4-22 16,-3-14-13-16,-3-11 1 31,2-16 1-31</inkml:trace>
  <inkml:trace contextRef="#ctx0" brushRef="#br0" timeOffset="26611.5482">24229 17486 15 0,'-13'15'35'15,"-1"5"0"-15,4 3-1 0,10-2-17 16,-7-3-3 0,15 6-5-1,11-5-2-15,-2-4-2 0,-17-15 0 16,56 19-1-16,-56-19-2 15,62-15 1-15,-62 15-2 16,51-39-1-16,-51 39 1 16,11-70-2-16,-18 20 0 15,-10 5-2-15,-11 7 3 16,-13 2-3-16,1 5 4 0,-4 9-3 16,8 10 2-16,7 12 1 15,12 10-1-15,10 9 1 16,17-1-3-16,-10-18 0 15,71 50-19-15,-28-21-16 16,3-8-2-16,0-3 3 16,4-8-2-1</inkml:trace>
  <inkml:trace contextRef="#ctx0" brushRef="#br0" timeOffset="26974.0297">24527 17191 11 0,'0'0'35'15,"50"29"3"-15,-50-29 3 16,52 67-19-16,-27-16-4 16,-7 2-6-16,-8 14-1 15,-20-5-4-15,-13-2 2 0,3-4-6 16,-8-9-2-16,28-47-4 0,-61 81-11 15,61-81-27 1,-55 48-1-16,55-48 1 16,0 0-1-16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4T15:18:25.9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957 5320 70 0,'5'53'28'16,"-5"-53"-5"-16,10 75-3 16,-5-31-4-16,-1 10-4 15,5-6-5 1,-9-4-4-16,0-44-4 16,0 61-5-16,0-61-6 15,0 0-12-15,0 0-9 16,0 0-3-16,-20-53 0 15</inkml:trace>
  <inkml:trace contextRef="#ctx0" brushRef="#br0" timeOffset="199.9768">988 5310 47 0,'64'-29'20'0,"-29"22"-1"16,-4 11-2-16,2 6-1 15,-5 7-1-15,0 7-1 16,-13 6-2-16,-5 1-2 15,-6 7-1-15,1 1-3 0,0 0-4 16,6 2-7-16,-7-10-10 16,-4-6-23-16,6 7 0 15,7-8 0-15,-1-3-1 16</inkml:trace>
  <inkml:trace contextRef="#ctx0" brushRef="#br0" timeOffset="415.9159">1379 5649 13 0,'12'12'31'15,"-12"-12"0"1,24 5-4-16,-10-5-14 0,-2 4-21 15,4 5-18-15,-16-9-3 16,15 0-1-16,-15 0 9 16</inkml:trace>
  <inkml:trace contextRef="#ctx0" brushRef="#br0" timeOffset="755.3567">1491 5349 69 0,'12'-4'38'0,"7"15"1"16,9 11-8-16,6 6-21 15,4 14-5-15,4 6-1 16,-1 13-1-16,-4-1-3 16,-8-4-4-16,1-1-14 15,-6-11-22-15,-12-15 1 16,4-9-1-16,-16-20 0 0</inkml:trace>
  <inkml:trace contextRef="#ctx0" brushRef="#br0" timeOffset="955.6299">1810 5346 41 0,'-19'6'37'0,"-4"16"2"15,-5 7-4-15,-4 4-16 16,0 17-7-16,-5 2-5 15,3 8-3-15,-3 1-5 16,5-5-5-16,8-3-15 0,4-8-18 16,6-16 0-16,14-12-1 31,0-17 2-31</inkml:trace>
  <inkml:trace contextRef="#ctx0" brushRef="#br0" timeOffset="1140.2395">1971 5641 77 0,'0'0'42'16,"0"0"0"-16,0 8-6 15,0-8-58-15,0 0-17 16,0-8-1-16,0 8-2 15</inkml:trace>
  <inkml:trace contextRef="#ctx0" brushRef="#br0" timeOffset="1841.3679">2546 5263 40 0,'-15'19'34'0,"7"16"0"15,-4 4-14-15,5 4-7 0,7 5-4 16,7-8-1-16,8 3-2 16,1-14-3-16,12-8 0 15,0-13-1-15,3-10 0 16,-7-13 1-16,1-9-1 0,-7-3 0 16,-2-8-1-16,-9-5 0 15,-7 1 0-15,-4-1 0 16,-3 8-1-16,-4 3 0 31,2 12 0-31,-2 4 0 0,-1 11 0 16,4 17 0-16,4 5 0 15,4 9 0-15,10 8-1 16,5 1 2-16,1 0-1 16,8-3 1-16,7-3-1 15,3-16 1-15,4-7-1 16,1-9 2-16,-5-15-1 0,-5-7 0 15,-2-10 0-15,-8-3-1 16,-8-3 1-16,-11 2-2 16,-7 4-2-16,-6 7-5 0,-8 6-11 15,-4 9-20 1,3 14 1-16,-3 5-1 16,9 10 0-1</inkml:trace>
  <inkml:trace contextRef="#ctx0" brushRef="#br0" timeOffset="2142.0582">3028 5584 35 0,'-15'5'35'15,"9"9"0"-15,-7-9 0 16,4 9-21-16,5 5-5 15,4-6-4-15,0 8-1 16,7-4-1-16,6 0 1 16,5-6 0-16,0-5 0 0,0-11 1 15,1-1-1-15,-5-9 0 16,-1 0-1-16,-8-3 0 16,-5-1-4-16,-3 0-3 15,-9 2-12-15,-4 1-24 16,4 5-1-16,-4 0 0 0,4 5 0 31</inkml:trace>
  <inkml:trace contextRef="#ctx0" brushRef="#br0" timeOffset="2420.3513">3283 5283 36 0,'24'8'37'15,"-5"-8"0"-15,12 0-5 16,-3 3-17-16,3-3-9 15,0 0-8-15,3-3-24 16,-6 3-10-16,-9-3 1 16,-1 3-2-16</inkml:trace>
  <inkml:trace contextRef="#ctx0" brushRef="#br0" timeOffset="2604.8915">3298 5429 43 0,'7'16'37'16,"8"-8"-1"-16,10-8-12 0,9 3-7 15,0-3-7-15,3-6-16 16,-3-1-27-16,4 7-3 16,-10-12-1-16,-1 2-1 15</inkml:trace>
  <inkml:trace contextRef="#ctx0" brushRef="#br0" timeOffset="2989.2832">3898 4826 43 0,'-7'12'36'0,"7"8"-1"0,0 4-2 16,0 4-25-16,7 9-3 16,-3 0-1-16,-1-1 0 15,4-2-3-15,-4-7-2 16,3-5-5-16,-6-13-6 0,0-9-8 16,0 0-7-16,-6-21-3 15,0-2 0-15,-3-6 4 16</inkml:trace>
  <inkml:trace contextRef="#ctx0" brushRef="#br0" timeOffset="3220.6366">3900 4829 41 0,'18'-13'19'0,"4"0"-2"15,-1 7-3-15,-2 6-2 16,-3 0-1-16,1 10-2 16,-6 0-1-16,1 9 0 15,-6-2-1-15,0 7 0 16,-3 0-2-16,3 5-1 0,-3 2-1 31,0-1-1-31,-3 0-1 0,7-1 0 16,0-1-2-1,-1-5-6-15,0-4-15 0,6-1-14 16,-12-18 0-16,16 15 0 16</inkml:trace>
  <inkml:trace contextRef="#ctx0" brushRef="#br0" timeOffset="3458.3162">3822 5264 44 0,'0'0'35'0,"0"0"2"15,24-2-6-15,11 2-17 16,6-8-6-16,8 1-5 16,4 3-7-16,0-3-14 15,-7 2-17-15,1 5-2 16,-13-9 1-16,-6 9-2 0</inkml:trace>
  <inkml:trace contextRef="#ctx0" brushRef="#br0" timeOffset="3921.9312">3862 5450 42 0,'12'-12'32'0,"1"-1"-6"16,12 3-14-16,9 4-4 15,-3 0-1-15,0 6-1 16,-3 6 1-16,-5 6-2 16,-15 5-1-16,-8 4 1 0,-15 2-1 15,-1 3 0 1,-5-4 0-16,2-3-2 0,1-4-2 15,5-5 1-15,13-10-2 16,0 0 1-16,19 0-1 0,2-8 1 16,7 8-1-16,0 0 2 15,-1 9 0-15,-4 5 0 16,-5 10 2-16,-11 4-1 31,-14-3 2-31,-11 4-1 0,-13-5 0 16,-6-2-3-16,-10-3-6 15,-9-9-24-15,0-14-8 16,4 4 0-16,1-16-1 16</inkml:trace>
  <inkml:trace contextRef="#ctx0" brushRef="#br0" timeOffset="5094.1498">903 10668 19 0,'7'61'24'0,"-7"-61"-9"16,0 74-4-16,0-74-1 15,6 70-2-15,-6-70-1 16,-4 41-2-16,4-41 0 16,0 0-1-16,0 0 0 15,-30-61 0-15,24 20 0 16,0-7 0-16,12-3 0 0,2 4 1 16,8 4-1-16,-16 43 1 15,53-53 1-15,-53 53 2 16,71 0-1-16,-71 0 0 15,57 60 0-15,-33-18-2 16,-6 4 1-16,-8 4-2 16,0-2-6-1,-10-7-6-15,0-41-19 16,9 62-12-16,-3-52 0 16,6 0 0-16</inkml:trace>
  <inkml:trace contextRef="#ctx0" brushRef="#br0" timeOffset="5247.1113">1367 10871 59 0,'0'0'38'0,"-7"9"-2"16,7-9-4-16,0 0-43 16,0 0-24-16,0 0-2 15,0 0 0-15,0-12 0 16</inkml:trace>
  <inkml:trace contextRef="#ctx0" brushRef="#br0" timeOffset="5425.542">1342 10606 52 0,'13'0'37'15,"11"13"1"-15,5 3-1 0,9 7-27 16,0 9-6-16,1 5-1 15,3-3-3-15,-5 1-9 16,-9-2-21-16,-3-18-7 16,-6-2 0-16,-7-19-1 0</inkml:trace>
  <inkml:trace contextRef="#ctx0" brushRef="#br0" timeOffset="5563.4487">1676 10561 73 0,'-21'6'39'0,"-1"12"-1"15,-7 12-14-15,-1-2-17 16,4 7-13-16,-3 0-30 31,8 3-1-31,1-4-1 0,9-1-1 16</inkml:trace>
  <inkml:trace contextRef="#ctx0" brushRef="#br0" timeOffset="5748.0686">1872 10864 80 0,'0'0'41'0,"0"16"-1"16,0-16-8-16,-15-4-63 15,15 4-8-15,-5-13-1 16,5 3-2-1</inkml:trace>
  <inkml:trace contextRef="#ctx0" brushRef="#br0" timeOffset="6480.1155">2566 10522 45 0,'-9'0'34'0,"3"23"1"0,-9 1-13 16,2 9-11-16,3 8-5 15,8 2-2-15,7 0-1 16,5-2 1-16,8-6-2 16,5-15 0-16,8-10 0 15,-3-14 0-15,6-8 0 16,-10-8 0-1,1-8 0-15,-9-7 0 16,-7 0-1-16,-9 2 0 16,0 5 0-16,-9 5-1 15,-4 8 0-15,0 10 0 16,-2 10 0-16,5 10 0 16,5 8 0-16,8 9 0 15,6-1 0-15,7 1 1 0,6-3-1 16,8-6 1-16,5-8 0 15,2-10 1-15,2-7-1 0,-4-10 1 16,-7-11 0 0,-4-4-1-16,-4-2 1 0,-14-7-2 15,-9 1 0-15,-4 6-5 16,-7 0-7-16,-1 11-14 0,1 8-13 16,-5 4-1-16,4 11 1 15</inkml:trace>
  <inkml:trace contextRef="#ctx0" brushRef="#br0" timeOffset="6779.8461">3077 10810 33 0,'0'0'37'0,"-5"12"0"16,5-12-3-16,-12 12-13 15,12 2-11-15,0-5-4 16,8 6-2-16,1-7-2 0,5 3 1 16,-2-3-1-16,10-2 0 15,-4-6 1-15,-2-6-2 16,-7-6 2-16,-6 1-2 16,-6-6 1-16,-3 2-3 0,-4 5-3 15,-12-8-9-15,0 4-27 31,5 5 1-31,-6 0-2 0,15 4 1 16</inkml:trace>
  <inkml:trace contextRef="#ctx0" brushRef="#br0" timeOffset="6995.4762">3314 10597 38 0,'-12'-4'35'0,"12"4"1"15,8 0-3-15,8-6-21 16,8 6-6-16,9 0-5 0,-6-4-8 16,7 4-18-16,3 0-10 15,-16-4 0-15,-1 4 0 16</inkml:trace>
  <inkml:trace contextRef="#ctx0" brushRef="#br0" timeOffset="7148.7849">3294 10704 33 0,'0'0'36'15,"16"14"1"-15,12-14-1 16,4 0-25-16,6 5-27 15,0-10-15-15,7 5-2 16,-14-12-3-16</inkml:trace>
  <inkml:trace contextRef="#ctx0" brushRef="#br0" timeOffset="8685.9493">4079 10337 17 0,'-16'14'23'0,"-8"-14"0"16,0-5-3-16,-2-7-4 0,-1-8-4 15,8-4-3-15,7-6-3 0,12 1-3 16,5 0 0 0,8 9-1-16,9 4 0 15,8 16 1-15,-1 8 0 0,1 11 1 16,-10 13 0-16,-11 11 0 16,-15 3-1-16,-7 5 1 15,-9-3-1-15,-8-4-1 0,2-8-1 16,-1-10 0-16,6-8-1 15,12-7 0-15,11-11 0 16,12 3 0-16,10-6 0 16,7 0 0-16,5-3 0 15,5 3 1-15,3-1-1 32,-2 4 0-32,-4-5-1 0,-7 5 0 15,-7 0 0-15,-5 0 1 16,-7 5-1-16,-10-5 0 15,0 0 1-15,0 0 0 16,-15 10 1-16,15-10-1 16,-16-10 0-16,10-3 0 15,4-4 0-15,4-4-1 0,7-5 1 16,4 1 0-16,6 0 0 16,2 4 1-16,-2 6 0 0,3 8 1 15,-4 10 1-15,0 11 0 16,-8 8 0-16,2 7 0 15,-8 2 0-15,2 3-3 32,2 0-9-32,-4 2-27 0,2-18-2 15,1 3 0-15,-7-21 0 16</inkml:trace>
  <inkml:trace contextRef="#ctx0" brushRef="#br0" timeOffset="8955.4574">3810 10732 65 0,'-9'0'38'15,"23"0"2"-15,15-7-14 0,17-4-16 16,22 5-3-16,10-6-3 15,12 2 0-15,6 2-5 16,-3 2-8-16,-6 6-19 0,-13 4-11 16,-24 1-1-16,-16 8 0 15</inkml:trace>
  <inkml:trace contextRef="#ctx0" brushRef="#br0" timeOffset="9401.91">4008 10868 11 0,'0'0'30'15,"18"-5"1"-15,8-1 2 16,10 6-22 0,5 4-3-16,0 2-2 15,-2 7 1-15,-10 6-1 16,-7 4-1-16,-17 1-2 0,-17 1-1 16,-13-3-2-1,-9-3 1-15,0-4-2 16,0-7 0-16,9-8-1 0,6 0 0 15,19 0 1-15,-3-16 1 0,19 10-1 16,11 6 2-16,5 0 1 16,-1 13 0-16,0 1 2 15,-3 13 1-15,-13-1 0 16,-8 8 0-16,-20-2 1 16,-12 2-1-16,-12-7 0 15,-7-4-3-15,-4-5-5 0,-2-15-15 16,-1-7-19-16,15-4-3 15,5-18 1-15,21 0-1 16</inkml:trace>
  <inkml:trace contextRef="#ctx0" brushRef="#br0" timeOffset="16984.5774">14711 6182 35 0,'55'-10'22'0,"14"4"-11"15,27 6-2-15,17 10-2 16,16 22 1-16,6 16-2 16,-6 20-2-16,-11 19-3 15,-18 2-2-15,-14 3-8 16,-24-12-14-16,-8 0-5 31,-24-29 0-31,-1-8 15 0</inkml:trace>
  <inkml:trace contextRef="#ctx0" brushRef="#br0" timeOffset="17269.3165">15873 6597 31 0,'8'10'29'0,"14"8"-9"16,-4 6-7-16,0 2 0 16,-2 7-1-16,-6 1-1 15,-7 3-4-15,-9-4-4 16,-9-6-6-16,-5-9-26 0,-1 2-1 15,-7-20-2-15,8 2 0 16</inkml:trace>
  <inkml:trace contextRef="#ctx0" brushRef="#br0" timeOffset="17949.704">16476 6871 49 0,'6'24'30'0,"-6"0"-2"16,-3 5-17-16,3 2-3 15,0 0-1-15,0-3-2 16,3-7-1-16,-3-11-3 0,0-10 0 16,0-12-1-16,0-12 0 15,0-5-1-15,0-5 1 16,0-2 0-16,0-2 1 0,4 5 1 16,2 5-1-16,1 13 1 15,4 5 1-15,2 13-1 16,-3 9 1-16,1 7-1 0,0 4-1 15,1 8 0-15,-4 2-5 16,-1-1-11-16,-3-7-19 16,7 4 0-16,-7-14 0 15,10 2-2-15</inkml:trace>
  <inkml:trace contextRef="#ctx0" brushRef="#br0" timeOffset="18103.9702">16799 7053 50 0,'0'0'33'0,"0"0"-1"16,0 0-15-16,6 13-34 0,-6-13-13 16,0 0-2-16,0-17-1 15</inkml:trace>
  <inkml:trace contextRef="#ctx0" brushRef="#br0" timeOffset="18318.2642">16834 6861 61 0,'15'0'37'0,"10"9"0"16,0 3-12-16,2 4-16 15,4 10-3-15,0-2-4 16,-1 0-5-16,-4 3-11 0,-2-2-22 16,-11-14-1-16,2-4 0 15,-15-7-1-15</inkml:trace>
  <inkml:trace contextRef="#ctx0" brushRef="#br0" timeOffset="18471.971">17075 6839 52 0,'-18'8'35'0,"2"13"0"16,-9 6-13-16,2 2-12 16,5 4-8-16,0 4-18 15,9-3-17-15,-9-13-2 16,14 1 1-16,4-22-2 16</inkml:trace>
  <inkml:trace contextRef="#ctx0" brushRef="#br0" timeOffset="18649.5943">17235 7049 72 0,'0'0'40'16,"2"10"-1"-16,-2-10-6 15,0 0-35-15,0 0-33 16,0 0-3-16,0 0-1 15,0 0 0-15</inkml:trace>
  <inkml:trace contextRef="#ctx0" brushRef="#br0" timeOffset="19374.7975">17691 6761 44 0,'-12'16'32'16,"8"7"0"-16,-7 6-12 15,1 5-8-15,10 6-4 16,0 0-3-16,11 1 0 0,4-8-1 16,9-5 0-16,2-14-3 15,3-7 2-15,-1-16-1 16,-2-6 0-16,-2-8 0 15,-6-8 0-15,-8-7 0 16,-4 7-1-16,-6-2 1 31,-6 6-1-31,-1 6 0 0,-1 7-1 16,-1 7 0-16,9 7 1 16,-11 28-2-16,11-6 1 15,3 9 0-15,7-1 0 16,5 2 0-16,5-3 0 15,5-7 1-15,5-4 0 16,-2-12 0-16,0-9 0 0,-2-9 0 16,-7-5 0-16,-2-7 1 15,-10-5-3-15,-3 3 0 16,-8-3-4-16,1 7-10 16,-3 7-21-16,-5-2-1 15,11 17-2-15,-16-12 0 0</inkml:trace>
  <inkml:trace contextRef="#ctx0" brushRef="#br0" timeOffset="19691.8523">18206 7066 36 0,'-17'-5'34'15,"17"5"0"-15,-11 10-5 16,11-10-14-16,-13 20-6 16,10-8-4-16,7 3-1 15,2-1-2-15,5 1 0 16,2-3 0-16,6-6 0 0,0-6 1 16,2 0 0-16,-4-12 0 15,-3 4 0-15,-8-5 0 16,-2-4-1-16,-11 2 0 15,-4-1-3-15,-2 6-5 16,-6-2-14-16,-4 4-18 31,9 3 0-31,-1-4-1 0,15 9 0 16</inkml:trace>
  <inkml:trace contextRef="#ctx0" brushRef="#br0" timeOffset="19938.584">18479 6841 44 0,'0'0'36'15,"0"0"0"-15,19-5-1 16,-1 5-22-1,7 0-7-15,2 0-5 16,-1 0-5-16,3 0-9 16,-2 8-19-16,-9-8-4 15,0 0 0-15,-18 0 0 0</inkml:trace>
  <inkml:trace contextRef="#ctx0" brushRef="#br0" timeOffset="20139.529">18488 6956 15 0,'3'11'35'15,"9"-11"2"-15,8 7 0 16,8-7-15 0,-1-4-5-16,6 4-7 15,2-5-13-15,-4 5-31 16,-5-9-2-16,-1 3 0 15,-10-3-2-15</inkml:trace>
  <inkml:trace contextRef="#ctx0" brushRef="#br0" timeOffset="38254.0928">14618 10928 8 0,'34'-24'28'0,"28"5"-3"16,10 5-10-16,18 2-3 0,15 12-3 15,8 9-1-15,0 13-2 16,-6 10-3-16,-9 10-2 16,-14 4-3-16,-17 2-2 15,-15-6-6-15,-15-2-5 0,-17-15-7 16,-3-2-2-16,-17-23-1 15</inkml:trace>
  <inkml:trace contextRef="#ctx0" brushRef="#br0" timeOffset="38439.5663">15651 11052 17 0,'18'0'22'0,"-3"8"-1"16,9 3-3-16,-2 8-1 15,-1 1-2-15,-6 7 0 16,-9-4-3-16,-2 4-2 0,-8-7-4 15,-4-1-3 1,-1-2-12-16,-1-3-25 0,-2-18 1 31,12 4-2-31,-3-13 0 16</inkml:trace>
  <inkml:trace contextRef="#ctx0" brushRef="#br0" timeOffset="41267.5773">16262 11064 7 0,'0'22'27'0,"6"10"-2"16,-6-8-8-16,0-1-2 16,0 0-4-16,0-14-3 15,0-9-1-15,-5-10-2 16,5-13 0-16,-3-9 0 15,6-4 0-15,1-8-2 0,1 3 0 16,4 5 0-16,4 7 0 16,2 7 1-16,0 16 0 15,2 10 0-15,-3 13-1 16,3 9 0-16,-5 8-1 16,3 2-1-16,-5 1-4 15,2 1-10 1,3-1-23-16,-5-13 0 15,7-3 0-15,-4-16 0 0</inkml:trace>
  <inkml:trace contextRef="#ctx0" brushRef="#br0" timeOffset="41436.2918">16662 11179 40 0,'0'0'35'0,"-5"9"-2"15,5-9-6-15,0 0-35 16,0 0-22-16,0 0-3 16,11 0 0-16,-11-8 3 15</inkml:trace>
  <inkml:trace contextRef="#ctx0" brushRef="#br0" timeOffset="41614.8429">16710 10931 52 0,'24'15'36'0,"-3"3"1"0,7 5-9 15,4 11-17-15,-2 2-5 16,1-1-4-16,-3 0-7 0,-2-7-13 16,-12-10-18-16,1-3-1 15,-15-15 1-15,16-9-2 16</inkml:trace>
  <inkml:trace contextRef="#ctx0" brushRef="#br0" timeOffset="41768.3885">16982 10931 58 0,'-16'19'37'16,"-9"6"-1"-16,-2 1-13 16,2 12-10-16,-3-1-11 31,-2 1-15-31,-2-5-22 0,14 0-1 15,-1-12-1-15,10-5-1 16</inkml:trace>
  <inkml:trace contextRef="#ctx0" brushRef="#br0" timeOffset="41953.3094">17146 11173 63 0,'10'14'40'0,"-10"-14"0"16,0 13-8-16,0-13-57 16,0 0-10-16,0 0-3 31,-10 0-1-31</inkml:trace>
  <inkml:trace contextRef="#ctx0" brushRef="#br0" timeOffset="42670.7569">17596 10853 19 0,'0'10'31'16,"-8"9"1"-16,8 13-8 0,-4 9-11 15,4-3-3-15,0 8-3 16,11-9-2-16,5 1-1 15,3-16 0-15,6-8-1 16,0-14 0-16,0-4-1 16,-2-14 1-16,-3-5-1 15,-7-6 1 1,-4 2-2-16,-9-4 1 16,0 5-1-16,0 3 0 15,-9 9 0-15,-1 14-1 0,10 0 0 16,-10 20 1-16,10 6-1 15,6 2 1-15,4 3-1 16,5-1 0-16,5-1 1 16,7-8 0-16,3-6 1 0,-1-8 0 15,-1-7 0-15,-1-11 1 16,-5-4-1-16,-6-13 1 16,-4-4-1-16,-12-1 1 15,0 1-2-15,-5 3-3 16,-5-1-5-16,3 11-13 15,-1 10-18 1,-2 4-1-16,10 5 0 16,-7 18 0-16</inkml:trace>
  <inkml:trace contextRef="#ctx0" brushRef="#br0" timeOffset="42955.6181">18113 11151 30 0,'-14'4'35'16,"7"6"0"-16,-5 0-3 16,5 2-13-16,7 2-9 15,0-1-3-15,9 2-3 16,3-4 0-16,7-2-2 16,0-9 1-16,4 0-1 0,-1-6 0 15,-3-2 0-15,-6-10 0 16,-6 2 0-16,-7-5-1 15,-7 6 0-15,-9 5-1 16,-5 1-2-16,2 9-7 16,-6 0-22-16,4 0-7 31,6 4-2-31,-2-4 2 0</inkml:trace>
  <inkml:trace contextRef="#ctx0" brushRef="#br0" timeOffset="43187.1048">18327 10937 65 0,'13'0'34'0,"1"0"-2"16,8-4-17-16,6 4-9 31,3 4-6-31,-1-4-11 0,2-6-22 16,2 12 0-16,-16-12-1 15,1 6-1-15</inkml:trace>
  <inkml:trace contextRef="#ctx0" brushRef="#br0" timeOffset="43355.63">18372 11082 48 0,'0'0'36'16,"13"15"-1"-16,9-12-13 15,4-3-11-15,3 5-21 16,-2-13-21-16,10 8-3 16,-12-11-1-16,7 1 0 0</inkml:trace>
  <inkml:trace contextRef="#ctx0" brushRef="#br0" timeOffset="44858.2037">19096 10593 46 0,'0'0'31'0,"0"0"-5"16,-15 22-8-16,7-3-6 16,2 9-4-16,1-3-3 15,5 7 0-15,5 0-2 16,5-4-1-16,4-4 0 0,7-5-2 31,5-5-1-31,0-7-3 16,1-4-3-16,-5-10-6 15,1-5-4-15,-5-5-2 16,-2 0 1-16,-6-7 2 0,-5-2 6 16,-5 1 7-16,0 1 6 15,-13-13 24 1,6 23-10-16,-2 6 2 0,9 8-2 15,-15 5-2-15,15 12-3 16,-6-2-4-16,6 12-1 16,0-3-1-16,3 10-1 15,1-3-3-15,1-2-6 16,9 0-15-16,0-4-19 16,-4-14 0-1,5 1 0-15,-2-12-1 16</inkml:trace>
  <inkml:trace contextRef="#ctx0" brushRef="#br0" timeOffset="45220.6343">19455 10790 14 0,'-8'17'31'0,"1"-5"3"16,7 9-3-16,3 2-14 15,-3-4-6-15,0 4-2 0,-3-6-3 16,3-1-1-16,0-16-1 16,0 12-2-16,0-12 0 15,-7-17 0-15,4-2 0 0,3-5-1 16,-3-5 1-16,3 2 0 16,4-4 0-16,6 6 0 15,3 2 1-15,3 10-1 16,2 3 1-16,1 10-1 31,3 10 1-31,-1 4-1 0,-3 5-1 16,-1 3-1-16,-4 6-4 15,-5-5-7-15,-2 1-24 16,-2 1-3-16,-8-8-1 16,-1 2 0-16</inkml:trace>
  <inkml:trace contextRef="#ctx0" brushRef="#br0" timeOffset="45489.7622">19036 11096 18 0,'-11'0'35'0,"11"0"2"16,0 0 0-16,31-10-14 16,4 0-8-16,18 7-4 15,7-3-4-15,11 6-1 16,3-3-4-16,3-2-6 0,-3 5-18 16,-3 0-15-16,-16-5-2 15,-6 5 0-15,-16-10 0 16</inkml:trace>
  <inkml:trace contextRef="#ctx0" brushRef="#br0" timeOffset="45973.538">19178 11243 50 0,'18'-3'35'0,"2"-4"-3"16,11 0-13-16,4 7-6 15,-1-5-3-15,0 14-3 16,-7 4-2-16,-6 5-1 0,-13 1-2 15,-8 1-2-15,-10-2 0 16,-5-3-2-16,-1-1-1 16,-2-6-1-16,9-3 0 15,9-5 1-15,0 0 0 16,12-13 1-16,8 13 1 16,5 0 3-1,-3 0 2-15,2 8 1 16,-7 6 0-16,-8 6 1 15,-12 4-1-15,-7 5 0 16,-15-3-1-16,-6-3 0 16,-8-4-2-16,-1-6-3 15,-1-5-2-15,3-13-7 16,7-7-29-16,5-2 0 0,7-10-1 16,9 2 1-16</inkml:trace>
  <inkml:trace contextRef="#ctx0" brushRef="#br0" timeOffset="68486.7598">2415 2340 26 0,'0'0'31'0,"0"22"-6"0,-8 5-4 16,0 2-9-16,8 12-4 15,-3-4-2-15,6 4-1 16,5-5-1-16,10-8 1 16,3-16-3-16,6-3 0 15,1-9 1-15,0-15-1 16,0-4 0-16,-4-8 0 0,-5-14-1 15,-4 2-1-15,-8 3 3 16,-7-3-1-16,-6 6 0 16,0 3 0-16,0 11-1 15,6 19 0-15,-13 8 0 16,8 12-2-16,5 5 1 16,5 10 1-16,5-3-2 0,2 6 0 15,7-2 1-15,5-12 1 16,1-10-1-16,6-4 2 0,0-10-2 15,-1-10 1 1,-4-2 1-16,-7-12-1 16,-5-4 1-16,-7-2 0 0,-7-2-2 31,-6 5-2-31,-7 13-2 0,-8-1-9 16,3 5-23-16,4 26-3 15,-3-4 1-15,4 17-2 16</inkml:trace>
  <inkml:trace contextRef="#ctx0" brushRef="#br0" timeOffset="68803.7954">2970 2602 40 0,'-21'3'30'16,"21"-3"-5"-16,-23 15-11 16,10 0-5-16,5 4-3 15,4 0-3-15,8 2 0 16,2-6-1-16,9 0 2 16,1-1 0-16,2-7 2 15,2-11 0-15,-3-3 0 0,-4-8 0 16,-3 5-3-16,-10-4 2 0,-7-4-5 15,-2 9-5-15,-4-3-18 16,-4-3-14-16,6 9-3 16,-1-3 3-16</inkml:trace>
  <inkml:trace contextRef="#ctx0" brushRef="#br0" timeOffset="69056.7941">3212 2414 24 0,'10'-5'33'0,"4"8"0"16,1-3-9-16,7-3-13 15,7 3-6 1,-2 0-10-16,7 0-22 0,-9-6-5 16,6 12-2-16,-15-9 3 15</inkml:trace>
  <inkml:trace contextRef="#ctx0" brushRef="#br0" timeOffset="69241.3853">3243 2552 35 0,'0'0'34'15,"0"0"0"-15,21 0-13 16,7-6-12-16,6-3-21 16,13 9-18-16,-10-13-1 15,6 13-4-15,-9-7 11 16</inkml:trace>
  <inkml:trace contextRef="#ctx0" brushRef="#br0" timeOffset="69689.0367">3844 2262 40 0,'-22'-6'35'0,"0"18"1"16,-8 0-11-16,2 5-13 15,9 13-5-15,4 3-5 16,8 10 0-16,7 7 0 16,9-7-2-16,10 3 1 0,12-12 1 15,3-13-1-15,4-6 1 16,2-15-1-16,0-10 1 16,-6-12 2-16,-6-12 0 15,-12-17 0-15,-8 8-1 16,-16-6 1-16,-9 6 0 0,-13 6-1 31,-1 5-4-31,-3 17-23 0,0 15-16 16,-3 5 0-1,11 2-1-15,2-2 0 16</inkml:trace>
  <inkml:trace contextRef="#ctx0" brushRef="#br0" timeOffset="70998.9259">1956 15850 52 0,'0'0'31'15,"-16"2"-10"-15,4 14-3 16,-1 4-7-16,6 15-5 0,0 1-3 16,7 3-1-16,9 7 0 15,-1-7 0-15,11-4 0 16,9-13-1-16,3-10 2 16,6-12 0-16,-1-16 1 15,-3-4-1-15,-7-11 1 31,-4-5-1-31,-7-3 0 0,-6 3 0 16,-9 3-1-16,-3 10 0 16,-8 6-1-16,3 13 0 15,-5 11 0-15,6 8-1 16,4 8 0-16,3 6 0 16,8 9 0-16,8-2 0 0,7 1 0 15,5-9 1-15,3-7-1 16,4-7 2-16,-1-11 0 15,-1-9 0-15,-5-9 1 16,-4-10-1-16,-9-7 0 0,-9-2 1 16,-6-2-2-16,-5 2 0 15,-5 5-1-15,-8 3-2 32,3 9-5-32,-7 4-11 0,5 9-21 15,8 13-2-15,-1 1 1 16,6 9 0-16</inkml:trace>
  <inkml:trace contextRef="#ctx0" brushRef="#br0" timeOffset="71332.0955">2551 16111 41 0,'-12'9'33'0,"-8"0"-1"15,12 7-14-15,-2 6-10 16,4 1-4-16,9-1-2 16,7-1 2-16,5 0 0 15,-2-9 1-15,8 0 2 16,-2-12 1-16,-1-5-1 15,-6-8 1-15,-3 2 0 0,-9-9-2 16,-3 2-4-16,0 1-5 16,-8-3-15-16,-5 1-21 15,10 4-2-15,-3-3 1 16,9 8-1-16</inkml:trace>
  <inkml:trace contextRef="#ctx0" brushRef="#br0" timeOffset="71554.1358">2788 15951 34 0,'0'0'34'16,"11"-13"0"-16,16 13-5 0,2 0-19 15,4-2-6-15,2-2-7 16,5 4-14-16,4 5-16 16,-16-10 0-16,2 5-1 15</inkml:trace>
  <inkml:trace contextRef="#ctx0" brushRef="#br0" timeOffset="71748.7024">2846 16017 8 0,'-10'12'34'0,"-2"-12"0"15,24 9-1-15,7-9-13 16,6 0-8-16,9 0-4 0,1 0-8 16,4 6-20-1,-2-14-13-15,9 8-1 16,-18-11-1-16</inkml:trace>
  <inkml:trace contextRef="#ctx0" brushRef="#br0" timeOffset="72357.4296">3375 15845 49 0,'-8'12'36'0,"11"8"0"15,-3 2-12-15,0 5-16 32,0 6-3-32,0-2 0 0,0 4 0 15,3-4-2-15,-3-7-3 16,3-5-3-16,-3-19-3 15,-3 11-3-15,3-11-2 0,-5-20-1 16,0-2-1 0,2-2 0-16,-3-9 4 0,0 1 4 15,6 0 3-15,0 3 4 0,0 2 2 16,0 4 2-16,9 5 0 16,4 4-1-16,5 7-1 15,2 2-2-15,3 5 0 16,2-4-1-16,3 4-1 15,-3 0 1-15,3 0 0 16,-3 0 1 0,-3 0 0-16,-7 0 1 15,0 0 2-15,-15 0 0 16,16-5 1-16,-16 5 0 16,0 0 0-16,0 0 0 15,0 0 0-15,-3 12-1 16,3 4 0-16,-4 3 0 15,4 7-1-15,-3 2 1 0,3 6-1 16,0-3 0-16,3 4 0 16,-3-2-2-16,4-7 1 0,-1-4-3 15,-3-7-7 1,0-4-34-16,0-11 0 16,0 0-1-16,0 0 0 0</inkml:trace>
  <inkml:trace contextRef="#ctx0" brushRef="#br0" timeOffset="81410.3456">15077 15661 53 0,'57'19'33'0,"18"16"-12"15,5 9-5-15,3 8-6 0,-3 8-6 16,-12 6-9-16,-9 0-10 15,-14-7-10-15,-6-3-8 16,-23-26 0-16,2-4 8 16</inkml:trace>
  <inkml:trace contextRef="#ctx0" brushRef="#br0" timeOffset="81610.318">15797 15954 38 0,'20'16'34'0,"-11"-3"-1"15,3 5-14-15,1 8-4 16,-8-3-2-16,4 7-3 31,-9-8-3-31,-3 3-3 0,-8-7-3 16,-5-8-5-16,3-4-20 16,1 0-13-16,-3-8 0 15,15 2-1-15</inkml:trace>
  <inkml:trace contextRef="#ctx0" brushRef="#br0" timeOffset="82396.1471">15831 16152 37 0,'0'0'31'0,"-21"7"-7"16,4 1-7-16,-3 4-6 15,1-4-6-15,-2 1-5 0,5-3-12 16,7 3-18-16,0-14-1 15,9 5-1-15,13-5 13 16</inkml:trace>
  <inkml:trace contextRef="#ctx0" brushRef="#br0" timeOffset="83065.1133">16272 16196 24 0,'0'27'28'16,"-13"2"-4"-1,8 10-11-15,5 9-5 16,2 0-2-16,7 1-1 16,5-6 0-16,7-11-1 15,6-15 1-15,1-8-1 16,-1-15-1-16,2-7 1 0,-9-15 0 16,0-2 0-16,-8-8 0 15,-2 3 0-15,-10 0-1 0,-5 10-1 16,-2 6 1-16,-3 11-2 15,1 8 1-15,-2 12-1 16,4 7 0-16,4 9-1 16,3 0 0-16,7 1 1 15,1-5-1-15,11-2 2 16,-4-8 0 0,7-5 0-16,-3-9 0 15,2-8 1-15,-2-7 0 16,-6-3-1-16,-4-10 0 15,-3-1-3-15,-1 3-2 16,-5-8-5-16,0 10-9 0,-5 7-13 16,-2 0-7-1,7 17-2-15,0 0 2 0</inkml:trace>
  <inkml:trace contextRef="#ctx0" brushRef="#br0" timeOffset="83350.7864">16620 16569 30 0,'-5'10'31'15,"9"10"1"-15,2-4-15 16,1-7-5-16,11 3-2 16,0-9-2-16,7-3 0 15,0-6-2-15,0-7 0 31,-6-5-1-31,-5 2-1 0,-7-6 0 16,-7 3 0-16,-9 1 0 16,-3 5-1-16,-7 5-1 15,-3 5-5-15,4 11-10 16,3-1-26-16,-1-7 0 16,16 0 0-16,0 0 1 15</inkml:trace>
  <inkml:trace contextRef="#ctx0" brushRef="#br0" timeOffset="83629.458">16996 16312 45 0,'0'0'37'15,"22"0"-1"-15,-3 0-8 0,4 0-16 16,8 3-5-16,2-1-9 16,-2-2-12-16,-1-2-21 15,2 7-1-15,-16-9 0 16,3 4-1-16</inkml:trace>
  <inkml:trace contextRef="#ctx0" brushRef="#br0" timeOffset="83798.1972">17004 16436 16 0,'5'12'35'15,"-5"-12"0"-15,29 12 0 31,1-7-17-31,2-5-11 0,7 0-18 16,-6-5-20-16,10 5-4 16,-14-7 1-16,0 4 0 15</inkml:trace>
  <inkml:trace contextRef="#ctx0" brushRef="#br0" timeOffset="84214.0824">17548 16286 26 0,'7'19'35'0,"-7"-1"1"16,0 12-2-16,5 4-19 15,-5-5-5-15,0 7-2 16,0-5-4-16,0-6-4 0,5-1-5 16,-5-13-8-16,0-11-11 15,0 0-10-15,0 0-2 16,0-15-1-16</inkml:trace>
  <inkml:trace contextRef="#ctx0" brushRef="#br0" timeOffset="84531.0313">17506 16300 11 0,'6'-17'27'16,"18"17"1"-16,-5-7-11 15,6 1-7-15,4 2-2 16,1 4-1-16,1-3-2 0,-3-1-1 16,-3 4 0-16,-3-5-2 15,0 5 1-15,-10 0 0 0,0 5 0 16,-12-5 0-16,15 4 1 15,-15-4 0-15,9 10 1 16,-9-10 1-16,6 22-1 16,-6-10 1-16,4 10 0 15,-4-3 0-15,0 11 0 32,0-2-1-32,0 2 0 0,0 1-1 15,3 1 0-15,0-4-2 16,3-3-2-16,3-2-8 15,-4-6-32-15,-5-17 0 16,12 7-2-16,-12-18 2 16</inkml:trace>
  <inkml:trace contextRef="#ctx0" brushRef="#br0">15947 2524 22 0,'-8'28'28'0,"6"14"-7"16,2-2-3-16,0 3-4 16,7-2-3-16,4-9-4 0,6-3 0 15,0-12-1-15,8-10 0 16,-2-16 1-16,5-8-1 15,-7-10 1-15,0-4-2 32,-8-6-1-32,-4 3-1 0,-5 2 0 15,-4 4-1 1,-7 6-2-16,-4 12 0 0,1 15-1 16,0 7 1-16,4 13 0 15,6 6 0-15,4 0 0 16,5 4 0-16,9 3 1 15,4-7 0-15,6-11 2 0,5-6-1 16,1-14 1-16,-3-2 0 16,-2-10 0-16,-2-10 0 15,-9-13 0-15,-5 2-1 16,-10-1-1-16,-6-4 0 16,-4 10-3-16,-4 0-3 15,-2 9-7-15,-5 9-13 0,0 10-13 16,11 10-1-16,-2 4 0 15,9 13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24/9/2019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7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Δειγματοληψία (</a:t>
            </a:r>
            <a:r>
              <a:rPr lang="en-US" sz="2100" dirty="0" smtClean="0"/>
              <a:t>reminder)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 και </a:t>
            </a:r>
            <a:r>
              <a:rPr lang="en-US" sz="2100" dirty="0" smtClean="0"/>
              <a:t>I</a:t>
            </a:r>
            <a:r>
              <a:rPr lang="el-GR" sz="2100" dirty="0" err="1" smtClean="0"/>
              <a:t>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Περιοδικά σήματα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σήμα θεωρείται περιοδικό αν υπάρχει θετικός ακέραιος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τέτοιος ώστε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dirty="0" smtClean="0"/>
                  <a:t>Ο μικρότερος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που ικανοποιεί τη σχέση αυτή ονομάζεται </a:t>
                </a:r>
                <a:r>
                  <a:rPr lang="el-GR" b="1" i="1" dirty="0" smtClean="0"/>
                  <a:t>περίοδος</a:t>
                </a:r>
                <a:r>
                  <a:rPr lang="el-GR" dirty="0" smtClean="0"/>
                  <a:t> του σήματος.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Μπορεί κανείς να δείξει ότι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περιόδους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, τότε η περίοδος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ΜΚΔ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81" y="263931"/>
            <a:ext cx="5277920" cy="184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8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Περιοδικότητα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Είναι κάθε ημίτονο περιοδικό; (στο συνεχή χρόνο, ήταν!)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Έστω ότι υπάρχει περίοδος Ν, τότε θα ικανοποιεί τη σχέση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ισχύει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</a:t>
                </a:r>
                <a:r>
                  <a:rPr lang="el-GR" dirty="0" smtClean="0"/>
                  <a:t>δηλ.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97" y="364928"/>
            <a:ext cx="3038167" cy="167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Θέλουμε το μικρότερο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δίνει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!</a:t>
                </a:r>
                <a:endParaRPr lang="el-GR" dirty="0"/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  <a:blipFill rotWithShape="0">
                <a:blip r:embed="rId4"/>
                <a:stretch>
                  <a:fillRect t="-2597" r="-1985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780880" y="2550240"/>
              <a:ext cx="3174840" cy="1920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3680" y="2541960"/>
                <a:ext cx="3195720" cy="19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/>
                  <a:t>Παραδείγματα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4538" r="7502" b="5707"/>
          <a:stretch/>
        </p:blipFill>
        <p:spPr>
          <a:xfrm>
            <a:off x="6315074" y="395893"/>
            <a:ext cx="2828926" cy="2243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4780" r="7340" b="5129"/>
          <a:stretch/>
        </p:blipFill>
        <p:spPr>
          <a:xfrm>
            <a:off x="6315074" y="3506326"/>
            <a:ext cx="2828926" cy="22439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56099" y="1988007"/>
              <a:ext cx="6912360" cy="4500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39" y="1975407"/>
                <a:ext cx="6929640" cy="45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Περιοδικότητα </a:t>
                </a:r>
                <a:r>
                  <a:rPr lang="el-GR" dirty="0" smtClean="0"/>
                  <a:t>στη συχνότητα (!!)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Υπενθύμιση: Σχέσεις του </a:t>
                </a:r>
                <a:r>
                  <a:rPr lang="en-US" dirty="0" smtClean="0"/>
                  <a:t>Euler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brk m:alnAt="7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Im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Στο διακριτό χρόνο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    (!!!!!!!!!)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τα μιγαδικά εκθετικά σήματα είναι ΠΑΝΤΑ περιοδικά στο χώρο της συχνότητας με περίοδο (στη συχνότητα) ίση με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ίδιο ισχύει και για τα ημιτονοειδή </a:t>
                </a:r>
                <a:r>
                  <a:rPr lang="el-GR" dirty="0" smtClean="0"/>
                  <a:t>σήματα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από τη σχέση του </a:t>
                </a:r>
                <a:r>
                  <a:rPr lang="en-US" dirty="0" smtClean="0"/>
                  <a:t>Euler)</a:t>
                </a:r>
                <a:r>
                  <a:rPr lang="el-GR" dirty="0" smtClean="0"/>
                  <a:t>!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544" b="-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89730" y="284712"/>
            <a:ext cx="2756593" cy="1932705"/>
            <a:chOff x="6289730" y="284712"/>
            <a:chExt cx="2756593" cy="19327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730" y="284712"/>
              <a:ext cx="2756593" cy="193270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791325" y="1857375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7234237" y="2076621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4401000" y="3262680"/>
              <a:ext cx="4745160" cy="1734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7320" y="3250440"/>
                <a:ext cx="4761360" cy="17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Σύνοψη: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7669" y="3134222"/>
            <a:ext cx="2490281" cy="885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ΧΡΟΝΟΣ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771217" y="3134221"/>
            <a:ext cx="2490281" cy="885217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ΣΥΧΝΟΤΗΤΑ</a:t>
            </a:r>
            <a:endParaRPr lang="el-GR" dirty="0"/>
          </a:p>
        </p:txBody>
      </p:sp>
      <p:cxnSp>
        <p:nvCxnSpPr>
          <p:cNvPr id="10" name="Straight Arrow Connector 9"/>
          <p:cNvCxnSpPr>
            <a:stCxn id="7" idx="6"/>
            <a:endCxn id="8" idx="2"/>
          </p:cNvCxnSpPr>
          <p:nvPr/>
        </p:nvCxnSpPr>
        <p:spPr>
          <a:xfrm flipV="1">
            <a:off x="3287950" y="3576830"/>
            <a:ext cx="14832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68899" y="3582010"/>
            <a:ext cx="14832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452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928"/>
            <a:ext cx="4348264" cy="23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Ναι, πάντα! (ανεξάρτητα από τη μορφή στο χρόνο) Η περίοδος είναι ίση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903" t="-3046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Αυτή η ιδιότητα της περιοδικότητας στη συχνότητα έχει μερικές ενδιαφέρουσες</a:t>
                </a:r>
                <a:r>
                  <a:rPr lang="en-US" dirty="0" smtClean="0"/>
                  <a:t>    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-διαισθητικές προεκτάσεις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περίμενε κανείς όσο αυξάνεται η συχνότητα ενός ημιτόνου, τόσο γρηγορότερα αυτό να αλλάζει/ταλαντώνεται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γνωρίζουμε από το συνεχή </a:t>
                </a:r>
                <a:r>
                  <a:rPr lang="el-GR" dirty="0" smtClean="0"/>
                  <a:t>χρόνο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και από την καθημερινή εμπειρία μας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Όμως…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(‼!)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δυο διαφορετικές συχνότητες παράγουν το ίδιο σήμα</a:t>
                </a:r>
                <a:r>
                  <a:rPr lang="en-US" dirty="0" smtClean="0"/>
                  <a:t>!!!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εν τέλει είναι ίδιες!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101254" y="2234342"/>
              <a:ext cx="4929480" cy="4332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0814" y="2221022"/>
                <a:ext cx="4952880" cy="43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9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6" y="284711"/>
            <a:ext cx="3552332" cy="61935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28692" y="566670"/>
            <a:ext cx="19455" cy="581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75050" y="566670"/>
            <a:ext cx="19455" cy="58171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2550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4777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5322" y="320697"/>
            <a:ext cx="5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2π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579714" y="355346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Στο [0,π], η συχνότητα ταλάντωσης αυξάνεται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Στο (π, 2π], η συχνότητα ταλάντωσης μειώνεται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B050"/>
                    </a:solidFill>
                  </a:rPr>
                  <a:t>!!</a:t>
                </a:r>
                <a:endParaRPr lang="el-G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270" t="-1587" b="-3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r>
                  <a:rPr lang="el-GR" dirty="0" smtClean="0"/>
                  <a:t> χαμηλές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υψηλές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299" t="-1736" r="-17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313200" y="812160"/>
              <a:ext cx="6782040" cy="5178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840" y="805680"/>
                <a:ext cx="6794280" cy="51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6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0" y="2719151"/>
            <a:ext cx="5640990" cy="177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Στο συνεχή χρόνο, κυριαρχούσαν μοντέλα σημάτων όπως 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συνάρτηση, η συνάρτηση (κατανομή) Δέλτα, η εκθετική μιγαδική συνάρτηση, και άλλες.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Ας δούμε ποια από αυτά υπάρχουν και στο διακριτό χρόνο και αν/πως αλλάζουν σε σχέση με αυτά που ξέρουμε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Συνάρτηση Δέλτα διακριτού χρόνου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95893"/>
            <a:ext cx="5764728" cy="181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900" b="1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900" b="1" dirty="0" smtClean="0">
                    <a:solidFill>
                      <a:schemeClr val="tx1"/>
                    </a:solidFill>
                  </a:rPr>
                  <a:t> Συνάρτηση διακριτού χρόνου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Ιδιότητες: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837" t="-2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Ως τώρα…</a:t>
                </a:r>
                <a:r>
                  <a:rPr lang="en-US" b="1" i="1" dirty="0" smtClean="0"/>
                  <a:t> (coming from HY215)</a:t>
                </a:r>
                <a:endParaRPr lang="el-GR" b="1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Σειρές </a:t>
                </a:r>
                <a:r>
                  <a:rPr lang="en-US" dirty="0" smtClean="0"/>
                  <a:t>Fourier: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ΓΧΑ συστήματα: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02153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l-GR" dirty="0" smtClean="0"/>
                  <a:t>Ακριβής και τέλεια ανακατασκευή ενός σήματος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δείγματά του – Προϋποθέσεις: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Το σήμα συνεχούς χρόνου να έχει μετασχηματισμό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τέτοιο ώστε: </a:t>
                </a:r>
                <a:endParaRPr lang="en-US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      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τη μέγιστη μη </a:t>
                </a:r>
                <a:r>
                  <a:rPr lang="el-GR" b="0" dirty="0" smtClean="0"/>
                  <a:t>μηδενικ</a:t>
                </a:r>
                <a:r>
                  <a:rPr lang="el-GR" dirty="0" smtClean="0"/>
                  <a:t>ού πλάτους</a:t>
                </a:r>
                <a:r>
                  <a:rPr lang="el-GR" b="0" dirty="0" smtClean="0"/>
                  <a:t> </a:t>
                </a:r>
                <a:r>
                  <a:rPr lang="el-GR" b="0" dirty="0" smtClean="0"/>
                  <a:t>συχνότητα του σήματος συνεχούς χρ</a:t>
                </a:r>
                <a:r>
                  <a:rPr lang="el-GR" dirty="0" smtClean="0"/>
                  <a:t>όνου</a:t>
                </a:r>
              </a:p>
              <a:p>
                <a:pPr marL="219456" lvl="1" indent="0">
                  <a:buClrTx/>
                  <a:buNone/>
                </a:pPr>
                <a:endParaRPr lang="el-GR" b="0" dirty="0" smtClean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 Η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πρέπει να είναι (γνήσια) μεγαλύτερη από τη </a:t>
                </a:r>
                <a:r>
                  <a:rPr lang="el-GR" b="1" dirty="0" smtClean="0"/>
                  <a:t>διπλάσια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/>
                  <a:t> </a:t>
                </a:r>
                <a:r>
                  <a:rPr lang="el-GR" b="1" dirty="0" smtClean="0"/>
                  <a:t>       </a:t>
                </a:r>
                <a:r>
                  <a:rPr lang="el-GR" b="0" dirty="0" smtClean="0"/>
                  <a:t>μέγιστη </a:t>
                </a:r>
                <a:r>
                  <a:rPr lang="el-GR" dirty="0"/>
                  <a:t>μη μηδενικού πλάτους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l-GR" sz="1400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n-US" b="0" dirty="0" smtClean="0"/>
              </a:p>
              <a:p>
                <a:pPr marL="505206" lvl="1" indent="-285750"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συχνότητα </a:t>
                </a:r>
                <a:r>
                  <a:rPr lang="en-US" b="1" dirty="0" smtClean="0"/>
                  <a:t>Nyqu</a:t>
                </a:r>
                <a:r>
                  <a:rPr lang="en-US" dirty="0" smtClean="0"/>
                  <a:t>ist </a:t>
                </a:r>
                <a:r>
                  <a:rPr lang="el-GR" dirty="0" smtClean="0"/>
                  <a:t>και 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 smtClean="0"/>
                  <a:t>      ρυθμός </a:t>
                </a:r>
                <a:r>
                  <a:rPr lang="en-US" b="1" dirty="0"/>
                  <a:t>Nyquist</a:t>
                </a:r>
                <a:endParaRPr lang="el-GR" dirty="0" smtClean="0"/>
              </a:p>
              <a:p>
                <a:pPr marL="219456" lvl="1" indent="0">
                  <a:buClrTx/>
                  <a:buNone/>
                </a:pPr>
                <a:endParaRPr lang="el-GR" dirty="0" smtClean="0"/>
              </a:p>
              <a:p>
                <a:pPr marL="562356" lvl="1" indent="-342900">
                  <a:lnSpc>
                    <a:spcPct val="11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δειγματοληψία του σήματος συνεχούς χρόνου στο χρόνο δημιουργεί «αντίγραφα» του φάσματος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Hz</a:t>
                </a:r>
                <a:r>
                  <a:rPr lang="el-GR" dirty="0" smtClean="0"/>
                  <a:t> στο πεδίο της συχνότητας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021533"/>
              </a:xfrm>
              <a:blipFill rotWithShape="0">
                <a:blip r:embed="rId2"/>
                <a:stretch>
                  <a:fillRect l="-1905" t="-2227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677513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64730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4802382"/>
            <a:ext cx="8975450" cy="136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b="48659"/>
          <a:stretch/>
        </p:blipFill>
        <p:spPr>
          <a:xfrm>
            <a:off x="84274" y="3011054"/>
            <a:ext cx="8975451" cy="13577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20800" y="2628900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6057900" y="2628900"/>
            <a:ext cx="152400" cy="14191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 rot="5400000">
            <a:off x="952499" y="46654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5753099" y="46654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10299" y="2528498"/>
            <a:ext cx="130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(Συνέλιξη)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826320" y="1735200"/>
              <a:ext cx="331560" cy="360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6240" y="1722240"/>
                <a:ext cx="3531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6561000" y="578160"/>
              <a:ext cx="2271600" cy="1193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3800" y="569160"/>
                <a:ext cx="2288880" cy="12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6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900" dirty="0" smtClean="0"/>
                  <a:t> </a:t>
                </a:r>
                <a:r>
                  <a:rPr lang="el-GR" sz="1900" dirty="0" smtClean="0"/>
                  <a:t>Πώς γίνεται η ανακατασκευή;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Πολλαπλασιάζουμε το φάσμα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δειγματοληπτημένου</a:t>
                </a:r>
                <a:r>
                  <a:rPr lang="el-GR" dirty="0" smtClean="0"/>
                  <a:t>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με ένα τετραγωνικό παράθυρο </a:t>
                </a:r>
                <a:r>
                  <a:rPr lang="en-US" dirty="0" smtClean="0"/>
                  <a:t>–</a:t>
                </a:r>
                <a:r>
                  <a:rPr lang="el-GR" dirty="0" smtClean="0"/>
                  <a:t> ή αλλιώς, χαμηλοπερατό </a:t>
                </a:r>
                <a:r>
                  <a:rPr lang="el-GR" dirty="0" smtClean="0"/>
                  <a:t>φίλτρο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endParaRPr lang="el-GR" sz="900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i="1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:r>
                  <a:rPr lang="el-GR" sz="1100" dirty="0" smtClean="0"/>
                  <a:t>           </a:t>
                </a:r>
                <a:r>
                  <a:rPr lang="el-GR" dirty="0" smtClean="0"/>
                  <a:t>ώστε να απομονωθεί το «κεντρικό» φάσμα από τα «αντίγραφά» του</a:t>
                </a:r>
              </a:p>
              <a:p>
                <a:pPr marL="219456" lvl="1" indent="0">
                  <a:buClrTx/>
                  <a:buNone/>
                </a:pPr>
                <a:endParaRPr lang="el-GR" b="0" dirty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Η πράξη αυτή ισοδυναμεί με πολλαπλασιασμό </a:t>
                </a:r>
                <a:r>
                  <a:rPr lang="el-GR" dirty="0"/>
                  <a:t>κάθε δείγματος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 δειγματοληπτημένου</a:t>
                </a:r>
                <a:r>
                  <a:rPr lang="el-GR" dirty="0"/>
                  <a:t> </a:t>
                </a:r>
                <a:r>
                  <a:rPr lang="el-GR" dirty="0" smtClean="0"/>
                  <a:t>σήματος </a:t>
                </a:r>
                <a:r>
                  <a:rPr lang="el-GR" dirty="0" smtClean="0"/>
                  <a:t>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μετατοπισμένες συναρτήσεις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άθροισμα</a:t>
                </a:r>
                <a:br>
                  <a:rPr lang="el-GR" b="0" dirty="0" smtClean="0"/>
                </a:br>
                <a:r>
                  <a:rPr lang="el-GR" b="0" dirty="0" smtClean="0"/>
                  <a:t>  όλων των τελευταίων</a:t>
                </a:r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n-US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72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64730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316" r="-24" b="821"/>
          <a:stretch/>
        </p:blipFill>
        <p:spPr>
          <a:xfrm>
            <a:off x="84275" y="5114925"/>
            <a:ext cx="8975450" cy="1293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8550" y="3419475"/>
            <a:ext cx="8975450" cy="1505625"/>
            <a:chOff x="168550" y="1743075"/>
            <a:chExt cx="8975450" cy="1505625"/>
          </a:xfrm>
        </p:grpSpPr>
        <p:grpSp>
          <p:nvGrpSpPr>
            <p:cNvPr id="7" name="Group 6"/>
            <p:cNvGrpSpPr/>
            <p:nvPr/>
          </p:nvGrpSpPr>
          <p:grpSpPr>
            <a:xfrm>
              <a:off x="168550" y="1743075"/>
              <a:ext cx="8975450" cy="1505625"/>
              <a:chOff x="84275" y="1726407"/>
              <a:chExt cx="8975450" cy="1505625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1846" r="72" b="22698"/>
              <a:stretch/>
            </p:blipFill>
            <p:spPr>
              <a:xfrm>
                <a:off x="84275" y="1726407"/>
                <a:ext cx="8975450" cy="150562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581275" y="23074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450306" y="25506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92224" y="2641533"/>
                <a:ext cx="12713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2119610" y="230743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5744" y="415022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Δηλαδή: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8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384742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64730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2070341"/>
            <a:ext cx="8975450" cy="136297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009" r="-24" b="821"/>
          <a:stretch/>
        </p:blipFill>
        <p:spPr>
          <a:xfrm>
            <a:off x="84275" y="5141340"/>
            <a:ext cx="8975450" cy="13112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275" y="3543300"/>
            <a:ext cx="8975450" cy="1485898"/>
            <a:chOff x="84275" y="3543300"/>
            <a:chExt cx="8975450" cy="1485898"/>
          </a:xfrm>
        </p:grpSpPr>
        <p:grpSp>
          <p:nvGrpSpPr>
            <p:cNvPr id="3" name="Group 2"/>
            <p:cNvGrpSpPr/>
            <p:nvPr/>
          </p:nvGrpSpPr>
          <p:grpSpPr>
            <a:xfrm>
              <a:off x="84275" y="3543300"/>
              <a:ext cx="8975450" cy="1485898"/>
              <a:chOff x="84275" y="3543300"/>
              <a:chExt cx="8975450" cy="1485898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2179" r="72" b="22698"/>
              <a:stretch/>
            </p:blipFill>
            <p:spPr>
              <a:xfrm>
                <a:off x="84275" y="3543300"/>
                <a:ext cx="8975450" cy="14858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81275" y="40981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50306" y="43413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6014" y="4432233"/>
                <a:ext cx="133350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43410" y="406638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61925" y="3495675"/>
            <a:ext cx="881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59228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</p:spPr>
            <p:txBody>
              <a:bodyPr/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Δειγματοληπτήστε το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βρείτε το σήμα 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  <a:blipFill rotWithShape="0">
                <a:blip r:embed="rId2"/>
                <a:stretch>
                  <a:fillRect l="-1905" t="-1816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0262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5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0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81699" y="5347504"/>
            <a:ext cx="3064623" cy="1183701"/>
          </a:xfrm>
          <a:prstGeom prst="snip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Δεν προέρχονται </a:t>
            </a:r>
            <a:r>
              <a:rPr lang="el-GR" b="1" dirty="0" smtClean="0">
                <a:solidFill>
                  <a:schemeClr val="tx1"/>
                </a:solidFill>
              </a:rPr>
              <a:t>όλα</a:t>
            </a:r>
            <a:r>
              <a:rPr lang="el-GR" dirty="0" smtClean="0">
                <a:solidFill>
                  <a:schemeClr val="tx1"/>
                </a:solidFill>
              </a:rPr>
              <a:t> τα σήματα διακριτού χρόνου από δειγματοληψία κάποιων σημάτων συνεχούς χρόνου!</a:t>
            </a:r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1760" y="1455120"/>
              <a:ext cx="7969680" cy="307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" y="1441080"/>
                <a:ext cx="799128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48400" y="4687920"/>
              <a:ext cx="5731560" cy="143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000" y="4682160"/>
                <a:ext cx="5740920" cy="14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4260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404208"/>
                <a:ext cx="8959040" cy="604646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Σήμα διακριτού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 γένει, μπορεί να είναι μιγαδικό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Αναπαράσταση μέτρου - φάσης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404208"/>
                <a:ext cx="8959040" cy="6046468"/>
              </a:xfrm>
              <a:blipFill rotWithShape="0">
                <a:blip r:embed="rId2"/>
                <a:stretch>
                  <a:fillRect l="-1905" t="-1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8599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5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03" y="284710"/>
            <a:ext cx="4871442" cy="20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967</TotalTime>
  <Words>487</Words>
  <Application>Microsoft Office PowerPoint</Application>
  <PresentationFormat>On-screen Show (4:3)</PresentationFormat>
  <Paragraphs>203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116</cp:revision>
  <dcterms:created xsi:type="dcterms:W3CDTF">2018-08-17T16:23:20Z</dcterms:created>
  <dcterms:modified xsi:type="dcterms:W3CDTF">2019-09-24T15:44:20Z</dcterms:modified>
</cp:coreProperties>
</file>