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3"/>
  </p:notesMasterIdLst>
  <p:sldIdLst>
    <p:sldId id="280" r:id="rId2"/>
    <p:sldId id="341" r:id="rId3"/>
    <p:sldId id="281" r:id="rId4"/>
    <p:sldId id="282" r:id="rId5"/>
    <p:sldId id="283" r:id="rId6"/>
    <p:sldId id="284" r:id="rId7"/>
    <p:sldId id="285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35" r:id="rId57"/>
    <p:sldId id="336" r:id="rId58"/>
    <p:sldId id="337" r:id="rId59"/>
    <p:sldId id="338" r:id="rId60"/>
    <p:sldId id="339" r:id="rId61"/>
    <p:sldId id="340" r:id="rId6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>
      <p:cViewPr varScale="1">
        <p:scale>
          <a:sx n="105" d="100"/>
          <a:sy n="105" d="100"/>
        </p:scale>
        <p:origin x="184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8E48F-9FBC-6F45-A527-CABD0FDA4E11}" type="datetimeFigureOut">
              <a:rPr lang="en-GR" smtClean="0"/>
              <a:t>16/12/24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C388C-8535-1948-8EAE-F591C34ADE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1549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C388C-8535-1948-8EAE-F591C34ADE47}" type="slidenum">
              <a:rPr lang="en-GR" smtClean="0"/>
              <a:t>8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9241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304415" cy="120014"/>
          </a:xfrm>
          <a:custGeom>
            <a:avLst/>
            <a:gdLst/>
            <a:ahLst/>
            <a:cxnLst/>
            <a:rect l="l" t="t" r="r" b="b"/>
            <a:pathLst>
              <a:path w="2304415" h="120014">
                <a:moveTo>
                  <a:pt x="0" y="119748"/>
                </a:moveTo>
                <a:lnTo>
                  <a:pt x="2303995" y="119748"/>
                </a:lnTo>
                <a:lnTo>
                  <a:pt x="2303995" y="0"/>
                </a:lnTo>
                <a:lnTo>
                  <a:pt x="0" y="0"/>
                </a:lnTo>
                <a:lnTo>
                  <a:pt x="0" y="119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03995" y="0"/>
            <a:ext cx="2304415" cy="120014"/>
          </a:xfrm>
          <a:custGeom>
            <a:avLst/>
            <a:gdLst/>
            <a:ahLst/>
            <a:cxnLst/>
            <a:rect l="l" t="t" r="r" b="b"/>
            <a:pathLst>
              <a:path w="2304415" h="120014">
                <a:moveTo>
                  <a:pt x="0" y="119748"/>
                </a:moveTo>
                <a:lnTo>
                  <a:pt x="2303995" y="119748"/>
                </a:lnTo>
                <a:lnTo>
                  <a:pt x="2303995" y="0"/>
                </a:lnTo>
                <a:lnTo>
                  <a:pt x="0" y="0"/>
                </a:lnTo>
                <a:lnTo>
                  <a:pt x="0" y="119748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9748"/>
            <a:ext cx="4608060" cy="2621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7918" y="339597"/>
            <a:ext cx="7806690" cy="818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1894" y="817675"/>
            <a:ext cx="3963670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39348" y="3335170"/>
            <a:ext cx="288925" cy="108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Lucida Console"/>
                <a:cs typeface="Lucida Console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spc="-240" dirty="0"/>
              <a:t> </a:t>
            </a:r>
            <a:r>
              <a:rPr dirty="0"/>
              <a:t>/</a:t>
            </a:r>
            <a:r>
              <a:rPr spc="-240" dirty="0"/>
              <a:t> </a:t>
            </a:r>
            <a:r>
              <a:rPr spc="-25" dirty="0"/>
              <a:t>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8B1811C9-CEE0-EF8D-8EBA-547CCA7B5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1066800"/>
            <a:ext cx="7696200" cy="2031325"/>
          </a:xfrm>
        </p:spPr>
        <p:txBody>
          <a:bodyPr/>
          <a:lstStyle/>
          <a:p>
            <a:pPr algn="ctr"/>
            <a:r>
              <a:rPr lang="el-GR" dirty="0"/>
              <a:t>Φροντιστήριο 12</a:t>
            </a:r>
            <a:br>
              <a:rPr lang="en-US" dirty="0"/>
            </a:br>
            <a:r>
              <a:rPr lang="el-GR" dirty="0"/>
              <a:t>Φυσική Σχεδίαση Βάσεων Δεδομένων</a:t>
            </a:r>
            <a:endParaRPr lang="en-GR" dirty="0"/>
          </a:p>
        </p:txBody>
      </p:sp>
      <p:sp>
        <p:nvSpPr>
          <p:cNvPr id="35" name="Subtitle 34">
            <a:extLst>
              <a:ext uri="{FF2B5EF4-FFF2-40B4-BE49-F238E27FC236}">
                <a16:creationId xmlns:a16="http://schemas.microsoft.com/office/drawing/2014/main" id="{F500DE5E-8AF3-21E6-04EC-B4B078EE6CC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958464" y="5163979"/>
            <a:ext cx="3227070" cy="246221"/>
          </a:xfrm>
        </p:spPr>
        <p:txBody>
          <a:bodyPr/>
          <a:lstStyle/>
          <a:p>
            <a:pPr algn="ctr"/>
            <a:r>
              <a:rPr lang="el-GR" sz="1600" dirty="0"/>
              <a:t>16 Δεκέμβρη 2024</a:t>
            </a:r>
            <a:endParaRPr lang="en-GR" sz="1600" dirty="0"/>
          </a:p>
        </p:txBody>
      </p:sp>
      <p:sp>
        <p:nvSpPr>
          <p:cNvPr id="36" name="Subtitle 34">
            <a:extLst>
              <a:ext uri="{FF2B5EF4-FFF2-40B4-BE49-F238E27FC236}">
                <a16:creationId xmlns:a16="http://schemas.microsoft.com/office/drawing/2014/main" id="{7F3FE226-9236-68D3-E9A4-55E141DF322E}"/>
              </a:ext>
            </a:extLst>
          </p:cNvPr>
          <p:cNvSpPr txBox="1">
            <a:spLocks/>
          </p:cNvSpPr>
          <p:nvPr/>
        </p:nvSpPr>
        <p:spPr>
          <a:xfrm>
            <a:off x="2979800" y="5392579"/>
            <a:ext cx="322707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100" b="0" i="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600" dirty="0" err="1"/>
              <a:t>Σιδερή</a:t>
            </a:r>
            <a:r>
              <a:rPr lang="el-GR" sz="1600" dirty="0"/>
              <a:t> Σοφία</a:t>
            </a:r>
            <a:endParaRPr lang="en-GR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4282E2-2CAB-910F-44B1-04EEEC37A0E8}"/>
              </a:ext>
            </a:extLst>
          </p:cNvPr>
          <p:cNvSpPr txBox="1"/>
          <p:nvPr/>
        </p:nvSpPr>
        <p:spPr>
          <a:xfrm>
            <a:off x="1731013" y="3256621"/>
            <a:ext cx="5748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dirty="0">
                <a:latin typeface="Segoe UI"/>
                <a:cs typeface="Segoe UI"/>
              </a:rPr>
              <a:t>Τμήμα</a:t>
            </a:r>
            <a:r>
              <a:rPr lang="el-GR" sz="1800" spc="60" dirty="0">
                <a:latin typeface="Segoe UI"/>
                <a:cs typeface="Segoe UI"/>
              </a:rPr>
              <a:t> </a:t>
            </a:r>
            <a:r>
              <a:rPr lang="el-GR" spc="60" dirty="0">
                <a:latin typeface="Segoe UI"/>
                <a:cs typeface="Segoe UI"/>
              </a:rPr>
              <a:t>Ε</a:t>
            </a:r>
            <a:r>
              <a:rPr lang="el-GR" sz="1800" dirty="0">
                <a:latin typeface="Segoe UI"/>
                <a:cs typeface="Segoe UI"/>
              </a:rPr>
              <a:t>πιστήμης</a:t>
            </a:r>
            <a:r>
              <a:rPr lang="el-GR" sz="1800" spc="65" dirty="0">
                <a:latin typeface="Segoe UI"/>
                <a:cs typeface="Segoe UI"/>
              </a:rPr>
              <a:t> </a:t>
            </a:r>
            <a:r>
              <a:rPr lang="el-GR" sz="1800" spc="-20" dirty="0">
                <a:latin typeface="Segoe UI"/>
                <a:cs typeface="Segoe UI"/>
              </a:rPr>
              <a:t>Υπολογιστών </a:t>
            </a:r>
            <a:r>
              <a:rPr lang="el-GR" sz="1800" dirty="0">
                <a:latin typeface="Segoe UI"/>
                <a:cs typeface="Segoe UI"/>
              </a:rPr>
              <a:t>Πανεπιστήμιο</a:t>
            </a:r>
            <a:r>
              <a:rPr lang="el-GR" sz="1800" spc="75" dirty="0">
                <a:latin typeface="Segoe UI"/>
                <a:cs typeface="Segoe UI"/>
              </a:rPr>
              <a:t> </a:t>
            </a:r>
            <a:r>
              <a:rPr lang="el-GR" sz="1800" spc="-10" dirty="0">
                <a:latin typeface="Segoe UI"/>
                <a:cs typeface="Segoe UI"/>
              </a:rPr>
              <a:t>Κρήτης</a:t>
            </a:r>
            <a:endParaRPr lang="el-GR" sz="1800" dirty="0">
              <a:latin typeface="Segoe UI"/>
              <a:cs typeface="Segoe UI"/>
            </a:endParaRPr>
          </a:p>
          <a:p>
            <a:endParaRPr lang="en-GR" dirty="0"/>
          </a:p>
        </p:txBody>
      </p:sp>
      <p:pic>
        <p:nvPicPr>
          <p:cNvPr id="38" name="object 18">
            <a:extLst>
              <a:ext uri="{FF2B5EF4-FFF2-40B4-BE49-F238E27FC236}">
                <a16:creationId xmlns:a16="http://schemas.microsoft.com/office/drawing/2014/main" id="{2989CA5A-FEA6-BE24-AF59-18F27288203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3529" y="3902952"/>
            <a:ext cx="1059611" cy="10201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Clustered</a:t>
            </a:r>
            <a:r>
              <a:rPr spc="-175" dirty="0"/>
              <a:t> </a:t>
            </a:r>
            <a:r>
              <a:rPr dirty="0"/>
              <a:t>vs.</a:t>
            </a:r>
            <a:r>
              <a:rPr spc="-150" dirty="0"/>
              <a:t> </a:t>
            </a:r>
            <a:r>
              <a:rPr spc="-10" dirty="0"/>
              <a:t>Un-</a:t>
            </a:r>
            <a:r>
              <a:rPr dirty="0"/>
              <a:t>clustered</a:t>
            </a:r>
            <a:r>
              <a:rPr spc="-150" dirty="0"/>
              <a:t> </a:t>
            </a:r>
            <a:r>
              <a:rPr spc="-10" dirty="0"/>
              <a:t>Indexes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563065"/>
            <a:ext cx="8147684" cy="483298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421640" indent="-342900">
              <a:lnSpc>
                <a:spcPts val="3240"/>
              </a:lnSpc>
              <a:spcBef>
                <a:spcPts val="509"/>
              </a:spcBef>
              <a:buFont typeface="Wingdings"/>
              <a:buChar char="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Is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index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that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uses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Alternative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(1)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clustered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or </a:t>
            </a:r>
            <a:r>
              <a:rPr sz="3000" spc="-10" dirty="0">
                <a:latin typeface="Calibri"/>
                <a:cs typeface="Calibri"/>
              </a:rPr>
              <a:t>un-clustered?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ts val="2995"/>
              </a:lnSpc>
              <a:buFont typeface="Wingdings"/>
              <a:buChar char=""/>
              <a:tabLst>
                <a:tab pos="756285" algn="l"/>
              </a:tabLst>
            </a:pPr>
            <a:r>
              <a:rPr sz="2600" spc="-1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endParaRPr sz="2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Wingdings"/>
              <a:buChar char=""/>
            </a:pPr>
            <a:endParaRPr sz="2600">
              <a:latin typeface="Calibri"/>
              <a:cs typeface="Calibri"/>
            </a:endParaRPr>
          </a:p>
          <a:p>
            <a:pPr marL="355600" marR="1419860" indent="-342900">
              <a:lnSpc>
                <a:spcPts val="3240"/>
              </a:lnSpc>
              <a:buFont typeface="Wingdings"/>
              <a:buChar char="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Is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index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that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uses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Alternative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(2)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or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(3) </a:t>
            </a:r>
            <a:r>
              <a:rPr sz="3000" dirty="0">
                <a:latin typeface="Calibri"/>
                <a:cs typeface="Calibri"/>
              </a:rPr>
              <a:t>clustered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or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un-clustered?</a:t>
            </a:r>
            <a:endParaRPr sz="3000">
              <a:latin typeface="Calibri"/>
              <a:cs typeface="Calibri"/>
            </a:endParaRPr>
          </a:p>
          <a:p>
            <a:pPr marL="756285" marR="803275" lvl="1" indent="-287020">
              <a:lnSpc>
                <a:spcPts val="2810"/>
              </a:lnSpc>
              <a:spcBef>
                <a:spcPts val="225"/>
              </a:spcBef>
              <a:buFont typeface="Wingdings"/>
              <a:buChar char=""/>
              <a:tabLst>
                <a:tab pos="756285" algn="l"/>
              </a:tabLst>
            </a:pPr>
            <a:r>
              <a:rPr sz="2600" spc="-1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r>
              <a:rPr sz="2600" spc="-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“only”</a:t>
            </a:r>
            <a:r>
              <a:rPr sz="26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if</a:t>
            </a:r>
            <a:r>
              <a:rPr sz="26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data</a:t>
            </a:r>
            <a:r>
              <a:rPr sz="26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6FC0"/>
                </a:solidFill>
                <a:latin typeface="Calibri"/>
                <a:cs typeface="Calibri"/>
              </a:rPr>
              <a:t>records</a:t>
            </a:r>
            <a:r>
              <a:rPr sz="26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are</a:t>
            </a:r>
            <a:r>
              <a:rPr sz="26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sorted</a:t>
            </a:r>
            <a:r>
              <a:rPr sz="26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26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006FC0"/>
                </a:solidFill>
                <a:latin typeface="Calibri"/>
                <a:cs typeface="Calibri"/>
              </a:rPr>
              <a:t>the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search</a:t>
            </a:r>
            <a:r>
              <a:rPr sz="2600" spc="-1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6FC0"/>
                </a:solidFill>
                <a:latin typeface="Calibri"/>
                <a:cs typeface="Calibri"/>
              </a:rPr>
              <a:t>key</a:t>
            </a:r>
            <a:r>
              <a:rPr sz="2600" spc="-9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06FC0"/>
                </a:solidFill>
                <a:latin typeface="Calibri"/>
                <a:cs typeface="Calibri"/>
              </a:rPr>
              <a:t>field</a:t>
            </a:r>
            <a:endParaRPr sz="2600">
              <a:latin typeface="Calibri"/>
              <a:cs typeface="Calibri"/>
            </a:endParaRPr>
          </a:p>
          <a:p>
            <a:pPr marL="354965" indent="-342265">
              <a:lnSpc>
                <a:spcPts val="3560"/>
              </a:lnSpc>
              <a:spcBef>
                <a:spcPts val="2775"/>
              </a:spcBef>
              <a:buFont typeface="Wingdings"/>
              <a:buChar char="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In</a:t>
            </a:r>
            <a:r>
              <a:rPr sz="3000" spc="-10" dirty="0">
                <a:latin typeface="Calibri"/>
                <a:cs typeface="Calibri"/>
              </a:rPr>
              <a:t> practice: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ts val="3020"/>
              </a:lnSpc>
              <a:buFont typeface="Wingdings"/>
              <a:buChar char=""/>
              <a:tabLst>
                <a:tab pos="756285" algn="l"/>
              </a:tabLst>
            </a:pPr>
            <a:r>
              <a:rPr sz="2600" dirty="0">
                <a:latin typeface="Calibri"/>
                <a:cs typeface="Calibri"/>
              </a:rPr>
              <a:t>A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clustered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index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index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that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uses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Alternative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(1)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ts val="3060"/>
              </a:lnSpc>
              <a:buFont typeface="Wingdings"/>
              <a:buChar char=""/>
              <a:tabLst>
                <a:tab pos="756285" algn="l"/>
              </a:tabLst>
            </a:pPr>
            <a:r>
              <a:rPr sz="2600" spc="-10" dirty="0">
                <a:latin typeface="Calibri"/>
                <a:cs typeface="Calibri"/>
              </a:rPr>
              <a:t>Indexes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that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use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Alternatives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(2)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or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(3)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are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un-clustered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06387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Outline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71727" y="1586166"/>
            <a:ext cx="6904990" cy="4379595"/>
            <a:chOff x="971727" y="1586166"/>
            <a:chExt cx="6904990" cy="4379595"/>
          </a:xfrm>
        </p:grpSpPr>
        <p:sp>
          <p:nvSpPr>
            <p:cNvPr id="4" name="object 4"/>
            <p:cNvSpPr/>
            <p:nvPr/>
          </p:nvSpPr>
          <p:spPr>
            <a:xfrm>
              <a:off x="984745" y="1599183"/>
              <a:ext cx="916940" cy="4353560"/>
            </a:xfrm>
            <a:custGeom>
              <a:avLst/>
              <a:gdLst/>
              <a:ahLst/>
              <a:cxnLst/>
              <a:rect l="l" t="t" r="r" b="b"/>
              <a:pathLst>
                <a:path w="916939" h="4353560">
                  <a:moveTo>
                    <a:pt x="15278" y="0"/>
                  </a:moveTo>
                  <a:lnTo>
                    <a:pt x="49280" y="34549"/>
                  </a:lnTo>
                  <a:lnTo>
                    <a:pt x="82628" y="69498"/>
                  </a:lnTo>
                  <a:lnTo>
                    <a:pt x="115323" y="104837"/>
                  </a:lnTo>
                  <a:lnTo>
                    <a:pt x="147363" y="140559"/>
                  </a:lnTo>
                  <a:lnTo>
                    <a:pt x="178750" y="176657"/>
                  </a:lnTo>
                  <a:lnTo>
                    <a:pt x="209483" y="213122"/>
                  </a:lnTo>
                  <a:lnTo>
                    <a:pt x="239562" y="249947"/>
                  </a:lnTo>
                  <a:lnTo>
                    <a:pt x="268987" y="287124"/>
                  </a:lnTo>
                  <a:lnTo>
                    <a:pt x="297758" y="324645"/>
                  </a:lnTo>
                  <a:lnTo>
                    <a:pt x="325875" y="362503"/>
                  </a:lnTo>
                  <a:lnTo>
                    <a:pt x="353338" y="400690"/>
                  </a:lnTo>
                  <a:lnTo>
                    <a:pt x="380148" y="439198"/>
                  </a:lnTo>
                  <a:lnTo>
                    <a:pt x="406303" y="478020"/>
                  </a:lnTo>
                  <a:lnTo>
                    <a:pt x="431805" y="517147"/>
                  </a:lnTo>
                  <a:lnTo>
                    <a:pt x="456653" y="556572"/>
                  </a:lnTo>
                  <a:lnTo>
                    <a:pt x="480847" y="596287"/>
                  </a:lnTo>
                  <a:lnTo>
                    <a:pt x="504387" y="636285"/>
                  </a:lnTo>
                  <a:lnTo>
                    <a:pt x="527273" y="676557"/>
                  </a:lnTo>
                  <a:lnTo>
                    <a:pt x="549505" y="717097"/>
                  </a:lnTo>
                  <a:lnTo>
                    <a:pt x="571084" y="757895"/>
                  </a:lnTo>
                  <a:lnTo>
                    <a:pt x="592008" y="798946"/>
                  </a:lnTo>
                  <a:lnTo>
                    <a:pt x="612279" y="840239"/>
                  </a:lnTo>
                  <a:lnTo>
                    <a:pt x="631895" y="881769"/>
                  </a:lnTo>
                  <a:lnTo>
                    <a:pt x="650858" y="923527"/>
                  </a:lnTo>
                  <a:lnTo>
                    <a:pt x="669167" y="965506"/>
                  </a:lnTo>
                  <a:lnTo>
                    <a:pt x="686822" y="1007698"/>
                  </a:lnTo>
                  <a:lnTo>
                    <a:pt x="703823" y="1050094"/>
                  </a:lnTo>
                  <a:lnTo>
                    <a:pt x="720170" y="1092688"/>
                  </a:lnTo>
                  <a:lnTo>
                    <a:pt x="735864" y="1135472"/>
                  </a:lnTo>
                  <a:lnTo>
                    <a:pt x="750903" y="1178437"/>
                  </a:lnTo>
                  <a:lnTo>
                    <a:pt x="765289" y="1221577"/>
                  </a:lnTo>
                  <a:lnTo>
                    <a:pt x="779020" y="1264883"/>
                  </a:lnTo>
                  <a:lnTo>
                    <a:pt x="792098" y="1308347"/>
                  </a:lnTo>
                  <a:lnTo>
                    <a:pt x="804522" y="1351962"/>
                  </a:lnTo>
                  <a:lnTo>
                    <a:pt x="816292" y="1395721"/>
                  </a:lnTo>
                  <a:lnTo>
                    <a:pt x="827408" y="1439615"/>
                  </a:lnTo>
                  <a:lnTo>
                    <a:pt x="837870" y="1483637"/>
                  </a:lnTo>
                  <a:lnTo>
                    <a:pt x="847679" y="1527778"/>
                  </a:lnTo>
                  <a:lnTo>
                    <a:pt x="856833" y="1572032"/>
                  </a:lnTo>
                  <a:lnTo>
                    <a:pt x="865334" y="1616391"/>
                  </a:lnTo>
                  <a:lnTo>
                    <a:pt x="873180" y="1660846"/>
                  </a:lnTo>
                  <a:lnTo>
                    <a:pt x="880373" y="1705390"/>
                  </a:lnTo>
                  <a:lnTo>
                    <a:pt x="886912" y="1750015"/>
                  </a:lnTo>
                  <a:lnTo>
                    <a:pt x="892797" y="1794714"/>
                  </a:lnTo>
                  <a:lnTo>
                    <a:pt x="898028" y="1839478"/>
                  </a:lnTo>
                  <a:lnTo>
                    <a:pt x="902605" y="1884301"/>
                  </a:lnTo>
                  <a:lnTo>
                    <a:pt x="906529" y="1929174"/>
                  </a:lnTo>
                  <a:lnTo>
                    <a:pt x="909798" y="1974090"/>
                  </a:lnTo>
                  <a:lnTo>
                    <a:pt x="912414" y="2019040"/>
                  </a:lnTo>
                  <a:lnTo>
                    <a:pt x="914375" y="2064017"/>
                  </a:lnTo>
                  <a:lnTo>
                    <a:pt x="915683" y="2109014"/>
                  </a:lnTo>
                  <a:lnTo>
                    <a:pt x="916337" y="2154023"/>
                  </a:lnTo>
                  <a:lnTo>
                    <a:pt x="916337" y="2199035"/>
                  </a:lnTo>
                  <a:lnTo>
                    <a:pt x="915683" y="2244043"/>
                  </a:lnTo>
                  <a:lnTo>
                    <a:pt x="914375" y="2289040"/>
                  </a:lnTo>
                  <a:lnTo>
                    <a:pt x="912414" y="2334018"/>
                  </a:lnTo>
                  <a:lnTo>
                    <a:pt x="909798" y="2378968"/>
                  </a:lnTo>
                  <a:lnTo>
                    <a:pt x="906529" y="2423884"/>
                  </a:lnTo>
                  <a:lnTo>
                    <a:pt x="902605" y="2468757"/>
                  </a:lnTo>
                  <a:lnTo>
                    <a:pt x="898028" y="2513579"/>
                  </a:lnTo>
                  <a:lnTo>
                    <a:pt x="892797" y="2558344"/>
                  </a:lnTo>
                  <a:lnTo>
                    <a:pt x="886912" y="2603043"/>
                  </a:lnTo>
                  <a:lnTo>
                    <a:pt x="880373" y="2647668"/>
                  </a:lnTo>
                  <a:lnTo>
                    <a:pt x="873180" y="2692213"/>
                  </a:lnTo>
                  <a:lnTo>
                    <a:pt x="865334" y="2736668"/>
                  </a:lnTo>
                  <a:lnTo>
                    <a:pt x="856833" y="2781026"/>
                  </a:lnTo>
                  <a:lnTo>
                    <a:pt x="847679" y="2825280"/>
                  </a:lnTo>
                  <a:lnTo>
                    <a:pt x="837870" y="2869422"/>
                  </a:lnTo>
                  <a:lnTo>
                    <a:pt x="827408" y="2913444"/>
                  </a:lnTo>
                  <a:lnTo>
                    <a:pt x="816292" y="2957338"/>
                  </a:lnTo>
                  <a:lnTo>
                    <a:pt x="804522" y="3001097"/>
                  </a:lnTo>
                  <a:lnTo>
                    <a:pt x="792098" y="3044713"/>
                  </a:lnTo>
                  <a:lnTo>
                    <a:pt x="779020" y="3088178"/>
                  </a:lnTo>
                  <a:lnTo>
                    <a:pt x="765289" y="3131484"/>
                  </a:lnTo>
                  <a:lnTo>
                    <a:pt x="750903" y="3174624"/>
                  </a:lnTo>
                  <a:lnTo>
                    <a:pt x="735864" y="3217589"/>
                  </a:lnTo>
                  <a:lnTo>
                    <a:pt x="720170" y="3260373"/>
                  </a:lnTo>
                  <a:lnTo>
                    <a:pt x="703823" y="3302968"/>
                  </a:lnTo>
                  <a:lnTo>
                    <a:pt x="686822" y="3345364"/>
                  </a:lnTo>
                  <a:lnTo>
                    <a:pt x="669167" y="3387556"/>
                  </a:lnTo>
                  <a:lnTo>
                    <a:pt x="650858" y="3429535"/>
                  </a:lnTo>
                  <a:lnTo>
                    <a:pt x="631895" y="3471294"/>
                  </a:lnTo>
                  <a:lnTo>
                    <a:pt x="612279" y="3512824"/>
                  </a:lnTo>
                  <a:lnTo>
                    <a:pt x="592008" y="3554119"/>
                  </a:lnTo>
                  <a:lnTo>
                    <a:pt x="571084" y="3595169"/>
                  </a:lnTo>
                  <a:lnTo>
                    <a:pt x="549505" y="3635968"/>
                  </a:lnTo>
                  <a:lnTo>
                    <a:pt x="527273" y="3676508"/>
                  </a:lnTo>
                  <a:lnTo>
                    <a:pt x="504387" y="3716781"/>
                  </a:lnTo>
                  <a:lnTo>
                    <a:pt x="480847" y="3756779"/>
                  </a:lnTo>
                  <a:lnTo>
                    <a:pt x="456653" y="3796495"/>
                  </a:lnTo>
                  <a:lnTo>
                    <a:pt x="431805" y="3835921"/>
                  </a:lnTo>
                  <a:lnTo>
                    <a:pt x="406303" y="3875048"/>
                  </a:lnTo>
                  <a:lnTo>
                    <a:pt x="380148" y="3913870"/>
                  </a:lnTo>
                  <a:lnTo>
                    <a:pt x="353338" y="3952379"/>
                  </a:lnTo>
                  <a:lnTo>
                    <a:pt x="325875" y="3990566"/>
                  </a:lnTo>
                  <a:lnTo>
                    <a:pt x="297758" y="4028425"/>
                  </a:lnTo>
                  <a:lnTo>
                    <a:pt x="268987" y="4065947"/>
                  </a:lnTo>
                  <a:lnTo>
                    <a:pt x="239562" y="4103125"/>
                  </a:lnTo>
                  <a:lnTo>
                    <a:pt x="209483" y="4139950"/>
                  </a:lnTo>
                  <a:lnTo>
                    <a:pt x="178750" y="4176416"/>
                  </a:lnTo>
                  <a:lnTo>
                    <a:pt x="147363" y="4212514"/>
                  </a:lnTo>
                  <a:lnTo>
                    <a:pt x="115323" y="4248237"/>
                  </a:lnTo>
                  <a:lnTo>
                    <a:pt x="82628" y="4283577"/>
                  </a:lnTo>
                  <a:lnTo>
                    <a:pt x="49280" y="4318526"/>
                  </a:lnTo>
                  <a:lnTo>
                    <a:pt x="15278" y="4353077"/>
                  </a:lnTo>
                  <a:lnTo>
                    <a:pt x="0" y="4337786"/>
                  </a:lnTo>
                  <a:lnTo>
                    <a:pt x="33766" y="4303478"/>
                  </a:lnTo>
                  <a:lnTo>
                    <a:pt x="66882" y="4268774"/>
                  </a:lnTo>
                  <a:lnTo>
                    <a:pt x="99350" y="4233682"/>
                  </a:lnTo>
                  <a:lnTo>
                    <a:pt x="131168" y="4198210"/>
                  </a:lnTo>
                  <a:lnTo>
                    <a:pt x="162337" y="4162365"/>
                  </a:lnTo>
                  <a:lnTo>
                    <a:pt x="192856" y="4126155"/>
                  </a:lnTo>
                  <a:lnTo>
                    <a:pt x="222726" y="4089588"/>
                  </a:lnTo>
                  <a:lnTo>
                    <a:pt x="251947" y="4052671"/>
                  </a:lnTo>
                  <a:lnTo>
                    <a:pt x="280518" y="4015412"/>
                  </a:lnTo>
                  <a:lnTo>
                    <a:pt x="308440" y="3977820"/>
                  </a:lnTo>
                  <a:lnTo>
                    <a:pt x="335713" y="3939900"/>
                  </a:lnTo>
                  <a:lnTo>
                    <a:pt x="362336" y="3901662"/>
                  </a:lnTo>
                  <a:lnTo>
                    <a:pt x="388310" y="3863112"/>
                  </a:lnTo>
                  <a:lnTo>
                    <a:pt x="413634" y="3824259"/>
                  </a:lnTo>
                  <a:lnTo>
                    <a:pt x="438310" y="3785111"/>
                  </a:lnTo>
                  <a:lnTo>
                    <a:pt x="462336" y="3745674"/>
                  </a:lnTo>
                  <a:lnTo>
                    <a:pt x="485712" y="3705957"/>
                  </a:lnTo>
                  <a:lnTo>
                    <a:pt x="508439" y="3665967"/>
                  </a:lnTo>
                  <a:lnTo>
                    <a:pt x="530517" y="3625711"/>
                  </a:lnTo>
                  <a:lnTo>
                    <a:pt x="551946" y="3585199"/>
                  </a:lnTo>
                  <a:lnTo>
                    <a:pt x="572725" y="3544437"/>
                  </a:lnTo>
                  <a:lnTo>
                    <a:pt x="592855" y="3503432"/>
                  </a:lnTo>
                  <a:lnTo>
                    <a:pt x="612335" y="3462194"/>
                  </a:lnTo>
                  <a:lnTo>
                    <a:pt x="631166" y="3420728"/>
                  </a:lnTo>
                  <a:lnTo>
                    <a:pt x="649348" y="3379044"/>
                  </a:lnTo>
                  <a:lnTo>
                    <a:pt x="666880" y="3337149"/>
                  </a:lnTo>
                  <a:lnTo>
                    <a:pt x="683763" y="3295050"/>
                  </a:lnTo>
                  <a:lnTo>
                    <a:pt x="699997" y="3252754"/>
                  </a:lnTo>
                  <a:lnTo>
                    <a:pt x="715581" y="3210271"/>
                  </a:lnTo>
                  <a:lnTo>
                    <a:pt x="730516" y="3167607"/>
                  </a:lnTo>
                  <a:lnTo>
                    <a:pt x="744802" y="3124770"/>
                  </a:lnTo>
                  <a:lnTo>
                    <a:pt x="758438" y="3081768"/>
                  </a:lnTo>
                  <a:lnTo>
                    <a:pt x="771425" y="3038609"/>
                  </a:lnTo>
                  <a:lnTo>
                    <a:pt x="783763" y="2995300"/>
                  </a:lnTo>
                  <a:lnTo>
                    <a:pt x="795451" y="2951848"/>
                  </a:lnTo>
                  <a:lnTo>
                    <a:pt x="806490" y="2908262"/>
                  </a:lnTo>
                  <a:lnTo>
                    <a:pt x="816880" y="2864550"/>
                  </a:lnTo>
                  <a:lnTo>
                    <a:pt x="826620" y="2820718"/>
                  </a:lnTo>
                  <a:lnTo>
                    <a:pt x="835711" y="2776775"/>
                  </a:lnTo>
                  <a:lnTo>
                    <a:pt x="844152" y="2732728"/>
                  </a:lnTo>
                  <a:lnTo>
                    <a:pt x="851945" y="2688585"/>
                  </a:lnTo>
                  <a:lnTo>
                    <a:pt x="859087" y="2644353"/>
                  </a:lnTo>
                  <a:lnTo>
                    <a:pt x="865581" y="2600041"/>
                  </a:lnTo>
                  <a:lnTo>
                    <a:pt x="871425" y="2555656"/>
                  </a:lnTo>
                  <a:lnTo>
                    <a:pt x="876620" y="2511206"/>
                  </a:lnTo>
                  <a:lnTo>
                    <a:pt x="881165" y="2466698"/>
                  </a:lnTo>
                  <a:lnTo>
                    <a:pt x="885061" y="2422140"/>
                  </a:lnTo>
                  <a:lnTo>
                    <a:pt x="888308" y="2377540"/>
                  </a:lnTo>
                  <a:lnTo>
                    <a:pt x="890906" y="2332905"/>
                  </a:lnTo>
                  <a:lnTo>
                    <a:pt x="892854" y="2288244"/>
                  </a:lnTo>
                  <a:lnTo>
                    <a:pt x="894152" y="2243563"/>
                  </a:lnTo>
                  <a:lnTo>
                    <a:pt x="894802" y="2198870"/>
                  </a:lnTo>
                  <a:lnTo>
                    <a:pt x="894802" y="2154174"/>
                  </a:lnTo>
                  <a:lnTo>
                    <a:pt x="894152" y="2109482"/>
                  </a:lnTo>
                  <a:lnTo>
                    <a:pt x="892854" y="2064801"/>
                  </a:lnTo>
                  <a:lnTo>
                    <a:pt x="890906" y="2020139"/>
                  </a:lnTo>
                  <a:lnTo>
                    <a:pt x="888308" y="1975504"/>
                  </a:lnTo>
                  <a:lnTo>
                    <a:pt x="885061" y="1930904"/>
                  </a:lnTo>
                  <a:lnTo>
                    <a:pt x="881165" y="1886346"/>
                  </a:lnTo>
                  <a:lnTo>
                    <a:pt x="876620" y="1841838"/>
                  </a:lnTo>
                  <a:lnTo>
                    <a:pt x="871425" y="1797388"/>
                  </a:lnTo>
                  <a:lnTo>
                    <a:pt x="865581" y="1753003"/>
                  </a:lnTo>
                  <a:lnTo>
                    <a:pt x="859087" y="1708690"/>
                  </a:lnTo>
                  <a:lnTo>
                    <a:pt x="851945" y="1664459"/>
                  </a:lnTo>
                  <a:lnTo>
                    <a:pt x="844152" y="1620316"/>
                  </a:lnTo>
                  <a:lnTo>
                    <a:pt x="835711" y="1576269"/>
                  </a:lnTo>
                  <a:lnTo>
                    <a:pt x="826620" y="1532325"/>
                  </a:lnTo>
                  <a:lnTo>
                    <a:pt x="816880" y="1488493"/>
                  </a:lnTo>
                  <a:lnTo>
                    <a:pt x="806490" y="1444780"/>
                  </a:lnTo>
                  <a:lnTo>
                    <a:pt x="795451" y="1401194"/>
                  </a:lnTo>
                  <a:lnTo>
                    <a:pt x="783763" y="1357743"/>
                  </a:lnTo>
                  <a:lnTo>
                    <a:pt x="771425" y="1314433"/>
                  </a:lnTo>
                  <a:lnTo>
                    <a:pt x="758438" y="1271273"/>
                  </a:lnTo>
                  <a:lnTo>
                    <a:pt x="744802" y="1228271"/>
                  </a:lnTo>
                  <a:lnTo>
                    <a:pt x="730516" y="1185434"/>
                  </a:lnTo>
                  <a:lnTo>
                    <a:pt x="715581" y="1142770"/>
                  </a:lnTo>
                  <a:lnTo>
                    <a:pt x="699997" y="1100286"/>
                  </a:lnTo>
                  <a:lnTo>
                    <a:pt x="683763" y="1057991"/>
                  </a:lnTo>
                  <a:lnTo>
                    <a:pt x="666880" y="1015891"/>
                  </a:lnTo>
                  <a:lnTo>
                    <a:pt x="649348" y="973995"/>
                  </a:lnTo>
                  <a:lnTo>
                    <a:pt x="631166" y="932311"/>
                  </a:lnTo>
                  <a:lnTo>
                    <a:pt x="612335" y="890845"/>
                  </a:lnTo>
                  <a:lnTo>
                    <a:pt x="592855" y="849606"/>
                  </a:lnTo>
                  <a:lnTo>
                    <a:pt x="572725" y="808601"/>
                  </a:lnTo>
                  <a:lnTo>
                    <a:pt x="551946" y="767838"/>
                  </a:lnTo>
                  <a:lnTo>
                    <a:pt x="530517" y="727326"/>
                  </a:lnTo>
                  <a:lnTo>
                    <a:pt x="508439" y="687070"/>
                  </a:lnTo>
                  <a:lnTo>
                    <a:pt x="485712" y="647079"/>
                  </a:lnTo>
                  <a:lnTo>
                    <a:pt x="462336" y="607362"/>
                  </a:lnTo>
                  <a:lnTo>
                    <a:pt x="438310" y="567924"/>
                  </a:lnTo>
                  <a:lnTo>
                    <a:pt x="413634" y="528775"/>
                  </a:lnTo>
                  <a:lnTo>
                    <a:pt x="388310" y="489921"/>
                  </a:lnTo>
                  <a:lnTo>
                    <a:pt x="362336" y="451371"/>
                  </a:lnTo>
                  <a:lnTo>
                    <a:pt x="335713" y="413133"/>
                  </a:lnTo>
                  <a:lnTo>
                    <a:pt x="308440" y="375213"/>
                  </a:lnTo>
                  <a:lnTo>
                    <a:pt x="280518" y="337619"/>
                  </a:lnTo>
                  <a:lnTo>
                    <a:pt x="251947" y="300360"/>
                  </a:lnTo>
                  <a:lnTo>
                    <a:pt x="222726" y="263443"/>
                  </a:lnTo>
                  <a:lnTo>
                    <a:pt x="192856" y="226875"/>
                  </a:lnTo>
                  <a:lnTo>
                    <a:pt x="162337" y="190664"/>
                  </a:lnTo>
                  <a:lnTo>
                    <a:pt x="131168" y="154819"/>
                  </a:lnTo>
                  <a:lnTo>
                    <a:pt x="99350" y="119346"/>
                  </a:lnTo>
                  <a:lnTo>
                    <a:pt x="66882" y="84253"/>
                  </a:lnTo>
                  <a:lnTo>
                    <a:pt x="33766" y="49548"/>
                  </a:lnTo>
                  <a:lnTo>
                    <a:pt x="0" y="15239"/>
                  </a:lnTo>
                  <a:lnTo>
                    <a:pt x="15278" y="0"/>
                  </a:lnTo>
                  <a:close/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6431280" y="0"/>
                  </a:moveTo>
                  <a:lnTo>
                    <a:pt x="0" y="0"/>
                  </a:lnTo>
                  <a:lnTo>
                    <a:pt x="0" y="702563"/>
                  </a:lnTo>
                  <a:lnTo>
                    <a:pt x="6431280" y="702563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0" y="702563"/>
                  </a:moveTo>
                  <a:lnTo>
                    <a:pt x="6431280" y="702563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1361" y="175336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1361" y="175336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35658" y="2896361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8"/>
                  </a:lnTo>
                  <a:lnTo>
                    <a:pt x="6027420" y="704088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35658" y="2896361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8"/>
                  </a:moveTo>
                  <a:lnTo>
                    <a:pt x="6027420" y="704088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76754" y="1987677"/>
            <a:ext cx="4477385" cy="140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Why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Indexing?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60"/>
              </a:spcBef>
            </a:pPr>
            <a:endParaRPr sz="2100">
              <a:latin typeface="Calibri"/>
              <a:cs typeface="Calibri"/>
            </a:endParaRPr>
          </a:p>
          <a:p>
            <a:pPr marL="415925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Storing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Types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82204" y="2794952"/>
            <a:ext cx="6494145" cy="1873250"/>
            <a:chOff x="1382204" y="2794952"/>
            <a:chExt cx="6494145" cy="1873250"/>
          </a:xfrm>
        </p:grpSpPr>
        <p:sp>
          <p:nvSpPr>
            <p:cNvPr id="13" name="object 13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7"/>
                  </a:lnTo>
                  <a:lnTo>
                    <a:pt x="6027420" y="704087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7"/>
                  </a:moveTo>
                  <a:lnTo>
                    <a:pt x="6027420" y="704087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7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380233" y="4098797"/>
            <a:ext cx="52247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Calibri"/>
                <a:cs typeface="Calibri"/>
              </a:rPr>
              <a:t>Indexed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Sequential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Access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Method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(ISAM)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382204" y="3851084"/>
            <a:ext cx="6494145" cy="1871980"/>
            <a:chOff x="1382204" y="3851084"/>
            <a:chExt cx="6494145" cy="1871980"/>
          </a:xfrm>
        </p:grpSpPr>
        <p:sp>
          <p:nvSpPr>
            <p:cNvPr id="19" name="object 19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6431280" y="0"/>
                  </a:moveTo>
                  <a:lnTo>
                    <a:pt x="0" y="0"/>
                  </a:lnTo>
                  <a:lnTo>
                    <a:pt x="0" y="702564"/>
                  </a:lnTo>
                  <a:lnTo>
                    <a:pt x="6431280" y="702564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0" y="702564"/>
                  </a:moveTo>
                  <a:lnTo>
                    <a:pt x="6431280" y="702564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976754" y="5153914"/>
            <a:ext cx="935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B+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78408" y="4905755"/>
            <a:ext cx="905510" cy="905510"/>
            <a:chOff x="978408" y="4905755"/>
            <a:chExt cx="905510" cy="905510"/>
          </a:xfrm>
        </p:grpSpPr>
        <p:sp>
          <p:nvSpPr>
            <p:cNvPr id="25" name="object 25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3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3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3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3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942833" y="3714064"/>
            <a:ext cx="68453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0" dirty="0">
                <a:latin typeface="Wingdings"/>
                <a:cs typeface="Wingdings"/>
              </a:rPr>
              <a:t></a:t>
            </a:r>
            <a:endParaRPr sz="6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7173" y="461899"/>
            <a:ext cx="25482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ISAM</a:t>
            </a:r>
            <a:r>
              <a:rPr spc="-80" dirty="0"/>
              <a:t> </a:t>
            </a:r>
            <a:r>
              <a:rPr spc="-5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727011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Indexed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Sequential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Access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(ISAM)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trees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static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46148" y="6007608"/>
            <a:ext cx="6563995" cy="483234"/>
            <a:chOff x="1946148" y="6007608"/>
            <a:chExt cx="6563995" cy="483234"/>
          </a:xfrm>
        </p:grpSpPr>
        <p:sp>
          <p:nvSpPr>
            <p:cNvPr id="5" name="object 5"/>
            <p:cNvSpPr/>
            <p:nvPr/>
          </p:nvSpPr>
          <p:spPr>
            <a:xfrm>
              <a:off x="1959102" y="6020562"/>
              <a:ext cx="6537959" cy="457200"/>
            </a:xfrm>
            <a:custGeom>
              <a:avLst/>
              <a:gdLst/>
              <a:ahLst/>
              <a:cxnLst/>
              <a:rect l="l" t="t" r="r" b="b"/>
              <a:pathLst>
                <a:path w="6537959" h="457200">
                  <a:moveTo>
                    <a:pt x="6461759" y="0"/>
                  </a:moveTo>
                  <a:lnTo>
                    <a:pt x="76200" y="0"/>
                  </a:lnTo>
                  <a:lnTo>
                    <a:pt x="46559" y="5987"/>
                  </a:lnTo>
                  <a:lnTo>
                    <a:pt x="22336" y="22317"/>
                  </a:lnTo>
                  <a:lnTo>
                    <a:pt x="5994" y="46537"/>
                  </a:lnTo>
                  <a:lnTo>
                    <a:pt x="0" y="76200"/>
                  </a:lnTo>
                  <a:lnTo>
                    <a:pt x="0" y="381000"/>
                  </a:lnTo>
                  <a:lnTo>
                    <a:pt x="5994" y="410662"/>
                  </a:lnTo>
                  <a:lnTo>
                    <a:pt x="22336" y="434882"/>
                  </a:lnTo>
                  <a:lnTo>
                    <a:pt x="46559" y="451212"/>
                  </a:lnTo>
                  <a:lnTo>
                    <a:pt x="76200" y="457200"/>
                  </a:lnTo>
                  <a:lnTo>
                    <a:pt x="6461759" y="457200"/>
                  </a:lnTo>
                  <a:lnTo>
                    <a:pt x="6491400" y="451212"/>
                  </a:lnTo>
                  <a:lnTo>
                    <a:pt x="6515623" y="434882"/>
                  </a:lnTo>
                  <a:lnTo>
                    <a:pt x="6531965" y="410662"/>
                  </a:lnTo>
                  <a:lnTo>
                    <a:pt x="6537959" y="381000"/>
                  </a:lnTo>
                  <a:lnTo>
                    <a:pt x="6537959" y="76200"/>
                  </a:lnTo>
                  <a:lnTo>
                    <a:pt x="6531965" y="46537"/>
                  </a:lnTo>
                  <a:lnTo>
                    <a:pt x="6515623" y="22317"/>
                  </a:lnTo>
                  <a:lnTo>
                    <a:pt x="6491400" y="5987"/>
                  </a:lnTo>
                  <a:lnTo>
                    <a:pt x="646175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59102" y="6020562"/>
              <a:ext cx="6537959" cy="457200"/>
            </a:xfrm>
            <a:custGeom>
              <a:avLst/>
              <a:gdLst/>
              <a:ahLst/>
              <a:cxnLst/>
              <a:rect l="l" t="t" r="r" b="b"/>
              <a:pathLst>
                <a:path w="6537959" h="457200">
                  <a:moveTo>
                    <a:pt x="0" y="76200"/>
                  </a:move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lnTo>
                    <a:pt x="6461759" y="0"/>
                  </a:lnTo>
                  <a:lnTo>
                    <a:pt x="6491400" y="5987"/>
                  </a:lnTo>
                  <a:lnTo>
                    <a:pt x="6515623" y="22317"/>
                  </a:lnTo>
                  <a:lnTo>
                    <a:pt x="6531965" y="46537"/>
                  </a:lnTo>
                  <a:lnTo>
                    <a:pt x="6537959" y="76200"/>
                  </a:lnTo>
                  <a:lnTo>
                    <a:pt x="6537959" y="381000"/>
                  </a:lnTo>
                  <a:lnTo>
                    <a:pt x="6531965" y="410662"/>
                  </a:lnTo>
                  <a:lnTo>
                    <a:pt x="6515623" y="434882"/>
                  </a:lnTo>
                  <a:lnTo>
                    <a:pt x="6491400" y="451212"/>
                  </a:lnTo>
                  <a:lnTo>
                    <a:pt x="6461759" y="457200"/>
                  </a:lnTo>
                  <a:lnTo>
                    <a:pt x="76200" y="457200"/>
                  </a:lnTo>
                  <a:lnTo>
                    <a:pt x="46559" y="451212"/>
                  </a:lnTo>
                  <a:lnTo>
                    <a:pt x="22336" y="434882"/>
                  </a:lnTo>
                  <a:lnTo>
                    <a:pt x="5994" y="410662"/>
                  </a:lnTo>
                  <a:lnTo>
                    <a:pt x="0" y="381000"/>
                  </a:lnTo>
                  <a:lnTo>
                    <a:pt x="0" y="762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812285" y="6034227"/>
            <a:ext cx="2831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E.g.,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Entries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Page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98803" y="2628900"/>
            <a:ext cx="6871970" cy="2984500"/>
          </a:xfrm>
          <a:custGeom>
            <a:avLst/>
            <a:gdLst/>
            <a:ahLst/>
            <a:cxnLst/>
            <a:rect l="l" t="t" r="r" b="b"/>
            <a:pathLst>
              <a:path w="6871970" h="2984500">
                <a:moveTo>
                  <a:pt x="0" y="2983928"/>
                </a:moveTo>
                <a:lnTo>
                  <a:pt x="0" y="2490216"/>
                </a:lnTo>
                <a:lnTo>
                  <a:pt x="1107948" y="2490216"/>
                </a:lnTo>
                <a:lnTo>
                  <a:pt x="1107948" y="2983928"/>
                </a:lnTo>
                <a:lnTo>
                  <a:pt x="0" y="2983928"/>
                </a:lnTo>
              </a:path>
              <a:path w="6871970" h="2984500">
                <a:moveTo>
                  <a:pt x="1353312" y="2983928"/>
                </a:moveTo>
                <a:lnTo>
                  <a:pt x="1353312" y="2490216"/>
                </a:lnTo>
                <a:lnTo>
                  <a:pt x="2464181" y="2490216"/>
                </a:lnTo>
                <a:lnTo>
                  <a:pt x="2464181" y="2983928"/>
                </a:lnTo>
                <a:lnTo>
                  <a:pt x="1353312" y="2983928"/>
                </a:lnTo>
              </a:path>
              <a:path w="6871970" h="2984500">
                <a:moveTo>
                  <a:pt x="1353312" y="1753997"/>
                </a:moveTo>
                <a:lnTo>
                  <a:pt x="1353312" y="1261872"/>
                </a:lnTo>
                <a:lnTo>
                  <a:pt x="2464181" y="1261872"/>
                </a:lnTo>
                <a:lnTo>
                  <a:pt x="2464181" y="1753997"/>
                </a:lnTo>
                <a:lnTo>
                  <a:pt x="1353312" y="1753997"/>
                </a:lnTo>
              </a:path>
              <a:path w="6871970" h="2984500">
                <a:moveTo>
                  <a:pt x="2342388" y="1261872"/>
                </a:moveTo>
                <a:lnTo>
                  <a:pt x="2342388" y="1753997"/>
                </a:lnTo>
                <a:lnTo>
                  <a:pt x="2342388" y="1261872"/>
                </a:lnTo>
              </a:path>
              <a:path w="6871970" h="2984500">
                <a:moveTo>
                  <a:pt x="5422392" y="1753997"/>
                </a:moveTo>
                <a:lnTo>
                  <a:pt x="5422392" y="1261872"/>
                </a:lnTo>
                <a:lnTo>
                  <a:pt x="6533388" y="1261872"/>
                </a:lnTo>
                <a:lnTo>
                  <a:pt x="6533388" y="1753997"/>
                </a:lnTo>
                <a:lnTo>
                  <a:pt x="5422392" y="1753997"/>
                </a:lnTo>
              </a:path>
              <a:path w="6871970" h="2984500">
                <a:moveTo>
                  <a:pt x="6409944" y="1261872"/>
                </a:moveTo>
                <a:lnTo>
                  <a:pt x="6409944" y="1753997"/>
                </a:lnTo>
                <a:lnTo>
                  <a:pt x="6409944" y="1261872"/>
                </a:lnTo>
              </a:path>
              <a:path w="6871970" h="2984500">
                <a:moveTo>
                  <a:pt x="3326892" y="647573"/>
                </a:moveTo>
                <a:lnTo>
                  <a:pt x="3326892" y="153924"/>
                </a:lnTo>
                <a:lnTo>
                  <a:pt x="4436237" y="153924"/>
                </a:lnTo>
                <a:lnTo>
                  <a:pt x="4436237" y="647573"/>
                </a:lnTo>
                <a:lnTo>
                  <a:pt x="3326892" y="647573"/>
                </a:lnTo>
              </a:path>
              <a:path w="6871970" h="2984500">
                <a:moveTo>
                  <a:pt x="3820668" y="153924"/>
                </a:moveTo>
                <a:lnTo>
                  <a:pt x="3820668" y="647573"/>
                </a:lnTo>
                <a:lnTo>
                  <a:pt x="3820668" y="153924"/>
                </a:lnTo>
              </a:path>
              <a:path w="6871970" h="2984500">
                <a:moveTo>
                  <a:pt x="3944112" y="153924"/>
                </a:moveTo>
                <a:lnTo>
                  <a:pt x="3944112" y="647573"/>
                </a:lnTo>
                <a:lnTo>
                  <a:pt x="3944112" y="153924"/>
                </a:lnTo>
              </a:path>
              <a:path w="6871970" h="2984500">
                <a:moveTo>
                  <a:pt x="4314444" y="153924"/>
                </a:moveTo>
                <a:lnTo>
                  <a:pt x="4314444" y="647573"/>
                </a:lnTo>
                <a:lnTo>
                  <a:pt x="4314444" y="153924"/>
                </a:lnTo>
              </a:path>
              <a:path w="6871970" h="2984500">
                <a:moveTo>
                  <a:pt x="3374136" y="539496"/>
                </a:moveTo>
                <a:lnTo>
                  <a:pt x="2464308" y="1202308"/>
                </a:lnTo>
                <a:lnTo>
                  <a:pt x="3374136" y="539496"/>
                </a:lnTo>
              </a:path>
              <a:path w="6871970" h="2984500">
                <a:moveTo>
                  <a:pt x="2610612" y="1141476"/>
                </a:moveTo>
                <a:lnTo>
                  <a:pt x="2464308" y="1202308"/>
                </a:lnTo>
                <a:lnTo>
                  <a:pt x="2566543" y="1078992"/>
                </a:lnTo>
                <a:lnTo>
                  <a:pt x="2610612" y="1141476"/>
                </a:lnTo>
              </a:path>
              <a:path w="6871970" h="2984500">
                <a:moveTo>
                  <a:pt x="3867912" y="507491"/>
                </a:moveTo>
                <a:lnTo>
                  <a:pt x="5408549" y="1216025"/>
                </a:lnTo>
                <a:lnTo>
                  <a:pt x="3867912" y="507491"/>
                </a:lnTo>
              </a:path>
              <a:path w="6871970" h="2984500">
                <a:moveTo>
                  <a:pt x="5284978" y="1117092"/>
                </a:moveTo>
                <a:lnTo>
                  <a:pt x="5408676" y="1216025"/>
                </a:lnTo>
                <a:lnTo>
                  <a:pt x="5251704" y="1187323"/>
                </a:lnTo>
                <a:lnTo>
                  <a:pt x="5284978" y="1117092"/>
                </a:lnTo>
              </a:path>
              <a:path w="6871970" h="2984500">
                <a:moveTo>
                  <a:pt x="1415796" y="1676400"/>
                </a:moveTo>
                <a:lnTo>
                  <a:pt x="986028" y="2446020"/>
                </a:lnTo>
                <a:lnTo>
                  <a:pt x="1415796" y="1676400"/>
                </a:lnTo>
              </a:path>
              <a:path w="6871970" h="2984500">
                <a:moveTo>
                  <a:pt x="1094105" y="2331720"/>
                </a:moveTo>
                <a:lnTo>
                  <a:pt x="986028" y="2446020"/>
                </a:lnTo>
                <a:lnTo>
                  <a:pt x="1027429" y="2292096"/>
                </a:lnTo>
                <a:lnTo>
                  <a:pt x="1094105" y="2331720"/>
                </a:lnTo>
              </a:path>
              <a:path w="6871970" h="2984500">
                <a:moveTo>
                  <a:pt x="1909572" y="1645920"/>
                </a:moveTo>
                <a:lnTo>
                  <a:pt x="1909572" y="2445893"/>
                </a:lnTo>
                <a:lnTo>
                  <a:pt x="1909572" y="1645920"/>
                </a:lnTo>
              </a:path>
              <a:path w="6871970" h="2984500">
                <a:moveTo>
                  <a:pt x="1949196" y="2292096"/>
                </a:moveTo>
                <a:lnTo>
                  <a:pt x="1909572" y="2446020"/>
                </a:lnTo>
                <a:lnTo>
                  <a:pt x="1871472" y="2292096"/>
                </a:lnTo>
                <a:lnTo>
                  <a:pt x="1949196" y="2292096"/>
                </a:lnTo>
              </a:path>
              <a:path w="6871970" h="2984500">
                <a:moveTo>
                  <a:pt x="2403348" y="1615439"/>
                </a:moveTo>
                <a:lnTo>
                  <a:pt x="2741549" y="2430653"/>
                </a:lnTo>
                <a:lnTo>
                  <a:pt x="2403348" y="1615439"/>
                </a:lnTo>
              </a:path>
              <a:path w="6871970" h="2984500">
                <a:moveTo>
                  <a:pt x="2719197" y="2273808"/>
                </a:moveTo>
                <a:lnTo>
                  <a:pt x="2741549" y="2430780"/>
                </a:lnTo>
                <a:lnTo>
                  <a:pt x="2647188" y="2302383"/>
                </a:lnTo>
                <a:lnTo>
                  <a:pt x="2719197" y="2273808"/>
                </a:lnTo>
              </a:path>
              <a:path w="6871970" h="2984500">
                <a:moveTo>
                  <a:pt x="5486273" y="1630680"/>
                </a:moveTo>
                <a:lnTo>
                  <a:pt x="5084064" y="2415540"/>
                </a:lnTo>
                <a:lnTo>
                  <a:pt x="5486273" y="1630680"/>
                </a:lnTo>
              </a:path>
              <a:path w="6871970" h="2984500">
                <a:moveTo>
                  <a:pt x="5189093" y="2294890"/>
                </a:moveTo>
                <a:lnTo>
                  <a:pt x="5084064" y="2415540"/>
                </a:lnTo>
                <a:lnTo>
                  <a:pt x="5120640" y="2261616"/>
                </a:lnTo>
                <a:lnTo>
                  <a:pt x="5189093" y="2294890"/>
                </a:lnTo>
              </a:path>
              <a:path w="6871970" h="2984500">
                <a:moveTo>
                  <a:pt x="5978652" y="1645920"/>
                </a:moveTo>
                <a:lnTo>
                  <a:pt x="5978652" y="2400173"/>
                </a:lnTo>
                <a:lnTo>
                  <a:pt x="5978652" y="1645920"/>
                </a:lnTo>
              </a:path>
              <a:path w="6871970" h="2984500">
                <a:moveTo>
                  <a:pt x="6016752" y="2246376"/>
                </a:moveTo>
                <a:lnTo>
                  <a:pt x="5978652" y="2400300"/>
                </a:lnTo>
                <a:lnTo>
                  <a:pt x="5940552" y="2246376"/>
                </a:lnTo>
                <a:lnTo>
                  <a:pt x="6016752" y="2246376"/>
                </a:lnTo>
              </a:path>
              <a:path w="6871970" h="2984500">
                <a:moveTo>
                  <a:pt x="6472428" y="1661160"/>
                </a:moveTo>
                <a:lnTo>
                  <a:pt x="6871716" y="2415540"/>
                </a:lnTo>
                <a:lnTo>
                  <a:pt x="6472428" y="1661160"/>
                </a:lnTo>
              </a:path>
              <a:path w="6871970" h="2984500">
                <a:moveTo>
                  <a:pt x="6833489" y="2261616"/>
                </a:moveTo>
                <a:lnTo>
                  <a:pt x="6871589" y="2415540"/>
                </a:lnTo>
                <a:lnTo>
                  <a:pt x="6766560" y="2296541"/>
                </a:lnTo>
                <a:lnTo>
                  <a:pt x="6833489" y="2261616"/>
                </a:lnTo>
              </a:path>
              <a:path w="6871970" h="2984500">
                <a:moveTo>
                  <a:pt x="2849880" y="0"/>
                </a:moveTo>
                <a:lnTo>
                  <a:pt x="3250692" y="121920"/>
                </a:lnTo>
                <a:lnTo>
                  <a:pt x="2849880" y="0"/>
                </a:lnTo>
              </a:path>
              <a:path w="6871970" h="2984500">
                <a:moveTo>
                  <a:pt x="3115945" y="42672"/>
                </a:moveTo>
                <a:lnTo>
                  <a:pt x="3250692" y="121920"/>
                </a:lnTo>
                <a:lnTo>
                  <a:pt x="3092196" y="113919"/>
                </a:lnTo>
                <a:lnTo>
                  <a:pt x="3115945" y="4267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04900" y="5235321"/>
            <a:ext cx="5410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10*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016" y="5119115"/>
            <a:ext cx="554990" cy="49403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1010"/>
              </a:spcBef>
            </a:pPr>
            <a:r>
              <a:rPr sz="1300" spc="-25" dirty="0">
                <a:latin typeface="Arial MT"/>
                <a:cs typeface="Arial MT"/>
              </a:rPr>
              <a:t>15*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52116" y="5119115"/>
            <a:ext cx="556260" cy="49403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1010"/>
              </a:spcBef>
            </a:pPr>
            <a:r>
              <a:rPr sz="1300" spc="-25" dirty="0">
                <a:latin typeface="Arial MT"/>
                <a:cs typeface="Arial MT"/>
              </a:rPr>
              <a:t>20*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08376" y="5119115"/>
            <a:ext cx="55499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10"/>
              </a:spcBef>
            </a:pPr>
            <a:r>
              <a:rPr sz="1300" spc="-25" dirty="0">
                <a:latin typeface="Arial MT"/>
                <a:cs typeface="Arial MT"/>
              </a:rPr>
              <a:t>27*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10000" y="5119115"/>
            <a:ext cx="55626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10"/>
              </a:spcBef>
            </a:pPr>
            <a:r>
              <a:rPr sz="1300" spc="-25" dirty="0">
                <a:latin typeface="Arial MT"/>
                <a:cs typeface="Arial MT"/>
              </a:rPr>
              <a:t>33*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66259" y="5119115"/>
            <a:ext cx="553085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1010"/>
              </a:spcBef>
            </a:pPr>
            <a:r>
              <a:rPr sz="1300" spc="-25" dirty="0">
                <a:latin typeface="Arial MT"/>
                <a:cs typeface="Arial MT"/>
              </a:rPr>
              <a:t>37*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67884" y="5119115"/>
            <a:ext cx="536575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6364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994"/>
              </a:spcBef>
            </a:pPr>
            <a:r>
              <a:rPr sz="1300" spc="-25" dirty="0">
                <a:latin typeface="Arial MT"/>
                <a:cs typeface="Arial MT"/>
              </a:rPr>
              <a:t>40*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04332" y="5119115"/>
            <a:ext cx="57150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869"/>
              </a:spcBef>
            </a:pPr>
            <a:r>
              <a:rPr sz="1300" spc="-25" dirty="0">
                <a:latin typeface="Arial MT"/>
                <a:cs typeface="Arial MT"/>
              </a:rPr>
              <a:t>46*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21195" y="5119115"/>
            <a:ext cx="54102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6364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94"/>
              </a:spcBef>
            </a:pPr>
            <a:r>
              <a:rPr sz="1300" spc="-25" dirty="0">
                <a:latin typeface="Arial MT"/>
                <a:cs typeface="Arial MT"/>
              </a:rPr>
              <a:t>51*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62216" y="5119115"/>
            <a:ext cx="57023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869"/>
              </a:spcBef>
            </a:pPr>
            <a:r>
              <a:rPr sz="1300" spc="-25" dirty="0">
                <a:latin typeface="Arial MT"/>
                <a:cs typeface="Arial MT"/>
              </a:rPr>
              <a:t>55*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77556" y="5119115"/>
            <a:ext cx="52578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4224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1120"/>
              </a:spcBef>
            </a:pPr>
            <a:r>
              <a:rPr sz="1300" spc="-25" dirty="0">
                <a:latin typeface="Arial MT"/>
                <a:cs typeface="Arial MT"/>
              </a:rPr>
              <a:t>63*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03335" y="5119115"/>
            <a:ext cx="58674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6364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994"/>
              </a:spcBef>
            </a:pPr>
            <a:r>
              <a:rPr sz="1300" spc="-25" dirty="0">
                <a:latin typeface="Arial MT"/>
                <a:cs typeface="Arial MT"/>
              </a:rPr>
              <a:t>97*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80132" y="3890771"/>
            <a:ext cx="365760" cy="49212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865"/>
              </a:spcBef>
            </a:pPr>
            <a:r>
              <a:rPr sz="1300" spc="-25" dirty="0">
                <a:latin typeface="Arial MT"/>
                <a:cs typeface="Arial MT"/>
              </a:rPr>
              <a:t>20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70860" y="3890771"/>
            <a:ext cx="370840" cy="4921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865"/>
              </a:spcBef>
            </a:pPr>
            <a:r>
              <a:rPr sz="1300" spc="-25" dirty="0">
                <a:latin typeface="Arial MT"/>
                <a:cs typeface="Arial MT"/>
              </a:rPr>
              <a:t>33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46164" y="3890771"/>
            <a:ext cx="368935" cy="4921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855"/>
              </a:spcBef>
            </a:pPr>
            <a:r>
              <a:rPr sz="1300" spc="-25" dirty="0">
                <a:latin typeface="Arial MT"/>
                <a:cs typeface="Arial MT"/>
              </a:rPr>
              <a:t>51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38416" y="3890771"/>
            <a:ext cx="370840" cy="4921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855"/>
              </a:spcBef>
            </a:pPr>
            <a:r>
              <a:rPr sz="1300" spc="-25" dirty="0">
                <a:latin typeface="Arial MT"/>
                <a:cs typeface="Arial MT"/>
              </a:rPr>
              <a:t>63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49140" y="2782823"/>
            <a:ext cx="37084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865"/>
              </a:spcBef>
            </a:pPr>
            <a:r>
              <a:rPr sz="1300" spc="-25" dirty="0">
                <a:latin typeface="Arial MT"/>
                <a:cs typeface="Arial MT"/>
              </a:rPr>
              <a:t>40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70884" y="25424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749551" y="2500883"/>
            <a:ext cx="581025" cy="1981200"/>
          </a:xfrm>
          <a:custGeom>
            <a:avLst/>
            <a:gdLst/>
            <a:ahLst/>
            <a:cxnLst/>
            <a:rect l="l" t="t" r="r" b="b"/>
            <a:pathLst>
              <a:path w="581025" h="1981200">
                <a:moveTo>
                  <a:pt x="580644" y="1981199"/>
                </a:moveTo>
                <a:lnTo>
                  <a:pt x="501855" y="1980757"/>
                </a:lnTo>
                <a:lnTo>
                  <a:pt x="426287" y="1979467"/>
                </a:lnTo>
                <a:lnTo>
                  <a:pt x="354633" y="1977389"/>
                </a:lnTo>
                <a:lnTo>
                  <a:pt x="287584" y="1974581"/>
                </a:lnTo>
                <a:lnTo>
                  <a:pt x="225832" y="1971101"/>
                </a:lnTo>
                <a:lnTo>
                  <a:pt x="170068" y="1967007"/>
                </a:lnTo>
                <a:lnTo>
                  <a:pt x="120986" y="1962358"/>
                </a:lnTo>
                <a:lnTo>
                  <a:pt x="79276" y="1957211"/>
                </a:lnTo>
                <a:lnTo>
                  <a:pt x="20741" y="1945657"/>
                </a:lnTo>
                <a:lnTo>
                  <a:pt x="0" y="1932813"/>
                </a:lnTo>
                <a:lnTo>
                  <a:pt x="0" y="48387"/>
                </a:lnTo>
                <a:lnTo>
                  <a:pt x="45630" y="29575"/>
                </a:lnTo>
                <a:lnTo>
                  <a:pt x="120986" y="18841"/>
                </a:lnTo>
                <a:lnTo>
                  <a:pt x="170068" y="14192"/>
                </a:lnTo>
                <a:lnTo>
                  <a:pt x="225832" y="10098"/>
                </a:lnTo>
                <a:lnTo>
                  <a:pt x="287584" y="6618"/>
                </a:lnTo>
                <a:lnTo>
                  <a:pt x="354633" y="3809"/>
                </a:lnTo>
                <a:lnTo>
                  <a:pt x="426287" y="1732"/>
                </a:lnTo>
                <a:lnTo>
                  <a:pt x="501855" y="442"/>
                </a:lnTo>
                <a:lnTo>
                  <a:pt x="580644" y="0"/>
                </a:lnTo>
              </a:path>
            </a:pathLst>
          </a:custGeom>
          <a:ln w="9144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35279" y="3172206"/>
            <a:ext cx="98551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AF50"/>
                </a:solidFill>
                <a:latin typeface="Calibri"/>
                <a:cs typeface="Calibri"/>
              </a:rPr>
              <a:t>Non-</a:t>
            </a:r>
            <a:r>
              <a:rPr sz="2000" b="1" spc="-20" dirty="0">
                <a:solidFill>
                  <a:srgbClr val="00AF50"/>
                </a:solidFill>
                <a:latin typeface="Calibri"/>
                <a:cs typeface="Calibri"/>
              </a:rPr>
              <a:t>Leaf </a:t>
            </a:r>
            <a:r>
              <a:rPr sz="2000" b="1" spc="-10" dirty="0">
                <a:solidFill>
                  <a:srgbClr val="00AF50"/>
                </a:solidFill>
                <a:latin typeface="Calibri"/>
                <a:cs typeface="Calibri"/>
              </a:rPr>
              <a:t>Pages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86967" y="5030723"/>
            <a:ext cx="276225" cy="684530"/>
          </a:xfrm>
          <a:custGeom>
            <a:avLst/>
            <a:gdLst/>
            <a:ahLst/>
            <a:cxnLst/>
            <a:rect l="l" t="t" r="r" b="b"/>
            <a:pathLst>
              <a:path w="276225" h="684529">
                <a:moveTo>
                  <a:pt x="275844" y="684276"/>
                </a:moveTo>
                <a:lnTo>
                  <a:pt x="202512" y="683455"/>
                </a:lnTo>
                <a:lnTo>
                  <a:pt x="136618" y="681138"/>
                </a:lnTo>
                <a:lnTo>
                  <a:pt x="80791" y="677544"/>
                </a:lnTo>
                <a:lnTo>
                  <a:pt x="37659" y="672893"/>
                </a:lnTo>
                <a:lnTo>
                  <a:pt x="0" y="661288"/>
                </a:lnTo>
                <a:lnTo>
                  <a:pt x="0" y="22987"/>
                </a:lnTo>
                <a:lnTo>
                  <a:pt x="37659" y="11382"/>
                </a:lnTo>
                <a:lnTo>
                  <a:pt x="80791" y="6731"/>
                </a:lnTo>
                <a:lnTo>
                  <a:pt x="136618" y="3137"/>
                </a:lnTo>
                <a:lnTo>
                  <a:pt x="202512" y="820"/>
                </a:lnTo>
                <a:lnTo>
                  <a:pt x="275844" y="0"/>
                </a:lnTo>
              </a:path>
            </a:pathLst>
          </a:custGeom>
          <a:ln w="9143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7015" y="5032628"/>
            <a:ext cx="62928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00AF50"/>
                </a:solidFill>
                <a:latin typeface="Calibri"/>
                <a:cs typeface="Calibri"/>
              </a:rPr>
              <a:t>Leaf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00AF50"/>
                </a:solidFill>
                <a:latin typeface="Calibri"/>
                <a:cs typeface="Calibri"/>
              </a:rPr>
              <a:t>Pages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749935">
              <a:lnSpc>
                <a:spcPct val="100000"/>
              </a:lnSpc>
              <a:spcBef>
                <a:spcPts val="105"/>
              </a:spcBef>
            </a:pPr>
            <a:r>
              <a:rPr dirty="0"/>
              <a:t>ISAM</a:t>
            </a:r>
            <a:r>
              <a:rPr spc="-155" dirty="0"/>
              <a:t> </a:t>
            </a:r>
            <a:r>
              <a:rPr spc="-25" dirty="0"/>
              <a:t>Trees:</a:t>
            </a:r>
            <a:r>
              <a:rPr spc="-160" dirty="0"/>
              <a:t> </a:t>
            </a:r>
            <a:r>
              <a:rPr dirty="0"/>
              <a:t>Page</a:t>
            </a:r>
            <a:r>
              <a:rPr spc="-155" dirty="0"/>
              <a:t> </a:t>
            </a:r>
            <a:r>
              <a:rPr spc="-10" dirty="0"/>
              <a:t>Overflows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745299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What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there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insertions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after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creating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tree?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17905" y="2803905"/>
            <a:ext cx="7812405" cy="2374900"/>
            <a:chOff x="517905" y="2803905"/>
            <a:chExt cx="7812405" cy="2374900"/>
          </a:xfrm>
        </p:grpSpPr>
        <p:sp>
          <p:nvSpPr>
            <p:cNvPr id="5" name="object 5"/>
            <p:cNvSpPr/>
            <p:nvPr/>
          </p:nvSpPr>
          <p:spPr>
            <a:xfrm>
              <a:off x="1200911" y="4948427"/>
              <a:ext cx="7094220" cy="224154"/>
            </a:xfrm>
            <a:custGeom>
              <a:avLst/>
              <a:gdLst/>
              <a:ahLst/>
              <a:cxnLst/>
              <a:rect l="l" t="t" r="r" b="b"/>
              <a:pathLst>
                <a:path w="7094220" h="224154">
                  <a:moveTo>
                    <a:pt x="0" y="223901"/>
                  </a:moveTo>
                  <a:lnTo>
                    <a:pt x="0" y="0"/>
                  </a:lnTo>
                  <a:lnTo>
                    <a:pt x="448056" y="0"/>
                  </a:lnTo>
                  <a:lnTo>
                    <a:pt x="448056" y="223901"/>
                  </a:lnTo>
                  <a:lnTo>
                    <a:pt x="0" y="223901"/>
                  </a:lnTo>
                </a:path>
                <a:path w="7094220" h="224154">
                  <a:moveTo>
                    <a:pt x="900683" y="223901"/>
                  </a:moveTo>
                  <a:lnTo>
                    <a:pt x="900683" y="0"/>
                  </a:lnTo>
                  <a:lnTo>
                    <a:pt x="1350137" y="0"/>
                  </a:lnTo>
                  <a:lnTo>
                    <a:pt x="1350137" y="223901"/>
                  </a:lnTo>
                  <a:lnTo>
                    <a:pt x="900683" y="223901"/>
                  </a:lnTo>
                </a:path>
                <a:path w="7094220" h="224154">
                  <a:moveTo>
                    <a:pt x="1914144" y="223901"/>
                  </a:moveTo>
                  <a:lnTo>
                    <a:pt x="1914144" y="0"/>
                  </a:lnTo>
                  <a:lnTo>
                    <a:pt x="2365121" y="0"/>
                  </a:lnTo>
                  <a:lnTo>
                    <a:pt x="2365121" y="223901"/>
                  </a:lnTo>
                  <a:lnTo>
                    <a:pt x="1914144" y="223901"/>
                  </a:lnTo>
                </a:path>
                <a:path w="7094220" h="224154">
                  <a:moveTo>
                    <a:pt x="2813304" y="223901"/>
                  </a:moveTo>
                  <a:lnTo>
                    <a:pt x="2813304" y="0"/>
                  </a:lnTo>
                  <a:lnTo>
                    <a:pt x="3264280" y="0"/>
                  </a:lnTo>
                  <a:lnTo>
                    <a:pt x="3264280" y="223901"/>
                  </a:lnTo>
                  <a:lnTo>
                    <a:pt x="2813304" y="223901"/>
                  </a:lnTo>
                </a:path>
                <a:path w="7094220" h="224154">
                  <a:moveTo>
                    <a:pt x="3828288" y="223901"/>
                  </a:moveTo>
                  <a:lnTo>
                    <a:pt x="3828288" y="0"/>
                  </a:lnTo>
                  <a:lnTo>
                    <a:pt x="4277741" y="0"/>
                  </a:lnTo>
                  <a:lnTo>
                    <a:pt x="4277741" y="223901"/>
                  </a:lnTo>
                  <a:lnTo>
                    <a:pt x="3828288" y="223901"/>
                  </a:lnTo>
                </a:path>
                <a:path w="7094220" h="224154">
                  <a:moveTo>
                    <a:pt x="4728972" y="223901"/>
                  </a:moveTo>
                  <a:lnTo>
                    <a:pt x="4728972" y="0"/>
                  </a:lnTo>
                  <a:lnTo>
                    <a:pt x="5177028" y="0"/>
                  </a:lnTo>
                  <a:lnTo>
                    <a:pt x="5177028" y="223901"/>
                  </a:lnTo>
                  <a:lnTo>
                    <a:pt x="4728972" y="223901"/>
                  </a:lnTo>
                </a:path>
                <a:path w="7094220" h="224154">
                  <a:moveTo>
                    <a:pt x="5742432" y="223901"/>
                  </a:moveTo>
                  <a:lnTo>
                    <a:pt x="5742432" y="0"/>
                  </a:lnTo>
                  <a:lnTo>
                    <a:pt x="6191885" y="0"/>
                  </a:lnTo>
                  <a:lnTo>
                    <a:pt x="6191885" y="223901"/>
                  </a:lnTo>
                  <a:lnTo>
                    <a:pt x="5742432" y="223901"/>
                  </a:lnTo>
                </a:path>
                <a:path w="7094220" h="224154">
                  <a:moveTo>
                    <a:pt x="6641592" y="223901"/>
                  </a:moveTo>
                  <a:lnTo>
                    <a:pt x="6641592" y="0"/>
                  </a:lnTo>
                  <a:lnTo>
                    <a:pt x="7094092" y="0"/>
                  </a:lnTo>
                  <a:lnTo>
                    <a:pt x="7094092" y="223901"/>
                  </a:lnTo>
                  <a:lnTo>
                    <a:pt x="6641592" y="22390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48967" y="2924555"/>
              <a:ext cx="6193790" cy="2024380"/>
            </a:xfrm>
            <a:custGeom>
              <a:avLst/>
              <a:gdLst/>
              <a:ahLst/>
              <a:cxnLst/>
              <a:rect l="l" t="t" r="r" b="b"/>
              <a:pathLst>
                <a:path w="6193790" h="2024379">
                  <a:moveTo>
                    <a:pt x="0" y="1685417"/>
                  </a:moveTo>
                  <a:lnTo>
                    <a:pt x="0" y="1461516"/>
                  </a:lnTo>
                  <a:lnTo>
                    <a:pt x="452500" y="1461516"/>
                  </a:lnTo>
                  <a:lnTo>
                    <a:pt x="452500" y="1685417"/>
                  </a:lnTo>
                  <a:lnTo>
                    <a:pt x="0" y="1685417"/>
                  </a:lnTo>
                </a:path>
                <a:path w="6193790" h="2024379">
                  <a:moveTo>
                    <a:pt x="1917192" y="1685417"/>
                  </a:moveTo>
                  <a:lnTo>
                    <a:pt x="1917192" y="1461516"/>
                  </a:lnTo>
                  <a:lnTo>
                    <a:pt x="2365247" y="1461516"/>
                  </a:lnTo>
                  <a:lnTo>
                    <a:pt x="2365247" y="1685417"/>
                  </a:lnTo>
                  <a:lnTo>
                    <a:pt x="1917192" y="1685417"/>
                  </a:lnTo>
                </a:path>
                <a:path w="6193790" h="2024379">
                  <a:moveTo>
                    <a:pt x="3829811" y="1685417"/>
                  </a:moveTo>
                  <a:lnTo>
                    <a:pt x="3829811" y="1461516"/>
                  </a:lnTo>
                  <a:lnTo>
                    <a:pt x="4280789" y="1461516"/>
                  </a:lnTo>
                  <a:lnTo>
                    <a:pt x="4280789" y="1685417"/>
                  </a:lnTo>
                  <a:lnTo>
                    <a:pt x="3829811" y="1685417"/>
                  </a:lnTo>
                </a:path>
                <a:path w="6193790" h="2024379">
                  <a:moveTo>
                    <a:pt x="5743956" y="1685417"/>
                  </a:moveTo>
                  <a:lnTo>
                    <a:pt x="5743956" y="1461516"/>
                  </a:lnTo>
                  <a:lnTo>
                    <a:pt x="6193408" y="1461516"/>
                  </a:lnTo>
                  <a:lnTo>
                    <a:pt x="6193408" y="1685417"/>
                  </a:lnTo>
                  <a:lnTo>
                    <a:pt x="5743956" y="1685417"/>
                  </a:lnTo>
                </a:path>
                <a:path w="6193790" h="2024379">
                  <a:moveTo>
                    <a:pt x="4844796" y="1010285"/>
                  </a:moveTo>
                  <a:lnTo>
                    <a:pt x="4844796" y="786384"/>
                  </a:lnTo>
                  <a:lnTo>
                    <a:pt x="5294249" y="786384"/>
                  </a:lnTo>
                  <a:lnTo>
                    <a:pt x="5294249" y="1010285"/>
                  </a:lnTo>
                  <a:lnTo>
                    <a:pt x="4844796" y="1010285"/>
                  </a:lnTo>
                </a:path>
                <a:path w="6193790" h="2024379">
                  <a:moveTo>
                    <a:pt x="1013459" y="1010285"/>
                  </a:moveTo>
                  <a:lnTo>
                    <a:pt x="1013459" y="786384"/>
                  </a:lnTo>
                  <a:lnTo>
                    <a:pt x="1465961" y="786384"/>
                  </a:lnTo>
                  <a:lnTo>
                    <a:pt x="1465961" y="1010285"/>
                  </a:lnTo>
                  <a:lnTo>
                    <a:pt x="1013459" y="1010285"/>
                  </a:lnTo>
                </a:path>
                <a:path w="6193790" h="2024379">
                  <a:moveTo>
                    <a:pt x="2816352" y="225425"/>
                  </a:moveTo>
                  <a:lnTo>
                    <a:pt x="2816352" y="0"/>
                  </a:lnTo>
                  <a:lnTo>
                    <a:pt x="3265804" y="0"/>
                  </a:lnTo>
                  <a:lnTo>
                    <a:pt x="3265804" y="225425"/>
                  </a:lnTo>
                  <a:lnTo>
                    <a:pt x="2816352" y="225425"/>
                  </a:lnTo>
                </a:path>
                <a:path w="6193790" h="2024379">
                  <a:moveTo>
                    <a:pt x="2929128" y="225552"/>
                  </a:moveTo>
                  <a:lnTo>
                    <a:pt x="1466088" y="786384"/>
                  </a:lnTo>
                  <a:lnTo>
                    <a:pt x="2929128" y="225552"/>
                  </a:lnTo>
                </a:path>
                <a:path w="6193790" h="2024379">
                  <a:moveTo>
                    <a:pt x="1580388" y="772287"/>
                  </a:moveTo>
                  <a:lnTo>
                    <a:pt x="1466088" y="786384"/>
                  </a:lnTo>
                  <a:lnTo>
                    <a:pt x="1559687" y="719328"/>
                  </a:lnTo>
                  <a:lnTo>
                    <a:pt x="1580388" y="772287"/>
                  </a:lnTo>
                </a:path>
                <a:path w="6193790" h="2024379">
                  <a:moveTo>
                    <a:pt x="3041904" y="225552"/>
                  </a:moveTo>
                  <a:lnTo>
                    <a:pt x="3041904" y="672084"/>
                  </a:lnTo>
                  <a:lnTo>
                    <a:pt x="3041904" y="225552"/>
                  </a:lnTo>
                </a:path>
                <a:path w="6193790" h="2024379">
                  <a:moveTo>
                    <a:pt x="3070733" y="562356"/>
                  </a:moveTo>
                  <a:lnTo>
                    <a:pt x="3041904" y="672084"/>
                  </a:lnTo>
                  <a:lnTo>
                    <a:pt x="3011423" y="562356"/>
                  </a:lnTo>
                  <a:lnTo>
                    <a:pt x="3070733" y="562356"/>
                  </a:lnTo>
                </a:path>
                <a:path w="6193790" h="2024379">
                  <a:moveTo>
                    <a:pt x="3153156" y="225552"/>
                  </a:moveTo>
                  <a:lnTo>
                    <a:pt x="4846193" y="786384"/>
                  </a:lnTo>
                  <a:lnTo>
                    <a:pt x="3153156" y="225552"/>
                  </a:lnTo>
                </a:path>
                <a:path w="6193790" h="2024379">
                  <a:moveTo>
                    <a:pt x="4745228" y="722376"/>
                  </a:moveTo>
                  <a:lnTo>
                    <a:pt x="4846193" y="786384"/>
                  </a:lnTo>
                  <a:lnTo>
                    <a:pt x="4725924" y="776986"/>
                  </a:lnTo>
                  <a:lnTo>
                    <a:pt x="4745228" y="722376"/>
                  </a:lnTo>
                </a:path>
                <a:path w="6193790" h="2024379">
                  <a:moveTo>
                    <a:pt x="1127633" y="1010412"/>
                  </a:moveTo>
                  <a:lnTo>
                    <a:pt x="452627" y="1461389"/>
                  </a:lnTo>
                  <a:lnTo>
                    <a:pt x="1127633" y="1010412"/>
                  </a:lnTo>
                </a:path>
                <a:path w="6193790" h="2024379">
                  <a:moveTo>
                    <a:pt x="560705" y="1422019"/>
                  </a:moveTo>
                  <a:lnTo>
                    <a:pt x="452627" y="1461516"/>
                  </a:lnTo>
                  <a:lnTo>
                    <a:pt x="530606" y="1376172"/>
                  </a:lnTo>
                  <a:lnTo>
                    <a:pt x="560705" y="1422019"/>
                  </a:lnTo>
                </a:path>
                <a:path w="6193790" h="2024379">
                  <a:moveTo>
                    <a:pt x="1353312" y="1010412"/>
                  </a:moveTo>
                  <a:lnTo>
                    <a:pt x="1917065" y="1461389"/>
                  </a:lnTo>
                  <a:lnTo>
                    <a:pt x="1353312" y="1010412"/>
                  </a:lnTo>
                </a:path>
                <a:path w="6193790" h="2024379">
                  <a:moveTo>
                    <a:pt x="1845564" y="1370076"/>
                  </a:moveTo>
                  <a:lnTo>
                    <a:pt x="1917065" y="1461516"/>
                  </a:lnTo>
                  <a:lnTo>
                    <a:pt x="1810511" y="1412621"/>
                  </a:lnTo>
                  <a:lnTo>
                    <a:pt x="1845564" y="1370076"/>
                  </a:lnTo>
                </a:path>
                <a:path w="6193790" h="2024379">
                  <a:moveTo>
                    <a:pt x="1240536" y="1010412"/>
                  </a:moveTo>
                  <a:lnTo>
                    <a:pt x="1240536" y="1347089"/>
                  </a:lnTo>
                  <a:lnTo>
                    <a:pt x="1240536" y="1010412"/>
                  </a:lnTo>
                </a:path>
                <a:path w="6193790" h="2024379">
                  <a:moveTo>
                    <a:pt x="1269364" y="1234440"/>
                  </a:moveTo>
                  <a:lnTo>
                    <a:pt x="1240536" y="1347089"/>
                  </a:lnTo>
                  <a:lnTo>
                    <a:pt x="1211580" y="1234440"/>
                  </a:lnTo>
                  <a:lnTo>
                    <a:pt x="1269364" y="1234440"/>
                  </a:lnTo>
                </a:path>
                <a:path w="6193790" h="2024379">
                  <a:moveTo>
                    <a:pt x="4956048" y="1010412"/>
                  </a:moveTo>
                  <a:lnTo>
                    <a:pt x="4280916" y="1461389"/>
                  </a:lnTo>
                  <a:lnTo>
                    <a:pt x="4956048" y="1010412"/>
                  </a:lnTo>
                </a:path>
                <a:path w="6193790" h="2024379">
                  <a:moveTo>
                    <a:pt x="4390517" y="1422019"/>
                  </a:moveTo>
                  <a:lnTo>
                    <a:pt x="4280916" y="1461516"/>
                  </a:lnTo>
                  <a:lnTo>
                    <a:pt x="4358767" y="1376172"/>
                  </a:lnTo>
                  <a:lnTo>
                    <a:pt x="4390517" y="1422019"/>
                  </a:lnTo>
                </a:path>
                <a:path w="6193790" h="2024379">
                  <a:moveTo>
                    <a:pt x="5181600" y="1010412"/>
                  </a:moveTo>
                  <a:lnTo>
                    <a:pt x="5743829" y="1461389"/>
                  </a:lnTo>
                  <a:lnTo>
                    <a:pt x="5181600" y="1010412"/>
                  </a:lnTo>
                </a:path>
                <a:path w="6193790" h="2024379">
                  <a:moveTo>
                    <a:pt x="5673725" y="1370076"/>
                  </a:moveTo>
                  <a:lnTo>
                    <a:pt x="5743829" y="1461516"/>
                  </a:lnTo>
                  <a:lnTo>
                    <a:pt x="5640324" y="1412621"/>
                  </a:lnTo>
                  <a:lnTo>
                    <a:pt x="5673725" y="1370076"/>
                  </a:lnTo>
                </a:path>
                <a:path w="6193790" h="2024379">
                  <a:moveTo>
                    <a:pt x="5068824" y="1010412"/>
                  </a:moveTo>
                  <a:lnTo>
                    <a:pt x="5068824" y="1347089"/>
                  </a:lnTo>
                  <a:lnTo>
                    <a:pt x="5068824" y="1010412"/>
                  </a:lnTo>
                </a:path>
                <a:path w="6193790" h="2024379">
                  <a:moveTo>
                    <a:pt x="5097780" y="1234440"/>
                  </a:moveTo>
                  <a:lnTo>
                    <a:pt x="5069585" y="1347089"/>
                  </a:lnTo>
                  <a:lnTo>
                    <a:pt x="5041391" y="1234440"/>
                  </a:lnTo>
                  <a:lnTo>
                    <a:pt x="5097780" y="1234440"/>
                  </a:lnTo>
                </a:path>
                <a:path w="6193790" h="2024379">
                  <a:moveTo>
                    <a:pt x="112775" y="1685544"/>
                  </a:moveTo>
                  <a:lnTo>
                    <a:pt x="0" y="2023745"/>
                  </a:lnTo>
                  <a:lnTo>
                    <a:pt x="112775" y="1685544"/>
                  </a:lnTo>
                </a:path>
                <a:path w="6193790" h="2024379">
                  <a:moveTo>
                    <a:pt x="63881" y="1923923"/>
                  </a:moveTo>
                  <a:lnTo>
                    <a:pt x="0" y="2023872"/>
                  </a:lnTo>
                  <a:lnTo>
                    <a:pt x="9651" y="1908048"/>
                  </a:lnTo>
                  <a:lnTo>
                    <a:pt x="63881" y="1923923"/>
                  </a:lnTo>
                </a:path>
                <a:path w="6193790" h="2024379">
                  <a:moveTo>
                    <a:pt x="338327" y="1685544"/>
                  </a:moveTo>
                  <a:lnTo>
                    <a:pt x="452627" y="2023745"/>
                  </a:lnTo>
                  <a:lnTo>
                    <a:pt x="338327" y="1685544"/>
                  </a:lnTo>
                </a:path>
                <a:path w="6193790" h="2024379">
                  <a:moveTo>
                    <a:pt x="441706" y="1908048"/>
                  </a:moveTo>
                  <a:lnTo>
                    <a:pt x="452627" y="2023872"/>
                  </a:lnTo>
                  <a:lnTo>
                    <a:pt x="390144" y="1923923"/>
                  </a:lnTo>
                  <a:lnTo>
                    <a:pt x="441706" y="1908048"/>
                  </a:lnTo>
                </a:path>
                <a:path w="6193790" h="2024379">
                  <a:moveTo>
                    <a:pt x="224027" y="1685544"/>
                  </a:moveTo>
                  <a:lnTo>
                    <a:pt x="224027" y="1909445"/>
                  </a:lnTo>
                  <a:lnTo>
                    <a:pt x="224027" y="1685544"/>
                  </a:lnTo>
                </a:path>
                <a:path w="6193790" h="2024379">
                  <a:moveTo>
                    <a:pt x="254381" y="1796796"/>
                  </a:moveTo>
                  <a:lnTo>
                    <a:pt x="223900" y="1909445"/>
                  </a:lnTo>
                  <a:lnTo>
                    <a:pt x="196595" y="1796796"/>
                  </a:lnTo>
                  <a:lnTo>
                    <a:pt x="254381" y="1796796"/>
                  </a:lnTo>
                </a:path>
                <a:path w="6193790" h="2024379">
                  <a:moveTo>
                    <a:pt x="2029841" y="1685544"/>
                  </a:moveTo>
                  <a:lnTo>
                    <a:pt x="1917192" y="2023745"/>
                  </a:lnTo>
                  <a:lnTo>
                    <a:pt x="2029841" y="1685544"/>
                  </a:lnTo>
                </a:path>
                <a:path w="6193790" h="2024379">
                  <a:moveTo>
                    <a:pt x="1976628" y="1923923"/>
                  </a:moveTo>
                  <a:lnTo>
                    <a:pt x="1917192" y="2023872"/>
                  </a:lnTo>
                  <a:lnTo>
                    <a:pt x="1925066" y="1908048"/>
                  </a:lnTo>
                  <a:lnTo>
                    <a:pt x="1976628" y="1923923"/>
                  </a:lnTo>
                </a:path>
                <a:path w="6193790" h="2024379">
                  <a:moveTo>
                    <a:pt x="2252472" y="1685544"/>
                  </a:moveTo>
                  <a:lnTo>
                    <a:pt x="2365121" y="2023745"/>
                  </a:lnTo>
                  <a:lnTo>
                    <a:pt x="2252472" y="1685544"/>
                  </a:lnTo>
                </a:path>
                <a:path w="6193790" h="2024379">
                  <a:moveTo>
                    <a:pt x="2355849" y="1908048"/>
                  </a:moveTo>
                  <a:lnTo>
                    <a:pt x="2365247" y="2023872"/>
                  </a:lnTo>
                  <a:lnTo>
                    <a:pt x="2304287" y="1923923"/>
                  </a:lnTo>
                  <a:lnTo>
                    <a:pt x="2355849" y="1908048"/>
                  </a:lnTo>
                </a:path>
                <a:path w="6193790" h="2024379">
                  <a:moveTo>
                    <a:pt x="2139696" y="1685544"/>
                  </a:moveTo>
                  <a:lnTo>
                    <a:pt x="2139696" y="1909445"/>
                  </a:lnTo>
                  <a:lnTo>
                    <a:pt x="2139696" y="1685544"/>
                  </a:lnTo>
                </a:path>
                <a:path w="6193790" h="2024379">
                  <a:moveTo>
                    <a:pt x="2168652" y="1796796"/>
                  </a:moveTo>
                  <a:lnTo>
                    <a:pt x="2140458" y="1909445"/>
                  </a:lnTo>
                  <a:lnTo>
                    <a:pt x="2112264" y="1796796"/>
                  </a:lnTo>
                  <a:lnTo>
                    <a:pt x="2168652" y="1796796"/>
                  </a:lnTo>
                </a:path>
                <a:path w="6193790" h="2024379">
                  <a:moveTo>
                    <a:pt x="3942460" y="1685544"/>
                  </a:moveTo>
                  <a:lnTo>
                    <a:pt x="3829811" y="2023745"/>
                  </a:lnTo>
                  <a:lnTo>
                    <a:pt x="3942460" y="1685544"/>
                  </a:lnTo>
                </a:path>
                <a:path w="6193790" h="2024379">
                  <a:moveTo>
                    <a:pt x="3890772" y="1923923"/>
                  </a:moveTo>
                  <a:lnTo>
                    <a:pt x="3829811" y="2023872"/>
                  </a:lnTo>
                  <a:lnTo>
                    <a:pt x="3839209" y="1908048"/>
                  </a:lnTo>
                  <a:lnTo>
                    <a:pt x="3890772" y="1923923"/>
                  </a:lnTo>
                </a:path>
                <a:path w="6193790" h="2024379">
                  <a:moveTo>
                    <a:pt x="4168140" y="1685544"/>
                  </a:moveTo>
                  <a:lnTo>
                    <a:pt x="4280789" y="2023745"/>
                  </a:lnTo>
                  <a:lnTo>
                    <a:pt x="4168140" y="1685544"/>
                  </a:lnTo>
                </a:path>
                <a:path w="6193790" h="2024379">
                  <a:moveTo>
                    <a:pt x="4271264" y="1908048"/>
                  </a:moveTo>
                  <a:lnTo>
                    <a:pt x="4280789" y="2023872"/>
                  </a:lnTo>
                  <a:lnTo>
                    <a:pt x="4218432" y="1923923"/>
                  </a:lnTo>
                  <a:lnTo>
                    <a:pt x="4271264" y="1908048"/>
                  </a:lnTo>
                </a:path>
                <a:path w="6193790" h="2024379">
                  <a:moveTo>
                    <a:pt x="4056887" y="1685544"/>
                  </a:moveTo>
                  <a:lnTo>
                    <a:pt x="4056887" y="1909445"/>
                  </a:lnTo>
                  <a:lnTo>
                    <a:pt x="4056887" y="1685544"/>
                  </a:lnTo>
                </a:path>
                <a:path w="6193790" h="2024379">
                  <a:moveTo>
                    <a:pt x="4084193" y="1796796"/>
                  </a:moveTo>
                  <a:lnTo>
                    <a:pt x="4056887" y="1909445"/>
                  </a:lnTo>
                  <a:lnTo>
                    <a:pt x="4026407" y="1796796"/>
                  </a:lnTo>
                  <a:lnTo>
                    <a:pt x="4084193" y="1796796"/>
                  </a:lnTo>
                </a:path>
                <a:path w="6193790" h="2024379">
                  <a:moveTo>
                    <a:pt x="5858129" y="1685544"/>
                  </a:moveTo>
                  <a:lnTo>
                    <a:pt x="5743956" y="2023745"/>
                  </a:lnTo>
                  <a:lnTo>
                    <a:pt x="5858129" y="1685544"/>
                  </a:lnTo>
                </a:path>
                <a:path w="6193790" h="2024379">
                  <a:moveTo>
                    <a:pt x="5806312" y="1923923"/>
                  </a:moveTo>
                  <a:lnTo>
                    <a:pt x="5743956" y="2023872"/>
                  </a:lnTo>
                  <a:lnTo>
                    <a:pt x="5753608" y="1908048"/>
                  </a:lnTo>
                  <a:lnTo>
                    <a:pt x="5806312" y="1923923"/>
                  </a:lnTo>
                </a:path>
                <a:path w="6193790" h="2024379">
                  <a:moveTo>
                    <a:pt x="6082283" y="1685544"/>
                  </a:moveTo>
                  <a:lnTo>
                    <a:pt x="6193408" y="2023745"/>
                  </a:lnTo>
                  <a:lnTo>
                    <a:pt x="6082283" y="1685544"/>
                  </a:lnTo>
                </a:path>
                <a:path w="6193790" h="2024379">
                  <a:moveTo>
                    <a:pt x="6185408" y="1908048"/>
                  </a:moveTo>
                  <a:lnTo>
                    <a:pt x="6193408" y="2023872"/>
                  </a:lnTo>
                  <a:lnTo>
                    <a:pt x="6132576" y="1923923"/>
                  </a:lnTo>
                  <a:lnTo>
                    <a:pt x="6185408" y="1908048"/>
                  </a:lnTo>
                </a:path>
                <a:path w="6193790" h="2024379">
                  <a:moveTo>
                    <a:pt x="5971032" y="1685544"/>
                  </a:moveTo>
                  <a:lnTo>
                    <a:pt x="5971032" y="1909445"/>
                  </a:lnTo>
                  <a:lnTo>
                    <a:pt x="5971032" y="1685544"/>
                  </a:lnTo>
                </a:path>
                <a:path w="6193790" h="2024379">
                  <a:moveTo>
                    <a:pt x="5998336" y="1796796"/>
                  </a:moveTo>
                  <a:lnTo>
                    <a:pt x="5971032" y="1909445"/>
                  </a:lnTo>
                  <a:lnTo>
                    <a:pt x="5940552" y="1796796"/>
                  </a:lnTo>
                  <a:lnTo>
                    <a:pt x="5998336" y="1796796"/>
                  </a:lnTo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0595" y="5045963"/>
              <a:ext cx="6052185" cy="27305"/>
            </a:xfrm>
            <a:custGeom>
              <a:avLst/>
              <a:gdLst/>
              <a:ahLst/>
              <a:cxnLst/>
              <a:rect l="l" t="t" r="r" b="b"/>
              <a:pathLst>
                <a:path w="6052184" h="27304">
                  <a:moveTo>
                    <a:pt x="56261" y="14478"/>
                  </a:moveTo>
                  <a:lnTo>
                    <a:pt x="28956" y="0"/>
                  </a:lnTo>
                  <a:lnTo>
                    <a:pt x="0" y="14478"/>
                  </a:lnTo>
                  <a:lnTo>
                    <a:pt x="28956" y="27305"/>
                  </a:lnTo>
                  <a:lnTo>
                    <a:pt x="56261" y="14478"/>
                  </a:lnTo>
                </a:path>
                <a:path w="6052184" h="27304">
                  <a:moveTo>
                    <a:pt x="182753" y="14478"/>
                  </a:moveTo>
                  <a:lnTo>
                    <a:pt x="152273" y="0"/>
                  </a:lnTo>
                  <a:lnTo>
                    <a:pt x="124968" y="14478"/>
                  </a:lnTo>
                  <a:lnTo>
                    <a:pt x="152273" y="27305"/>
                  </a:lnTo>
                  <a:lnTo>
                    <a:pt x="182753" y="14478"/>
                  </a:lnTo>
                </a:path>
                <a:path w="6052184" h="27304">
                  <a:moveTo>
                    <a:pt x="309372" y="14478"/>
                  </a:moveTo>
                  <a:lnTo>
                    <a:pt x="281178" y="0"/>
                  </a:lnTo>
                  <a:lnTo>
                    <a:pt x="252984" y="14478"/>
                  </a:lnTo>
                  <a:lnTo>
                    <a:pt x="281178" y="27305"/>
                  </a:lnTo>
                  <a:lnTo>
                    <a:pt x="309372" y="14478"/>
                  </a:lnTo>
                </a:path>
                <a:path w="6052184" h="27304">
                  <a:moveTo>
                    <a:pt x="1958213" y="14478"/>
                  </a:moveTo>
                  <a:lnTo>
                    <a:pt x="1929383" y="0"/>
                  </a:lnTo>
                  <a:lnTo>
                    <a:pt x="1900428" y="14478"/>
                  </a:lnTo>
                  <a:lnTo>
                    <a:pt x="1929383" y="27305"/>
                  </a:lnTo>
                  <a:lnTo>
                    <a:pt x="1958213" y="14478"/>
                  </a:lnTo>
                </a:path>
                <a:path w="6052184" h="27304">
                  <a:moveTo>
                    <a:pt x="2081657" y="14478"/>
                  </a:moveTo>
                  <a:lnTo>
                    <a:pt x="2055876" y="0"/>
                  </a:lnTo>
                  <a:lnTo>
                    <a:pt x="2026920" y="14478"/>
                  </a:lnTo>
                  <a:lnTo>
                    <a:pt x="2055876" y="27305"/>
                  </a:lnTo>
                  <a:lnTo>
                    <a:pt x="2081657" y="14478"/>
                  </a:lnTo>
                </a:path>
                <a:path w="6052184" h="27304">
                  <a:moveTo>
                    <a:pt x="2209800" y="14478"/>
                  </a:moveTo>
                  <a:lnTo>
                    <a:pt x="2181606" y="0"/>
                  </a:lnTo>
                  <a:lnTo>
                    <a:pt x="2153412" y="14478"/>
                  </a:lnTo>
                  <a:lnTo>
                    <a:pt x="2181606" y="27305"/>
                  </a:lnTo>
                  <a:lnTo>
                    <a:pt x="2209800" y="14478"/>
                  </a:lnTo>
                </a:path>
                <a:path w="6052184" h="27304">
                  <a:moveTo>
                    <a:pt x="3870832" y="14478"/>
                  </a:moveTo>
                  <a:lnTo>
                    <a:pt x="3841877" y="0"/>
                  </a:lnTo>
                  <a:lnTo>
                    <a:pt x="3814572" y="14478"/>
                  </a:lnTo>
                  <a:lnTo>
                    <a:pt x="3841877" y="27305"/>
                  </a:lnTo>
                  <a:lnTo>
                    <a:pt x="3870832" y="14478"/>
                  </a:lnTo>
                </a:path>
                <a:path w="6052184" h="27304">
                  <a:moveTo>
                    <a:pt x="3998976" y="14478"/>
                  </a:moveTo>
                  <a:lnTo>
                    <a:pt x="3969257" y="0"/>
                  </a:lnTo>
                  <a:lnTo>
                    <a:pt x="3941064" y="14478"/>
                  </a:lnTo>
                  <a:lnTo>
                    <a:pt x="3969257" y="27305"/>
                  </a:lnTo>
                  <a:lnTo>
                    <a:pt x="3998976" y="14478"/>
                  </a:lnTo>
                </a:path>
                <a:path w="6052184" h="27304">
                  <a:moveTo>
                    <a:pt x="4123944" y="14478"/>
                  </a:moveTo>
                  <a:lnTo>
                    <a:pt x="4095750" y="0"/>
                  </a:lnTo>
                  <a:lnTo>
                    <a:pt x="4069079" y="14478"/>
                  </a:lnTo>
                  <a:lnTo>
                    <a:pt x="4095750" y="27305"/>
                  </a:lnTo>
                  <a:lnTo>
                    <a:pt x="4123944" y="14478"/>
                  </a:lnTo>
                </a:path>
                <a:path w="6052184" h="27304">
                  <a:moveTo>
                    <a:pt x="5798820" y="14478"/>
                  </a:moveTo>
                  <a:lnTo>
                    <a:pt x="5770626" y="0"/>
                  </a:lnTo>
                  <a:lnTo>
                    <a:pt x="5743956" y="14478"/>
                  </a:lnTo>
                  <a:lnTo>
                    <a:pt x="5770626" y="27305"/>
                  </a:lnTo>
                  <a:lnTo>
                    <a:pt x="5798820" y="14478"/>
                  </a:lnTo>
                </a:path>
                <a:path w="6052184" h="27304">
                  <a:moveTo>
                    <a:pt x="5926708" y="14478"/>
                  </a:moveTo>
                  <a:lnTo>
                    <a:pt x="5899404" y="0"/>
                  </a:lnTo>
                  <a:lnTo>
                    <a:pt x="5868924" y="14478"/>
                  </a:lnTo>
                  <a:lnTo>
                    <a:pt x="5899404" y="27305"/>
                  </a:lnTo>
                  <a:lnTo>
                    <a:pt x="5926708" y="14478"/>
                  </a:lnTo>
                </a:path>
                <a:path w="6052184" h="27304">
                  <a:moveTo>
                    <a:pt x="6051804" y="14478"/>
                  </a:moveTo>
                  <a:lnTo>
                    <a:pt x="6023609" y="0"/>
                  </a:lnTo>
                  <a:lnTo>
                    <a:pt x="5996939" y="14478"/>
                  </a:lnTo>
                  <a:lnTo>
                    <a:pt x="6023609" y="27305"/>
                  </a:lnTo>
                  <a:lnTo>
                    <a:pt x="6051804" y="1447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38655" y="2810255"/>
              <a:ext cx="5420995" cy="1911350"/>
            </a:xfrm>
            <a:custGeom>
              <a:avLst/>
              <a:gdLst/>
              <a:ahLst/>
              <a:cxnLst/>
              <a:rect l="l" t="t" r="r" b="b"/>
              <a:pathLst>
                <a:path w="5420995" h="1911350">
                  <a:moveTo>
                    <a:pt x="5166360" y="1701546"/>
                  </a:moveTo>
                  <a:lnTo>
                    <a:pt x="5138166" y="1687068"/>
                  </a:lnTo>
                  <a:lnTo>
                    <a:pt x="5109972" y="1701546"/>
                  </a:lnTo>
                  <a:lnTo>
                    <a:pt x="5138166" y="1715897"/>
                  </a:lnTo>
                  <a:lnTo>
                    <a:pt x="5166360" y="1701546"/>
                  </a:lnTo>
                </a:path>
                <a:path w="5420995" h="1911350">
                  <a:moveTo>
                    <a:pt x="5292725" y="1701546"/>
                  </a:moveTo>
                  <a:lnTo>
                    <a:pt x="5265420" y="1687068"/>
                  </a:lnTo>
                  <a:lnTo>
                    <a:pt x="5236464" y="1701546"/>
                  </a:lnTo>
                  <a:lnTo>
                    <a:pt x="5265420" y="1715897"/>
                  </a:lnTo>
                  <a:lnTo>
                    <a:pt x="5292725" y="1701546"/>
                  </a:lnTo>
                </a:path>
                <a:path w="5420995" h="1911350">
                  <a:moveTo>
                    <a:pt x="5420868" y="1701546"/>
                  </a:moveTo>
                  <a:lnTo>
                    <a:pt x="5392674" y="1687068"/>
                  </a:lnTo>
                  <a:lnTo>
                    <a:pt x="5364480" y="1701546"/>
                  </a:lnTo>
                  <a:lnTo>
                    <a:pt x="5392674" y="1715897"/>
                  </a:lnTo>
                  <a:lnTo>
                    <a:pt x="5420868" y="1701546"/>
                  </a:lnTo>
                </a:path>
                <a:path w="5420995" h="1911350">
                  <a:moveTo>
                    <a:pt x="3153029" y="1041527"/>
                  </a:moveTo>
                  <a:lnTo>
                    <a:pt x="3125723" y="1028700"/>
                  </a:lnTo>
                  <a:lnTo>
                    <a:pt x="3098292" y="1041527"/>
                  </a:lnTo>
                  <a:lnTo>
                    <a:pt x="3125723" y="1056005"/>
                  </a:lnTo>
                  <a:lnTo>
                    <a:pt x="3153029" y="1041527"/>
                  </a:lnTo>
                </a:path>
                <a:path w="5420995" h="1911350">
                  <a:moveTo>
                    <a:pt x="3281045" y="1041527"/>
                  </a:moveTo>
                  <a:lnTo>
                    <a:pt x="3252216" y="1028700"/>
                  </a:lnTo>
                  <a:lnTo>
                    <a:pt x="3221735" y="1041527"/>
                  </a:lnTo>
                  <a:lnTo>
                    <a:pt x="3252216" y="1056005"/>
                  </a:lnTo>
                  <a:lnTo>
                    <a:pt x="3281045" y="1041527"/>
                  </a:lnTo>
                </a:path>
                <a:path w="5420995" h="1911350">
                  <a:moveTo>
                    <a:pt x="3406140" y="1041527"/>
                  </a:moveTo>
                  <a:lnTo>
                    <a:pt x="3377946" y="1028700"/>
                  </a:lnTo>
                  <a:lnTo>
                    <a:pt x="3351276" y="1041527"/>
                  </a:lnTo>
                  <a:lnTo>
                    <a:pt x="3377946" y="1056005"/>
                  </a:lnTo>
                  <a:lnTo>
                    <a:pt x="3406140" y="1041527"/>
                  </a:lnTo>
                </a:path>
                <a:path w="5420995" h="1911350">
                  <a:moveTo>
                    <a:pt x="1309116" y="1687068"/>
                  </a:moveTo>
                  <a:lnTo>
                    <a:pt x="1280921" y="1674876"/>
                  </a:lnTo>
                  <a:lnTo>
                    <a:pt x="1252727" y="1687068"/>
                  </a:lnTo>
                  <a:lnTo>
                    <a:pt x="1280921" y="1700784"/>
                  </a:lnTo>
                  <a:lnTo>
                    <a:pt x="1309116" y="1687068"/>
                  </a:lnTo>
                </a:path>
                <a:path w="5420995" h="1911350">
                  <a:moveTo>
                    <a:pt x="1437005" y="1687068"/>
                  </a:moveTo>
                  <a:lnTo>
                    <a:pt x="1408049" y="1674876"/>
                  </a:lnTo>
                  <a:lnTo>
                    <a:pt x="1380744" y="1687068"/>
                  </a:lnTo>
                  <a:lnTo>
                    <a:pt x="1408049" y="1700784"/>
                  </a:lnTo>
                  <a:lnTo>
                    <a:pt x="1437005" y="1687068"/>
                  </a:lnTo>
                </a:path>
                <a:path w="5420995" h="1911350">
                  <a:moveTo>
                    <a:pt x="1563496" y="1687068"/>
                  </a:moveTo>
                  <a:lnTo>
                    <a:pt x="1534668" y="1674876"/>
                  </a:lnTo>
                  <a:lnTo>
                    <a:pt x="1505712" y="1687068"/>
                  </a:lnTo>
                  <a:lnTo>
                    <a:pt x="1534668" y="1700784"/>
                  </a:lnTo>
                  <a:lnTo>
                    <a:pt x="1563496" y="1687068"/>
                  </a:lnTo>
                </a:path>
                <a:path w="5420995" h="1911350">
                  <a:moveTo>
                    <a:pt x="0" y="0"/>
                  </a:moveTo>
                  <a:lnTo>
                    <a:pt x="0" y="1910969"/>
                  </a:lnTo>
                  <a:lnTo>
                    <a:pt x="0" y="0"/>
                  </a:lnTo>
                </a:path>
                <a:path w="5420995" h="1911350">
                  <a:moveTo>
                    <a:pt x="13715" y="1883664"/>
                  </a:moveTo>
                  <a:lnTo>
                    <a:pt x="126365" y="1883664"/>
                  </a:lnTo>
                  <a:lnTo>
                    <a:pt x="13715" y="1883664"/>
                  </a:lnTo>
                </a:path>
                <a:path w="5420995" h="1911350">
                  <a:moveTo>
                    <a:pt x="0" y="28956"/>
                  </a:moveTo>
                  <a:lnTo>
                    <a:pt x="141605" y="28956"/>
                  </a:lnTo>
                  <a:lnTo>
                    <a:pt x="0" y="28956"/>
                  </a:lnTo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4255" y="4776216"/>
              <a:ext cx="7799705" cy="0"/>
            </a:xfrm>
            <a:custGeom>
              <a:avLst/>
              <a:gdLst/>
              <a:ahLst/>
              <a:cxnLst/>
              <a:rect l="l" t="t" r="r" b="b"/>
              <a:pathLst>
                <a:path w="7799705">
                  <a:moveTo>
                    <a:pt x="0" y="0"/>
                  </a:moveTo>
                  <a:lnTo>
                    <a:pt x="7799705" y="0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2353" y="3474465"/>
            <a:ext cx="6991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1F487C"/>
                </a:solidFill>
                <a:latin typeface="Arial MT"/>
                <a:cs typeface="Arial MT"/>
              </a:rPr>
              <a:t>Non-</a:t>
            </a:r>
            <a:r>
              <a:rPr sz="1400" spc="-20" dirty="0">
                <a:solidFill>
                  <a:srgbClr val="1F487C"/>
                </a:solidFill>
                <a:latin typeface="Arial MT"/>
                <a:cs typeface="Arial MT"/>
              </a:rPr>
              <a:t>leaf </a:t>
            </a:r>
            <a:r>
              <a:rPr sz="1400" spc="-10" dirty="0">
                <a:solidFill>
                  <a:srgbClr val="1F487C"/>
                </a:solidFill>
                <a:latin typeface="Arial MT"/>
                <a:cs typeface="Arial MT"/>
              </a:rPr>
              <a:t>Pages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6925" y="4801590"/>
            <a:ext cx="530860" cy="556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575">
              <a:lnSpc>
                <a:spcPct val="124300"/>
              </a:lnSpc>
              <a:spcBef>
                <a:spcPts val="95"/>
              </a:spcBef>
            </a:pPr>
            <a:r>
              <a:rPr sz="1400" spc="-20" dirty="0">
                <a:latin typeface="Arial MT"/>
                <a:cs typeface="Arial MT"/>
              </a:rPr>
              <a:t>Leaf </a:t>
            </a:r>
            <a:r>
              <a:rPr sz="1400" spc="-10" dirty="0">
                <a:latin typeface="Arial MT"/>
                <a:cs typeface="Arial MT"/>
              </a:rPr>
              <a:t>Pages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88719" y="5090159"/>
            <a:ext cx="6567170" cy="544195"/>
            <a:chOff x="1188719" y="5090159"/>
            <a:chExt cx="6567170" cy="544195"/>
          </a:xfrm>
        </p:grpSpPr>
        <p:sp>
          <p:nvSpPr>
            <p:cNvPr id="13" name="object 13"/>
            <p:cNvSpPr/>
            <p:nvPr/>
          </p:nvSpPr>
          <p:spPr>
            <a:xfrm>
              <a:off x="1194815" y="5315711"/>
              <a:ext cx="3261360" cy="231775"/>
            </a:xfrm>
            <a:custGeom>
              <a:avLst/>
              <a:gdLst/>
              <a:ahLst/>
              <a:cxnLst/>
              <a:rect l="l" t="t" r="r" b="b"/>
              <a:pathLst>
                <a:path w="3261360" h="231775">
                  <a:moveTo>
                    <a:pt x="0" y="226949"/>
                  </a:moveTo>
                  <a:lnTo>
                    <a:pt x="0" y="0"/>
                  </a:lnTo>
                  <a:lnTo>
                    <a:pt x="448056" y="0"/>
                  </a:lnTo>
                  <a:lnTo>
                    <a:pt x="448056" y="226949"/>
                  </a:lnTo>
                  <a:lnTo>
                    <a:pt x="0" y="226949"/>
                  </a:lnTo>
                </a:path>
                <a:path w="3261360" h="231775">
                  <a:moveTo>
                    <a:pt x="2811780" y="231521"/>
                  </a:moveTo>
                  <a:lnTo>
                    <a:pt x="2811780" y="6096"/>
                  </a:lnTo>
                  <a:lnTo>
                    <a:pt x="3261233" y="6096"/>
                  </a:lnTo>
                  <a:lnTo>
                    <a:pt x="3261233" y="231521"/>
                  </a:lnTo>
                  <a:lnTo>
                    <a:pt x="2811780" y="231521"/>
                  </a:lnTo>
                </a:path>
              </a:pathLst>
            </a:custGeom>
            <a:ln w="12192">
              <a:solidFill>
                <a:srgbClr val="66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3539" y="5090159"/>
              <a:ext cx="164972" cy="31445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72940" y="5090159"/>
              <a:ext cx="164973" cy="31445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259836" y="5437631"/>
              <a:ext cx="685800" cy="76200"/>
            </a:xfrm>
            <a:custGeom>
              <a:avLst/>
              <a:gdLst/>
              <a:ahLst/>
              <a:cxnLst/>
              <a:rect l="l" t="t" r="r" b="b"/>
              <a:pathLst>
                <a:path w="685800" h="76200">
                  <a:moveTo>
                    <a:pt x="50800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50800" y="44450"/>
                  </a:lnTo>
                  <a:lnTo>
                    <a:pt x="50800" y="31750"/>
                  </a:lnTo>
                  <a:close/>
                </a:path>
                <a:path w="685800" h="76200">
                  <a:moveTo>
                    <a:pt x="139700" y="31750"/>
                  </a:moveTo>
                  <a:lnTo>
                    <a:pt x="88900" y="31750"/>
                  </a:lnTo>
                  <a:lnTo>
                    <a:pt x="88900" y="44450"/>
                  </a:lnTo>
                  <a:lnTo>
                    <a:pt x="139700" y="44450"/>
                  </a:lnTo>
                  <a:lnTo>
                    <a:pt x="139700" y="31750"/>
                  </a:lnTo>
                  <a:close/>
                </a:path>
                <a:path w="685800" h="76200">
                  <a:moveTo>
                    <a:pt x="228600" y="31750"/>
                  </a:moveTo>
                  <a:lnTo>
                    <a:pt x="177800" y="31750"/>
                  </a:lnTo>
                  <a:lnTo>
                    <a:pt x="177800" y="44450"/>
                  </a:lnTo>
                  <a:lnTo>
                    <a:pt x="228600" y="44450"/>
                  </a:lnTo>
                  <a:lnTo>
                    <a:pt x="228600" y="31750"/>
                  </a:lnTo>
                  <a:close/>
                </a:path>
                <a:path w="685800" h="76200">
                  <a:moveTo>
                    <a:pt x="317500" y="31750"/>
                  </a:moveTo>
                  <a:lnTo>
                    <a:pt x="266700" y="31750"/>
                  </a:lnTo>
                  <a:lnTo>
                    <a:pt x="266700" y="44450"/>
                  </a:lnTo>
                  <a:lnTo>
                    <a:pt x="317500" y="44450"/>
                  </a:lnTo>
                  <a:lnTo>
                    <a:pt x="317500" y="31750"/>
                  </a:lnTo>
                  <a:close/>
                </a:path>
                <a:path w="685800" h="76200">
                  <a:moveTo>
                    <a:pt x="406400" y="31750"/>
                  </a:moveTo>
                  <a:lnTo>
                    <a:pt x="355600" y="31750"/>
                  </a:lnTo>
                  <a:lnTo>
                    <a:pt x="355600" y="44450"/>
                  </a:lnTo>
                  <a:lnTo>
                    <a:pt x="406400" y="44450"/>
                  </a:lnTo>
                  <a:lnTo>
                    <a:pt x="406400" y="31750"/>
                  </a:lnTo>
                  <a:close/>
                </a:path>
                <a:path w="685800" h="76200">
                  <a:moveTo>
                    <a:pt x="495300" y="31750"/>
                  </a:moveTo>
                  <a:lnTo>
                    <a:pt x="444500" y="31750"/>
                  </a:lnTo>
                  <a:lnTo>
                    <a:pt x="444500" y="44450"/>
                  </a:lnTo>
                  <a:lnTo>
                    <a:pt x="495300" y="44450"/>
                  </a:lnTo>
                  <a:lnTo>
                    <a:pt x="495300" y="31750"/>
                  </a:lnTo>
                  <a:close/>
                </a:path>
                <a:path w="685800" h="76200">
                  <a:moveTo>
                    <a:pt x="558800" y="0"/>
                  </a:moveTo>
                  <a:lnTo>
                    <a:pt x="609600" y="38100"/>
                  </a:lnTo>
                  <a:lnTo>
                    <a:pt x="558800" y="76200"/>
                  </a:lnTo>
                  <a:lnTo>
                    <a:pt x="685800" y="38100"/>
                  </a:lnTo>
                  <a:lnTo>
                    <a:pt x="558800" y="0"/>
                  </a:lnTo>
                  <a:close/>
                </a:path>
                <a:path w="685800" h="76200">
                  <a:moveTo>
                    <a:pt x="584200" y="31750"/>
                  </a:moveTo>
                  <a:lnTo>
                    <a:pt x="533400" y="31750"/>
                  </a:lnTo>
                  <a:lnTo>
                    <a:pt x="533400" y="44450"/>
                  </a:lnTo>
                  <a:lnTo>
                    <a:pt x="584200" y="44450"/>
                  </a:lnTo>
                  <a:lnTo>
                    <a:pt x="584200" y="31750"/>
                  </a:lnTo>
                  <a:close/>
                </a:path>
              </a:pathLst>
            </a:custGeom>
            <a:solidFill>
              <a:srgbClr val="66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3036" y="5170931"/>
              <a:ext cx="1752600" cy="462915"/>
            </a:xfrm>
            <a:custGeom>
              <a:avLst/>
              <a:gdLst/>
              <a:ahLst/>
              <a:cxnLst/>
              <a:rect l="l" t="t" r="r" b="b"/>
              <a:pathLst>
                <a:path w="1752600" h="462914">
                  <a:moveTo>
                    <a:pt x="101346" y="111633"/>
                  </a:moveTo>
                  <a:lnTo>
                    <a:pt x="68834" y="72644"/>
                  </a:lnTo>
                  <a:lnTo>
                    <a:pt x="59055" y="80772"/>
                  </a:lnTo>
                  <a:lnTo>
                    <a:pt x="91567" y="119761"/>
                  </a:lnTo>
                  <a:lnTo>
                    <a:pt x="101346" y="111633"/>
                  </a:lnTo>
                  <a:close/>
                </a:path>
                <a:path w="1752600" h="462914">
                  <a:moveTo>
                    <a:pt x="110617" y="73152"/>
                  </a:moveTo>
                  <a:lnTo>
                    <a:pt x="88531" y="58559"/>
                  </a:lnTo>
                  <a:lnTo>
                    <a:pt x="0" y="0"/>
                  </a:lnTo>
                  <a:lnTo>
                    <a:pt x="52070" y="121920"/>
                  </a:lnTo>
                  <a:lnTo>
                    <a:pt x="48768" y="58559"/>
                  </a:lnTo>
                  <a:lnTo>
                    <a:pt x="110617" y="73152"/>
                  </a:lnTo>
                  <a:close/>
                </a:path>
                <a:path w="1752600" h="462914">
                  <a:moveTo>
                    <a:pt x="158242" y="179959"/>
                  </a:moveTo>
                  <a:lnTo>
                    <a:pt x="125730" y="140970"/>
                  </a:lnTo>
                  <a:lnTo>
                    <a:pt x="115951" y="149098"/>
                  </a:lnTo>
                  <a:lnTo>
                    <a:pt x="148463" y="188087"/>
                  </a:lnTo>
                  <a:lnTo>
                    <a:pt x="158242" y="179959"/>
                  </a:lnTo>
                  <a:close/>
                </a:path>
                <a:path w="1752600" h="462914">
                  <a:moveTo>
                    <a:pt x="215138" y="248285"/>
                  </a:moveTo>
                  <a:lnTo>
                    <a:pt x="182626" y="209169"/>
                  </a:lnTo>
                  <a:lnTo>
                    <a:pt x="172847" y="217297"/>
                  </a:lnTo>
                  <a:lnTo>
                    <a:pt x="205359" y="256413"/>
                  </a:lnTo>
                  <a:lnTo>
                    <a:pt x="215138" y="248285"/>
                  </a:lnTo>
                  <a:close/>
                </a:path>
                <a:path w="1752600" h="462914">
                  <a:moveTo>
                    <a:pt x="272034" y="316484"/>
                  </a:moveTo>
                  <a:lnTo>
                    <a:pt x="239522" y="277495"/>
                  </a:lnTo>
                  <a:lnTo>
                    <a:pt x="229743" y="285623"/>
                  </a:lnTo>
                  <a:lnTo>
                    <a:pt x="262255" y="324612"/>
                  </a:lnTo>
                  <a:lnTo>
                    <a:pt x="272034" y="316484"/>
                  </a:lnTo>
                  <a:close/>
                </a:path>
                <a:path w="1752600" h="462914">
                  <a:moveTo>
                    <a:pt x="328930" y="384810"/>
                  </a:moveTo>
                  <a:lnTo>
                    <a:pt x="296418" y="345821"/>
                  </a:lnTo>
                  <a:lnTo>
                    <a:pt x="286639" y="353949"/>
                  </a:lnTo>
                  <a:lnTo>
                    <a:pt x="319151" y="392938"/>
                  </a:lnTo>
                  <a:lnTo>
                    <a:pt x="328930" y="384810"/>
                  </a:lnTo>
                  <a:close/>
                </a:path>
                <a:path w="1752600" h="462914">
                  <a:moveTo>
                    <a:pt x="385826" y="453136"/>
                  </a:moveTo>
                  <a:lnTo>
                    <a:pt x="353314" y="414147"/>
                  </a:lnTo>
                  <a:lnTo>
                    <a:pt x="343662" y="422236"/>
                  </a:lnTo>
                  <a:lnTo>
                    <a:pt x="376174" y="461264"/>
                  </a:lnTo>
                  <a:lnTo>
                    <a:pt x="385826" y="453136"/>
                  </a:lnTo>
                  <a:close/>
                </a:path>
                <a:path w="1752600" h="462914">
                  <a:moveTo>
                    <a:pt x="646938" y="422236"/>
                  </a:moveTo>
                  <a:lnTo>
                    <a:pt x="637286" y="414147"/>
                  </a:lnTo>
                  <a:lnTo>
                    <a:pt x="604761" y="453136"/>
                  </a:lnTo>
                  <a:lnTo>
                    <a:pt x="614413" y="461264"/>
                  </a:lnTo>
                  <a:lnTo>
                    <a:pt x="646938" y="422236"/>
                  </a:lnTo>
                  <a:close/>
                </a:path>
                <a:path w="1752600" h="462914">
                  <a:moveTo>
                    <a:pt x="703961" y="353949"/>
                  </a:moveTo>
                  <a:lnTo>
                    <a:pt x="694182" y="345821"/>
                  </a:lnTo>
                  <a:lnTo>
                    <a:pt x="661670" y="384810"/>
                  </a:lnTo>
                  <a:lnTo>
                    <a:pt x="671449" y="392938"/>
                  </a:lnTo>
                  <a:lnTo>
                    <a:pt x="703961" y="353949"/>
                  </a:lnTo>
                  <a:close/>
                </a:path>
                <a:path w="1752600" h="462914">
                  <a:moveTo>
                    <a:pt x="760857" y="285623"/>
                  </a:moveTo>
                  <a:lnTo>
                    <a:pt x="751078" y="277495"/>
                  </a:lnTo>
                  <a:lnTo>
                    <a:pt x="718566" y="316484"/>
                  </a:lnTo>
                  <a:lnTo>
                    <a:pt x="728345" y="324739"/>
                  </a:lnTo>
                  <a:lnTo>
                    <a:pt x="760857" y="285623"/>
                  </a:lnTo>
                  <a:close/>
                </a:path>
                <a:path w="1752600" h="462914">
                  <a:moveTo>
                    <a:pt x="817753" y="217297"/>
                  </a:moveTo>
                  <a:lnTo>
                    <a:pt x="807974" y="209169"/>
                  </a:lnTo>
                  <a:lnTo>
                    <a:pt x="775462" y="248285"/>
                  </a:lnTo>
                  <a:lnTo>
                    <a:pt x="785241" y="256413"/>
                  </a:lnTo>
                  <a:lnTo>
                    <a:pt x="817753" y="217297"/>
                  </a:lnTo>
                  <a:close/>
                </a:path>
                <a:path w="1752600" h="462914">
                  <a:moveTo>
                    <a:pt x="874649" y="149098"/>
                  </a:moveTo>
                  <a:lnTo>
                    <a:pt x="864870" y="140970"/>
                  </a:lnTo>
                  <a:lnTo>
                    <a:pt x="832358" y="179959"/>
                  </a:lnTo>
                  <a:lnTo>
                    <a:pt x="842137" y="188087"/>
                  </a:lnTo>
                  <a:lnTo>
                    <a:pt x="874649" y="149098"/>
                  </a:lnTo>
                  <a:close/>
                </a:path>
                <a:path w="1752600" h="462914">
                  <a:moveTo>
                    <a:pt x="886460" y="440156"/>
                  </a:moveTo>
                  <a:lnTo>
                    <a:pt x="880745" y="428802"/>
                  </a:lnTo>
                  <a:lnTo>
                    <a:pt x="835406" y="451523"/>
                  </a:lnTo>
                  <a:lnTo>
                    <a:pt x="840994" y="462876"/>
                  </a:lnTo>
                  <a:lnTo>
                    <a:pt x="886460" y="440156"/>
                  </a:lnTo>
                  <a:close/>
                </a:path>
                <a:path w="1752600" h="462914">
                  <a:moveTo>
                    <a:pt x="931545" y="80772"/>
                  </a:moveTo>
                  <a:lnTo>
                    <a:pt x="921766" y="72644"/>
                  </a:lnTo>
                  <a:lnTo>
                    <a:pt x="889254" y="111633"/>
                  </a:lnTo>
                  <a:lnTo>
                    <a:pt x="899033" y="119761"/>
                  </a:lnTo>
                  <a:lnTo>
                    <a:pt x="931545" y="80772"/>
                  </a:lnTo>
                  <a:close/>
                </a:path>
                <a:path w="1752600" h="462914">
                  <a:moveTo>
                    <a:pt x="965962" y="400431"/>
                  </a:moveTo>
                  <a:lnTo>
                    <a:pt x="960247" y="389001"/>
                  </a:lnTo>
                  <a:lnTo>
                    <a:pt x="914908" y="411734"/>
                  </a:lnTo>
                  <a:lnTo>
                    <a:pt x="920496" y="423125"/>
                  </a:lnTo>
                  <a:lnTo>
                    <a:pt x="965962" y="400431"/>
                  </a:lnTo>
                  <a:close/>
                </a:path>
                <a:path w="1752600" h="462914">
                  <a:moveTo>
                    <a:pt x="990600" y="0"/>
                  </a:moveTo>
                  <a:lnTo>
                    <a:pt x="879983" y="73152"/>
                  </a:lnTo>
                  <a:lnTo>
                    <a:pt x="941832" y="58559"/>
                  </a:lnTo>
                  <a:lnTo>
                    <a:pt x="938631" y="119761"/>
                  </a:lnTo>
                  <a:lnTo>
                    <a:pt x="938530" y="121920"/>
                  </a:lnTo>
                  <a:lnTo>
                    <a:pt x="965593" y="58559"/>
                  </a:lnTo>
                  <a:lnTo>
                    <a:pt x="990600" y="0"/>
                  </a:lnTo>
                  <a:close/>
                </a:path>
                <a:path w="1752600" h="462914">
                  <a:moveTo>
                    <a:pt x="1045464" y="360680"/>
                  </a:moveTo>
                  <a:lnTo>
                    <a:pt x="1039876" y="349250"/>
                  </a:lnTo>
                  <a:lnTo>
                    <a:pt x="994410" y="371983"/>
                  </a:lnTo>
                  <a:lnTo>
                    <a:pt x="1000125" y="383413"/>
                  </a:lnTo>
                  <a:lnTo>
                    <a:pt x="1045464" y="360680"/>
                  </a:lnTo>
                  <a:close/>
                </a:path>
                <a:path w="1752600" h="462914">
                  <a:moveTo>
                    <a:pt x="1124966" y="320929"/>
                  </a:moveTo>
                  <a:lnTo>
                    <a:pt x="1119378" y="309499"/>
                  </a:lnTo>
                  <a:lnTo>
                    <a:pt x="1073912" y="332232"/>
                  </a:lnTo>
                  <a:lnTo>
                    <a:pt x="1079627" y="343662"/>
                  </a:lnTo>
                  <a:lnTo>
                    <a:pt x="1124966" y="320929"/>
                  </a:lnTo>
                  <a:close/>
                </a:path>
                <a:path w="1752600" h="462914">
                  <a:moveTo>
                    <a:pt x="1204595" y="281178"/>
                  </a:moveTo>
                  <a:lnTo>
                    <a:pt x="1198880" y="269748"/>
                  </a:lnTo>
                  <a:lnTo>
                    <a:pt x="1153414" y="292481"/>
                  </a:lnTo>
                  <a:lnTo>
                    <a:pt x="1159129" y="303911"/>
                  </a:lnTo>
                  <a:lnTo>
                    <a:pt x="1204595" y="281178"/>
                  </a:lnTo>
                  <a:close/>
                </a:path>
                <a:path w="1752600" h="462914">
                  <a:moveTo>
                    <a:pt x="1284097" y="241427"/>
                  </a:moveTo>
                  <a:lnTo>
                    <a:pt x="1278382" y="229997"/>
                  </a:lnTo>
                  <a:lnTo>
                    <a:pt x="1232916" y="252730"/>
                  </a:lnTo>
                  <a:lnTo>
                    <a:pt x="1238631" y="264033"/>
                  </a:lnTo>
                  <a:lnTo>
                    <a:pt x="1284097" y="241427"/>
                  </a:lnTo>
                  <a:close/>
                </a:path>
                <a:path w="1752600" h="462914">
                  <a:moveTo>
                    <a:pt x="1363599" y="201676"/>
                  </a:moveTo>
                  <a:lnTo>
                    <a:pt x="1357884" y="190246"/>
                  </a:lnTo>
                  <a:lnTo>
                    <a:pt x="1312418" y="212979"/>
                  </a:lnTo>
                  <a:lnTo>
                    <a:pt x="1318133" y="224282"/>
                  </a:lnTo>
                  <a:lnTo>
                    <a:pt x="1363599" y="201676"/>
                  </a:lnTo>
                  <a:close/>
                </a:path>
                <a:path w="1752600" h="462914">
                  <a:moveTo>
                    <a:pt x="1443101" y="161798"/>
                  </a:moveTo>
                  <a:lnTo>
                    <a:pt x="1437386" y="150495"/>
                  </a:lnTo>
                  <a:lnTo>
                    <a:pt x="1391920" y="173228"/>
                  </a:lnTo>
                  <a:lnTo>
                    <a:pt x="1397635" y="184531"/>
                  </a:lnTo>
                  <a:lnTo>
                    <a:pt x="1443101" y="161798"/>
                  </a:lnTo>
                  <a:close/>
                </a:path>
                <a:path w="1752600" h="462914">
                  <a:moveTo>
                    <a:pt x="1522603" y="122047"/>
                  </a:moveTo>
                  <a:lnTo>
                    <a:pt x="1516888" y="110744"/>
                  </a:lnTo>
                  <a:lnTo>
                    <a:pt x="1471422" y="133477"/>
                  </a:lnTo>
                  <a:lnTo>
                    <a:pt x="1477137" y="144780"/>
                  </a:lnTo>
                  <a:lnTo>
                    <a:pt x="1522603" y="122047"/>
                  </a:lnTo>
                  <a:close/>
                </a:path>
                <a:path w="1752600" h="462914">
                  <a:moveTo>
                    <a:pt x="1602105" y="82296"/>
                  </a:moveTo>
                  <a:lnTo>
                    <a:pt x="1596390" y="70993"/>
                  </a:lnTo>
                  <a:lnTo>
                    <a:pt x="1551051" y="93726"/>
                  </a:lnTo>
                  <a:lnTo>
                    <a:pt x="1556639" y="105029"/>
                  </a:lnTo>
                  <a:lnTo>
                    <a:pt x="1602105" y="82296"/>
                  </a:lnTo>
                  <a:close/>
                </a:path>
                <a:path w="1752600" h="462914">
                  <a:moveTo>
                    <a:pt x="1752600" y="0"/>
                  </a:moveTo>
                  <a:lnTo>
                    <a:pt x="1684401" y="11874"/>
                  </a:lnTo>
                  <a:lnTo>
                    <a:pt x="1684401" y="34036"/>
                  </a:lnTo>
                  <a:lnTo>
                    <a:pt x="1680870" y="41109"/>
                  </a:lnTo>
                  <a:lnTo>
                    <a:pt x="1676577" y="32626"/>
                  </a:lnTo>
                  <a:lnTo>
                    <a:pt x="1684401" y="34036"/>
                  </a:lnTo>
                  <a:lnTo>
                    <a:pt x="1684401" y="11874"/>
                  </a:lnTo>
                  <a:lnTo>
                    <a:pt x="1621917" y="22733"/>
                  </a:lnTo>
                  <a:lnTo>
                    <a:pt x="1674050" y="32169"/>
                  </a:lnTo>
                  <a:lnTo>
                    <a:pt x="1630553" y="53975"/>
                  </a:lnTo>
                  <a:lnTo>
                    <a:pt x="1636141" y="65278"/>
                  </a:lnTo>
                  <a:lnTo>
                    <a:pt x="1679676" y="43510"/>
                  </a:lnTo>
                  <a:lnTo>
                    <a:pt x="1656080" y="90932"/>
                  </a:lnTo>
                  <a:lnTo>
                    <a:pt x="1719427" y="31242"/>
                  </a:lnTo>
                  <a:lnTo>
                    <a:pt x="17526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402585" y="5353050"/>
            <a:ext cx="727710" cy="42354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07645" marR="5080" indent="-195580">
              <a:lnSpc>
                <a:spcPts val="1450"/>
              </a:lnSpc>
              <a:spcBef>
                <a:spcPts val="340"/>
              </a:spcBef>
            </a:pPr>
            <a:r>
              <a:rPr sz="1400" spc="-10" dirty="0">
                <a:latin typeface="Arial MT"/>
                <a:cs typeface="Arial MT"/>
              </a:rPr>
              <a:t>Overflow </a:t>
            </a:r>
            <a:r>
              <a:rPr sz="1400" spc="-20" dirty="0">
                <a:latin typeface="Arial MT"/>
                <a:cs typeface="Arial MT"/>
              </a:rPr>
              <a:t>page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33846" y="5667247"/>
            <a:ext cx="1171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 MT"/>
                <a:cs typeface="Arial MT"/>
              </a:rPr>
              <a:t>Primary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pages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815464">
              <a:lnSpc>
                <a:spcPct val="100000"/>
              </a:lnSpc>
              <a:spcBef>
                <a:spcPts val="105"/>
              </a:spcBef>
            </a:pPr>
            <a:r>
              <a:rPr dirty="0"/>
              <a:t>ISAM</a:t>
            </a:r>
            <a:r>
              <a:rPr spc="-60" dirty="0"/>
              <a:t> </a:t>
            </a:r>
            <a:r>
              <a:rPr dirty="0"/>
              <a:t>File</a:t>
            </a:r>
            <a:r>
              <a:rPr spc="-65" dirty="0"/>
              <a:t> </a:t>
            </a:r>
            <a:r>
              <a:rPr spc="-10" dirty="0"/>
              <a:t>Creation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8210"/>
            <a:ext cx="8065770" cy="473011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8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How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create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ISAM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file?</a:t>
            </a:r>
            <a:endParaRPr sz="32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30"/>
              </a:spcBef>
              <a:buFont typeface="Wingdings"/>
              <a:buChar char=""/>
              <a:tabLst>
                <a:tab pos="755650" algn="l"/>
              </a:tabLst>
            </a:pPr>
            <a:r>
              <a:rPr sz="3000" dirty="0">
                <a:latin typeface="Calibri"/>
                <a:cs typeface="Calibri"/>
              </a:rPr>
              <a:t>All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leaf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pages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are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allocated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sequentially</a:t>
            </a:r>
            <a:r>
              <a:rPr sz="3000" i="1" spc="-8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</a:t>
            </a:r>
            <a:endParaRPr sz="30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3000" i="1" dirty="0">
                <a:latin typeface="Calibri"/>
                <a:cs typeface="Calibri"/>
              </a:rPr>
              <a:t>sorted</a:t>
            </a:r>
            <a:r>
              <a:rPr sz="3000" i="1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on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search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key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value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80"/>
              </a:spcBef>
            </a:pPr>
            <a:endParaRPr sz="3000" dirty="0">
              <a:latin typeface="Calibri"/>
              <a:cs typeface="Calibri"/>
            </a:endParaRPr>
          </a:p>
          <a:p>
            <a:pPr marL="755015" marR="5080" lvl="1" indent="-285750">
              <a:lnSpc>
                <a:spcPct val="100000"/>
              </a:lnSpc>
              <a:buFont typeface="Wingdings"/>
              <a:buChar char=""/>
              <a:tabLst>
                <a:tab pos="756285" algn="l"/>
              </a:tabLst>
            </a:pPr>
            <a:r>
              <a:rPr sz="3000" dirty="0">
                <a:latin typeface="Calibri"/>
                <a:cs typeface="Calibri"/>
              </a:rPr>
              <a:t>If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Alternative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(2)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or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(3)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used,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data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records 	</a:t>
            </a:r>
            <a:r>
              <a:rPr sz="3000" dirty="0">
                <a:latin typeface="Calibri"/>
                <a:cs typeface="Calibri"/>
              </a:rPr>
              <a:t>are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created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sorted</a:t>
            </a:r>
            <a:r>
              <a:rPr sz="3000" i="1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before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allocating</a:t>
            </a:r>
            <a:endParaRPr sz="30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leaf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pages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80"/>
              </a:spcBef>
            </a:pPr>
            <a:endParaRPr sz="30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buFont typeface="Wingdings"/>
              <a:buChar char=""/>
              <a:tabLst>
                <a:tab pos="755650" algn="l"/>
              </a:tabLst>
            </a:pPr>
            <a:r>
              <a:rPr sz="3000" dirty="0">
                <a:latin typeface="Calibri"/>
                <a:cs typeface="Calibri"/>
              </a:rPr>
              <a:t>The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non-</a:t>
            </a:r>
            <a:r>
              <a:rPr sz="3000" dirty="0">
                <a:latin typeface="Calibri"/>
                <a:cs typeface="Calibri"/>
              </a:rPr>
              <a:t>leaf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pages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are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subsequently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allocated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82740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140" dirty="0"/>
              <a:t> </a:t>
            </a:r>
            <a:r>
              <a:rPr dirty="0"/>
              <a:t>Searching</a:t>
            </a:r>
            <a:r>
              <a:rPr spc="-135" dirty="0"/>
              <a:t> </a:t>
            </a:r>
            <a:r>
              <a:rPr dirty="0"/>
              <a:t>for</a:t>
            </a:r>
            <a:r>
              <a:rPr spc="-135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/>
          <p:nvPr/>
        </p:nvSpPr>
        <p:spPr>
          <a:xfrm>
            <a:off x="1543811" y="3625596"/>
            <a:ext cx="5885815" cy="2507615"/>
          </a:xfrm>
          <a:custGeom>
            <a:avLst/>
            <a:gdLst/>
            <a:ahLst/>
            <a:cxnLst/>
            <a:rect l="l" t="t" r="r" b="b"/>
            <a:pathLst>
              <a:path w="5885815" h="2507615">
                <a:moveTo>
                  <a:pt x="367283" y="2507170"/>
                </a:moveTo>
                <a:lnTo>
                  <a:pt x="367283" y="2092452"/>
                </a:lnTo>
                <a:lnTo>
                  <a:pt x="1476756" y="2092452"/>
                </a:lnTo>
                <a:lnTo>
                  <a:pt x="1476756" y="2507170"/>
                </a:lnTo>
                <a:lnTo>
                  <a:pt x="367283" y="2507170"/>
                </a:lnTo>
              </a:path>
              <a:path w="5885815" h="2507615">
                <a:moveTo>
                  <a:pt x="367283" y="1473834"/>
                </a:moveTo>
                <a:lnTo>
                  <a:pt x="367283" y="1059179"/>
                </a:lnTo>
                <a:lnTo>
                  <a:pt x="1476756" y="1059179"/>
                </a:lnTo>
                <a:lnTo>
                  <a:pt x="1476756" y="1473834"/>
                </a:lnTo>
                <a:lnTo>
                  <a:pt x="367283" y="1473834"/>
                </a:lnTo>
              </a:path>
              <a:path w="5885815" h="2507615">
                <a:moveTo>
                  <a:pt x="1356360" y="1059179"/>
                </a:moveTo>
                <a:lnTo>
                  <a:pt x="1356360" y="1473834"/>
                </a:lnTo>
                <a:lnTo>
                  <a:pt x="1356360" y="1059179"/>
                </a:lnTo>
              </a:path>
              <a:path w="5885815" h="2507615">
                <a:moveTo>
                  <a:pt x="4436364" y="1473834"/>
                </a:moveTo>
                <a:lnTo>
                  <a:pt x="4436364" y="1059179"/>
                </a:lnTo>
                <a:lnTo>
                  <a:pt x="5547233" y="1059179"/>
                </a:lnTo>
                <a:lnTo>
                  <a:pt x="5547233" y="1473834"/>
                </a:lnTo>
                <a:lnTo>
                  <a:pt x="4436364" y="1473834"/>
                </a:lnTo>
              </a:path>
              <a:path w="5885815" h="2507615">
                <a:moveTo>
                  <a:pt x="5423916" y="1059179"/>
                </a:moveTo>
                <a:lnTo>
                  <a:pt x="5423916" y="1473834"/>
                </a:lnTo>
                <a:lnTo>
                  <a:pt x="5423916" y="1059179"/>
                </a:lnTo>
              </a:path>
              <a:path w="5885815" h="2507615">
                <a:moveTo>
                  <a:pt x="2340864" y="544194"/>
                </a:moveTo>
                <a:lnTo>
                  <a:pt x="2340864" y="129539"/>
                </a:lnTo>
                <a:lnTo>
                  <a:pt x="3450209" y="129539"/>
                </a:lnTo>
                <a:lnTo>
                  <a:pt x="3450209" y="544194"/>
                </a:lnTo>
                <a:lnTo>
                  <a:pt x="2340864" y="544194"/>
                </a:lnTo>
              </a:path>
              <a:path w="5885815" h="2507615">
                <a:moveTo>
                  <a:pt x="2834640" y="129539"/>
                </a:moveTo>
                <a:lnTo>
                  <a:pt x="2834640" y="544194"/>
                </a:lnTo>
                <a:lnTo>
                  <a:pt x="2834640" y="129539"/>
                </a:lnTo>
              </a:path>
              <a:path w="5885815" h="2507615">
                <a:moveTo>
                  <a:pt x="2958084" y="129539"/>
                </a:moveTo>
                <a:lnTo>
                  <a:pt x="2958084" y="544194"/>
                </a:lnTo>
                <a:lnTo>
                  <a:pt x="2958084" y="129539"/>
                </a:lnTo>
              </a:path>
              <a:path w="5885815" h="2507615">
                <a:moveTo>
                  <a:pt x="3328416" y="129539"/>
                </a:moveTo>
                <a:lnTo>
                  <a:pt x="3328416" y="544194"/>
                </a:lnTo>
                <a:lnTo>
                  <a:pt x="3328416" y="129539"/>
                </a:lnTo>
              </a:path>
              <a:path w="5885815" h="2507615">
                <a:moveTo>
                  <a:pt x="2387980" y="452627"/>
                </a:moveTo>
                <a:lnTo>
                  <a:pt x="1476756" y="1009014"/>
                </a:lnTo>
                <a:lnTo>
                  <a:pt x="2387980" y="452627"/>
                </a:lnTo>
              </a:path>
              <a:path w="5885815" h="2507615">
                <a:moveTo>
                  <a:pt x="1624457" y="958595"/>
                </a:moveTo>
                <a:lnTo>
                  <a:pt x="1476756" y="1009141"/>
                </a:lnTo>
                <a:lnTo>
                  <a:pt x="1580007" y="906779"/>
                </a:lnTo>
                <a:lnTo>
                  <a:pt x="1624457" y="958595"/>
                </a:lnTo>
              </a:path>
              <a:path w="5885815" h="2507615">
                <a:moveTo>
                  <a:pt x="2881884" y="426719"/>
                </a:moveTo>
                <a:lnTo>
                  <a:pt x="4422521" y="1021333"/>
                </a:lnTo>
                <a:lnTo>
                  <a:pt x="2881884" y="426719"/>
                </a:lnTo>
              </a:path>
              <a:path w="5885815" h="2507615">
                <a:moveTo>
                  <a:pt x="4297807" y="938783"/>
                </a:moveTo>
                <a:lnTo>
                  <a:pt x="4422521" y="1021333"/>
                </a:lnTo>
                <a:lnTo>
                  <a:pt x="4264152" y="997330"/>
                </a:lnTo>
                <a:lnTo>
                  <a:pt x="4297807" y="938783"/>
                </a:lnTo>
              </a:path>
              <a:path w="5885815" h="2507615">
                <a:moveTo>
                  <a:pt x="429768" y="1408176"/>
                </a:moveTo>
                <a:lnTo>
                  <a:pt x="0" y="2054542"/>
                </a:lnTo>
                <a:lnTo>
                  <a:pt x="429768" y="1408176"/>
                </a:lnTo>
              </a:path>
              <a:path w="5885815" h="2507615">
                <a:moveTo>
                  <a:pt x="106680" y="1959355"/>
                </a:moveTo>
                <a:lnTo>
                  <a:pt x="0" y="2054555"/>
                </a:lnTo>
                <a:lnTo>
                  <a:pt x="40766" y="1926335"/>
                </a:lnTo>
                <a:lnTo>
                  <a:pt x="106680" y="1959355"/>
                </a:lnTo>
              </a:path>
              <a:path w="5885815" h="2507615">
                <a:moveTo>
                  <a:pt x="923544" y="1382267"/>
                </a:moveTo>
                <a:lnTo>
                  <a:pt x="923544" y="2054542"/>
                </a:lnTo>
                <a:lnTo>
                  <a:pt x="923544" y="1382267"/>
                </a:lnTo>
              </a:path>
              <a:path w="5885815" h="2507615">
                <a:moveTo>
                  <a:pt x="963168" y="1926335"/>
                </a:moveTo>
                <a:lnTo>
                  <a:pt x="923544" y="2054555"/>
                </a:lnTo>
                <a:lnTo>
                  <a:pt x="885444" y="1926335"/>
                </a:lnTo>
                <a:lnTo>
                  <a:pt x="963168" y="1926335"/>
                </a:lnTo>
              </a:path>
              <a:path w="5885815" h="2507615">
                <a:moveTo>
                  <a:pt x="1417320" y="1357883"/>
                </a:moveTo>
                <a:lnTo>
                  <a:pt x="1755521" y="2042350"/>
                </a:lnTo>
                <a:lnTo>
                  <a:pt x="1417320" y="1357883"/>
                </a:lnTo>
              </a:path>
              <a:path w="5885815" h="2507615">
                <a:moveTo>
                  <a:pt x="1733168" y="1909571"/>
                </a:moveTo>
                <a:lnTo>
                  <a:pt x="1755521" y="2042337"/>
                </a:lnTo>
                <a:lnTo>
                  <a:pt x="1661160" y="1933702"/>
                </a:lnTo>
                <a:lnTo>
                  <a:pt x="1733168" y="1909571"/>
                </a:lnTo>
              </a:path>
              <a:path w="5885815" h="2507615">
                <a:moveTo>
                  <a:pt x="4500245" y="1370076"/>
                </a:moveTo>
                <a:lnTo>
                  <a:pt x="4098036" y="2030158"/>
                </a:lnTo>
                <a:lnTo>
                  <a:pt x="4500245" y="1370076"/>
                </a:lnTo>
              </a:path>
              <a:path w="5885815" h="2507615">
                <a:moveTo>
                  <a:pt x="4203065" y="1928494"/>
                </a:moveTo>
                <a:lnTo>
                  <a:pt x="4098036" y="2030158"/>
                </a:lnTo>
                <a:lnTo>
                  <a:pt x="4134612" y="1900427"/>
                </a:lnTo>
                <a:lnTo>
                  <a:pt x="4203065" y="1928494"/>
                </a:lnTo>
              </a:path>
              <a:path w="5885815" h="2507615">
                <a:moveTo>
                  <a:pt x="4992623" y="1382267"/>
                </a:moveTo>
                <a:lnTo>
                  <a:pt x="4992623" y="2016442"/>
                </a:lnTo>
                <a:lnTo>
                  <a:pt x="4992623" y="1382267"/>
                </a:lnTo>
              </a:path>
              <a:path w="5885815" h="2507615">
                <a:moveTo>
                  <a:pt x="5030723" y="1886712"/>
                </a:moveTo>
                <a:lnTo>
                  <a:pt x="4992623" y="2016442"/>
                </a:lnTo>
                <a:lnTo>
                  <a:pt x="4954524" y="1886712"/>
                </a:lnTo>
                <a:lnTo>
                  <a:pt x="5030723" y="1886712"/>
                </a:lnTo>
              </a:path>
              <a:path w="5885815" h="2507615">
                <a:moveTo>
                  <a:pt x="5486399" y="1394459"/>
                </a:moveTo>
                <a:lnTo>
                  <a:pt x="5885688" y="2030158"/>
                </a:lnTo>
                <a:lnTo>
                  <a:pt x="5486399" y="1394459"/>
                </a:lnTo>
              </a:path>
              <a:path w="5885815" h="2507615">
                <a:moveTo>
                  <a:pt x="5847461" y="1900427"/>
                </a:moveTo>
                <a:lnTo>
                  <a:pt x="5885561" y="2030158"/>
                </a:lnTo>
                <a:lnTo>
                  <a:pt x="5780532" y="1929891"/>
                </a:lnTo>
                <a:lnTo>
                  <a:pt x="5847461" y="1900427"/>
                </a:lnTo>
              </a:path>
              <a:path w="5885815" h="2507615">
                <a:moveTo>
                  <a:pt x="1862327" y="0"/>
                </a:moveTo>
                <a:lnTo>
                  <a:pt x="2264537" y="102361"/>
                </a:lnTo>
                <a:lnTo>
                  <a:pt x="1862327" y="0"/>
                </a:lnTo>
              </a:path>
              <a:path w="5885815" h="2507615">
                <a:moveTo>
                  <a:pt x="2129916" y="35051"/>
                </a:moveTo>
                <a:lnTo>
                  <a:pt x="2264664" y="102234"/>
                </a:lnTo>
                <a:lnTo>
                  <a:pt x="2106167" y="95503"/>
                </a:lnTo>
                <a:lnTo>
                  <a:pt x="2129916" y="3505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7783" y="5718047"/>
            <a:ext cx="55372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0996" y="5718047"/>
            <a:ext cx="554990" cy="4152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11095" y="5718047"/>
            <a:ext cx="556260" cy="4152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67355" y="5718047"/>
            <a:ext cx="553720" cy="4152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8979" y="5718047"/>
            <a:ext cx="55499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3715" y="5718047"/>
            <a:ext cx="55499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25340" y="5718047"/>
            <a:ext cx="53848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63311" y="5718047"/>
            <a:ext cx="57150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9060" rIns="0" bIns="0" rtlCol="0">
            <a:spAutoFit/>
          </a:bodyPr>
          <a:lstStyle/>
          <a:p>
            <a:pPr marL="140970">
              <a:lnSpc>
                <a:spcPct val="100000"/>
              </a:lnSpc>
              <a:spcBef>
                <a:spcPts val="78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80176" y="5718047"/>
            <a:ext cx="54102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21195" y="5718047"/>
            <a:ext cx="57023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9060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78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6535" y="5718047"/>
            <a:ext cx="524510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5730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990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60792" y="5718047"/>
            <a:ext cx="588645" cy="4152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56845">
              <a:lnSpc>
                <a:spcPct val="100000"/>
              </a:lnSpc>
              <a:spcBef>
                <a:spcPts val="88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39111" y="4684776"/>
            <a:ext cx="365760" cy="41465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775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28316" y="4684776"/>
            <a:ext cx="372110" cy="41465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775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05144" y="4684776"/>
            <a:ext cx="368935" cy="4146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75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7395" y="4684776"/>
            <a:ext cx="370840" cy="4146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75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08120" y="3755135"/>
            <a:ext cx="370840" cy="4146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760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10309"/>
            <a:ext cx="7807325" cy="2185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begins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root,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comparisons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direct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it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leaf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0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27*</a:t>
            </a:r>
            <a:endParaRPr sz="2800">
              <a:latin typeface="Calibri"/>
              <a:cs typeface="Calibri"/>
            </a:endParaRPr>
          </a:p>
          <a:p>
            <a:pPr marL="2207895">
              <a:lnSpc>
                <a:spcPct val="100000"/>
              </a:lnSpc>
              <a:spcBef>
                <a:spcPts val="53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416301" y="4067936"/>
            <a:ext cx="1523365" cy="2186940"/>
            <a:chOff x="2416301" y="4067936"/>
            <a:chExt cx="1523365" cy="2186940"/>
          </a:xfrm>
        </p:grpSpPr>
        <p:sp>
          <p:nvSpPr>
            <p:cNvPr id="23" name="object 23"/>
            <p:cNvSpPr/>
            <p:nvPr/>
          </p:nvSpPr>
          <p:spPr>
            <a:xfrm>
              <a:off x="2416302" y="4067936"/>
              <a:ext cx="1523365" cy="1664335"/>
            </a:xfrm>
            <a:custGeom>
              <a:avLst/>
              <a:gdLst/>
              <a:ahLst/>
              <a:cxnLst/>
              <a:rect l="l" t="t" r="r" b="b"/>
              <a:pathLst>
                <a:path w="1523364" h="1664335">
                  <a:moveTo>
                    <a:pt x="120269" y="1560156"/>
                  </a:moveTo>
                  <a:lnTo>
                    <a:pt x="118110" y="1552244"/>
                  </a:lnTo>
                  <a:lnTo>
                    <a:pt x="105664" y="1545170"/>
                  </a:lnTo>
                  <a:lnTo>
                    <a:pt x="97790" y="1547355"/>
                  </a:lnTo>
                  <a:lnTo>
                    <a:pt x="94234" y="1553565"/>
                  </a:lnTo>
                  <a:lnTo>
                    <a:pt x="73380" y="1590357"/>
                  </a:lnTo>
                  <a:lnTo>
                    <a:pt x="73837" y="1631543"/>
                  </a:lnTo>
                  <a:lnTo>
                    <a:pt x="73837" y="1631797"/>
                  </a:lnTo>
                  <a:lnTo>
                    <a:pt x="73380" y="1590357"/>
                  </a:lnTo>
                  <a:lnTo>
                    <a:pt x="60731" y="1612519"/>
                  </a:lnTo>
                  <a:lnTo>
                    <a:pt x="73329" y="1590357"/>
                  </a:lnTo>
                  <a:lnTo>
                    <a:pt x="73113" y="1566367"/>
                  </a:lnTo>
                  <a:lnTo>
                    <a:pt x="66294" y="953008"/>
                  </a:lnTo>
                  <a:lnTo>
                    <a:pt x="66294" y="952754"/>
                  </a:lnTo>
                  <a:lnTo>
                    <a:pt x="40386" y="953008"/>
                  </a:lnTo>
                  <a:lnTo>
                    <a:pt x="47459" y="1590357"/>
                  </a:lnTo>
                  <a:lnTo>
                    <a:pt x="47929" y="1631543"/>
                  </a:lnTo>
                  <a:lnTo>
                    <a:pt x="48006" y="1638338"/>
                  </a:lnTo>
                  <a:lnTo>
                    <a:pt x="47459" y="1590357"/>
                  </a:lnTo>
                  <a:lnTo>
                    <a:pt x="22225" y="1548193"/>
                  </a:lnTo>
                  <a:lnTo>
                    <a:pt x="14224" y="1546199"/>
                  </a:lnTo>
                  <a:lnTo>
                    <a:pt x="2019" y="1553565"/>
                  </a:lnTo>
                  <a:lnTo>
                    <a:pt x="0" y="1561490"/>
                  </a:lnTo>
                  <a:lnTo>
                    <a:pt x="61214" y="1663903"/>
                  </a:lnTo>
                  <a:lnTo>
                    <a:pt x="75755" y="1638338"/>
                  </a:lnTo>
                  <a:lnTo>
                    <a:pt x="116713" y="1566367"/>
                  </a:lnTo>
                  <a:lnTo>
                    <a:pt x="120269" y="1560156"/>
                  </a:lnTo>
                  <a:close/>
                </a:path>
                <a:path w="1523364" h="1664335">
                  <a:moveTo>
                    <a:pt x="1522984" y="22098"/>
                  </a:moveTo>
                  <a:lnTo>
                    <a:pt x="1509522" y="0"/>
                  </a:lnTo>
                  <a:lnTo>
                    <a:pt x="661035" y="517956"/>
                  </a:lnTo>
                  <a:lnTo>
                    <a:pt x="681101" y="480822"/>
                  </a:lnTo>
                  <a:lnTo>
                    <a:pt x="684403" y="474599"/>
                  </a:lnTo>
                  <a:lnTo>
                    <a:pt x="682117" y="466725"/>
                  </a:lnTo>
                  <a:lnTo>
                    <a:pt x="675767" y="463296"/>
                  </a:lnTo>
                  <a:lnTo>
                    <a:pt x="669544" y="459867"/>
                  </a:lnTo>
                  <a:lnTo>
                    <a:pt x="661670" y="462280"/>
                  </a:lnTo>
                  <a:lnTo>
                    <a:pt x="605028" y="567309"/>
                  </a:lnTo>
                  <a:lnTo>
                    <a:pt x="717169" y="565023"/>
                  </a:lnTo>
                  <a:lnTo>
                    <a:pt x="724281" y="564896"/>
                  </a:lnTo>
                  <a:lnTo>
                    <a:pt x="729996" y="559054"/>
                  </a:lnTo>
                  <a:lnTo>
                    <a:pt x="729869" y="551815"/>
                  </a:lnTo>
                  <a:lnTo>
                    <a:pt x="729742" y="544703"/>
                  </a:lnTo>
                  <a:lnTo>
                    <a:pt x="723900" y="539115"/>
                  </a:lnTo>
                  <a:lnTo>
                    <a:pt x="716661" y="539115"/>
                  </a:lnTo>
                  <a:lnTo>
                    <a:pt x="674573" y="540016"/>
                  </a:lnTo>
                  <a:lnTo>
                    <a:pt x="1522984" y="2209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63545" y="5598413"/>
              <a:ext cx="620395" cy="643255"/>
            </a:xfrm>
            <a:custGeom>
              <a:avLst/>
              <a:gdLst/>
              <a:ahLst/>
              <a:cxnLst/>
              <a:rect l="l" t="t" r="r" b="b"/>
              <a:pathLst>
                <a:path w="620394" h="643254">
                  <a:moveTo>
                    <a:pt x="0" y="321564"/>
                  </a:moveTo>
                  <a:lnTo>
                    <a:pt x="3361" y="274045"/>
                  </a:lnTo>
                  <a:lnTo>
                    <a:pt x="13127" y="228691"/>
                  </a:lnTo>
                  <a:lnTo>
                    <a:pt x="28818" y="185999"/>
                  </a:lnTo>
                  <a:lnTo>
                    <a:pt x="49954" y="146468"/>
                  </a:lnTo>
                  <a:lnTo>
                    <a:pt x="76056" y="110593"/>
                  </a:lnTo>
                  <a:lnTo>
                    <a:pt x="106646" y="78873"/>
                  </a:lnTo>
                  <a:lnTo>
                    <a:pt x="141244" y="51805"/>
                  </a:lnTo>
                  <a:lnTo>
                    <a:pt x="179371" y="29886"/>
                  </a:lnTo>
                  <a:lnTo>
                    <a:pt x="220548" y="13614"/>
                  </a:lnTo>
                  <a:lnTo>
                    <a:pt x="264295" y="3486"/>
                  </a:lnTo>
                  <a:lnTo>
                    <a:pt x="310134" y="0"/>
                  </a:lnTo>
                  <a:lnTo>
                    <a:pt x="355972" y="3486"/>
                  </a:lnTo>
                  <a:lnTo>
                    <a:pt x="399719" y="13614"/>
                  </a:lnTo>
                  <a:lnTo>
                    <a:pt x="440896" y="29886"/>
                  </a:lnTo>
                  <a:lnTo>
                    <a:pt x="479023" y="51805"/>
                  </a:lnTo>
                  <a:lnTo>
                    <a:pt x="513621" y="78873"/>
                  </a:lnTo>
                  <a:lnTo>
                    <a:pt x="544211" y="110593"/>
                  </a:lnTo>
                  <a:lnTo>
                    <a:pt x="570313" y="146468"/>
                  </a:lnTo>
                  <a:lnTo>
                    <a:pt x="591449" y="185999"/>
                  </a:lnTo>
                  <a:lnTo>
                    <a:pt x="607140" y="228691"/>
                  </a:lnTo>
                  <a:lnTo>
                    <a:pt x="616906" y="274045"/>
                  </a:lnTo>
                  <a:lnTo>
                    <a:pt x="620268" y="321564"/>
                  </a:lnTo>
                  <a:lnTo>
                    <a:pt x="616906" y="369082"/>
                  </a:lnTo>
                  <a:lnTo>
                    <a:pt x="607140" y="414436"/>
                  </a:lnTo>
                  <a:lnTo>
                    <a:pt x="591449" y="457128"/>
                  </a:lnTo>
                  <a:lnTo>
                    <a:pt x="570313" y="496659"/>
                  </a:lnTo>
                  <a:lnTo>
                    <a:pt x="544211" y="532534"/>
                  </a:lnTo>
                  <a:lnTo>
                    <a:pt x="513621" y="564254"/>
                  </a:lnTo>
                  <a:lnTo>
                    <a:pt x="479023" y="591322"/>
                  </a:lnTo>
                  <a:lnTo>
                    <a:pt x="440896" y="613241"/>
                  </a:lnTo>
                  <a:lnTo>
                    <a:pt x="399719" y="629513"/>
                  </a:lnTo>
                  <a:lnTo>
                    <a:pt x="355972" y="639641"/>
                  </a:lnTo>
                  <a:lnTo>
                    <a:pt x="310134" y="643128"/>
                  </a:lnTo>
                  <a:lnTo>
                    <a:pt x="264295" y="639641"/>
                  </a:lnTo>
                  <a:lnTo>
                    <a:pt x="220548" y="629513"/>
                  </a:lnTo>
                  <a:lnTo>
                    <a:pt x="179371" y="613241"/>
                  </a:lnTo>
                  <a:lnTo>
                    <a:pt x="141244" y="591322"/>
                  </a:lnTo>
                  <a:lnTo>
                    <a:pt x="106646" y="564254"/>
                  </a:lnTo>
                  <a:lnTo>
                    <a:pt x="76056" y="532534"/>
                  </a:lnTo>
                  <a:lnTo>
                    <a:pt x="49954" y="496659"/>
                  </a:lnTo>
                  <a:lnTo>
                    <a:pt x="28818" y="457128"/>
                  </a:lnTo>
                  <a:lnTo>
                    <a:pt x="13127" y="414436"/>
                  </a:lnTo>
                  <a:lnTo>
                    <a:pt x="3361" y="369082"/>
                  </a:lnTo>
                  <a:lnTo>
                    <a:pt x="0" y="321564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18260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120" dirty="0"/>
              <a:t> </a:t>
            </a:r>
            <a:r>
              <a:rPr dirty="0"/>
              <a:t>Inserting</a:t>
            </a:r>
            <a:r>
              <a:rPr spc="-114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80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inserted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(with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overflow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added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necessary)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Wingdings"/>
              <a:buChar char=""/>
            </a:pPr>
            <a:endParaRPr sz="26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Insert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23*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8632" y="3439667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21"/>
                </a:moveTo>
                <a:lnTo>
                  <a:pt x="367284" y="1903476"/>
                </a:lnTo>
                <a:lnTo>
                  <a:pt x="1478153" y="1903476"/>
                </a:lnTo>
                <a:lnTo>
                  <a:pt x="1478153" y="2280221"/>
                </a:lnTo>
                <a:lnTo>
                  <a:pt x="367284" y="2280221"/>
                </a:lnTo>
              </a:path>
              <a:path w="5885815" h="2280285">
                <a:moveTo>
                  <a:pt x="367284" y="1339850"/>
                </a:moveTo>
                <a:lnTo>
                  <a:pt x="367284" y="964692"/>
                </a:lnTo>
                <a:lnTo>
                  <a:pt x="1478153" y="964692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4692"/>
                </a:moveTo>
                <a:lnTo>
                  <a:pt x="861060" y="1339850"/>
                </a:lnTo>
                <a:lnTo>
                  <a:pt x="861060" y="964692"/>
                </a:lnTo>
              </a:path>
              <a:path w="5885815" h="2280285">
                <a:moveTo>
                  <a:pt x="1356359" y="964692"/>
                </a:moveTo>
                <a:lnTo>
                  <a:pt x="1356359" y="1339850"/>
                </a:lnTo>
                <a:lnTo>
                  <a:pt x="1356359" y="964692"/>
                </a:lnTo>
              </a:path>
              <a:path w="5885815" h="2280285">
                <a:moveTo>
                  <a:pt x="4436364" y="1339850"/>
                </a:moveTo>
                <a:lnTo>
                  <a:pt x="4436364" y="964692"/>
                </a:lnTo>
                <a:lnTo>
                  <a:pt x="5547360" y="964692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4692"/>
                </a:moveTo>
                <a:lnTo>
                  <a:pt x="4930140" y="1339850"/>
                </a:lnTo>
                <a:lnTo>
                  <a:pt x="4930140" y="964692"/>
                </a:lnTo>
              </a:path>
              <a:path w="5885815" h="2280285">
                <a:moveTo>
                  <a:pt x="5423916" y="964692"/>
                </a:moveTo>
                <a:lnTo>
                  <a:pt x="5423916" y="1339850"/>
                </a:lnTo>
                <a:lnTo>
                  <a:pt x="5423916" y="964692"/>
                </a:lnTo>
              </a:path>
              <a:path w="5885815" h="2280285">
                <a:moveTo>
                  <a:pt x="2340864" y="495554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5554"/>
                </a:lnTo>
                <a:lnTo>
                  <a:pt x="2340864" y="495554"/>
                </a:lnTo>
              </a:path>
              <a:path w="5885815" h="2280285">
                <a:moveTo>
                  <a:pt x="2834640" y="117348"/>
                </a:moveTo>
                <a:lnTo>
                  <a:pt x="2834640" y="495554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5554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5554"/>
                </a:lnTo>
                <a:lnTo>
                  <a:pt x="3328416" y="117348"/>
                </a:lnTo>
              </a:path>
              <a:path w="5885815" h="2280285">
                <a:moveTo>
                  <a:pt x="2388108" y="413004"/>
                </a:moveTo>
                <a:lnTo>
                  <a:pt x="1478280" y="917702"/>
                </a:lnTo>
                <a:lnTo>
                  <a:pt x="2388108" y="413004"/>
                </a:lnTo>
              </a:path>
              <a:path w="5885815" h="2280285">
                <a:moveTo>
                  <a:pt x="1624583" y="871728"/>
                </a:moveTo>
                <a:lnTo>
                  <a:pt x="1478280" y="917702"/>
                </a:lnTo>
                <a:lnTo>
                  <a:pt x="1580515" y="824484"/>
                </a:lnTo>
                <a:lnTo>
                  <a:pt x="1624583" y="871728"/>
                </a:lnTo>
              </a:path>
              <a:path w="5885815" h="2280285">
                <a:moveTo>
                  <a:pt x="2881884" y="388620"/>
                </a:moveTo>
                <a:lnTo>
                  <a:pt x="4422521" y="929894"/>
                </a:lnTo>
                <a:lnTo>
                  <a:pt x="2881884" y="388620"/>
                </a:lnTo>
              </a:path>
              <a:path w="5885815" h="2280285">
                <a:moveTo>
                  <a:pt x="4298950" y="853440"/>
                </a:moveTo>
                <a:lnTo>
                  <a:pt x="4422648" y="929894"/>
                </a:lnTo>
                <a:lnTo>
                  <a:pt x="4265676" y="907669"/>
                </a:lnTo>
                <a:lnTo>
                  <a:pt x="4298950" y="853440"/>
                </a:lnTo>
              </a:path>
              <a:path w="5885815" h="2280285">
                <a:moveTo>
                  <a:pt x="429768" y="1281684"/>
                </a:moveTo>
                <a:lnTo>
                  <a:pt x="0" y="1868678"/>
                </a:lnTo>
                <a:lnTo>
                  <a:pt x="429768" y="1281684"/>
                </a:lnTo>
              </a:path>
              <a:path w="5885815" h="2280285">
                <a:moveTo>
                  <a:pt x="108076" y="1781429"/>
                </a:moveTo>
                <a:lnTo>
                  <a:pt x="0" y="1868678"/>
                </a:lnTo>
                <a:lnTo>
                  <a:pt x="41401" y="1751076"/>
                </a:lnTo>
                <a:lnTo>
                  <a:pt x="108076" y="1781429"/>
                </a:lnTo>
              </a:path>
              <a:path w="5885815" h="2280285">
                <a:moveTo>
                  <a:pt x="923544" y="1257300"/>
                </a:moveTo>
                <a:lnTo>
                  <a:pt x="923544" y="1868678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8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40"/>
                </a:moveTo>
                <a:lnTo>
                  <a:pt x="1755520" y="1856486"/>
                </a:lnTo>
                <a:lnTo>
                  <a:pt x="1417320" y="1234440"/>
                </a:lnTo>
              </a:path>
              <a:path w="5885815" h="2280285">
                <a:moveTo>
                  <a:pt x="1733169" y="1737360"/>
                </a:moveTo>
                <a:lnTo>
                  <a:pt x="1755520" y="1856613"/>
                </a:lnTo>
                <a:lnTo>
                  <a:pt x="1661159" y="1759077"/>
                </a:lnTo>
                <a:lnTo>
                  <a:pt x="1733169" y="1737360"/>
                </a:lnTo>
              </a:path>
              <a:path w="5885815" h="2280285">
                <a:moveTo>
                  <a:pt x="4500245" y="1245108"/>
                </a:moveTo>
                <a:lnTo>
                  <a:pt x="4098035" y="1845818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8"/>
                </a:lnTo>
                <a:lnTo>
                  <a:pt x="4134612" y="1728216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9492"/>
                </a:moveTo>
                <a:lnTo>
                  <a:pt x="5885688" y="1845818"/>
                </a:lnTo>
                <a:lnTo>
                  <a:pt x="5486400" y="1269492"/>
                </a:lnTo>
              </a:path>
              <a:path w="5885815" h="2280285">
                <a:moveTo>
                  <a:pt x="5847461" y="1728216"/>
                </a:moveTo>
                <a:lnTo>
                  <a:pt x="5885561" y="1845818"/>
                </a:lnTo>
                <a:lnTo>
                  <a:pt x="5780532" y="1754886"/>
                </a:lnTo>
                <a:lnTo>
                  <a:pt x="5847461" y="1728216"/>
                </a:lnTo>
              </a:path>
              <a:path w="5885815" h="2280285">
                <a:moveTo>
                  <a:pt x="1863852" y="0"/>
                </a:moveTo>
                <a:lnTo>
                  <a:pt x="2264664" y="93218"/>
                </a:lnTo>
                <a:lnTo>
                  <a:pt x="1863852" y="0"/>
                </a:lnTo>
              </a:path>
              <a:path w="5885815" h="2280285">
                <a:moveTo>
                  <a:pt x="2129917" y="33528"/>
                </a:moveTo>
                <a:lnTo>
                  <a:pt x="2264664" y="93345"/>
                </a:lnTo>
                <a:lnTo>
                  <a:pt x="2106168" y="87376"/>
                </a:lnTo>
                <a:lnTo>
                  <a:pt x="2129917" y="3352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22603" y="5343144"/>
            <a:ext cx="55372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5816" y="5343144"/>
            <a:ext cx="55499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5916" y="5343144"/>
            <a:ext cx="5562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2176" y="5343144"/>
            <a:ext cx="55499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3800" y="5343144"/>
            <a:ext cx="55626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0059" y="5343144"/>
            <a:ext cx="55308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91684" y="5343144"/>
            <a:ext cx="53657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28132" y="5343144"/>
            <a:ext cx="57150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35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44996" y="5343144"/>
            <a:ext cx="54102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86016" y="5343144"/>
            <a:ext cx="57023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35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01356" y="5343144"/>
            <a:ext cx="52578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747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2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7135" y="5343144"/>
            <a:ext cx="5867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0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3932" y="4404359"/>
            <a:ext cx="365760" cy="37528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4660" y="4404359"/>
            <a:ext cx="370840" cy="37528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69964" y="4404359"/>
            <a:ext cx="368935" cy="37528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62216" y="4404359"/>
            <a:ext cx="370840" cy="37528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2940" y="3557015"/>
            <a:ext cx="3708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6208" y="3379088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392426" y="3842130"/>
            <a:ext cx="2012950" cy="2573020"/>
            <a:chOff x="2392426" y="3842130"/>
            <a:chExt cx="2012950" cy="2573020"/>
          </a:xfrm>
        </p:grpSpPr>
        <p:sp>
          <p:nvSpPr>
            <p:cNvPr id="24" name="object 24"/>
            <p:cNvSpPr/>
            <p:nvPr/>
          </p:nvSpPr>
          <p:spPr>
            <a:xfrm>
              <a:off x="2881122" y="3842130"/>
              <a:ext cx="1524000" cy="1513205"/>
            </a:xfrm>
            <a:custGeom>
              <a:avLst/>
              <a:gdLst/>
              <a:ahLst/>
              <a:cxnLst/>
              <a:rect l="l" t="t" r="r" b="b"/>
              <a:pathLst>
                <a:path w="1524000" h="1513204">
                  <a:moveTo>
                    <a:pt x="120142" y="1409319"/>
                  </a:moveTo>
                  <a:lnTo>
                    <a:pt x="117983" y="1401445"/>
                  </a:lnTo>
                  <a:lnTo>
                    <a:pt x="105537" y="1394333"/>
                  </a:lnTo>
                  <a:lnTo>
                    <a:pt x="97663" y="1396492"/>
                  </a:lnTo>
                  <a:lnTo>
                    <a:pt x="73342" y="1439240"/>
                  </a:lnTo>
                  <a:lnTo>
                    <a:pt x="66294" y="832866"/>
                  </a:lnTo>
                  <a:lnTo>
                    <a:pt x="66294" y="832612"/>
                  </a:lnTo>
                  <a:lnTo>
                    <a:pt x="40386" y="832866"/>
                  </a:lnTo>
                  <a:lnTo>
                    <a:pt x="47434" y="1439240"/>
                  </a:lnTo>
                  <a:lnTo>
                    <a:pt x="47434" y="1439532"/>
                  </a:lnTo>
                  <a:lnTo>
                    <a:pt x="25908" y="1403604"/>
                  </a:lnTo>
                  <a:lnTo>
                    <a:pt x="22225" y="1397381"/>
                  </a:lnTo>
                  <a:lnTo>
                    <a:pt x="14224" y="1395476"/>
                  </a:lnTo>
                  <a:lnTo>
                    <a:pt x="1905" y="1402715"/>
                  </a:lnTo>
                  <a:lnTo>
                    <a:pt x="0" y="1410716"/>
                  </a:lnTo>
                  <a:lnTo>
                    <a:pt x="3683" y="1416812"/>
                  </a:lnTo>
                  <a:lnTo>
                    <a:pt x="61214" y="1513078"/>
                  </a:lnTo>
                  <a:lnTo>
                    <a:pt x="75730" y="1487551"/>
                  </a:lnTo>
                  <a:lnTo>
                    <a:pt x="116713" y="1415542"/>
                  </a:lnTo>
                  <a:lnTo>
                    <a:pt x="120142" y="1409319"/>
                  </a:lnTo>
                  <a:close/>
                </a:path>
                <a:path w="1524000" h="1513204">
                  <a:moveTo>
                    <a:pt x="1524000" y="22606"/>
                  </a:moveTo>
                  <a:lnTo>
                    <a:pt x="1511554" y="0"/>
                  </a:lnTo>
                  <a:lnTo>
                    <a:pt x="664527" y="470052"/>
                  </a:lnTo>
                  <a:lnTo>
                    <a:pt x="689737" y="427609"/>
                  </a:lnTo>
                  <a:lnTo>
                    <a:pt x="687705" y="419735"/>
                  </a:lnTo>
                  <a:lnTo>
                    <a:pt x="681609" y="416052"/>
                  </a:lnTo>
                  <a:lnTo>
                    <a:pt x="675386" y="412369"/>
                  </a:lnTo>
                  <a:lnTo>
                    <a:pt x="667512" y="414401"/>
                  </a:lnTo>
                  <a:lnTo>
                    <a:pt x="663829" y="420497"/>
                  </a:lnTo>
                  <a:lnTo>
                    <a:pt x="606552" y="517017"/>
                  </a:lnTo>
                  <a:lnTo>
                    <a:pt x="724585" y="519557"/>
                  </a:lnTo>
                  <a:lnTo>
                    <a:pt x="725805" y="519557"/>
                  </a:lnTo>
                  <a:lnTo>
                    <a:pt x="729640" y="515874"/>
                  </a:lnTo>
                  <a:lnTo>
                    <a:pt x="731774" y="513842"/>
                  </a:lnTo>
                  <a:lnTo>
                    <a:pt x="731901" y="506730"/>
                  </a:lnTo>
                  <a:lnTo>
                    <a:pt x="732028" y="499618"/>
                  </a:lnTo>
                  <a:lnTo>
                    <a:pt x="726313" y="493649"/>
                  </a:lnTo>
                  <a:lnTo>
                    <a:pt x="677125" y="492633"/>
                  </a:lnTo>
                  <a:lnTo>
                    <a:pt x="1524000" y="2260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98776" y="6070091"/>
              <a:ext cx="990600" cy="339090"/>
            </a:xfrm>
            <a:custGeom>
              <a:avLst/>
              <a:gdLst/>
              <a:ahLst/>
              <a:cxnLst/>
              <a:rect l="l" t="t" r="r" b="b"/>
              <a:pathLst>
                <a:path w="990600" h="339089">
                  <a:moveTo>
                    <a:pt x="0" y="338632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38632"/>
                  </a:lnTo>
                  <a:lnTo>
                    <a:pt x="0" y="338632"/>
                  </a:lnTo>
                </a:path>
                <a:path w="990600" h="339089">
                  <a:moveTo>
                    <a:pt x="495300" y="13716"/>
                  </a:moveTo>
                  <a:lnTo>
                    <a:pt x="495300" y="321868"/>
                  </a:lnTo>
                  <a:lnTo>
                    <a:pt x="495300" y="1371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398776" y="6070091"/>
            <a:ext cx="495300" cy="3390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70835" y="5714542"/>
            <a:ext cx="194945" cy="358775"/>
          </a:xfrm>
          <a:custGeom>
            <a:avLst/>
            <a:gdLst/>
            <a:ahLst/>
            <a:cxnLst/>
            <a:rect l="l" t="t" r="r" b="b"/>
            <a:pathLst>
              <a:path w="194944" h="358775">
                <a:moveTo>
                  <a:pt x="118363" y="283730"/>
                </a:moveTo>
                <a:lnTo>
                  <a:pt x="159003" y="358597"/>
                </a:lnTo>
                <a:lnTo>
                  <a:pt x="179227" y="314388"/>
                </a:lnTo>
                <a:lnTo>
                  <a:pt x="154177" y="314388"/>
                </a:lnTo>
                <a:lnTo>
                  <a:pt x="151130" y="311734"/>
                </a:lnTo>
                <a:lnTo>
                  <a:pt x="151099" y="310908"/>
                </a:lnTo>
                <a:lnTo>
                  <a:pt x="150973" y="307822"/>
                </a:lnTo>
                <a:lnTo>
                  <a:pt x="150688" y="303770"/>
                </a:lnTo>
                <a:lnTo>
                  <a:pt x="118363" y="283730"/>
                </a:lnTo>
                <a:close/>
              </a:path>
              <a:path w="194944" h="358775">
                <a:moveTo>
                  <a:pt x="150688" y="303770"/>
                </a:moveTo>
                <a:lnTo>
                  <a:pt x="150945" y="307416"/>
                </a:lnTo>
                <a:lnTo>
                  <a:pt x="150973" y="307822"/>
                </a:lnTo>
                <a:lnTo>
                  <a:pt x="151099" y="310908"/>
                </a:lnTo>
                <a:lnTo>
                  <a:pt x="151130" y="311734"/>
                </a:lnTo>
                <a:lnTo>
                  <a:pt x="154177" y="314388"/>
                </a:lnTo>
                <a:lnTo>
                  <a:pt x="161162" y="313931"/>
                </a:lnTo>
                <a:lnTo>
                  <a:pt x="163830" y="310908"/>
                </a:lnTo>
                <a:lnTo>
                  <a:pt x="163636" y="308241"/>
                </a:lnTo>
                <a:lnTo>
                  <a:pt x="163605" y="307822"/>
                </a:lnTo>
                <a:lnTo>
                  <a:pt x="157225" y="307822"/>
                </a:lnTo>
                <a:lnTo>
                  <a:pt x="150688" y="303770"/>
                </a:lnTo>
                <a:close/>
              </a:path>
              <a:path w="194944" h="358775">
                <a:moveTo>
                  <a:pt x="194437" y="281139"/>
                </a:moveTo>
                <a:lnTo>
                  <a:pt x="163329" y="303445"/>
                </a:lnTo>
                <a:lnTo>
                  <a:pt x="163575" y="307416"/>
                </a:lnTo>
                <a:lnTo>
                  <a:pt x="163830" y="310908"/>
                </a:lnTo>
                <a:lnTo>
                  <a:pt x="161162" y="313931"/>
                </a:lnTo>
                <a:lnTo>
                  <a:pt x="154177" y="314388"/>
                </a:lnTo>
                <a:lnTo>
                  <a:pt x="179227" y="314388"/>
                </a:lnTo>
                <a:lnTo>
                  <a:pt x="194437" y="281139"/>
                </a:lnTo>
                <a:close/>
              </a:path>
              <a:path w="194944" h="358775">
                <a:moveTo>
                  <a:pt x="3428" y="0"/>
                </a:moveTo>
                <a:lnTo>
                  <a:pt x="507" y="2667"/>
                </a:lnTo>
                <a:lnTo>
                  <a:pt x="0" y="9664"/>
                </a:lnTo>
                <a:lnTo>
                  <a:pt x="2666" y="12674"/>
                </a:lnTo>
                <a:lnTo>
                  <a:pt x="13969" y="13373"/>
                </a:lnTo>
                <a:lnTo>
                  <a:pt x="21208" y="14617"/>
                </a:lnTo>
                <a:lnTo>
                  <a:pt x="55118" y="32880"/>
                </a:lnTo>
                <a:lnTo>
                  <a:pt x="80644" y="61328"/>
                </a:lnTo>
                <a:lnTo>
                  <a:pt x="103377" y="100837"/>
                </a:lnTo>
                <a:lnTo>
                  <a:pt x="118363" y="136982"/>
                </a:lnTo>
                <a:lnTo>
                  <a:pt x="134493" y="192379"/>
                </a:lnTo>
                <a:lnTo>
                  <a:pt x="145922" y="254914"/>
                </a:lnTo>
                <a:lnTo>
                  <a:pt x="150666" y="303445"/>
                </a:lnTo>
                <a:lnTo>
                  <a:pt x="150688" y="303770"/>
                </a:lnTo>
                <a:lnTo>
                  <a:pt x="157225" y="307822"/>
                </a:lnTo>
                <a:lnTo>
                  <a:pt x="163329" y="303445"/>
                </a:lnTo>
                <a:lnTo>
                  <a:pt x="162394" y="288353"/>
                </a:lnTo>
                <a:lnTo>
                  <a:pt x="153162" y="220243"/>
                </a:lnTo>
                <a:lnTo>
                  <a:pt x="139064" y="159854"/>
                </a:lnTo>
                <a:lnTo>
                  <a:pt x="120268" y="107073"/>
                </a:lnTo>
                <a:lnTo>
                  <a:pt x="97155" y="63093"/>
                </a:lnTo>
                <a:lnTo>
                  <a:pt x="70231" y="29464"/>
                </a:lnTo>
                <a:lnTo>
                  <a:pt x="31622" y="4571"/>
                </a:lnTo>
                <a:lnTo>
                  <a:pt x="14858" y="685"/>
                </a:lnTo>
                <a:lnTo>
                  <a:pt x="3428" y="0"/>
                </a:lnTo>
                <a:close/>
              </a:path>
              <a:path w="194944" h="358775">
                <a:moveTo>
                  <a:pt x="163329" y="303445"/>
                </a:moveTo>
                <a:lnTo>
                  <a:pt x="157225" y="307822"/>
                </a:lnTo>
                <a:lnTo>
                  <a:pt x="163605" y="307822"/>
                </a:lnTo>
                <a:lnTo>
                  <a:pt x="163350" y="303770"/>
                </a:lnTo>
                <a:lnTo>
                  <a:pt x="163329" y="3034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18260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120" dirty="0"/>
              <a:t> </a:t>
            </a:r>
            <a:r>
              <a:rPr dirty="0"/>
              <a:t>Inserting</a:t>
            </a:r>
            <a:r>
              <a:rPr spc="-114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80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inserted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(with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overflow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added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necessary)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Wingdings"/>
              <a:buChar char=""/>
            </a:pP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Insert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48*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2603" y="3430523"/>
            <a:ext cx="7891780" cy="2280285"/>
          </a:xfrm>
          <a:custGeom>
            <a:avLst/>
            <a:gdLst/>
            <a:ahLst/>
            <a:cxnLst/>
            <a:rect l="l" t="t" r="r" b="b"/>
            <a:pathLst>
              <a:path w="7891780" h="2280285">
                <a:moveTo>
                  <a:pt x="0" y="2280208"/>
                </a:moveTo>
                <a:lnTo>
                  <a:pt x="0" y="1901952"/>
                </a:lnTo>
                <a:lnTo>
                  <a:pt x="1107948" y="1901952"/>
                </a:lnTo>
                <a:lnTo>
                  <a:pt x="1107948" y="2280208"/>
                </a:lnTo>
                <a:lnTo>
                  <a:pt x="0" y="2280208"/>
                </a:lnTo>
              </a:path>
              <a:path w="7891780" h="2280285">
                <a:moveTo>
                  <a:pt x="1353312" y="2280208"/>
                </a:moveTo>
                <a:lnTo>
                  <a:pt x="1353312" y="1901952"/>
                </a:lnTo>
                <a:lnTo>
                  <a:pt x="2464181" y="1901952"/>
                </a:lnTo>
                <a:lnTo>
                  <a:pt x="2464181" y="2280208"/>
                </a:lnTo>
                <a:lnTo>
                  <a:pt x="1353312" y="2280208"/>
                </a:lnTo>
              </a:path>
              <a:path w="7891780" h="2280285">
                <a:moveTo>
                  <a:pt x="2711196" y="2280208"/>
                </a:moveTo>
                <a:lnTo>
                  <a:pt x="2711196" y="1901952"/>
                </a:lnTo>
                <a:lnTo>
                  <a:pt x="3820541" y="1901952"/>
                </a:lnTo>
                <a:lnTo>
                  <a:pt x="3820541" y="2280208"/>
                </a:lnTo>
                <a:lnTo>
                  <a:pt x="2711196" y="2280208"/>
                </a:lnTo>
              </a:path>
              <a:path w="7891780" h="2280285">
                <a:moveTo>
                  <a:pt x="4069080" y="2280208"/>
                </a:moveTo>
                <a:lnTo>
                  <a:pt x="4069080" y="1901952"/>
                </a:lnTo>
                <a:lnTo>
                  <a:pt x="5177028" y="1901952"/>
                </a:lnTo>
                <a:lnTo>
                  <a:pt x="5177028" y="2280208"/>
                </a:lnTo>
                <a:lnTo>
                  <a:pt x="4069080" y="2280208"/>
                </a:lnTo>
              </a:path>
              <a:path w="7891780" h="2280285">
                <a:moveTo>
                  <a:pt x="5422392" y="2280208"/>
                </a:moveTo>
                <a:lnTo>
                  <a:pt x="5422392" y="1901952"/>
                </a:lnTo>
                <a:lnTo>
                  <a:pt x="6533388" y="1901952"/>
                </a:lnTo>
                <a:lnTo>
                  <a:pt x="6533388" y="2280208"/>
                </a:lnTo>
                <a:lnTo>
                  <a:pt x="5422392" y="2280208"/>
                </a:lnTo>
              </a:path>
              <a:path w="7891780" h="2280285">
                <a:moveTo>
                  <a:pt x="6778752" y="2280208"/>
                </a:moveTo>
                <a:lnTo>
                  <a:pt x="6778752" y="1901952"/>
                </a:lnTo>
                <a:lnTo>
                  <a:pt x="7891272" y="1901952"/>
                </a:lnTo>
                <a:lnTo>
                  <a:pt x="7891272" y="2280208"/>
                </a:lnTo>
                <a:lnTo>
                  <a:pt x="6778752" y="2280208"/>
                </a:lnTo>
              </a:path>
              <a:path w="7891780" h="2280285">
                <a:moveTo>
                  <a:pt x="1353312" y="1339850"/>
                </a:moveTo>
                <a:lnTo>
                  <a:pt x="1353312" y="963168"/>
                </a:lnTo>
                <a:lnTo>
                  <a:pt x="2464181" y="963168"/>
                </a:lnTo>
                <a:lnTo>
                  <a:pt x="2464181" y="1339850"/>
                </a:lnTo>
                <a:lnTo>
                  <a:pt x="1353312" y="1339850"/>
                </a:lnTo>
              </a:path>
              <a:path w="7891780" h="2280285">
                <a:moveTo>
                  <a:pt x="1481328" y="963168"/>
                </a:moveTo>
                <a:lnTo>
                  <a:pt x="1481328" y="1339850"/>
                </a:lnTo>
                <a:lnTo>
                  <a:pt x="1481328" y="963168"/>
                </a:lnTo>
              </a:path>
              <a:path w="7891780" h="2280285">
                <a:moveTo>
                  <a:pt x="1847088" y="963168"/>
                </a:moveTo>
                <a:lnTo>
                  <a:pt x="1847088" y="1339850"/>
                </a:lnTo>
                <a:lnTo>
                  <a:pt x="1847088" y="963168"/>
                </a:lnTo>
              </a:path>
              <a:path w="7891780" h="2280285">
                <a:moveTo>
                  <a:pt x="1972056" y="963168"/>
                </a:moveTo>
                <a:lnTo>
                  <a:pt x="1972056" y="1339850"/>
                </a:lnTo>
                <a:lnTo>
                  <a:pt x="1972056" y="963168"/>
                </a:lnTo>
              </a:path>
              <a:path w="7891780" h="2280285">
                <a:moveTo>
                  <a:pt x="2342388" y="963168"/>
                </a:moveTo>
                <a:lnTo>
                  <a:pt x="2342388" y="1339850"/>
                </a:lnTo>
                <a:lnTo>
                  <a:pt x="2342388" y="963168"/>
                </a:lnTo>
              </a:path>
              <a:path w="7891780" h="2280285">
                <a:moveTo>
                  <a:pt x="5422392" y="1339850"/>
                </a:moveTo>
                <a:lnTo>
                  <a:pt x="5422392" y="963168"/>
                </a:lnTo>
                <a:lnTo>
                  <a:pt x="6533388" y="963168"/>
                </a:lnTo>
                <a:lnTo>
                  <a:pt x="6533388" y="1339850"/>
                </a:lnTo>
                <a:lnTo>
                  <a:pt x="5422392" y="1339850"/>
                </a:lnTo>
              </a:path>
              <a:path w="7891780" h="2280285">
                <a:moveTo>
                  <a:pt x="5916168" y="963168"/>
                </a:moveTo>
                <a:lnTo>
                  <a:pt x="5916168" y="1339850"/>
                </a:lnTo>
                <a:lnTo>
                  <a:pt x="5916168" y="963168"/>
                </a:lnTo>
              </a:path>
              <a:path w="7891780" h="2280285">
                <a:moveTo>
                  <a:pt x="6409944" y="963168"/>
                </a:moveTo>
                <a:lnTo>
                  <a:pt x="6409944" y="1339850"/>
                </a:lnTo>
                <a:lnTo>
                  <a:pt x="6409944" y="963168"/>
                </a:lnTo>
              </a:path>
              <a:path w="7891780" h="2280285">
                <a:moveTo>
                  <a:pt x="3326892" y="494030"/>
                </a:moveTo>
                <a:lnTo>
                  <a:pt x="3326892" y="117348"/>
                </a:lnTo>
                <a:lnTo>
                  <a:pt x="4436237" y="117348"/>
                </a:lnTo>
                <a:lnTo>
                  <a:pt x="4436237" y="494030"/>
                </a:lnTo>
                <a:lnTo>
                  <a:pt x="3326892" y="494030"/>
                </a:lnTo>
              </a:path>
              <a:path w="7891780" h="2280285">
                <a:moveTo>
                  <a:pt x="3820668" y="117348"/>
                </a:moveTo>
                <a:lnTo>
                  <a:pt x="3820668" y="494030"/>
                </a:lnTo>
                <a:lnTo>
                  <a:pt x="3820668" y="117348"/>
                </a:lnTo>
              </a:path>
              <a:path w="7891780" h="2280285">
                <a:moveTo>
                  <a:pt x="3944112" y="117348"/>
                </a:moveTo>
                <a:lnTo>
                  <a:pt x="3944112" y="494030"/>
                </a:lnTo>
                <a:lnTo>
                  <a:pt x="3944112" y="117348"/>
                </a:lnTo>
              </a:path>
              <a:path w="7891780" h="2280285">
                <a:moveTo>
                  <a:pt x="4314444" y="117348"/>
                </a:moveTo>
                <a:lnTo>
                  <a:pt x="4314444" y="494030"/>
                </a:lnTo>
                <a:lnTo>
                  <a:pt x="4314444" y="117348"/>
                </a:lnTo>
              </a:path>
              <a:path w="7891780" h="2280285">
                <a:moveTo>
                  <a:pt x="3374136" y="411480"/>
                </a:moveTo>
                <a:lnTo>
                  <a:pt x="2464308" y="917701"/>
                </a:lnTo>
                <a:lnTo>
                  <a:pt x="3374136" y="411480"/>
                </a:lnTo>
              </a:path>
              <a:path w="7891780" h="2280285">
                <a:moveTo>
                  <a:pt x="2610612" y="871727"/>
                </a:moveTo>
                <a:lnTo>
                  <a:pt x="2464308" y="917701"/>
                </a:lnTo>
                <a:lnTo>
                  <a:pt x="2566543" y="824483"/>
                </a:lnTo>
                <a:lnTo>
                  <a:pt x="2610612" y="871727"/>
                </a:lnTo>
              </a:path>
              <a:path w="7891780" h="2280285">
                <a:moveTo>
                  <a:pt x="3867912" y="387095"/>
                </a:moveTo>
                <a:lnTo>
                  <a:pt x="5408549" y="928369"/>
                </a:lnTo>
                <a:lnTo>
                  <a:pt x="3867912" y="387095"/>
                </a:lnTo>
              </a:path>
              <a:path w="7891780" h="2280285">
                <a:moveTo>
                  <a:pt x="5284978" y="853439"/>
                </a:moveTo>
                <a:lnTo>
                  <a:pt x="5408676" y="928369"/>
                </a:lnTo>
                <a:lnTo>
                  <a:pt x="5251704" y="906652"/>
                </a:lnTo>
                <a:lnTo>
                  <a:pt x="5284978" y="853439"/>
                </a:lnTo>
              </a:path>
              <a:path w="7891780" h="2280285">
                <a:moveTo>
                  <a:pt x="1415796" y="1280159"/>
                </a:moveTo>
                <a:lnTo>
                  <a:pt x="986028" y="1868677"/>
                </a:lnTo>
                <a:lnTo>
                  <a:pt x="1415796" y="1280159"/>
                </a:lnTo>
              </a:path>
              <a:path w="7891780" h="2280285">
                <a:moveTo>
                  <a:pt x="1094105" y="1781428"/>
                </a:moveTo>
                <a:lnTo>
                  <a:pt x="986028" y="1868677"/>
                </a:lnTo>
                <a:lnTo>
                  <a:pt x="1027429" y="1751076"/>
                </a:lnTo>
                <a:lnTo>
                  <a:pt x="1094105" y="1781428"/>
                </a:lnTo>
              </a:path>
              <a:path w="7891780" h="2280285">
                <a:moveTo>
                  <a:pt x="1909572" y="1257300"/>
                </a:moveTo>
                <a:lnTo>
                  <a:pt x="1909572" y="1868677"/>
                </a:lnTo>
                <a:lnTo>
                  <a:pt x="1909572" y="1257300"/>
                </a:lnTo>
              </a:path>
              <a:path w="7891780" h="2280285">
                <a:moveTo>
                  <a:pt x="1949196" y="1751076"/>
                </a:moveTo>
                <a:lnTo>
                  <a:pt x="1909572" y="1868677"/>
                </a:lnTo>
                <a:lnTo>
                  <a:pt x="1871472" y="1751076"/>
                </a:lnTo>
                <a:lnTo>
                  <a:pt x="1949196" y="1751076"/>
                </a:lnTo>
              </a:path>
              <a:path w="7891780" h="2280285">
                <a:moveTo>
                  <a:pt x="2403348" y="1234439"/>
                </a:moveTo>
                <a:lnTo>
                  <a:pt x="2741549" y="1856486"/>
                </a:lnTo>
                <a:lnTo>
                  <a:pt x="2403348" y="1234439"/>
                </a:lnTo>
              </a:path>
              <a:path w="7891780" h="2280285">
                <a:moveTo>
                  <a:pt x="2719197" y="1735836"/>
                </a:moveTo>
                <a:lnTo>
                  <a:pt x="2741549" y="1856486"/>
                </a:lnTo>
                <a:lnTo>
                  <a:pt x="2647188" y="1757807"/>
                </a:lnTo>
                <a:lnTo>
                  <a:pt x="2719197" y="1735836"/>
                </a:lnTo>
              </a:path>
              <a:path w="7891780" h="2280285">
                <a:moveTo>
                  <a:pt x="5486273" y="1245108"/>
                </a:moveTo>
                <a:lnTo>
                  <a:pt x="5084064" y="1845817"/>
                </a:lnTo>
                <a:lnTo>
                  <a:pt x="5486273" y="1245108"/>
                </a:lnTo>
              </a:path>
              <a:path w="7891780" h="2280285">
                <a:moveTo>
                  <a:pt x="5189093" y="1753743"/>
                </a:moveTo>
                <a:lnTo>
                  <a:pt x="5084064" y="1845817"/>
                </a:lnTo>
                <a:lnTo>
                  <a:pt x="5120640" y="1728215"/>
                </a:lnTo>
                <a:lnTo>
                  <a:pt x="5189093" y="1753743"/>
                </a:lnTo>
              </a:path>
              <a:path w="7891780" h="2280285">
                <a:moveTo>
                  <a:pt x="5978652" y="1257300"/>
                </a:moveTo>
                <a:lnTo>
                  <a:pt x="5978652" y="1833626"/>
                </a:lnTo>
                <a:lnTo>
                  <a:pt x="5978652" y="1257300"/>
                </a:lnTo>
              </a:path>
              <a:path w="7891780" h="2280285">
                <a:moveTo>
                  <a:pt x="6016752" y="1716024"/>
                </a:moveTo>
                <a:lnTo>
                  <a:pt x="5978652" y="1833626"/>
                </a:lnTo>
                <a:lnTo>
                  <a:pt x="5940552" y="1716024"/>
                </a:lnTo>
                <a:lnTo>
                  <a:pt x="6016752" y="1716024"/>
                </a:lnTo>
              </a:path>
              <a:path w="7891780" h="2280285">
                <a:moveTo>
                  <a:pt x="6472428" y="1267968"/>
                </a:moveTo>
                <a:lnTo>
                  <a:pt x="6871716" y="1845817"/>
                </a:lnTo>
                <a:lnTo>
                  <a:pt x="6472428" y="1267968"/>
                </a:lnTo>
              </a:path>
              <a:path w="7891780" h="2280285">
                <a:moveTo>
                  <a:pt x="6833489" y="1728215"/>
                </a:moveTo>
                <a:lnTo>
                  <a:pt x="6871589" y="1845817"/>
                </a:lnTo>
                <a:lnTo>
                  <a:pt x="6766560" y="1754886"/>
                </a:lnTo>
                <a:lnTo>
                  <a:pt x="6833489" y="1728215"/>
                </a:lnTo>
              </a:path>
              <a:path w="7891780" h="2280285">
                <a:moveTo>
                  <a:pt x="553212" y="1914144"/>
                </a:moveTo>
                <a:lnTo>
                  <a:pt x="553212" y="2255837"/>
                </a:lnTo>
                <a:lnTo>
                  <a:pt x="553212" y="1914144"/>
                </a:lnTo>
              </a:path>
              <a:path w="7891780" h="2280285">
                <a:moveTo>
                  <a:pt x="1926336" y="1901952"/>
                </a:moveTo>
                <a:lnTo>
                  <a:pt x="1926336" y="2255837"/>
                </a:lnTo>
                <a:lnTo>
                  <a:pt x="1926336" y="1901952"/>
                </a:lnTo>
              </a:path>
              <a:path w="7891780" h="2280285">
                <a:moveTo>
                  <a:pt x="3267456" y="1901952"/>
                </a:moveTo>
                <a:lnTo>
                  <a:pt x="3267456" y="2268016"/>
                </a:lnTo>
                <a:lnTo>
                  <a:pt x="3267456" y="1901952"/>
                </a:lnTo>
              </a:path>
              <a:path w="7891780" h="2280285">
                <a:moveTo>
                  <a:pt x="4605528" y="1914144"/>
                </a:moveTo>
                <a:lnTo>
                  <a:pt x="4605528" y="2243645"/>
                </a:lnTo>
                <a:lnTo>
                  <a:pt x="4605528" y="1914144"/>
                </a:lnTo>
              </a:path>
              <a:path w="7891780" h="2280285">
                <a:moveTo>
                  <a:pt x="5963412" y="1914144"/>
                </a:moveTo>
                <a:lnTo>
                  <a:pt x="5963412" y="2268016"/>
                </a:lnTo>
                <a:lnTo>
                  <a:pt x="5963412" y="1914144"/>
                </a:lnTo>
              </a:path>
              <a:path w="7891780" h="2280285">
                <a:moveTo>
                  <a:pt x="7304532" y="1914144"/>
                </a:moveTo>
                <a:lnTo>
                  <a:pt x="7304532" y="2268016"/>
                </a:lnTo>
                <a:lnTo>
                  <a:pt x="7304532" y="1914144"/>
                </a:lnTo>
              </a:path>
              <a:path w="7891780" h="2280285">
                <a:moveTo>
                  <a:pt x="2849880" y="0"/>
                </a:moveTo>
                <a:lnTo>
                  <a:pt x="3250692" y="93217"/>
                </a:lnTo>
                <a:lnTo>
                  <a:pt x="2849880" y="0"/>
                </a:lnTo>
              </a:path>
              <a:path w="7891780" h="2280285">
                <a:moveTo>
                  <a:pt x="3115945" y="32003"/>
                </a:moveTo>
                <a:lnTo>
                  <a:pt x="3250692" y="93217"/>
                </a:lnTo>
                <a:lnTo>
                  <a:pt x="3092196" y="87122"/>
                </a:lnTo>
                <a:lnTo>
                  <a:pt x="3115945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47978" y="5426760"/>
            <a:ext cx="8121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2450" algn="l"/>
              </a:tabLst>
            </a:pPr>
            <a:r>
              <a:rPr sz="1300" b="1" spc="-25" dirty="0">
                <a:latin typeface="Arial"/>
                <a:cs typeface="Arial"/>
              </a:rPr>
              <a:t>10*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5582" y="5426760"/>
            <a:ext cx="8407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025" algn="l"/>
              </a:tabLst>
            </a:pPr>
            <a:r>
              <a:rPr sz="1300" b="1" spc="-25" dirty="0">
                <a:latin typeface="Arial"/>
                <a:cs typeface="Arial"/>
              </a:rPr>
              <a:t>20*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5659" y="5426760"/>
            <a:ext cx="7962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5940" algn="l"/>
              </a:tabLst>
            </a:pPr>
            <a:r>
              <a:rPr sz="1300" b="1" spc="-25" dirty="0">
                <a:latin typeface="Arial"/>
                <a:cs typeface="Arial"/>
              </a:rPr>
              <a:t>33*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31638" y="5426760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7164" y="5414568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59042" y="5426760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44893" y="5414568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15147" y="5438952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70772" y="5426760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0258" y="4474590"/>
            <a:ext cx="7023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6095" algn="l"/>
              </a:tabLst>
            </a:pPr>
            <a:r>
              <a:rPr sz="1300" b="1" spc="-25" dirty="0">
                <a:latin typeface="Arial"/>
                <a:cs typeface="Arial"/>
              </a:rPr>
              <a:t>20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0" name="object 20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514092" y="5917488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370963" y="5705437"/>
            <a:ext cx="3729990" cy="530225"/>
            <a:chOff x="2370963" y="5705437"/>
            <a:chExt cx="3729990" cy="530225"/>
          </a:xfrm>
        </p:grpSpPr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0963" y="5705437"/>
              <a:ext cx="181991" cy="15129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103876" y="5856732"/>
              <a:ext cx="990600" cy="372110"/>
            </a:xfrm>
            <a:custGeom>
              <a:avLst/>
              <a:gdLst/>
              <a:ahLst/>
              <a:cxnLst/>
              <a:rect l="l" t="t" r="r" b="b"/>
              <a:pathLst>
                <a:path w="990600" h="372110">
                  <a:moveTo>
                    <a:pt x="0" y="372046"/>
                  </a:moveTo>
                  <a:lnTo>
                    <a:pt x="0" y="0"/>
                  </a:lnTo>
                  <a:lnTo>
                    <a:pt x="990473" y="0"/>
                  </a:lnTo>
                  <a:lnTo>
                    <a:pt x="990473" y="372046"/>
                  </a:lnTo>
                  <a:lnTo>
                    <a:pt x="0" y="372046"/>
                  </a:lnTo>
                </a:path>
                <a:path w="990600" h="372110">
                  <a:moveTo>
                    <a:pt x="464820" y="12192"/>
                  </a:moveTo>
                  <a:lnTo>
                    <a:pt x="464820" y="361378"/>
                  </a:lnTo>
                  <a:lnTo>
                    <a:pt x="464820" y="1219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241163" y="5926023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48*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5395" y="5705437"/>
            <a:ext cx="184022" cy="16196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18260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120" dirty="0"/>
              <a:t> </a:t>
            </a:r>
            <a:r>
              <a:rPr dirty="0"/>
              <a:t>Inserting</a:t>
            </a:r>
            <a:r>
              <a:rPr spc="-114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80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inserted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(with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overflow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added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necessary)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Wingdings"/>
              <a:buChar char=""/>
            </a:pP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Insert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41*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085588" y="5326379"/>
          <a:ext cx="1107440" cy="377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40*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604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46*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3" name="object 23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5097779" y="5850635"/>
          <a:ext cx="990600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59298" y="5693295"/>
            <a:ext cx="191388" cy="17410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18260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120" dirty="0"/>
              <a:t> </a:t>
            </a:r>
            <a:r>
              <a:rPr dirty="0"/>
              <a:t>Inserting</a:t>
            </a:r>
            <a:r>
              <a:rPr spc="-114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80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inserted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(with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overflow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added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necessary)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Wingdings"/>
              <a:buChar char=""/>
            </a:pP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Insert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42*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4" name="object 24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5097779" y="5850635"/>
          <a:ext cx="990600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5094732" y="6406896"/>
            <a:ext cx="990600" cy="340360"/>
          </a:xfrm>
          <a:custGeom>
            <a:avLst/>
            <a:gdLst/>
            <a:ahLst/>
            <a:cxnLst/>
            <a:rect l="l" t="t" r="r" b="b"/>
            <a:pathLst>
              <a:path w="990600" h="340359">
                <a:moveTo>
                  <a:pt x="0" y="340151"/>
                </a:moveTo>
                <a:lnTo>
                  <a:pt x="0" y="0"/>
                </a:lnTo>
                <a:lnTo>
                  <a:pt x="990472" y="0"/>
                </a:lnTo>
                <a:lnTo>
                  <a:pt x="990472" y="340151"/>
                </a:lnTo>
                <a:lnTo>
                  <a:pt x="0" y="340151"/>
                </a:lnTo>
              </a:path>
              <a:path w="990600" h="340359">
                <a:moveTo>
                  <a:pt x="480059" y="13715"/>
                </a:moveTo>
                <a:lnTo>
                  <a:pt x="480059" y="306717"/>
                </a:lnTo>
                <a:lnTo>
                  <a:pt x="480059" y="1371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094732" y="6406896"/>
            <a:ext cx="480059" cy="340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5"/>
              </a:spcBef>
            </a:pPr>
            <a:r>
              <a:rPr sz="1300" b="1" spc="-25" dirty="0">
                <a:latin typeface="Arial"/>
                <a:cs typeface="Arial"/>
              </a:rPr>
              <a:t>42*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065395" y="5702477"/>
            <a:ext cx="193040" cy="168910"/>
            <a:chOff x="5065395" y="5702477"/>
            <a:chExt cx="193040" cy="168910"/>
          </a:xfrm>
        </p:grpSpPr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65395" y="5705436"/>
              <a:ext cx="184022" cy="16196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66919" y="5702477"/>
              <a:ext cx="191134" cy="168732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41467" y="6241732"/>
            <a:ext cx="114173" cy="159067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228600" y="6324600"/>
            <a:ext cx="4598035" cy="424180"/>
          </a:xfrm>
          <a:custGeom>
            <a:avLst/>
            <a:gdLst/>
            <a:ahLst/>
            <a:cxnLst/>
            <a:rect l="l" t="t" r="r" b="b"/>
            <a:pathLst>
              <a:path w="4598035" h="424179">
                <a:moveTo>
                  <a:pt x="4527296" y="0"/>
                </a:moveTo>
                <a:lnTo>
                  <a:pt x="70611" y="0"/>
                </a:lnTo>
                <a:lnTo>
                  <a:pt x="43125" y="5548"/>
                </a:lnTo>
                <a:lnTo>
                  <a:pt x="20680" y="20680"/>
                </a:lnTo>
                <a:lnTo>
                  <a:pt x="5548" y="43125"/>
                </a:lnTo>
                <a:lnTo>
                  <a:pt x="0" y="70612"/>
                </a:lnTo>
                <a:lnTo>
                  <a:pt x="0" y="353060"/>
                </a:lnTo>
                <a:lnTo>
                  <a:pt x="5548" y="380546"/>
                </a:lnTo>
                <a:lnTo>
                  <a:pt x="20680" y="402991"/>
                </a:lnTo>
                <a:lnTo>
                  <a:pt x="43125" y="418123"/>
                </a:lnTo>
                <a:lnTo>
                  <a:pt x="70611" y="423672"/>
                </a:lnTo>
                <a:lnTo>
                  <a:pt x="4527296" y="423672"/>
                </a:lnTo>
                <a:lnTo>
                  <a:pt x="4554777" y="418123"/>
                </a:lnTo>
                <a:lnTo>
                  <a:pt x="4577222" y="402991"/>
                </a:lnTo>
                <a:lnTo>
                  <a:pt x="4592357" y="380546"/>
                </a:lnTo>
                <a:lnTo>
                  <a:pt x="4597908" y="353060"/>
                </a:lnTo>
                <a:lnTo>
                  <a:pt x="4597908" y="70612"/>
                </a:lnTo>
                <a:lnTo>
                  <a:pt x="4592357" y="43125"/>
                </a:lnTo>
                <a:lnTo>
                  <a:pt x="4577222" y="20680"/>
                </a:lnTo>
                <a:lnTo>
                  <a:pt x="4554777" y="5548"/>
                </a:lnTo>
                <a:lnTo>
                  <a:pt x="452729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44500" y="6372250"/>
            <a:ext cx="41656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Chains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overflow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pages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easily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develop!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957" y="461899"/>
            <a:ext cx="2957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DBMS</a:t>
            </a:r>
            <a:r>
              <a:rPr spc="-15" dirty="0"/>
              <a:t> </a:t>
            </a:r>
            <a:r>
              <a:rPr spc="-30" dirty="0"/>
              <a:t>Layers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65120" y="2136648"/>
          <a:ext cx="3223260" cy="2870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635">
                <a:tc>
                  <a:txBody>
                    <a:bodyPr/>
                    <a:lstStyle/>
                    <a:p>
                      <a:pPr marL="5251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dirty="0">
                          <a:latin typeface="Arial MT"/>
                          <a:cs typeface="Arial MT"/>
                        </a:rPr>
                        <a:t>Query</a:t>
                      </a:r>
                      <a:r>
                        <a:rPr sz="20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latin typeface="Arial MT"/>
                          <a:cs typeface="Arial MT"/>
                        </a:rPr>
                        <a:t>Optimization</a:t>
                      </a:r>
                      <a:endParaRPr sz="2000">
                        <a:latin typeface="Arial MT"/>
                        <a:cs typeface="Arial MT"/>
                      </a:endParaRPr>
                    </a:p>
                    <a:p>
                      <a:pPr marL="5251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 MT"/>
                          <a:cs typeface="Arial MT"/>
                        </a:rPr>
                        <a:t>and</a:t>
                      </a:r>
                      <a:r>
                        <a:rPr sz="2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latin typeface="Arial MT"/>
                          <a:cs typeface="Arial MT"/>
                        </a:rPr>
                        <a:t>Execution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57150">
                      <a:solidFill>
                        <a:srgbClr val="1F487C"/>
                      </a:solidFill>
                      <a:prstDash val="solid"/>
                    </a:lnL>
                    <a:lnR w="57150">
                      <a:solidFill>
                        <a:srgbClr val="1F487C"/>
                      </a:solidFill>
                      <a:prstDash val="solid"/>
                    </a:lnR>
                    <a:lnT w="57150">
                      <a:solidFill>
                        <a:srgbClr val="1F487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2000" dirty="0">
                          <a:latin typeface="Arial MT"/>
                          <a:cs typeface="Arial MT"/>
                        </a:rPr>
                        <a:t>Relational</a:t>
                      </a:r>
                      <a:r>
                        <a:rPr sz="20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latin typeface="Arial MT"/>
                          <a:cs typeface="Arial MT"/>
                        </a:rPr>
                        <a:t>Operators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99060" marB="0">
                    <a:lnL w="57150">
                      <a:solidFill>
                        <a:srgbClr val="1F487C"/>
                      </a:solidFill>
                      <a:prstDash val="solid"/>
                    </a:lnL>
                    <a:lnR w="57150">
                      <a:solidFill>
                        <a:srgbClr val="1F487C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2000" dirty="0">
                          <a:latin typeface="Arial MT"/>
                          <a:cs typeface="Arial MT"/>
                        </a:rPr>
                        <a:t>Files</a:t>
                      </a:r>
                      <a:r>
                        <a:rPr sz="2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dirty="0">
                          <a:latin typeface="Arial MT"/>
                          <a:cs typeface="Arial MT"/>
                        </a:rPr>
                        <a:t>and</a:t>
                      </a:r>
                      <a:r>
                        <a:rPr sz="2000" spc="-1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dirty="0">
                          <a:latin typeface="Arial MT"/>
                          <a:cs typeface="Arial MT"/>
                        </a:rPr>
                        <a:t>Access</a:t>
                      </a:r>
                      <a:r>
                        <a:rPr sz="2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latin typeface="Arial MT"/>
                          <a:cs typeface="Arial MT"/>
                        </a:rPr>
                        <a:t>Methods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75565" marB="0">
                    <a:lnL w="57150">
                      <a:solidFill>
                        <a:srgbClr val="1F487C"/>
                      </a:solidFill>
                      <a:prstDash val="solid"/>
                    </a:lnL>
                    <a:lnR w="57150">
                      <a:solidFill>
                        <a:srgbClr val="1F487C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Buffer</a:t>
                      </a:r>
                      <a:r>
                        <a:rPr sz="2000" spc="-6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Management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201295" marB="0">
                    <a:lnL w="57150">
                      <a:solidFill>
                        <a:srgbClr val="1F487C"/>
                      </a:solidFill>
                      <a:prstDash val="solid"/>
                    </a:lnL>
                    <a:lnR w="57150">
                      <a:solidFill>
                        <a:srgbClr val="1F487C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Disk</a:t>
                      </a:r>
                      <a:r>
                        <a:rPr sz="2000" spc="-4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Space</a:t>
                      </a:r>
                      <a:r>
                        <a:rPr sz="2000" spc="-3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Management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116839" marB="0">
                    <a:lnL w="57150">
                      <a:solidFill>
                        <a:srgbClr val="1F487C"/>
                      </a:solidFill>
                      <a:prstDash val="solid"/>
                    </a:lnL>
                    <a:lnR w="57150">
                      <a:solidFill>
                        <a:srgbClr val="1F487C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1F487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928109" y="5528309"/>
            <a:ext cx="1069975" cy="645160"/>
          </a:xfrm>
          <a:custGeom>
            <a:avLst/>
            <a:gdLst/>
            <a:ahLst/>
            <a:cxnLst/>
            <a:rect l="l" t="t" r="r" b="b"/>
            <a:pathLst>
              <a:path w="1069975" h="645160">
                <a:moveTo>
                  <a:pt x="16763" y="55625"/>
                </a:moveTo>
                <a:lnTo>
                  <a:pt x="65140" y="32170"/>
                </a:lnTo>
                <a:lnTo>
                  <a:pt x="144431" y="19126"/>
                </a:lnTo>
                <a:lnTo>
                  <a:pt x="195772" y="13639"/>
                </a:lnTo>
                <a:lnTo>
                  <a:pt x="253836" y="8958"/>
                </a:lnTo>
                <a:lnTo>
                  <a:pt x="317817" y="5167"/>
                </a:lnTo>
                <a:lnTo>
                  <a:pt x="386910" y="2354"/>
                </a:lnTo>
                <a:lnTo>
                  <a:pt x="460309" y="602"/>
                </a:lnTo>
                <a:lnTo>
                  <a:pt x="537210" y="0"/>
                </a:lnTo>
                <a:lnTo>
                  <a:pt x="614110" y="602"/>
                </a:lnTo>
                <a:lnTo>
                  <a:pt x="687509" y="2354"/>
                </a:lnTo>
                <a:lnTo>
                  <a:pt x="756602" y="5167"/>
                </a:lnTo>
                <a:lnTo>
                  <a:pt x="820583" y="8958"/>
                </a:lnTo>
                <a:lnTo>
                  <a:pt x="878647" y="13639"/>
                </a:lnTo>
                <a:lnTo>
                  <a:pt x="929988" y="19126"/>
                </a:lnTo>
                <a:lnTo>
                  <a:pt x="973800" y="25331"/>
                </a:lnTo>
                <a:lnTo>
                  <a:pt x="1035618" y="39555"/>
                </a:lnTo>
                <a:lnTo>
                  <a:pt x="1057655" y="55625"/>
                </a:lnTo>
                <a:lnTo>
                  <a:pt x="1052012" y="63845"/>
                </a:lnTo>
                <a:lnTo>
                  <a:pt x="1009279" y="79076"/>
                </a:lnTo>
                <a:lnTo>
                  <a:pt x="929988" y="92120"/>
                </a:lnTo>
                <a:lnTo>
                  <a:pt x="878647" y="97607"/>
                </a:lnTo>
                <a:lnTo>
                  <a:pt x="820583" y="102290"/>
                </a:lnTo>
                <a:lnTo>
                  <a:pt x="756602" y="106081"/>
                </a:lnTo>
                <a:lnTo>
                  <a:pt x="687509" y="108896"/>
                </a:lnTo>
                <a:lnTo>
                  <a:pt x="614110" y="110648"/>
                </a:lnTo>
                <a:lnTo>
                  <a:pt x="537210" y="111251"/>
                </a:lnTo>
                <a:lnTo>
                  <a:pt x="460309" y="110648"/>
                </a:lnTo>
                <a:lnTo>
                  <a:pt x="386910" y="108896"/>
                </a:lnTo>
                <a:lnTo>
                  <a:pt x="317817" y="106081"/>
                </a:lnTo>
                <a:lnTo>
                  <a:pt x="253836" y="102290"/>
                </a:lnTo>
                <a:lnTo>
                  <a:pt x="195772" y="97607"/>
                </a:lnTo>
                <a:lnTo>
                  <a:pt x="144431" y="92120"/>
                </a:lnTo>
                <a:lnTo>
                  <a:pt x="100619" y="85914"/>
                </a:lnTo>
                <a:lnTo>
                  <a:pt x="38801" y="71691"/>
                </a:lnTo>
                <a:lnTo>
                  <a:pt x="16763" y="55625"/>
                </a:lnTo>
                <a:close/>
              </a:path>
              <a:path w="1069975" h="645160">
                <a:moveTo>
                  <a:pt x="0" y="51815"/>
                </a:moveTo>
                <a:lnTo>
                  <a:pt x="3048" y="627887"/>
                </a:lnTo>
              </a:path>
              <a:path w="1069975" h="645160">
                <a:moveTo>
                  <a:pt x="1069848" y="79247"/>
                </a:moveTo>
                <a:lnTo>
                  <a:pt x="1069848" y="597407"/>
                </a:lnTo>
              </a:path>
              <a:path w="1069975" h="645160">
                <a:moveTo>
                  <a:pt x="16763" y="589025"/>
                </a:moveTo>
                <a:lnTo>
                  <a:pt x="65140" y="565575"/>
                </a:lnTo>
                <a:lnTo>
                  <a:pt x="144431" y="552531"/>
                </a:lnTo>
                <a:lnTo>
                  <a:pt x="195772" y="547044"/>
                </a:lnTo>
                <a:lnTo>
                  <a:pt x="253836" y="542361"/>
                </a:lnTo>
                <a:lnTo>
                  <a:pt x="317817" y="538570"/>
                </a:lnTo>
                <a:lnTo>
                  <a:pt x="386910" y="535755"/>
                </a:lnTo>
                <a:lnTo>
                  <a:pt x="460309" y="534003"/>
                </a:lnTo>
                <a:lnTo>
                  <a:pt x="537210" y="533399"/>
                </a:lnTo>
                <a:lnTo>
                  <a:pt x="614110" y="534003"/>
                </a:lnTo>
                <a:lnTo>
                  <a:pt x="687509" y="535755"/>
                </a:lnTo>
                <a:lnTo>
                  <a:pt x="756602" y="538570"/>
                </a:lnTo>
                <a:lnTo>
                  <a:pt x="820583" y="542361"/>
                </a:lnTo>
                <a:lnTo>
                  <a:pt x="878647" y="547044"/>
                </a:lnTo>
                <a:lnTo>
                  <a:pt x="929988" y="552531"/>
                </a:lnTo>
                <a:lnTo>
                  <a:pt x="973800" y="558737"/>
                </a:lnTo>
                <a:lnTo>
                  <a:pt x="1035618" y="572960"/>
                </a:lnTo>
                <a:lnTo>
                  <a:pt x="1057655" y="589025"/>
                </a:lnTo>
                <a:lnTo>
                  <a:pt x="1052012" y="597245"/>
                </a:lnTo>
                <a:lnTo>
                  <a:pt x="1009279" y="612476"/>
                </a:lnTo>
                <a:lnTo>
                  <a:pt x="929988" y="625520"/>
                </a:lnTo>
                <a:lnTo>
                  <a:pt x="878647" y="631007"/>
                </a:lnTo>
                <a:lnTo>
                  <a:pt x="820583" y="635690"/>
                </a:lnTo>
                <a:lnTo>
                  <a:pt x="756602" y="639481"/>
                </a:lnTo>
                <a:lnTo>
                  <a:pt x="687509" y="642296"/>
                </a:lnTo>
                <a:lnTo>
                  <a:pt x="614110" y="644048"/>
                </a:lnTo>
                <a:lnTo>
                  <a:pt x="537210" y="644651"/>
                </a:lnTo>
                <a:lnTo>
                  <a:pt x="460309" y="644048"/>
                </a:lnTo>
                <a:lnTo>
                  <a:pt x="386910" y="642296"/>
                </a:lnTo>
                <a:lnTo>
                  <a:pt x="317817" y="639481"/>
                </a:lnTo>
                <a:lnTo>
                  <a:pt x="253836" y="635690"/>
                </a:lnTo>
                <a:lnTo>
                  <a:pt x="195772" y="631007"/>
                </a:lnTo>
                <a:lnTo>
                  <a:pt x="144431" y="625520"/>
                </a:lnTo>
                <a:lnTo>
                  <a:pt x="100619" y="619314"/>
                </a:lnTo>
                <a:lnTo>
                  <a:pt x="38801" y="605091"/>
                </a:lnTo>
                <a:lnTo>
                  <a:pt x="16763" y="589025"/>
                </a:lnTo>
                <a:close/>
              </a:path>
            </a:pathLst>
          </a:custGeom>
          <a:ln w="25908">
            <a:solidFill>
              <a:srgbClr val="053C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98441" y="5748324"/>
            <a:ext cx="342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280048"/>
                </a:solidFill>
                <a:latin typeface="Arial MT"/>
                <a:cs typeface="Arial MT"/>
              </a:rPr>
              <a:t>DB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88358" y="5058917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25908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17696" y="1328165"/>
            <a:ext cx="1079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Palatino Linotype"/>
                <a:cs typeface="Palatino Linotype"/>
              </a:rPr>
              <a:t>Queries</a:t>
            </a:r>
            <a:endParaRPr sz="2400">
              <a:latin typeface="Palatino Linotype"/>
              <a:cs typeface="Palatino Linotype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05060" y="1534223"/>
            <a:ext cx="377825" cy="569595"/>
            <a:chOff x="3405060" y="1534223"/>
            <a:chExt cx="377825" cy="569595"/>
          </a:xfrm>
        </p:grpSpPr>
        <p:sp>
          <p:nvSpPr>
            <p:cNvPr id="9" name="object 9"/>
            <p:cNvSpPr/>
            <p:nvPr/>
          </p:nvSpPr>
          <p:spPr>
            <a:xfrm>
              <a:off x="3419347" y="1548511"/>
              <a:ext cx="349250" cy="541020"/>
            </a:xfrm>
            <a:custGeom>
              <a:avLst/>
              <a:gdLst/>
              <a:ahLst/>
              <a:cxnLst/>
              <a:rect l="l" t="t" r="r" b="b"/>
              <a:pathLst>
                <a:path w="349250" h="541019">
                  <a:moveTo>
                    <a:pt x="65150" y="0"/>
                  </a:moveTo>
                  <a:lnTo>
                    <a:pt x="0" y="39624"/>
                  </a:lnTo>
                  <a:lnTo>
                    <a:pt x="237362" y="430275"/>
                  </a:lnTo>
                  <a:lnTo>
                    <a:pt x="204850" y="450088"/>
                  </a:lnTo>
                  <a:lnTo>
                    <a:pt x="349123" y="540765"/>
                  </a:lnTo>
                  <a:lnTo>
                    <a:pt x="335152" y="370966"/>
                  </a:lnTo>
                  <a:lnTo>
                    <a:pt x="302513" y="390778"/>
                  </a:lnTo>
                  <a:lnTo>
                    <a:pt x="65150" y="0"/>
                  </a:lnTo>
                  <a:close/>
                </a:path>
              </a:pathLst>
            </a:custGeom>
            <a:solidFill>
              <a:srgbClr val="053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19347" y="1548511"/>
              <a:ext cx="349250" cy="541020"/>
            </a:xfrm>
            <a:custGeom>
              <a:avLst/>
              <a:gdLst/>
              <a:ahLst/>
              <a:cxnLst/>
              <a:rect l="l" t="t" r="r" b="b"/>
              <a:pathLst>
                <a:path w="349250" h="541019">
                  <a:moveTo>
                    <a:pt x="65150" y="0"/>
                  </a:moveTo>
                  <a:lnTo>
                    <a:pt x="302513" y="390778"/>
                  </a:lnTo>
                  <a:lnTo>
                    <a:pt x="335152" y="370966"/>
                  </a:lnTo>
                  <a:lnTo>
                    <a:pt x="349123" y="540765"/>
                  </a:lnTo>
                  <a:lnTo>
                    <a:pt x="204850" y="450088"/>
                  </a:lnTo>
                  <a:lnTo>
                    <a:pt x="237362" y="430275"/>
                  </a:lnTo>
                  <a:lnTo>
                    <a:pt x="0" y="39624"/>
                  </a:lnTo>
                  <a:lnTo>
                    <a:pt x="65150" y="0"/>
                  </a:lnTo>
                  <a:close/>
                </a:path>
              </a:pathLst>
            </a:custGeom>
            <a:ln w="28575">
              <a:solidFill>
                <a:srgbClr val="053C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5176964" y="1541081"/>
            <a:ext cx="403225" cy="554355"/>
            <a:chOff x="5176964" y="1541081"/>
            <a:chExt cx="403225" cy="554355"/>
          </a:xfrm>
        </p:grpSpPr>
        <p:sp>
          <p:nvSpPr>
            <p:cNvPr id="12" name="object 12"/>
            <p:cNvSpPr/>
            <p:nvPr/>
          </p:nvSpPr>
          <p:spPr>
            <a:xfrm>
              <a:off x="5191252" y="1555369"/>
              <a:ext cx="374650" cy="525780"/>
            </a:xfrm>
            <a:custGeom>
              <a:avLst/>
              <a:gdLst/>
              <a:ahLst/>
              <a:cxnLst/>
              <a:rect l="l" t="t" r="r" b="b"/>
              <a:pathLst>
                <a:path w="374650" h="525780">
                  <a:moveTo>
                    <a:pt x="311531" y="0"/>
                  </a:moveTo>
                  <a:lnTo>
                    <a:pt x="54228" y="377951"/>
                  </a:lnTo>
                  <a:lnTo>
                    <a:pt x="22733" y="356615"/>
                  </a:lnTo>
                  <a:lnTo>
                    <a:pt x="0" y="525398"/>
                  </a:lnTo>
                  <a:lnTo>
                    <a:pt x="148844" y="442340"/>
                  </a:lnTo>
                  <a:lnTo>
                    <a:pt x="117348" y="420877"/>
                  </a:lnTo>
                  <a:lnTo>
                    <a:pt x="374523" y="42925"/>
                  </a:lnTo>
                  <a:lnTo>
                    <a:pt x="311531" y="0"/>
                  </a:lnTo>
                  <a:close/>
                </a:path>
              </a:pathLst>
            </a:custGeom>
            <a:solidFill>
              <a:srgbClr val="053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91252" y="1555369"/>
              <a:ext cx="374650" cy="525780"/>
            </a:xfrm>
            <a:custGeom>
              <a:avLst/>
              <a:gdLst/>
              <a:ahLst/>
              <a:cxnLst/>
              <a:rect l="l" t="t" r="r" b="b"/>
              <a:pathLst>
                <a:path w="374650" h="525780">
                  <a:moveTo>
                    <a:pt x="374523" y="42925"/>
                  </a:moveTo>
                  <a:lnTo>
                    <a:pt x="117348" y="420877"/>
                  </a:lnTo>
                  <a:lnTo>
                    <a:pt x="148844" y="442340"/>
                  </a:lnTo>
                  <a:lnTo>
                    <a:pt x="0" y="525398"/>
                  </a:lnTo>
                  <a:lnTo>
                    <a:pt x="22733" y="356615"/>
                  </a:lnTo>
                  <a:lnTo>
                    <a:pt x="54228" y="377951"/>
                  </a:lnTo>
                  <a:lnTo>
                    <a:pt x="311531" y="0"/>
                  </a:lnTo>
                  <a:lnTo>
                    <a:pt x="374523" y="42925"/>
                  </a:lnTo>
                  <a:close/>
                </a:path>
              </a:pathLst>
            </a:custGeom>
            <a:ln w="28575">
              <a:solidFill>
                <a:srgbClr val="053C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193228" y="3427412"/>
            <a:ext cx="1473835" cy="1550035"/>
            <a:chOff x="1193228" y="3427412"/>
            <a:chExt cx="1473835" cy="1550035"/>
          </a:xfrm>
        </p:grpSpPr>
        <p:sp>
          <p:nvSpPr>
            <p:cNvPr id="15" name="object 15"/>
            <p:cNvSpPr/>
            <p:nvPr/>
          </p:nvSpPr>
          <p:spPr>
            <a:xfrm>
              <a:off x="1206246" y="3440429"/>
              <a:ext cx="1447800" cy="1524000"/>
            </a:xfrm>
            <a:custGeom>
              <a:avLst/>
              <a:gdLst/>
              <a:ahLst/>
              <a:cxnLst/>
              <a:rect l="l" t="t" r="r" b="b"/>
              <a:pathLst>
                <a:path w="1447800" h="1524000">
                  <a:moveTo>
                    <a:pt x="0" y="1524000"/>
                  </a:moveTo>
                  <a:lnTo>
                    <a:pt x="1447800" y="1524000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0" y="15240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82446" y="3516630"/>
              <a:ext cx="1295400" cy="609600"/>
            </a:xfrm>
            <a:custGeom>
              <a:avLst/>
              <a:gdLst/>
              <a:ahLst/>
              <a:cxnLst/>
              <a:rect l="l" t="t" r="r" b="b"/>
              <a:pathLst>
                <a:path w="1295400" h="609600">
                  <a:moveTo>
                    <a:pt x="12954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1295400" y="60960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82446" y="3516630"/>
              <a:ext cx="1295400" cy="609600"/>
            </a:xfrm>
            <a:custGeom>
              <a:avLst/>
              <a:gdLst/>
              <a:ahLst/>
              <a:cxnLst/>
              <a:rect l="l" t="t" r="r" b="b"/>
              <a:pathLst>
                <a:path w="1295400" h="609600">
                  <a:moveTo>
                    <a:pt x="0" y="609600"/>
                  </a:moveTo>
                  <a:lnTo>
                    <a:pt x="1295400" y="609600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25907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295400" y="3518407"/>
            <a:ext cx="1270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Transaction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269428" y="4256468"/>
            <a:ext cx="1321435" cy="635635"/>
            <a:chOff x="1269428" y="4256468"/>
            <a:chExt cx="1321435" cy="635635"/>
          </a:xfrm>
        </p:grpSpPr>
        <p:sp>
          <p:nvSpPr>
            <p:cNvPr id="20" name="object 20"/>
            <p:cNvSpPr/>
            <p:nvPr/>
          </p:nvSpPr>
          <p:spPr>
            <a:xfrm>
              <a:off x="1282446" y="4269485"/>
              <a:ext cx="1295400" cy="609600"/>
            </a:xfrm>
            <a:custGeom>
              <a:avLst/>
              <a:gdLst/>
              <a:ahLst/>
              <a:cxnLst/>
              <a:rect l="l" t="t" r="r" b="b"/>
              <a:pathLst>
                <a:path w="1295400" h="609600">
                  <a:moveTo>
                    <a:pt x="12954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1295400" y="60960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82446" y="4269485"/>
              <a:ext cx="1295400" cy="609600"/>
            </a:xfrm>
            <a:custGeom>
              <a:avLst/>
              <a:gdLst/>
              <a:ahLst/>
              <a:cxnLst/>
              <a:rect l="l" t="t" r="r" b="b"/>
              <a:pathLst>
                <a:path w="1295400" h="609600">
                  <a:moveTo>
                    <a:pt x="0" y="609600"/>
                  </a:moveTo>
                  <a:lnTo>
                    <a:pt x="1295400" y="609600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295400" y="4272788"/>
            <a:ext cx="1270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marR="208915" indent="210185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Lock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61938" y="3483102"/>
            <a:ext cx="1295400" cy="1524000"/>
          </a:xfrm>
          <a:prstGeom prst="rect">
            <a:avLst/>
          </a:prstGeom>
          <a:solidFill>
            <a:srgbClr val="006FC0"/>
          </a:solidFill>
          <a:ln w="25907">
            <a:solidFill>
              <a:srgbClr val="000000"/>
            </a:solidFill>
          </a:ln>
        </p:spPr>
        <p:txBody>
          <a:bodyPr vert="horz" wrap="square" lIns="0" tIns="2089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45"/>
              </a:spcBef>
            </a:pPr>
            <a:endParaRPr sz="1800">
              <a:latin typeface="Times New Roman"/>
              <a:cs typeface="Times New Roman"/>
            </a:endParaRPr>
          </a:p>
          <a:p>
            <a:pPr marL="229235" marR="217170" indent="-6350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Recovery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636520" y="3601211"/>
            <a:ext cx="230504" cy="1229995"/>
            <a:chOff x="2636520" y="3601211"/>
            <a:chExt cx="230504" cy="1229995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8044" y="3601211"/>
              <a:ext cx="228600" cy="762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8044" y="4145279"/>
              <a:ext cx="228600" cy="762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6520" y="4754879"/>
              <a:ext cx="228600" cy="76200"/>
            </a:xfrm>
            <a:prstGeom prst="rect">
              <a:avLst/>
            </a:prstGeom>
          </p:spPr>
        </p:pic>
      </p:grp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24955" y="3595115"/>
            <a:ext cx="228600" cy="7620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24955" y="4137659"/>
            <a:ext cx="228600" cy="76200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23432" y="4747259"/>
            <a:ext cx="228600" cy="76200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2919222" y="3481578"/>
            <a:ext cx="3148965" cy="416559"/>
          </a:xfrm>
          <a:custGeom>
            <a:avLst/>
            <a:gdLst/>
            <a:ahLst/>
            <a:cxnLst/>
            <a:rect l="l" t="t" r="r" b="b"/>
            <a:pathLst>
              <a:path w="3148965" h="416560">
                <a:moveTo>
                  <a:pt x="0" y="69342"/>
                </a:moveTo>
                <a:lnTo>
                  <a:pt x="5441" y="42326"/>
                </a:lnTo>
                <a:lnTo>
                  <a:pt x="20288" y="20288"/>
                </a:lnTo>
                <a:lnTo>
                  <a:pt x="42326" y="5441"/>
                </a:lnTo>
                <a:lnTo>
                  <a:pt x="69341" y="0"/>
                </a:lnTo>
                <a:lnTo>
                  <a:pt x="3079241" y="0"/>
                </a:lnTo>
                <a:lnTo>
                  <a:pt x="3106257" y="5441"/>
                </a:lnTo>
                <a:lnTo>
                  <a:pt x="3128295" y="20288"/>
                </a:lnTo>
                <a:lnTo>
                  <a:pt x="3143142" y="42326"/>
                </a:lnTo>
                <a:lnTo>
                  <a:pt x="3148583" y="69342"/>
                </a:lnTo>
                <a:lnTo>
                  <a:pt x="3148583" y="346710"/>
                </a:lnTo>
                <a:lnTo>
                  <a:pt x="3143142" y="373725"/>
                </a:lnTo>
                <a:lnTo>
                  <a:pt x="3128295" y="395763"/>
                </a:lnTo>
                <a:lnTo>
                  <a:pt x="3106257" y="410610"/>
                </a:lnTo>
                <a:lnTo>
                  <a:pt x="3079241" y="416052"/>
                </a:lnTo>
                <a:lnTo>
                  <a:pt x="69341" y="416052"/>
                </a:lnTo>
                <a:lnTo>
                  <a:pt x="42326" y="410610"/>
                </a:lnTo>
                <a:lnTo>
                  <a:pt x="20288" y="395763"/>
                </a:lnTo>
                <a:lnTo>
                  <a:pt x="5441" y="373725"/>
                </a:lnTo>
                <a:lnTo>
                  <a:pt x="0" y="346710"/>
                </a:lnTo>
                <a:lnTo>
                  <a:pt x="0" y="69342"/>
                </a:lnTo>
                <a:close/>
              </a:path>
            </a:pathLst>
          </a:custGeom>
          <a:ln w="25907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192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6842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85" dirty="0"/>
              <a:t> </a:t>
            </a:r>
            <a:r>
              <a:rPr dirty="0"/>
              <a:t>Deleting</a:t>
            </a:r>
            <a:r>
              <a:rPr spc="-8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deleted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i="1" dirty="0">
                <a:latin typeface="Calibri"/>
                <a:cs typeface="Calibri"/>
              </a:rPr>
              <a:t>with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spc="-45" dirty="0">
                <a:latin typeface="Calibri"/>
                <a:cs typeface="Calibri"/>
              </a:rPr>
              <a:t>ONLY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overflow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pages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removed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spc="-20" dirty="0">
                <a:latin typeface="Calibri"/>
                <a:cs typeface="Calibri"/>
              </a:rPr>
              <a:t>when </a:t>
            </a:r>
            <a:r>
              <a:rPr sz="2600" i="1" dirty="0">
                <a:latin typeface="Calibri"/>
                <a:cs typeface="Calibri"/>
              </a:rPr>
              <a:t>becoming</a:t>
            </a:r>
            <a:r>
              <a:rPr sz="2600" i="1" spc="-1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empty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92804"/>
            <a:ext cx="1819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Delete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42*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5" name="object 25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5094732" y="6406896"/>
            <a:ext cx="990600" cy="340360"/>
          </a:xfrm>
          <a:custGeom>
            <a:avLst/>
            <a:gdLst/>
            <a:ahLst/>
            <a:cxnLst/>
            <a:rect l="l" t="t" r="r" b="b"/>
            <a:pathLst>
              <a:path w="990600" h="340359">
                <a:moveTo>
                  <a:pt x="0" y="340151"/>
                </a:moveTo>
                <a:lnTo>
                  <a:pt x="0" y="0"/>
                </a:lnTo>
                <a:lnTo>
                  <a:pt x="990472" y="0"/>
                </a:lnTo>
                <a:lnTo>
                  <a:pt x="990472" y="340151"/>
                </a:lnTo>
                <a:lnTo>
                  <a:pt x="0" y="340151"/>
                </a:lnTo>
              </a:path>
              <a:path w="990600" h="340359">
                <a:moveTo>
                  <a:pt x="480059" y="13715"/>
                </a:moveTo>
                <a:lnTo>
                  <a:pt x="480059" y="306717"/>
                </a:lnTo>
                <a:lnTo>
                  <a:pt x="480059" y="1371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103876" y="5856732"/>
            <a:ext cx="464820" cy="3721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640"/>
              </a:spcBef>
            </a:pPr>
            <a:r>
              <a:rPr sz="1300" b="1" spc="-25" dirty="0">
                <a:latin typeface="Arial"/>
                <a:cs typeface="Arial"/>
              </a:rPr>
              <a:t>48*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68696" y="5856732"/>
            <a:ext cx="525780" cy="3721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515"/>
              </a:spcBef>
            </a:pPr>
            <a:r>
              <a:rPr sz="1300" b="1" spc="-25" dirty="0">
                <a:latin typeface="Arial"/>
                <a:cs typeface="Arial"/>
              </a:rPr>
              <a:t>41*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94732" y="6406896"/>
            <a:ext cx="480059" cy="340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5"/>
              </a:spcBef>
            </a:pPr>
            <a:r>
              <a:rPr sz="1300" b="1" spc="-25" dirty="0">
                <a:latin typeface="Arial"/>
                <a:cs typeface="Arial"/>
              </a:rPr>
              <a:t>42*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065395" y="5702477"/>
            <a:ext cx="193040" cy="168910"/>
            <a:chOff x="5065395" y="5702477"/>
            <a:chExt cx="193040" cy="168910"/>
          </a:xfrm>
        </p:grpSpPr>
        <p:sp>
          <p:nvSpPr>
            <p:cNvPr id="34" name="object 34"/>
            <p:cNvSpPr/>
            <p:nvPr/>
          </p:nvSpPr>
          <p:spPr>
            <a:xfrm>
              <a:off x="5065395" y="5705436"/>
              <a:ext cx="184150" cy="162560"/>
            </a:xfrm>
            <a:custGeom>
              <a:avLst/>
              <a:gdLst/>
              <a:ahLst/>
              <a:cxnLst/>
              <a:rect l="l" t="t" r="r" b="b"/>
              <a:pathLst>
                <a:path w="184150" h="162560">
                  <a:moveTo>
                    <a:pt x="108838" y="92976"/>
                  </a:moveTo>
                  <a:lnTo>
                    <a:pt x="158876" y="161963"/>
                  </a:lnTo>
                  <a:lnTo>
                    <a:pt x="172152" y="118998"/>
                  </a:lnTo>
                  <a:lnTo>
                    <a:pt x="149478" y="118998"/>
                  </a:lnTo>
                  <a:lnTo>
                    <a:pt x="145795" y="117284"/>
                  </a:lnTo>
                  <a:lnTo>
                    <a:pt x="144652" y="113995"/>
                  </a:lnTo>
                  <a:lnTo>
                    <a:pt x="142551" y="108193"/>
                  </a:lnTo>
                  <a:lnTo>
                    <a:pt x="108838" y="92976"/>
                  </a:lnTo>
                  <a:close/>
                </a:path>
                <a:path w="184150" h="162560">
                  <a:moveTo>
                    <a:pt x="142551" y="108193"/>
                  </a:moveTo>
                  <a:lnTo>
                    <a:pt x="144652" y="113995"/>
                  </a:lnTo>
                  <a:lnTo>
                    <a:pt x="145795" y="117284"/>
                  </a:lnTo>
                  <a:lnTo>
                    <a:pt x="149478" y="118998"/>
                  </a:lnTo>
                  <a:lnTo>
                    <a:pt x="156082" y="116624"/>
                  </a:lnTo>
                  <a:lnTo>
                    <a:pt x="157733" y="112991"/>
                  </a:lnTo>
                  <a:lnTo>
                    <a:pt x="157333" y="111836"/>
                  </a:lnTo>
                  <a:lnTo>
                    <a:pt x="150621" y="111836"/>
                  </a:lnTo>
                  <a:lnTo>
                    <a:pt x="142551" y="108193"/>
                  </a:lnTo>
                  <a:close/>
                </a:path>
                <a:path w="184150" h="162560">
                  <a:moveTo>
                    <a:pt x="184022" y="80581"/>
                  </a:moveTo>
                  <a:lnTo>
                    <a:pt x="155663" y="107118"/>
                  </a:lnTo>
                  <a:lnTo>
                    <a:pt x="156590" y="109689"/>
                  </a:lnTo>
                  <a:lnTo>
                    <a:pt x="157733" y="112991"/>
                  </a:lnTo>
                  <a:lnTo>
                    <a:pt x="156082" y="116624"/>
                  </a:lnTo>
                  <a:lnTo>
                    <a:pt x="149478" y="118998"/>
                  </a:lnTo>
                  <a:lnTo>
                    <a:pt x="172152" y="118998"/>
                  </a:lnTo>
                  <a:lnTo>
                    <a:pt x="184022" y="80581"/>
                  </a:lnTo>
                  <a:close/>
                </a:path>
                <a:path w="184150" h="162560">
                  <a:moveTo>
                    <a:pt x="3301" y="0"/>
                  </a:moveTo>
                  <a:lnTo>
                    <a:pt x="253" y="2705"/>
                  </a:lnTo>
                  <a:lnTo>
                    <a:pt x="126" y="6210"/>
                  </a:lnTo>
                  <a:lnTo>
                    <a:pt x="0" y="9702"/>
                  </a:lnTo>
                  <a:lnTo>
                    <a:pt x="2735" y="12763"/>
                  </a:lnTo>
                  <a:lnTo>
                    <a:pt x="4243" y="12763"/>
                  </a:lnTo>
                  <a:lnTo>
                    <a:pt x="21843" y="13614"/>
                  </a:lnTo>
                  <a:lnTo>
                    <a:pt x="63626" y="24650"/>
                  </a:lnTo>
                  <a:lnTo>
                    <a:pt x="99567" y="47091"/>
                  </a:lnTo>
                  <a:lnTo>
                    <a:pt x="127762" y="78841"/>
                  </a:lnTo>
                  <a:lnTo>
                    <a:pt x="142551" y="108193"/>
                  </a:lnTo>
                  <a:lnTo>
                    <a:pt x="150621" y="111836"/>
                  </a:lnTo>
                  <a:lnTo>
                    <a:pt x="155663" y="107118"/>
                  </a:lnTo>
                  <a:lnTo>
                    <a:pt x="152653" y="98780"/>
                  </a:lnTo>
                  <a:lnTo>
                    <a:pt x="145922" y="84607"/>
                  </a:lnTo>
                  <a:lnTo>
                    <a:pt x="118617" y="47370"/>
                  </a:lnTo>
                  <a:lnTo>
                    <a:pt x="81956" y="19608"/>
                  </a:lnTo>
                  <a:lnTo>
                    <a:pt x="38226" y="3390"/>
                  </a:lnTo>
                  <a:lnTo>
                    <a:pt x="22351" y="939"/>
                  </a:lnTo>
                  <a:lnTo>
                    <a:pt x="3301" y="0"/>
                  </a:lnTo>
                  <a:close/>
                </a:path>
                <a:path w="184150" h="162560">
                  <a:moveTo>
                    <a:pt x="155663" y="107118"/>
                  </a:moveTo>
                  <a:lnTo>
                    <a:pt x="150621" y="111836"/>
                  </a:lnTo>
                  <a:lnTo>
                    <a:pt x="157333" y="111836"/>
                  </a:lnTo>
                  <a:lnTo>
                    <a:pt x="156590" y="109689"/>
                  </a:lnTo>
                  <a:lnTo>
                    <a:pt x="155663" y="1071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066919" y="5702477"/>
              <a:ext cx="191135" cy="168910"/>
            </a:xfrm>
            <a:custGeom>
              <a:avLst/>
              <a:gdLst/>
              <a:ahLst/>
              <a:cxnLst/>
              <a:rect l="l" t="t" r="r" b="b"/>
              <a:pathLst>
                <a:path w="191135" h="168910">
                  <a:moveTo>
                    <a:pt x="114426" y="98551"/>
                  </a:moveTo>
                  <a:lnTo>
                    <a:pt x="165734" y="168732"/>
                  </a:lnTo>
                  <a:lnTo>
                    <a:pt x="176886" y="132245"/>
                  </a:lnTo>
                  <a:lnTo>
                    <a:pt x="154812" y="132245"/>
                  </a:lnTo>
                  <a:lnTo>
                    <a:pt x="147319" y="128752"/>
                  </a:lnTo>
                  <a:lnTo>
                    <a:pt x="144906" y="122021"/>
                  </a:lnTo>
                  <a:lnTo>
                    <a:pt x="141985" y="113741"/>
                  </a:lnTo>
                  <a:lnTo>
                    <a:pt x="140336" y="110141"/>
                  </a:lnTo>
                  <a:lnTo>
                    <a:pt x="114426" y="98551"/>
                  </a:lnTo>
                  <a:close/>
                </a:path>
                <a:path w="191135" h="168910">
                  <a:moveTo>
                    <a:pt x="140336" y="110141"/>
                  </a:moveTo>
                  <a:lnTo>
                    <a:pt x="141985" y="113741"/>
                  </a:lnTo>
                  <a:lnTo>
                    <a:pt x="144906" y="122021"/>
                  </a:lnTo>
                  <a:lnTo>
                    <a:pt x="147319" y="128752"/>
                  </a:lnTo>
                  <a:lnTo>
                    <a:pt x="154812" y="132245"/>
                  </a:lnTo>
                  <a:lnTo>
                    <a:pt x="168275" y="127406"/>
                  </a:lnTo>
                  <a:lnTo>
                    <a:pt x="171703" y="119976"/>
                  </a:lnTo>
                  <a:lnTo>
                    <a:pt x="170866" y="117640"/>
                  </a:lnTo>
                  <a:lnTo>
                    <a:pt x="157098" y="117640"/>
                  </a:lnTo>
                  <a:lnTo>
                    <a:pt x="140336" y="110141"/>
                  </a:lnTo>
                  <a:close/>
                </a:path>
                <a:path w="191135" h="168910">
                  <a:moveTo>
                    <a:pt x="191134" y="85623"/>
                  </a:moveTo>
                  <a:lnTo>
                    <a:pt x="167375" y="107972"/>
                  </a:lnTo>
                  <a:lnTo>
                    <a:pt x="169290" y="113245"/>
                  </a:lnTo>
                  <a:lnTo>
                    <a:pt x="171703" y="119976"/>
                  </a:lnTo>
                  <a:lnTo>
                    <a:pt x="168275" y="127406"/>
                  </a:lnTo>
                  <a:lnTo>
                    <a:pt x="154812" y="132245"/>
                  </a:lnTo>
                  <a:lnTo>
                    <a:pt x="176886" y="132245"/>
                  </a:lnTo>
                  <a:lnTo>
                    <a:pt x="191134" y="85623"/>
                  </a:lnTo>
                  <a:close/>
                </a:path>
                <a:path w="191135" h="168910">
                  <a:moveTo>
                    <a:pt x="6857" y="0"/>
                  </a:moveTo>
                  <a:lnTo>
                    <a:pt x="761" y="5511"/>
                  </a:lnTo>
                  <a:lnTo>
                    <a:pt x="0" y="19799"/>
                  </a:lnTo>
                  <a:lnTo>
                    <a:pt x="5587" y="25869"/>
                  </a:lnTo>
                  <a:lnTo>
                    <a:pt x="28320" y="26987"/>
                  </a:lnTo>
                  <a:lnTo>
                    <a:pt x="42036" y="29222"/>
                  </a:lnTo>
                  <a:lnTo>
                    <a:pt x="80263" y="43662"/>
                  </a:lnTo>
                  <a:lnTo>
                    <a:pt x="112394" y="68338"/>
                  </a:lnTo>
                  <a:lnTo>
                    <a:pt x="136270" y="101269"/>
                  </a:lnTo>
                  <a:lnTo>
                    <a:pt x="140336" y="110141"/>
                  </a:lnTo>
                  <a:lnTo>
                    <a:pt x="157098" y="117640"/>
                  </a:lnTo>
                  <a:lnTo>
                    <a:pt x="167375" y="107972"/>
                  </a:lnTo>
                  <a:lnTo>
                    <a:pt x="165480" y="102755"/>
                  </a:lnTo>
                  <a:lnTo>
                    <a:pt x="158495" y="87985"/>
                  </a:lnTo>
                  <a:lnTo>
                    <a:pt x="129920" y="49288"/>
                  </a:lnTo>
                  <a:lnTo>
                    <a:pt x="91693" y="20434"/>
                  </a:lnTo>
                  <a:lnTo>
                    <a:pt x="46100" y="3632"/>
                  </a:lnTo>
                  <a:lnTo>
                    <a:pt x="29590" y="1104"/>
                  </a:lnTo>
                  <a:lnTo>
                    <a:pt x="6857" y="0"/>
                  </a:lnTo>
                  <a:close/>
                </a:path>
                <a:path w="191135" h="168910">
                  <a:moveTo>
                    <a:pt x="167375" y="107972"/>
                  </a:moveTo>
                  <a:lnTo>
                    <a:pt x="157098" y="117640"/>
                  </a:lnTo>
                  <a:lnTo>
                    <a:pt x="170866" y="117640"/>
                  </a:lnTo>
                  <a:lnTo>
                    <a:pt x="167375" y="10797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5133721" y="6235572"/>
            <a:ext cx="121920" cy="166370"/>
            <a:chOff x="5133721" y="6235572"/>
            <a:chExt cx="121920" cy="166370"/>
          </a:xfrm>
        </p:grpSpPr>
        <p:sp>
          <p:nvSpPr>
            <p:cNvPr id="37" name="object 37"/>
            <p:cNvSpPr/>
            <p:nvPr/>
          </p:nvSpPr>
          <p:spPr>
            <a:xfrm>
              <a:off x="5141468" y="6241732"/>
              <a:ext cx="114300" cy="159385"/>
            </a:xfrm>
            <a:custGeom>
              <a:avLst/>
              <a:gdLst/>
              <a:ahLst/>
              <a:cxnLst/>
              <a:rect l="l" t="t" r="r" b="b"/>
              <a:pathLst>
                <a:path w="114300" h="159385">
                  <a:moveTo>
                    <a:pt x="38227" y="86448"/>
                  </a:moveTo>
                  <a:lnTo>
                    <a:pt x="82804" y="159067"/>
                  </a:lnTo>
                  <a:lnTo>
                    <a:pt x="100120" y="115341"/>
                  </a:lnTo>
                  <a:lnTo>
                    <a:pt x="76073" y="115341"/>
                  </a:lnTo>
                  <a:lnTo>
                    <a:pt x="72771" y="113055"/>
                  </a:lnTo>
                  <a:lnTo>
                    <a:pt x="71216" y="104540"/>
                  </a:lnTo>
                  <a:lnTo>
                    <a:pt x="38227" y="86448"/>
                  </a:lnTo>
                  <a:close/>
                </a:path>
                <a:path w="114300" h="159385">
                  <a:moveTo>
                    <a:pt x="71216" y="104540"/>
                  </a:moveTo>
                  <a:lnTo>
                    <a:pt x="72771" y="113055"/>
                  </a:lnTo>
                  <a:lnTo>
                    <a:pt x="76073" y="115341"/>
                  </a:lnTo>
                  <a:lnTo>
                    <a:pt x="83058" y="114071"/>
                  </a:lnTo>
                  <a:lnTo>
                    <a:pt x="85344" y="110756"/>
                  </a:lnTo>
                  <a:lnTo>
                    <a:pt x="84919" y="108457"/>
                  </a:lnTo>
                  <a:lnTo>
                    <a:pt x="78359" y="108457"/>
                  </a:lnTo>
                  <a:lnTo>
                    <a:pt x="71216" y="104540"/>
                  </a:lnTo>
                  <a:close/>
                </a:path>
                <a:path w="114300" h="159385">
                  <a:moveTo>
                    <a:pt x="114173" y="79857"/>
                  </a:moveTo>
                  <a:lnTo>
                    <a:pt x="84044" y="103917"/>
                  </a:lnTo>
                  <a:lnTo>
                    <a:pt x="84709" y="107314"/>
                  </a:lnTo>
                  <a:lnTo>
                    <a:pt x="85344" y="110756"/>
                  </a:lnTo>
                  <a:lnTo>
                    <a:pt x="83058" y="114071"/>
                  </a:lnTo>
                  <a:lnTo>
                    <a:pt x="76073" y="115341"/>
                  </a:lnTo>
                  <a:lnTo>
                    <a:pt x="100120" y="115341"/>
                  </a:lnTo>
                  <a:lnTo>
                    <a:pt x="114173" y="79857"/>
                  </a:lnTo>
                  <a:close/>
                </a:path>
                <a:path w="114300" h="159385">
                  <a:moveTo>
                    <a:pt x="45324" y="18630"/>
                  </a:moveTo>
                  <a:lnTo>
                    <a:pt x="25527" y="18630"/>
                  </a:lnTo>
                  <a:lnTo>
                    <a:pt x="26001" y="18980"/>
                  </a:lnTo>
                  <a:lnTo>
                    <a:pt x="26416" y="19189"/>
                  </a:lnTo>
                  <a:lnTo>
                    <a:pt x="26285" y="19189"/>
                  </a:lnTo>
                  <a:lnTo>
                    <a:pt x="54991" y="54419"/>
                  </a:lnTo>
                  <a:lnTo>
                    <a:pt x="70612" y="101231"/>
                  </a:lnTo>
                  <a:lnTo>
                    <a:pt x="71216" y="104540"/>
                  </a:lnTo>
                  <a:lnTo>
                    <a:pt x="78359" y="108457"/>
                  </a:lnTo>
                  <a:lnTo>
                    <a:pt x="84044" y="103917"/>
                  </a:lnTo>
                  <a:lnTo>
                    <a:pt x="82931" y="98221"/>
                  </a:lnTo>
                  <a:lnTo>
                    <a:pt x="79629" y="84645"/>
                  </a:lnTo>
                  <a:lnTo>
                    <a:pt x="66040" y="48259"/>
                  </a:lnTo>
                  <a:lnTo>
                    <a:pt x="45910" y="19189"/>
                  </a:lnTo>
                  <a:lnTo>
                    <a:pt x="26416" y="19189"/>
                  </a:lnTo>
                  <a:lnTo>
                    <a:pt x="26082" y="18980"/>
                  </a:lnTo>
                  <a:lnTo>
                    <a:pt x="45691" y="18980"/>
                  </a:lnTo>
                  <a:lnTo>
                    <a:pt x="45324" y="18630"/>
                  </a:lnTo>
                  <a:close/>
                </a:path>
                <a:path w="114300" h="159385">
                  <a:moveTo>
                    <a:pt x="84044" y="103917"/>
                  </a:moveTo>
                  <a:lnTo>
                    <a:pt x="78359" y="108457"/>
                  </a:lnTo>
                  <a:lnTo>
                    <a:pt x="84919" y="108457"/>
                  </a:lnTo>
                  <a:lnTo>
                    <a:pt x="84166" y="104540"/>
                  </a:lnTo>
                  <a:lnTo>
                    <a:pt x="84044" y="103917"/>
                  </a:lnTo>
                  <a:close/>
                </a:path>
                <a:path w="114300" h="159385">
                  <a:moveTo>
                    <a:pt x="42004" y="15468"/>
                  </a:moveTo>
                  <a:lnTo>
                    <a:pt x="19050" y="15468"/>
                  </a:lnTo>
                  <a:lnTo>
                    <a:pt x="19448" y="15669"/>
                  </a:lnTo>
                  <a:lnTo>
                    <a:pt x="20066" y="15862"/>
                  </a:lnTo>
                  <a:lnTo>
                    <a:pt x="19829" y="15862"/>
                  </a:lnTo>
                  <a:lnTo>
                    <a:pt x="26001" y="18980"/>
                  </a:lnTo>
                  <a:lnTo>
                    <a:pt x="25527" y="18630"/>
                  </a:lnTo>
                  <a:lnTo>
                    <a:pt x="45324" y="18630"/>
                  </a:lnTo>
                  <a:lnTo>
                    <a:pt x="42418" y="15862"/>
                  </a:lnTo>
                  <a:lnTo>
                    <a:pt x="20066" y="15862"/>
                  </a:lnTo>
                  <a:lnTo>
                    <a:pt x="19569" y="15669"/>
                  </a:lnTo>
                  <a:lnTo>
                    <a:pt x="42215" y="15669"/>
                  </a:lnTo>
                  <a:lnTo>
                    <a:pt x="42004" y="15468"/>
                  </a:lnTo>
                  <a:close/>
                </a:path>
                <a:path w="114300" h="159385">
                  <a:moveTo>
                    <a:pt x="3683" y="0"/>
                  </a:moveTo>
                  <a:lnTo>
                    <a:pt x="635" y="2565"/>
                  </a:lnTo>
                  <a:lnTo>
                    <a:pt x="254" y="6045"/>
                  </a:lnTo>
                  <a:lnTo>
                    <a:pt x="121" y="7861"/>
                  </a:lnTo>
                  <a:lnTo>
                    <a:pt x="0" y="9537"/>
                  </a:lnTo>
                  <a:lnTo>
                    <a:pt x="2540" y="12649"/>
                  </a:lnTo>
                  <a:lnTo>
                    <a:pt x="13843" y="13754"/>
                  </a:lnTo>
                  <a:lnTo>
                    <a:pt x="13301" y="13754"/>
                  </a:lnTo>
                  <a:lnTo>
                    <a:pt x="19448" y="15669"/>
                  </a:lnTo>
                  <a:lnTo>
                    <a:pt x="19050" y="15468"/>
                  </a:lnTo>
                  <a:lnTo>
                    <a:pt x="42004" y="15468"/>
                  </a:lnTo>
                  <a:lnTo>
                    <a:pt x="40204" y="13754"/>
                  </a:lnTo>
                  <a:lnTo>
                    <a:pt x="38763" y="12649"/>
                  </a:lnTo>
                  <a:lnTo>
                    <a:pt x="33020" y="8420"/>
                  </a:lnTo>
                  <a:lnTo>
                    <a:pt x="32766" y="8204"/>
                  </a:lnTo>
                  <a:lnTo>
                    <a:pt x="32512" y="8026"/>
                  </a:lnTo>
                  <a:lnTo>
                    <a:pt x="32131" y="7861"/>
                  </a:lnTo>
                  <a:lnTo>
                    <a:pt x="24765" y="4140"/>
                  </a:lnTo>
                  <a:lnTo>
                    <a:pt x="24511" y="3987"/>
                  </a:lnTo>
                  <a:lnTo>
                    <a:pt x="16383" y="1371"/>
                  </a:lnTo>
                  <a:lnTo>
                    <a:pt x="17697" y="1371"/>
                  </a:lnTo>
                  <a:lnTo>
                    <a:pt x="3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133721" y="6235572"/>
              <a:ext cx="121920" cy="166370"/>
            </a:xfrm>
            <a:custGeom>
              <a:avLst/>
              <a:gdLst/>
              <a:ahLst/>
              <a:cxnLst/>
              <a:rect l="l" t="t" r="r" b="b"/>
              <a:pathLst>
                <a:path w="121920" h="166370">
                  <a:moveTo>
                    <a:pt x="44195" y="91998"/>
                  </a:moveTo>
                  <a:lnTo>
                    <a:pt x="89788" y="165988"/>
                  </a:lnTo>
                  <a:lnTo>
                    <a:pt x="104603" y="128409"/>
                  </a:lnTo>
                  <a:lnTo>
                    <a:pt x="80517" y="128409"/>
                  </a:lnTo>
                  <a:lnTo>
                    <a:pt x="73787" y="123748"/>
                  </a:lnTo>
                  <a:lnTo>
                    <a:pt x="71246" y="109727"/>
                  </a:lnTo>
                  <a:lnTo>
                    <a:pt x="70415" y="106301"/>
                  </a:lnTo>
                  <a:lnTo>
                    <a:pt x="44195" y="91998"/>
                  </a:lnTo>
                  <a:close/>
                </a:path>
                <a:path w="121920" h="166370">
                  <a:moveTo>
                    <a:pt x="70415" y="106301"/>
                  </a:moveTo>
                  <a:lnTo>
                    <a:pt x="71246" y="109727"/>
                  </a:lnTo>
                  <a:lnTo>
                    <a:pt x="73787" y="123748"/>
                  </a:lnTo>
                  <a:lnTo>
                    <a:pt x="80517" y="128409"/>
                  </a:lnTo>
                  <a:lnTo>
                    <a:pt x="94614" y="125818"/>
                  </a:lnTo>
                  <a:lnTo>
                    <a:pt x="99187" y="119075"/>
                  </a:lnTo>
                  <a:lnTo>
                    <a:pt x="98340" y="114376"/>
                  </a:lnTo>
                  <a:lnTo>
                    <a:pt x="85216" y="114376"/>
                  </a:lnTo>
                  <a:lnTo>
                    <a:pt x="70415" y="106301"/>
                  </a:lnTo>
                  <a:close/>
                </a:path>
                <a:path w="121920" h="166370">
                  <a:moveTo>
                    <a:pt x="121665" y="85128"/>
                  </a:moveTo>
                  <a:lnTo>
                    <a:pt x="96682" y="105175"/>
                  </a:lnTo>
                  <a:lnTo>
                    <a:pt x="99187" y="119075"/>
                  </a:lnTo>
                  <a:lnTo>
                    <a:pt x="94614" y="125818"/>
                  </a:lnTo>
                  <a:lnTo>
                    <a:pt x="80517" y="128409"/>
                  </a:lnTo>
                  <a:lnTo>
                    <a:pt x="104603" y="128409"/>
                  </a:lnTo>
                  <a:lnTo>
                    <a:pt x="121570" y="85369"/>
                  </a:lnTo>
                  <a:lnTo>
                    <a:pt x="121665" y="85128"/>
                  </a:lnTo>
                  <a:close/>
                </a:path>
                <a:path w="121920" h="166370">
                  <a:moveTo>
                    <a:pt x="29605" y="31619"/>
                  </a:moveTo>
                  <a:lnTo>
                    <a:pt x="56133" y="64528"/>
                  </a:lnTo>
                  <a:lnTo>
                    <a:pt x="64553" y="85128"/>
                  </a:lnTo>
                  <a:lnTo>
                    <a:pt x="64642" y="85369"/>
                  </a:lnTo>
                  <a:lnTo>
                    <a:pt x="68199" y="97167"/>
                  </a:lnTo>
                  <a:lnTo>
                    <a:pt x="70415" y="106301"/>
                  </a:lnTo>
                  <a:lnTo>
                    <a:pt x="85216" y="114376"/>
                  </a:lnTo>
                  <a:lnTo>
                    <a:pt x="96682" y="105175"/>
                  </a:lnTo>
                  <a:lnTo>
                    <a:pt x="96392" y="103568"/>
                  </a:lnTo>
                  <a:lnTo>
                    <a:pt x="92963" y="89649"/>
                  </a:lnTo>
                  <a:lnTo>
                    <a:pt x="78866" y="51993"/>
                  </a:lnTo>
                  <a:lnTo>
                    <a:pt x="66615" y="32003"/>
                  </a:lnTo>
                  <a:lnTo>
                    <a:pt x="30352" y="32003"/>
                  </a:lnTo>
                  <a:lnTo>
                    <a:pt x="29605" y="31619"/>
                  </a:lnTo>
                  <a:close/>
                </a:path>
                <a:path w="121920" h="166370">
                  <a:moveTo>
                    <a:pt x="96682" y="105175"/>
                  </a:moveTo>
                  <a:lnTo>
                    <a:pt x="85216" y="114376"/>
                  </a:lnTo>
                  <a:lnTo>
                    <a:pt x="98340" y="114376"/>
                  </a:lnTo>
                  <a:lnTo>
                    <a:pt x="96682" y="105175"/>
                  </a:lnTo>
                  <a:close/>
                </a:path>
                <a:path w="121920" h="166370">
                  <a:moveTo>
                    <a:pt x="29325" y="31343"/>
                  </a:moveTo>
                  <a:lnTo>
                    <a:pt x="29605" y="31619"/>
                  </a:lnTo>
                  <a:lnTo>
                    <a:pt x="30352" y="32003"/>
                  </a:lnTo>
                  <a:lnTo>
                    <a:pt x="29325" y="31343"/>
                  </a:lnTo>
                  <a:close/>
                </a:path>
                <a:path w="121920" h="166370">
                  <a:moveTo>
                    <a:pt x="65759" y="30860"/>
                  </a:moveTo>
                  <a:lnTo>
                    <a:pt x="28575" y="30860"/>
                  </a:lnTo>
                  <a:lnTo>
                    <a:pt x="30352" y="32003"/>
                  </a:lnTo>
                  <a:lnTo>
                    <a:pt x="66615" y="32003"/>
                  </a:lnTo>
                  <a:lnTo>
                    <a:pt x="66166" y="31343"/>
                  </a:lnTo>
                  <a:lnTo>
                    <a:pt x="65759" y="30860"/>
                  </a:lnTo>
                  <a:close/>
                </a:path>
                <a:path w="121920" h="166370">
                  <a:moveTo>
                    <a:pt x="24102" y="28790"/>
                  </a:moveTo>
                  <a:lnTo>
                    <a:pt x="29605" y="31619"/>
                  </a:lnTo>
                  <a:lnTo>
                    <a:pt x="28575" y="30860"/>
                  </a:lnTo>
                  <a:lnTo>
                    <a:pt x="65759" y="30860"/>
                  </a:lnTo>
                  <a:lnTo>
                    <a:pt x="64258" y="29082"/>
                  </a:lnTo>
                  <a:lnTo>
                    <a:pt x="25018" y="29082"/>
                  </a:lnTo>
                  <a:lnTo>
                    <a:pt x="24102" y="28790"/>
                  </a:lnTo>
                  <a:close/>
                </a:path>
                <a:path w="121920" h="166370">
                  <a:moveTo>
                    <a:pt x="23113" y="28282"/>
                  </a:moveTo>
                  <a:lnTo>
                    <a:pt x="24102" y="28790"/>
                  </a:lnTo>
                  <a:lnTo>
                    <a:pt x="25018" y="29082"/>
                  </a:lnTo>
                  <a:lnTo>
                    <a:pt x="23113" y="28282"/>
                  </a:lnTo>
                  <a:close/>
                </a:path>
                <a:path w="121920" h="166370">
                  <a:moveTo>
                    <a:pt x="63583" y="28282"/>
                  </a:moveTo>
                  <a:lnTo>
                    <a:pt x="23113" y="28282"/>
                  </a:lnTo>
                  <a:lnTo>
                    <a:pt x="25018" y="29082"/>
                  </a:lnTo>
                  <a:lnTo>
                    <a:pt x="64258" y="29082"/>
                  </a:lnTo>
                  <a:lnTo>
                    <a:pt x="63583" y="28282"/>
                  </a:lnTo>
                  <a:close/>
                </a:path>
                <a:path w="121920" h="166370">
                  <a:moveTo>
                    <a:pt x="18819" y="27107"/>
                  </a:moveTo>
                  <a:lnTo>
                    <a:pt x="24102" y="28790"/>
                  </a:lnTo>
                  <a:lnTo>
                    <a:pt x="23113" y="28282"/>
                  </a:lnTo>
                  <a:lnTo>
                    <a:pt x="63583" y="28282"/>
                  </a:lnTo>
                  <a:lnTo>
                    <a:pt x="62703" y="27241"/>
                  </a:lnTo>
                  <a:lnTo>
                    <a:pt x="20192" y="27241"/>
                  </a:lnTo>
                  <a:lnTo>
                    <a:pt x="18819" y="27107"/>
                  </a:lnTo>
                  <a:close/>
                </a:path>
                <a:path w="121920" h="166370">
                  <a:moveTo>
                    <a:pt x="17525" y="26695"/>
                  </a:moveTo>
                  <a:lnTo>
                    <a:pt x="18819" y="27107"/>
                  </a:lnTo>
                  <a:lnTo>
                    <a:pt x="20192" y="27241"/>
                  </a:lnTo>
                  <a:lnTo>
                    <a:pt x="17525" y="26695"/>
                  </a:lnTo>
                  <a:close/>
                </a:path>
                <a:path w="121920" h="166370">
                  <a:moveTo>
                    <a:pt x="62242" y="26695"/>
                  </a:moveTo>
                  <a:lnTo>
                    <a:pt x="17525" y="26695"/>
                  </a:lnTo>
                  <a:lnTo>
                    <a:pt x="20192" y="27241"/>
                  </a:lnTo>
                  <a:lnTo>
                    <a:pt x="62703" y="27241"/>
                  </a:lnTo>
                  <a:lnTo>
                    <a:pt x="62242" y="26695"/>
                  </a:lnTo>
                  <a:close/>
                </a:path>
                <a:path w="121920" h="166370">
                  <a:moveTo>
                    <a:pt x="7746" y="0"/>
                  </a:moveTo>
                  <a:lnTo>
                    <a:pt x="1396" y="5206"/>
                  </a:lnTo>
                  <a:lnTo>
                    <a:pt x="634" y="12331"/>
                  </a:lnTo>
                  <a:lnTo>
                    <a:pt x="0" y="19456"/>
                  </a:lnTo>
                  <a:lnTo>
                    <a:pt x="5206" y="25780"/>
                  </a:lnTo>
                  <a:lnTo>
                    <a:pt x="18819" y="27107"/>
                  </a:lnTo>
                  <a:lnTo>
                    <a:pt x="17525" y="26695"/>
                  </a:lnTo>
                  <a:lnTo>
                    <a:pt x="62242" y="26695"/>
                  </a:lnTo>
                  <a:lnTo>
                    <a:pt x="58800" y="22618"/>
                  </a:lnTo>
                  <a:lnTo>
                    <a:pt x="50926" y="15176"/>
                  </a:lnTo>
                  <a:lnTo>
                    <a:pt x="43941" y="10032"/>
                  </a:lnTo>
                  <a:lnTo>
                    <a:pt x="43433" y="9601"/>
                  </a:lnTo>
                  <a:lnTo>
                    <a:pt x="23494" y="1549"/>
                  </a:lnTo>
                  <a:lnTo>
                    <a:pt x="774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6842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85" dirty="0"/>
              <a:t> </a:t>
            </a:r>
            <a:r>
              <a:rPr dirty="0"/>
              <a:t>Deleting</a:t>
            </a:r>
            <a:r>
              <a:rPr spc="-8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deleted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i="1" dirty="0">
                <a:latin typeface="Calibri"/>
                <a:cs typeface="Calibri"/>
              </a:rPr>
              <a:t>with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spc="-45" dirty="0">
                <a:latin typeface="Calibri"/>
                <a:cs typeface="Calibri"/>
              </a:rPr>
              <a:t>ONLY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overflow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pages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removed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spc="-20" dirty="0">
                <a:latin typeface="Calibri"/>
                <a:cs typeface="Calibri"/>
              </a:rPr>
              <a:t>when </a:t>
            </a:r>
            <a:r>
              <a:rPr sz="2600" i="1" dirty="0">
                <a:latin typeface="Calibri"/>
                <a:cs typeface="Calibri"/>
              </a:rPr>
              <a:t>becoming</a:t>
            </a:r>
            <a:r>
              <a:rPr sz="2600" i="1" spc="-1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empty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92804"/>
            <a:ext cx="1819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Delete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42*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5" name="object 25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grpSp>
        <p:nvGrpSpPr>
          <p:cNvPr id="29" name="object 29"/>
          <p:cNvGrpSpPr/>
          <p:nvPr/>
        </p:nvGrpSpPr>
        <p:grpSpPr>
          <a:xfrm>
            <a:off x="5088635" y="6235572"/>
            <a:ext cx="1002665" cy="518159"/>
            <a:chOff x="5088635" y="6235572"/>
            <a:chExt cx="1002665" cy="518159"/>
          </a:xfrm>
        </p:grpSpPr>
        <p:sp>
          <p:nvSpPr>
            <p:cNvPr id="30" name="object 30"/>
            <p:cNvSpPr/>
            <p:nvPr/>
          </p:nvSpPr>
          <p:spPr>
            <a:xfrm>
              <a:off x="5094731" y="6406895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59">
                  <a:moveTo>
                    <a:pt x="0" y="340151"/>
                  </a:moveTo>
                  <a:lnTo>
                    <a:pt x="0" y="0"/>
                  </a:lnTo>
                  <a:lnTo>
                    <a:pt x="990472" y="0"/>
                  </a:lnTo>
                  <a:lnTo>
                    <a:pt x="990472" y="340151"/>
                  </a:lnTo>
                  <a:lnTo>
                    <a:pt x="0" y="340151"/>
                  </a:lnTo>
                </a:path>
                <a:path w="990600" h="340359">
                  <a:moveTo>
                    <a:pt x="480059" y="13715"/>
                  </a:moveTo>
                  <a:lnTo>
                    <a:pt x="480059" y="306717"/>
                  </a:lnTo>
                  <a:lnTo>
                    <a:pt x="480059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141467" y="6241732"/>
              <a:ext cx="114300" cy="159385"/>
            </a:xfrm>
            <a:custGeom>
              <a:avLst/>
              <a:gdLst/>
              <a:ahLst/>
              <a:cxnLst/>
              <a:rect l="l" t="t" r="r" b="b"/>
              <a:pathLst>
                <a:path w="114300" h="159385">
                  <a:moveTo>
                    <a:pt x="38227" y="86448"/>
                  </a:moveTo>
                  <a:lnTo>
                    <a:pt x="82804" y="159067"/>
                  </a:lnTo>
                  <a:lnTo>
                    <a:pt x="100120" y="115341"/>
                  </a:lnTo>
                  <a:lnTo>
                    <a:pt x="76073" y="115341"/>
                  </a:lnTo>
                  <a:lnTo>
                    <a:pt x="72771" y="113055"/>
                  </a:lnTo>
                  <a:lnTo>
                    <a:pt x="71216" y="104540"/>
                  </a:lnTo>
                  <a:lnTo>
                    <a:pt x="38227" y="86448"/>
                  </a:lnTo>
                  <a:close/>
                </a:path>
                <a:path w="114300" h="159385">
                  <a:moveTo>
                    <a:pt x="71216" y="104540"/>
                  </a:moveTo>
                  <a:lnTo>
                    <a:pt x="72771" y="113055"/>
                  </a:lnTo>
                  <a:lnTo>
                    <a:pt x="76073" y="115341"/>
                  </a:lnTo>
                  <a:lnTo>
                    <a:pt x="83058" y="114071"/>
                  </a:lnTo>
                  <a:lnTo>
                    <a:pt x="85344" y="110756"/>
                  </a:lnTo>
                  <a:lnTo>
                    <a:pt x="84919" y="108457"/>
                  </a:lnTo>
                  <a:lnTo>
                    <a:pt x="78359" y="108457"/>
                  </a:lnTo>
                  <a:lnTo>
                    <a:pt x="71216" y="104540"/>
                  </a:lnTo>
                  <a:close/>
                </a:path>
                <a:path w="114300" h="159385">
                  <a:moveTo>
                    <a:pt x="114173" y="79857"/>
                  </a:moveTo>
                  <a:lnTo>
                    <a:pt x="84044" y="103917"/>
                  </a:lnTo>
                  <a:lnTo>
                    <a:pt x="84709" y="107314"/>
                  </a:lnTo>
                  <a:lnTo>
                    <a:pt x="85344" y="110756"/>
                  </a:lnTo>
                  <a:lnTo>
                    <a:pt x="83058" y="114071"/>
                  </a:lnTo>
                  <a:lnTo>
                    <a:pt x="76073" y="115341"/>
                  </a:lnTo>
                  <a:lnTo>
                    <a:pt x="100120" y="115341"/>
                  </a:lnTo>
                  <a:lnTo>
                    <a:pt x="114173" y="79857"/>
                  </a:lnTo>
                  <a:close/>
                </a:path>
                <a:path w="114300" h="159385">
                  <a:moveTo>
                    <a:pt x="45324" y="18630"/>
                  </a:moveTo>
                  <a:lnTo>
                    <a:pt x="25527" y="18630"/>
                  </a:lnTo>
                  <a:lnTo>
                    <a:pt x="26001" y="18980"/>
                  </a:lnTo>
                  <a:lnTo>
                    <a:pt x="26416" y="19189"/>
                  </a:lnTo>
                  <a:lnTo>
                    <a:pt x="26285" y="19189"/>
                  </a:lnTo>
                  <a:lnTo>
                    <a:pt x="54991" y="54419"/>
                  </a:lnTo>
                  <a:lnTo>
                    <a:pt x="70612" y="101231"/>
                  </a:lnTo>
                  <a:lnTo>
                    <a:pt x="71216" y="104540"/>
                  </a:lnTo>
                  <a:lnTo>
                    <a:pt x="78359" y="108457"/>
                  </a:lnTo>
                  <a:lnTo>
                    <a:pt x="84044" y="103917"/>
                  </a:lnTo>
                  <a:lnTo>
                    <a:pt x="82931" y="98221"/>
                  </a:lnTo>
                  <a:lnTo>
                    <a:pt x="79629" y="84645"/>
                  </a:lnTo>
                  <a:lnTo>
                    <a:pt x="66040" y="48259"/>
                  </a:lnTo>
                  <a:lnTo>
                    <a:pt x="45910" y="19189"/>
                  </a:lnTo>
                  <a:lnTo>
                    <a:pt x="26416" y="19189"/>
                  </a:lnTo>
                  <a:lnTo>
                    <a:pt x="26082" y="18980"/>
                  </a:lnTo>
                  <a:lnTo>
                    <a:pt x="45691" y="18980"/>
                  </a:lnTo>
                  <a:lnTo>
                    <a:pt x="45324" y="18630"/>
                  </a:lnTo>
                  <a:close/>
                </a:path>
                <a:path w="114300" h="159385">
                  <a:moveTo>
                    <a:pt x="84044" y="103917"/>
                  </a:moveTo>
                  <a:lnTo>
                    <a:pt x="78359" y="108457"/>
                  </a:lnTo>
                  <a:lnTo>
                    <a:pt x="84919" y="108457"/>
                  </a:lnTo>
                  <a:lnTo>
                    <a:pt x="84166" y="104540"/>
                  </a:lnTo>
                  <a:lnTo>
                    <a:pt x="84044" y="103917"/>
                  </a:lnTo>
                  <a:close/>
                </a:path>
                <a:path w="114300" h="159385">
                  <a:moveTo>
                    <a:pt x="42004" y="15468"/>
                  </a:moveTo>
                  <a:lnTo>
                    <a:pt x="19050" y="15468"/>
                  </a:lnTo>
                  <a:lnTo>
                    <a:pt x="19448" y="15669"/>
                  </a:lnTo>
                  <a:lnTo>
                    <a:pt x="20066" y="15862"/>
                  </a:lnTo>
                  <a:lnTo>
                    <a:pt x="19829" y="15862"/>
                  </a:lnTo>
                  <a:lnTo>
                    <a:pt x="26001" y="18980"/>
                  </a:lnTo>
                  <a:lnTo>
                    <a:pt x="25527" y="18630"/>
                  </a:lnTo>
                  <a:lnTo>
                    <a:pt x="45324" y="18630"/>
                  </a:lnTo>
                  <a:lnTo>
                    <a:pt x="42418" y="15862"/>
                  </a:lnTo>
                  <a:lnTo>
                    <a:pt x="20066" y="15862"/>
                  </a:lnTo>
                  <a:lnTo>
                    <a:pt x="19569" y="15669"/>
                  </a:lnTo>
                  <a:lnTo>
                    <a:pt x="42215" y="15669"/>
                  </a:lnTo>
                  <a:lnTo>
                    <a:pt x="42004" y="15468"/>
                  </a:lnTo>
                  <a:close/>
                </a:path>
                <a:path w="114300" h="159385">
                  <a:moveTo>
                    <a:pt x="3683" y="0"/>
                  </a:moveTo>
                  <a:lnTo>
                    <a:pt x="635" y="2565"/>
                  </a:lnTo>
                  <a:lnTo>
                    <a:pt x="254" y="6045"/>
                  </a:lnTo>
                  <a:lnTo>
                    <a:pt x="121" y="7861"/>
                  </a:lnTo>
                  <a:lnTo>
                    <a:pt x="0" y="9537"/>
                  </a:lnTo>
                  <a:lnTo>
                    <a:pt x="2540" y="12649"/>
                  </a:lnTo>
                  <a:lnTo>
                    <a:pt x="13843" y="13754"/>
                  </a:lnTo>
                  <a:lnTo>
                    <a:pt x="13301" y="13754"/>
                  </a:lnTo>
                  <a:lnTo>
                    <a:pt x="19448" y="15669"/>
                  </a:lnTo>
                  <a:lnTo>
                    <a:pt x="19050" y="15468"/>
                  </a:lnTo>
                  <a:lnTo>
                    <a:pt x="42004" y="15468"/>
                  </a:lnTo>
                  <a:lnTo>
                    <a:pt x="40204" y="13754"/>
                  </a:lnTo>
                  <a:lnTo>
                    <a:pt x="38763" y="12649"/>
                  </a:lnTo>
                  <a:lnTo>
                    <a:pt x="33020" y="8420"/>
                  </a:lnTo>
                  <a:lnTo>
                    <a:pt x="32766" y="8204"/>
                  </a:lnTo>
                  <a:lnTo>
                    <a:pt x="32512" y="8026"/>
                  </a:lnTo>
                  <a:lnTo>
                    <a:pt x="32131" y="7861"/>
                  </a:lnTo>
                  <a:lnTo>
                    <a:pt x="24765" y="4140"/>
                  </a:lnTo>
                  <a:lnTo>
                    <a:pt x="24511" y="3987"/>
                  </a:lnTo>
                  <a:lnTo>
                    <a:pt x="16383" y="1371"/>
                  </a:lnTo>
                  <a:lnTo>
                    <a:pt x="17697" y="1371"/>
                  </a:lnTo>
                  <a:lnTo>
                    <a:pt x="36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133720" y="6235572"/>
              <a:ext cx="121920" cy="166370"/>
            </a:xfrm>
            <a:custGeom>
              <a:avLst/>
              <a:gdLst/>
              <a:ahLst/>
              <a:cxnLst/>
              <a:rect l="l" t="t" r="r" b="b"/>
              <a:pathLst>
                <a:path w="121920" h="166370">
                  <a:moveTo>
                    <a:pt x="44195" y="91998"/>
                  </a:moveTo>
                  <a:lnTo>
                    <a:pt x="89788" y="165988"/>
                  </a:lnTo>
                  <a:lnTo>
                    <a:pt x="104603" y="128409"/>
                  </a:lnTo>
                  <a:lnTo>
                    <a:pt x="80517" y="128409"/>
                  </a:lnTo>
                  <a:lnTo>
                    <a:pt x="73787" y="123748"/>
                  </a:lnTo>
                  <a:lnTo>
                    <a:pt x="71246" y="109727"/>
                  </a:lnTo>
                  <a:lnTo>
                    <a:pt x="70415" y="106301"/>
                  </a:lnTo>
                  <a:lnTo>
                    <a:pt x="44195" y="91998"/>
                  </a:lnTo>
                  <a:close/>
                </a:path>
                <a:path w="121920" h="166370">
                  <a:moveTo>
                    <a:pt x="70415" y="106301"/>
                  </a:moveTo>
                  <a:lnTo>
                    <a:pt x="71246" y="109727"/>
                  </a:lnTo>
                  <a:lnTo>
                    <a:pt x="73787" y="123748"/>
                  </a:lnTo>
                  <a:lnTo>
                    <a:pt x="80517" y="128409"/>
                  </a:lnTo>
                  <a:lnTo>
                    <a:pt x="94614" y="125818"/>
                  </a:lnTo>
                  <a:lnTo>
                    <a:pt x="99187" y="119075"/>
                  </a:lnTo>
                  <a:lnTo>
                    <a:pt x="98340" y="114376"/>
                  </a:lnTo>
                  <a:lnTo>
                    <a:pt x="85216" y="114376"/>
                  </a:lnTo>
                  <a:lnTo>
                    <a:pt x="70415" y="106301"/>
                  </a:lnTo>
                  <a:close/>
                </a:path>
                <a:path w="121920" h="166370">
                  <a:moveTo>
                    <a:pt x="121665" y="85128"/>
                  </a:moveTo>
                  <a:lnTo>
                    <a:pt x="96682" y="105175"/>
                  </a:lnTo>
                  <a:lnTo>
                    <a:pt x="99187" y="119075"/>
                  </a:lnTo>
                  <a:lnTo>
                    <a:pt x="94614" y="125818"/>
                  </a:lnTo>
                  <a:lnTo>
                    <a:pt x="80517" y="128409"/>
                  </a:lnTo>
                  <a:lnTo>
                    <a:pt x="104603" y="128409"/>
                  </a:lnTo>
                  <a:lnTo>
                    <a:pt x="121570" y="85369"/>
                  </a:lnTo>
                  <a:lnTo>
                    <a:pt x="121665" y="85128"/>
                  </a:lnTo>
                  <a:close/>
                </a:path>
                <a:path w="121920" h="166370">
                  <a:moveTo>
                    <a:pt x="29605" y="31619"/>
                  </a:moveTo>
                  <a:lnTo>
                    <a:pt x="56133" y="64528"/>
                  </a:lnTo>
                  <a:lnTo>
                    <a:pt x="64553" y="85128"/>
                  </a:lnTo>
                  <a:lnTo>
                    <a:pt x="64642" y="85369"/>
                  </a:lnTo>
                  <a:lnTo>
                    <a:pt x="68199" y="97167"/>
                  </a:lnTo>
                  <a:lnTo>
                    <a:pt x="70415" y="106301"/>
                  </a:lnTo>
                  <a:lnTo>
                    <a:pt x="85216" y="114376"/>
                  </a:lnTo>
                  <a:lnTo>
                    <a:pt x="96682" y="105175"/>
                  </a:lnTo>
                  <a:lnTo>
                    <a:pt x="96392" y="103568"/>
                  </a:lnTo>
                  <a:lnTo>
                    <a:pt x="92963" y="89649"/>
                  </a:lnTo>
                  <a:lnTo>
                    <a:pt x="78866" y="51993"/>
                  </a:lnTo>
                  <a:lnTo>
                    <a:pt x="66615" y="32003"/>
                  </a:lnTo>
                  <a:lnTo>
                    <a:pt x="30352" y="32003"/>
                  </a:lnTo>
                  <a:lnTo>
                    <a:pt x="29605" y="31619"/>
                  </a:lnTo>
                  <a:close/>
                </a:path>
                <a:path w="121920" h="166370">
                  <a:moveTo>
                    <a:pt x="96682" y="105175"/>
                  </a:moveTo>
                  <a:lnTo>
                    <a:pt x="85216" y="114376"/>
                  </a:lnTo>
                  <a:lnTo>
                    <a:pt x="98340" y="114376"/>
                  </a:lnTo>
                  <a:lnTo>
                    <a:pt x="96682" y="105175"/>
                  </a:lnTo>
                  <a:close/>
                </a:path>
                <a:path w="121920" h="166370">
                  <a:moveTo>
                    <a:pt x="29325" y="31343"/>
                  </a:moveTo>
                  <a:lnTo>
                    <a:pt x="29605" y="31619"/>
                  </a:lnTo>
                  <a:lnTo>
                    <a:pt x="30352" y="32003"/>
                  </a:lnTo>
                  <a:lnTo>
                    <a:pt x="29325" y="31343"/>
                  </a:lnTo>
                  <a:close/>
                </a:path>
                <a:path w="121920" h="166370">
                  <a:moveTo>
                    <a:pt x="65759" y="30860"/>
                  </a:moveTo>
                  <a:lnTo>
                    <a:pt x="28575" y="30860"/>
                  </a:lnTo>
                  <a:lnTo>
                    <a:pt x="30352" y="32003"/>
                  </a:lnTo>
                  <a:lnTo>
                    <a:pt x="66615" y="32003"/>
                  </a:lnTo>
                  <a:lnTo>
                    <a:pt x="66166" y="31343"/>
                  </a:lnTo>
                  <a:lnTo>
                    <a:pt x="65759" y="30860"/>
                  </a:lnTo>
                  <a:close/>
                </a:path>
                <a:path w="121920" h="166370">
                  <a:moveTo>
                    <a:pt x="24102" y="28790"/>
                  </a:moveTo>
                  <a:lnTo>
                    <a:pt x="29605" y="31619"/>
                  </a:lnTo>
                  <a:lnTo>
                    <a:pt x="28575" y="30860"/>
                  </a:lnTo>
                  <a:lnTo>
                    <a:pt x="65759" y="30860"/>
                  </a:lnTo>
                  <a:lnTo>
                    <a:pt x="64258" y="29082"/>
                  </a:lnTo>
                  <a:lnTo>
                    <a:pt x="25018" y="29082"/>
                  </a:lnTo>
                  <a:lnTo>
                    <a:pt x="24102" y="28790"/>
                  </a:lnTo>
                  <a:close/>
                </a:path>
                <a:path w="121920" h="166370">
                  <a:moveTo>
                    <a:pt x="23113" y="28282"/>
                  </a:moveTo>
                  <a:lnTo>
                    <a:pt x="24102" y="28790"/>
                  </a:lnTo>
                  <a:lnTo>
                    <a:pt x="25018" y="29082"/>
                  </a:lnTo>
                  <a:lnTo>
                    <a:pt x="23113" y="28282"/>
                  </a:lnTo>
                  <a:close/>
                </a:path>
                <a:path w="121920" h="166370">
                  <a:moveTo>
                    <a:pt x="63583" y="28282"/>
                  </a:moveTo>
                  <a:lnTo>
                    <a:pt x="23113" y="28282"/>
                  </a:lnTo>
                  <a:lnTo>
                    <a:pt x="25018" y="29082"/>
                  </a:lnTo>
                  <a:lnTo>
                    <a:pt x="64258" y="29082"/>
                  </a:lnTo>
                  <a:lnTo>
                    <a:pt x="63583" y="28282"/>
                  </a:lnTo>
                  <a:close/>
                </a:path>
                <a:path w="121920" h="166370">
                  <a:moveTo>
                    <a:pt x="18819" y="27107"/>
                  </a:moveTo>
                  <a:lnTo>
                    <a:pt x="24102" y="28790"/>
                  </a:lnTo>
                  <a:lnTo>
                    <a:pt x="23113" y="28282"/>
                  </a:lnTo>
                  <a:lnTo>
                    <a:pt x="63583" y="28282"/>
                  </a:lnTo>
                  <a:lnTo>
                    <a:pt x="62703" y="27241"/>
                  </a:lnTo>
                  <a:lnTo>
                    <a:pt x="20192" y="27241"/>
                  </a:lnTo>
                  <a:lnTo>
                    <a:pt x="18819" y="27107"/>
                  </a:lnTo>
                  <a:close/>
                </a:path>
                <a:path w="121920" h="166370">
                  <a:moveTo>
                    <a:pt x="17525" y="26695"/>
                  </a:moveTo>
                  <a:lnTo>
                    <a:pt x="18819" y="27107"/>
                  </a:lnTo>
                  <a:lnTo>
                    <a:pt x="20192" y="27241"/>
                  </a:lnTo>
                  <a:lnTo>
                    <a:pt x="17525" y="26695"/>
                  </a:lnTo>
                  <a:close/>
                </a:path>
                <a:path w="121920" h="166370">
                  <a:moveTo>
                    <a:pt x="62242" y="26695"/>
                  </a:moveTo>
                  <a:lnTo>
                    <a:pt x="17525" y="26695"/>
                  </a:lnTo>
                  <a:lnTo>
                    <a:pt x="20192" y="27241"/>
                  </a:lnTo>
                  <a:lnTo>
                    <a:pt x="62703" y="27241"/>
                  </a:lnTo>
                  <a:lnTo>
                    <a:pt x="62242" y="26695"/>
                  </a:lnTo>
                  <a:close/>
                </a:path>
                <a:path w="121920" h="166370">
                  <a:moveTo>
                    <a:pt x="7746" y="0"/>
                  </a:moveTo>
                  <a:lnTo>
                    <a:pt x="1396" y="5206"/>
                  </a:lnTo>
                  <a:lnTo>
                    <a:pt x="634" y="12331"/>
                  </a:lnTo>
                  <a:lnTo>
                    <a:pt x="0" y="19456"/>
                  </a:lnTo>
                  <a:lnTo>
                    <a:pt x="5206" y="25780"/>
                  </a:lnTo>
                  <a:lnTo>
                    <a:pt x="18819" y="27107"/>
                  </a:lnTo>
                  <a:lnTo>
                    <a:pt x="17525" y="26695"/>
                  </a:lnTo>
                  <a:lnTo>
                    <a:pt x="62242" y="26695"/>
                  </a:lnTo>
                  <a:lnTo>
                    <a:pt x="58800" y="22618"/>
                  </a:lnTo>
                  <a:lnTo>
                    <a:pt x="50926" y="15176"/>
                  </a:lnTo>
                  <a:lnTo>
                    <a:pt x="43941" y="10032"/>
                  </a:lnTo>
                  <a:lnTo>
                    <a:pt x="43433" y="9601"/>
                  </a:lnTo>
                  <a:lnTo>
                    <a:pt x="23494" y="1549"/>
                  </a:lnTo>
                  <a:lnTo>
                    <a:pt x="774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103876" y="5856732"/>
            <a:ext cx="464820" cy="3721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640"/>
              </a:spcBef>
            </a:pPr>
            <a:r>
              <a:rPr sz="1300" b="1" spc="-25" dirty="0">
                <a:latin typeface="Arial"/>
                <a:cs typeface="Arial"/>
              </a:rPr>
              <a:t>48*</a:t>
            </a:r>
            <a:endParaRPr sz="13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68696" y="5856732"/>
            <a:ext cx="525780" cy="3721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515"/>
              </a:spcBef>
            </a:pPr>
            <a:r>
              <a:rPr sz="1300" b="1" spc="-25" dirty="0">
                <a:latin typeface="Arial"/>
                <a:cs typeface="Arial"/>
              </a:rPr>
              <a:t>41*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065395" y="5702477"/>
            <a:ext cx="193040" cy="168910"/>
            <a:chOff x="5065395" y="5702477"/>
            <a:chExt cx="193040" cy="168910"/>
          </a:xfrm>
        </p:grpSpPr>
        <p:sp>
          <p:nvSpPr>
            <p:cNvPr id="36" name="object 36"/>
            <p:cNvSpPr/>
            <p:nvPr/>
          </p:nvSpPr>
          <p:spPr>
            <a:xfrm>
              <a:off x="5065395" y="5705436"/>
              <a:ext cx="184150" cy="162560"/>
            </a:xfrm>
            <a:custGeom>
              <a:avLst/>
              <a:gdLst/>
              <a:ahLst/>
              <a:cxnLst/>
              <a:rect l="l" t="t" r="r" b="b"/>
              <a:pathLst>
                <a:path w="184150" h="162560">
                  <a:moveTo>
                    <a:pt x="108838" y="92976"/>
                  </a:moveTo>
                  <a:lnTo>
                    <a:pt x="158876" y="161963"/>
                  </a:lnTo>
                  <a:lnTo>
                    <a:pt x="172152" y="118998"/>
                  </a:lnTo>
                  <a:lnTo>
                    <a:pt x="149478" y="118998"/>
                  </a:lnTo>
                  <a:lnTo>
                    <a:pt x="145795" y="117284"/>
                  </a:lnTo>
                  <a:lnTo>
                    <a:pt x="144652" y="113995"/>
                  </a:lnTo>
                  <a:lnTo>
                    <a:pt x="142551" y="108193"/>
                  </a:lnTo>
                  <a:lnTo>
                    <a:pt x="108838" y="92976"/>
                  </a:lnTo>
                  <a:close/>
                </a:path>
                <a:path w="184150" h="162560">
                  <a:moveTo>
                    <a:pt x="142551" y="108193"/>
                  </a:moveTo>
                  <a:lnTo>
                    <a:pt x="144652" y="113995"/>
                  </a:lnTo>
                  <a:lnTo>
                    <a:pt x="145795" y="117284"/>
                  </a:lnTo>
                  <a:lnTo>
                    <a:pt x="149478" y="118998"/>
                  </a:lnTo>
                  <a:lnTo>
                    <a:pt x="156082" y="116624"/>
                  </a:lnTo>
                  <a:lnTo>
                    <a:pt x="157733" y="112991"/>
                  </a:lnTo>
                  <a:lnTo>
                    <a:pt x="157333" y="111836"/>
                  </a:lnTo>
                  <a:lnTo>
                    <a:pt x="150621" y="111836"/>
                  </a:lnTo>
                  <a:lnTo>
                    <a:pt x="142551" y="108193"/>
                  </a:lnTo>
                  <a:close/>
                </a:path>
                <a:path w="184150" h="162560">
                  <a:moveTo>
                    <a:pt x="184022" y="80581"/>
                  </a:moveTo>
                  <a:lnTo>
                    <a:pt x="155663" y="107118"/>
                  </a:lnTo>
                  <a:lnTo>
                    <a:pt x="156590" y="109689"/>
                  </a:lnTo>
                  <a:lnTo>
                    <a:pt x="157733" y="112991"/>
                  </a:lnTo>
                  <a:lnTo>
                    <a:pt x="156082" y="116624"/>
                  </a:lnTo>
                  <a:lnTo>
                    <a:pt x="149478" y="118998"/>
                  </a:lnTo>
                  <a:lnTo>
                    <a:pt x="172152" y="118998"/>
                  </a:lnTo>
                  <a:lnTo>
                    <a:pt x="184022" y="80581"/>
                  </a:lnTo>
                  <a:close/>
                </a:path>
                <a:path w="184150" h="162560">
                  <a:moveTo>
                    <a:pt x="3301" y="0"/>
                  </a:moveTo>
                  <a:lnTo>
                    <a:pt x="253" y="2705"/>
                  </a:lnTo>
                  <a:lnTo>
                    <a:pt x="126" y="6210"/>
                  </a:lnTo>
                  <a:lnTo>
                    <a:pt x="0" y="9702"/>
                  </a:lnTo>
                  <a:lnTo>
                    <a:pt x="2735" y="12763"/>
                  </a:lnTo>
                  <a:lnTo>
                    <a:pt x="4243" y="12763"/>
                  </a:lnTo>
                  <a:lnTo>
                    <a:pt x="21843" y="13614"/>
                  </a:lnTo>
                  <a:lnTo>
                    <a:pt x="63626" y="24650"/>
                  </a:lnTo>
                  <a:lnTo>
                    <a:pt x="99567" y="47091"/>
                  </a:lnTo>
                  <a:lnTo>
                    <a:pt x="127762" y="78841"/>
                  </a:lnTo>
                  <a:lnTo>
                    <a:pt x="142551" y="108193"/>
                  </a:lnTo>
                  <a:lnTo>
                    <a:pt x="150621" y="111836"/>
                  </a:lnTo>
                  <a:lnTo>
                    <a:pt x="155663" y="107118"/>
                  </a:lnTo>
                  <a:lnTo>
                    <a:pt x="152653" y="98780"/>
                  </a:lnTo>
                  <a:lnTo>
                    <a:pt x="145922" y="84607"/>
                  </a:lnTo>
                  <a:lnTo>
                    <a:pt x="118617" y="47370"/>
                  </a:lnTo>
                  <a:lnTo>
                    <a:pt x="81956" y="19608"/>
                  </a:lnTo>
                  <a:lnTo>
                    <a:pt x="38226" y="3390"/>
                  </a:lnTo>
                  <a:lnTo>
                    <a:pt x="22351" y="939"/>
                  </a:lnTo>
                  <a:lnTo>
                    <a:pt x="3301" y="0"/>
                  </a:lnTo>
                  <a:close/>
                </a:path>
                <a:path w="184150" h="162560">
                  <a:moveTo>
                    <a:pt x="155663" y="107118"/>
                  </a:moveTo>
                  <a:lnTo>
                    <a:pt x="150621" y="111836"/>
                  </a:lnTo>
                  <a:lnTo>
                    <a:pt x="157333" y="111836"/>
                  </a:lnTo>
                  <a:lnTo>
                    <a:pt x="156590" y="109689"/>
                  </a:lnTo>
                  <a:lnTo>
                    <a:pt x="155663" y="1071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66919" y="5702477"/>
              <a:ext cx="191135" cy="168910"/>
            </a:xfrm>
            <a:custGeom>
              <a:avLst/>
              <a:gdLst/>
              <a:ahLst/>
              <a:cxnLst/>
              <a:rect l="l" t="t" r="r" b="b"/>
              <a:pathLst>
                <a:path w="191135" h="168910">
                  <a:moveTo>
                    <a:pt x="114426" y="98551"/>
                  </a:moveTo>
                  <a:lnTo>
                    <a:pt x="165734" y="168732"/>
                  </a:lnTo>
                  <a:lnTo>
                    <a:pt x="176886" y="132245"/>
                  </a:lnTo>
                  <a:lnTo>
                    <a:pt x="154812" y="132245"/>
                  </a:lnTo>
                  <a:lnTo>
                    <a:pt x="147319" y="128752"/>
                  </a:lnTo>
                  <a:lnTo>
                    <a:pt x="144906" y="122021"/>
                  </a:lnTo>
                  <a:lnTo>
                    <a:pt x="141985" y="113741"/>
                  </a:lnTo>
                  <a:lnTo>
                    <a:pt x="140336" y="110141"/>
                  </a:lnTo>
                  <a:lnTo>
                    <a:pt x="114426" y="98551"/>
                  </a:lnTo>
                  <a:close/>
                </a:path>
                <a:path w="191135" h="168910">
                  <a:moveTo>
                    <a:pt x="140336" y="110141"/>
                  </a:moveTo>
                  <a:lnTo>
                    <a:pt x="141985" y="113741"/>
                  </a:lnTo>
                  <a:lnTo>
                    <a:pt x="144906" y="122021"/>
                  </a:lnTo>
                  <a:lnTo>
                    <a:pt x="147319" y="128752"/>
                  </a:lnTo>
                  <a:lnTo>
                    <a:pt x="154812" y="132245"/>
                  </a:lnTo>
                  <a:lnTo>
                    <a:pt x="168275" y="127406"/>
                  </a:lnTo>
                  <a:lnTo>
                    <a:pt x="171703" y="119976"/>
                  </a:lnTo>
                  <a:lnTo>
                    <a:pt x="170866" y="117640"/>
                  </a:lnTo>
                  <a:lnTo>
                    <a:pt x="157098" y="117640"/>
                  </a:lnTo>
                  <a:lnTo>
                    <a:pt x="140336" y="110141"/>
                  </a:lnTo>
                  <a:close/>
                </a:path>
                <a:path w="191135" h="168910">
                  <a:moveTo>
                    <a:pt x="191134" y="85623"/>
                  </a:moveTo>
                  <a:lnTo>
                    <a:pt x="167375" y="107972"/>
                  </a:lnTo>
                  <a:lnTo>
                    <a:pt x="169290" y="113245"/>
                  </a:lnTo>
                  <a:lnTo>
                    <a:pt x="171703" y="119976"/>
                  </a:lnTo>
                  <a:lnTo>
                    <a:pt x="168275" y="127406"/>
                  </a:lnTo>
                  <a:lnTo>
                    <a:pt x="154812" y="132245"/>
                  </a:lnTo>
                  <a:lnTo>
                    <a:pt x="176886" y="132245"/>
                  </a:lnTo>
                  <a:lnTo>
                    <a:pt x="191134" y="85623"/>
                  </a:lnTo>
                  <a:close/>
                </a:path>
                <a:path w="191135" h="168910">
                  <a:moveTo>
                    <a:pt x="6857" y="0"/>
                  </a:moveTo>
                  <a:lnTo>
                    <a:pt x="761" y="5511"/>
                  </a:lnTo>
                  <a:lnTo>
                    <a:pt x="0" y="19799"/>
                  </a:lnTo>
                  <a:lnTo>
                    <a:pt x="5587" y="25869"/>
                  </a:lnTo>
                  <a:lnTo>
                    <a:pt x="28320" y="26987"/>
                  </a:lnTo>
                  <a:lnTo>
                    <a:pt x="42036" y="29222"/>
                  </a:lnTo>
                  <a:lnTo>
                    <a:pt x="80263" y="43662"/>
                  </a:lnTo>
                  <a:lnTo>
                    <a:pt x="112394" y="68338"/>
                  </a:lnTo>
                  <a:lnTo>
                    <a:pt x="136270" y="101269"/>
                  </a:lnTo>
                  <a:lnTo>
                    <a:pt x="140336" y="110141"/>
                  </a:lnTo>
                  <a:lnTo>
                    <a:pt x="157098" y="117640"/>
                  </a:lnTo>
                  <a:lnTo>
                    <a:pt x="167375" y="107972"/>
                  </a:lnTo>
                  <a:lnTo>
                    <a:pt x="165480" y="102755"/>
                  </a:lnTo>
                  <a:lnTo>
                    <a:pt x="158495" y="87985"/>
                  </a:lnTo>
                  <a:lnTo>
                    <a:pt x="129920" y="49288"/>
                  </a:lnTo>
                  <a:lnTo>
                    <a:pt x="91693" y="20434"/>
                  </a:lnTo>
                  <a:lnTo>
                    <a:pt x="46100" y="3632"/>
                  </a:lnTo>
                  <a:lnTo>
                    <a:pt x="29590" y="1104"/>
                  </a:lnTo>
                  <a:lnTo>
                    <a:pt x="6857" y="0"/>
                  </a:lnTo>
                  <a:close/>
                </a:path>
                <a:path w="191135" h="168910">
                  <a:moveTo>
                    <a:pt x="167375" y="107972"/>
                  </a:moveTo>
                  <a:lnTo>
                    <a:pt x="157098" y="117640"/>
                  </a:lnTo>
                  <a:lnTo>
                    <a:pt x="170866" y="117640"/>
                  </a:lnTo>
                  <a:lnTo>
                    <a:pt x="167375" y="10797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6842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85" dirty="0"/>
              <a:t> </a:t>
            </a:r>
            <a:r>
              <a:rPr dirty="0"/>
              <a:t>Deleting</a:t>
            </a:r>
            <a:r>
              <a:rPr spc="-8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deleted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i="1" dirty="0">
                <a:latin typeface="Calibri"/>
                <a:cs typeface="Calibri"/>
              </a:rPr>
              <a:t>with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spc="-45" dirty="0">
                <a:latin typeface="Calibri"/>
                <a:cs typeface="Calibri"/>
              </a:rPr>
              <a:t>ONLY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overflow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pages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removed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spc="-20" dirty="0">
                <a:latin typeface="Calibri"/>
                <a:cs typeface="Calibri"/>
              </a:rPr>
              <a:t>when </a:t>
            </a:r>
            <a:r>
              <a:rPr sz="2600" i="1" dirty="0">
                <a:latin typeface="Calibri"/>
                <a:cs typeface="Calibri"/>
              </a:rPr>
              <a:t>becoming</a:t>
            </a:r>
            <a:r>
              <a:rPr sz="2600" i="1" spc="-1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empty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92804"/>
            <a:ext cx="1819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Delete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42*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383282" y="3807714"/>
            <a:ext cx="4140200" cy="2374265"/>
            <a:chOff x="2383282" y="3807714"/>
            <a:chExt cx="4140200" cy="2374265"/>
          </a:xfrm>
        </p:grpSpPr>
        <p:sp>
          <p:nvSpPr>
            <p:cNvPr id="25" name="object 25"/>
            <p:cNvSpPr/>
            <p:nvPr/>
          </p:nvSpPr>
          <p:spPr>
            <a:xfrm>
              <a:off x="4902200" y="3807713"/>
              <a:ext cx="1621155" cy="1469390"/>
            </a:xfrm>
            <a:custGeom>
              <a:avLst/>
              <a:gdLst/>
              <a:ahLst/>
              <a:cxnLst/>
              <a:rect l="l" t="t" r="r" b="b"/>
              <a:pathLst>
                <a:path w="1621154" h="1469389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1621154" h="1469389">
                  <a:moveTo>
                    <a:pt x="1621028" y="875919"/>
                  </a:moveTo>
                  <a:lnTo>
                    <a:pt x="1599565" y="861441"/>
                  </a:lnTo>
                  <a:lnTo>
                    <a:pt x="1235646" y="1400632"/>
                  </a:lnTo>
                  <a:lnTo>
                    <a:pt x="1238377" y="1358773"/>
                  </a:lnTo>
                  <a:lnTo>
                    <a:pt x="1238885" y="1351661"/>
                  </a:lnTo>
                  <a:lnTo>
                    <a:pt x="1233424" y="1345438"/>
                  </a:lnTo>
                  <a:lnTo>
                    <a:pt x="1226312" y="1344930"/>
                  </a:lnTo>
                  <a:lnTo>
                    <a:pt x="1219200" y="1344549"/>
                  </a:lnTo>
                  <a:lnTo>
                    <a:pt x="1212977" y="1349883"/>
                  </a:lnTo>
                  <a:lnTo>
                    <a:pt x="1212596" y="1356995"/>
                  </a:lnTo>
                  <a:lnTo>
                    <a:pt x="1205230" y="1469009"/>
                  </a:lnTo>
                  <a:lnTo>
                    <a:pt x="1234440" y="1454912"/>
                  </a:lnTo>
                  <a:lnTo>
                    <a:pt x="1312672" y="1417193"/>
                  </a:lnTo>
                  <a:lnTo>
                    <a:pt x="1315466" y="1409458"/>
                  </a:lnTo>
                  <a:lnTo>
                    <a:pt x="1312291" y="1402969"/>
                  </a:lnTo>
                  <a:lnTo>
                    <a:pt x="1309243" y="1396492"/>
                  </a:lnTo>
                  <a:lnTo>
                    <a:pt x="1301496" y="1393825"/>
                  </a:lnTo>
                  <a:lnTo>
                    <a:pt x="1257147" y="1415224"/>
                  </a:lnTo>
                  <a:lnTo>
                    <a:pt x="1621028" y="8759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5097779" y="5850635"/>
          <a:ext cx="990600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5395" y="5702477"/>
            <a:ext cx="192658" cy="16873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6842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85" dirty="0"/>
              <a:t> </a:t>
            </a:r>
            <a:r>
              <a:rPr dirty="0"/>
              <a:t>Deleting</a:t>
            </a:r>
            <a:r>
              <a:rPr spc="-8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deleted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i="1" dirty="0">
                <a:latin typeface="Calibri"/>
                <a:cs typeface="Calibri"/>
              </a:rPr>
              <a:t>with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spc="-45" dirty="0">
                <a:latin typeface="Calibri"/>
                <a:cs typeface="Calibri"/>
              </a:rPr>
              <a:t>ONLY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overflow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pages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removed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spc="-20" dirty="0">
                <a:latin typeface="Calibri"/>
                <a:cs typeface="Calibri"/>
              </a:rPr>
              <a:t>when </a:t>
            </a:r>
            <a:r>
              <a:rPr sz="2600" i="1" dirty="0">
                <a:latin typeface="Calibri"/>
                <a:cs typeface="Calibri"/>
              </a:rPr>
              <a:t>becoming</a:t>
            </a:r>
            <a:r>
              <a:rPr sz="2600" i="1" spc="-1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empty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92804"/>
            <a:ext cx="1819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Delete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51*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4996" y="5332476"/>
            <a:ext cx="5410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51*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94660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383282" y="3807714"/>
            <a:ext cx="4680585" cy="2374265"/>
            <a:chOff x="2383282" y="3807714"/>
            <a:chExt cx="4680585" cy="2374265"/>
          </a:xfrm>
        </p:grpSpPr>
        <p:sp>
          <p:nvSpPr>
            <p:cNvPr id="25" name="object 25"/>
            <p:cNvSpPr/>
            <p:nvPr/>
          </p:nvSpPr>
          <p:spPr>
            <a:xfrm>
              <a:off x="4902200" y="3807713"/>
              <a:ext cx="2161540" cy="1481455"/>
            </a:xfrm>
            <a:custGeom>
              <a:avLst/>
              <a:gdLst/>
              <a:ahLst/>
              <a:cxnLst/>
              <a:rect l="l" t="t" r="r" b="b"/>
              <a:pathLst>
                <a:path w="2161540" h="1481454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2161540" h="1481454">
                  <a:moveTo>
                    <a:pt x="2161413" y="1377950"/>
                  </a:moveTo>
                  <a:lnTo>
                    <a:pt x="2159381" y="1369949"/>
                  </a:lnTo>
                  <a:lnTo>
                    <a:pt x="2153158" y="1366393"/>
                  </a:lnTo>
                  <a:lnTo>
                    <a:pt x="2147062" y="1362837"/>
                  </a:lnTo>
                  <a:lnTo>
                    <a:pt x="2139061" y="1364869"/>
                  </a:lnTo>
                  <a:lnTo>
                    <a:pt x="2135505" y="1371092"/>
                  </a:lnTo>
                  <a:lnTo>
                    <a:pt x="2114296" y="1407452"/>
                  </a:lnTo>
                  <a:lnTo>
                    <a:pt x="2114296" y="903732"/>
                  </a:lnTo>
                  <a:lnTo>
                    <a:pt x="2088388" y="903732"/>
                  </a:lnTo>
                  <a:lnTo>
                    <a:pt x="2088388" y="1407452"/>
                  </a:lnTo>
                  <a:lnTo>
                    <a:pt x="2067179" y="1371092"/>
                  </a:lnTo>
                  <a:lnTo>
                    <a:pt x="2063623" y="1364869"/>
                  </a:lnTo>
                  <a:lnTo>
                    <a:pt x="2055622" y="1362837"/>
                  </a:lnTo>
                  <a:lnTo>
                    <a:pt x="2049526" y="1366393"/>
                  </a:lnTo>
                  <a:lnTo>
                    <a:pt x="2043303" y="1369949"/>
                  </a:lnTo>
                  <a:lnTo>
                    <a:pt x="2041144" y="1377950"/>
                  </a:lnTo>
                  <a:lnTo>
                    <a:pt x="2044827" y="1384173"/>
                  </a:lnTo>
                  <a:lnTo>
                    <a:pt x="2101342" y="1481074"/>
                  </a:lnTo>
                  <a:lnTo>
                    <a:pt x="2116353" y="1455293"/>
                  </a:lnTo>
                  <a:lnTo>
                    <a:pt x="2161413" y="13779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5097779" y="5850635"/>
          <a:ext cx="990599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5395" y="5705437"/>
            <a:ext cx="184022" cy="161963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1284732" y="6278879"/>
            <a:ext cx="6273165" cy="424180"/>
          </a:xfrm>
          <a:custGeom>
            <a:avLst/>
            <a:gdLst/>
            <a:ahLst/>
            <a:cxnLst/>
            <a:rect l="l" t="t" r="r" b="b"/>
            <a:pathLst>
              <a:path w="6273165" h="424179">
                <a:moveTo>
                  <a:pt x="6202172" y="0"/>
                </a:moveTo>
                <a:lnTo>
                  <a:pt x="70612" y="0"/>
                </a:lnTo>
                <a:lnTo>
                  <a:pt x="43130" y="5548"/>
                </a:lnTo>
                <a:lnTo>
                  <a:pt x="20685" y="20680"/>
                </a:lnTo>
                <a:lnTo>
                  <a:pt x="5550" y="43125"/>
                </a:lnTo>
                <a:lnTo>
                  <a:pt x="0" y="70612"/>
                </a:lnTo>
                <a:lnTo>
                  <a:pt x="0" y="353060"/>
                </a:lnTo>
                <a:lnTo>
                  <a:pt x="5550" y="380546"/>
                </a:lnTo>
                <a:lnTo>
                  <a:pt x="20685" y="402991"/>
                </a:lnTo>
                <a:lnTo>
                  <a:pt x="43130" y="418123"/>
                </a:lnTo>
                <a:lnTo>
                  <a:pt x="70612" y="423672"/>
                </a:lnTo>
                <a:lnTo>
                  <a:pt x="6202172" y="423672"/>
                </a:lnTo>
                <a:lnTo>
                  <a:pt x="6229653" y="418123"/>
                </a:lnTo>
                <a:lnTo>
                  <a:pt x="6252098" y="402991"/>
                </a:lnTo>
                <a:lnTo>
                  <a:pt x="6267233" y="380546"/>
                </a:lnTo>
                <a:lnTo>
                  <a:pt x="6272784" y="353060"/>
                </a:lnTo>
                <a:lnTo>
                  <a:pt x="6272784" y="70612"/>
                </a:lnTo>
                <a:lnTo>
                  <a:pt x="6267233" y="43125"/>
                </a:lnTo>
                <a:lnTo>
                  <a:pt x="6252098" y="20680"/>
                </a:lnTo>
                <a:lnTo>
                  <a:pt x="6229653" y="5548"/>
                </a:lnTo>
                <a:lnTo>
                  <a:pt x="620217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504950" y="6326530"/>
            <a:ext cx="5831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Note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8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51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still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appears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8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18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entry,</a:t>
            </a:r>
            <a:r>
              <a:rPr sz="18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but</a:t>
            </a:r>
            <a:r>
              <a:rPr sz="1800" i="1" spc="3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leaf!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368425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85" dirty="0"/>
              <a:t> </a:t>
            </a:r>
            <a:r>
              <a:rPr dirty="0"/>
              <a:t>Deleting</a:t>
            </a:r>
            <a:r>
              <a:rPr spc="-8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8362315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appropriate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determined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search,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entry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deleted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i="1" dirty="0">
                <a:latin typeface="Calibri"/>
                <a:cs typeface="Calibri"/>
              </a:rPr>
              <a:t>with</a:t>
            </a:r>
            <a:r>
              <a:rPr sz="2600" i="1" spc="-35" dirty="0">
                <a:latin typeface="Calibri"/>
                <a:cs typeface="Calibri"/>
              </a:rPr>
              <a:t> </a:t>
            </a:r>
            <a:r>
              <a:rPr sz="2600" i="1" spc="-45" dirty="0">
                <a:latin typeface="Calibri"/>
                <a:cs typeface="Calibri"/>
              </a:rPr>
              <a:t>ONLY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overflow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pages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removed</a:t>
            </a:r>
            <a:r>
              <a:rPr sz="2600" i="1" spc="-60" dirty="0">
                <a:latin typeface="Calibri"/>
                <a:cs typeface="Calibri"/>
              </a:rPr>
              <a:t> </a:t>
            </a:r>
            <a:r>
              <a:rPr sz="2600" i="1" spc="-20" dirty="0">
                <a:latin typeface="Calibri"/>
                <a:cs typeface="Calibri"/>
              </a:rPr>
              <a:t>when </a:t>
            </a:r>
            <a:r>
              <a:rPr sz="2600" i="1" dirty="0">
                <a:latin typeface="Calibri"/>
                <a:cs typeface="Calibri"/>
              </a:rPr>
              <a:t>becoming</a:t>
            </a:r>
            <a:r>
              <a:rPr sz="2600" i="1" spc="-130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empty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92804"/>
            <a:ext cx="1819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Delete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Calibri"/>
                <a:cs typeface="Calibri"/>
              </a:rPr>
              <a:t>55*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8632" y="3430523"/>
            <a:ext cx="5885815" cy="2280285"/>
          </a:xfrm>
          <a:custGeom>
            <a:avLst/>
            <a:gdLst/>
            <a:ahLst/>
            <a:cxnLst/>
            <a:rect l="l" t="t" r="r" b="b"/>
            <a:pathLst>
              <a:path w="5885815" h="2280285">
                <a:moveTo>
                  <a:pt x="367284" y="2280208"/>
                </a:moveTo>
                <a:lnTo>
                  <a:pt x="367284" y="1901952"/>
                </a:lnTo>
                <a:lnTo>
                  <a:pt x="1478153" y="1901952"/>
                </a:lnTo>
                <a:lnTo>
                  <a:pt x="1478153" y="2280208"/>
                </a:lnTo>
                <a:lnTo>
                  <a:pt x="367284" y="2280208"/>
                </a:lnTo>
              </a:path>
              <a:path w="5885815" h="2280285">
                <a:moveTo>
                  <a:pt x="4436364" y="2280208"/>
                </a:moveTo>
                <a:lnTo>
                  <a:pt x="4436364" y="1901952"/>
                </a:lnTo>
                <a:lnTo>
                  <a:pt x="5547360" y="1901952"/>
                </a:lnTo>
                <a:lnTo>
                  <a:pt x="5547360" y="2280208"/>
                </a:lnTo>
                <a:lnTo>
                  <a:pt x="4436364" y="2280208"/>
                </a:lnTo>
              </a:path>
              <a:path w="5885815" h="2280285">
                <a:moveTo>
                  <a:pt x="367284" y="1339850"/>
                </a:moveTo>
                <a:lnTo>
                  <a:pt x="367284" y="963168"/>
                </a:lnTo>
                <a:lnTo>
                  <a:pt x="1478153" y="963168"/>
                </a:lnTo>
                <a:lnTo>
                  <a:pt x="1478153" y="1339850"/>
                </a:lnTo>
                <a:lnTo>
                  <a:pt x="367284" y="1339850"/>
                </a:lnTo>
              </a:path>
              <a:path w="5885815" h="2280285">
                <a:moveTo>
                  <a:pt x="861060" y="963168"/>
                </a:moveTo>
                <a:lnTo>
                  <a:pt x="861060" y="1339850"/>
                </a:lnTo>
                <a:lnTo>
                  <a:pt x="861060" y="963168"/>
                </a:lnTo>
              </a:path>
              <a:path w="5885815" h="2280285">
                <a:moveTo>
                  <a:pt x="1356359" y="963168"/>
                </a:moveTo>
                <a:lnTo>
                  <a:pt x="1356359" y="1339850"/>
                </a:lnTo>
                <a:lnTo>
                  <a:pt x="1356359" y="963168"/>
                </a:lnTo>
              </a:path>
              <a:path w="5885815" h="2280285">
                <a:moveTo>
                  <a:pt x="4436364" y="1339850"/>
                </a:moveTo>
                <a:lnTo>
                  <a:pt x="4436364" y="963168"/>
                </a:lnTo>
                <a:lnTo>
                  <a:pt x="5547360" y="963168"/>
                </a:lnTo>
                <a:lnTo>
                  <a:pt x="5547360" y="1339850"/>
                </a:lnTo>
                <a:lnTo>
                  <a:pt x="4436364" y="1339850"/>
                </a:lnTo>
              </a:path>
              <a:path w="5885815" h="2280285">
                <a:moveTo>
                  <a:pt x="4930140" y="963168"/>
                </a:moveTo>
                <a:lnTo>
                  <a:pt x="4930140" y="1339850"/>
                </a:lnTo>
                <a:lnTo>
                  <a:pt x="4930140" y="963168"/>
                </a:lnTo>
              </a:path>
              <a:path w="5885815" h="2280285">
                <a:moveTo>
                  <a:pt x="5423916" y="963168"/>
                </a:moveTo>
                <a:lnTo>
                  <a:pt x="5423916" y="1339850"/>
                </a:lnTo>
                <a:lnTo>
                  <a:pt x="5423916" y="963168"/>
                </a:lnTo>
              </a:path>
              <a:path w="5885815" h="2280285">
                <a:moveTo>
                  <a:pt x="2340864" y="494030"/>
                </a:moveTo>
                <a:lnTo>
                  <a:pt x="2340864" y="117348"/>
                </a:lnTo>
                <a:lnTo>
                  <a:pt x="3450208" y="117348"/>
                </a:lnTo>
                <a:lnTo>
                  <a:pt x="3450208" y="494030"/>
                </a:lnTo>
                <a:lnTo>
                  <a:pt x="2340864" y="494030"/>
                </a:lnTo>
              </a:path>
              <a:path w="5885815" h="2280285">
                <a:moveTo>
                  <a:pt x="2834640" y="117348"/>
                </a:moveTo>
                <a:lnTo>
                  <a:pt x="2834640" y="494030"/>
                </a:lnTo>
                <a:lnTo>
                  <a:pt x="2834640" y="117348"/>
                </a:lnTo>
              </a:path>
              <a:path w="5885815" h="2280285">
                <a:moveTo>
                  <a:pt x="2958084" y="117348"/>
                </a:moveTo>
                <a:lnTo>
                  <a:pt x="2958084" y="494030"/>
                </a:lnTo>
                <a:lnTo>
                  <a:pt x="2958084" y="117348"/>
                </a:lnTo>
              </a:path>
              <a:path w="5885815" h="2280285">
                <a:moveTo>
                  <a:pt x="3328416" y="117348"/>
                </a:moveTo>
                <a:lnTo>
                  <a:pt x="3328416" y="494030"/>
                </a:lnTo>
                <a:lnTo>
                  <a:pt x="3328416" y="117348"/>
                </a:lnTo>
              </a:path>
              <a:path w="5885815" h="2280285">
                <a:moveTo>
                  <a:pt x="2388108" y="411480"/>
                </a:moveTo>
                <a:lnTo>
                  <a:pt x="1478280" y="917701"/>
                </a:lnTo>
                <a:lnTo>
                  <a:pt x="2388108" y="411480"/>
                </a:lnTo>
              </a:path>
              <a:path w="5885815" h="2280285">
                <a:moveTo>
                  <a:pt x="1624583" y="871727"/>
                </a:moveTo>
                <a:lnTo>
                  <a:pt x="1478280" y="917701"/>
                </a:lnTo>
                <a:lnTo>
                  <a:pt x="1580515" y="824483"/>
                </a:lnTo>
                <a:lnTo>
                  <a:pt x="1624583" y="871727"/>
                </a:lnTo>
              </a:path>
              <a:path w="5885815" h="2280285">
                <a:moveTo>
                  <a:pt x="2881884" y="387095"/>
                </a:moveTo>
                <a:lnTo>
                  <a:pt x="4422521" y="928369"/>
                </a:lnTo>
                <a:lnTo>
                  <a:pt x="2881884" y="387095"/>
                </a:lnTo>
              </a:path>
              <a:path w="5885815" h="2280285">
                <a:moveTo>
                  <a:pt x="4298950" y="853439"/>
                </a:moveTo>
                <a:lnTo>
                  <a:pt x="4422648" y="928369"/>
                </a:lnTo>
                <a:lnTo>
                  <a:pt x="4265676" y="906652"/>
                </a:lnTo>
                <a:lnTo>
                  <a:pt x="4298950" y="853439"/>
                </a:lnTo>
              </a:path>
              <a:path w="5885815" h="2280285">
                <a:moveTo>
                  <a:pt x="429768" y="1280159"/>
                </a:moveTo>
                <a:lnTo>
                  <a:pt x="0" y="1868677"/>
                </a:lnTo>
                <a:lnTo>
                  <a:pt x="429768" y="1280159"/>
                </a:lnTo>
              </a:path>
              <a:path w="5885815" h="2280285">
                <a:moveTo>
                  <a:pt x="108076" y="1781428"/>
                </a:moveTo>
                <a:lnTo>
                  <a:pt x="0" y="1868677"/>
                </a:lnTo>
                <a:lnTo>
                  <a:pt x="41401" y="1751076"/>
                </a:lnTo>
                <a:lnTo>
                  <a:pt x="108076" y="1781428"/>
                </a:lnTo>
              </a:path>
              <a:path w="5885815" h="2280285">
                <a:moveTo>
                  <a:pt x="923544" y="1257300"/>
                </a:moveTo>
                <a:lnTo>
                  <a:pt x="923544" y="1868677"/>
                </a:lnTo>
                <a:lnTo>
                  <a:pt x="923544" y="1257300"/>
                </a:lnTo>
              </a:path>
              <a:path w="5885815" h="2280285">
                <a:moveTo>
                  <a:pt x="963168" y="1751076"/>
                </a:moveTo>
                <a:lnTo>
                  <a:pt x="923544" y="1868677"/>
                </a:lnTo>
                <a:lnTo>
                  <a:pt x="885444" y="1751076"/>
                </a:lnTo>
                <a:lnTo>
                  <a:pt x="963168" y="1751076"/>
                </a:lnTo>
              </a:path>
              <a:path w="5885815" h="2280285">
                <a:moveTo>
                  <a:pt x="1417320" y="1234439"/>
                </a:moveTo>
                <a:lnTo>
                  <a:pt x="1755520" y="1856486"/>
                </a:lnTo>
                <a:lnTo>
                  <a:pt x="1417320" y="1234439"/>
                </a:lnTo>
              </a:path>
              <a:path w="5885815" h="2280285">
                <a:moveTo>
                  <a:pt x="1733169" y="1735836"/>
                </a:moveTo>
                <a:lnTo>
                  <a:pt x="1755520" y="1856486"/>
                </a:lnTo>
                <a:lnTo>
                  <a:pt x="1661159" y="1757807"/>
                </a:lnTo>
                <a:lnTo>
                  <a:pt x="1733169" y="1735836"/>
                </a:lnTo>
              </a:path>
              <a:path w="5885815" h="2280285">
                <a:moveTo>
                  <a:pt x="4500245" y="1245108"/>
                </a:moveTo>
                <a:lnTo>
                  <a:pt x="4098035" y="1845817"/>
                </a:lnTo>
                <a:lnTo>
                  <a:pt x="4500245" y="1245108"/>
                </a:lnTo>
              </a:path>
              <a:path w="5885815" h="2280285">
                <a:moveTo>
                  <a:pt x="4203065" y="1753743"/>
                </a:moveTo>
                <a:lnTo>
                  <a:pt x="4098035" y="1845817"/>
                </a:lnTo>
                <a:lnTo>
                  <a:pt x="4134612" y="1728215"/>
                </a:lnTo>
                <a:lnTo>
                  <a:pt x="4203065" y="1753743"/>
                </a:lnTo>
              </a:path>
              <a:path w="5885815" h="2280285">
                <a:moveTo>
                  <a:pt x="4992624" y="1257300"/>
                </a:moveTo>
                <a:lnTo>
                  <a:pt x="4992624" y="1833626"/>
                </a:lnTo>
                <a:lnTo>
                  <a:pt x="4992624" y="1257300"/>
                </a:lnTo>
              </a:path>
              <a:path w="5885815" h="2280285">
                <a:moveTo>
                  <a:pt x="5030724" y="1716024"/>
                </a:moveTo>
                <a:lnTo>
                  <a:pt x="4992624" y="1833626"/>
                </a:lnTo>
                <a:lnTo>
                  <a:pt x="4954524" y="1716024"/>
                </a:lnTo>
                <a:lnTo>
                  <a:pt x="5030724" y="1716024"/>
                </a:lnTo>
              </a:path>
              <a:path w="5885815" h="2280285">
                <a:moveTo>
                  <a:pt x="5486400" y="1267968"/>
                </a:moveTo>
                <a:lnTo>
                  <a:pt x="5885688" y="1845817"/>
                </a:lnTo>
                <a:lnTo>
                  <a:pt x="5486400" y="1267968"/>
                </a:lnTo>
              </a:path>
              <a:path w="5885815" h="2280285">
                <a:moveTo>
                  <a:pt x="5847461" y="1728215"/>
                </a:moveTo>
                <a:lnTo>
                  <a:pt x="5885561" y="1845817"/>
                </a:lnTo>
                <a:lnTo>
                  <a:pt x="5780532" y="1754886"/>
                </a:lnTo>
                <a:lnTo>
                  <a:pt x="5847461" y="1728215"/>
                </a:lnTo>
              </a:path>
              <a:path w="5885815" h="2280285">
                <a:moveTo>
                  <a:pt x="1863852" y="0"/>
                </a:moveTo>
                <a:lnTo>
                  <a:pt x="2264664" y="93217"/>
                </a:lnTo>
                <a:lnTo>
                  <a:pt x="1863852" y="0"/>
                </a:lnTo>
              </a:path>
              <a:path w="5885815" h="2280285">
                <a:moveTo>
                  <a:pt x="2129917" y="32003"/>
                </a:moveTo>
                <a:lnTo>
                  <a:pt x="2264664" y="93217"/>
                </a:lnTo>
                <a:lnTo>
                  <a:pt x="2106168" y="87122"/>
                </a:lnTo>
                <a:lnTo>
                  <a:pt x="2129917" y="320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5332476"/>
            <a:ext cx="55372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5816" y="5332476"/>
            <a:ext cx="55499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15*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916" y="5332476"/>
            <a:ext cx="556260" cy="3784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176" y="5332476"/>
            <a:ext cx="55499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800" y="5332476"/>
            <a:ext cx="55626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0059" y="5332476"/>
            <a:ext cx="55308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37*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684" y="5332476"/>
            <a:ext cx="536575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40*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8132" y="5332476"/>
            <a:ext cx="57150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46*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86016" y="5332476"/>
            <a:ext cx="57023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55*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01356" y="5332476"/>
            <a:ext cx="52578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874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35"/>
              </a:spcBef>
            </a:pPr>
            <a:r>
              <a:rPr sz="1300" b="1" spc="-25" dirty="0">
                <a:latin typeface="Arial"/>
                <a:cs typeface="Arial"/>
              </a:rPr>
              <a:t>63*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7135" y="5332476"/>
            <a:ext cx="586740" cy="3784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835"/>
              </a:spcBef>
            </a:pPr>
            <a:r>
              <a:rPr sz="1300" b="1" spc="-25" dirty="0">
                <a:latin typeface="Arial"/>
                <a:cs typeface="Arial"/>
              </a:rPr>
              <a:t>97*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3932" y="4393691"/>
            <a:ext cx="365760" cy="37719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4660" y="4267200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33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69964" y="4393691"/>
            <a:ext cx="368935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51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62216" y="439369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730"/>
              </a:spcBef>
            </a:pPr>
            <a:r>
              <a:rPr sz="1300" b="1" spc="-25" dirty="0">
                <a:latin typeface="Arial"/>
                <a:cs typeface="Arial"/>
              </a:rPr>
              <a:t>63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2940" y="3547871"/>
            <a:ext cx="370840" cy="3771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725"/>
              </a:spcBef>
            </a:pPr>
            <a:r>
              <a:rPr sz="1300" b="1" spc="-25" dirty="0"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6208" y="3369309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383282" y="3807714"/>
            <a:ext cx="4680585" cy="2374265"/>
            <a:chOff x="2383282" y="3807714"/>
            <a:chExt cx="4680585" cy="2374265"/>
          </a:xfrm>
        </p:grpSpPr>
        <p:sp>
          <p:nvSpPr>
            <p:cNvPr id="24" name="object 24"/>
            <p:cNvSpPr/>
            <p:nvPr/>
          </p:nvSpPr>
          <p:spPr>
            <a:xfrm>
              <a:off x="4902200" y="3807713"/>
              <a:ext cx="2161540" cy="1481455"/>
            </a:xfrm>
            <a:custGeom>
              <a:avLst/>
              <a:gdLst/>
              <a:ahLst/>
              <a:cxnLst/>
              <a:rect l="l" t="t" r="r" b="b"/>
              <a:pathLst>
                <a:path w="2161540" h="1481454">
                  <a:moveTo>
                    <a:pt x="1529969" y="551815"/>
                  </a:moveTo>
                  <a:lnTo>
                    <a:pt x="1457452" y="466217"/>
                  </a:lnTo>
                  <a:lnTo>
                    <a:pt x="1452880" y="460756"/>
                  </a:lnTo>
                  <a:lnTo>
                    <a:pt x="1444625" y="460121"/>
                  </a:lnTo>
                  <a:lnTo>
                    <a:pt x="1439164" y="464693"/>
                  </a:lnTo>
                  <a:lnTo>
                    <a:pt x="1433703" y="469392"/>
                  </a:lnTo>
                  <a:lnTo>
                    <a:pt x="1433068" y="477520"/>
                  </a:lnTo>
                  <a:lnTo>
                    <a:pt x="1437640" y="482981"/>
                  </a:lnTo>
                  <a:lnTo>
                    <a:pt x="1464856" y="515137"/>
                  </a:lnTo>
                  <a:lnTo>
                    <a:pt x="8636" y="0"/>
                  </a:lnTo>
                  <a:lnTo>
                    <a:pt x="0" y="24384"/>
                  </a:lnTo>
                  <a:lnTo>
                    <a:pt x="1456245" y="539534"/>
                  </a:lnTo>
                  <a:lnTo>
                    <a:pt x="1414907" y="547370"/>
                  </a:lnTo>
                  <a:lnTo>
                    <a:pt x="1407922" y="548767"/>
                  </a:lnTo>
                  <a:lnTo>
                    <a:pt x="1403223" y="555498"/>
                  </a:lnTo>
                  <a:lnTo>
                    <a:pt x="1404620" y="562483"/>
                  </a:lnTo>
                  <a:lnTo>
                    <a:pt x="1405890" y="569595"/>
                  </a:lnTo>
                  <a:lnTo>
                    <a:pt x="1412748" y="574167"/>
                  </a:lnTo>
                  <a:lnTo>
                    <a:pt x="1510588" y="555498"/>
                  </a:lnTo>
                  <a:lnTo>
                    <a:pt x="1529969" y="551815"/>
                  </a:lnTo>
                  <a:close/>
                </a:path>
                <a:path w="2161540" h="1481454">
                  <a:moveTo>
                    <a:pt x="2161413" y="1377950"/>
                  </a:moveTo>
                  <a:lnTo>
                    <a:pt x="2159381" y="1369949"/>
                  </a:lnTo>
                  <a:lnTo>
                    <a:pt x="2153158" y="1366393"/>
                  </a:lnTo>
                  <a:lnTo>
                    <a:pt x="2147062" y="1362837"/>
                  </a:lnTo>
                  <a:lnTo>
                    <a:pt x="2139061" y="1364869"/>
                  </a:lnTo>
                  <a:lnTo>
                    <a:pt x="2135505" y="1371092"/>
                  </a:lnTo>
                  <a:lnTo>
                    <a:pt x="2114296" y="1407452"/>
                  </a:lnTo>
                  <a:lnTo>
                    <a:pt x="2114296" y="903732"/>
                  </a:lnTo>
                  <a:lnTo>
                    <a:pt x="2088388" y="903732"/>
                  </a:lnTo>
                  <a:lnTo>
                    <a:pt x="2088388" y="1407452"/>
                  </a:lnTo>
                  <a:lnTo>
                    <a:pt x="2067179" y="1371092"/>
                  </a:lnTo>
                  <a:lnTo>
                    <a:pt x="2063623" y="1364869"/>
                  </a:lnTo>
                  <a:lnTo>
                    <a:pt x="2055622" y="1362837"/>
                  </a:lnTo>
                  <a:lnTo>
                    <a:pt x="2049526" y="1366393"/>
                  </a:lnTo>
                  <a:lnTo>
                    <a:pt x="2043303" y="1369949"/>
                  </a:lnTo>
                  <a:lnTo>
                    <a:pt x="2041144" y="1377950"/>
                  </a:lnTo>
                  <a:lnTo>
                    <a:pt x="2044827" y="1384173"/>
                  </a:lnTo>
                  <a:lnTo>
                    <a:pt x="2101342" y="1481074"/>
                  </a:lnTo>
                  <a:lnTo>
                    <a:pt x="2116353" y="1455293"/>
                  </a:lnTo>
                  <a:lnTo>
                    <a:pt x="2161413" y="13779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89632" y="5835396"/>
              <a:ext cx="990600" cy="340360"/>
            </a:xfrm>
            <a:custGeom>
              <a:avLst/>
              <a:gdLst/>
              <a:ahLst/>
              <a:cxnLst/>
              <a:rect l="l" t="t" r="r" b="b"/>
              <a:pathLst>
                <a:path w="990600" h="340360">
                  <a:moveTo>
                    <a:pt x="0" y="340156"/>
                  </a:moveTo>
                  <a:lnTo>
                    <a:pt x="0" y="0"/>
                  </a:lnTo>
                  <a:lnTo>
                    <a:pt x="990600" y="0"/>
                  </a:lnTo>
                  <a:lnTo>
                    <a:pt x="990600" y="340156"/>
                  </a:lnTo>
                  <a:lnTo>
                    <a:pt x="0" y="340156"/>
                  </a:lnTo>
                </a:path>
                <a:path w="990600" h="340360">
                  <a:moveTo>
                    <a:pt x="495300" y="13715"/>
                  </a:moveTo>
                  <a:lnTo>
                    <a:pt x="495300" y="321868"/>
                  </a:lnTo>
                  <a:lnTo>
                    <a:pt x="495300" y="1371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389632" y="5835396"/>
            <a:ext cx="495300" cy="3403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740"/>
              </a:spcBef>
            </a:pPr>
            <a:r>
              <a:rPr sz="1300" b="1" spc="-25" dirty="0">
                <a:latin typeface="Arial"/>
                <a:cs typeface="Arial"/>
              </a:rPr>
              <a:t>23*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5097779" y="5850635"/>
          <a:ext cx="990599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41*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0963" y="5705437"/>
            <a:ext cx="181991" cy="151295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5395" y="5705437"/>
            <a:ext cx="184022" cy="161963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1284732" y="6278879"/>
            <a:ext cx="6273165" cy="424180"/>
          </a:xfrm>
          <a:custGeom>
            <a:avLst/>
            <a:gdLst/>
            <a:ahLst/>
            <a:cxnLst/>
            <a:rect l="l" t="t" r="r" b="b"/>
            <a:pathLst>
              <a:path w="6273165" h="424179">
                <a:moveTo>
                  <a:pt x="6202172" y="0"/>
                </a:moveTo>
                <a:lnTo>
                  <a:pt x="70612" y="0"/>
                </a:lnTo>
                <a:lnTo>
                  <a:pt x="43130" y="5548"/>
                </a:lnTo>
                <a:lnTo>
                  <a:pt x="20685" y="20680"/>
                </a:lnTo>
                <a:lnTo>
                  <a:pt x="5550" y="43125"/>
                </a:lnTo>
                <a:lnTo>
                  <a:pt x="0" y="70612"/>
                </a:lnTo>
                <a:lnTo>
                  <a:pt x="0" y="353060"/>
                </a:lnTo>
                <a:lnTo>
                  <a:pt x="5550" y="380546"/>
                </a:lnTo>
                <a:lnTo>
                  <a:pt x="20685" y="402991"/>
                </a:lnTo>
                <a:lnTo>
                  <a:pt x="43130" y="418123"/>
                </a:lnTo>
                <a:lnTo>
                  <a:pt x="70612" y="423672"/>
                </a:lnTo>
                <a:lnTo>
                  <a:pt x="6202172" y="423672"/>
                </a:lnTo>
                <a:lnTo>
                  <a:pt x="6229653" y="418123"/>
                </a:lnTo>
                <a:lnTo>
                  <a:pt x="6252098" y="402991"/>
                </a:lnTo>
                <a:lnTo>
                  <a:pt x="6267233" y="380546"/>
                </a:lnTo>
                <a:lnTo>
                  <a:pt x="6272784" y="353060"/>
                </a:lnTo>
                <a:lnTo>
                  <a:pt x="6272784" y="70612"/>
                </a:lnTo>
                <a:lnTo>
                  <a:pt x="6267233" y="43125"/>
                </a:lnTo>
                <a:lnTo>
                  <a:pt x="6252098" y="20680"/>
                </a:lnTo>
                <a:lnTo>
                  <a:pt x="6229653" y="5548"/>
                </a:lnTo>
                <a:lnTo>
                  <a:pt x="620217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570482" y="6326530"/>
            <a:ext cx="5701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sz="18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pages</a:t>
            </a:r>
            <a:r>
              <a:rPr sz="18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8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18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removed,</a:t>
            </a:r>
            <a:r>
              <a:rPr sz="18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even</a:t>
            </a:r>
            <a:r>
              <a:rPr sz="18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8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18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become</a:t>
            </a:r>
            <a:r>
              <a:rPr sz="18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empty!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780539">
              <a:lnSpc>
                <a:spcPct val="100000"/>
              </a:lnSpc>
              <a:spcBef>
                <a:spcPts val="105"/>
              </a:spcBef>
            </a:pPr>
            <a:r>
              <a:rPr dirty="0"/>
              <a:t>ISAM:</a:t>
            </a:r>
            <a:r>
              <a:rPr spc="-60" dirty="0"/>
              <a:t> </a:t>
            </a:r>
            <a:r>
              <a:rPr dirty="0"/>
              <a:t>Some</a:t>
            </a:r>
            <a:r>
              <a:rPr spc="-55" dirty="0"/>
              <a:t> </a:t>
            </a:r>
            <a:r>
              <a:rPr spc="-10" dirty="0"/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7085"/>
            <a:ext cx="8301355" cy="433641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5600" marR="5080" indent="-343535">
              <a:lnSpc>
                <a:spcPts val="2600"/>
              </a:lnSpc>
              <a:spcBef>
                <a:spcPts val="420"/>
              </a:spcBef>
              <a:buFont typeface="Wingdings"/>
              <a:buChar char="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Once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ISAM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file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created,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insertions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deletions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affect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only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contents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(i.e.,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6FC0"/>
                </a:solidFill>
                <a:latin typeface="Calibri"/>
                <a:cs typeface="Calibri"/>
              </a:rPr>
              <a:t>ISAM</a:t>
            </a:r>
            <a:r>
              <a:rPr sz="2400" i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6FC0"/>
                </a:solidFill>
                <a:latin typeface="Calibri"/>
                <a:cs typeface="Calibri"/>
              </a:rPr>
              <a:t>is</a:t>
            </a:r>
            <a:r>
              <a:rPr sz="2400" i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400" i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static</a:t>
            </a:r>
            <a:r>
              <a:rPr sz="2400" i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6FC0"/>
                </a:solidFill>
                <a:latin typeface="Calibri"/>
                <a:cs typeface="Calibri"/>
              </a:rPr>
              <a:t>structure</a:t>
            </a:r>
            <a:r>
              <a:rPr sz="2400" spc="-10" dirty="0">
                <a:latin typeface="Calibri"/>
                <a:cs typeface="Calibri"/>
              </a:rPr>
              <a:t>!)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80"/>
              </a:spcBef>
              <a:buFont typeface="Wingdings"/>
              <a:buChar char=""/>
            </a:pP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ts val="2735"/>
              </a:lnSpc>
              <a:buFont typeface="Wingdings"/>
              <a:buChar char="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Since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index-</a:t>
            </a:r>
            <a:r>
              <a:rPr sz="2400" dirty="0">
                <a:latin typeface="Calibri"/>
                <a:cs typeface="Calibri"/>
              </a:rPr>
              <a:t>level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never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modified,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ts val="2735"/>
              </a:lnSpc>
            </a:pPr>
            <a:r>
              <a:rPr sz="2400" i="1" dirty="0">
                <a:latin typeface="Calibri"/>
                <a:cs typeface="Calibri"/>
              </a:rPr>
              <a:t>lock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10" dirty="0">
                <a:latin typeface="Calibri"/>
                <a:cs typeface="Calibri"/>
              </a:rPr>
              <a:t> insertions/deletions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756285" algn="l"/>
              </a:tabLst>
            </a:pPr>
            <a:r>
              <a:rPr sz="2200" dirty="0">
                <a:latin typeface="Calibri"/>
                <a:cs typeface="Calibri"/>
              </a:rPr>
              <a:t>Critical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concurrency!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430"/>
              </a:spcBef>
              <a:buFont typeface="Wingdings"/>
              <a:buChar char="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Long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overflow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chains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develop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easily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4"/>
              </a:spcBef>
              <a:buFont typeface="Wingdings"/>
              <a:buChar char=""/>
              <a:tabLst>
                <a:tab pos="756285" algn="l"/>
              </a:tabLst>
            </a:pPr>
            <a:r>
              <a:rPr sz="2200" dirty="0">
                <a:latin typeface="Calibri"/>
                <a:cs typeface="Calibri"/>
              </a:rPr>
              <a:t>The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tree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can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initially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set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so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that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~20%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each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page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free</a:t>
            </a:r>
            <a:endParaRPr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0"/>
              </a:spcBef>
              <a:buFont typeface="Wingdings"/>
              <a:buChar char=""/>
            </a:pPr>
            <a:endParaRPr sz="2200" dirty="0">
              <a:latin typeface="Calibri"/>
              <a:cs typeface="Calibri"/>
            </a:endParaRPr>
          </a:p>
          <a:p>
            <a:pPr marL="355600" marR="132080" indent="-343535">
              <a:lnSpc>
                <a:spcPts val="2590"/>
              </a:lnSpc>
              <a:buFont typeface="Wingdings"/>
              <a:buChar char="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distribution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size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relatively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static,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ISAM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might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good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choice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pursue!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06387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Outline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71727" y="1586166"/>
            <a:ext cx="6904990" cy="4379595"/>
            <a:chOff x="971727" y="1586166"/>
            <a:chExt cx="6904990" cy="4379595"/>
          </a:xfrm>
        </p:grpSpPr>
        <p:sp>
          <p:nvSpPr>
            <p:cNvPr id="4" name="object 4"/>
            <p:cNvSpPr/>
            <p:nvPr/>
          </p:nvSpPr>
          <p:spPr>
            <a:xfrm>
              <a:off x="984745" y="1599183"/>
              <a:ext cx="916940" cy="4353560"/>
            </a:xfrm>
            <a:custGeom>
              <a:avLst/>
              <a:gdLst/>
              <a:ahLst/>
              <a:cxnLst/>
              <a:rect l="l" t="t" r="r" b="b"/>
              <a:pathLst>
                <a:path w="916939" h="4353560">
                  <a:moveTo>
                    <a:pt x="15278" y="0"/>
                  </a:moveTo>
                  <a:lnTo>
                    <a:pt x="49280" y="34549"/>
                  </a:lnTo>
                  <a:lnTo>
                    <a:pt x="82628" y="69498"/>
                  </a:lnTo>
                  <a:lnTo>
                    <a:pt x="115323" y="104837"/>
                  </a:lnTo>
                  <a:lnTo>
                    <a:pt x="147363" y="140559"/>
                  </a:lnTo>
                  <a:lnTo>
                    <a:pt x="178750" y="176657"/>
                  </a:lnTo>
                  <a:lnTo>
                    <a:pt x="209483" y="213122"/>
                  </a:lnTo>
                  <a:lnTo>
                    <a:pt x="239562" y="249947"/>
                  </a:lnTo>
                  <a:lnTo>
                    <a:pt x="268987" y="287124"/>
                  </a:lnTo>
                  <a:lnTo>
                    <a:pt x="297758" y="324645"/>
                  </a:lnTo>
                  <a:lnTo>
                    <a:pt x="325875" y="362503"/>
                  </a:lnTo>
                  <a:lnTo>
                    <a:pt x="353338" y="400690"/>
                  </a:lnTo>
                  <a:lnTo>
                    <a:pt x="380148" y="439198"/>
                  </a:lnTo>
                  <a:lnTo>
                    <a:pt x="406303" y="478020"/>
                  </a:lnTo>
                  <a:lnTo>
                    <a:pt x="431805" y="517147"/>
                  </a:lnTo>
                  <a:lnTo>
                    <a:pt x="456653" y="556572"/>
                  </a:lnTo>
                  <a:lnTo>
                    <a:pt x="480847" y="596287"/>
                  </a:lnTo>
                  <a:lnTo>
                    <a:pt x="504387" y="636285"/>
                  </a:lnTo>
                  <a:lnTo>
                    <a:pt x="527273" y="676557"/>
                  </a:lnTo>
                  <a:lnTo>
                    <a:pt x="549505" y="717097"/>
                  </a:lnTo>
                  <a:lnTo>
                    <a:pt x="571084" y="757895"/>
                  </a:lnTo>
                  <a:lnTo>
                    <a:pt x="592008" y="798946"/>
                  </a:lnTo>
                  <a:lnTo>
                    <a:pt x="612279" y="840239"/>
                  </a:lnTo>
                  <a:lnTo>
                    <a:pt x="631895" y="881769"/>
                  </a:lnTo>
                  <a:lnTo>
                    <a:pt x="650858" y="923527"/>
                  </a:lnTo>
                  <a:lnTo>
                    <a:pt x="669167" y="965506"/>
                  </a:lnTo>
                  <a:lnTo>
                    <a:pt x="686822" y="1007698"/>
                  </a:lnTo>
                  <a:lnTo>
                    <a:pt x="703823" y="1050094"/>
                  </a:lnTo>
                  <a:lnTo>
                    <a:pt x="720170" y="1092688"/>
                  </a:lnTo>
                  <a:lnTo>
                    <a:pt x="735864" y="1135472"/>
                  </a:lnTo>
                  <a:lnTo>
                    <a:pt x="750903" y="1178437"/>
                  </a:lnTo>
                  <a:lnTo>
                    <a:pt x="765289" y="1221577"/>
                  </a:lnTo>
                  <a:lnTo>
                    <a:pt x="779020" y="1264883"/>
                  </a:lnTo>
                  <a:lnTo>
                    <a:pt x="792098" y="1308347"/>
                  </a:lnTo>
                  <a:lnTo>
                    <a:pt x="804522" y="1351962"/>
                  </a:lnTo>
                  <a:lnTo>
                    <a:pt x="816292" y="1395721"/>
                  </a:lnTo>
                  <a:lnTo>
                    <a:pt x="827408" y="1439615"/>
                  </a:lnTo>
                  <a:lnTo>
                    <a:pt x="837870" y="1483637"/>
                  </a:lnTo>
                  <a:lnTo>
                    <a:pt x="847679" y="1527778"/>
                  </a:lnTo>
                  <a:lnTo>
                    <a:pt x="856833" y="1572032"/>
                  </a:lnTo>
                  <a:lnTo>
                    <a:pt x="865334" y="1616391"/>
                  </a:lnTo>
                  <a:lnTo>
                    <a:pt x="873180" y="1660846"/>
                  </a:lnTo>
                  <a:lnTo>
                    <a:pt x="880373" y="1705390"/>
                  </a:lnTo>
                  <a:lnTo>
                    <a:pt x="886912" y="1750015"/>
                  </a:lnTo>
                  <a:lnTo>
                    <a:pt x="892797" y="1794714"/>
                  </a:lnTo>
                  <a:lnTo>
                    <a:pt x="898028" y="1839478"/>
                  </a:lnTo>
                  <a:lnTo>
                    <a:pt x="902605" y="1884301"/>
                  </a:lnTo>
                  <a:lnTo>
                    <a:pt x="906529" y="1929174"/>
                  </a:lnTo>
                  <a:lnTo>
                    <a:pt x="909798" y="1974090"/>
                  </a:lnTo>
                  <a:lnTo>
                    <a:pt x="912414" y="2019040"/>
                  </a:lnTo>
                  <a:lnTo>
                    <a:pt x="914375" y="2064017"/>
                  </a:lnTo>
                  <a:lnTo>
                    <a:pt x="915683" y="2109014"/>
                  </a:lnTo>
                  <a:lnTo>
                    <a:pt x="916337" y="2154023"/>
                  </a:lnTo>
                  <a:lnTo>
                    <a:pt x="916337" y="2199035"/>
                  </a:lnTo>
                  <a:lnTo>
                    <a:pt x="915683" y="2244043"/>
                  </a:lnTo>
                  <a:lnTo>
                    <a:pt x="914375" y="2289040"/>
                  </a:lnTo>
                  <a:lnTo>
                    <a:pt x="912414" y="2334018"/>
                  </a:lnTo>
                  <a:lnTo>
                    <a:pt x="909798" y="2378968"/>
                  </a:lnTo>
                  <a:lnTo>
                    <a:pt x="906529" y="2423884"/>
                  </a:lnTo>
                  <a:lnTo>
                    <a:pt x="902605" y="2468757"/>
                  </a:lnTo>
                  <a:lnTo>
                    <a:pt x="898028" y="2513579"/>
                  </a:lnTo>
                  <a:lnTo>
                    <a:pt x="892797" y="2558344"/>
                  </a:lnTo>
                  <a:lnTo>
                    <a:pt x="886912" y="2603043"/>
                  </a:lnTo>
                  <a:lnTo>
                    <a:pt x="880373" y="2647668"/>
                  </a:lnTo>
                  <a:lnTo>
                    <a:pt x="873180" y="2692213"/>
                  </a:lnTo>
                  <a:lnTo>
                    <a:pt x="865334" y="2736668"/>
                  </a:lnTo>
                  <a:lnTo>
                    <a:pt x="856833" y="2781026"/>
                  </a:lnTo>
                  <a:lnTo>
                    <a:pt x="847679" y="2825280"/>
                  </a:lnTo>
                  <a:lnTo>
                    <a:pt x="837870" y="2869422"/>
                  </a:lnTo>
                  <a:lnTo>
                    <a:pt x="827408" y="2913444"/>
                  </a:lnTo>
                  <a:lnTo>
                    <a:pt x="816292" y="2957338"/>
                  </a:lnTo>
                  <a:lnTo>
                    <a:pt x="804522" y="3001097"/>
                  </a:lnTo>
                  <a:lnTo>
                    <a:pt x="792098" y="3044713"/>
                  </a:lnTo>
                  <a:lnTo>
                    <a:pt x="779020" y="3088178"/>
                  </a:lnTo>
                  <a:lnTo>
                    <a:pt x="765289" y="3131484"/>
                  </a:lnTo>
                  <a:lnTo>
                    <a:pt x="750903" y="3174624"/>
                  </a:lnTo>
                  <a:lnTo>
                    <a:pt x="735864" y="3217589"/>
                  </a:lnTo>
                  <a:lnTo>
                    <a:pt x="720170" y="3260373"/>
                  </a:lnTo>
                  <a:lnTo>
                    <a:pt x="703823" y="3302968"/>
                  </a:lnTo>
                  <a:lnTo>
                    <a:pt x="686822" y="3345364"/>
                  </a:lnTo>
                  <a:lnTo>
                    <a:pt x="669167" y="3387556"/>
                  </a:lnTo>
                  <a:lnTo>
                    <a:pt x="650858" y="3429535"/>
                  </a:lnTo>
                  <a:lnTo>
                    <a:pt x="631895" y="3471294"/>
                  </a:lnTo>
                  <a:lnTo>
                    <a:pt x="612279" y="3512824"/>
                  </a:lnTo>
                  <a:lnTo>
                    <a:pt x="592008" y="3554119"/>
                  </a:lnTo>
                  <a:lnTo>
                    <a:pt x="571084" y="3595169"/>
                  </a:lnTo>
                  <a:lnTo>
                    <a:pt x="549505" y="3635968"/>
                  </a:lnTo>
                  <a:lnTo>
                    <a:pt x="527273" y="3676508"/>
                  </a:lnTo>
                  <a:lnTo>
                    <a:pt x="504387" y="3716781"/>
                  </a:lnTo>
                  <a:lnTo>
                    <a:pt x="480847" y="3756779"/>
                  </a:lnTo>
                  <a:lnTo>
                    <a:pt x="456653" y="3796495"/>
                  </a:lnTo>
                  <a:lnTo>
                    <a:pt x="431805" y="3835921"/>
                  </a:lnTo>
                  <a:lnTo>
                    <a:pt x="406303" y="3875048"/>
                  </a:lnTo>
                  <a:lnTo>
                    <a:pt x="380148" y="3913870"/>
                  </a:lnTo>
                  <a:lnTo>
                    <a:pt x="353338" y="3952379"/>
                  </a:lnTo>
                  <a:lnTo>
                    <a:pt x="325875" y="3990566"/>
                  </a:lnTo>
                  <a:lnTo>
                    <a:pt x="297758" y="4028425"/>
                  </a:lnTo>
                  <a:lnTo>
                    <a:pt x="268987" y="4065947"/>
                  </a:lnTo>
                  <a:lnTo>
                    <a:pt x="239562" y="4103125"/>
                  </a:lnTo>
                  <a:lnTo>
                    <a:pt x="209483" y="4139950"/>
                  </a:lnTo>
                  <a:lnTo>
                    <a:pt x="178750" y="4176416"/>
                  </a:lnTo>
                  <a:lnTo>
                    <a:pt x="147363" y="4212514"/>
                  </a:lnTo>
                  <a:lnTo>
                    <a:pt x="115323" y="4248237"/>
                  </a:lnTo>
                  <a:lnTo>
                    <a:pt x="82628" y="4283577"/>
                  </a:lnTo>
                  <a:lnTo>
                    <a:pt x="49280" y="4318526"/>
                  </a:lnTo>
                  <a:lnTo>
                    <a:pt x="15278" y="4353077"/>
                  </a:lnTo>
                  <a:lnTo>
                    <a:pt x="0" y="4337786"/>
                  </a:lnTo>
                  <a:lnTo>
                    <a:pt x="33766" y="4303478"/>
                  </a:lnTo>
                  <a:lnTo>
                    <a:pt x="66882" y="4268774"/>
                  </a:lnTo>
                  <a:lnTo>
                    <a:pt x="99350" y="4233682"/>
                  </a:lnTo>
                  <a:lnTo>
                    <a:pt x="131168" y="4198210"/>
                  </a:lnTo>
                  <a:lnTo>
                    <a:pt x="162337" y="4162365"/>
                  </a:lnTo>
                  <a:lnTo>
                    <a:pt x="192856" y="4126155"/>
                  </a:lnTo>
                  <a:lnTo>
                    <a:pt x="222726" y="4089588"/>
                  </a:lnTo>
                  <a:lnTo>
                    <a:pt x="251947" y="4052671"/>
                  </a:lnTo>
                  <a:lnTo>
                    <a:pt x="280518" y="4015412"/>
                  </a:lnTo>
                  <a:lnTo>
                    <a:pt x="308440" y="3977820"/>
                  </a:lnTo>
                  <a:lnTo>
                    <a:pt x="335713" y="3939900"/>
                  </a:lnTo>
                  <a:lnTo>
                    <a:pt x="362336" y="3901662"/>
                  </a:lnTo>
                  <a:lnTo>
                    <a:pt x="388310" y="3863112"/>
                  </a:lnTo>
                  <a:lnTo>
                    <a:pt x="413634" y="3824259"/>
                  </a:lnTo>
                  <a:lnTo>
                    <a:pt x="438310" y="3785111"/>
                  </a:lnTo>
                  <a:lnTo>
                    <a:pt x="462336" y="3745674"/>
                  </a:lnTo>
                  <a:lnTo>
                    <a:pt x="485712" y="3705957"/>
                  </a:lnTo>
                  <a:lnTo>
                    <a:pt x="508439" y="3665967"/>
                  </a:lnTo>
                  <a:lnTo>
                    <a:pt x="530517" y="3625711"/>
                  </a:lnTo>
                  <a:lnTo>
                    <a:pt x="551946" y="3585199"/>
                  </a:lnTo>
                  <a:lnTo>
                    <a:pt x="572725" y="3544437"/>
                  </a:lnTo>
                  <a:lnTo>
                    <a:pt x="592855" y="3503432"/>
                  </a:lnTo>
                  <a:lnTo>
                    <a:pt x="612335" y="3462194"/>
                  </a:lnTo>
                  <a:lnTo>
                    <a:pt x="631166" y="3420728"/>
                  </a:lnTo>
                  <a:lnTo>
                    <a:pt x="649348" y="3379044"/>
                  </a:lnTo>
                  <a:lnTo>
                    <a:pt x="666880" y="3337149"/>
                  </a:lnTo>
                  <a:lnTo>
                    <a:pt x="683763" y="3295050"/>
                  </a:lnTo>
                  <a:lnTo>
                    <a:pt x="699997" y="3252754"/>
                  </a:lnTo>
                  <a:lnTo>
                    <a:pt x="715581" y="3210271"/>
                  </a:lnTo>
                  <a:lnTo>
                    <a:pt x="730516" y="3167607"/>
                  </a:lnTo>
                  <a:lnTo>
                    <a:pt x="744802" y="3124770"/>
                  </a:lnTo>
                  <a:lnTo>
                    <a:pt x="758438" y="3081768"/>
                  </a:lnTo>
                  <a:lnTo>
                    <a:pt x="771425" y="3038609"/>
                  </a:lnTo>
                  <a:lnTo>
                    <a:pt x="783763" y="2995300"/>
                  </a:lnTo>
                  <a:lnTo>
                    <a:pt x="795451" y="2951848"/>
                  </a:lnTo>
                  <a:lnTo>
                    <a:pt x="806490" y="2908262"/>
                  </a:lnTo>
                  <a:lnTo>
                    <a:pt x="816880" y="2864550"/>
                  </a:lnTo>
                  <a:lnTo>
                    <a:pt x="826620" y="2820718"/>
                  </a:lnTo>
                  <a:lnTo>
                    <a:pt x="835711" y="2776775"/>
                  </a:lnTo>
                  <a:lnTo>
                    <a:pt x="844152" y="2732728"/>
                  </a:lnTo>
                  <a:lnTo>
                    <a:pt x="851945" y="2688585"/>
                  </a:lnTo>
                  <a:lnTo>
                    <a:pt x="859087" y="2644353"/>
                  </a:lnTo>
                  <a:lnTo>
                    <a:pt x="865581" y="2600041"/>
                  </a:lnTo>
                  <a:lnTo>
                    <a:pt x="871425" y="2555656"/>
                  </a:lnTo>
                  <a:lnTo>
                    <a:pt x="876620" y="2511206"/>
                  </a:lnTo>
                  <a:lnTo>
                    <a:pt x="881165" y="2466698"/>
                  </a:lnTo>
                  <a:lnTo>
                    <a:pt x="885061" y="2422140"/>
                  </a:lnTo>
                  <a:lnTo>
                    <a:pt x="888308" y="2377540"/>
                  </a:lnTo>
                  <a:lnTo>
                    <a:pt x="890906" y="2332905"/>
                  </a:lnTo>
                  <a:lnTo>
                    <a:pt x="892854" y="2288244"/>
                  </a:lnTo>
                  <a:lnTo>
                    <a:pt x="894152" y="2243563"/>
                  </a:lnTo>
                  <a:lnTo>
                    <a:pt x="894802" y="2198870"/>
                  </a:lnTo>
                  <a:lnTo>
                    <a:pt x="894802" y="2154174"/>
                  </a:lnTo>
                  <a:lnTo>
                    <a:pt x="894152" y="2109482"/>
                  </a:lnTo>
                  <a:lnTo>
                    <a:pt x="892854" y="2064801"/>
                  </a:lnTo>
                  <a:lnTo>
                    <a:pt x="890906" y="2020139"/>
                  </a:lnTo>
                  <a:lnTo>
                    <a:pt x="888308" y="1975504"/>
                  </a:lnTo>
                  <a:lnTo>
                    <a:pt x="885061" y="1930904"/>
                  </a:lnTo>
                  <a:lnTo>
                    <a:pt x="881165" y="1886346"/>
                  </a:lnTo>
                  <a:lnTo>
                    <a:pt x="876620" y="1841838"/>
                  </a:lnTo>
                  <a:lnTo>
                    <a:pt x="871425" y="1797388"/>
                  </a:lnTo>
                  <a:lnTo>
                    <a:pt x="865581" y="1753003"/>
                  </a:lnTo>
                  <a:lnTo>
                    <a:pt x="859087" y="1708690"/>
                  </a:lnTo>
                  <a:lnTo>
                    <a:pt x="851945" y="1664459"/>
                  </a:lnTo>
                  <a:lnTo>
                    <a:pt x="844152" y="1620316"/>
                  </a:lnTo>
                  <a:lnTo>
                    <a:pt x="835711" y="1576269"/>
                  </a:lnTo>
                  <a:lnTo>
                    <a:pt x="826620" y="1532325"/>
                  </a:lnTo>
                  <a:lnTo>
                    <a:pt x="816880" y="1488493"/>
                  </a:lnTo>
                  <a:lnTo>
                    <a:pt x="806490" y="1444780"/>
                  </a:lnTo>
                  <a:lnTo>
                    <a:pt x="795451" y="1401194"/>
                  </a:lnTo>
                  <a:lnTo>
                    <a:pt x="783763" y="1357743"/>
                  </a:lnTo>
                  <a:lnTo>
                    <a:pt x="771425" y="1314433"/>
                  </a:lnTo>
                  <a:lnTo>
                    <a:pt x="758438" y="1271273"/>
                  </a:lnTo>
                  <a:lnTo>
                    <a:pt x="744802" y="1228271"/>
                  </a:lnTo>
                  <a:lnTo>
                    <a:pt x="730516" y="1185434"/>
                  </a:lnTo>
                  <a:lnTo>
                    <a:pt x="715581" y="1142770"/>
                  </a:lnTo>
                  <a:lnTo>
                    <a:pt x="699997" y="1100286"/>
                  </a:lnTo>
                  <a:lnTo>
                    <a:pt x="683763" y="1057991"/>
                  </a:lnTo>
                  <a:lnTo>
                    <a:pt x="666880" y="1015891"/>
                  </a:lnTo>
                  <a:lnTo>
                    <a:pt x="649348" y="973995"/>
                  </a:lnTo>
                  <a:lnTo>
                    <a:pt x="631166" y="932311"/>
                  </a:lnTo>
                  <a:lnTo>
                    <a:pt x="612335" y="890845"/>
                  </a:lnTo>
                  <a:lnTo>
                    <a:pt x="592855" y="849606"/>
                  </a:lnTo>
                  <a:lnTo>
                    <a:pt x="572725" y="808601"/>
                  </a:lnTo>
                  <a:lnTo>
                    <a:pt x="551946" y="767838"/>
                  </a:lnTo>
                  <a:lnTo>
                    <a:pt x="530517" y="727326"/>
                  </a:lnTo>
                  <a:lnTo>
                    <a:pt x="508439" y="687070"/>
                  </a:lnTo>
                  <a:lnTo>
                    <a:pt x="485712" y="647079"/>
                  </a:lnTo>
                  <a:lnTo>
                    <a:pt x="462336" y="607362"/>
                  </a:lnTo>
                  <a:lnTo>
                    <a:pt x="438310" y="567924"/>
                  </a:lnTo>
                  <a:lnTo>
                    <a:pt x="413634" y="528775"/>
                  </a:lnTo>
                  <a:lnTo>
                    <a:pt x="388310" y="489921"/>
                  </a:lnTo>
                  <a:lnTo>
                    <a:pt x="362336" y="451371"/>
                  </a:lnTo>
                  <a:lnTo>
                    <a:pt x="335713" y="413133"/>
                  </a:lnTo>
                  <a:lnTo>
                    <a:pt x="308440" y="375213"/>
                  </a:lnTo>
                  <a:lnTo>
                    <a:pt x="280518" y="337619"/>
                  </a:lnTo>
                  <a:lnTo>
                    <a:pt x="251947" y="300360"/>
                  </a:lnTo>
                  <a:lnTo>
                    <a:pt x="222726" y="263443"/>
                  </a:lnTo>
                  <a:lnTo>
                    <a:pt x="192856" y="226875"/>
                  </a:lnTo>
                  <a:lnTo>
                    <a:pt x="162337" y="190664"/>
                  </a:lnTo>
                  <a:lnTo>
                    <a:pt x="131168" y="154819"/>
                  </a:lnTo>
                  <a:lnTo>
                    <a:pt x="99350" y="119346"/>
                  </a:lnTo>
                  <a:lnTo>
                    <a:pt x="66882" y="84253"/>
                  </a:lnTo>
                  <a:lnTo>
                    <a:pt x="33766" y="49548"/>
                  </a:lnTo>
                  <a:lnTo>
                    <a:pt x="0" y="15239"/>
                  </a:lnTo>
                  <a:lnTo>
                    <a:pt x="15278" y="0"/>
                  </a:lnTo>
                  <a:close/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6431280" y="0"/>
                  </a:moveTo>
                  <a:lnTo>
                    <a:pt x="0" y="0"/>
                  </a:lnTo>
                  <a:lnTo>
                    <a:pt x="0" y="702563"/>
                  </a:lnTo>
                  <a:lnTo>
                    <a:pt x="6431280" y="702563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0" y="702563"/>
                  </a:moveTo>
                  <a:lnTo>
                    <a:pt x="6431280" y="702563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1361" y="175336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1361" y="175336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35658" y="2896361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8"/>
                  </a:lnTo>
                  <a:lnTo>
                    <a:pt x="6027420" y="704088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35658" y="2896361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8"/>
                  </a:moveTo>
                  <a:lnTo>
                    <a:pt x="6027420" y="704088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76754" y="1987677"/>
            <a:ext cx="5621020" cy="140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Why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Indexing?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60"/>
              </a:spcBef>
            </a:pPr>
            <a:endParaRPr sz="2100">
              <a:latin typeface="Calibri"/>
              <a:cs typeface="Calibri"/>
            </a:endParaRPr>
          </a:p>
          <a:p>
            <a:pPr marL="415925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Storing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Indexes</a:t>
            </a:r>
            <a:r>
              <a:rPr sz="21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Types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82204" y="2794952"/>
            <a:ext cx="6494145" cy="1873250"/>
            <a:chOff x="1382204" y="2794952"/>
            <a:chExt cx="6494145" cy="1873250"/>
          </a:xfrm>
        </p:grpSpPr>
        <p:sp>
          <p:nvSpPr>
            <p:cNvPr id="13" name="object 13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7"/>
                  </a:lnTo>
                  <a:lnTo>
                    <a:pt x="6027420" y="704087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7"/>
                  </a:moveTo>
                  <a:lnTo>
                    <a:pt x="6027420" y="704087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7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380233" y="4098797"/>
            <a:ext cx="46774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Calibri"/>
                <a:cs typeface="Calibri"/>
              </a:rPr>
              <a:t>Indexed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Static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Access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Method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(ISAM)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382204" y="3851084"/>
            <a:ext cx="6494145" cy="1871980"/>
            <a:chOff x="1382204" y="3851084"/>
            <a:chExt cx="6494145" cy="1871980"/>
          </a:xfrm>
        </p:grpSpPr>
        <p:sp>
          <p:nvSpPr>
            <p:cNvPr id="19" name="object 19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6431280" y="0"/>
                  </a:moveTo>
                  <a:lnTo>
                    <a:pt x="0" y="0"/>
                  </a:lnTo>
                  <a:lnTo>
                    <a:pt x="0" y="702564"/>
                  </a:lnTo>
                  <a:lnTo>
                    <a:pt x="6431280" y="702564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0" y="702564"/>
                  </a:moveTo>
                  <a:lnTo>
                    <a:pt x="6431280" y="702564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976754" y="5153914"/>
            <a:ext cx="935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B+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78408" y="4905755"/>
            <a:ext cx="905510" cy="905510"/>
            <a:chOff x="978408" y="4905755"/>
            <a:chExt cx="905510" cy="905510"/>
          </a:xfrm>
        </p:grpSpPr>
        <p:sp>
          <p:nvSpPr>
            <p:cNvPr id="25" name="object 25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3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3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3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3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934325" y="4781499"/>
            <a:ext cx="68453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0" dirty="0">
                <a:latin typeface="Wingdings"/>
                <a:cs typeface="Wingdings"/>
              </a:rPr>
              <a:t></a:t>
            </a:r>
            <a:endParaRPr sz="6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0077" y="461899"/>
            <a:ext cx="33229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Dynamic </a:t>
            </a:r>
            <a:r>
              <a:rPr spc="-65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7163"/>
            <a:ext cx="8145780" cy="437070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ISAM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indices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are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static</a:t>
            </a:r>
            <a:endParaRPr sz="2600" dirty="0">
              <a:latin typeface="Calibri"/>
              <a:cs typeface="Calibri"/>
            </a:endParaRPr>
          </a:p>
          <a:p>
            <a:pPr marL="756285" marR="405130" lvl="1" indent="-287020">
              <a:lnSpc>
                <a:spcPct val="100000"/>
              </a:lnSpc>
              <a:spcBef>
                <a:spcPts val="560"/>
              </a:spcBef>
              <a:buFont typeface="Wingdings"/>
              <a:buChar char=""/>
              <a:tabLst>
                <a:tab pos="756285" algn="l"/>
              </a:tabLst>
            </a:pPr>
            <a:r>
              <a:rPr sz="2200" dirty="0">
                <a:latin typeface="Calibri"/>
                <a:cs typeface="Calibri"/>
              </a:rPr>
              <a:t>Long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overflow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chains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develop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file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grows,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leading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to </a:t>
            </a:r>
            <a:r>
              <a:rPr sz="2200" dirty="0">
                <a:latin typeface="Calibri"/>
                <a:cs typeface="Calibri"/>
              </a:rPr>
              <a:t>poor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performance</a:t>
            </a:r>
            <a:endParaRPr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655"/>
              </a:spcBef>
              <a:buFont typeface="Wingdings"/>
              <a:buChar char=""/>
            </a:pPr>
            <a:endParaRPr sz="2200" dirty="0">
              <a:latin typeface="Calibri"/>
              <a:cs typeface="Calibri"/>
            </a:endParaRPr>
          </a:p>
          <a:p>
            <a:pPr marL="355600" marR="486409" indent="-343535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This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calls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more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flexible,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dynamic</a:t>
            </a:r>
            <a:r>
              <a:rPr sz="2600" i="1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indices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that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adjust </a:t>
            </a:r>
            <a:r>
              <a:rPr sz="2600" dirty="0">
                <a:latin typeface="Calibri"/>
                <a:cs typeface="Calibri"/>
              </a:rPr>
              <a:t>gracefully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to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insertions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deletions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No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allocate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sequentially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ISAM</a:t>
            </a:r>
            <a:endParaRPr sz="2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885"/>
              </a:spcBef>
              <a:buFont typeface="Wingdings"/>
              <a:buChar char=""/>
            </a:pPr>
            <a:endParaRPr sz="24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Among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most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successful</a:t>
            </a:r>
            <a:r>
              <a:rPr sz="2800" b="1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dynamic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index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schemes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is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B+</a:t>
            </a:r>
            <a:r>
              <a:rPr sz="2800" spc="-20" dirty="0">
                <a:latin typeface="Calibri"/>
                <a:cs typeface="Calibri"/>
              </a:rPr>
              <a:t> tree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8639">
              <a:lnSpc>
                <a:spcPct val="100000"/>
              </a:lnSpc>
              <a:spcBef>
                <a:spcPts val="100"/>
              </a:spcBef>
            </a:pPr>
            <a:r>
              <a:rPr dirty="0"/>
              <a:t>B+</a:t>
            </a:r>
            <a:r>
              <a:rPr spc="-95" dirty="0"/>
              <a:t> </a:t>
            </a:r>
            <a:r>
              <a:rPr spc="-50" dirty="0"/>
              <a:t>Tree</a:t>
            </a:r>
            <a:r>
              <a:rPr spc="-90" dirty="0"/>
              <a:t> </a:t>
            </a:r>
            <a:r>
              <a:rPr spc="-10" dirty="0"/>
              <a:t>Properties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4290"/>
            <a:ext cx="8126095" cy="319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6309360" algn="l"/>
              </a:tabLst>
            </a:pPr>
            <a:r>
              <a:rPr sz="3000" dirty="0">
                <a:latin typeface="Calibri"/>
                <a:cs typeface="Calibri"/>
              </a:rPr>
              <a:t>Each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node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B+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tree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order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d</a:t>
            </a:r>
            <a:r>
              <a:rPr sz="3000" b="1" i="1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(this</a:t>
            </a:r>
            <a:r>
              <a:rPr sz="2800" dirty="0">
                <a:latin typeface="Calibri"/>
                <a:cs typeface="Calibri"/>
              </a:rPr>
              <a:t>	is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capacity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tree)</a:t>
            </a:r>
            <a:r>
              <a:rPr sz="3000" spc="-10" dirty="0">
                <a:latin typeface="Calibri"/>
                <a:cs typeface="Calibri"/>
              </a:rPr>
              <a:t>:</a:t>
            </a:r>
            <a:endParaRPr sz="3000" dirty="0">
              <a:latin typeface="Calibri"/>
              <a:cs typeface="Calibri"/>
            </a:endParaRPr>
          </a:p>
          <a:p>
            <a:pPr marL="755650" lvl="1" indent="-285750">
              <a:lnSpc>
                <a:spcPts val="3240"/>
              </a:lnSpc>
              <a:buFont typeface="Wingdings"/>
              <a:buChar char="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Has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most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b="1" i="1" dirty="0">
                <a:latin typeface="Calibri"/>
                <a:cs typeface="Calibri"/>
              </a:rPr>
              <a:t>2d</a:t>
            </a:r>
            <a:r>
              <a:rPr sz="2800" b="1" i="1" spc="-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keys</a:t>
            </a:r>
            <a:endParaRPr sz="2800" dirty="0">
              <a:latin typeface="Calibri"/>
              <a:cs typeface="Calibri"/>
            </a:endParaRPr>
          </a:p>
          <a:p>
            <a:pPr marL="755015" marR="615950" lvl="1" indent="-285750">
              <a:lnSpc>
                <a:spcPts val="3020"/>
              </a:lnSpc>
              <a:spcBef>
                <a:spcPts val="850"/>
              </a:spcBef>
              <a:buFont typeface="Wingdings"/>
              <a:buChar char=""/>
              <a:tabLst>
                <a:tab pos="756285" algn="l"/>
              </a:tabLst>
            </a:pPr>
            <a:r>
              <a:rPr sz="2800" dirty="0">
                <a:latin typeface="Calibri"/>
                <a:cs typeface="Calibri"/>
              </a:rPr>
              <a:t>Has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least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i="1" dirty="0">
                <a:latin typeface="Calibri"/>
                <a:cs typeface="Calibri"/>
              </a:rPr>
              <a:t>d</a:t>
            </a:r>
            <a:r>
              <a:rPr sz="2800" b="1" i="1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(except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root,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which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may 	</a:t>
            </a:r>
            <a:r>
              <a:rPr sz="2800" dirty="0">
                <a:latin typeface="Calibri"/>
                <a:cs typeface="Calibri"/>
              </a:rPr>
              <a:t>have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just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key)</a:t>
            </a:r>
            <a:endParaRPr sz="28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420"/>
              </a:spcBef>
              <a:buFont typeface="Wingdings"/>
              <a:buChar char="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All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leaves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same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level</a:t>
            </a:r>
            <a:endParaRPr sz="28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465"/>
              </a:spcBef>
              <a:buFont typeface="Wingdings"/>
              <a:buChar char="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Has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exactly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b="1" i="1" spc="-20" dirty="0">
                <a:latin typeface="Calibri"/>
                <a:cs typeface="Calibri"/>
              </a:rPr>
              <a:t>n-</a:t>
            </a:r>
            <a:r>
              <a:rPr sz="2800" b="1" i="1" dirty="0">
                <a:latin typeface="Calibri"/>
                <a:cs typeface="Calibri"/>
              </a:rPr>
              <a:t>1</a:t>
            </a:r>
            <a:r>
              <a:rPr sz="2800" b="1" i="1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number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pointers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n</a:t>
            </a:r>
            <a:endParaRPr sz="28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142488" y="4969764"/>
            <a:ext cx="1562100" cy="781050"/>
            <a:chOff x="3142488" y="4969764"/>
            <a:chExt cx="1562100" cy="781050"/>
          </a:xfrm>
        </p:grpSpPr>
        <p:sp>
          <p:nvSpPr>
            <p:cNvPr id="5" name="object 5"/>
            <p:cNvSpPr/>
            <p:nvPr/>
          </p:nvSpPr>
          <p:spPr>
            <a:xfrm>
              <a:off x="3161538" y="4988814"/>
              <a:ext cx="1524000" cy="533400"/>
            </a:xfrm>
            <a:custGeom>
              <a:avLst/>
              <a:gdLst/>
              <a:ahLst/>
              <a:cxnLst/>
              <a:rect l="l" t="t" r="r" b="b"/>
              <a:pathLst>
                <a:path w="1524000" h="533400">
                  <a:moveTo>
                    <a:pt x="0" y="0"/>
                  </a:moveTo>
                  <a:lnTo>
                    <a:pt x="0" y="533400"/>
                  </a:lnTo>
                </a:path>
                <a:path w="1524000" h="533400">
                  <a:moveTo>
                    <a:pt x="152400" y="0"/>
                  </a:moveTo>
                  <a:lnTo>
                    <a:pt x="152400" y="533400"/>
                  </a:lnTo>
                </a:path>
                <a:path w="1524000" h="533400">
                  <a:moveTo>
                    <a:pt x="1371600" y="0"/>
                  </a:moveTo>
                  <a:lnTo>
                    <a:pt x="1371600" y="533400"/>
                  </a:lnTo>
                </a:path>
                <a:path w="1524000" h="533400">
                  <a:moveTo>
                    <a:pt x="685800" y="0"/>
                  </a:moveTo>
                  <a:lnTo>
                    <a:pt x="685800" y="533400"/>
                  </a:lnTo>
                </a:path>
                <a:path w="1524000" h="533400">
                  <a:moveTo>
                    <a:pt x="0" y="0"/>
                  </a:moveTo>
                  <a:lnTo>
                    <a:pt x="1524000" y="0"/>
                  </a:lnTo>
                </a:path>
                <a:path w="1524000" h="533400">
                  <a:moveTo>
                    <a:pt x="0" y="533400"/>
                  </a:moveTo>
                  <a:lnTo>
                    <a:pt x="1524000" y="533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80588" y="5293614"/>
              <a:ext cx="800100" cy="457200"/>
            </a:xfrm>
            <a:custGeom>
              <a:avLst/>
              <a:gdLst/>
              <a:ahLst/>
              <a:cxnLst/>
              <a:rect l="l" t="t" r="r" b="b"/>
              <a:pathLst>
                <a:path w="800100" h="457200">
                  <a:moveTo>
                    <a:pt x="114300" y="342900"/>
                  </a:moveTo>
                  <a:lnTo>
                    <a:pt x="76200" y="3429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342900"/>
                  </a:lnTo>
                  <a:lnTo>
                    <a:pt x="0" y="342900"/>
                  </a:lnTo>
                  <a:lnTo>
                    <a:pt x="57150" y="457200"/>
                  </a:lnTo>
                  <a:lnTo>
                    <a:pt x="104775" y="361950"/>
                  </a:lnTo>
                  <a:lnTo>
                    <a:pt x="114300" y="342900"/>
                  </a:lnTo>
                  <a:close/>
                </a:path>
                <a:path w="800100" h="457200">
                  <a:moveTo>
                    <a:pt x="800100" y="342900"/>
                  </a:moveTo>
                  <a:lnTo>
                    <a:pt x="762000" y="342900"/>
                  </a:lnTo>
                  <a:lnTo>
                    <a:pt x="762000" y="0"/>
                  </a:lnTo>
                  <a:lnTo>
                    <a:pt x="723900" y="0"/>
                  </a:lnTo>
                  <a:lnTo>
                    <a:pt x="723900" y="342900"/>
                  </a:lnTo>
                  <a:lnTo>
                    <a:pt x="685800" y="342900"/>
                  </a:lnTo>
                  <a:lnTo>
                    <a:pt x="742950" y="457200"/>
                  </a:lnTo>
                  <a:lnTo>
                    <a:pt x="790575" y="361950"/>
                  </a:lnTo>
                  <a:lnTo>
                    <a:pt x="800100" y="3429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07588" y="5087492"/>
            <a:ext cx="546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k</a:t>
            </a:r>
            <a:r>
              <a:rPr sz="2400" b="1" spc="-3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33138" y="4988814"/>
            <a:ext cx="1524000" cy="533400"/>
          </a:xfrm>
          <a:custGeom>
            <a:avLst/>
            <a:gdLst/>
            <a:ahLst/>
            <a:cxnLst/>
            <a:rect l="l" t="t" r="r" b="b"/>
            <a:pathLst>
              <a:path w="1524000" h="533400">
                <a:moveTo>
                  <a:pt x="0" y="0"/>
                </a:moveTo>
                <a:lnTo>
                  <a:pt x="0" y="533400"/>
                </a:lnTo>
              </a:path>
              <a:path w="1524000" h="533400">
                <a:moveTo>
                  <a:pt x="1371600" y="0"/>
                </a:moveTo>
                <a:lnTo>
                  <a:pt x="1371600" y="533400"/>
                </a:lnTo>
              </a:path>
              <a:path w="1524000" h="533400">
                <a:moveTo>
                  <a:pt x="1524000" y="0"/>
                </a:moveTo>
                <a:lnTo>
                  <a:pt x="1524000" y="533400"/>
                </a:lnTo>
              </a:path>
              <a:path w="1524000" h="533400">
                <a:moveTo>
                  <a:pt x="685800" y="0"/>
                </a:moveTo>
                <a:lnTo>
                  <a:pt x="685800" y="533400"/>
                </a:lnTo>
              </a:path>
              <a:path w="1524000" h="533400">
                <a:moveTo>
                  <a:pt x="838200" y="0"/>
                </a:moveTo>
                <a:lnTo>
                  <a:pt x="838200" y="533400"/>
                </a:lnTo>
              </a:path>
              <a:path w="1524000" h="533400">
                <a:moveTo>
                  <a:pt x="0" y="0"/>
                </a:moveTo>
                <a:lnTo>
                  <a:pt x="1524000" y="0"/>
                </a:lnTo>
              </a:path>
              <a:path w="1524000" h="533400">
                <a:moveTo>
                  <a:pt x="0" y="533400"/>
                </a:moveTo>
                <a:lnTo>
                  <a:pt x="1524000" y="533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99738" y="4988814"/>
            <a:ext cx="533400" cy="5334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875"/>
              </a:spcBef>
            </a:pPr>
            <a:r>
              <a:rPr sz="2400" b="1" spc="-25" dirty="0">
                <a:latin typeface="Times New Roman"/>
                <a:cs typeface="Times New Roman"/>
              </a:rPr>
              <a:t>k</a:t>
            </a:r>
            <a:r>
              <a:rPr sz="2400" b="1" spc="-3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5538" y="4988814"/>
            <a:ext cx="533400" cy="5334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5"/>
              </a:spcBef>
            </a:pPr>
            <a:r>
              <a:rPr sz="2400" b="1" spc="-50" dirty="0">
                <a:latin typeface="Times New Roman"/>
                <a:cs typeface="Times New Roman"/>
              </a:rPr>
              <a:t>…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64988" y="5011292"/>
            <a:ext cx="546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k</a:t>
            </a:r>
            <a:r>
              <a:rPr sz="2400" b="1" spc="-37" baseline="-20833" dirty="0">
                <a:latin typeface="Times New Roman"/>
                <a:cs typeface="Times New Roman"/>
              </a:rPr>
              <a:t>n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6375" y="4594936"/>
            <a:ext cx="37503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3199765" algn="l"/>
              </a:tabLst>
            </a:pPr>
            <a:r>
              <a:rPr sz="2400" b="1" spc="-25" dirty="0">
                <a:latin typeface="Times New Roman"/>
                <a:cs typeface="Times New Roman"/>
              </a:rPr>
              <a:t>p</a:t>
            </a:r>
            <a:r>
              <a:rPr sz="2400" b="1" spc="-37" baseline="-20833" dirty="0">
                <a:latin typeface="Times New Roman"/>
                <a:cs typeface="Times New Roman"/>
              </a:rPr>
              <a:t>1</a:t>
            </a:r>
            <a:r>
              <a:rPr sz="2400" b="1" baseline="-20833" dirty="0">
                <a:latin typeface="Times New Roman"/>
                <a:cs typeface="Times New Roman"/>
              </a:rPr>
              <a:t>	</a:t>
            </a:r>
            <a:r>
              <a:rPr sz="3600" b="1" spc="-30" baseline="13888" dirty="0">
                <a:latin typeface="Times New Roman"/>
                <a:cs typeface="Times New Roman"/>
              </a:rPr>
              <a:t>p</a:t>
            </a:r>
            <a:r>
              <a:rPr sz="1600" b="1" spc="-20" dirty="0">
                <a:latin typeface="Times New Roman"/>
                <a:cs typeface="Times New Roman"/>
              </a:rPr>
              <a:t>n+1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564129" y="4594796"/>
            <a:ext cx="3943985" cy="1245235"/>
            <a:chOff x="2564129" y="4594796"/>
            <a:chExt cx="3943985" cy="1245235"/>
          </a:xfrm>
        </p:grpSpPr>
        <p:sp>
          <p:nvSpPr>
            <p:cNvPr id="14" name="object 14"/>
            <p:cNvSpPr/>
            <p:nvPr/>
          </p:nvSpPr>
          <p:spPr>
            <a:xfrm>
              <a:off x="5962650" y="5288407"/>
              <a:ext cx="194310" cy="539115"/>
            </a:xfrm>
            <a:custGeom>
              <a:avLst/>
              <a:gdLst/>
              <a:ahLst/>
              <a:cxnLst/>
              <a:rect l="l" t="t" r="r" b="b"/>
              <a:pathLst>
                <a:path w="194310" h="539114">
                  <a:moveTo>
                    <a:pt x="120997" y="433918"/>
                  </a:moveTo>
                  <a:lnTo>
                    <a:pt x="84327" y="444398"/>
                  </a:lnTo>
                  <a:lnTo>
                    <a:pt x="170687" y="538607"/>
                  </a:lnTo>
                  <a:lnTo>
                    <a:pt x="186839" y="452259"/>
                  </a:lnTo>
                  <a:lnTo>
                    <a:pt x="126237" y="452259"/>
                  </a:lnTo>
                  <a:lnTo>
                    <a:pt x="120997" y="433918"/>
                  </a:lnTo>
                  <a:close/>
                </a:path>
                <a:path w="194310" h="539114">
                  <a:moveTo>
                    <a:pt x="157579" y="423464"/>
                  </a:moveTo>
                  <a:lnTo>
                    <a:pt x="120997" y="433918"/>
                  </a:lnTo>
                  <a:lnTo>
                    <a:pt x="126237" y="452259"/>
                  </a:lnTo>
                  <a:lnTo>
                    <a:pt x="162813" y="441782"/>
                  </a:lnTo>
                  <a:lnTo>
                    <a:pt x="157579" y="423464"/>
                  </a:lnTo>
                  <a:close/>
                </a:path>
                <a:path w="194310" h="539114">
                  <a:moveTo>
                    <a:pt x="194183" y="413004"/>
                  </a:moveTo>
                  <a:lnTo>
                    <a:pt x="157579" y="423464"/>
                  </a:lnTo>
                  <a:lnTo>
                    <a:pt x="162813" y="441782"/>
                  </a:lnTo>
                  <a:lnTo>
                    <a:pt x="126237" y="452259"/>
                  </a:lnTo>
                  <a:lnTo>
                    <a:pt x="186839" y="452259"/>
                  </a:lnTo>
                  <a:lnTo>
                    <a:pt x="194183" y="413004"/>
                  </a:lnTo>
                  <a:close/>
                </a:path>
                <a:path w="194310" h="539114">
                  <a:moveTo>
                    <a:pt x="36575" y="0"/>
                  </a:moveTo>
                  <a:lnTo>
                    <a:pt x="0" y="10414"/>
                  </a:lnTo>
                  <a:lnTo>
                    <a:pt x="120997" y="433918"/>
                  </a:lnTo>
                  <a:lnTo>
                    <a:pt x="157579" y="423464"/>
                  </a:lnTo>
                  <a:lnTo>
                    <a:pt x="365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04337" y="4607814"/>
              <a:ext cx="624840" cy="1219200"/>
            </a:xfrm>
            <a:custGeom>
              <a:avLst/>
              <a:gdLst/>
              <a:ahLst/>
              <a:cxnLst/>
              <a:rect l="l" t="t" r="r" b="b"/>
              <a:pathLst>
                <a:path w="624839" h="1219200">
                  <a:moveTo>
                    <a:pt x="0" y="104140"/>
                  </a:moveTo>
                  <a:lnTo>
                    <a:pt x="8181" y="63597"/>
                  </a:lnTo>
                  <a:lnTo>
                    <a:pt x="30495" y="30495"/>
                  </a:lnTo>
                  <a:lnTo>
                    <a:pt x="63597" y="8181"/>
                  </a:lnTo>
                  <a:lnTo>
                    <a:pt x="104139" y="0"/>
                  </a:lnTo>
                  <a:lnTo>
                    <a:pt x="520700" y="0"/>
                  </a:lnTo>
                  <a:lnTo>
                    <a:pt x="561242" y="8181"/>
                  </a:lnTo>
                  <a:lnTo>
                    <a:pt x="594344" y="30495"/>
                  </a:lnTo>
                  <a:lnTo>
                    <a:pt x="616658" y="63597"/>
                  </a:lnTo>
                  <a:lnTo>
                    <a:pt x="624839" y="104140"/>
                  </a:lnTo>
                  <a:lnTo>
                    <a:pt x="624839" y="1115060"/>
                  </a:lnTo>
                  <a:lnTo>
                    <a:pt x="616658" y="1155597"/>
                  </a:lnTo>
                  <a:lnTo>
                    <a:pt x="594344" y="1188699"/>
                  </a:lnTo>
                  <a:lnTo>
                    <a:pt x="561242" y="1211016"/>
                  </a:lnTo>
                  <a:lnTo>
                    <a:pt x="520700" y="1219200"/>
                  </a:lnTo>
                  <a:lnTo>
                    <a:pt x="104139" y="1219200"/>
                  </a:lnTo>
                  <a:lnTo>
                    <a:pt x="63597" y="1211016"/>
                  </a:lnTo>
                  <a:lnTo>
                    <a:pt x="30495" y="1188699"/>
                  </a:lnTo>
                  <a:lnTo>
                    <a:pt x="8181" y="1155597"/>
                  </a:lnTo>
                  <a:lnTo>
                    <a:pt x="0" y="1115060"/>
                  </a:lnTo>
                  <a:lnTo>
                    <a:pt x="0" y="104140"/>
                  </a:lnTo>
                  <a:close/>
                </a:path>
              </a:pathLst>
            </a:custGeom>
            <a:ln w="25907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64129" y="5179568"/>
              <a:ext cx="140462" cy="7772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68161" y="4607814"/>
              <a:ext cx="626745" cy="1219200"/>
            </a:xfrm>
            <a:custGeom>
              <a:avLst/>
              <a:gdLst/>
              <a:ahLst/>
              <a:cxnLst/>
              <a:rect l="l" t="t" r="r" b="b"/>
              <a:pathLst>
                <a:path w="626745" h="1219200">
                  <a:moveTo>
                    <a:pt x="0" y="104393"/>
                  </a:moveTo>
                  <a:lnTo>
                    <a:pt x="8203" y="63757"/>
                  </a:lnTo>
                  <a:lnTo>
                    <a:pt x="30575" y="30575"/>
                  </a:lnTo>
                  <a:lnTo>
                    <a:pt x="63757" y="8203"/>
                  </a:lnTo>
                  <a:lnTo>
                    <a:pt x="104393" y="0"/>
                  </a:lnTo>
                  <a:lnTo>
                    <a:pt x="521970" y="0"/>
                  </a:lnTo>
                  <a:lnTo>
                    <a:pt x="562606" y="8203"/>
                  </a:lnTo>
                  <a:lnTo>
                    <a:pt x="595788" y="30575"/>
                  </a:lnTo>
                  <a:lnTo>
                    <a:pt x="618160" y="63757"/>
                  </a:lnTo>
                  <a:lnTo>
                    <a:pt x="626363" y="104393"/>
                  </a:lnTo>
                  <a:lnTo>
                    <a:pt x="626363" y="1114806"/>
                  </a:lnTo>
                  <a:lnTo>
                    <a:pt x="618160" y="1155442"/>
                  </a:lnTo>
                  <a:lnTo>
                    <a:pt x="595788" y="1188624"/>
                  </a:lnTo>
                  <a:lnTo>
                    <a:pt x="562606" y="1210996"/>
                  </a:lnTo>
                  <a:lnTo>
                    <a:pt x="521970" y="1219200"/>
                  </a:lnTo>
                  <a:lnTo>
                    <a:pt x="104393" y="1219200"/>
                  </a:lnTo>
                  <a:lnTo>
                    <a:pt x="63757" y="1210996"/>
                  </a:lnTo>
                  <a:lnTo>
                    <a:pt x="30575" y="1188624"/>
                  </a:lnTo>
                  <a:lnTo>
                    <a:pt x="8203" y="1155442"/>
                  </a:lnTo>
                  <a:lnTo>
                    <a:pt x="0" y="1114806"/>
                  </a:lnTo>
                  <a:lnTo>
                    <a:pt x="0" y="104393"/>
                  </a:lnTo>
                  <a:close/>
                </a:path>
              </a:pathLst>
            </a:custGeom>
            <a:ln w="25908">
              <a:solidFill>
                <a:srgbClr val="00AF5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57200" y="4757928"/>
            <a:ext cx="2106295" cy="922019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 marR="157480" algn="just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Points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sub-</a:t>
            </a:r>
            <a:r>
              <a:rPr sz="1800" spc="-20" dirty="0">
                <a:latin typeface="Calibri"/>
                <a:cs typeface="Calibri"/>
              </a:rPr>
              <a:t>tree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which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keys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are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less</a:t>
            </a:r>
            <a:r>
              <a:rPr sz="1800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than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</a:t>
            </a:r>
            <a:r>
              <a:rPr sz="1800" spc="-37" baseline="-20833" dirty="0">
                <a:latin typeface="Calibri"/>
                <a:cs typeface="Calibri"/>
              </a:rPr>
              <a:t>1</a:t>
            </a:r>
            <a:endParaRPr sz="1800" baseline="-20833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14159" y="4759452"/>
            <a:ext cx="2417445" cy="92392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2710" marR="466725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latin typeface="Calibri"/>
                <a:cs typeface="Calibri"/>
              </a:rPr>
              <a:t>Points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sub-</a:t>
            </a:r>
            <a:r>
              <a:rPr sz="1800" spc="-20" dirty="0">
                <a:latin typeface="Calibri"/>
                <a:cs typeface="Calibri"/>
              </a:rPr>
              <a:t>tree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which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keys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are</a:t>
            </a:r>
            <a:endParaRPr sz="18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greater</a:t>
            </a:r>
            <a:r>
              <a:rPr sz="1800" i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than</a:t>
            </a:r>
            <a:r>
              <a:rPr sz="1800" i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</a:t>
            </a:r>
            <a:r>
              <a:rPr sz="1800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equal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</a:t>
            </a:r>
            <a:r>
              <a:rPr sz="1800" spc="-37" baseline="-20833" dirty="0">
                <a:latin typeface="Calibri"/>
                <a:cs typeface="Calibri"/>
              </a:rPr>
              <a:t>n</a:t>
            </a:r>
            <a:endParaRPr sz="1800" baseline="-20833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797744" y="4620704"/>
            <a:ext cx="2820670" cy="1245235"/>
            <a:chOff x="3797744" y="4620704"/>
            <a:chExt cx="2820670" cy="1245235"/>
          </a:xfrm>
        </p:grpSpPr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77508" y="5179821"/>
              <a:ext cx="140462" cy="7772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810762" y="4633721"/>
              <a:ext cx="204470" cy="1219200"/>
            </a:xfrm>
            <a:custGeom>
              <a:avLst/>
              <a:gdLst/>
              <a:ahLst/>
              <a:cxnLst/>
              <a:rect l="l" t="t" r="r" b="b"/>
              <a:pathLst>
                <a:path w="204470" h="1219200">
                  <a:moveTo>
                    <a:pt x="0" y="34035"/>
                  </a:moveTo>
                  <a:lnTo>
                    <a:pt x="2674" y="20788"/>
                  </a:lnTo>
                  <a:lnTo>
                    <a:pt x="9969" y="9969"/>
                  </a:lnTo>
                  <a:lnTo>
                    <a:pt x="20788" y="2674"/>
                  </a:lnTo>
                  <a:lnTo>
                    <a:pt x="34036" y="0"/>
                  </a:lnTo>
                  <a:lnTo>
                    <a:pt x="170179" y="0"/>
                  </a:lnTo>
                  <a:lnTo>
                    <a:pt x="183427" y="2674"/>
                  </a:lnTo>
                  <a:lnTo>
                    <a:pt x="194246" y="9969"/>
                  </a:lnTo>
                  <a:lnTo>
                    <a:pt x="201541" y="20788"/>
                  </a:lnTo>
                  <a:lnTo>
                    <a:pt x="204215" y="34035"/>
                  </a:lnTo>
                  <a:lnTo>
                    <a:pt x="204215" y="1185164"/>
                  </a:lnTo>
                  <a:lnTo>
                    <a:pt x="201541" y="1198411"/>
                  </a:lnTo>
                  <a:lnTo>
                    <a:pt x="194246" y="1209230"/>
                  </a:lnTo>
                  <a:lnTo>
                    <a:pt x="183427" y="1216525"/>
                  </a:lnTo>
                  <a:lnTo>
                    <a:pt x="170179" y="1219199"/>
                  </a:lnTo>
                  <a:lnTo>
                    <a:pt x="34036" y="1219199"/>
                  </a:lnTo>
                  <a:lnTo>
                    <a:pt x="20788" y="1216525"/>
                  </a:lnTo>
                  <a:lnTo>
                    <a:pt x="9969" y="1209230"/>
                  </a:lnTo>
                  <a:lnTo>
                    <a:pt x="2674" y="1198411"/>
                  </a:lnTo>
                  <a:lnTo>
                    <a:pt x="0" y="1185164"/>
                  </a:lnTo>
                  <a:lnTo>
                    <a:pt x="0" y="34035"/>
                  </a:lnTo>
                  <a:close/>
                </a:path>
              </a:pathLst>
            </a:custGeom>
            <a:ln w="25907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368295" y="6018276"/>
            <a:ext cx="4794885" cy="646430"/>
          </a:xfrm>
          <a:prstGeom prst="rect">
            <a:avLst/>
          </a:prstGeom>
          <a:ln w="9144">
            <a:solidFill>
              <a:srgbClr val="006FC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805" marR="255270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latin typeface="Calibri"/>
                <a:cs typeface="Calibri"/>
              </a:rPr>
              <a:t>Points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sub-</a:t>
            </a:r>
            <a:r>
              <a:rPr sz="1800" dirty="0">
                <a:latin typeface="Calibri"/>
                <a:cs typeface="Calibri"/>
              </a:rPr>
              <a:t>tree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which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keys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greater </a:t>
            </a:r>
            <a:r>
              <a:rPr sz="1800" dirty="0">
                <a:latin typeface="Calibri"/>
                <a:cs typeface="Calibri"/>
              </a:rPr>
              <a:t>than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or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equal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</a:t>
            </a:r>
            <a:r>
              <a:rPr sz="1800" baseline="-20833" dirty="0">
                <a:latin typeface="Calibri"/>
                <a:cs typeface="Calibri"/>
              </a:rPr>
              <a:t>1</a:t>
            </a:r>
            <a:r>
              <a:rPr sz="1800" spc="-22" baseline="-20833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less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</a:t>
            </a:r>
            <a:r>
              <a:rPr sz="1800" spc="-37" baseline="-20833" dirty="0">
                <a:latin typeface="Calibri"/>
                <a:cs typeface="Calibri"/>
              </a:rPr>
              <a:t>2</a:t>
            </a:r>
            <a:endParaRPr sz="1800" baseline="-20833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910329" y="5840209"/>
            <a:ext cx="855980" cy="202565"/>
          </a:xfrm>
          <a:custGeom>
            <a:avLst/>
            <a:gdLst/>
            <a:ahLst/>
            <a:cxnLst/>
            <a:rect l="l" t="t" r="r" b="b"/>
            <a:pathLst>
              <a:path w="855979" h="202564">
                <a:moveTo>
                  <a:pt x="4953" y="0"/>
                </a:moveTo>
                <a:lnTo>
                  <a:pt x="0" y="25425"/>
                </a:lnTo>
                <a:lnTo>
                  <a:pt x="76327" y="40284"/>
                </a:lnTo>
                <a:lnTo>
                  <a:pt x="81280" y="14859"/>
                </a:lnTo>
                <a:lnTo>
                  <a:pt x="4953" y="0"/>
                </a:lnTo>
                <a:close/>
              </a:path>
              <a:path w="855979" h="202564">
                <a:moveTo>
                  <a:pt x="106680" y="19812"/>
                </a:moveTo>
                <a:lnTo>
                  <a:pt x="101727" y="45250"/>
                </a:lnTo>
                <a:lnTo>
                  <a:pt x="178054" y="60109"/>
                </a:lnTo>
                <a:lnTo>
                  <a:pt x="183007" y="34683"/>
                </a:lnTo>
                <a:lnTo>
                  <a:pt x="106680" y="19812"/>
                </a:lnTo>
                <a:close/>
              </a:path>
              <a:path w="855979" h="202564">
                <a:moveTo>
                  <a:pt x="208407" y="39636"/>
                </a:moveTo>
                <a:lnTo>
                  <a:pt x="203454" y="65062"/>
                </a:lnTo>
                <a:lnTo>
                  <a:pt x="279781" y="79933"/>
                </a:lnTo>
                <a:lnTo>
                  <a:pt x="284734" y="54508"/>
                </a:lnTo>
                <a:lnTo>
                  <a:pt x="208407" y="39636"/>
                </a:lnTo>
                <a:close/>
              </a:path>
              <a:path w="855979" h="202564">
                <a:moveTo>
                  <a:pt x="310134" y="59461"/>
                </a:moveTo>
                <a:lnTo>
                  <a:pt x="305181" y="84886"/>
                </a:lnTo>
                <a:lnTo>
                  <a:pt x="381508" y="99758"/>
                </a:lnTo>
                <a:lnTo>
                  <a:pt x="386461" y="74320"/>
                </a:lnTo>
                <a:lnTo>
                  <a:pt x="310134" y="59461"/>
                </a:lnTo>
                <a:close/>
              </a:path>
              <a:path w="855979" h="202564">
                <a:moveTo>
                  <a:pt x="411861" y="79286"/>
                </a:moveTo>
                <a:lnTo>
                  <a:pt x="406908" y="104711"/>
                </a:lnTo>
                <a:lnTo>
                  <a:pt x="483235" y="119570"/>
                </a:lnTo>
                <a:lnTo>
                  <a:pt x="488188" y="94145"/>
                </a:lnTo>
                <a:lnTo>
                  <a:pt x="411861" y="79286"/>
                </a:lnTo>
                <a:close/>
              </a:path>
              <a:path w="855979" h="202564">
                <a:moveTo>
                  <a:pt x="513588" y="99098"/>
                </a:moveTo>
                <a:lnTo>
                  <a:pt x="508635" y="124536"/>
                </a:lnTo>
                <a:lnTo>
                  <a:pt x="584962" y="139395"/>
                </a:lnTo>
                <a:lnTo>
                  <a:pt x="589915" y="113969"/>
                </a:lnTo>
                <a:lnTo>
                  <a:pt x="513588" y="99098"/>
                </a:lnTo>
                <a:close/>
              </a:path>
              <a:path w="855979" h="202564">
                <a:moveTo>
                  <a:pt x="615315" y="118922"/>
                </a:moveTo>
                <a:lnTo>
                  <a:pt x="610362" y="144348"/>
                </a:lnTo>
                <a:lnTo>
                  <a:pt x="686689" y="159219"/>
                </a:lnTo>
                <a:lnTo>
                  <a:pt x="691642" y="133794"/>
                </a:lnTo>
                <a:lnTo>
                  <a:pt x="615315" y="118922"/>
                </a:lnTo>
                <a:close/>
              </a:path>
              <a:path w="855979" h="202564">
                <a:moveTo>
                  <a:pt x="776858" y="176792"/>
                </a:moveTo>
                <a:lnTo>
                  <a:pt x="771906" y="202222"/>
                </a:lnTo>
                <a:lnTo>
                  <a:pt x="855233" y="179044"/>
                </a:lnTo>
                <a:lnTo>
                  <a:pt x="788416" y="179044"/>
                </a:lnTo>
                <a:lnTo>
                  <a:pt x="776858" y="176792"/>
                </a:lnTo>
                <a:close/>
              </a:path>
              <a:path w="855979" h="202564">
                <a:moveTo>
                  <a:pt x="781813" y="151356"/>
                </a:moveTo>
                <a:lnTo>
                  <a:pt x="776858" y="176792"/>
                </a:lnTo>
                <a:lnTo>
                  <a:pt x="788416" y="179044"/>
                </a:lnTo>
                <a:lnTo>
                  <a:pt x="793369" y="153606"/>
                </a:lnTo>
                <a:lnTo>
                  <a:pt x="781813" y="151356"/>
                </a:lnTo>
                <a:close/>
              </a:path>
              <a:path w="855979" h="202564">
                <a:moveTo>
                  <a:pt x="786765" y="125933"/>
                </a:moveTo>
                <a:lnTo>
                  <a:pt x="781813" y="151356"/>
                </a:lnTo>
                <a:lnTo>
                  <a:pt x="793369" y="153606"/>
                </a:lnTo>
                <a:lnTo>
                  <a:pt x="788416" y="179044"/>
                </a:lnTo>
                <a:lnTo>
                  <a:pt x="855730" y="179044"/>
                </a:lnTo>
                <a:lnTo>
                  <a:pt x="786765" y="125933"/>
                </a:lnTo>
                <a:close/>
              </a:path>
              <a:path w="855979" h="202564">
                <a:moveTo>
                  <a:pt x="717042" y="138747"/>
                </a:moveTo>
                <a:lnTo>
                  <a:pt x="712089" y="164172"/>
                </a:lnTo>
                <a:lnTo>
                  <a:pt x="776858" y="176792"/>
                </a:lnTo>
                <a:lnTo>
                  <a:pt x="781813" y="151356"/>
                </a:lnTo>
                <a:lnTo>
                  <a:pt x="717042" y="13874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5810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150" dirty="0"/>
              <a:t> </a:t>
            </a:r>
            <a:r>
              <a:rPr spc="-35" dirty="0"/>
              <a:t>Tree:</a:t>
            </a:r>
            <a:r>
              <a:rPr spc="-145" dirty="0"/>
              <a:t> </a:t>
            </a:r>
            <a:r>
              <a:rPr dirty="0"/>
              <a:t>Searching</a:t>
            </a:r>
            <a:r>
              <a:rPr spc="-150" dirty="0"/>
              <a:t> </a:t>
            </a:r>
            <a:r>
              <a:rPr dirty="0"/>
              <a:t>for</a:t>
            </a:r>
            <a:r>
              <a:rPr spc="-145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/>
          <p:nvPr/>
        </p:nvSpPr>
        <p:spPr>
          <a:xfrm>
            <a:off x="1185672" y="4061459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5"/>
                </a:moveTo>
                <a:lnTo>
                  <a:pt x="2171700" y="0"/>
                </a:lnTo>
                <a:lnTo>
                  <a:pt x="2727832" y="0"/>
                </a:lnTo>
                <a:lnTo>
                  <a:pt x="2727832" y="463295"/>
                </a:lnTo>
                <a:lnTo>
                  <a:pt x="2171700" y="463295"/>
                </a:lnTo>
              </a:path>
              <a:path w="6666230" h="1805939">
                <a:moveTo>
                  <a:pt x="2266188" y="0"/>
                </a:moveTo>
                <a:lnTo>
                  <a:pt x="2266188" y="463295"/>
                </a:lnTo>
                <a:lnTo>
                  <a:pt x="2266188" y="0"/>
                </a:lnTo>
              </a:path>
              <a:path w="6666230" h="1805939">
                <a:moveTo>
                  <a:pt x="2727960" y="463295"/>
                </a:moveTo>
                <a:lnTo>
                  <a:pt x="2727960" y="0"/>
                </a:lnTo>
                <a:lnTo>
                  <a:pt x="3285743" y="0"/>
                </a:lnTo>
                <a:lnTo>
                  <a:pt x="3285743" y="463295"/>
                </a:lnTo>
                <a:lnTo>
                  <a:pt x="2727960" y="463295"/>
                </a:lnTo>
              </a:path>
              <a:path w="6666230" h="1805939">
                <a:moveTo>
                  <a:pt x="2822448" y="0"/>
                </a:moveTo>
                <a:lnTo>
                  <a:pt x="2822448" y="463295"/>
                </a:lnTo>
                <a:lnTo>
                  <a:pt x="2822448" y="0"/>
                </a:lnTo>
              </a:path>
              <a:path w="6666230" h="1805939">
                <a:moveTo>
                  <a:pt x="3285743" y="463295"/>
                </a:moveTo>
                <a:lnTo>
                  <a:pt x="3285743" y="0"/>
                </a:lnTo>
                <a:lnTo>
                  <a:pt x="3843401" y="0"/>
                </a:lnTo>
                <a:lnTo>
                  <a:pt x="3843401" y="463295"/>
                </a:lnTo>
                <a:lnTo>
                  <a:pt x="3285743" y="463295"/>
                </a:lnTo>
              </a:path>
              <a:path w="6666230" h="1805939">
                <a:moveTo>
                  <a:pt x="3380231" y="0"/>
                </a:moveTo>
                <a:lnTo>
                  <a:pt x="3380231" y="463295"/>
                </a:lnTo>
                <a:lnTo>
                  <a:pt x="3380231" y="0"/>
                </a:lnTo>
              </a:path>
              <a:path w="6666230" h="1805939">
                <a:moveTo>
                  <a:pt x="3843528" y="463295"/>
                </a:moveTo>
                <a:lnTo>
                  <a:pt x="3843528" y="0"/>
                </a:lnTo>
                <a:lnTo>
                  <a:pt x="4402708" y="0"/>
                </a:lnTo>
                <a:lnTo>
                  <a:pt x="4402708" y="463295"/>
                </a:lnTo>
                <a:lnTo>
                  <a:pt x="3843528" y="463295"/>
                </a:lnTo>
              </a:path>
              <a:path w="6666230" h="1805939">
                <a:moveTo>
                  <a:pt x="3934967" y="0"/>
                </a:moveTo>
                <a:lnTo>
                  <a:pt x="3934967" y="463295"/>
                </a:lnTo>
                <a:lnTo>
                  <a:pt x="3934967" y="0"/>
                </a:lnTo>
              </a:path>
              <a:path w="6666230" h="1805939">
                <a:moveTo>
                  <a:pt x="4402836" y="463295"/>
                </a:moveTo>
                <a:lnTo>
                  <a:pt x="4402836" y="0"/>
                </a:lnTo>
                <a:lnTo>
                  <a:pt x="4494276" y="0"/>
                </a:lnTo>
                <a:lnTo>
                  <a:pt x="4494276" y="463295"/>
                </a:lnTo>
                <a:lnTo>
                  <a:pt x="4402836" y="463295"/>
                </a:lnTo>
              </a:path>
              <a:path w="6666230" h="1805939">
                <a:moveTo>
                  <a:pt x="917447" y="1805876"/>
                </a:moveTo>
                <a:lnTo>
                  <a:pt x="917447" y="1434083"/>
                </a:lnTo>
                <a:lnTo>
                  <a:pt x="1289177" y="1434083"/>
                </a:lnTo>
                <a:lnTo>
                  <a:pt x="1289177" y="1805876"/>
                </a:lnTo>
                <a:lnTo>
                  <a:pt x="917447" y="1805876"/>
                </a:lnTo>
              </a:path>
              <a:path w="6666230" h="1805939">
                <a:moveTo>
                  <a:pt x="1289304" y="1805876"/>
                </a:moveTo>
                <a:lnTo>
                  <a:pt x="1289304" y="1434083"/>
                </a:lnTo>
                <a:lnTo>
                  <a:pt x="1661033" y="1434083"/>
                </a:lnTo>
                <a:lnTo>
                  <a:pt x="1661033" y="1805876"/>
                </a:lnTo>
                <a:lnTo>
                  <a:pt x="1289304" y="1805876"/>
                </a:lnTo>
              </a:path>
              <a:path w="6666230" h="1805939">
                <a:moveTo>
                  <a:pt x="1661160" y="1805876"/>
                </a:moveTo>
                <a:lnTo>
                  <a:pt x="1661160" y="1434083"/>
                </a:lnTo>
                <a:lnTo>
                  <a:pt x="2032889" y="1434083"/>
                </a:lnTo>
                <a:lnTo>
                  <a:pt x="2032889" y="1805876"/>
                </a:lnTo>
                <a:lnTo>
                  <a:pt x="1661160" y="1805876"/>
                </a:lnTo>
              </a:path>
              <a:path w="6666230" h="1805939">
                <a:moveTo>
                  <a:pt x="2031491" y="1805876"/>
                </a:moveTo>
                <a:lnTo>
                  <a:pt x="2031491" y="1434083"/>
                </a:lnTo>
                <a:lnTo>
                  <a:pt x="2403220" y="1434083"/>
                </a:lnTo>
                <a:lnTo>
                  <a:pt x="2403220" y="1805876"/>
                </a:lnTo>
                <a:lnTo>
                  <a:pt x="2031491" y="1805876"/>
                </a:lnTo>
              </a:path>
              <a:path w="6666230" h="1805939">
                <a:moveTo>
                  <a:pt x="2589276" y="1805876"/>
                </a:moveTo>
                <a:lnTo>
                  <a:pt x="2589276" y="1434083"/>
                </a:lnTo>
                <a:lnTo>
                  <a:pt x="2961004" y="1434083"/>
                </a:lnTo>
                <a:lnTo>
                  <a:pt x="2961004" y="1805876"/>
                </a:lnTo>
                <a:lnTo>
                  <a:pt x="2589276" y="1805876"/>
                </a:lnTo>
              </a:path>
              <a:path w="6666230" h="1805939">
                <a:moveTo>
                  <a:pt x="2961131" y="1805876"/>
                </a:moveTo>
                <a:lnTo>
                  <a:pt x="2961131" y="1434083"/>
                </a:lnTo>
                <a:lnTo>
                  <a:pt x="3332861" y="1434083"/>
                </a:lnTo>
                <a:lnTo>
                  <a:pt x="3332861" y="1805876"/>
                </a:lnTo>
                <a:lnTo>
                  <a:pt x="2961131" y="1805876"/>
                </a:lnTo>
              </a:path>
              <a:path w="6666230" h="1805939">
                <a:moveTo>
                  <a:pt x="3332988" y="1805876"/>
                </a:moveTo>
                <a:lnTo>
                  <a:pt x="3332988" y="1434083"/>
                </a:lnTo>
                <a:lnTo>
                  <a:pt x="3704843" y="1434083"/>
                </a:lnTo>
                <a:lnTo>
                  <a:pt x="3704843" y="1805876"/>
                </a:lnTo>
                <a:lnTo>
                  <a:pt x="3332988" y="1805876"/>
                </a:lnTo>
              </a:path>
              <a:path w="6666230" h="1805939">
                <a:moveTo>
                  <a:pt x="3704843" y="1805876"/>
                </a:moveTo>
                <a:lnTo>
                  <a:pt x="3704843" y="1434083"/>
                </a:lnTo>
                <a:lnTo>
                  <a:pt x="4076573" y="1434083"/>
                </a:lnTo>
                <a:lnTo>
                  <a:pt x="4076573" y="1805876"/>
                </a:lnTo>
                <a:lnTo>
                  <a:pt x="3704843" y="1805876"/>
                </a:lnTo>
              </a:path>
              <a:path w="6666230" h="1805939">
                <a:moveTo>
                  <a:pt x="4261104" y="1805876"/>
                </a:moveTo>
                <a:lnTo>
                  <a:pt x="4261104" y="1434083"/>
                </a:lnTo>
                <a:lnTo>
                  <a:pt x="4634357" y="1434083"/>
                </a:lnTo>
                <a:lnTo>
                  <a:pt x="4634357" y="1805876"/>
                </a:lnTo>
                <a:lnTo>
                  <a:pt x="4261104" y="1805876"/>
                </a:lnTo>
              </a:path>
              <a:path w="6666230" h="1805939">
                <a:moveTo>
                  <a:pt x="4634483" y="1805876"/>
                </a:moveTo>
                <a:lnTo>
                  <a:pt x="4634483" y="1434083"/>
                </a:lnTo>
                <a:lnTo>
                  <a:pt x="5006213" y="1434083"/>
                </a:lnTo>
                <a:lnTo>
                  <a:pt x="5006213" y="1805876"/>
                </a:lnTo>
                <a:lnTo>
                  <a:pt x="4634483" y="1805876"/>
                </a:lnTo>
              </a:path>
              <a:path w="6666230" h="1805939">
                <a:moveTo>
                  <a:pt x="5004816" y="1805876"/>
                </a:moveTo>
                <a:lnTo>
                  <a:pt x="5004816" y="1434083"/>
                </a:lnTo>
                <a:lnTo>
                  <a:pt x="5376545" y="1434083"/>
                </a:lnTo>
                <a:lnTo>
                  <a:pt x="5376545" y="1805876"/>
                </a:lnTo>
                <a:lnTo>
                  <a:pt x="5004816" y="1805876"/>
                </a:lnTo>
              </a:path>
              <a:path w="6666230" h="1805939">
                <a:moveTo>
                  <a:pt x="5376672" y="1805876"/>
                </a:moveTo>
                <a:lnTo>
                  <a:pt x="5376672" y="1434083"/>
                </a:lnTo>
                <a:lnTo>
                  <a:pt x="5748401" y="1434083"/>
                </a:lnTo>
                <a:lnTo>
                  <a:pt x="5748401" y="1805876"/>
                </a:lnTo>
                <a:lnTo>
                  <a:pt x="5376672" y="1805876"/>
                </a:lnTo>
              </a:path>
              <a:path w="6666230" h="1805939">
                <a:moveTo>
                  <a:pt x="2217292" y="403859"/>
                </a:moveTo>
                <a:lnTo>
                  <a:pt x="0" y="1412620"/>
                </a:lnTo>
                <a:lnTo>
                  <a:pt x="2217292" y="403859"/>
                </a:lnTo>
              </a:path>
              <a:path w="6666230" h="1805939">
                <a:moveTo>
                  <a:pt x="117347" y="1390395"/>
                </a:moveTo>
                <a:lnTo>
                  <a:pt x="0" y="1412620"/>
                </a:lnTo>
                <a:lnTo>
                  <a:pt x="93472" y="1338071"/>
                </a:lnTo>
                <a:lnTo>
                  <a:pt x="117347" y="1390395"/>
                </a:lnTo>
              </a:path>
              <a:path w="6666230" h="1805939">
                <a:moveTo>
                  <a:pt x="2764408" y="417575"/>
                </a:moveTo>
                <a:lnTo>
                  <a:pt x="1661160" y="1412620"/>
                </a:lnTo>
                <a:lnTo>
                  <a:pt x="2764408" y="417575"/>
                </a:lnTo>
              </a:path>
              <a:path w="6666230" h="1805939">
                <a:moveTo>
                  <a:pt x="1767713" y="1355217"/>
                </a:moveTo>
                <a:lnTo>
                  <a:pt x="1661160" y="1412620"/>
                </a:lnTo>
                <a:lnTo>
                  <a:pt x="1727962" y="1312164"/>
                </a:lnTo>
                <a:lnTo>
                  <a:pt x="1767713" y="1355217"/>
                </a:lnTo>
              </a:path>
              <a:path w="6666230" h="1805939">
                <a:moveTo>
                  <a:pt x="3320795" y="417575"/>
                </a:moveTo>
                <a:lnTo>
                  <a:pt x="3320795" y="1400555"/>
                </a:lnTo>
                <a:lnTo>
                  <a:pt x="3320795" y="417575"/>
                </a:lnTo>
              </a:path>
              <a:path w="6666230" h="1805939">
                <a:moveTo>
                  <a:pt x="3349625" y="1283208"/>
                </a:moveTo>
                <a:lnTo>
                  <a:pt x="3320795" y="1400555"/>
                </a:lnTo>
                <a:lnTo>
                  <a:pt x="3290316" y="1283208"/>
                </a:lnTo>
                <a:lnTo>
                  <a:pt x="3349625" y="1283208"/>
                </a:lnTo>
              </a:path>
              <a:path w="6666230" h="1805939">
                <a:moveTo>
                  <a:pt x="3889248" y="403859"/>
                </a:moveTo>
                <a:lnTo>
                  <a:pt x="4981829" y="1400555"/>
                </a:lnTo>
                <a:lnTo>
                  <a:pt x="3889248" y="403859"/>
                </a:lnTo>
              </a:path>
              <a:path w="6666230" h="1805939">
                <a:moveTo>
                  <a:pt x="4916551" y="1301495"/>
                </a:moveTo>
                <a:lnTo>
                  <a:pt x="4981829" y="1400555"/>
                </a:lnTo>
                <a:lnTo>
                  <a:pt x="4876800" y="1343914"/>
                </a:lnTo>
                <a:lnTo>
                  <a:pt x="4916551" y="1301495"/>
                </a:lnTo>
              </a:path>
              <a:path w="6666230" h="1805939">
                <a:moveTo>
                  <a:pt x="4448556" y="391667"/>
                </a:moveTo>
                <a:lnTo>
                  <a:pt x="6665849" y="1400555"/>
                </a:lnTo>
                <a:lnTo>
                  <a:pt x="4448556" y="391667"/>
                </a:lnTo>
              </a:path>
              <a:path w="6666230" h="1805939">
                <a:moveTo>
                  <a:pt x="6572377" y="1324355"/>
                </a:moveTo>
                <a:lnTo>
                  <a:pt x="6665976" y="1400555"/>
                </a:lnTo>
                <a:lnTo>
                  <a:pt x="6548628" y="1378330"/>
                </a:lnTo>
                <a:lnTo>
                  <a:pt x="6572377" y="132435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10309"/>
            <a:ext cx="7807325" cy="2243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begins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root,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comparisons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direct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it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(as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ISAM)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0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Example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1: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5*</a:t>
            </a:r>
            <a:endParaRPr sz="2800">
              <a:latin typeface="Calibri"/>
              <a:cs typeface="Calibri"/>
            </a:endParaRPr>
          </a:p>
          <a:p>
            <a:pPr marL="2439035">
              <a:lnSpc>
                <a:spcPct val="100000"/>
              </a:lnSpc>
              <a:spcBef>
                <a:spcPts val="1000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3435" y="41617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80584" y="4160265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0560" y="41490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291" y="5495544"/>
            <a:ext cx="372110" cy="372110"/>
          </a:xfrm>
          <a:prstGeom prst="rect">
            <a:avLst/>
          </a:prstGeom>
          <a:ln w="12255">
            <a:solidFill>
              <a:srgbClr val="000000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445"/>
              </a:spcBef>
            </a:pPr>
            <a:r>
              <a:rPr sz="1300" spc="-25" dirty="0">
                <a:latin typeface="Arial MT"/>
                <a:cs typeface="Arial MT"/>
              </a:rPr>
              <a:t>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3116" y="5495544"/>
            <a:ext cx="1114425" cy="37211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445"/>
              </a:spcBef>
              <a:tabLst>
                <a:tab pos="474345" algn="l"/>
                <a:tab pos="845819" algn="l"/>
              </a:tabLst>
            </a:pPr>
            <a:r>
              <a:rPr sz="1950" spc="-37" baseline="4273" dirty="0">
                <a:latin typeface="Arial MT"/>
                <a:cs typeface="Arial MT"/>
              </a:rPr>
              <a:t>3*</a:t>
            </a:r>
            <a:r>
              <a:rPr sz="1950" baseline="4273" dirty="0">
                <a:latin typeface="Arial MT"/>
                <a:cs typeface="Arial MT"/>
              </a:rPr>
              <a:t>	</a:t>
            </a:r>
            <a:r>
              <a:rPr sz="1950" spc="-37" baseline="4273" dirty="0">
                <a:latin typeface="Arial MT"/>
                <a:cs typeface="Arial MT"/>
              </a:rPr>
              <a:t>5*</a:t>
            </a:r>
            <a:r>
              <a:rPr sz="1950" baseline="4273" dirty="0">
                <a:latin typeface="Arial MT"/>
                <a:cs typeface="Arial MT"/>
              </a:rPr>
              <a:t>	</a:t>
            </a:r>
            <a:r>
              <a:rPr sz="1300" spc="-25" dirty="0">
                <a:latin typeface="Arial MT"/>
                <a:cs typeface="Arial MT"/>
              </a:rPr>
              <a:t>7*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72080" y="5540146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6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7658" y="5528868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04815" y="5527344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89116" y="5538622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14031" y="5489447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590035" y="41617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164336" y="3583432"/>
            <a:ext cx="6087110" cy="2299335"/>
            <a:chOff x="1164336" y="3583432"/>
            <a:chExt cx="6087110" cy="2299335"/>
          </a:xfrm>
        </p:grpSpPr>
        <p:sp>
          <p:nvSpPr>
            <p:cNvPr id="17" name="object 17"/>
            <p:cNvSpPr/>
            <p:nvPr/>
          </p:nvSpPr>
          <p:spPr>
            <a:xfrm>
              <a:off x="1683385" y="3583444"/>
              <a:ext cx="5567680" cy="1882775"/>
            </a:xfrm>
            <a:custGeom>
              <a:avLst/>
              <a:gdLst/>
              <a:ahLst/>
              <a:cxnLst/>
              <a:rect l="l" t="t" r="r" b="b"/>
              <a:pathLst>
                <a:path w="5567680" h="1882775">
                  <a:moveTo>
                    <a:pt x="538480" y="1882254"/>
                  </a:moveTo>
                  <a:lnTo>
                    <a:pt x="511517" y="1839074"/>
                  </a:lnTo>
                  <a:lnTo>
                    <a:pt x="468249" y="1769732"/>
                  </a:lnTo>
                  <a:lnTo>
                    <a:pt x="479348" y="1822970"/>
                  </a:lnTo>
                  <a:lnTo>
                    <a:pt x="434975" y="1796402"/>
                  </a:lnTo>
                  <a:lnTo>
                    <a:pt x="382905" y="1774685"/>
                  </a:lnTo>
                  <a:lnTo>
                    <a:pt x="357682" y="1767319"/>
                  </a:lnTo>
                  <a:lnTo>
                    <a:pt x="346964" y="1764525"/>
                  </a:lnTo>
                  <a:lnTo>
                    <a:pt x="328549" y="1760715"/>
                  </a:lnTo>
                  <a:lnTo>
                    <a:pt x="310261" y="1757921"/>
                  </a:lnTo>
                  <a:lnTo>
                    <a:pt x="293065" y="1756143"/>
                  </a:lnTo>
                  <a:lnTo>
                    <a:pt x="293916" y="1756143"/>
                  </a:lnTo>
                  <a:lnTo>
                    <a:pt x="273177" y="1754873"/>
                  </a:lnTo>
                  <a:lnTo>
                    <a:pt x="254635" y="1754746"/>
                  </a:lnTo>
                  <a:lnTo>
                    <a:pt x="236093" y="1755381"/>
                  </a:lnTo>
                  <a:lnTo>
                    <a:pt x="180594" y="1762747"/>
                  </a:lnTo>
                  <a:lnTo>
                    <a:pt x="126619" y="1778241"/>
                  </a:lnTo>
                  <a:lnTo>
                    <a:pt x="74676" y="1801736"/>
                  </a:lnTo>
                  <a:lnTo>
                    <a:pt x="63233" y="1808289"/>
                  </a:lnTo>
                  <a:lnTo>
                    <a:pt x="77978" y="1756143"/>
                  </a:lnTo>
                  <a:lnTo>
                    <a:pt x="0" y="1863331"/>
                  </a:lnTo>
                  <a:lnTo>
                    <a:pt x="103555" y="1824469"/>
                  </a:lnTo>
                  <a:lnTo>
                    <a:pt x="124206" y="1816722"/>
                  </a:lnTo>
                  <a:lnTo>
                    <a:pt x="73469" y="1817128"/>
                  </a:lnTo>
                  <a:lnTo>
                    <a:pt x="81026" y="1812785"/>
                  </a:lnTo>
                  <a:lnTo>
                    <a:pt x="97409" y="1804276"/>
                  </a:lnTo>
                  <a:lnTo>
                    <a:pt x="148463" y="1784210"/>
                  </a:lnTo>
                  <a:lnTo>
                    <a:pt x="201295" y="1771891"/>
                  </a:lnTo>
                  <a:lnTo>
                    <a:pt x="255143" y="1767319"/>
                  </a:lnTo>
                  <a:lnTo>
                    <a:pt x="273050" y="1767573"/>
                  </a:lnTo>
                  <a:lnTo>
                    <a:pt x="326644" y="1773288"/>
                  </a:lnTo>
                  <a:lnTo>
                    <a:pt x="379095" y="1786877"/>
                  </a:lnTo>
                  <a:lnTo>
                    <a:pt x="429514" y="1807959"/>
                  </a:lnTo>
                  <a:lnTo>
                    <a:pt x="468464" y="1830870"/>
                  </a:lnTo>
                  <a:lnTo>
                    <a:pt x="417957" y="1827009"/>
                  </a:lnTo>
                  <a:lnTo>
                    <a:pt x="538480" y="1882254"/>
                  </a:lnTo>
                  <a:close/>
                </a:path>
                <a:path w="5567680" h="1882775">
                  <a:moveTo>
                    <a:pt x="2291080" y="1882127"/>
                  </a:moveTo>
                  <a:lnTo>
                    <a:pt x="2264168" y="1839074"/>
                  </a:lnTo>
                  <a:lnTo>
                    <a:pt x="2220849" y="1769732"/>
                  </a:lnTo>
                  <a:lnTo>
                    <a:pt x="2231948" y="1822970"/>
                  </a:lnTo>
                  <a:lnTo>
                    <a:pt x="2187575" y="1796402"/>
                  </a:lnTo>
                  <a:lnTo>
                    <a:pt x="2135505" y="1774685"/>
                  </a:lnTo>
                  <a:lnTo>
                    <a:pt x="2110282" y="1767319"/>
                  </a:lnTo>
                  <a:lnTo>
                    <a:pt x="2099564" y="1764525"/>
                  </a:lnTo>
                  <a:lnTo>
                    <a:pt x="2081149" y="1760715"/>
                  </a:lnTo>
                  <a:lnTo>
                    <a:pt x="2062861" y="1757921"/>
                  </a:lnTo>
                  <a:lnTo>
                    <a:pt x="2045665" y="1756143"/>
                  </a:lnTo>
                  <a:lnTo>
                    <a:pt x="2046516" y="1756143"/>
                  </a:lnTo>
                  <a:lnTo>
                    <a:pt x="2025777" y="1754873"/>
                  </a:lnTo>
                  <a:lnTo>
                    <a:pt x="2007235" y="1754746"/>
                  </a:lnTo>
                  <a:lnTo>
                    <a:pt x="1988693" y="1755381"/>
                  </a:lnTo>
                  <a:lnTo>
                    <a:pt x="1933194" y="1762747"/>
                  </a:lnTo>
                  <a:lnTo>
                    <a:pt x="1879219" y="1778241"/>
                  </a:lnTo>
                  <a:lnTo>
                    <a:pt x="1827276" y="1801736"/>
                  </a:lnTo>
                  <a:lnTo>
                    <a:pt x="1815833" y="1808289"/>
                  </a:lnTo>
                  <a:lnTo>
                    <a:pt x="1830578" y="1756143"/>
                  </a:lnTo>
                  <a:lnTo>
                    <a:pt x="1752600" y="1863331"/>
                  </a:lnTo>
                  <a:lnTo>
                    <a:pt x="1856155" y="1824469"/>
                  </a:lnTo>
                  <a:lnTo>
                    <a:pt x="1876806" y="1816722"/>
                  </a:lnTo>
                  <a:lnTo>
                    <a:pt x="1826069" y="1817128"/>
                  </a:lnTo>
                  <a:lnTo>
                    <a:pt x="1833626" y="1812785"/>
                  </a:lnTo>
                  <a:lnTo>
                    <a:pt x="1850009" y="1804276"/>
                  </a:lnTo>
                  <a:lnTo>
                    <a:pt x="1901063" y="1784210"/>
                  </a:lnTo>
                  <a:lnTo>
                    <a:pt x="1953895" y="1771891"/>
                  </a:lnTo>
                  <a:lnTo>
                    <a:pt x="2007743" y="1767319"/>
                  </a:lnTo>
                  <a:lnTo>
                    <a:pt x="2025650" y="1767573"/>
                  </a:lnTo>
                  <a:lnTo>
                    <a:pt x="2079244" y="1773288"/>
                  </a:lnTo>
                  <a:lnTo>
                    <a:pt x="2131695" y="1786877"/>
                  </a:lnTo>
                  <a:lnTo>
                    <a:pt x="2182114" y="1807959"/>
                  </a:lnTo>
                  <a:lnTo>
                    <a:pt x="2221065" y="1830870"/>
                  </a:lnTo>
                  <a:lnTo>
                    <a:pt x="2170557" y="1827009"/>
                  </a:lnTo>
                  <a:lnTo>
                    <a:pt x="2291080" y="1882127"/>
                  </a:lnTo>
                  <a:close/>
                </a:path>
                <a:path w="5567680" h="1882775">
                  <a:moveTo>
                    <a:pt x="2440559" y="461251"/>
                  </a:moveTo>
                  <a:lnTo>
                    <a:pt x="2417280" y="406768"/>
                  </a:lnTo>
                  <a:lnTo>
                    <a:pt x="2391740" y="346951"/>
                  </a:lnTo>
                  <a:lnTo>
                    <a:pt x="2391740" y="402704"/>
                  </a:lnTo>
                  <a:lnTo>
                    <a:pt x="2386838" y="406768"/>
                  </a:lnTo>
                  <a:lnTo>
                    <a:pt x="2391714" y="402704"/>
                  </a:lnTo>
                  <a:lnTo>
                    <a:pt x="2391740" y="346951"/>
                  </a:lnTo>
                  <a:lnTo>
                    <a:pt x="2388489" y="339331"/>
                  </a:lnTo>
                  <a:lnTo>
                    <a:pt x="2391232" y="392201"/>
                  </a:lnTo>
                  <a:lnTo>
                    <a:pt x="2064385" y="0"/>
                  </a:lnTo>
                  <a:lnTo>
                    <a:pt x="2054733" y="8115"/>
                  </a:lnTo>
                  <a:lnTo>
                    <a:pt x="2381402" y="400253"/>
                  </a:lnTo>
                  <a:lnTo>
                    <a:pt x="2329942" y="388099"/>
                  </a:lnTo>
                  <a:lnTo>
                    <a:pt x="2440559" y="461251"/>
                  </a:lnTo>
                  <a:close/>
                </a:path>
                <a:path w="5567680" h="1882775">
                  <a:moveTo>
                    <a:pt x="3891280" y="1882127"/>
                  </a:moveTo>
                  <a:lnTo>
                    <a:pt x="3864368" y="1839074"/>
                  </a:lnTo>
                  <a:lnTo>
                    <a:pt x="3821049" y="1769732"/>
                  </a:lnTo>
                  <a:lnTo>
                    <a:pt x="3832148" y="1822970"/>
                  </a:lnTo>
                  <a:lnTo>
                    <a:pt x="3787775" y="1796402"/>
                  </a:lnTo>
                  <a:lnTo>
                    <a:pt x="3735705" y="1774685"/>
                  </a:lnTo>
                  <a:lnTo>
                    <a:pt x="3710482" y="1767319"/>
                  </a:lnTo>
                  <a:lnTo>
                    <a:pt x="3699764" y="1764525"/>
                  </a:lnTo>
                  <a:lnTo>
                    <a:pt x="3681349" y="1760715"/>
                  </a:lnTo>
                  <a:lnTo>
                    <a:pt x="3663061" y="1757921"/>
                  </a:lnTo>
                  <a:lnTo>
                    <a:pt x="3645865" y="1756143"/>
                  </a:lnTo>
                  <a:lnTo>
                    <a:pt x="3646716" y="1756143"/>
                  </a:lnTo>
                  <a:lnTo>
                    <a:pt x="3625977" y="1754873"/>
                  </a:lnTo>
                  <a:lnTo>
                    <a:pt x="3607435" y="1754746"/>
                  </a:lnTo>
                  <a:lnTo>
                    <a:pt x="3588893" y="1755381"/>
                  </a:lnTo>
                  <a:lnTo>
                    <a:pt x="3533394" y="1762747"/>
                  </a:lnTo>
                  <a:lnTo>
                    <a:pt x="3479419" y="1778241"/>
                  </a:lnTo>
                  <a:lnTo>
                    <a:pt x="3427476" y="1801736"/>
                  </a:lnTo>
                  <a:lnTo>
                    <a:pt x="3416033" y="1808289"/>
                  </a:lnTo>
                  <a:lnTo>
                    <a:pt x="3430778" y="1756143"/>
                  </a:lnTo>
                  <a:lnTo>
                    <a:pt x="3352800" y="1863331"/>
                  </a:lnTo>
                  <a:lnTo>
                    <a:pt x="3456355" y="1824469"/>
                  </a:lnTo>
                  <a:lnTo>
                    <a:pt x="3477006" y="1816722"/>
                  </a:lnTo>
                  <a:lnTo>
                    <a:pt x="3426269" y="1817128"/>
                  </a:lnTo>
                  <a:lnTo>
                    <a:pt x="3433826" y="1812785"/>
                  </a:lnTo>
                  <a:lnTo>
                    <a:pt x="3450209" y="1804276"/>
                  </a:lnTo>
                  <a:lnTo>
                    <a:pt x="3501263" y="1784210"/>
                  </a:lnTo>
                  <a:lnTo>
                    <a:pt x="3554095" y="1771891"/>
                  </a:lnTo>
                  <a:lnTo>
                    <a:pt x="3607943" y="1767319"/>
                  </a:lnTo>
                  <a:lnTo>
                    <a:pt x="3625850" y="1767573"/>
                  </a:lnTo>
                  <a:lnTo>
                    <a:pt x="3679444" y="1773288"/>
                  </a:lnTo>
                  <a:lnTo>
                    <a:pt x="3731895" y="1786877"/>
                  </a:lnTo>
                  <a:lnTo>
                    <a:pt x="3782314" y="1807959"/>
                  </a:lnTo>
                  <a:lnTo>
                    <a:pt x="3821265" y="1830870"/>
                  </a:lnTo>
                  <a:lnTo>
                    <a:pt x="3770757" y="1827009"/>
                  </a:lnTo>
                  <a:lnTo>
                    <a:pt x="3891280" y="1882127"/>
                  </a:lnTo>
                  <a:close/>
                </a:path>
                <a:path w="5567680" h="1882775">
                  <a:moveTo>
                    <a:pt x="5567680" y="1882127"/>
                  </a:moveTo>
                  <a:lnTo>
                    <a:pt x="5540768" y="1839074"/>
                  </a:lnTo>
                  <a:lnTo>
                    <a:pt x="5497449" y="1769732"/>
                  </a:lnTo>
                  <a:lnTo>
                    <a:pt x="5508549" y="1822970"/>
                  </a:lnTo>
                  <a:lnTo>
                    <a:pt x="5464175" y="1796402"/>
                  </a:lnTo>
                  <a:lnTo>
                    <a:pt x="5412105" y="1774685"/>
                  </a:lnTo>
                  <a:lnTo>
                    <a:pt x="5386883" y="1767319"/>
                  </a:lnTo>
                  <a:lnTo>
                    <a:pt x="5376164" y="1764525"/>
                  </a:lnTo>
                  <a:lnTo>
                    <a:pt x="5357749" y="1760715"/>
                  </a:lnTo>
                  <a:lnTo>
                    <a:pt x="5339461" y="1757921"/>
                  </a:lnTo>
                  <a:lnTo>
                    <a:pt x="5322265" y="1756143"/>
                  </a:lnTo>
                  <a:lnTo>
                    <a:pt x="5323116" y="1756143"/>
                  </a:lnTo>
                  <a:lnTo>
                    <a:pt x="5302377" y="1754873"/>
                  </a:lnTo>
                  <a:lnTo>
                    <a:pt x="5283835" y="1754746"/>
                  </a:lnTo>
                  <a:lnTo>
                    <a:pt x="5265293" y="1755381"/>
                  </a:lnTo>
                  <a:lnTo>
                    <a:pt x="5209794" y="1762747"/>
                  </a:lnTo>
                  <a:lnTo>
                    <a:pt x="5155819" y="1778241"/>
                  </a:lnTo>
                  <a:lnTo>
                    <a:pt x="5103876" y="1801736"/>
                  </a:lnTo>
                  <a:lnTo>
                    <a:pt x="5092433" y="1808289"/>
                  </a:lnTo>
                  <a:lnTo>
                    <a:pt x="5107178" y="1756143"/>
                  </a:lnTo>
                  <a:lnTo>
                    <a:pt x="5029200" y="1863331"/>
                  </a:lnTo>
                  <a:lnTo>
                    <a:pt x="5132756" y="1824469"/>
                  </a:lnTo>
                  <a:lnTo>
                    <a:pt x="5153406" y="1816722"/>
                  </a:lnTo>
                  <a:lnTo>
                    <a:pt x="5102669" y="1817128"/>
                  </a:lnTo>
                  <a:lnTo>
                    <a:pt x="5110226" y="1812785"/>
                  </a:lnTo>
                  <a:lnTo>
                    <a:pt x="5126609" y="1804276"/>
                  </a:lnTo>
                  <a:lnTo>
                    <a:pt x="5177663" y="1784210"/>
                  </a:lnTo>
                  <a:lnTo>
                    <a:pt x="5230495" y="1771891"/>
                  </a:lnTo>
                  <a:lnTo>
                    <a:pt x="5284343" y="1767319"/>
                  </a:lnTo>
                  <a:lnTo>
                    <a:pt x="5302250" y="1767573"/>
                  </a:lnTo>
                  <a:lnTo>
                    <a:pt x="5355844" y="1773288"/>
                  </a:lnTo>
                  <a:lnTo>
                    <a:pt x="5408295" y="1786877"/>
                  </a:lnTo>
                  <a:lnTo>
                    <a:pt x="5458714" y="1807959"/>
                  </a:lnTo>
                  <a:lnTo>
                    <a:pt x="5497665" y="1830870"/>
                  </a:lnTo>
                  <a:lnTo>
                    <a:pt x="5447157" y="1827009"/>
                  </a:lnTo>
                  <a:lnTo>
                    <a:pt x="5567680" y="18821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86383" y="4454271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38" y="921130"/>
                  </a:moveTo>
                  <a:lnTo>
                    <a:pt x="68961" y="922527"/>
                  </a:lnTo>
                  <a:lnTo>
                    <a:pt x="0" y="1019936"/>
                  </a:lnTo>
                  <a:lnTo>
                    <a:pt x="118668" y="1032001"/>
                  </a:lnTo>
                  <a:lnTo>
                    <a:pt x="125018" y="1026794"/>
                  </a:lnTo>
                  <a:lnTo>
                    <a:pt x="125631" y="1021079"/>
                  </a:lnTo>
                  <a:lnTo>
                    <a:pt x="28740" y="1021079"/>
                  </a:lnTo>
                  <a:lnTo>
                    <a:pt x="18021" y="997457"/>
                  </a:lnTo>
                  <a:lnTo>
                    <a:pt x="61762" y="977575"/>
                  </a:lnTo>
                  <a:lnTo>
                    <a:pt x="86029" y="943355"/>
                  </a:lnTo>
                  <a:lnTo>
                    <a:pt x="90093" y="937513"/>
                  </a:lnTo>
                  <a:lnTo>
                    <a:pt x="88696" y="929385"/>
                  </a:lnTo>
                  <a:lnTo>
                    <a:pt x="82880" y="925194"/>
                  </a:lnTo>
                  <a:lnTo>
                    <a:pt x="77038" y="921130"/>
                  </a:lnTo>
                  <a:close/>
                </a:path>
                <a:path w="2223770" h="1032510">
                  <a:moveTo>
                    <a:pt x="61762" y="977575"/>
                  </a:moveTo>
                  <a:lnTo>
                    <a:pt x="18021" y="997457"/>
                  </a:lnTo>
                  <a:lnTo>
                    <a:pt x="28740" y="1021079"/>
                  </a:lnTo>
                  <a:lnTo>
                    <a:pt x="38239" y="1016761"/>
                  </a:lnTo>
                  <a:lnTo>
                    <a:pt x="33972" y="1016761"/>
                  </a:lnTo>
                  <a:lnTo>
                    <a:pt x="24714" y="996314"/>
                  </a:lnTo>
                  <a:lnTo>
                    <a:pt x="48472" y="996314"/>
                  </a:lnTo>
                  <a:lnTo>
                    <a:pt x="61762" y="977575"/>
                  </a:lnTo>
                  <a:close/>
                </a:path>
                <a:path w="2223770" h="1032510">
                  <a:moveTo>
                    <a:pt x="72487" y="1001195"/>
                  </a:moveTo>
                  <a:lnTo>
                    <a:pt x="28740" y="1021079"/>
                  </a:lnTo>
                  <a:lnTo>
                    <a:pt x="125631" y="1021079"/>
                  </a:lnTo>
                  <a:lnTo>
                    <a:pt x="126542" y="1012570"/>
                  </a:lnTo>
                  <a:lnTo>
                    <a:pt x="121335" y="1006220"/>
                  </a:lnTo>
                  <a:lnTo>
                    <a:pt x="72487" y="1001195"/>
                  </a:lnTo>
                  <a:close/>
                </a:path>
                <a:path w="2223770" h="1032510">
                  <a:moveTo>
                    <a:pt x="24714" y="996314"/>
                  </a:moveTo>
                  <a:lnTo>
                    <a:pt x="33972" y="1016761"/>
                  </a:lnTo>
                  <a:lnTo>
                    <a:pt x="46867" y="998578"/>
                  </a:lnTo>
                  <a:lnTo>
                    <a:pt x="24714" y="996314"/>
                  </a:lnTo>
                  <a:close/>
                </a:path>
                <a:path w="2223770" h="1032510">
                  <a:moveTo>
                    <a:pt x="46867" y="998578"/>
                  </a:moveTo>
                  <a:lnTo>
                    <a:pt x="33972" y="1016761"/>
                  </a:lnTo>
                  <a:lnTo>
                    <a:pt x="38239" y="1016761"/>
                  </a:lnTo>
                  <a:lnTo>
                    <a:pt x="72487" y="1001195"/>
                  </a:lnTo>
                  <a:lnTo>
                    <a:pt x="46867" y="998578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62" y="977575"/>
                  </a:lnTo>
                  <a:lnTo>
                    <a:pt x="46867" y="998578"/>
                  </a:lnTo>
                  <a:lnTo>
                    <a:pt x="72487" y="1001195"/>
                  </a:lnTo>
                  <a:lnTo>
                    <a:pt x="2223185" y="23621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72" y="996314"/>
                  </a:moveTo>
                  <a:lnTo>
                    <a:pt x="24714" y="996314"/>
                  </a:lnTo>
                  <a:lnTo>
                    <a:pt x="46867" y="998578"/>
                  </a:lnTo>
                  <a:lnTo>
                    <a:pt x="48472" y="99631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77290" y="5496305"/>
              <a:ext cx="370840" cy="373380"/>
            </a:xfrm>
            <a:custGeom>
              <a:avLst/>
              <a:gdLst/>
              <a:ahLst/>
              <a:cxnLst/>
              <a:rect l="l" t="t" r="r" b="b"/>
              <a:pathLst>
                <a:path w="370840" h="373379">
                  <a:moveTo>
                    <a:pt x="0" y="373380"/>
                  </a:moveTo>
                  <a:lnTo>
                    <a:pt x="370331" y="373380"/>
                  </a:lnTo>
                  <a:lnTo>
                    <a:pt x="370331" y="0"/>
                  </a:lnTo>
                  <a:lnTo>
                    <a:pt x="0" y="0"/>
                  </a:lnTo>
                  <a:lnTo>
                    <a:pt x="0" y="37338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129385" y="5832754"/>
            <a:ext cx="4648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0" dirty="0">
                <a:solidFill>
                  <a:srgbClr val="FF0000"/>
                </a:solidFill>
                <a:latin typeface="Wingdings"/>
                <a:cs typeface="Wingdings"/>
              </a:rPr>
              <a:t></a:t>
            </a:r>
            <a:endParaRPr sz="44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06387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Outline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71727" y="1586166"/>
            <a:ext cx="6904990" cy="4379595"/>
            <a:chOff x="971727" y="1586166"/>
            <a:chExt cx="6904990" cy="4379595"/>
          </a:xfrm>
        </p:grpSpPr>
        <p:sp>
          <p:nvSpPr>
            <p:cNvPr id="4" name="object 4"/>
            <p:cNvSpPr/>
            <p:nvPr/>
          </p:nvSpPr>
          <p:spPr>
            <a:xfrm>
              <a:off x="984745" y="1599183"/>
              <a:ext cx="916940" cy="4353560"/>
            </a:xfrm>
            <a:custGeom>
              <a:avLst/>
              <a:gdLst/>
              <a:ahLst/>
              <a:cxnLst/>
              <a:rect l="l" t="t" r="r" b="b"/>
              <a:pathLst>
                <a:path w="916939" h="4353560">
                  <a:moveTo>
                    <a:pt x="15278" y="0"/>
                  </a:moveTo>
                  <a:lnTo>
                    <a:pt x="49280" y="34549"/>
                  </a:lnTo>
                  <a:lnTo>
                    <a:pt x="82628" y="69498"/>
                  </a:lnTo>
                  <a:lnTo>
                    <a:pt x="115323" y="104837"/>
                  </a:lnTo>
                  <a:lnTo>
                    <a:pt x="147363" y="140559"/>
                  </a:lnTo>
                  <a:lnTo>
                    <a:pt x="178750" y="176657"/>
                  </a:lnTo>
                  <a:lnTo>
                    <a:pt x="209483" y="213122"/>
                  </a:lnTo>
                  <a:lnTo>
                    <a:pt x="239562" y="249947"/>
                  </a:lnTo>
                  <a:lnTo>
                    <a:pt x="268987" y="287124"/>
                  </a:lnTo>
                  <a:lnTo>
                    <a:pt x="297758" y="324645"/>
                  </a:lnTo>
                  <a:lnTo>
                    <a:pt x="325875" y="362503"/>
                  </a:lnTo>
                  <a:lnTo>
                    <a:pt x="353338" y="400690"/>
                  </a:lnTo>
                  <a:lnTo>
                    <a:pt x="380148" y="439198"/>
                  </a:lnTo>
                  <a:lnTo>
                    <a:pt x="406303" y="478020"/>
                  </a:lnTo>
                  <a:lnTo>
                    <a:pt x="431805" y="517147"/>
                  </a:lnTo>
                  <a:lnTo>
                    <a:pt x="456653" y="556572"/>
                  </a:lnTo>
                  <a:lnTo>
                    <a:pt x="480847" y="596287"/>
                  </a:lnTo>
                  <a:lnTo>
                    <a:pt x="504387" y="636285"/>
                  </a:lnTo>
                  <a:lnTo>
                    <a:pt x="527273" y="676557"/>
                  </a:lnTo>
                  <a:lnTo>
                    <a:pt x="549505" y="717097"/>
                  </a:lnTo>
                  <a:lnTo>
                    <a:pt x="571084" y="757895"/>
                  </a:lnTo>
                  <a:lnTo>
                    <a:pt x="592008" y="798946"/>
                  </a:lnTo>
                  <a:lnTo>
                    <a:pt x="612279" y="840239"/>
                  </a:lnTo>
                  <a:lnTo>
                    <a:pt x="631895" y="881769"/>
                  </a:lnTo>
                  <a:lnTo>
                    <a:pt x="650858" y="923527"/>
                  </a:lnTo>
                  <a:lnTo>
                    <a:pt x="669167" y="965506"/>
                  </a:lnTo>
                  <a:lnTo>
                    <a:pt x="686822" y="1007698"/>
                  </a:lnTo>
                  <a:lnTo>
                    <a:pt x="703823" y="1050094"/>
                  </a:lnTo>
                  <a:lnTo>
                    <a:pt x="720170" y="1092688"/>
                  </a:lnTo>
                  <a:lnTo>
                    <a:pt x="735864" y="1135472"/>
                  </a:lnTo>
                  <a:lnTo>
                    <a:pt x="750903" y="1178437"/>
                  </a:lnTo>
                  <a:lnTo>
                    <a:pt x="765289" y="1221577"/>
                  </a:lnTo>
                  <a:lnTo>
                    <a:pt x="779020" y="1264883"/>
                  </a:lnTo>
                  <a:lnTo>
                    <a:pt x="792098" y="1308347"/>
                  </a:lnTo>
                  <a:lnTo>
                    <a:pt x="804522" y="1351962"/>
                  </a:lnTo>
                  <a:lnTo>
                    <a:pt x="816292" y="1395721"/>
                  </a:lnTo>
                  <a:lnTo>
                    <a:pt x="827408" y="1439615"/>
                  </a:lnTo>
                  <a:lnTo>
                    <a:pt x="837870" y="1483637"/>
                  </a:lnTo>
                  <a:lnTo>
                    <a:pt x="847679" y="1527778"/>
                  </a:lnTo>
                  <a:lnTo>
                    <a:pt x="856833" y="1572032"/>
                  </a:lnTo>
                  <a:lnTo>
                    <a:pt x="865334" y="1616391"/>
                  </a:lnTo>
                  <a:lnTo>
                    <a:pt x="873180" y="1660846"/>
                  </a:lnTo>
                  <a:lnTo>
                    <a:pt x="880373" y="1705390"/>
                  </a:lnTo>
                  <a:lnTo>
                    <a:pt x="886912" y="1750015"/>
                  </a:lnTo>
                  <a:lnTo>
                    <a:pt x="892797" y="1794714"/>
                  </a:lnTo>
                  <a:lnTo>
                    <a:pt x="898028" y="1839478"/>
                  </a:lnTo>
                  <a:lnTo>
                    <a:pt x="902605" y="1884301"/>
                  </a:lnTo>
                  <a:lnTo>
                    <a:pt x="906529" y="1929174"/>
                  </a:lnTo>
                  <a:lnTo>
                    <a:pt x="909798" y="1974090"/>
                  </a:lnTo>
                  <a:lnTo>
                    <a:pt x="912414" y="2019040"/>
                  </a:lnTo>
                  <a:lnTo>
                    <a:pt x="914375" y="2064017"/>
                  </a:lnTo>
                  <a:lnTo>
                    <a:pt x="915683" y="2109014"/>
                  </a:lnTo>
                  <a:lnTo>
                    <a:pt x="916337" y="2154023"/>
                  </a:lnTo>
                  <a:lnTo>
                    <a:pt x="916337" y="2199035"/>
                  </a:lnTo>
                  <a:lnTo>
                    <a:pt x="915683" y="2244043"/>
                  </a:lnTo>
                  <a:lnTo>
                    <a:pt x="914375" y="2289040"/>
                  </a:lnTo>
                  <a:lnTo>
                    <a:pt x="912414" y="2334018"/>
                  </a:lnTo>
                  <a:lnTo>
                    <a:pt x="909798" y="2378968"/>
                  </a:lnTo>
                  <a:lnTo>
                    <a:pt x="906529" y="2423884"/>
                  </a:lnTo>
                  <a:lnTo>
                    <a:pt x="902605" y="2468757"/>
                  </a:lnTo>
                  <a:lnTo>
                    <a:pt x="898028" y="2513579"/>
                  </a:lnTo>
                  <a:lnTo>
                    <a:pt x="892797" y="2558344"/>
                  </a:lnTo>
                  <a:lnTo>
                    <a:pt x="886912" y="2603043"/>
                  </a:lnTo>
                  <a:lnTo>
                    <a:pt x="880373" y="2647668"/>
                  </a:lnTo>
                  <a:lnTo>
                    <a:pt x="873180" y="2692213"/>
                  </a:lnTo>
                  <a:lnTo>
                    <a:pt x="865334" y="2736668"/>
                  </a:lnTo>
                  <a:lnTo>
                    <a:pt x="856833" y="2781026"/>
                  </a:lnTo>
                  <a:lnTo>
                    <a:pt x="847679" y="2825280"/>
                  </a:lnTo>
                  <a:lnTo>
                    <a:pt x="837870" y="2869422"/>
                  </a:lnTo>
                  <a:lnTo>
                    <a:pt x="827408" y="2913444"/>
                  </a:lnTo>
                  <a:lnTo>
                    <a:pt x="816292" y="2957338"/>
                  </a:lnTo>
                  <a:lnTo>
                    <a:pt x="804522" y="3001097"/>
                  </a:lnTo>
                  <a:lnTo>
                    <a:pt x="792098" y="3044713"/>
                  </a:lnTo>
                  <a:lnTo>
                    <a:pt x="779020" y="3088178"/>
                  </a:lnTo>
                  <a:lnTo>
                    <a:pt x="765289" y="3131484"/>
                  </a:lnTo>
                  <a:lnTo>
                    <a:pt x="750903" y="3174624"/>
                  </a:lnTo>
                  <a:lnTo>
                    <a:pt x="735864" y="3217589"/>
                  </a:lnTo>
                  <a:lnTo>
                    <a:pt x="720170" y="3260373"/>
                  </a:lnTo>
                  <a:lnTo>
                    <a:pt x="703823" y="3302968"/>
                  </a:lnTo>
                  <a:lnTo>
                    <a:pt x="686822" y="3345364"/>
                  </a:lnTo>
                  <a:lnTo>
                    <a:pt x="669167" y="3387556"/>
                  </a:lnTo>
                  <a:lnTo>
                    <a:pt x="650858" y="3429535"/>
                  </a:lnTo>
                  <a:lnTo>
                    <a:pt x="631895" y="3471294"/>
                  </a:lnTo>
                  <a:lnTo>
                    <a:pt x="612279" y="3512824"/>
                  </a:lnTo>
                  <a:lnTo>
                    <a:pt x="592008" y="3554119"/>
                  </a:lnTo>
                  <a:lnTo>
                    <a:pt x="571084" y="3595169"/>
                  </a:lnTo>
                  <a:lnTo>
                    <a:pt x="549505" y="3635968"/>
                  </a:lnTo>
                  <a:lnTo>
                    <a:pt x="527273" y="3676508"/>
                  </a:lnTo>
                  <a:lnTo>
                    <a:pt x="504387" y="3716781"/>
                  </a:lnTo>
                  <a:lnTo>
                    <a:pt x="480847" y="3756779"/>
                  </a:lnTo>
                  <a:lnTo>
                    <a:pt x="456653" y="3796495"/>
                  </a:lnTo>
                  <a:lnTo>
                    <a:pt x="431805" y="3835921"/>
                  </a:lnTo>
                  <a:lnTo>
                    <a:pt x="406303" y="3875048"/>
                  </a:lnTo>
                  <a:lnTo>
                    <a:pt x="380148" y="3913870"/>
                  </a:lnTo>
                  <a:lnTo>
                    <a:pt x="353338" y="3952379"/>
                  </a:lnTo>
                  <a:lnTo>
                    <a:pt x="325875" y="3990566"/>
                  </a:lnTo>
                  <a:lnTo>
                    <a:pt x="297758" y="4028425"/>
                  </a:lnTo>
                  <a:lnTo>
                    <a:pt x="268987" y="4065947"/>
                  </a:lnTo>
                  <a:lnTo>
                    <a:pt x="239562" y="4103125"/>
                  </a:lnTo>
                  <a:lnTo>
                    <a:pt x="209483" y="4139950"/>
                  </a:lnTo>
                  <a:lnTo>
                    <a:pt x="178750" y="4176416"/>
                  </a:lnTo>
                  <a:lnTo>
                    <a:pt x="147363" y="4212514"/>
                  </a:lnTo>
                  <a:lnTo>
                    <a:pt x="115323" y="4248237"/>
                  </a:lnTo>
                  <a:lnTo>
                    <a:pt x="82628" y="4283577"/>
                  </a:lnTo>
                  <a:lnTo>
                    <a:pt x="49280" y="4318526"/>
                  </a:lnTo>
                  <a:lnTo>
                    <a:pt x="15278" y="4353077"/>
                  </a:lnTo>
                  <a:lnTo>
                    <a:pt x="0" y="4337786"/>
                  </a:lnTo>
                  <a:lnTo>
                    <a:pt x="33766" y="4303478"/>
                  </a:lnTo>
                  <a:lnTo>
                    <a:pt x="66882" y="4268774"/>
                  </a:lnTo>
                  <a:lnTo>
                    <a:pt x="99350" y="4233682"/>
                  </a:lnTo>
                  <a:lnTo>
                    <a:pt x="131168" y="4198210"/>
                  </a:lnTo>
                  <a:lnTo>
                    <a:pt x="162337" y="4162365"/>
                  </a:lnTo>
                  <a:lnTo>
                    <a:pt x="192856" y="4126155"/>
                  </a:lnTo>
                  <a:lnTo>
                    <a:pt x="222726" y="4089588"/>
                  </a:lnTo>
                  <a:lnTo>
                    <a:pt x="251947" y="4052671"/>
                  </a:lnTo>
                  <a:lnTo>
                    <a:pt x="280518" y="4015412"/>
                  </a:lnTo>
                  <a:lnTo>
                    <a:pt x="308440" y="3977820"/>
                  </a:lnTo>
                  <a:lnTo>
                    <a:pt x="335713" y="3939900"/>
                  </a:lnTo>
                  <a:lnTo>
                    <a:pt x="362336" y="3901662"/>
                  </a:lnTo>
                  <a:lnTo>
                    <a:pt x="388310" y="3863112"/>
                  </a:lnTo>
                  <a:lnTo>
                    <a:pt x="413634" y="3824259"/>
                  </a:lnTo>
                  <a:lnTo>
                    <a:pt x="438310" y="3785111"/>
                  </a:lnTo>
                  <a:lnTo>
                    <a:pt x="462336" y="3745674"/>
                  </a:lnTo>
                  <a:lnTo>
                    <a:pt x="485712" y="3705957"/>
                  </a:lnTo>
                  <a:lnTo>
                    <a:pt x="508439" y="3665967"/>
                  </a:lnTo>
                  <a:lnTo>
                    <a:pt x="530517" y="3625711"/>
                  </a:lnTo>
                  <a:lnTo>
                    <a:pt x="551946" y="3585199"/>
                  </a:lnTo>
                  <a:lnTo>
                    <a:pt x="572725" y="3544437"/>
                  </a:lnTo>
                  <a:lnTo>
                    <a:pt x="592855" y="3503432"/>
                  </a:lnTo>
                  <a:lnTo>
                    <a:pt x="612335" y="3462194"/>
                  </a:lnTo>
                  <a:lnTo>
                    <a:pt x="631166" y="3420728"/>
                  </a:lnTo>
                  <a:lnTo>
                    <a:pt x="649348" y="3379044"/>
                  </a:lnTo>
                  <a:lnTo>
                    <a:pt x="666880" y="3337149"/>
                  </a:lnTo>
                  <a:lnTo>
                    <a:pt x="683763" y="3295050"/>
                  </a:lnTo>
                  <a:lnTo>
                    <a:pt x="699997" y="3252754"/>
                  </a:lnTo>
                  <a:lnTo>
                    <a:pt x="715581" y="3210271"/>
                  </a:lnTo>
                  <a:lnTo>
                    <a:pt x="730516" y="3167607"/>
                  </a:lnTo>
                  <a:lnTo>
                    <a:pt x="744802" y="3124770"/>
                  </a:lnTo>
                  <a:lnTo>
                    <a:pt x="758438" y="3081768"/>
                  </a:lnTo>
                  <a:lnTo>
                    <a:pt x="771425" y="3038609"/>
                  </a:lnTo>
                  <a:lnTo>
                    <a:pt x="783763" y="2995300"/>
                  </a:lnTo>
                  <a:lnTo>
                    <a:pt x="795451" y="2951848"/>
                  </a:lnTo>
                  <a:lnTo>
                    <a:pt x="806490" y="2908262"/>
                  </a:lnTo>
                  <a:lnTo>
                    <a:pt x="816880" y="2864550"/>
                  </a:lnTo>
                  <a:lnTo>
                    <a:pt x="826620" y="2820718"/>
                  </a:lnTo>
                  <a:lnTo>
                    <a:pt x="835711" y="2776775"/>
                  </a:lnTo>
                  <a:lnTo>
                    <a:pt x="844152" y="2732728"/>
                  </a:lnTo>
                  <a:lnTo>
                    <a:pt x="851945" y="2688585"/>
                  </a:lnTo>
                  <a:lnTo>
                    <a:pt x="859087" y="2644353"/>
                  </a:lnTo>
                  <a:lnTo>
                    <a:pt x="865581" y="2600041"/>
                  </a:lnTo>
                  <a:lnTo>
                    <a:pt x="871425" y="2555656"/>
                  </a:lnTo>
                  <a:lnTo>
                    <a:pt x="876620" y="2511206"/>
                  </a:lnTo>
                  <a:lnTo>
                    <a:pt x="881165" y="2466698"/>
                  </a:lnTo>
                  <a:lnTo>
                    <a:pt x="885061" y="2422140"/>
                  </a:lnTo>
                  <a:lnTo>
                    <a:pt x="888308" y="2377540"/>
                  </a:lnTo>
                  <a:lnTo>
                    <a:pt x="890906" y="2332905"/>
                  </a:lnTo>
                  <a:lnTo>
                    <a:pt x="892854" y="2288244"/>
                  </a:lnTo>
                  <a:lnTo>
                    <a:pt x="894152" y="2243563"/>
                  </a:lnTo>
                  <a:lnTo>
                    <a:pt x="894802" y="2198870"/>
                  </a:lnTo>
                  <a:lnTo>
                    <a:pt x="894802" y="2154174"/>
                  </a:lnTo>
                  <a:lnTo>
                    <a:pt x="894152" y="2109482"/>
                  </a:lnTo>
                  <a:lnTo>
                    <a:pt x="892854" y="2064801"/>
                  </a:lnTo>
                  <a:lnTo>
                    <a:pt x="890906" y="2020139"/>
                  </a:lnTo>
                  <a:lnTo>
                    <a:pt x="888308" y="1975504"/>
                  </a:lnTo>
                  <a:lnTo>
                    <a:pt x="885061" y="1930904"/>
                  </a:lnTo>
                  <a:lnTo>
                    <a:pt x="881165" y="1886346"/>
                  </a:lnTo>
                  <a:lnTo>
                    <a:pt x="876620" y="1841838"/>
                  </a:lnTo>
                  <a:lnTo>
                    <a:pt x="871425" y="1797388"/>
                  </a:lnTo>
                  <a:lnTo>
                    <a:pt x="865581" y="1753003"/>
                  </a:lnTo>
                  <a:lnTo>
                    <a:pt x="859087" y="1708690"/>
                  </a:lnTo>
                  <a:lnTo>
                    <a:pt x="851945" y="1664459"/>
                  </a:lnTo>
                  <a:lnTo>
                    <a:pt x="844152" y="1620316"/>
                  </a:lnTo>
                  <a:lnTo>
                    <a:pt x="835711" y="1576269"/>
                  </a:lnTo>
                  <a:lnTo>
                    <a:pt x="826620" y="1532325"/>
                  </a:lnTo>
                  <a:lnTo>
                    <a:pt x="816880" y="1488493"/>
                  </a:lnTo>
                  <a:lnTo>
                    <a:pt x="806490" y="1444780"/>
                  </a:lnTo>
                  <a:lnTo>
                    <a:pt x="795451" y="1401194"/>
                  </a:lnTo>
                  <a:lnTo>
                    <a:pt x="783763" y="1357743"/>
                  </a:lnTo>
                  <a:lnTo>
                    <a:pt x="771425" y="1314433"/>
                  </a:lnTo>
                  <a:lnTo>
                    <a:pt x="758438" y="1271273"/>
                  </a:lnTo>
                  <a:lnTo>
                    <a:pt x="744802" y="1228271"/>
                  </a:lnTo>
                  <a:lnTo>
                    <a:pt x="730516" y="1185434"/>
                  </a:lnTo>
                  <a:lnTo>
                    <a:pt x="715581" y="1142770"/>
                  </a:lnTo>
                  <a:lnTo>
                    <a:pt x="699997" y="1100286"/>
                  </a:lnTo>
                  <a:lnTo>
                    <a:pt x="683763" y="1057991"/>
                  </a:lnTo>
                  <a:lnTo>
                    <a:pt x="666880" y="1015891"/>
                  </a:lnTo>
                  <a:lnTo>
                    <a:pt x="649348" y="973995"/>
                  </a:lnTo>
                  <a:lnTo>
                    <a:pt x="631166" y="932311"/>
                  </a:lnTo>
                  <a:lnTo>
                    <a:pt x="612335" y="890845"/>
                  </a:lnTo>
                  <a:lnTo>
                    <a:pt x="592855" y="849606"/>
                  </a:lnTo>
                  <a:lnTo>
                    <a:pt x="572725" y="808601"/>
                  </a:lnTo>
                  <a:lnTo>
                    <a:pt x="551946" y="767838"/>
                  </a:lnTo>
                  <a:lnTo>
                    <a:pt x="530517" y="727326"/>
                  </a:lnTo>
                  <a:lnTo>
                    <a:pt x="508439" y="687070"/>
                  </a:lnTo>
                  <a:lnTo>
                    <a:pt x="485712" y="647079"/>
                  </a:lnTo>
                  <a:lnTo>
                    <a:pt x="462336" y="607362"/>
                  </a:lnTo>
                  <a:lnTo>
                    <a:pt x="438310" y="567924"/>
                  </a:lnTo>
                  <a:lnTo>
                    <a:pt x="413634" y="528775"/>
                  </a:lnTo>
                  <a:lnTo>
                    <a:pt x="388310" y="489921"/>
                  </a:lnTo>
                  <a:lnTo>
                    <a:pt x="362336" y="451371"/>
                  </a:lnTo>
                  <a:lnTo>
                    <a:pt x="335713" y="413133"/>
                  </a:lnTo>
                  <a:lnTo>
                    <a:pt x="308440" y="375213"/>
                  </a:lnTo>
                  <a:lnTo>
                    <a:pt x="280518" y="337619"/>
                  </a:lnTo>
                  <a:lnTo>
                    <a:pt x="251947" y="300360"/>
                  </a:lnTo>
                  <a:lnTo>
                    <a:pt x="222726" y="263443"/>
                  </a:lnTo>
                  <a:lnTo>
                    <a:pt x="192856" y="226875"/>
                  </a:lnTo>
                  <a:lnTo>
                    <a:pt x="162337" y="190664"/>
                  </a:lnTo>
                  <a:lnTo>
                    <a:pt x="131168" y="154819"/>
                  </a:lnTo>
                  <a:lnTo>
                    <a:pt x="99350" y="119346"/>
                  </a:lnTo>
                  <a:lnTo>
                    <a:pt x="66882" y="84253"/>
                  </a:lnTo>
                  <a:lnTo>
                    <a:pt x="33766" y="49548"/>
                  </a:lnTo>
                  <a:lnTo>
                    <a:pt x="0" y="15239"/>
                  </a:lnTo>
                  <a:lnTo>
                    <a:pt x="15278" y="0"/>
                  </a:lnTo>
                  <a:close/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6431280" y="0"/>
                  </a:moveTo>
                  <a:lnTo>
                    <a:pt x="0" y="0"/>
                  </a:lnTo>
                  <a:lnTo>
                    <a:pt x="0" y="702563"/>
                  </a:lnTo>
                  <a:lnTo>
                    <a:pt x="6431280" y="702563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0" y="702563"/>
                  </a:moveTo>
                  <a:lnTo>
                    <a:pt x="6431280" y="702563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76754" y="1987677"/>
            <a:ext cx="16205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Why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Indexing?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8344" y="1740344"/>
            <a:ext cx="6898005" cy="1873250"/>
            <a:chOff x="978344" y="1740344"/>
            <a:chExt cx="6898005" cy="1873250"/>
          </a:xfrm>
        </p:grpSpPr>
        <p:sp>
          <p:nvSpPr>
            <p:cNvPr id="9" name="object 9"/>
            <p:cNvSpPr/>
            <p:nvPr/>
          </p:nvSpPr>
          <p:spPr>
            <a:xfrm>
              <a:off x="991362" y="1753362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91362" y="1753362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35658" y="2896362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8"/>
                  </a:lnTo>
                  <a:lnTo>
                    <a:pt x="6027420" y="704088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35658" y="2896362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8"/>
                  </a:moveTo>
                  <a:lnTo>
                    <a:pt x="6027420" y="704088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380233" y="3043173"/>
            <a:ext cx="40735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Storing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Types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382204" y="2794952"/>
            <a:ext cx="6494145" cy="1873250"/>
            <a:chOff x="1382204" y="2794952"/>
            <a:chExt cx="6494145" cy="1873250"/>
          </a:xfrm>
        </p:grpSpPr>
        <p:sp>
          <p:nvSpPr>
            <p:cNvPr id="15" name="object 15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7"/>
                  </a:lnTo>
                  <a:lnTo>
                    <a:pt x="6027420" y="704087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7"/>
                  </a:moveTo>
                  <a:lnTo>
                    <a:pt x="6027420" y="704087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7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380233" y="4098797"/>
            <a:ext cx="52247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Calibri"/>
                <a:cs typeface="Calibri"/>
              </a:rPr>
              <a:t>Indexed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Sequential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Access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Method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(ISAM)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382204" y="3851084"/>
            <a:ext cx="6494145" cy="1871980"/>
            <a:chOff x="1382204" y="3851084"/>
            <a:chExt cx="6494145" cy="1871980"/>
          </a:xfrm>
        </p:grpSpPr>
        <p:sp>
          <p:nvSpPr>
            <p:cNvPr id="21" name="object 21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6431280" y="0"/>
                  </a:moveTo>
                  <a:lnTo>
                    <a:pt x="0" y="0"/>
                  </a:lnTo>
                  <a:lnTo>
                    <a:pt x="0" y="702564"/>
                  </a:lnTo>
                  <a:lnTo>
                    <a:pt x="6431280" y="702564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0" y="702564"/>
                  </a:moveTo>
                  <a:lnTo>
                    <a:pt x="6431280" y="702564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976754" y="5153914"/>
            <a:ext cx="935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B+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78408" y="4905755"/>
            <a:ext cx="905510" cy="905510"/>
            <a:chOff x="978408" y="4905755"/>
            <a:chExt cx="905510" cy="905510"/>
          </a:xfrm>
        </p:grpSpPr>
        <p:sp>
          <p:nvSpPr>
            <p:cNvPr id="27" name="object 27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3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3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3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3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939785" y="1656715"/>
            <a:ext cx="68453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0" dirty="0">
                <a:latin typeface="Wingdings"/>
                <a:cs typeface="Wingdings"/>
              </a:rPr>
              <a:t></a:t>
            </a:r>
            <a:endParaRPr sz="6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5810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150" dirty="0"/>
              <a:t> </a:t>
            </a:r>
            <a:r>
              <a:rPr spc="-35" dirty="0"/>
              <a:t>Tree:</a:t>
            </a:r>
            <a:r>
              <a:rPr spc="-145" dirty="0"/>
              <a:t> </a:t>
            </a:r>
            <a:r>
              <a:rPr dirty="0"/>
              <a:t>Searching</a:t>
            </a:r>
            <a:r>
              <a:rPr spc="-150" dirty="0"/>
              <a:t> </a:t>
            </a:r>
            <a:r>
              <a:rPr dirty="0"/>
              <a:t>for</a:t>
            </a:r>
            <a:r>
              <a:rPr spc="-145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/>
          <p:nvPr/>
        </p:nvSpPr>
        <p:spPr>
          <a:xfrm>
            <a:off x="1185672" y="4061459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5"/>
                </a:moveTo>
                <a:lnTo>
                  <a:pt x="2171700" y="0"/>
                </a:lnTo>
                <a:lnTo>
                  <a:pt x="2727832" y="0"/>
                </a:lnTo>
                <a:lnTo>
                  <a:pt x="2727832" y="463295"/>
                </a:lnTo>
                <a:lnTo>
                  <a:pt x="2171700" y="463295"/>
                </a:lnTo>
              </a:path>
              <a:path w="6666230" h="1805939">
                <a:moveTo>
                  <a:pt x="2266188" y="0"/>
                </a:moveTo>
                <a:lnTo>
                  <a:pt x="2266188" y="463295"/>
                </a:lnTo>
                <a:lnTo>
                  <a:pt x="2266188" y="0"/>
                </a:lnTo>
              </a:path>
              <a:path w="6666230" h="1805939">
                <a:moveTo>
                  <a:pt x="2727960" y="463295"/>
                </a:moveTo>
                <a:lnTo>
                  <a:pt x="2727960" y="0"/>
                </a:lnTo>
                <a:lnTo>
                  <a:pt x="3285743" y="0"/>
                </a:lnTo>
                <a:lnTo>
                  <a:pt x="3285743" y="463295"/>
                </a:lnTo>
                <a:lnTo>
                  <a:pt x="2727960" y="463295"/>
                </a:lnTo>
              </a:path>
              <a:path w="6666230" h="1805939">
                <a:moveTo>
                  <a:pt x="2822448" y="0"/>
                </a:moveTo>
                <a:lnTo>
                  <a:pt x="2822448" y="463295"/>
                </a:lnTo>
                <a:lnTo>
                  <a:pt x="2822448" y="0"/>
                </a:lnTo>
              </a:path>
              <a:path w="6666230" h="1805939">
                <a:moveTo>
                  <a:pt x="3285743" y="463295"/>
                </a:moveTo>
                <a:lnTo>
                  <a:pt x="3285743" y="0"/>
                </a:lnTo>
                <a:lnTo>
                  <a:pt x="3843401" y="0"/>
                </a:lnTo>
                <a:lnTo>
                  <a:pt x="3843401" y="463295"/>
                </a:lnTo>
                <a:lnTo>
                  <a:pt x="3285743" y="463295"/>
                </a:lnTo>
              </a:path>
              <a:path w="6666230" h="1805939">
                <a:moveTo>
                  <a:pt x="3380231" y="0"/>
                </a:moveTo>
                <a:lnTo>
                  <a:pt x="3380231" y="463295"/>
                </a:lnTo>
                <a:lnTo>
                  <a:pt x="3380231" y="0"/>
                </a:lnTo>
              </a:path>
              <a:path w="6666230" h="1805939">
                <a:moveTo>
                  <a:pt x="3843528" y="463295"/>
                </a:moveTo>
                <a:lnTo>
                  <a:pt x="3843528" y="0"/>
                </a:lnTo>
                <a:lnTo>
                  <a:pt x="4402708" y="0"/>
                </a:lnTo>
                <a:lnTo>
                  <a:pt x="4402708" y="463295"/>
                </a:lnTo>
                <a:lnTo>
                  <a:pt x="3843528" y="463295"/>
                </a:lnTo>
              </a:path>
              <a:path w="6666230" h="1805939">
                <a:moveTo>
                  <a:pt x="3934967" y="0"/>
                </a:moveTo>
                <a:lnTo>
                  <a:pt x="3934967" y="463295"/>
                </a:lnTo>
                <a:lnTo>
                  <a:pt x="3934967" y="0"/>
                </a:lnTo>
              </a:path>
              <a:path w="6666230" h="1805939">
                <a:moveTo>
                  <a:pt x="4402836" y="463295"/>
                </a:moveTo>
                <a:lnTo>
                  <a:pt x="4402836" y="0"/>
                </a:lnTo>
                <a:lnTo>
                  <a:pt x="4494276" y="0"/>
                </a:lnTo>
                <a:lnTo>
                  <a:pt x="4494276" y="463295"/>
                </a:lnTo>
                <a:lnTo>
                  <a:pt x="4402836" y="463295"/>
                </a:lnTo>
              </a:path>
              <a:path w="6666230" h="1805939">
                <a:moveTo>
                  <a:pt x="917447" y="1805876"/>
                </a:moveTo>
                <a:lnTo>
                  <a:pt x="917447" y="1434083"/>
                </a:lnTo>
                <a:lnTo>
                  <a:pt x="1289177" y="1434083"/>
                </a:lnTo>
                <a:lnTo>
                  <a:pt x="1289177" y="1805876"/>
                </a:lnTo>
                <a:lnTo>
                  <a:pt x="917447" y="1805876"/>
                </a:lnTo>
              </a:path>
              <a:path w="6666230" h="1805939">
                <a:moveTo>
                  <a:pt x="1289304" y="1805876"/>
                </a:moveTo>
                <a:lnTo>
                  <a:pt x="1289304" y="1434083"/>
                </a:lnTo>
                <a:lnTo>
                  <a:pt x="1661033" y="1434083"/>
                </a:lnTo>
                <a:lnTo>
                  <a:pt x="1661033" y="1805876"/>
                </a:lnTo>
                <a:lnTo>
                  <a:pt x="1289304" y="1805876"/>
                </a:lnTo>
              </a:path>
              <a:path w="6666230" h="1805939">
                <a:moveTo>
                  <a:pt x="1661160" y="1805876"/>
                </a:moveTo>
                <a:lnTo>
                  <a:pt x="1661160" y="1434083"/>
                </a:lnTo>
                <a:lnTo>
                  <a:pt x="2032889" y="1434083"/>
                </a:lnTo>
                <a:lnTo>
                  <a:pt x="2032889" y="1805876"/>
                </a:lnTo>
                <a:lnTo>
                  <a:pt x="1661160" y="1805876"/>
                </a:lnTo>
              </a:path>
              <a:path w="6666230" h="1805939">
                <a:moveTo>
                  <a:pt x="2031491" y="1805876"/>
                </a:moveTo>
                <a:lnTo>
                  <a:pt x="2031491" y="1434083"/>
                </a:lnTo>
                <a:lnTo>
                  <a:pt x="2403220" y="1434083"/>
                </a:lnTo>
                <a:lnTo>
                  <a:pt x="2403220" y="1805876"/>
                </a:lnTo>
                <a:lnTo>
                  <a:pt x="2031491" y="1805876"/>
                </a:lnTo>
              </a:path>
              <a:path w="6666230" h="1805939">
                <a:moveTo>
                  <a:pt x="2589276" y="1805876"/>
                </a:moveTo>
                <a:lnTo>
                  <a:pt x="2589276" y="1434083"/>
                </a:lnTo>
                <a:lnTo>
                  <a:pt x="2961004" y="1434083"/>
                </a:lnTo>
                <a:lnTo>
                  <a:pt x="2961004" y="1805876"/>
                </a:lnTo>
                <a:lnTo>
                  <a:pt x="2589276" y="1805876"/>
                </a:lnTo>
              </a:path>
              <a:path w="6666230" h="1805939">
                <a:moveTo>
                  <a:pt x="2961131" y="1805876"/>
                </a:moveTo>
                <a:lnTo>
                  <a:pt x="2961131" y="1434083"/>
                </a:lnTo>
                <a:lnTo>
                  <a:pt x="3332861" y="1434083"/>
                </a:lnTo>
                <a:lnTo>
                  <a:pt x="3332861" y="1805876"/>
                </a:lnTo>
                <a:lnTo>
                  <a:pt x="2961131" y="1805876"/>
                </a:lnTo>
              </a:path>
              <a:path w="6666230" h="1805939">
                <a:moveTo>
                  <a:pt x="3332988" y="1805876"/>
                </a:moveTo>
                <a:lnTo>
                  <a:pt x="3332988" y="1434083"/>
                </a:lnTo>
                <a:lnTo>
                  <a:pt x="3704843" y="1434083"/>
                </a:lnTo>
                <a:lnTo>
                  <a:pt x="3704843" y="1805876"/>
                </a:lnTo>
                <a:lnTo>
                  <a:pt x="3332988" y="1805876"/>
                </a:lnTo>
              </a:path>
              <a:path w="6666230" h="1805939">
                <a:moveTo>
                  <a:pt x="3704843" y="1805876"/>
                </a:moveTo>
                <a:lnTo>
                  <a:pt x="3704843" y="1434083"/>
                </a:lnTo>
                <a:lnTo>
                  <a:pt x="4076573" y="1434083"/>
                </a:lnTo>
                <a:lnTo>
                  <a:pt x="4076573" y="1805876"/>
                </a:lnTo>
                <a:lnTo>
                  <a:pt x="3704843" y="1805876"/>
                </a:lnTo>
              </a:path>
              <a:path w="6666230" h="1805939">
                <a:moveTo>
                  <a:pt x="4261104" y="1805876"/>
                </a:moveTo>
                <a:lnTo>
                  <a:pt x="4261104" y="1434083"/>
                </a:lnTo>
                <a:lnTo>
                  <a:pt x="4634357" y="1434083"/>
                </a:lnTo>
                <a:lnTo>
                  <a:pt x="4634357" y="1805876"/>
                </a:lnTo>
                <a:lnTo>
                  <a:pt x="4261104" y="1805876"/>
                </a:lnTo>
              </a:path>
              <a:path w="6666230" h="1805939">
                <a:moveTo>
                  <a:pt x="4634483" y="1805876"/>
                </a:moveTo>
                <a:lnTo>
                  <a:pt x="4634483" y="1434083"/>
                </a:lnTo>
                <a:lnTo>
                  <a:pt x="5006213" y="1434083"/>
                </a:lnTo>
                <a:lnTo>
                  <a:pt x="5006213" y="1805876"/>
                </a:lnTo>
                <a:lnTo>
                  <a:pt x="4634483" y="1805876"/>
                </a:lnTo>
              </a:path>
              <a:path w="6666230" h="1805939">
                <a:moveTo>
                  <a:pt x="5004816" y="1805876"/>
                </a:moveTo>
                <a:lnTo>
                  <a:pt x="5004816" y="1434083"/>
                </a:lnTo>
                <a:lnTo>
                  <a:pt x="5376545" y="1434083"/>
                </a:lnTo>
                <a:lnTo>
                  <a:pt x="5376545" y="1805876"/>
                </a:lnTo>
                <a:lnTo>
                  <a:pt x="5004816" y="1805876"/>
                </a:lnTo>
              </a:path>
              <a:path w="6666230" h="1805939">
                <a:moveTo>
                  <a:pt x="5376672" y="1805876"/>
                </a:moveTo>
                <a:lnTo>
                  <a:pt x="5376672" y="1434083"/>
                </a:lnTo>
                <a:lnTo>
                  <a:pt x="5748401" y="1434083"/>
                </a:lnTo>
                <a:lnTo>
                  <a:pt x="5748401" y="1805876"/>
                </a:lnTo>
                <a:lnTo>
                  <a:pt x="5376672" y="1805876"/>
                </a:lnTo>
              </a:path>
              <a:path w="6666230" h="1805939">
                <a:moveTo>
                  <a:pt x="2217292" y="403859"/>
                </a:moveTo>
                <a:lnTo>
                  <a:pt x="0" y="1412620"/>
                </a:lnTo>
                <a:lnTo>
                  <a:pt x="2217292" y="403859"/>
                </a:lnTo>
              </a:path>
              <a:path w="6666230" h="1805939">
                <a:moveTo>
                  <a:pt x="117347" y="1390395"/>
                </a:moveTo>
                <a:lnTo>
                  <a:pt x="0" y="1412620"/>
                </a:lnTo>
                <a:lnTo>
                  <a:pt x="93472" y="1338071"/>
                </a:lnTo>
                <a:lnTo>
                  <a:pt x="117347" y="1390395"/>
                </a:lnTo>
              </a:path>
              <a:path w="6666230" h="1805939">
                <a:moveTo>
                  <a:pt x="2764408" y="417575"/>
                </a:moveTo>
                <a:lnTo>
                  <a:pt x="1661160" y="1412620"/>
                </a:lnTo>
                <a:lnTo>
                  <a:pt x="2764408" y="417575"/>
                </a:lnTo>
              </a:path>
              <a:path w="6666230" h="1805939">
                <a:moveTo>
                  <a:pt x="1767713" y="1355217"/>
                </a:moveTo>
                <a:lnTo>
                  <a:pt x="1661160" y="1412620"/>
                </a:lnTo>
                <a:lnTo>
                  <a:pt x="1727962" y="1312164"/>
                </a:lnTo>
                <a:lnTo>
                  <a:pt x="1767713" y="1355217"/>
                </a:lnTo>
              </a:path>
              <a:path w="6666230" h="1805939">
                <a:moveTo>
                  <a:pt x="3320795" y="417575"/>
                </a:moveTo>
                <a:lnTo>
                  <a:pt x="3320795" y="1400555"/>
                </a:lnTo>
                <a:lnTo>
                  <a:pt x="3320795" y="417575"/>
                </a:lnTo>
              </a:path>
              <a:path w="6666230" h="1805939">
                <a:moveTo>
                  <a:pt x="3349625" y="1283208"/>
                </a:moveTo>
                <a:lnTo>
                  <a:pt x="3320795" y="1400555"/>
                </a:lnTo>
                <a:lnTo>
                  <a:pt x="3290316" y="1283208"/>
                </a:lnTo>
                <a:lnTo>
                  <a:pt x="3349625" y="1283208"/>
                </a:lnTo>
              </a:path>
              <a:path w="6666230" h="1805939">
                <a:moveTo>
                  <a:pt x="3889248" y="403859"/>
                </a:moveTo>
                <a:lnTo>
                  <a:pt x="4981829" y="1400555"/>
                </a:lnTo>
                <a:lnTo>
                  <a:pt x="3889248" y="403859"/>
                </a:lnTo>
              </a:path>
              <a:path w="6666230" h="1805939">
                <a:moveTo>
                  <a:pt x="4916551" y="1301495"/>
                </a:moveTo>
                <a:lnTo>
                  <a:pt x="4981829" y="1400555"/>
                </a:lnTo>
                <a:lnTo>
                  <a:pt x="4876800" y="1343914"/>
                </a:lnTo>
                <a:lnTo>
                  <a:pt x="4916551" y="1301495"/>
                </a:lnTo>
              </a:path>
              <a:path w="6666230" h="1805939">
                <a:moveTo>
                  <a:pt x="4448556" y="391667"/>
                </a:moveTo>
                <a:lnTo>
                  <a:pt x="6665849" y="1400555"/>
                </a:lnTo>
                <a:lnTo>
                  <a:pt x="4448556" y="391667"/>
                </a:lnTo>
              </a:path>
              <a:path w="6666230" h="1805939">
                <a:moveTo>
                  <a:pt x="6572377" y="1324355"/>
                </a:moveTo>
                <a:lnTo>
                  <a:pt x="6665976" y="1400555"/>
                </a:lnTo>
                <a:lnTo>
                  <a:pt x="6548628" y="1378330"/>
                </a:lnTo>
                <a:lnTo>
                  <a:pt x="6572377" y="132435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10309"/>
            <a:ext cx="7807325" cy="2243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begins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root,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comparisons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direct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it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(as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ISAM)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0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Example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2: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15*</a:t>
            </a:r>
            <a:endParaRPr sz="2800">
              <a:latin typeface="Calibri"/>
              <a:cs typeface="Calibri"/>
            </a:endParaRPr>
          </a:p>
          <a:p>
            <a:pPr marL="2439035">
              <a:lnSpc>
                <a:spcPct val="100000"/>
              </a:lnSpc>
              <a:spcBef>
                <a:spcPts val="1000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3435" y="41617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80584" y="4160265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0560" y="41490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25195" y="5489447"/>
          <a:ext cx="1487170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172080" y="5540146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6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7658" y="5528868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04815" y="5527344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89116" y="5538622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114031" y="5489447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590035" y="4161790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83385" y="3583432"/>
            <a:ext cx="5567680" cy="1914525"/>
            <a:chOff x="1683385" y="3583432"/>
            <a:chExt cx="5567680" cy="1914525"/>
          </a:xfrm>
        </p:grpSpPr>
        <p:sp>
          <p:nvSpPr>
            <p:cNvPr id="16" name="object 16"/>
            <p:cNvSpPr/>
            <p:nvPr/>
          </p:nvSpPr>
          <p:spPr>
            <a:xfrm>
              <a:off x="1683385" y="3583444"/>
              <a:ext cx="5567680" cy="1882775"/>
            </a:xfrm>
            <a:custGeom>
              <a:avLst/>
              <a:gdLst/>
              <a:ahLst/>
              <a:cxnLst/>
              <a:rect l="l" t="t" r="r" b="b"/>
              <a:pathLst>
                <a:path w="5567680" h="1882775">
                  <a:moveTo>
                    <a:pt x="538480" y="1882254"/>
                  </a:moveTo>
                  <a:lnTo>
                    <a:pt x="511517" y="1839074"/>
                  </a:lnTo>
                  <a:lnTo>
                    <a:pt x="468249" y="1769732"/>
                  </a:lnTo>
                  <a:lnTo>
                    <a:pt x="479348" y="1822970"/>
                  </a:lnTo>
                  <a:lnTo>
                    <a:pt x="434975" y="1796402"/>
                  </a:lnTo>
                  <a:lnTo>
                    <a:pt x="382905" y="1774685"/>
                  </a:lnTo>
                  <a:lnTo>
                    <a:pt x="357682" y="1767319"/>
                  </a:lnTo>
                  <a:lnTo>
                    <a:pt x="346964" y="1764525"/>
                  </a:lnTo>
                  <a:lnTo>
                    <a:pt x="328549" y="1760715"/>
                  </a:lnTo>
                  <a:lnTo>
                    <a:pt x="310261" y="1757921"/>
                  </a:lnTo>
                  <a:lnTo>
                    <a:pt x="293065" y="1756143"/>
                  </a:lnTo>
                  <a:lnTo>
                    <a:pt x="293916" y="1756143"/>
                  </a:lnTo>
                  <a:lnTo>
                    <a:pt x="273177" y="1754873"/>
                  </a:lnTo>
                  <a:lnTo>
                    <a:pt x="254635" y="1754746"/>
                  </a:lnTo>
                  <a:lnTo>
                    <a:pt x="236093" y="1755381"/>
                  </a:lnTo>
                  <a:lnTo>
                    <a:pt x="180594" y="1762747"/>
                  </a:lnTo>
                  <a:lnTo>
                    <a:pt x="126619" y="1778241"/>
                  </a:lnTo>
                  <a:lnTo>
                    <a:pt x="74676" y="1801736"/>
                  </a:lnTo>
                  <a:lnTo>
                    <a:pt x="63233" y="1808289"/>
                  </a:lnTo>
                  <a:lnTo>
                    <a:pt x="77978" y="1756143"/>
                  </a:lnTo>
                  <a:lnTo>
                    <a:pt x="0" y="1863331"/>
                  </a:lnTo>
                  <a:lnTo>
                    <a:pt x="103555" y="1824469"/>
                  </a:lnTo>
                  <a:lnTo>
                    <a:pt x="124206" y="1816722"/>
                  </a:lnTo>
                  <a:lnTo>
                    <a:pt x="73469" y="1817128"/>
                  </a:lnTo>
                  <a:lnTo>
                    <a:pt x="81026" y="1812785"/>
                  </a:lnTo>
                  <a:lnTo>
                    <a:pt x="97409" y="1804276"/>
                  </a:lnTo>
                  <a:lnTo>
                    <a:pt x="148463" y="1784210"/>
                  </a:lnTo>
                  <a:lnTo>
                    <a:pt x="201295" y="1771891"/>
                  </a:lnTo>
                  <a:lnTo>
                    <a:pt x="255143" y="1767319"/>
                  </a:lnTo>
                  <a:lnTo>
                    <a:pt x="273050" y="1767573"/>
                  </a:lnTo>
                  <a:lnTo>
                    <a:pt x="326644" y="1773288"/>
                  </a:lnTo>
                  <a:lnTo>
                    <a:pt x="379095" y="1786877"/>
                  </a:lnTo>
                  <a:lnTo>
                    <a:pt x="429514" y="1807959"/>
                  </a:lnTo>
                  <a:lnTo>
                    <a:pt x="468464" y="1830870"/>
                  </a:lnTo>
                  <a:lnTo>
                    <a:pt x="417957" y="1827009"/>
                  </a:lnTo>
                  <a:lnTo>
                    <a:pt x="538480" y="1882254"/>
                  </a:lnTo>
                  <a:close/>
                </a:path>
                <a:path w="5567680" h="1882775">
                  <a:moveTo>
                    <a:pt x="2291080" y="1882127"/>
                  </a:moveTo>
                  <a:lnTo>
                    <a:pt x="2264168" y="1839074"/>
                  </a:lnTo>
                  <a:lnTo>
                    <a:pt x="2220849" y="1769732"/>
                  </a:lnTo>
                  <a:lnTo>
                    <a:pt x="2231948" y="1822970"/>
                  </a:lnTo>
                  <a:lnTo>
                    <a:pt x="2187575" y="1796402"/>
                  </a:lnTo>
                  <a:lnTo>
                    <a:pt x="2135505" y="1774685"/>
                  </a:lnTo>
                  <a:lnTo>
                    <a:pt x="2110282" y="1767319"/>
                  </a:lnTo>
                  <a:lnTo>
                    <a:pt x="2099564" y="1764525"/>
                  </a:lnTo>
                  <a:lnTo>
                    <a:pt x="2081149" y="1760715"/>
                  </a:lnTo>
                  <a:lnTo>
                    <a:pt x="2062861" y="1757921"/>
                  </a:lnTo>
                  <a:lnTo>
                    <a:pt x="2045665" y="1756143"/>
                  </a:lnTo>
                  <a:lnTo>
                    <a:pt x="2046516" y="1756143"/>
                  </a:lnTo>
                  <a:lnTo>
                    <a:pt x="2025777" y="1754873"/>
                  </a:lnTo>
                  <a:lnTo>
                    <a:pt x="2007235" y="1754746"/>
                  </a:lnTo>
                  <a:lnTo>
                    <a:pt x="1988693" y="1755381"/>
                  </a:lnTo>
                  <a:lnTo>
                    <a:pt x="1933194" y="1762747"/>
                  </a:lnTo>
                  <a:lnTo>
                    <a:pt x="1879219" y="1778241"/>
                  </a:lnTo>
                  <a:lnTo>
                    <a:pt x="1827276" y="1801736"/>
                  </a:lnTo>
                  <a:lnTo>
                    <a:pt x="1815833" y="1808289"/>
                  </a:lnTo>
                  <a:lnTo>
                    <a:pt x="1830578" y="1756143"/>
                  </a:lnTo>
                  <a:lnTo>
                    <a:pt x="1752600" y="1863331"/>
                  </a:lnTo>
                  <a:lnTo>
                    <a:pt x="1856155" y="1824469"/>
                  </a:lnTo>
                  <a:lnTo>
                    <a:pt x="1876806" y="1816722"/>
                  </a:lnTo>
                  <a:lnTo>
                    <a:pt x="1826069" y="1817128"/>
                  </a:lnTo>
                  <a:lnTo>
                    <a:pt x="1833626" y="1812785"/>
                  </a:lnTo>
                  <a:lnTo>
                    <a:pt x="1850009" y="1804276"/>
                  </a:lnTo>
                  <a:lnTo>
                    <a:pt x="1901063" y="1784210"/>
                  </a:lnTo>
                  <a:lnTo>
                    <a:pt x="1953895" y="1771891"/>
                  </a:lnTo>
                  <a:lnTo>
                    <a:pt x="2007743" y="1767319"/>
                  </a:lnTo>
                  <a:lnTo>
                    <a:pt x="2025650" y="1767573"/>
                  </a:lnTo>
                  <a:lnTo>
                    <a:pt x="2079244" y="1773288"/>
                  </a:lnTo>
                  <a:lnTo>
                    <a:pt x="2131695" y="1786877"/>
                  </a:lnTo>
                  <a:lnTo>
                    <a:pt x="2182114" y="1807959"/>
                  </a:lnTo>
                  <a:lnTo>
                    <a:pt x="2221065" y="1830870"/>
                  </a:lnTo>
                  <a:lnTo>
                    <a:pt x="2170557" y="1827009"/>
                  </a:lnTo>
                  <a:lnTo>
                    <a:pt x="2291080" y="1882127"/>
                  </a:lnTo>
                  <a:close/>
                </a:path>
                <a:path w="5567680" h="1882775">
                  <a:moveTo>
                    <a:pt x="2440559" y="461251"/>
                  </a:moveTo>
                  <a:lnTo>
                    <a:pt x="2417280" y="406768"/>
                  </a:lnTo>
                  <a:lnTo>
                    <a:pt x="2391740" y="346951"/>
                  </a:lnTo>
                  <a:lnTo>
                    <a:pt x="2391740" y="402704"/>
                  </a:lnTo>
                  <a:lnTo>
                    <a:pt x="2386838" y="406768"/>
                  </a:lnTo>
                  <a:lnTo>
                    <a:pt x="2391714" y="402704"/>
                  </a:lnTo>
                  <a:lnTo>
                    <a:pt x="2391740" y="346951"/>
                  </a:lnTo>
                  <a:lnTo>
                    <a:pt x="2388489" y="339331"/>
                  </a:lnTo>
                  <a:lnTo>
                    <a:pt x="2391232" y="392201"/>
                  </a:lnTo>
                  <a:lnTo>
                    <a:pt x="2064385" y="0"/>
                  </a:lnTo>
                  <a:lnTo>
                    <a:pt x="2054733" y="8115"/>
                  </a:lnTo>
                  <a:lnTo>
                    <a:pt x="2381402" y="400253"/>
                  </a:lnTo>
                  <a:lnTo>
                    <a:pt x="2329942" y="388099"/>
                  </a:lnTo>
                  <a:lnTo>
                    <a:pt x="2440559" y="461251"/>
                  </a:lnTo>
                  <a:close/>
                </a:path>
                <a:path w="5567680" h="1882775">
                  <a:moveTo>
                    <a:pt x="3891280" y="1882127"/>
                  </a:moveTo>
                  <a:lnTo>
                    <a:pt x="3864368" y="1839074"/>
                  </a:lnTo>
                  <a:lnTo>
                    <a:pt x="3821049" y="1769732"/>
                  </a:lnTo>
                  <a:lnTo>
                    <a:pt x="3832148" y="1822970"/>
                  </a:lnTo>
                  <a:lnTo>
                    <a:pt x="3787775" y="1796402"/>
                  </a:lnTo>
                  <a:lnTo>
                    <a:pt x="3735705" y="1774685"/>
                  </a:lnTo>
                  <a:lnTo>
                    <a:pt x="3710482" y="1767319"/>
                  </a:lnTo>
                  <a:lnTo>
                    <a:pt x="3699764" y="1764525"/>
                  </a:lnTo>
                  <a:lnTo>
                    <a:pt x="3681349" y="1760715"/>
                  </a:lnTo>
                  <a:lnTo>
                    <a:pt x="3663061" y="1757921"/>
                  </a:lnTo>
                  <a:lnTo>
                    <a:pt x="3645865" y="1756143"/>
                  </a:lnTo>
                  <a:lnTo>
                    <a:pt x="3646716" y="1756143"/>
                  </a:lnTo>
                  <a:lnTo>
                    <a:pt x="3625977" y="1754873"/>
                  </a:lnTo>
                  <a:lnTo>
                    <a:pt x="3607435" y="1754746"/>
                  </a:lnTo>
                  <a:lnTo>
                    <a:pt x="3588893" y="1755381"/>
                  </a:lnTo>
                  <a:lnTo>
                    <a:pt x="3533394" y="1762747"/>
                  </a:lnTo>
                  <a:lnTo>
                    <a:pt x="3479419" y="1778241"/>
                  </a:lnTo>
                  <a:lnTo>
                    <a:pt x="3427476" y="1801736"/>
                  </a:lnTo>
                  <a:lnTo>
                    <a:pt x="3416033" y="1808289"/>
                  </a:lnTo>
                  <a:lnTo>
                    <a:pt x="3430778" y="1756143"/>
                  </a:lnTo>
                  <a:lnTo>
                    <a:pt x="3352800" y="1863331"/>
                  </a:lnTo>
                  <a:lnTo>
                    <a:pt x="3456355" y="1824469"/>
                  </a:lnTo>
                  <a:lnTo>
                    <a:pt x="3477006" y="1816722"/>
                  </a:lnTo>
                  <a:lnTo>
                    <a:pt x="3426269" y="1817128"/>
                  </a:lnTo>
                  <a:lnTo>
                    <a:pt x="3433826" y="1812785"/>
                  </a:lnTo>
                  <a:lnTo>
                    <a:pt x="3450209" y="1804276"/>
                  </a:lnTo>
                  <a:lnTo>
                    <a:pt x="3501263" y="1784210"/>
                  </a:lnTo>
                  <a:lnTo>
                    <a:pt x="3554095" y="1771891"/>
                  </a:lnTo>
                  <a:lnTo>
                    <a:pt x="3607943" y="1767319"/>
                  </a:lnTo>
                  <a:lnTo>
                    <a:pt x="3625850" y="1767573"/>
                  </a:lnTo>
                  <a:lnTo>
                    <a:pt x="3679444" y="1773288"/>
                  </a:lnTo>
                  <a:lnTo>
                    <a:pt x="3731895" y="1786877"/>
                  </a:lnTo>
                  <a:lnTo>
                    <a:pt x="3782314" y="1807959"/>
                  </a:lnTo>
                  <a:lnTo>
                    <a:pt x="3821265" y="1830870"/>
                  </a:lnTo>
                  <a:lnTo>
                    <a:pt x="3770757" y="1827009"/>
                  </a:lnTo>
                  <a:lnTo>
                    <a:pt x="3891280" y="1882127"/>
                  </a:lnTo>
                  <a:close/>
                </a:path>
                <a:path w="5567680" h="1882775">
                  <a:moveTo>
                    <a:pt x="5567680" y="1882127"/>
                  </a:moveTo>
                  <a:lnTo>
                    <a:pt x="5540768" y="1839074"/>
                  </a:lnTo>
                  <a:lnTo>
                    <a:pt x="5497449" y="1769732"/>
                  </a:lnTo>
                  <a:lnTo>
                    <a:pt x="5508549" y="1822970"/>
                  </a:lnTo>
                  <a:lnTo>
                    <a:pt x="5464175" y="1796402"/>
                  </a:lnTo>
                  <a:lnTo>
                    <a:pt x="5412105" y="1774685"/>
                  </a:lnTo>
                  <a:lnTo>
                    <a:pt x="5386883" y="1767319"/>
                  </a:lnTo>
                  <a:lnTo>
                    <a:pt x="5376164" y="1764525"/>
                  </a:lnTo>
                  <a:lnTo>
                    <a:pt x="5357749" y="1760715"/>
                  </a:lnTo>
                  <a:lnTo>
                    <a:pt x="5339461" y="1757921"/>
                  </a:lnTo>
                  <a:lnTo>
                    <a:pt x="5322265" y="1756143"/>
                  </a:lnTo>
                  <a:lnTo>
                    <a:pt x="5323116" y="1756143"/>
                  </a:lnTo>
                  <a:lnTo>
                    <a:pt x="5302377" y="1754873"/>
                  </a:lnTo>
                  <a:lnTo>
                    <a:pt x="5283835" y="1754746"/>
                  </a:lnTo>
                  <a:lnTo>
                    <a:pt x="5265293" y="1755381"/>
                  </a:lnTo>
                  <a:lnTo>
                    <a:pt x="5209794" y="1762747"/>
                  </a:lnTo>
                  <a:lnTo>
                    <a:pt x="5155819" y="1778241"/>
                  </a:lnTo>
                  <a:lnTo>
                    <a:pt x="5103876" y="1801736"/>
                  </a:lnTo>
                  <a:lnTo>
                    <a:pt x="5092433" y="1808289"/>
                  </a:lnTo>
                  <a:lnTo>
                    <a:pt x="5107178" y="1756143"/>
                  </a:lnTo>
                  <a:lnTo>
                    <a:pt x="5029200" y="1863331"/>
                  </a:lnTo>
                  <a:lnTo>
                    <a:pt x="5132756" y="1824469"/>
                  </a:lnTo>
                  <a:lnTo>
                    <a:pt x="5153406" y="1816722"/>
                  </a:lnTo>
                  <a:lnTo>
                    <a:pt x="5102669" y="1817128"/>
                  </a:lnTo>
                  <a:lnTo>
                    <a:pt x="5110226" y="1812785"/>
                  </a:lnTo>
                  <a:lnTo>
                    <a:pt x="5126609" y="1804276"/>
                  </a:lnTo>
                  <a:lnTo>
                    <a:pt x="5177663" y="1784210"/>
                  </a:lnTo>
                  <a:lnTo>
                    <a:pt x="5230495" y="1771891"/>
                  </a:lnTo>
                  <a:lnTo>
                    <a:pt x="5284343" y="1767319"/>
                  </a:lnTo>
                  <a:lnTo>
                    <a:pt x="5302250" y="1767573"/>
                  </a:lnTo>
                  <a:lnTo>
                    <a:pt x="5355844" y="1773288"/>
                  </a:lnTo>
                  <a:lnTo>
                    <a:pt x="5408295" y="1786877"/>
                  </a:lnTo>
                  <a:lnTo>
                    <a:pt x="5458714" y="1807959"/>
                  </a:lnTo>
                  <a:lnTo>
                    <a:pt x="5497665" y="1830870"/>
                  </a:lnTo>
                  <a:lnTo>
                    <a:pt x="5447157" y="1827009"/>
                  </a:lnTo>
                  <a:lnTo>
                    <a:pt x="5567680" y="18821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47594" y="4470273"/>
              <a:ext cx="1119505" cy="1027430"/>
            </a:xfrm>
            <a:custGeom>
              <a:avLst/>
              <a:gdLst/>
              <a:ahLst/>
              <a:cxnLst/>
              <a:rect l="l" t="t" r="r" b="b"/>
              <a:pathLst>
                <a:path w="1119504" h="1027429">
                  <a:moveTo>
                    <a:pt x="42544" y="909319"/>
                  </a:moveTo>
                  <a:lnTo>
                    <a:pt x="35306" y="913129"/>
                  </a:lnTo>
                  <a:lnTo>
                    <a:pt x="33147" y="919988"/>
                  </a:lnTo>
                  <a:lnTo>
                    <a:pt x="0" y="1027176"/>
                  </a:lnTo>
                  <a:lnTo>
                    <a:pt x="36145" y="1019301"/>
                  </a:lnTo>
                  <a:lnTo>
                    <a:pt x="27686" y="1019301"/>
                  </a:lnTo>
                  <a:lnTo>
                    <a:pt x="10160" y="1000251"/>
                  </a:lnTo>
                  <a:lnTo>
                    <a:pt x="45422" y="967939"/>
                  </a:lnTo>
                  <a:lnTo>
                    <a:pt x="57912" y="927735"/>
                  </a:lnTo>
                  <a:lnTo>
                    <a:pt x="60070" y="920876"/>
                  </a:lnTo>
                  <a:lnTo>
                    <a:pt x="56261" y="913638"/>
                  </a:lnTo>
                  <a:lnTo>
                    <a:pt x="42544" y="909319"/>
                  </a:lnTo>
                  <a:close/>
                </a:path>
                <a:path w="1119504" h="1027429">
                  <a:moveTo>
                    <a:pt x="45422" y="967939"/>
                  </a:moveTo>
                  <a:lnTo>
                    <a:pt x="10160" y="1000251"/>
                  </a:lnTo>
                  <a:lnTo>
                    <a:pt x="27686" y="1019301"/>
                  </a:lnTo>
                  <a:lnTo>
                    <a:pt x="33922" y="1013586"/>
                  </a:lnTo>
                  <a:lnTo>
                    <a:pt x="31242" y="1013586"/>
                  </a:lnTo>
                  <a:lnTo>
                    <a:pt x="16129" y="997076"/>
                  </a:lnTo>
                  <a:lnTo>
                    <a:pt x="37830" y="992376"/>
                  </a:lnTo>
                  <a:lnTo>
                    <a:pt x="45422" y="967939"/>
                  </a:lnTo>
                  <a:close/>
                </a:path>
                <a:path w="1119504" h="1027429">
                  <a:moveTo>
                    <a:pt x="111125" y="976502"/>
                  </a:moveTo>
                  <a:lnTo>
                    <a:pt x="63023" y="986920"/>
                  </a:lnTo>
                  <a:lnTo>
                    <a:pt x="27686" y="1019301"/>
                  </a:lnTo>
                  <a:lnTo>
                    <a:pt x="36145" y="1019301"/>
                  </a:lnTo>
                  <a:lnTo>
                    <a:pt x="109600" y="1003299"/>
                  </a:lnTo>
                  <a:lnTo>
                    <a:pt x="116586" y="1001902"/>
                  </a:lnTo>
                  <a:lnTo>
                    <a:pt x="121031" y="994917"/>
                  </a:lnTo>
                  <a:lnTo>
                    <a:pt x="117982" y="980947"/>
                  </a:lnTo>
                  <a:lnTo>
                    <a:pt x="111125" y="976502"/>
                  </a:lnTo>
                  <a:close/>
                </a:path>
                <a:path w="1119504" h="1027429">
                  <a:moveTo>
                    <a:pt x="37830" y="992376"/>
                  </a:moveTo>
                  <a:lnTo>
                    <a:pt x="16129" y="997076"/>
                  </a:lnTo>
                  <a:lnTo>
                    <a:pt x="31242" y="1013586"/>
                  </a:lnTo>
                  <a:lnTo>
                    <a:pt x="37830" y="992376"/>
                  </a:lnTo>
                  <a:close/>
                </a:path>
                <a:path w="1119504" h="1027429">
                  <a:moveTo>
                    <a:pt x="63023" y="986920"/>
                  </a:moveTo>
                  <a:lnTo>
                    <a:pt x="37830" y="992376"/>
                  </a:lnTo>
                  <a:lnTo>
                    <a:pt x="31242" y="1013586"/>
                  </a:lnTo>
                  <a:lnTo>
                    <a:pt x="33922" y="1013586"/>
                  </a:lnTo>
                  <a:lnTo>
                    <a:pt x="63023" y="986920"/>
                  </a:lnTo>
                  <a:close/>
                </a:path>
                <a:path w="1119504" h="1027429">
                  <a:moveTo>
                    <a:pt x="1101725" y="0"/>
                  </a:moveTo>
                  <a:lnTo>
                    <a:pt x="45422" y="967939"/>
                  </a:lnTo>
                  <a:lnTo>
                    <a:pt x="37830" y="992376"/>
                  </a:lnTo>
                  <a:lnTo>
                    <a:pt x="63023" y="986920"/>
                  </a:lnTo>
                  <a:lnTo>
                    <a:pt x="1119251" y="19050"/>
                  </a:lnTo>
                  <a:lnTo>
                    <a:pt x="1101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2562860" y="6000546"/>
            <a:ext cx="474980" cy="471805"/>
          </a:xfrm>
          <a:custGeom>
            <a:avLst/>
            <a:gdLst/>
            <a:ahLst/>
            <a:cxnLst/>
            <a:rect l="l" t="t" r="r" b="b"/>
            <a:pathLst>
              <a:path w="474980" h="471804">
                <a:moveTo>
                  <a:pt x="361822" y="0"/>
                </a:moveTo>
                <a:lnTo>
                  <a:pt x="237489" y="122478"/>
                </a:lnTo>
                <a:lnTo>
                  <a:pt x="113156" y="0"/>
                </a:lnTo>
                <a:lnTo>
                  <a:pt x="0" y="114935"/>
                </a:lnTo>
                <a:lnTo>
                  <a:pt x="122554" y="235661"/>
                </a:lnTo>
                <a:lnTo>
                  <a:pt x="0" y="356387"/>
                </a:lnTo>
                <a:lnTo>
                  <a:pt x="113156" y="471309"/>
                </a:lnTo>
                <a:lnTo>
                  <a:pt x="237489" y="348843"/>
                </a:lnTo>
                <a:lnTo>
                  <a:pt x="361822" y="471309"/>
                </a:lnTo>
                <a:lnTo>
                  <a:pt x="474979" y="356387"/>
                </a:lnTo>
                <a:lnTo>
                  <a:pt x="352425" y="235661"/>
                </a:lnTo>
                <a:lnTo>
                  <a:pt x="474979" y="114935"/>
                </a:lnTo>
                <a:lnTo>
                  <a:pt x="36182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255264" y="6051803"/>
            <a:ext cx="2310765" cy="46228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15*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found!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9620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120" dirty="0"/>
              <a:t> </a:t>
            </a:r>
            <a:r>
              <a:rPr spc="-30" dirty="0"/>
              <a:t>Trees:</a:t>
            </a:r>
            <a:r>
              <a:rPr spc="-120" dirty="0"/>
              <a:t> </a:t>
            </a:r>
            <a:r>
              <a:rPr dirty="0"/>
              <a:t>Inserting</a:t>
            </a:r>
            <a:r>
              <a:rPr spc="-12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140" y="1610309"/>
            <a:ext cx="7920355" cy="4552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406400" algn="l"/>
              </a:tabLst>
            </a:pPr>
            <a:r>
              <a:rPr sz="2800" dirty="0">
                <a:latin typeface="Calibri"/>
                <a:cs typeface="Calibri"/>
              </a:rPr>
              <a:t>Find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correct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0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buFont typeface="Wingdings"/>
              <a:buChar char=""/>
              <a:tabLst>
                <a:tab pos="406400" algn="l"/>
              </a:tabLst>
            </a:pPr>
            <a:r>
              <a:rPr sz="2800" dirty="0">
                <a:latin typeface="Calibri"/>
                <a:cs typeface="Calibri"/>
              </a:rPr>
              <a:t>Put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onto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  <a:p>
            <a:pPr marL="807085" lvl="1" indent="-286385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807085" algn="l"/>
              </a:tabLst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L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enough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space,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done</a:t>
            </a:r>
            <a:r>
              <a:rPr sz="2400" spc="-10" dirty="0">
                <a:latin typeface="Calibri"/>
                <a:cs typeface="Calibri"/>
              </a:rPr>
              <a:t>!</a:t>
            </a:r>
            <a:endParaRPr sz="2400">
              <a:latin typeface="Calibri"/>
              <a:cs typeface="Calibri"/>
            </a:endParaRPr>
          </a:p>
          <a:p>
            <a:pPr marL="807085" lvl="1" indent="-28638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807085" algn="l"/>
                <a:tab pos="2096135" algn="l"/>
              </a:tabLst>
            </a:pPr>
            <a:r>
              <a:rPr sz="2400" dirty="0">
                <a:latin typeface="Calibri"/>
                <a:cs typeface="Calibri"/>
              </a:rPr>
              <a:t>Else,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i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split</a:t>
            </a:r>
            <a:r>
              <a:rPr sz="2400" i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400" b="1" i="1" dirty="0">
                <a:latin typeface="Calibri"/>
                <a:cs typeface="Calibri"/>
              </a:rPr>
              <a:t>L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into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L</a:t>
            </a:r>
            <a:r>
              <a:rPr sz="2400" b="1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and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new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node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L</a:t>
            </a:r>
            <a:r>
              <a:rPr sz="2400" b="1" i="1" spc="-37" baseline="-20833" dirty="0">
                <a:latin typeface="Calibri"/>
                <a:cs typeface="Calibri"/>
              </a:rPr>
              <a:t>2</a:t>
            </a:r>
            <a:endParaRPr sz="2400" baseline="-20833">
              <a:latin typeface="Calibri"/>
              <a:cs typeface="Calibri"/>
            </a:endParaRPr>
          </a:p>
          <a:p>
            <a:pPr marL="1205865" lvl="2" indent="-2279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1205865" algn="l"/>
              </a:tabLst>
            </a:pPr>
            <a:r>
              <a:rPr sz="2400" spc="-30" dirty="0">
                <a:latin typeface="Calibri"/>
                <a:cs typeface="Calibri"/>
              </a:rPr>
              <a:t>Re-</a:t>
            </a:r>
            <a:r>
              <a:rPr sz="2400" dirty="0">
                <a:latin typeface="Calibri"/>
                <a:cs typeface="Calibri"/>
              </a:rPr>
              <a:t>partition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entries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evenly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copying</a:t>
            </a:r>
            <a:r>
              <a:rPr sz="2400" i="1" u="sng" spc="-5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up</a:t>
            </a:r>
            <a:r>
              <a:rPr sz="2400" i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middle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key</a:t>
            </a:r>
            <a:endParaRPr sz="24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1170"/>
              </a:spcBef>
              <a:buFont typeface="Wingdings"/>
              <a:buChar char=""/>
            </a:pPr>
            <a:endParaRPr sz="240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buFont typeface="Wingdings"/>
              <a:buChar char=""/>
              <a:tabLst>
                <a:tab pos="406400" algn="l"/>
              </a:tabLst>
            </a:pPr>
            <a:r>
              <a:rPr sz="2800" spc="-10" dirty="0">
                <a:latin typeface="Calibri"/>
                <a:cs typeface="Calibri"/>
              </a:rPr>
              <a:t>Parent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node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overflow</a:t>
            </a:r>
            <a:endParaRPr sz="2800">
              <a:latin typeface="Calibri"/>
              <a:cs typeface="Calibri"/>
            </a:endParaRPr>
          </a:p>
          <a:p>
            <a:pPr marL="807085" marR="754380" lvl="1" indent="-287020">
              <a:lnSpc>
                <a:spcPts val="2830"/>
              </a:lnSpc>
              <a:spcBef>
                <a:spcPts val="790"/>
              </a:spcBef>
              <a:buFont typeface="Wingdings"/>
              <a:buChar char=""/>
              <a:tabLst>
                <a:tab pos="807085" algn="l"/>
              </a:tabLst>
            </a:pPr>
            <a:r>
              <a:rPr sz="2400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Push</a:t>
            </a:r>
            <a:r>
              <a:rPr sz="2400" i="1" u="sng" spc="-10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up</a:t>
            </a:r>
            <a:r>
              <a:rPr sz="2400" i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middle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key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(splits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MS PGothic"/>
                <a:cs typeface="MS PGothic"/>
              </a:rPr>
              <a:t>“</a:t>
            </a:r>
            <a:r>
              <a:rPr sz="2400" spc="-10" dirty="0">
                <a:latin typeface="Calibri"/>
                <a:cs typeface="Calibri"/>
              </a:rPr>
              <a:t>grow</a:t>
            </a:r>
            <a:r>
              <a:rPr sz="2400" spc="-10" dirty="0">
                <a:latin typeface="MS PGothic"/>
                <a:cs typeface="MS PGothic"/>
              </a:rPr>
              <a:t>”</a:t>
            </a:r>
            <a:r>
              <a:rPr sz="2400" spc="-204" dirty="0">
                <a:latin typeface="MS PGothic"/>
                <a:cs typeface="MS PGothic"/>
              </a:rPr>
              <a:t> </a:t>
            </a:r>
            <a:r>
              <a:rPr sz="2400" dirty="0">
                <a:latin typeface="Calibri"/>
                <a:cs typeface="Calibri"/>
              </a:rPr>
              <a:t>trees;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root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split </a:t>
            </a:r>
            <a:r>
              <a:rPr sz="2400" dirty="0">
                <a:latin typeface="Calibri"/>
                <a:cs typeface="Calibri"/>
              </a:rPr>
              <a:t>increases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height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tree)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252" y="3363467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6"/>
                </a:moveTo>
                <a:lnTo>
                  <a:pt x="2171700" y="0"/>
                </a:lnTo>
                <a:lnTo>
                  <a:pt x="2727833" y="0"/>
                </a:lnTo>
                <a:lnTo>
                  <a:pt x="2727833" y="463296"/>
                </a:lnTo>
                <a:lnTo>
                  <a:pt x="2171700" y="463296"/>
                </a:lnTo>
              </a:path>
              <a:path w="6666230" h="1805939">
                <a:moveTo>
                  <a:pt x="2264664" y="0"/>
                </a:moveTo>
                <a:lnTo>
                  <a:pt x="2264664" y="463296"/>
                </a:lnTo>
                <a:lnTo>
                  <a:pt x="2264664" y="0"/>
                </a:lnTo>
              </a:path>
              <a:path w="6666230" h="1805939">
                <a:moveTo>
                  <a:pt x="2726436" y="463296"/>
                </a:moveTo>
                <a:lnTo>
                  <a:pt x="2726436" y="0"/>
                </a:lnTo>
                <a:lnTo>
                  <a:pt x="3285617" y="0"/>
                </a:lnTo>
                <a:lnTo>
                  <a:pt x="3285617" y="463296"/>
                </a:lnTo>
                <a:lnTo>
                  <a:pt x="2726436" y="463296"/>
                </a:lnTo>
              </a:path>
              <a:path w="6666230" h="1805939">
                <a:moveTo>
                  <a:pt x="2822448" y="0"/>
                </a:moveTo>
                <a:lnTo>
                  <a:pt x="2822448" y="463296"/>
                </a:lnTo>
                <a:lnTo>
                  <a:pt x="2822448" y="0"/>
                </a:lnTo>
              </a:path>
              <a:path w="6666230" h="1805939">
                <a:moveTo>
                  <a:pt x="3285744" y="463296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3296"/>
                </a:lnTo>
                <a:lnTo>
                  <a:pt x="3285744" y="463296"/>
                </a:lnTo>
              </a:path>
              <a:path w="6666230" h="1805939">
                <a:moveTo>
                  <a:pt x="3380232" y="0"/>
                </a:moveTo>
                <a:lnTo>
                  <a:pt x="3380232" y="463296"/>
                </a:lnTo>
                <a:lnTo>
                  <a:pt x="3380232" y="0"/>
                </a:lnTo>
              </a:path>
              <a:path w="6666230" h="1805939">
                <a:moveTo>
                  <a:pt x="3843528" y="463296"/>
                </a:moveTo>
                <a:lnTo>
                  <a:pt x="3843528" y="0"/>
                </a:lnTo>
                <a:lnTo>
                  <a:pt x="4401312" y="0"/>
                </a:lnTo>
                <a:lnTo>
                  <a:pt x="4401312" y="463296"/>
                </a:lnTo>
                <a:lnTo>
                  <a:pt x="3843528" y="463296"/>
                </a:lnTo>
              </a:path>
              <a:path w="6666230" h="1805939">
                <a:moveTo>
                  <a:pt x="3934968" y="0"/>
                </a:moveTo>
                <a:lnTo>
                  <a:pt x="3934968" y="463296"/>
                </a:lnTo>
                <a:lnTo>
                  <a:pt x="3934968" y="0"/>
                </a:lnTo>
              </a:path>
              <a:path w="6666230" h="1805939">
                <a:moveTo>
                  <a:pt x="4401312" y="463296"/>
                </a:moveTo>
                <a:lnTo>
                  <a:pt x="4401312" y="0"/>
                </a:lnTo>
                <a:lnTo>
                  <a:pt x="4494149" y="0"/>
                </a:lnTo>
                <a:lnTo>
                  <a:pt x="4494149" y="463296"/>
                </a:lnTo>
                <a:lnTo>
                  <a:pt x="4401312" y="463296"/>
                </a:lnTo>
              </a:path>
              <a:path w="6666230" h="1805939">
                <a:moveTo>
                  <a:pt x="917447" y="1805813"/>
                </a:moveTo>
                <a:lnTo>
                  <a:pt x="917447" y="1434084"/>
                </a:lnTo>
                <a:lnTo>
                  <a:pt x="1289177" y="1434084"/>
                </a:lnTo>
                <a:lnTo>
                  <a:pt x="1289177" y="1805813"/>
                </a:lnTo>
                <a:lnTo>
                  <a:pt x="917447" y="1805813"/>
                </a:lnTo>
              </a:path>
              <a:path w="6666230" h="1805939">
                <a:moveTo>
                  <a:pt x="1289304" y="1805813"/>
                </a:moveTo>
                <a:lnTo>
                  <a:pt x="1289304" y="1434084"/>
                </a:lnTo>
                <a:lnTo>
                  <a:pt x="1661033" y="1434084"/>
                </a:lnTo>
                <a:lnTo>
                  <a:pt x="1661033" y="1805813"/>
                </a:lnTo>
                <a:lnTo>
                  <a:pt x="1289304" y="1805813"/>
                </a:lnTo>
              </a:path>
              <a:path w="6666230" h="1805939">
                <a:moveTo>
                  <a:pt x="1659636" y="1805813"/>
                </a:moveTo>
                <a:lnTo>
                  <a:pt x="1659636" y="1434084"/>
                </a:lnTo>
                <a:lnTo>
                  <a:pt x="2031364" y="1434084"/>
                </a:lnTo>
                <a:lnTo>
                  <a:pt x="2031364" y="1805813"/>
                </a:lnTo>
                <a:lnTo>
                  <a:pt x="1659636" y="1805813"/>
                </a:lnTo>
              </a:path>
              <a:path w="6666230" h="1805939">
                <a:moveTo>
                  <a:pt x="2031492" y="1805813"/>
                </a:moveTo>
                <a:lnTo>
                  <a:pt x="2031492" y="1434084"/>
                </a:lnTo>
                <a:lnTo>
                  <a:pt x="2403221" y="1434084"/>
                </a:lnTo>
                <a:lnTo>
                  <a:pt x="2403221" y="1805813"/>
                </a:lnTo>
                <a:lnTo>
                  <a:pt x="2031492" y="1805813"/>
                </a:lnTo>
              </a:path>
              <a:path w="6666230" h="1805939">
                <a:moveTo>
                  <a:pt x="2589276" y="1805813"/>
                </a:moveTo>
                <a:lnTo>
                  <a:pt x="2589276" y="1434084"/>
                </a:lnTo>
                <a:lnTo>
                  <a:pt x="2961005" y="1434084"/>
                </a:lnTo>
                <a:lnTo>
                  <a:pt x="2961005" y="1805813"/>
                </a:lnTo>
                <a:lnTo>
                  <a:pt x="2589276" y="1805813"/>
                </a:lnTo>
              </a:path>
              <a:path w="6666230" h="1805939">
                <a:moveTo>
                  <a:pt x="2961132" y="1805813"/>
                </a:moveTo>
                <a:lnTo>
                  <a:pt x="2961132" y="1434084"/>
                </a:lnTo>
                <a:lnTo>
                  <a:pt x="3331464" y="1434084"/>
                </a:lnTo>
                <a:lnTo>
                  <a:pt x="3331464" y="1805813"/>
                </a:lnTo>
                <a:lnTo>
                  <a:pt x="2961132" y="1805813"/>
                </a:lnTo>
              </a:path>
              <a:path w="6666230" h="1805939">
                <a:moveTo>
                  <a:pt x="3331464" y="1805813"/>
                </a:moveTo>
                <a:lnTo>
                  <a:pt x="3331464" y="1434084"/>
                </a:lnTo>
                <a:lnTo>
                  <a:pt x="3704717" y="1434084"/>
                </a:lnTo>
                <a:lnTo>
                  <a:pt x="3704717" y="1805813"/>
                </a:lnTo>
                <a:lnTo>
                  <a:pt x="3331464" y="1805813"/>
                </a:lnTo>
              </a:path>
              <a:path w="6666230" h="1805939">
                <a:moveTo>
                  <a:pt x="3704844" y="1805813"/>
                </a:moveTo>
                <a:lnTo>
                  <a:pt x="3704844" y="1434084"/>
                </a:lnTo>
                <a:lnTo>
                  <a:pt x="4076573" y="1434084"/>
                </a:lnTo>
                <a:lnTo>
                  <a:pt x="4076573" y="1805813"/>
                </a:lnTo>
                <a:lnTo>
                  <a:pt x="3704844" y="1805813"/>
                </a:lnTo>
              </a:path>
              <a:path w="6666230" h="1805939">
                <a:moveTo>
                  <a:pt x="4261104" y="1805813"/>
                </a:moveTo>
                <a:lnTo>
                  <a:pt x="4261104" y="1434084"/>
                </a:lnTo>
                <a:lnTo>
                  <a:pt x="4634357" y="1434084"/>
                </a:lnTo>
                <a:lnTo>
                  <a:pt x="4634357" y="1805813"/>
                </a:lnTo>
                <a:lnTo>
                  <a:pt x="4261104" y="1805813"/>
                </a:lnTo>
              </a:path>
              <a:path w="6666230" h="1805939">
                <a:moveTo>
                  <a:pt x="4634484" y="1805813"/>
                </a:moveTo>
                <a:lnTo>
                  <a:pt x="4634484" y="1434084"/>
                </a:lnTo>
                <a:lnTo>
                  <a:pt x="5004816" y="1434084"/>
                </a:lnTo>
                <a:lnTo>
                  <a:pt x="5004816" y="1805813"/>
                </a:lnTo>
                <a:lnTo>
                  <a:pt x="4634484" y="1805813"/>
                </a:lnTo>
              </a:path>
              <a:path w="6666230" h="1805939">
                <a:moveTo>
                  <a:pt x="5004816" y="1805813"/>
                </a:moveTo>
                <a:lnTo>
                  <a:pt x="5004816" y="1434084"/>
                </a:lnTo>
                <a:lnTo>
                  <a:pt x="5376545" y="1434084"/>
                </a:lnTo>
                <a:lnTo>
                  <a:pt x="5376545" y="1805813"/>
                </a:lnTo>
                <a:lnTo>
                  <a:pt x="5004816" y="1805813"/>
                </a:lnTo>
              </a:path>
              <a:path w="6666230" h="1805939">
                <a:moveTo>
                  <a:pt x="5376672" y="1805813"/>
                </a:moveTo>
                <a:lnTo>
                  <a:pt x="5376672" y="1434084"/>
                </a:lnTo>
                <a:lnTo>
                  <a:pt x="5748401" y="1434084"/>
                </a:lnTo>
                <a:lnTo>
                  <a:pt x="5748401" y="1805813"/>
                </a:lnTo>
                <a:lnTo>
                  <a:pt x="5376672" y="1805813"/>
                </a:lnTo>
              </a:path>
              <a:path w="6666230" h="1805939">
                <a:moveTo>
                  <a:pt x="2217420" y="403860"/>
                </a:moveTo>
                <a:lnTo>
                  <a:pt x="0" y="1412621"/>
                </a:lnTo>
                <a:lnTo>
                  <a:pt x="2217420" y="403860"/>
                </a:lnTo>
              </a:path>
              <a:path w="6666230" h="1805939">
                <a:moveTo>
                  <a:pt x="117347" y="1390396"/>
                </a:moveTo>
                <a:lnTo>
                  <a:pt x="0" y="1412621"/>
                </a:lnTo>
                <a:lnTo>
                  <a:pt x="93472" y="1338072"/>
                </a:lnTo>
                <a:lnTo>
                  <a:pt x="117347" y="1390396"/>
                </a:lnTo>
              </a:path>
              <a:path w="6666230" h="1805939">
                <a:moveTo>
                  <a:pt x="2762885" y="417576"/>
                </a:moveTo>
                <a:lnTo>
                  <a:pt x="1659636" y="1412621"/>
                </a:lnTo>
                <a:lnTo>
                  <a:pt x="2762885" y="417576"/>
                </a:lnTo>
              </a:path>
              <a:path w="6666230" h="1805939">
                <a:moveTo>
                  <a:pt x="1766189" y="1355217"/>
                </a:moveTo>
                <a:lnTo>
                  <a:pt x="1659636" y="1412621"/>
                </a:lnTo>
                <a:lnTo>
                  <a:pt x="1726438" y="1312164"/>
                </a:lnTo>
                <a:lnTo>
                  <a:pt x="1766189" y="1355217"/>
                </a:lnTo>
              </a:path>
              <a:path w="6666230" h="1805939">
                <a:moveTo>
                  <a:pt x="3320796" y="417576"/>
                </a:moveTo>
                <a:lnTo>
                  <a:pt x="3320796" y="1401953"/>
                </a:lnTo>
                <a:lnTo>
                  <a:pt x="3320796" y="417576"/>
                </a:lnTo>
              </a:path>
              <a:path w="6666230" h="1805939">
                <a:moveTo>
                  <a:pt x="3349625" y="1283208"/>
                </a:moveTo>
                <a:lnTo>
                  <a:pt x="3320796" y="1401953"/>
                </a:lnTo>
                <a:lnTo>
                  <a:pt x="3290316" y="1283208"/>
                </a:lnTo>
                <a:lnTo>
                  <a:pt x="3349625" y="1283208"/>
                </a:lnTo>
              </a:path>
              <a:path w="6666230" h="1805939">
                <a:moveTo>
                  <a:pt x="3889248" y="403860"/>
                </a:moveTo>
                <a:lnTo>
                  <a:pt x="4981829" y="1401953"/>
                </a:lnTo>
                <a:lnTo>
                  <a:pt x="3889248" y="403860"/>
                </a:lnTo>
              </a:path>
              <a:path w="6666230" h="1805939">
                <a:moveTo>
                  <a:pt x="4916551" y="1301496"/>
                </a:moveTo>
                <a:lnTo>
                  <a:pt x="4981829" y="1401953"/>
                </a:lnTo>
                <a:lnTo>
                  <a:pt x="4876800" y="1344549"/>
                </a:lnTo>
                <a:lnTo>
                  <a:pt x="4916551" y="1301496"/>
                </a:lnTo>
              </a:path>
              <a:path w="6666230" h="1805939">
                <a:moveTo>
                  <a:pt x="4448556" y="391668"/>
                </a:moveTo>
                <a:lnTo>
                  <a:pt x="6665976" y="1401953"/>
                </a:lnTo>
                <a:lnTo>
                  <a:pt x="4448556" y="391668"/>
                </a:lnTo>
              </a:path>
              <a:path w="6666230" h="1805939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30982" y="2916427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761" y="346417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8910" y="3462654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8886" y="3451352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93776" y="4791455"/>
          <a:ext cx="1487168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40407" y="4841824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49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5984" y="4831207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3014" y="4829683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2" y="4840604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82611" y="4791455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658361" y="346417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254963" y="2885439"/>
            <a:ext cx="6064885" cy="1903095"/>
            <a:chOff x="1254963" y="2885439"/>
            <a:chExt cx="6064885" cy="1903095"/>
          </a:xfrm>
        </p:grpSpPr>
        <p:sp>
          <p:nvSpPr>
            <p:cNvPr id="17" name="object 17"/>
            <p:cNvSpPr/>
            <p:nvPr/>
          </p:nvSpPr>
          <p:spPr>
            <a:xfrm>
              <a:off x="1751584" y="2885439"/>
              <a:ext cx="5568315" cy="1882775"/>
            </a:xfrm>
            <a:custGeom>
              <a:avLst/>
              <a:gdLst/>
              <a:ahLst/>
              <a:cxnLst/>
              <a:rect l="l" t="t" r="r" b="b"/>
              <a:pathLst>
                <a:path w="5568315" h="1882775">
                  <a:moveTo>
                    <a:pt x="538607" y="1882521"/>
                  </a:moveTo>
                  <a:lnTo>
                    <a:pt x="511644" y="1839468"/>
                  </a:lnTo>
                  <a:lnTo>
                    <a:pt x="468249" y="1770126"/>
                  </a:lnTo>
                  <a:lnTo>
                    <a:pt x="479425" y="1823224"/>
                  </a:lnTo>
                  <a:lnTo>
                    <a:pt x="435102" y="1796796"/>
                  </a:lnTo>
                  <a:lnTo>
                    <a:pt x="382905" y="1774952"/>
                  </a:lnTo>
                  <a:lnTo>
                    <a:pt x="358051" y="1767713"/>
                  </a:lnTo>
                  <a:lnTo>
                    <a:pt x="346964" y="1764919"/>
                  </a:lnTo>
                  <a:lnTo>
                    <a:pt x="328676" y="1761109"/>
                  </a:lnTo>
                  <a:lnTo>
                    <a:pt x="310261" y="1758315"/>
                  </a:lnTo>
                  <a:lnTo>
                    <a:pt x="291846" y="1756283"/>
                  </a:lnTo>
                  <a:lnTo>
                    <a:pt x="273304" y="1755267"/>
                  </a:lnTo>
                  <a:lnTo>
                    <a:pt x="251028" y="1755267"/>
                  </a:lnTo>
                  <a:lnTo>
                    <a:pt x="199136" y="1759712"/>
                  </a:lnTo>
                  <a:lnTo>
                    <a:pt x="144399" y="1772539"/>
                  </a:lnTo>
                  <a:lnTo>
                    <a:pt x="91440" y="1793367"/>
                  </a:lnTo>
                  <a:lnTo>
                    <a:pt x="63246" y="1808645"/>
                  </a:lnTo>
                  <a:lnTo>
                    <a:pt x="77978" y="1756537"/>
                  </a:lnTo>
                  <a:lnTo>
                    <a:pt x="0" y="1863725"/>
                  </a:lnTo>
                  <a:lnTo>
                    <a:pt x="103555" y="1824863"/>
                  </a:lnTo>
                  <a:lnTo>
                    <a:pt x="124206" y="1817116"/>
                  </a:lnTo>
                  <a:lnTo>
                    <a:pt x="73342" y="1817535"/>
                  </a:lnTo>
                  <a:lnTo>
                    <a:pt x="81026" y="1813052"/>
                  </a:lnTo>
                  <a:lnTo>
                    <a:pt x="97536" y="1804670"/>
                  </a:lnTo>
                  <a:lnTo>
                    <a:pt x="148463" y="1784604"/>
                  </a:lnTo>
                  <a:lnTo>
                    <a:pt x="201422" y="1772285"/>
                  </a:lnTo>
                  <a:lnTo>
                    <a:pt x="255143" y="1767713"/>
                  </a:lnTo>
                  <a:lnTo>
                    <a:pt x="273177" y="1767967"/>
                  </a:lnTo>
                  <a:lnTo>
                    <a:pt x="326771" y="1773682"/>
                  </a:lnTo>
                  <a:lnTo>
                    <a:pt x="379222" y="1787144"/>
                  </a:lnTo>
                  <a:lnTo>
                    <a:pt x="429514" y="1808226"/>
                  </a:lnTo>
                  <a:lnTo>
                    <a:pt x="468579" y="1831263"/>
                  </a:lnTo>
                  <a:lnTo>
                    <a:pt x="417957" y="1827403"/>
                  </a:lnTo>
                  <a:lnTo>
                    <a:pt x="538607" y="1882521"/>
                  </a:lnTo>
                  <a:close/>
                </a:path>
                <a:path w="5568315" h="1882775">
                  <a:moveTo>
                    <a:pt x="2291207" y="1882521"/>
                  </a:moveTo>
                  <a:lnTo>
                    <a:pt x="2264245" y="1839468"/>
                  </a:lnTo>
                  <a:lnTo>
                    <a:pt x="2220849" y="1770126"/>
                  </a:lnTo>
                  <a:lnTo>
                    <a:pt x="2232025" y="1823224"/>
                  </a:lnTo>
                  <a:lnTo>
                    <a:pt x="2187702" y="1796796"/>
                  </a:lnTo>
                  <a:lnTo>
                    <a:pt x="2135505" y="1774952"/>
                  </a:lnTo>
                  <a:lnTo>
                    <a:pt x="2110651" y="1767713"/>
                  </a:lnTo>
                  <a:lnTo>
                    <a:pt x="2099564" y="1764919"/>
                  </a:lnTo>
                  <a:lnTo>
                    <a:pt x="2081276" y="1761109"/>
                  </a:lnTo>
                  <a:lnTo>
                    <a:pt x="2062861" y="1758315"/>
                  </a:lnTo>
                  <a:lnTo>
                    <a:pt x="2044446" y="1756283"/>
                  </a:lnTo>
                  <a:lnTo>
                    <a:pt x="2025904" y="1755267"/>
                  </a:lnTo>
                  <a:lnTo>
                    <a:pt x="2003628" y="1755267"/>
                  </a:lnTo>
                  <a:lnTo>
                    <a:pt x="1951736" y="1759712"/>
                  </a:lnTo>
                  <a:lnTo>
                    <a:pt x="1896999" y="1772539"/>
                  </a:lnTo>
                  <a:lnTo>
                    <a:pt x="1844040" y="1793367"/>
                  </a:lnTo>
                  <a:lnTo>
                    <a:pt x="1815846" y="1808645"/>
                  </a:lnTo>
                  <a:lnTo>
                    <a:pt x="1830578" y="1756537"/>
                  </a:lnTo>
                  <a:lnTo>
                    <a:pt x="1752600" y="1863725"/>
                  </a:lnTo>
                  <a:lnTo>
                    <a:pt x="1856155" y="1824863"/>
                  </a:lnTo>
                  <a:lnTo>
                    <a:pt x="1876806" y="1817116"/>
                  </a:lnTo>
                  <a:lnTo>
                    <a:pt x="1825942" y="1817535"/>
                  </a:lnTo>
                  <a:lnTo>
                    <a:pt x="1833626" y="1813052"/>
                  </a:lnTo>
                  <a:lnTo>
                    <a:pt x="1850136" y="1804670"/>
                  </a:lnTo>
                  <a:lnTo>
                    <a:pt x="1901063" y="1784604"/>
                  </a:lnTo>
                  <a:lnTo>
                    <a:pt x="1954022" y="1772285"/>
                  </a:lnTo>
                  <a:lnTo>
                    <a:pt x="2007743" y="1767713"/>
                  </a:lnTo>
                  <a:lnTo>
                    <a:pt x="2025777" y="1767967"/>
                  </a:lnTo>
                  <a:lnTo>
                    <a:pt x="2079371" y="1773682"/>
                  </a:lnTo>
                  <a:lnTo>
                    <a:pt x="2131822" y="1787144"/>
                  </a:lnTo>
                  <a:lnTo>
                    <a:pt x="2182114" y="1808226"/>
                  </a:lnTo>
                  <a:lnTo>
                    <a:pt x="2221179" y="1831263"/>
                  </a:lnTo>
                  <a:lnTo>
                    <a:pt x="2170557" y="1827403"/>
                  </a:lnTo>
                  <a:lnTo>
                    <a:pt x="2291207" y="1882521"/>
                  </a:lnTo>
                  <a:close/>
                </a:path>
                <a:path w="5568315" h="1882775">
                  <a:moveTo>
                    <a:pt x="2440940" y="461264"/>
                  </a:moveTo>
                  <a:lnTo>
                    <a:pt x="2417661" y="406781"/>
                  </a:lnTo>
                  <a:lnTo>
                    <a:pt x="2388870" y="339344"/>
                  </a:lnTo>
                  <a:lnTo>
                    <a:pt x="2391613" y="392214"/>
                  </a:lnTo>
                  <a:lnTo>
                    <a:pt x="2064766" y="0"/>
                  </a:lnTo>
                  <a:lnTo>
                    <a:pt x="2055114" y="8128"/>
                  </a:lnTo>
                  <a:lnTo>
                    <a:pt x="2381783" y="400265"/>
                  </a:lnTo>
                  <a:lnTo>
                    <a:pt x="2330323" y="388112"/>
                  </a:lnTo>
                  <a:lnTo>
                    <a:pt x="2440940" y="461264"/>
                  </a:lnTo>
                  <a:close/>
                </a:path>
                <a:path w="5568315" h="1882775">
                  <a:moveTo>
                    <a:pt x="3891407" y="1882521"/>
                  </a:moveTo>
                  <a:lnTo>
                    <a:pt x="3864445" y="1839468"/>
                  </a:lnTo>
                  <a:lnTo>
                    <a:pt x="3821049" y="1770126"/>
                  </a:lnTo>
                  <a:lnTo>
                    <a:pt x="3832225" y="1823224"/>
                  </a:lnTo>
                  <a:lnTo>
                    <a:pt x="3787902" y="1796796"/>
                  </a:lnTo>
                  <a:lnTo>
                    <a:pt x="3735705" y="1774952"/>
                  </a:lnTo>
                  <a:lnTo>
                    <a:pt x="3710851" y="1767713"/>
                  </a:lnTo>
                  <a:lnTo>
                    <a:pt x="3699764" y="1764919"/>
                  </a:lnTo>
                  <a:lnTo>
                    <a:pt x="3681476" y="1761109"/>
                  </a:lnTo>
                  <a:lnTo>
                    <a:pt x="3663061" y="1758315"/>
                  </a:lnTo>
                  <a:lnTo>
                    <a:pt x="3644646" y="1756283"/>
                  </a:lnTo>
                  <a:lnTo>
                    <a:pt x="3626104" y="1755267"/>
                  </a:lnTo>
                  <a:lnTo>
                    <a:pt x="3603828" y="1755267"/>
                  </a:lnTo>
                  <a:lnTo>
                    <a:pt x="3551936" y="1759712"/>
                  </a:lnTo>
                  <a:lnTo>
                    <a:pt x="3497199" y="1772539"/>
                  </a:lnTo>
                  <a:lnTo>
                    <a:pt x="3444240" y="1793367"/>
                  </a:lnTo>
                  <a:lnTo>
                    <a:pt x="3416046" y="1808645"/>
                  </a:lnTo>
                  <a:lnTo>
                    <a:pt x="3430778" y="1756537"/>
                  </a:lnTo>
                  <a:lnTo>
                    <a:pt x="3352800" y="1863725"/>
                  </a:lnTo>
                  <a:lnTo>
                    <a:pt x="3456355" y="1824863"/>
                  </a:lnTo>
                  <a:lnTo>
                    <a:pt x="3477006" y="1817116"/>
                  </a:lnTo>
                  <a:lnTo>
                    <a:pt x="3426142" y="1817535"/>
                  </a:lnTo>
                  <a:lnTo>
                    <a:pt x="3433826" y="1813052"/>
                  </a:lnTo>
                  <a:lnTo>
                    <a:pt x="3450336" y="1804670"/>
                  </a:lnTo>
                  <a:lnTo>
                    <a:pt x="3501263" y="1784604"/>
                  </a:lnTo>
                  <a:lnTo>
                    <a:pt x="3554222" y="1772285"/>
                  </a:lnTo>
                  <a:lnTo>
                    <a:pt x="3607943" y="1767713"/>
                  </a:lnTo>
                  <a:lnTo>
                    <a:pt x="3625977" y="1767967"/>
                  </a:lnTo>
                  <a:lnTo>
                    <a:pt x="3679571" y="1773682"/>
                  </a:lnTo>
                  <a:lnTo>
                    <a:pt x="3732022" y="1787144"/>
                  </a:lnTo>
                  <a:lnTo>
                    <a:pt x="3782314" y="1808226"/>
                  </a:lnTo>
                  <a:lnTo>
                    <a:pt x="3821379" y="1831263"/>
                  </a:lnTo>
                  <a:lnTo>
                    <a:pt x="3770757" y="1827403"/>
                  </a:lnTo>
                  <a:lnTo>
                    <a:pt x="3891407" y="1882521"/>
                  </a:lnTo>
                  <a:close/>
                </a:path>
                <a:path w="5568315" h="1882775">
                  <a:moveTo>
                    <a:pt x="5567807" y="1882521"/>
                  </a:moveTo>
                  <a:lnTo>
                    <a:pt x="5540845" y="1839468"/>
                  </a:lnTo>
                  <a:lnTo>
                    <a:pt x="5497449" y="1770126"/>
                  </a:lnTo>
                  <a:lnTo>
                    <a:pt x="5508625" y="1823224"/>
                  </a:lnTo>
                  <a:lnTo>
                    <a:pt x="5464302" y="1796796"/>
                  </a:lnTo>
                  <a:lnTo>
                    <a:pt x="5412105" y="1774952"/>
                  </a:lnTo>
                  <a:lnTo>
                    <a:pt x="5387251" y="1767713"/>
                  </a:lnTo>
                  <a:lnTo>
                    <a:pt x="5376164" y="1764919"/>
                  </a:lnTo>
                  <a:lnTo>
                    <a:pt x="5357876" y="1761109"/>
                  </a:lnTo>
                  <a:lnTo>
                    <a:pt x="5339461" y="1758315"/>
                  </a:lnTo>
                  <a:lnTo>
                    <a:pt x="5321046" y="1756283"/>
                  </a:lnTo>
                  <a:lnTo>
                    <a:pt x="5302504" y="1755267"/>
                  </a:lnTo>
                  <a:lnTo>
                    <a:pt x="5280228" y="1755267"/>
                  </a:lnTo>
                  <a:lnTo>
                    <a:pt x="5228336" y="1759712"/>
                  </a:lnTo>
                  <a:lnTo>
                    <a:pt x="5173599" y="1772539"/>
                  </a:lnTo>
                  <a:lnTo>
                    <a:pt x="5120640" y="1793367"/>
                  </a:lnTo>
                  <a:lnTo>
                    <a:pt x="5092446" y="1808645"/>
                  </a:lnTo>
                  <a:lnTo>
                    <a:pt x="5107178" y="1756537"/>
                  </a:lnTo>
                  <a:lnTo>
                    <a:pt x="5029200" y="1863725"/>
                  </a:lnTo>
                  <a:lnTo>
                    <a:pt x="5132756" y="1824863"/>
                  </a:lnTo>
                  <a:lnTo>
                    <a:pt x="5153406" y="1817116"/>
                  </a:lnTo>
                  <a:lnTo>
                    <a:pt x="5102542" y="1817535"/>
                  </a:lnTo>
                  <a:lnTo>
                    <a:pt x="5110226" y="1813052"/>
                  </a:lnTo>
                  <a:lnTo>
                    <a:pt x="5126736" y="1804670"/>
                  </a:lnTo>
                  <a:lnTo>
                    <a:pt x="5177663" y="1784604"/>
                  </a:lnTo>
                  <a:lnTo>
                    <a:pt x="5230622" y="1772285"/>
                  </a:lnTo>
                  <a:lnTo>
                    <a:pt x="5284343" y="1767713"/>
                  </a:lnTo>
                  <a:lnTo>
                    <a:pt x="5302377" y="1767967"/>
                  </a:lnTo>
                  <a:lnTo>
                    <a:pt x="5355971" y="1773682"/>
                  </a:lnTo>
                  <a:lnTo>
                    <a:pt x="5408422" y="1787144"/>
                  </a:lnTo>
                  <a:lnTo>
                    <a:pt x="5458714" y="1808226"/>
                  </a:lnTo>
                  <a:lnTo>
                    <a:pt x="5497779" y="1831263"/>
                  </a:lnTo>
                  <a:lnTo>
                    <a:pt x="5447157" y="1827403"/>
                  </a:lnTo>
                  <a:lnTo>
                    <a:pt x="5567807" y="18825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54963" y="3756278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8"/>
                  </a:lnTo>
                  <a:lnTo>
                    <a:pt x="64820" y="928370"/>
                  </a:lnTo>
                  <a:lnTo>
                    <a:pt x="0" y="1019937"/>
                  </a:lnTo>
                  <a:lnTo>
                    <a:pt x="118668" y="1032002"/>
                  </a:lnTo>
                  <a:lnTo>
                    <a:pt x="125145" y="1026795"/>
                  </a:lnTo>
                  <a:lnTo>
                    <a:pt x="125656" y="1021080"/>
                  </a:lnTo>
                  <a:lnTo>
                    <a:pt x="28752" y="1021080"/>
                  </a:lnTo>
                  <a:lnTo>
                    <a:pt x="17957" y="997458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4"/>
                  </a:lnTo>
                  <a:lnTo>
                    <a:pt x="88696" y="929386"/>
                  </a:lnTo>
                  <a:lnTo>
                    <a:pt x="82854" y="925195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8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5"/>
                  </a:lnTo>
                  <a:lnTo>
                    <a:pt x="48463" y="996315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56" y="1021080"/>
                  </a:lnTo>
                  <a:lnTo>
                    <a:pt x="125780" y="1019683"/>
                  </a:lnTo>
                  <a:lnTo>
                    <a:pt x="126542" y="1012571"/>
                  </a:lnTo>
                  <a:lnTo>
                    <a:pt x="121335" y="1006221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5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5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5"/>
                  </a:moveTo>
                  <a:lnTo>
                    <a:pt x="24688" y="996315"/>
                  </a:lnTo>
                  <a:lnTo>
                    <a:pt x="46857" y="998579"/>
                  </a:lnTo>
                  <a:lnTo>
                    <a:pt x="48463" y="99631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9768" y="5494020"/>
            <a:ext cx="3119755" cy="46228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latin typeface="Calibri"/>
                <a:cs typeface="Calibri"/>
              </a:rPr>
              <a:t>Leaf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full</a:t>
            </a:r>
            <a:r>
              <a:rPr sz="2400" dirty="0">
                <a:latin typeface="Calibri"/>
                <a:cs typeface="Calibri"/>
              </a:rPr>
              <a:t>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hence,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split!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252" y="2607564"/>
            <a:ext cx="6666230" cy="1807845"/>
          </a:xfrm>
          <a:custGeom>
            <a:avLst/>
            <a:gdLst/>
            <a:ahLst/>
            <a:cxnLst/>
            <a:rect l="l" t="t" r="r" b="b"/>
            <a:pathLst>
              <a:path w="6666230" h="1807845">
                <a:moveTo>
                  <a:pt x="2171700" y="464693"/>
                </a:moveTo>
                <a:lnTo>
                  <a:pt x="2171700" y="0"/>
                </a:lnTo>
                <a:lnTo>
                  <a:pt x="2727833" y="0"/>
                </a:lnTo>
                <a:lnTo>
                  <a:pt x="2727833" y="464693"/>
                </a:lnTo>
                <a:lnTo>
                  <a:pt x="2171700" y="464693"/>
                </a:lnTo>
              </a:path>
              <a:path w="6666230" h="1807845">
                <a:moveTo>
                  <a:pt x="2264664" y="0"/>
                </a:moveTo>
                <a:lnTo>
                  <a:pt x="2264664" y="464693"/>
                </a:lnTo>
                <a:lnTo>
                  <a:pt x="2264664" y="0"/>
                </a:lnTo>
              </a:path>
              <a:path w="6666230" h="1807845">
                <a:moveTo>
                  <a:pt x="2726436" y="464693"/>
                </a:moveTo>
                <a:lnTo>
                  <a:pt x="2726436" y="0"/>
                </a:lnTo>
                <a:lnTo>
                  <a:pt x="3285617" y="0"/>
                </a:lnTo>
                <a:lnTo>
                  <a:pt x="3285617" y="464693"/>
                </a:lnTo>
                <a:lnTo>
                  <a:pt x="2726436" y="464693"/>
                </a:lnTo>
              </a:path>
              <a:path w="6666230" h="1807845">
                <a:moveTo>
                  <a:pt x="2822448" y="0"/>
                </a:moveTo>
                <a:lnTo>
                  <a:pt x="2822448" y="464693"/>
                </a:lnTo>
                <a:lnTo>
                  <a:pt x="2822448" y="0"/>
                </a:lnTo>
              </a:path>
              <a:path w="6666230" h="1807845">
                <a:moveTo>
                  <a:pt x="3285744" y="464693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4693"/>
                </a:lnTo>
                <a:lnTo>
                  <a:pt x="3285744" y="464693"/>
                </a:lnTo>
              </a:path>
              <a:path w="6666230" h="1807845">
                <a:moveTo>
                  <a:pt x="3380232" y="0"/>
                </a:moveTo>
                <a:lnTo>
                  <a:pt x="3380232" y="464693"/>
                </a:lnTo>
                <a:lnTo>
                  <a:pt x="3380232" y="0"/>
                </a:lnTo>
              </a:path>
              <a:path w="6666230" h="1807845">
                <a:moveTo>
                  <a:pt x="3843528" y="464693"/>
                </a:moveTo>
                <a:lnTo>
                  <a:pt x="3843528" y="0"/>
                </a:lnTo>
                <a:lnTo>
                  <a:pt x="4401312" y="0"/>
                </a:lnTo>
                <a:lnTo>
                  <a:pt x="4401312" y="464693"/>
                </a:lnTo>
                <a:lnTo>
                  <a:pt x="3843528" y="464693"/>
                </a:lnTo>
              </a:path>
              <a:path w="6666230" h="1807845">
                <a:moveTo>
                  <a:pt x="3934968" y="0"/>
                </a:moveTo>
                <a:lnTo>
                  <a:pt x="3934968" y="464693"/>
                </a:lnTo>
                <a:lnTo>
                  <a:pt x="3934968" y="0"/>
                </a:lnTo>
              </a:path>
              <a:path w="6666230" h="1807845">
                <a:moveTo>
                  <a:pt x="4401312" y="464693"/>
                </a:moveTo>
                <a:lnTo>
                  <a:pt x="4401312" y="0"/>
                </a:lnTo>
                <a:lnTo>
                  <a:pt x="4494149" y="0"/>
                </a:lnTo>
                <a:lnTo>
                  <a:pt x="4494149" y="464693"/>
                </a:lnTo>
                <a:lnTo>
                  <a:pt x="4401312" y="464693"/>
                </a:lnTo>
              </a:path>
              <a:path w="6666230" h="1807845">
                <a:moveTo>
                  <a:pt x="917447" y="1807337"/>
                </a:moveTo>
                <a:lnTo>
                  <a:pt x="917447" y="1435608"/>
                </a:lnTo>
                <a:lnTo>
                  <a:pt x="1289177" y="1435608"/>
                </a:lnTo>
                <a:lnTo>
                  <a:pt x="1289177" y="1807337"/>
                </a:lnTo>
                <a:lnTo>
                  <a:pt x="917447" y="1807337"/>
                </a:lnTo>
              </a:path>
              <a:path w="6666230" h="1807845">
                <a:moveTo>
                  <a:pt x="1289304" y="1807337"/>
                </a:moveTo>
                <a:lnTo>
                  <a:pt x="1289304" y="1435608"/>
                </a:lnTo>
                <a:lnTo>
                  <a:pt x="1661033" y="1435608"/>
                </a:lnTo>
                <a:lnTo>
                  <a:pt x="1661033" y="1807337"/>
                </a:lnTo>
                <a:lnTo>
                  <a:pt x="1289304" y="1807337"/>
                </a:lnTo>
              </a:path>
              <a:path w="6666230" h="1807845">
                <a:moveTo>
                  <a:pt x="1659636" y="1807337"/>
                </a:moveTo>
                <a:lnTo>
                  <a:pt x="1659636" y="1435608"/>
                </a:lnTo>
                <a:lnTo>
                  <a:pt x="2031364" y="1435608"/>
                </a:lnTo>
                <a:lnTo>
                  <a:pt x="2031364" y="1807337"/>
                </a:lnTo>
                <a:lnTo>
                  <a:pt x="1659636" y="1807337"/>
                </a:lnTo>
              </a:path>
              <a:path w="6666230" h="1807845">
                <a:moveTo>
                  <a:pt x="2031492" y="1807337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7337"/>
                </a:lnTo>
                <a:lnTo>
                  <a:pt x="2031492" y="1807337"/>
                </a:lnTo>
              </a:path>
              <a:path w="6666230" h="1807845">
                <a:moveTo>
                  <a:pt x="2589276" y="1807337"/>
                </a:moveTo>
                <a:lnTo>
                  <a:pt x="2589276" y="1435608"/>
                </a:lnTo>
                <a:lnTo>
                  <a:pt x="2961005" y="1435608"/>
                </a:lnTo>
                <a:lnTo>
                  <a:pt x="2961005" y="1807337"/>
                </a:lnTo>
                <a:lnTo>
                  <a:pt x="2589276" y="1807337"/>
                </a:lnTo>
              </a:path>
              <a:path w="6666230" h="1807845">
                <a:moveTo>
                  <a:pt x="2961132" y="1807337"/>
                </a:moveTo>
                <a:lnTo>
                  <a:pt x="2961132" y="1435608"/>
                </a:lnTo>
                <a:lnTo>
                  <a:pt x="3331464" y="1435608"/>
                </a:lnTo>
                <a:lnTo>
                  <a:pt x="3331464" y="1807337"/>
                </a:lnTo>
                <a:lnTo>
                  <a:pt x="2961132" y="1807337"/>
                </a:lnTo>
              </a:path>
              <a:path w="6666230" h="1807845">
                <a:moveTo>
                  <a:pt x="3331464" y="1807337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7337"/>
                </a:lnTo>
                <a:lnTo>
                  <a:pt x="3331464" y="1807337"/>
                </a:lnTo>
              </a:path>
              <a:path w="6666230" h="1807845">
                <a:moveTo>
                  <a:pt x="3704844" y="1807337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7337"/>
                </a:lnTo>
                <a:lnTo>
                  <a:pt x="3704844" y="1807337"/>
                </a:lnTo>
              </a:path>
              <a:path w="6666230" h="1807845">
                <a:moveTo>
                  <a:pt x="4261104" y="1807337"/>
                </a:moveTo>
                <a:lnTo>
                  <a:pt x="4261104" y="1435608"/>
                </a:lnTo>
                <a:lnTo>
                  <a:pt x="4634357" y="1435608"/>
                </a:lnTo>
                <a:lnTo>
                  <a:pt x="4634357" y="1807337"/>
                </a:lnTo>
                <a:lnTo>
                  <a:pt x="4261104" y="1807337"/>
                </a:lnTo>
              </a:path>
              <a:path w="6666230" h="1807845">
                <a:moveTo>
                  <a:pt x="4634484" y="1807337"/>
                </a:moveTo>
                <a:lnTo>
                  <a:pt x="4634484" y="1435608"/>
                </a:lnTo>
                <a:lnTo>
                  <a:pt x="5004816" y="1435608"/>
                </a:lnTo>
                <a:lnTo>
                  <a:pt x="5004816" y="1807337"/>
                </a:lnTo>
                <a:lnTo>
                  <a:pt x="4634484" y="1807337"/>
                </a:lnTo>
              </a:path>
              <a:path w="6666230" h="1807845">
                <a:moveTo>
                  <a:pt x="5004816" y="1807337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7337"/>
                </a:lnTo>
                <a:lnTo>
                  <a:pt x="5004816" y="1807337"/>
                </a:lnTo>
              </a:path>
              <a:path w="6666230" h="1807845">
                <a:moveTo>
                  <a:pt x="5376672" y="1807337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7337"/>
                </a:lnTo>
                <a:lnTo>
                  <a:pt x="5376672" y="1807337"/>
                </a:lnTo>
              </a:path>
              <a:path w="6666230" h="1807845">
                <a:moveTo>
                  <a:pt x="2217420" y="405384"/>
                </a:moveTo>
                <a:lnTo>
                  <a:pt x="0" y="1414145"/>
                </a:lnTo>
                <a:lnTo>
                  <a:pt x="2217420" y="405384"/>
                </a:lnTo>
              </a:path>
              <a:path w="6666230" h="1807845">
                <a:moveTo>
                  <a:pt x="117347" y="1391920"/>
                </a:moveTo>
                <a:lnTo>
                  <a:pt x="0" y="1414145"/>
                </a:lnTo>
                <a:lnTo>
                  <a:pt x="93472" y="1339596"/>
                </a:lnTo>
                <a:lnTo>
                  <a:pt x="117347" y="1391920"/>
                </a:lnTo>
              </a:path>
              <a:path w="6666230" h="1807845">
                <a:moveTo>
                  <a:pt x="2762885" y="417575"/>
                </a:moveTo>
                <a:lnTo>
                  <a:pt x="1659636" y="1414145"/>
                </a:lnTo>
                <a:lnTo>
                  <a:pt x="2762885" y="417575"/>
                </a:lnTo>
              </a:path>
              <a:path w="6666230" h="1807845">
                <a:moveTo>
                  <a:pt x="1766189" y="1356741"/>
                </a:moveTo>
                <a:lnTo>
                  <a:pt x="1659636" y="1414145"/>
                </a:lnTo>
                <a:lnTo>
                  <a:pt x="1726438" y="1313688"/>
                </a:lnTo>
                <a:lnTo>
                  <a:pt x="1766189" y="1356741"/>
                </a:lnTo>
              </a:path>
              <a:path w="6666230" h="1807845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7845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7845">
                <a:moveTo>
                  <a:pt x="3889248" y="405384"/>
                </a:moveTo>
                <a:lnTo>
                  <a:pt x="4981829" y="1402080"/>
                </a:lnTo>
                <a:lnTo>
                  <a:pt x="3889248" y="405384"/>
                </a:lnTo>
              </a:path>
              <a:path w="6666230" h="1807845">
                <a:moveTo>
                  <a:pt x="4916551" y="1303020"/>
                </a:moveTo>
                <a:lnTo>
                  <a:pt x="4981829" y="1402080"/>
                </a:lnTo>
                <a:lnTo>
                  <a:pt x="4876800" y="1345438"/>
                </a:lnTo>
                <a:lnTo>
                  <a:pt x="4916551" y="1303020"/>
                </a:lnTo>
              </a:path>
              <a:path w="6666230" h="1807845">
                <a:moveTo>
                  <a:pt x="4448556" y="393191"/>
                </a:moveTo>
                <a:lnTo>
                  <a:pt x="6665976" y="1402080"/>
                </a:lnTo>
                <a:lnTo>
                  <a:pt x="4448556" y="393191"/>
                </a:lnTo>
              </a:path>
              <a:path w="6666230" h="1807845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30982" y="21614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7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8910" y="270708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8886" y="269633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93776" y="4037076"/>
          <a:ext cx="1487168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40407" y="4086809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49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5984" y="4076191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3014" y="4074667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2" y="4085590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82611" y="4037076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6583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6220" y="2131060"/>
            <a:ext cx="7083425" cy="2532380"/>
            <a:chOff x="236220" y="2131060"/>
            <a:chExt cx="7083425" cy="2532380"/>
          </a:xfrm>
        </p:grpSpPr>
        <p:sp>
          <p:nvSpPr>
            <p:cNvPr id="17" name="object 17"/>
            <p:cNvSpPr/>
            <p:nvPr/>
          </p:nvSpPr>
          <p:spPr>
            <a:xfrm>
              <a:off x="1751584" y="2131059"/>
              <a:ext cx="5568315" cy="1882139"/>
            </a:xfrm>
            <a:custGeom>
              <a:avLst/>
              <a:gdLst/>
              <a:ahLst/>
              <a:cxnLst/>
              <a:rect l="l" t="t" r="r" b="b"/>
              <a:pathLst>
                <a:path w="5568315" h="1882139">
                  <a:moveTo>
                    <a:pt x="538607" y="1882140"/>
                  </a:moveTo>
                  <a:lnTo>
                    <a:pt x="511644" y="1838960"/>
                  </a:lnTo>
                  <a:lnTo>
                    <a:pt x="468376" y="1769618"/>
                  </a:lnTo>
                  <a:lnTo>
                    <a:pt x="479425" y="1822716"/>
                  </a:lnTo>
                  <a:lnTo>
                    <a:pt x="435102" y="1796288"/>
                  </a:lnTo>
                  <a:lnTo>
                    <a:pt x="382905" y="1774444"/>
                  </a:lnTo>
                  <a:lnTo>
                    <a:pt x="358736" y="1767459"/>
                  </a:lnTo>
                  <a:lnTo>
                    <a:pt x="346964" y="1764411"/>
                  </a:lnTo>
                  <a:lnTo>
                    <a:pt x="328676" y="1760728"/>
                  </a:lnTo>
                  <a:lnTo>
                    <a:pt x="310261" y="1757934"/>
                  </a:lnTo>
                  <a:lnTo>
                    <a:pt x="292989" y="1756029"/>
                  </a:lnTo>
                  <a:lnTo>
                    <a:pt x="293903" y="1756029"/>
                  </a:lnTo>
                  <a:lnTo>
                    <a:pt x="273304" y="1754759"/>
                  </a:lnTo>
                  <a:lnTo>
                    <a:pt x="251028" y="1754759"/>
                  </a:lnTo>
                  <a:lnTo>
                    <a:pt x="199136" y="1759331"/>
                  </a:lnTo>
                  <a:lnTo>
                    <a:pt x="144399" y="1772031"/>
                  </a:lnTo>
                  <a:lnTo>
                    <a:pt x="91694" y="1792859"/>
                  </a:lnTo>
                  <a:lnTo>
                    <a:pt x="63195" y="1808276"/>
                  </a:lnTo>
                  <a:lnTo>
                    <a:pt x="77978" y="1756029"/>
                  </a:lnTo>
                  <a:lnTo>
                    <a:pt x="0" y="1863217"/>
                  </a:lnTo>
                  <a:lnTo>
                    <a:pt x="103555" y="1824355"/>
                  </a:lnTo>
                  <a:lnTo>
                    <a:pt x="124206" y="1816608"/>
                  </a:lnTo>
                  <a:lnTo>
                    <a:pt x="73342" y="1817027"/>
                  </a:lnTo>
                  <a:lnTo>
                    <a:pt x="81026" y="1812544"/>
                  </a:lnTo>
                  <a:lnTo>
                    <a:pt x="97536" y="1804162"/>
                  </a:lnTo>
                  <a:lnTo>
                    <a:pt x="148463" y="1784096"/>
                  </a:lnTo>
                  <a:lnTo>
                    <a:pt x="201422" y="1771777"/>
                  </a:lnTo>
                  <a:lnTo>
                    <a:pt x="218325" y="1769618"/>
                  </a:lnTo>
                  <a:lnTo>
                    <a:pt x="217830" y="1769618"/>
                  </a:lnTo>
                  <a:lnTo>
                    <a:pt x="237236" y="1767967"/>
                  </a:lnTo>
                  <a:lnTo>
                    <a:pt x="251561" y="1767459"/>
                  </a:lnTo>
                  <a:lnTo>
                    <a:pt x="273177" y="1767459"/>
                  </a:lnTo>
                  <a:lnTo>
                    <a:pt x="326771" y="1773174"/>
                  </a:lnTo>
                  <a:lnTo>
                    <a:pt x="379222" y="1786636"/>
                  </a:lnTo>
                  <a:lnTo>
                    <a:pt x="429514" y="1807718"/>
                  </a:lnTo>
                  <a:lnTo>
                    <a:pt x="468744" y="1830870"/>
                  </a:lnTo>
                  <a:lnTo>
                    <a:pt x="418084" y="1826895"/>
                  </a:lnTo>
                  <a:lnTo>
                    <a:pt x="538607" y="1882140"/>
                  </a:lnTo>
                  <a:close/>
                </a:path>
                <a:path w="5568315" h="1882139">
                  <a:moveTo>
                    <a:pt x="2291207" y="1882140"/>
                  </a:moveTo>
                  <a:lnTo>
                    <a:pt x="2264245" y="1838960"/>
                  </a:lnTo>
                  <a:lnTo>
                    <a:pt x="2220976" y="1769618"/>
                  </a:lnTo>
                  <a:lnTo>
                    <a:pt x="2232025" y="1822716"/>
                  </a:lnTo>
                  <a:lnTo>
                    <a:pt x="2187702" y="1796288"/>
                  </a:lnTo>
                  <a:lnTo>
                    <a:pt x="2135505" y="1774444"/>
                  </a:lnTo>
                  <a:lnTo>
                    <a:pt x="2111337" y="1767459"/>
                  </a:lnTo>
                  <a:lnTo>
                    <a:pt x="2099564" y="1764411"/>
                  </a:lnTo>
                  <a:lnTo>
                    <a:pt x="2081276" y="1760728"/>
                  </a:lnTo>
                  <a:lnTo>
                    <a:pt x="2062861" y="1757934"/>
                  </a:lnTo>
                  <a:lnTo>
                    <a:pt x="2045589" y="1756029"/>
                  </a:lnTo>
                  <a:lnTo>
                    <a:pt x="2046503" y="1756029"/>
                  </a:lnTo>
                  <a:lnTo>
                    <a:pt x="2025904" y="1754759"/>
                  </a:lnTo>
                  <a:lnTo>
                    <a:pt x="2003628" y="1754759"/>
                  </a:lnTo>
                  <a:lnTo>
                    <a:pt x="1951736" y="1759331"/>
                  </a:lnTo>
                  <a:lnTo>
                    <a:pt x="1896999" y="1772031"/>
                  </a:lnTo>
                  <a:lnTo>
                    <a:pt x="1844294" y="1792859"/>
                  </a:lnTo>
                  <a:lnTo>
                    <a:pt x="1815795" y="1808276"/>
                  </a:lnTo>
                  <a:lnTo>
                    <a:pt x="1830578" y="1756029"/>
                  </a:lnTo>
                  <a:lnTo>
                    <a:pt x="1752600" y="1863217"/>
                  </a:lnTo>
                  <a:lnTo>
                    <a:pt x="1856155" y="1824355"/>
                  </a:lnTo>
                  <a:lnTo>
                    <a:pt x="1876806" y="1816608"/>
                  </a:lnTo>
                  <a:lnTo>
                    <a:pt x="1825942" y="1817027"/>
                  </a:lnTo>
                  <a:lnTo>
                    <a:pt x="1833626" y="1812544"/>
                  </a:lnTo>
                  <a:lnTo>
                    <a:pt x="1850136" y="1804162"/>
                  </a:lnTo>
                  <a:lnTo>
                    <a:pt x="1901063" y="1784096"/>
                  </a:lnTo>
                  <a:lnTo>
                    <a:pt x="1954022" y="1771777"/>
                  </a:lnTo>
                  <a:lnTo>
                    <a:pt x="1970925" y="1769618"/>
                  </a:lnTo>
                  <a:lnTo>
                    <a:pt x="1970430" y="1769618"/>
                  </a:lnTo>
                  <a:lnTo>
                    <a:pt x="1989836" y="1767967"/>
                  </a:lnTo>
                  <a:lnTo>
                    <a:pt x="2004161" y="1767459"/>
                  </a:lnTo>
                  <a:lnTo>
                    <a:pt x="2025777" y="1767459"/>
                  </a:lnTo>
                  <a:lnTo>
                    <a:pt x="2079371" y="1773174"/>
                  </a:lnTo>
                  <a:lnTo>
                    <a:pt x="2131822" y="1786636"/>
                  </a:lnTo>
                  <a:lnTo>
                    <a:pt x="2182114" y="1807718"/>
                  </a:lnTo>
                  <a:lnTo>
                    <a:pt x="2221344" y="1830870"/>
                  </a:lnTo>
                  <a:lnTo>
                    <a:pt x="2170684" y="1826895"/>
                  </a:lnTo>
                  <a:lnTo>
                    <a:pt x="2291207" y="1882140"/>
                  </a:lnTo>
                  <a:close/>
                </a:path>
                <a:path w="5568315" h="1882139">
                  <a:moveTo>
                    <a:pt x="2440940" y="461264"/>
                  </a:moveTo>
                  <a:lnTo>
                    <a:pt x="2417661" y="406781"/>
                  </a:lnTo>
                  <a:lnTo>
                    <a:pt x="2388870" y="339344"/>
                  </a:lnTo>
                  <a:lnTo>
                    <a:pt x="2391613" y="392214"/>
                  </a:lnTo>
                  <a:lnTo>
                    <a:pt x="2064766" y="0"/>
                  </a:lnTo>
                  <a:lnTo>
                    <a:pt x="2055114" y="8128"/>
                  </a:lnTo>
                  <a:lnTo>
                    <a:pt x="2381783" y="400265"/>
                  </a:lnTo>
                  <a:lnTo>
                    <a:pt x="2330323" y="388112"/>
                  </a:lnTo>
                  <a:lnTo>
                    <a:pt x="2440940" y="461264"/>
                  </a:lnTo>
                  <a:close/>
                </a:path>
                <a:path w="5568315" h="1882139">
                  <a:moveTo>
                    <a:pt x="3891407" y="1882140"/>
                  </a:moveTo>
                  <a:lnTo>
                    <a:pt x="3864445" y="1838960"/>
                  </a:lnTo>
                  <a:lnTo>
                    <a:pt x="3821176" y="1769618"/>
                  </a:lnTo>
                  <a:lnTo>
                    <a:pt x="3832225" y="1822716"/>
                  </a:lnTo>
                  <a:lnTo>
                    <a:pt x="3787902" y="1796288"/>
                  </a:lnTo>
                  <a:lnTo>
                    <a:pt x="3735705" y="1774444"/>
                  </a:lnTo>
                  <a:lnTo>
                    <a:pt x="3711537" y="1767459"/>
                  </a:lnTo>
                  <a:lnTo>
                    <a:pt x="3699764" y="1764411"/>
                  </a:lnTo>
                  <a:lnTo>
                    <a:pt x="3681476" y="1760728"/>
                  </a:lnTo>
                  <a:lnTo>
                    <a:pt x="3663061" y="1757934"/>
                  </a:lnTo>
                  <a:lnTo>
                    <a:pt x="3645789" y="1756029"/>
                  </a:lnTo>
                  <a:lnTo>
                    <a:pt x="3646703" y="1756029"/>
                  </a:lnTo>
                  <a:lnTo>
                    <a:pt x="3626104" y="1754759"/>
                  </a:lnTo>
                  <a:lnTo>
                    <a:pt x="3603828" y="1754759"/>
                  </a:lnTo>
                  <a:lnTo>
                    <a:pt x="3551936" y="1759331"/>
                  </a:lnTo>
                  <a:lnTo>
                    <a:pt x="3497199" y="1772031"/>
                  </a:lnTo>
                  <a:lnTo>
                    <a:pt x="3444494" y="1792859"/>
                  </a:lnTo>
                  <a:lnTo>
                    <a:pt x="3415995" y="1808276"/>
                  </a:lnTo>
                  <a:lnTo>
                    <a:pt x="3430778" y="1756029"/>
                  </a:lnTo>
                  <a:lnTo>
                    <a:pt x="3352800" y="1863217"/>
                  </a:lnTo>
                  <a:lnTo>
                    <a:pt x="3456355" y="1824355"/>
                  </a:lnTo>
                  <a:lnTo>
                    <a:pt x="3477006" y="1816608"/>
                  </a:lnTo>
                  <a:lnTo>
                    <a:pt x="3426142" y="1817027"/>
                  </a:lnTo>
                  <a:lnTo>
                    <a:pt x="3433826" y="1812544"/>
                  </a:lnTo>
                  <a:lnTo>
                    <a:pt x="3450336" y="1804162"/>
                  </a:lnTo>
                  <a:lnTo>
                    <a:pt x="3501263" y="1784096"/>
                  </a:lnTo>
                  <a:lnTo>
                    <a:pt x="3554222" y="1771777"/>
                  </a:lnTo>
                  <a:lnTo>
                    <a:pt x="3571125" y="1769618"/>
                  </a:lnTo>
                  <a:lnTo>
                    <a:pt x="3570630" y="1769618"/>
                  </a:lnTo>
                  <a:lnTo>
                    <a:pt x="3590036" y="1767967"/>
                  </a:lnTo>
                  <a:lnTo>
                    <a:pt x="3604361" y="1767459"/>
                  </a:lnTo>
                  <a:lnTo>
                    <a:pt x="3625977" y="1767459"/>
                  </a:lnTo>
                  <a:lnTo>
                    <a:pt x="3679571" y="1773174"/>
                  </a:lnTo>
                  <a:lnTo>
                    <a:pt x="3732022" y="1786636"/>
                  </a:lnTo>
                  <a:lnTo>
                    <a:pt x="3782314" y="1807718"/>
                  </a:lnTo>
                  <a:lnTo>
                    <a:pt x="3821544" y="1830870"/>
                  </a:lnTo>
                  <a:lnTo>
                    <a:pt x="3770884" y="1826895"/>
                  </a:lnTo>
                  <a:lnTo>
                    <a:pt x="3891407" y="1882140"/>
                  </a:lnTo>
                  <a:close/>
                </a:path>
                <a:path w="5568315" h="1882139">
                  <a:moveTo>
                    <a:pt x="5567807" y="1882140"/>
                  </a:moveTo>
                  <a:lnTo>
                    <a:pt x="5540845" y="1838960"/>
                  </a:lnTo>
                  <a:lnTo>
                    <a:pt x="5497576" y="1769618"/>
                  </a:lnTo>
                  <a:lnTo>
                    <a:pt x="5508625" y="1822716"/>
                  </a:lnTo>
                  <a:lnTo>
                    <a:pt x="5464302" y="1796288"/>
                  </a:lnTo>
                  <a:lnTo>
                    <a:pt x="5412105" y="1774444"/>
                  </a:lnTo>
                  <a:lnTo>
                    <a:pt x="5387937" y="1767459"/>
                  </a:lnTo>
                  <a:lnTo>
                    <a:pt x="5376164" y="1764411"/>
                  </a:lnTo>
                  <a:lnTo>
                    <a:pt x="5357876" y="1760728"/>
                  </a:lnTo>
                  <a:lnTo>
                    <a:pt x="5339461" y="1757934"/>
                  </a:lnTo>
                  <a:lnTo>
                    <a:pt x="5322189" y="1756029"/>
                  </a:lnTo>
                  <a:lnTo>
                    <a:pt x="5323103" y="1756029"/>
                  </a:lnTo>
                  <a:lnTo>
                    <a:pt x="5302504" y="1754759"/>
                  </a:lnTo>
                  <a:lnTo>
                    <a:pt x="5280228" y="1754759"/>
                  </a:lnTo>
                  <a:lnTo>
                    <a:pt x="5228336" y="1759331"/>
                  </a:lnTo>
                  <a:lnTo>
                    <a:pt x="5173599" y="1772031"/>
                  </a:lnTo>
                  <a:lnTo>
                    <a:pt x="5120894" y="1792859"/>
                  </a:lnTo>
                  <a:lnTo>
                    <a:pt x="5092395" y="1808276"/>
                  </a:lnTo>
                  <a:lnTo>
                    <a:pt x="5107178" y="1756029"/>
                  </a:lnTo>
                  <a:lnTo>
                    <a:pt x="5029200" y="1863217"/>
                  </a:lnTo>
                  <a:lnTo>
                    <a:pt x="5132756" y="1824355"/>
                  </a:lnTo>
                  <a:lnTo>
                    <a:pt x="5153406" y="1816608"/>
                  </a:lnTo>
                  <a:lnTo>
                    <a:pt x="5102542" y="1817027"/>
                  </a:lnTo>
                  <a:lnTo>
                    <a:pt x="5110226" y="1812544"/>
                  </a:lnTo>
                  <a:lnTo>
                    <a:pt x="5126736" y="1804162"/>
                  </a:lnTo>
                  <a:lnTo>
                    <a:pt x="5177663" y="1784096"/>
                  </a:lnTo>
                  <a:lnTo>
                    <a:pt x="5230622" y="1771777"/>
                  </a:lnTo>
                  <a:lnTo>
                    <a:pt x="5247525" y="1769618"/>
                  </a:lnTo>
                  <a:lnTo>
                    <a:pt x="5247030" y="1769618"/>
                  </a:lnTo>
                  <a:lnTo>
                    <a:pt x="5266436" y="1767967"/>
                  </a:lnTo>
                  <a:lnTo>
                    <a:pt x="5280761" y="1767459"/>
                  </a:lnTo>
                  <a:lnTo>
                    <a:pt x="5302377" y="1767459"/>
                  </a:lnTo>
                  <a:lnTo>
                    <a:pt x="5355971" y="1773174"/>
                  </a:lnTo>
                  <a:lnTo>
                    <a:pt x="5408422" y="1786636"/>
                  </a:lnTo>
                  <a:lnTo>
                    <a:pt x="5458714" y="1807718"/>
                  </a:lnTo>
                  <a:lnTo>
                    <a:pt x="5497944" y="1830870"/>
                  </a:lnTo>
                  <a:lnTo>
                    <a:pt x="5447284" y="1826895"/>
                  </a:lnTo>
                  <a:lnTo>
                    <a:pt x="5567807" y="18821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54963" y="3001899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7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1"/>
                  </a:lnTo>
                  <a:lnTo>
                    <a:pt x="125145" y="1026794"/>
                  </a:lnTo>
                  <a:lnTo>
                    <a:pt x="125656" y="1021080"/>
                  </a:lnTo>
                  <a:lnTo>
                    <a:pt x="28752" y="1021080"/>
                  </a:lnTo>
                  <a:lnTo>
                    <a:pt x="17957" y="997457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7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4"/>
                  </a:lnTo>
                  <a:lnTo>
                    <a:pt x="48463" y="996314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56" y="1021080"/>
                  </a:lnTo>
                  <a:lnTo>
                    <a:pt x="125780" y="1019682"/>
                  </a:lnTo>
                  <a:lnTo>
                    <a:pt x="126542" y="1012570"/>
                  </a:lnTo>
                  <a:lnTo>
                    <a:pt x="121335" y="1006220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4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4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4"/>
                  </a:moveTo>
                  <a:lnTo>
                    <a:pt x="24688" y="996314"/>
                  </a:lnTo>
                  <a:lnTo>
                    <a:pt x="46857" y="998579"/>
                  </a:lnTo>
                  <a:lnTo>
                    <a:pt x="48463" y="99631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174" y="3812286"/>
              <a:ext cx="2021205" cy="838200"/>
            </a:xfrm>
            <a:custGeom>
              <a:avLst/>
              <a:gdLst/>
              <a:ahLst/>
              <a:cxnLst/>
              <a:rect l="l" t="t" r="r" b="b"/>
              <a:pathLst>
                <a:path w="2021205" h="838200">
                  <a:moveTo>
                    <a:pt x="0" y="419100"/>
                  </a:moveTo>
                  <a:lnTo>
                    <a:pt x="8508" y="364452"/>
                  </a:lnTo>
                  <a:lnTo>
                    <a:pt x="33322" y="311933"/>
                  </a:lnTo>
                  <a:lnTo>
                    <a:pt x="73377" y="261983"/>
                  </a:lnTo>
                  <a:lnTo>
                    <a:pt x="127608" y="215045"/>
                  </a:lnTo>
                  <a:lnTo>
                    <a:pt x="159706" y="192843"/>
                  </a:lnTo>
                  <a:lnTo>
                    <a:pt x="194950" y="171559"/>
                  </a:lnTo>
                  <a:lnTo>
                    <a:pt x="233204" y="151249"/>
                  </a:lnTo>
                  <a:lnTo>
                    <a:pt x="274337" y="131967"/>
                  </a:lnTo>
                  <a:lnTo>
                    <a:pt x="318215" y="113769"/>
                  </a:lnTo>
                  <a:lnTo>
                    <a:pt x="364705" y="96710"/>
                  </a:lnTo>
                  <a:lnTo>
                    <a:pt x="413674" y="80845"/>
                  </a:lnTo>
                  <a:lnTo>
                    <a:pt x="464989" y="66229"/>
                  </a:lnTo>
                  <a:lnTo>
                    <a:pt x="518516" y="52917"/>
                  </a:lnTo>
                  <a:lnTo>
                    <a:pt x="574123" y="40965"/>
                  </a:lnTo>
                  <a:lnTo>
                    <a:pt x="631676" y="30428"/>
                  </a:lnTo>
                  <a:lnTo>
                    <a:pt x="691042" y="21360"/>
                  </a:lnTo>
                  <a:lnTo>
                    <a:pt x="752088" y="13817"/>
                  </a:lnTo>
                  <a:lnTo>
                    <a:pt x="814682" y="7855"/>
                  </a:lnTo>
                  <a:lnTo>
                    <a:pt x="878689" y="3527"/>
                  </a:lnTo>
                  <a:lnTo>
                    <a:pt x="943976" y="891"/>
                  </a:lnTo>
                  <a:lnTo>
                    <a:pt x="1010412" y="0"/>
                  </a:lnTo>
                  <a:lnTo>
                    <a:pt x="1076847" y="891"/>
                  </a:lnTo>
                  <a:lnTo>
                    <a:pt x="1142134" y="3527"/>
                  </a:lnTo>
                  <a:lnTo>
                    <a:pt x="1206141" y="7855"/>
                  </a:lnTo>
                  <a:lnTo>
                    <a:pt x="1268735" y="13817"/>
                  </a:lnTo>
                  <a:lnTo>
                    <a:pt x="1329781" y="21360"/>
                  </a:lnTo>
                  <a:lnTo>
                    <a:pt x="1389147" y="30428"/>
                  </a:lnTo>
                  <a:lnTo>
                    <a:pt x="1446700" y="40965"/>
                  </a:lnTo>
                  <a:lnTo>
                    <a:pt x="1502307" y="52917"/>
                  </a:lnTo>
                  <a:lnTo>
                    <a:pt x="1555834" y="66229"/>
                  </a:lnTo>
                  <a:lnTo>
                    <a:pt x="1607149" y="80845"/>
                  </a:lnTo>
                  <a:lnTo>
                    <a:pt x="1656118" y="96710"/>
                  </a:lnTo>
                  <a:lnTo>
                    <a:pt x="1702608" y="113769"/>
                  </a:lnTo>
                  <a:lnTo>
                    <a:pt x="1746486" y="131967"/>
                  </a:lnTo>
                  <a:lnTo>
                    <a:pt x="1787619" y="151249"/>
                  </a:lnTo>
                  <a:lnTo>
                    <a:pt x="1825873" y="171559"/>
                  </a:lnTo>
                  <a:lnTo>
                    <a:pt x="1861117" y="192843"/>
                  </a:lnTo>
                  <a:lnTo>
                    <a:pt x="1893215" y="215045"/>
                  </a:lnTo>
                  <a:lnTo>
                    <a:pt x="1947446" y="261983"/>
                  </a:lnTo>
                  <a:lnTo>
                    <a:pt x="1987501" y="311933"/>
                  </a:lnTo>
                  <a:lnTo>
                    <a:pt x="2012315" y="364452"/>
                  </a:lnTo>
                  <a:lnTo>
                    <a:pt x="2020824" y="419100"/>
                  </a:lnTo>
                  <a:lnTo>
                    <a:pt x="2018674" y="446662"/>
                  </a:lnTo>
                  <a:lnTo>
                    <a:pt x="2001880" y="500301"/>
                  </a:lnTo>
                  <a:lnTo>
                    <a:pt x="1969312" y="551590"/>
                  </a:lnTo>
                  <a:lnTo>
                    <a:pt x="1922036" y="600089"/>
                  </a:lnTo>
                  <a:lnTo>
                    <a:pt x="1861117" y="645356"/>
                  </a:lnTo>
                  <a:lnTo>
                    <a:pt x="1825873" y="666640"/>
                  </a:lnTo>
                  <a:lnTo>
                    <a:pt x="1787619" y="686950"/>
                  </a:lnTo>
                  <a:lnTo>
                    <a:pt x="1746486" y="706232"/>
                  </a:lnTo>
                  <a:lnTo>
                    <a:pt x="1702608" y="724430"/>
                  </a:lnTo>
                  <a:lnTo>
                    <a:pt x="1656118" y="741489"/>
                  </a:lnTo>
                  <a:lnTo>
                    <a:pt x="1607149" y="757354"/>
                  </a:lnTo>
                  <a:lnTo>
                    <a:pt x="1555834" y="771970"/>
                  </a:lnTo>
                  <a:lnTo>
                    <a:pt x="1502307" y="785282"/>
                  </a:lnTo>
                  <a:lnTo>
                    <a:pt x="1446700" y="797234"/>
                  </a:lnTo>
                  <a:lnTo>
                    <a:pt x="1389147" y="807771"/>
                  </a:lnTo>
                  <a:lnTo>
                    <a:pt x="1329781" y="816839"/>
                  </a:lnTo>
                  <a:lnTo>
                    <a:pt x="1268735" y="824382"/>
                  </a:lnTo>
                  <a:lnTo>
                    <a:pt x="1206141" y="830344"/>
                  </a:lnTo>
                  <a:lnTo>
                    <a:pt x="1142134" y="834672"/>
                  </a:lnTo>
                  <a:lnTo>
                    <a:pt x="1076847" y="837308"/>
                  </a:lnTo>
                  <a:lnTo>
                    <a:pt x="1010412" y="838200"/>
                  </a:lnTo>
                  <a:lnTo>
                    <a:pt x="943976" y="837308"/>
                  </a:lnTo>
                  <a:lnTo>
                    <a:pt x="878689" y="834672"/>
                  </a:lnTo>
                  <a:lnTo>
                    <a:pt x="814682" y="830344"/>
                  </a:lnTo>
                  <a:lnTo>
                    <a:pt x="752088" y="824382"/>
                  </a:lnTo>
                  <a:lnTo>
                    <a:pt x="691042" y="816839"/>
                  </a:lnTo>
                  <a:lnTo>
                    <a:pt x="631676" y="807771"/>
                  </a:lnTo>
                  <a:lnTo>
                    <a:pt x="574123" y="797234"/>
                  </a:lnTo>
                  <a:lnTo>
                    <a:pt x="518516" y="785282"/>
                  </a:lnTo>
                  <a:lnTo>
                    <a:pt x="464989" y="771970"/>
                  </a:lnTo>
                  <a:lnTo>
                    <a:pt x="413674" y="757354"/>
                  </a:lnTo>
                  <a:lnTo>
                    <a:pt x="364705" y="741489"/>
                  </a:lnTo>
                  <a:lnTo>
                    <a:pt x="318215" y="724430"/>
                  </a:lnTo>
                  <a:lnTo>
                    <a:pt x="274337" y="706232"/>
                  </a:lnTo>
                  <a:lnTo>
                    <a:pt x="233204" y="686950"/>
                  </a:lnTo>
                  <a:lnTo>
                    <a:pt x="194950" y="666640"/>
                  </a:lnTo>
                  <a:lnTo>
                    <a:pt x="159706" y="645356"/>
                  </a:lnTo>
                  <a:lnTo>
                    <a:pt x="127608" y="623154"/>
                  </a:lnTo>
                  <a:lnTo>
                    <a:pt x="73377" y="576216"/>
                  </a:lnTo>
                  <a:lnTo>
                    <a:pt x="33322" y="526266"/>
                  </a:lnTo>
                  <a:lnTo>
                    <a:pt x="8508" y="473747"/>
                  </a:lnTo>
                  <a:lnTo>
                    <a:pt x="0" y="4191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088136" y="6003035"/>
          <a:ext cx="1435734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895600" y="6013703"/>
          <a:ext cx="1436368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1813560" y="5038344"/>
            <a:ext cx="504825" cy="928369"/>
          </a:xfrm>
          <a:custGeom>
            <a:avLst/>
            <a:gdLst/>
            <a:ahLst/>
            <a:cxnLst/>
            <a:rect l="l" t="t" r="r" b="b"/>
            <a:pathLst>
              <a:path w="504825" h="928370">
                <a:moveTo>
                  <a:pt x="504444" y="0"/>
                </a:moveTo>
                <a:lnTo>
                  <a:pt x="0" y="928052"/>
                </a:lnTo>
                <a:lnTo>
                  <a:pt x="504444" y="0"/>
                </a:lnTo>
              </a:path>
              <a:path w="504825" h="928370">
                <a:moveTo>
                  <a:pt x="77723" y="842327"/>
                </a:moveTo>
                <a:lnTo>
                  <a:pt x="0" y="928052"/>
                </a:lnTo>
                <a:lnTo>
                  <a:pt x="26923" y="815339"/>
                </a:lnTo>
                <a:lnTo>
                  <a:pt x="77723" y="84232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34055" y="5094732"/>
            <a:ext cx="448309" cy="401320"/>
          </a:xfrm>
          <a:custGeom>
            <a:avLst/>
            <a:gdLst/>
            <a:ahLst/>
            <a:cxnLst/>
            <a:rect l="l" t="t" r="r" b="b"/>
            <a:pathLst>
              <a:path w="448310" h="401320">
                <a:moveTo>
                  <a:pt x="0" y="400812"/>
                </a:moveTo>
                <a:lnTo>
                  <a:pt x="0" y="0"/>
                </a:lnTo>
                <a:lnTo>
                  <a:pt x="447929" y="0"/>
                </a:lnTo>
                <a:lnTo>
                  <a:pt x="447929" y="400812"/>
                </a:lnTo>
                <a:lnTo>
                  <a:pt x="0" y="400812"/>
                </a:lnTo>
              </a:path>
              <a:path w="448310" h="401320">
                <a:moveTo>
                  <a:pt x="336804" y="9144"/>
                </a:moveTo>
                <a:lnTo>
                  <a:pt x="336804" y="379349"/>
                </a:lnTo>
                <a:lnTo>
                  <a:pt x="336804" y="91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3276600" y="5032247"/>
            <a:ext cx="584200" cy="207645"/>
            <a:chOff x="3276600" y="5032247"/>
            <a:chExt cx="584200" cy="207645"/>
          </a:xfrm>
        </p:grpSpPr>
        <p:sp>
          <p:nvSpPr>
            <p:cNvPr id="25" name="object 25"/>
            <p:cNvSpPr/>
            <p:nvPr/>
          </p:nvSpPr>
          <p:spPr>
            <a:xfrm>
              <a:off x="3282695" y="5038343"/>
              <a:ext cx="571500" cy="177165"/>
            </a:xfrm>
            <a:custGeom>
              <a:avLst/>
              <a:gdLst/>
              <a:ahLst/>
              <a:cxnLst/>
              <a:rect l="l" t="t" r="r" b="b"/>
              <a:pathLst>
                <a:path w="571500" h="177164">
                  <a:moveTo>
                    <a:pt x="571500" y="0"/>
                  </a:moveTo>
                  <a:lnTo>
                    <a:pt x="399288" y="24383"/>
                  </a:lnTo>
                </a:path>
                <a:path w="571500" h="177164">
                  <a:moveTo>
                    <a:pt x="399288" y="24383"/>
                  </a:moveTo>
                  <a:lnTo>
                    <a:pt x="361188" y="32003"/>
                  </a:lnTo>
                </a:path>
                <a:path w="571500" h="177164">
                  <a:moveTo>
                    <a:pt x="361188" y="32003"/>
                  </a:moveTo>
                  <a:lnTo>
                    <a:pt x="329183" y="38099"/>
                  </a:lnTo>
                </a:path>
                <a:path w="571500" h="177164">
                  <a:moveTo>
                    <a:pt x="329183" y="38099"/>
                  </a:moveTo>
                  <a:lnTo>
                    <a:pt x="292607" y="56387"/>
                  </a:lnTo>
                </a:path>
                <a:path w="571500" h="177164">
                  <a:moveTo>
                    <a:pt x="292607" y="56387"/>
                  </a:moveTo>
                  <a:lnTo>
                    <a:pt x="310895" y="100583"/>
                  </a:lnTo>
                </a:path>
                <a:path w="571500" h="177164">
                  <a:moveTo>
                    <a:pt x="310895" y="100583"/>
                  </a:moveTo>
                  <a:lnTo>
                    <a:pt x="324612" y="140207"/>
                  </a:lnTo>
                </a:path>
                <a:path w="571500" h="177164">
                  <a:moveTo>
                    <a:pt x="324612" y="140207"/>
                  </a:moveTo>
                  <a:lnTo>
                    <a:pt x="277367" y="153923"/>
                  </a:lnTo>
                </a:path>
                <a:path w="571500" h="177164">
                  <a:moveTo>
                    <a:pt x="277367" y="153923"/>
                  </a:moveTo>
                  <a:lnTo>
                    <a:pt x="240791" y="158495"/>
                  </a:lnTo>
                </a:path>
                <a:path w="571500" h="177164">
                  <a:moveTo>
                    <a:pt x="240791" y="158495"/>
                  </a:moveTo>
                  <a:lnTo>
                    <a:pt x="196595" y="164591"/>
                  </a:lnTo>
                </a:path>
                <a:path w="571500" h="177164">
                  <a:moveTo>
                    <a:pt x="196595" y="164591"/>
                  </a:moveTo>
                  <a:lnTo>
                    <a:pt x="0" y="176783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82695" y="5181599"/>
              <a:ext cx="103505" cy="52069"/>
            </a:xfrm>
            <a:custGeom>
              <a:avLst/>
              <a:gdLst/>
              <a:ahLst/>
              <a:cxnLst/>
              <a:rect l="l" t="t" r="r" b="b"/>
              <a:pathLst>
                <a:path w="103504" h="52070">
                  <a:moveTo>
                    <a:pt x="103504" y="51815"/>
                  </a:moveTo>
                  <a:lnTo>
                    <a:pt x="0" y="32893"/>
                  </a:lnTo>
                  <a:lnTo>
                    <a:pt x="100329" y="0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843529" y="516064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34335" y="5862104"/>
            <a:ext cx="538480" cy="127635"/>
          </a:xfrm>
          <a:custGeom>
            <a:avLst/>
            <a:gdLst/>
            <a:ahLst/>
            <a:cxnLst/>
            <a:rect l="l" t="t" r="r" b="b"/>
            <a:pathLst>
              <a:path w="538480" h="127635">
                <a:moveTo>
                  <a:pt x="493569" y="94593"/>
                </a:moveTo>
                <a:lnTo>
                  <a:pt x="456691" y="103251"/>
                </a:lnTo>
                <a:lnTo>
                  <a:pt x="538352" y="127495"/>
                </a:lnTo>
                <a:lnTo>
                  <a:pt x="528134" y="99910"/>
                </a:lnTo>
                <a:lnTo>
                  <a:pt x="499999" y="99910"/>
                </a:lnTo>
                <a:lnTo>
                  <a:pt x="497205" y="97675"/>
                </a:lnTo>
                <a:lnTo>
                  <a:pt x="493569" y="94593"/>
                </a:lnTo>
                <a:close/>
              </a:path>
              <a:path w="538480" h="127635">
                <a:moveTo>
                  <a:pt x="35051" y="31000"/>
                </a:moveTo>
                <a:lnTo>
                  <a:pt x="0" y="108635"/>
                </a:lnTo>
                <a:lnTo>
                  <a:pt x="83013" y="90157"/>
                </a:lnTo>
                <a:lnTo>
                  <a:pt x="83308" y="90157"/>
                </a:lnTo>
                <a:lnTo>
                  <a:pt x="62696" y="83794"/>
                </a:lnTo>
                <a:lnTo>
                  <a:pt x="40258" y="83794"/>
                </a:lnTo>
                <a:lnTo>
                  <a:pt x="36321" y="83146"/>
                </a:lnTo>
                <a:lnTo>
                  <a:pt x="34162" y="80302"/>
                </a:lnTo>
                <a:lnTo>
                  <a:pt x="32131" y="77457"/>
                </a:lnTo>
                <a:lnTo>
                  <a:pt x="32765" y="73482"/>
                </a:lnTo>
                <a:lnTo>
                  <a:pt x="35614" y="71488"/>
                </a:lnTo>
                <a:lnTo>
                  <a:pt x="38676" y="69268"/>
                </a:lnTo>
                <a:lnTo>
                  <a:pt x="35159" y="32131"/>
                </a:lnTo>
                <a:lnTo>
                  <a:pt x="35051" y="31000"/>
                </a:lnTo>
                <a:close/>
              </a:path>
              <a:path w="538480" h="127635">
                <a:moveTo>
                  <a:pt x="502477" y="85500"/>
                </a:moveTo>
                <a:lnTo>
                  <a:pt x="501269" y="92786"/>
                </a:lnTo>
                <a:lnTo>
                  <a:pt x="493569" y="94593"/>
                </a:lnTo>
                <a:lnTo>
                  <a:pt x="497205" y="97675"/>
                </a:lnTo>
                <a:lnTo>
                  <a:pt x="499999" y="99910"/>
                </a:lnTo>
                <a:lnTo>
                  <a:pt x="503936" y="99555"/>
                </a:lnTo>
                <a:lnTo>
                  <a:pt x="508507" y="94157"/>
                </a:lnTo>
                <a:lnTo>
                  <a:pt x="508126" y="90157"/>
                </a:lnTo>
                <a:lnTo>
                  <a:pt x="505332" y="87909"/>
                </a:lnTo>
                <a:lnTo>
                  <a:pt x="502477" y="85500"/>
                </a:lnTo>
                <a:close/>
              </a:path>
              <a:path w="538480" h="127635">
                <a:moveTo>
                  <a:pt x="508762" y="47612"/>
                </a:moveTo>
                <a:lnTo>
                  <a:pt x="502477" y="85500"/>
                </a:lnTo>
                <a:lnTo>
                  <a:pt x="505332" y="87909"/>
                </a:lnTo>
                <a:lnTo>
                  <a:pt x="508126" y="90157"/>
                </a:lnTo>
                <a:lnTo>
                  <a:pt x="508377" y="92786"/>
                </a:lnTo>
                <a:lnTo>
                  <a:pt x="508412" y="93154"/>
                </a:lnTo>
                <a:lnTo>
                  <a:pt x="508507" y="94157"/>
                </a:lnTo>
                <a:lnTo>
                  <a:pt x="503936" y="99555"/>
                </a:lnTo>
                <a:lnTo>
                  <a:pt x="499999" y="99910"/>
                </a:lnTo>
                <a:lnTo>
                  <a:pt x="528134" y="99910"/>
                </a:lnTo>
                <a:lnTo>
                  <a:pt x="508762" y="47612"/>
                </a:lnTo>
                <a:close/>
              </a:path>
              <a:path w="538480" h="127635">
                <a:moveTo>
                  <a:pt x="357953" y="12687"/>
                </a:moveTo>
                <a:lnTo>
                  <a:pt x="255143" y="12687"/>
                </a:lnTo>
                <a:lnTo>
                  <a:pt x="273050" y="12877"/>
                </a:lnTo>
                <a:lnTo>
                  <a:pt x="290956" y="14008"/>
                </a:lnTo>
                <a:lnTo>
                  <a:pt x="344296" y="22275"/>
                </a:lnTo>
                <a:lnTo>
                  <a:pt x="396113" y="38315"/>
                </a:lnTo>
                <a:lnTo>
                  <a:pt x="445643" y="61937"/>
                </a:lnTo>
                <a:lnTo>
                  <a:pt x="491870" y="93154"/>
                </a:lnTo>
                <a:lnTo>
                  <a:pt x="493569" y="94593"/>
                </a:lnTo>
                <a:lnTo>
                  <a:pt x="501269" y="92786"/>
                </a:lnTo>
                <a:lnTo>
                  <a:pt x="467994" y="60642"/>
                </a:lnTo>
                <a:lnTo>
                  <a:pt x="417830" y="33629"/>
                </a:lnTo>
                <a:lnTo>
                  <a:pt x="364870" y="14478"/>
                </a:lnTo>
                <a:lnTo>
                  <a:pt x="357953" y="12687"/>
                </a:lnTo>
                <a:close/>
              </a:path>
              <a:path w="538480" h="127635">
                <a:moveTo>
                  <a:pt x="38676" y="69268"/>
                </a:moveTo>
                <a:lnTo>
                  <a:pt x="35614" y="71488"/>
                </a:lnTo>
                <a:lnTo>
                  <a:pt x="32765" y="73482"/>
                </a:lnTo>
                <a:lnTo>
                  <a:pt x="32131" y="77457"/>
                </a:lnTo>
                <a:lnTo>
                  <a:pt x="34162" y="80302"/>
                </a:lnTo>
                <a:lnTo>
                  <a:pt x="36196" y="82981"/>
                </a:lnTo>
                <a:lnTo>
                  <a:pt x="36321" y="83146"/>
                </a:lnTo>
                <a:lnTo>
                  <a:pt x="40258" y="83794"/>
                </a:lnTo>
                <a:lnTo>
                  <a:pt x="43052" y="81749"/>
                </a:lnTo>
                <a:lnTo>
                  <a:pt x="46988" y="78945"/>
                </a:lnTo>
                <a:lnTo>
                  <a:pt x="39369" y="76593"/>
                </a:lnTo>
                <a:lnTo>
                  <a:pt x="38676" y="69268"/>
                </a:lnTo>
                <a:close/>
              </a:path>
              <a:path w="538480" h="127635">
                <a:moveTo>
                  <a:pt x="46988" y="78945"/>
                </a:moveTo>
                <a:lnTo>
                  <a:pt x="43052" y="81749"/>
                </a:lnTo>
                <a:lnTo>
                  <a:pt x="40258" y="83794"/>
                </a:lnTo>
                <a:lnTo>
                  <a:pt x="62696" y="83794"/>
                </a:lnTo>
                <a:lnTo>
                  <a:pt x="46988" y="78945"/>
                </a:lnTo>
                <a:close/>
              </a:path>
              <a:path w="538480" h="127635">
                <a:moveTo>
                  <a:pt x="254634" y="0"/>
                </a:moveTo>
                <a:lnTo>
                  <a:pt x="199008" y="4762"/>
                </a:lnTo>
                <a:lnTo>
                  <a:pt x="144399" y="17475"/>
                </a:lnTo>
                <a:lnTo>
                  <a:pt x="91693" y="38315"/>
                </a:lnTo>
                <a:lnTo>
                  <a:pt x="57912" y="56629"/>
                </a:lnTo>
                <a:lnTo>
                  <a:pt x="38676" y="69268"/>
                </a:lnTo>
                <a:lnTo>
                  <a:pt x="39369" y="76593"/>
                </a:lnTo>
                <a:lnTo>
                  <a:pt x="46988" y="78945"/>
                </a:lnTo>
                <a:lnTo>
                  <a:pt x="49077" y="77457"/>
                </a:lnTo>
                <a:lnTo>
                  <a:pt x="64896" y="67310"/>
                </a:lnTo>
                <a:lnTo>
                  <a:pt x="114172" y="42037"/>
                </a:lnTo>
                <a:lnTo>
                  <a:pt x="165862" y="24549"/>
                </a:lnTo>
                <a:lnTo>
                  <a:pt x="219201" y="14820"/>
                </a:lnTo>
                <a:lnTo>
                  <a:pt x="255143" y="12687"/>
                </a:lnTo>
                <a:lnTo>
                  <a:pt x="357953" y="12687"/>
                </a:lnTo>
                <a:lnTo>
                  <a:pt x="346963" y="9842"/>
                </a:lnTo>
                <a:lnTo>
                  <a:pt x="328549" y="6070"/>
                </a:lnTo>
                <a:lnTo>
                  <a:pt x="310133" y="3263"/>
                </a:lnTo>
                <a:lnTo>
                  <a:pt x="291719" y="1333"/>
                </a:lnTo>
                <a:lnTo>
                  <a:pt x="273176" y="190"/>
                </a:lnTo>
                <a:lnTo>
                  <a:pt x="254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16198" y="5397753"/>
            <a:ext cx="347980" cy="615950"/>
          </a:xfrm>
          <a:custGeom>
            <a:avLst/>
            <a:gdLst/>
            <a:ahLst/>
            <a:cxnLst/>
            <a:rect l="l" t="t" r="r" b="b"/>
            <a:pathLst>
              <a:path w="347979" h="615950">
                <a:moveTo>
                  <a:pt x="271399" y="540639"/>
                </a:moveTo>
                <a:lnTo>
                  <a:pt x="311276" y="615950"/>
                </a:lnTo>
                <a:lnTo>
                  <a:pt x="332159" y="571652"/>
                </a:lnTo>
                <a:lnTo>
                  <a:pt x="306831" y="571652"/>
                </a:lnTo>
                <a:lnTo>
                  <a:pt x="303911" y="568921"/>
                </a:lnTo>
                <a:lnTo>
                  <a:pt x="303784" y="565416"/>
                </a:lnTo>
                <a:lnTo>
                  <a:pt x="303587" y="561017"/>
                </a:lnTo>
                <a:lnTo>
                  <a:pt x="271399" y="540639"/>
                </a:lnTo>
                <a:close/>
              </a:path>
              <a:path w="347979" h="615950">
                <a:moveTo>
                  <a:pt x="303587" y="561017"/>
                </a:moveTo>
                <a:lnTo>
                  <a:pt x="303761" y="564908"/>
                </a:lnTo>
                <a:lnTo>
                  <a:pt x="303784" y="565416"/>
                </a:lnTo>
                <a:lnTo>
                  <a:pt x="303911" y="568921"/>
                </a:lnTo>
                <a:lnTo>
                  <a:pt x="306831" y="571652"/>
                </a:lnTo>
                <a:lnTo>
                  <a:pt x="313816" y="571373"/>
                </a:lnTo>
                <a:lnTo>
                  <a:pt x="316611" y="568413"/>
                </a:lnTo>
                <a:lnTo>
                  <a:pt x="316493" y="565162"/>
                </a:lnTo>
                <a:lnTo>
                  <a:pt x="310134" y="565162"/>
                </a:lnTo>
                <a:lnTo>
                  <a:pt x="303587" y="561017"/>
                </a:lnTo>
                <a:close/>
              </a:path>
              <a:path w="347979" h="615950">
                <a:moveTo>
                  <a:pt x="347599" y="538899"/>
                </a:moveTo>
                <a:lnTo>
                  <a:pt x="316306" y="560835"/>
                </a:lnTo>
                <a:lnTo>
                  <a:pt x="316484" y="564908"/>
                </a:lnTo>
                <a:lnTo>
                  <a:pt x="316611" y="568413"/>
                </a:lnTo>
                <a:lnTo>
                  <a:pt x="313816" y="571373"/>
                </a:lnTo>
                <a:lnTo>
                  <a:pt x="306831" y="571652"/>
                </a:lnTo>
                <a:lnTo>
                  <a:pt x="332159" y="571652"/>
                </a:lnTo>
                <a:lnTo>
                  <a:pt x="347599" y="538899"/>
                </a:lnTo>
                <a:close/>
              </a:path>
              <a:path w="347979" h="615950">
                <a:moveTo>
                  <a:pt x="6731" y="0"/>
                </a:moveTo>
                <a:lnTo>
                  <a:pt x="3156" y="0"/>
                </a:lnTo>
                <a:lnTo>
                  <a:pt x="253" y="2540"/>
                </a:lnTo>
                <a:lnTo>
                  <a:pt x="126" y="6096"/>
                </a:lnTo>
                <a:lnTo>
                  <a:pt x="0" y="9525"/>
                </a:lnTo>
                <a:lnTo>
                  <a:pt x="2778" y="12700"/>
                </a:lnTo>
                <a:lnTo>
                  <a:pt x="6223" y="12700"/>
                </a:lnTo>
                <a:lnTo>
                  <a:pt x="21843" y="13462"/>
                </a:lnTo>
                <a:lnTo>
                  <a:pt x="65786" y="24765"/>
                </a:lnTo>
                <a:lnTo>
                  <a:pt x="107823" y="48641"/>
                </a:lnTo>
                <a:lnTo>
                  <a:pt x="147320" y="84455"/>
                </a:lnTo>
                <a:lnTo>
                  <a:pt x="171830" y="114300"/>
                </a:lnTo>
                <a:lnTo>
                  <a:pt x="195072" y="148971"/>
                </a:lnTo>
                <a:lnTo>
                  <a:pt x="216408" y="187833"/>
                </a:lnTo>
                <a:lnTo>
                  <a:pt x="235965" y="230720"/>
                </a:lnTo>
                <a:lnTo>
                  <a:pt x="253237" y="277291"/>
                </a:lnTo>
                <a:lnTo>
                  <a:pt x="268350" y="327190"/>
                </a:lnTo>
                <a:lnTo>
                  <a:pt x="281177" y="380085"/>
                </a:lnTo>
                <a:lnTo>
                  <a:pt x="291338" y="435737"/>
                </a:lnTo>
                <a:lnTo>
                  <a:pt x="298830" y="493814"/>
                </a:lnTo>
                <a:lnTo>
                  <a:pt x="303226" y="553262"/>
                </a:lnTo>
                <a:lnTo>
                  <a:pt x="303587" y="561017"/>
                </a:lnTo>
                <a:lnTo>
                  <a:pt x="310134" y="565162"/>
                </a:lnTo>
                <a:lnTo>
                  <a:pt x="316306" y="560835"/>
                </a:lnTo>
                <a:lnTo>
                  <a:pt x="316010" y="554050"/>
                </a:lnTo>
                <a:lnTo>
                  <a:pt x="315975" y="553262"/>
                </a:lnTo>
                <a:lnTo>
                  <a:pt x="314141" y="523646"/>
                </a:lnTo>
                <a:lnTo>
                  <a:pt x="314071" y="522516"/>
                </a:lnTo>
                <a:lnTo>
                  <a:pt x="307975" y="462749"/>
                </a:lnTo>
                <a:lnTo>
                  <a:pt x="299085" y="405180"/>
                </a:lnTo>
                <a:lnTo>
                  <a:pt x="287400" y="350139"/>
                </a:lnTo>
                <a:lnTo>
                  <a:pt x="273176" y="297980"/>
                </a:lnTo>
                <a:lnTo>
                  <a:pt x="256666" y="248932"/>
                </a:lnTo>
                <a:lnTo>
                  <a:pt x="237871" y="203352"/>
                </a:lnTo>
                <a:lnTo>
                  <a:pt x="216915" y="161544"/>
                </a:lnTo>
                <a:lnTo>
                  <a:pt x="194055" y="123825"/>
                </a:lnTo>
                <a:lnTo>
                  <a:pt x="169417" y="90424"/>
                </a:lnTo>
                <a:lnTo>
                  <a:pt x="142875" y="61722"/>
                </a:lnTo>
                <a:lnTo>
                  <a:pt x="100330" y="28194"/>
                </a:lnTo>
                <a:lnTo>
                  <a:pt x="54482" y="7239"/>
                </a:lnTo>
                <a:lnTo>
                  <a:pt x="22478" y="762"/>
                </a:lnTo>
                <a:lnTo>
                  <a:pt x="6731" y="0"/>
                </a:lnTo>
                <a:close/>
              </a:path>
              <a:path w="347979" h="615950">
                <a:moveTo>
                  <a:pt x="316306" y="560835"/>
                </a:moveTo>
                <a:lnTo>
                  <a:pt x="310134" y="565162"/>
                </a:lnTo>
                <a:lnTo>
                  <a:pt x="316493" y="565162"/>
                </a:lnTo>
                <a:lnTo>
                  <a:pt x="316314" y="561017"/>
                </a:lnTo>
                <a:lnTo>
                  <a:pt x="316306" y="560835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979164" y="4770120"/>
            <a:ext cx="3965575" cy="64643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2710" marR="186690">
              <a:lnSpc>
                <a:spcPts val="2140"/>
              </a:lnSpc>
              <a:spcBef>
                <a:spcPts val="355"/>
              </a:spcBef>
            </a:pPr>
            <a:r>
              <a:rPr sz="1800" dirty="0">
                <a:latin typeface="Arial MT"/>
                <a:cs typeface="Arial MT"/>
              </a:rPr>
              <a:t>The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middle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key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(i.e.,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5</a:t>
            </a:r>
            <a:r>
              <a:rPr sz="1800" dirty="0">
                <a:latin typeface="Arial MT"/>
                <a:cs typeface="Arial MT"/>
              </a:rPr>
              <a:t>)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“copied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up”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continues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appear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leaf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141475" y="4828032"/>
            <a:ext cx="463550" cy="551815"/>
          </a:xfrm>
          <a:custGeom>
            <a:avLst/>
            <a:gdLst/>
            <a:ahLst/>
            <a:cxnLst/>
            <a:rect l="l" t="t" r="r" b="b"/>
            <a:pathLst>
              <a:path w="463550" h="551814">
                <a:moveTo>
                  <a:pt x="115824" y="0"/>
                </a:moveTo>
                <a:lnTo>
                  <a:pt x="0" y="0"/>
                </a:lnTo>
                <a:lnTo>
                  <a:pt x="0" y="493776"/>
                </a:lnTo>
                <a:lnTo>
                  <a:pt x="347472" y="493776"/>
                </a:lnTo>
                <a:lnTo>
                  <a:pt x="347472" y="551688"/>
                </a:lnTo>
                <a:lnTo>
                  <a:pt x="463296" y="435864"/>
                </a:lnTo>
                <a:lnTo>
                  <a:pt x="347472" y="320040"/>
                </a:lnTo>
                <a:lnTo>
                  <a:pt x="347472" y="377952"/>
                </a:lnTo>
                <a:lnTo>
                  <a:pt x="115824" y="377952"/>
                </a:lnTo>
                <a:lnTo>
                  <a:pt x="11582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252" y="2607564"/>
            <a:ext cx="6666230" cy="1807845"/>
          </a:xfrm>
          <a:custGeom>
            <a:avLst/>
            <a:gdLst/>
            <a:ahLst/>
            <a:cxnLst/>
            <a:rect l="l" t="t" r="r" b="b"/>
            <a:pathLst>
              <a:path w="6666230" h="1807845">
                <a:moveTo>
                  <a:pt x="2171700" y="464693"/>
                </a:moveTo>
                <a:lnTo>
                  <a:pt x="2171700" y="0"/>
                </a:lnTo>
                <a:lnTo>
                  <a:pt x="2727833" y="0"/>
                </a:lnTo>
                <a:lnTo>
                  <a:pt x="2727833" y="464693"/>
                </a:lnTo>
                <a:lnTo>
                  <a:pt x="2171700" y="464693"/>
                </a:lnTo>
              </a:path>
              <a:path w="6666230" h="1807845">
                <a:moveTo>
                  <a:pt x="2264664" y="0"/>
                </a:moveTo>
                <a:lnTo>
                  <a:pt x="2264664" y="464693"/>
                </a:lnTo>
                <a:lnTo>
                  <a:pt x="2264664" y="0"/>
                </a:lnTo>
              </a:path>
              <a:path w="6666230" h="1807845">
                <a:moveTo>
                  <a:pt x="2726436" y="464693"/>
                </a:moveTo>
                <a:lnTo>
                  <a:pt x="2726436" y="0"/>
                </a:lnTo>
                <a:lnTo>
                  <a:pt x="3285617" y="0"/>
                </a:lnTo>
                <a:lnTo>
                  <a:pt x="3285617" y="464693"/>
                </a:lnTo>
                <a:lnTo>
                  <a:pt x="2726436" y="464693"/>
                </a:lnTo>
              </a:path>
              <a:path w="6666230" h="1807845">
                <a:moveTo>
                  <a:pt x="2822448" y="0"/>
                </a:moveTo>
                <a:lnTo>
                  <a:pt x="2822448" y="464693"/>
                </a:lnTo>
                <a:lnTo>
                  <a:pt x="2822448" y="0"/>
                </a:lnTo>
              </a:path>
              <a:path w="6666230" h="1807845">
                <a:moveTo>
                  <a:pt x="3285744" y="464693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4693"/>
                </a:lnTo>
                <a:lnTo>
                  <a:pt x="3285744" y="464693"/>
                </a:lnTo>
              </a:path>
              <a:path w="6666230" h="1807845">
                <a:moveTo>
                  <a:pt x="3380232" y="0"/>
                </a:moveTo>
                <a:lnTo>
                  <a:pt x="3380232" y="464693"/>
                </a:lnTo>
                <a:lnTo>
                  <a:pt x="3380232" y="0"/>
                </a:lnTo>
              </a:path>
              <a:path w="6666230" h="1807845">
                <a:moveTo>
                  <a:pt x="3843528" y="464693"/>
                </a:moveTo>
                <a:lnTo>
                  <a:pt x="3843528" y="0"/>
                </a:lnTo>
                <a:lnTo>
                  <a:pt x="4401312" y="0"/>
                </a:lnTo>
                <a:lnTo>
                  <a:pt x="4401312" y="464693"/>
                </a:lnTo>
                <a:lnTo>
                  <a:pt x="3843528" y="464693"/>
                </a:lnTo>
              </a:path>
              <a:path w="6666230" h="1807845">
                <a:moveTo>
                  <a:pt x="3934968" y="0"/>
                </a:moveTo>
                <a:lnTo>
                  <a:pt x="3934968" y="464693"/>
                </a:lnTo>
                <a:lnTo>
                  <a:pt x="3934968" y="0"/>
                </a:lnTo>
              </a:path>
              <a:path w="6666230" h="1807845">
                <a:moveTo>
                  <a:pt x="4401312" y="464693"/>
                </a:moveTo>
                <a:lnTo>
                  <a:pt x="4401312" y="0"/>
                </a:lnTo>
                <a:lnTo>
                  <a:pt x="4494149" y="0"/>
                </a:lnTo>
                <a:lnTo>
                  <a:pt x="4494149" y="464693"/>
                </a:lnTo>
                <a:lnTo>
                  <a:pt x="4401312" y="464693"/>
                </a:lnTo>
              </a:path>
              <a:path w="6666230" h="1807845">
                <a:moveTo>
                  <a:pt x="917447" y="1807337"/>
                </a:moveTo>
                <a:lnTo>
                  <a:pt x="917447" y="1435608"/>
                </a:lnTo>
                <a:lnTo>
                  <a:pt x="1289177" y="1435608"/>
                </a:lnTo>
                <a:lnTo>
                  <a:pt x="1289177" y="1807337"/>
                </a:lnTo>
                <a:lnTo>
                  <a:pt x="917447" y="1807337"/>
                </a:lnTo>
              </a:path>
              <a:path w="6666230" h="1807845">
                <a:moveTo>
                  <a:pt x="1289304" y="1807337"/>
                </a:moveTo>
                <a:lnTo>
                  <a:pt x="1289304" y="1435608"/>
                </a:lnTo>
                <a:lnTo>
                  <a:pt x="1661033" y="1435608"/>
                </a:lnTo>
                <a:lnTo>
                  <a:pt x="1661033" y="1807337"/>
                </a:lnTo>
                <a:lnTo>
                  <a:pt x="1289304" y="1807337"/>
                </a:lnTo>
              </a:path>
              <a:path w="6666230" h="1807845">
                <a:moveTo>
                  <a:pt x="1659636" y="1807337"/>
                </a:moveTo>
                <a:lnTo>
                  <a:pt x="1659636" y="1435608"/>
                </a:lnTo>
                <a:lnTo>
                  <a:pt x="2031364" y="1435608"/>
                </a:lnTo>
                <a:lnTo>
                  <a:pt x="2031364" y="1807337"/>
                </a:lnTo>
                <a:lnTo>
                  <a:pt x="1659636" y="1807337"/>
                </a:lnTo>
              </a:path>
              <a:path w="6666230" h="1807845">
                <a:moveTo>
                  <a:pt x="2031492" y="1807337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7337"/>
                </a:lnTo>
                <a:lnTo>
                  <a:pt x="2031492" y="1807337"/>
                </a:lnTo>
              </a:path>
              <a:path w="6666230" h="1807845">
                <a:moveTo>
                  <a:pt x="2589276" y="1807337"/>
                </a:moveTo>
                <a:lnTo>
                  <a:pt x="2589276" y="1435608"/>
                </a:lnTo>
                <a:lnTo>
                  <a:pt x="2961005" y="1435608"/>
                </a:lnTo>
                <a:lnTo>
                  <a:pt x="2961005" y="1807337"/>
                </a:lnTo>
                <a:lnTo>
                  <a:pt x="2589276" y="1807337"/>
                </a:lnTo>
              </a:path>
              <a:path w="6666230" h="1807845">
                <a:moveTo>
                  <a:pt x="2961132" y="1807337"/>
                </a:moveTo>
                <a:lnTo>
                  <a:pt x="2961132" y="1435608"/>
                </a:lnTo>
                <a:lnTo>
                  <a:pt x="3331464" y="1435608"/>
                </a:lnTo>
                <a:lnTo>
                  <a:pt x="3331464" y="1807337"/>
                </a:lnTo>
                <a:lnTo>
                  <a:pt x="2961132" y="1807337"/>
                </a:lnTo>
              </a:path>
              <a:path w="6666230" h="1807845">
                <a:moveTo>
                  <a:pt x="3331464" y="1807337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7337"/>
                </a:lnTo>
                <a:lnTo>
                  <a:pt x="3331464" y="1807337"/>
                </a:lnTo>
              </a:path>
              <a:path w="6666230" h="1807845">
                <a:moveTo>
                  <a:pt x="3704844" y="1807337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7337"/>
                </a:lnTo>
                <a:lnTo>
                  <a:pt x="3704844" y="1807337"/>
                </a:lnTo>
              </a:path>
              <a:path w="6666230" h="1807845">
                <a:moveTo>
                  <a:pt x="4261104" y="1807337"/>
                </a:moveTo>
                <a:lnTo>
                  <a:pt x="4261104" y="1435608"/>
                </a:lnTo>
                <a:lnTo>
                  <a:pt x="4634357" y="1435608"/>
                </a:lnTo>
                <a:lnTo>
                  <a:pt x="4634357" y="1807337"/>
                </a:lnTo>
                <a:lnTo>
                  <a:pt x="4261104" y="1807337"/>
                </a:lnTo>
              </a:path>
              <a:path w="6666230" h="1807845">
                <a:moveTo>
                  <a:pt x="4634484" y="1807337"/>
                </a:moveTo>
                <a:lnTo>
                  <a:pt x="4634484" y="1435608"/>
                </a:lnTo>
                <a:lnTo>
                  <a:pt x="5004816" y="1435608"/>
                </a:lnTo>
                <a:lnTo>
                  <a:pt x="5004816" y="1807337"/>
                </a:lnTo>
                <a:lnTo>
                  <a:pt x="4634484" y="1807337"/>
                </a:lnTo>
              </a:path>
              <a:path w="6666230" h="1807845">
                <a:moveTo>
                  <a:pt x="5004816" y="1807337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7337"/>
                </a:lnTo>
                <a:lnTo>
                  <a:pt x="5004816" y="1807337"/>
                </a:lnTo>
              </a:path>
              <a:path w="6666230" h="1807845">
                <a:moveTo>
                  <a:pt x="5376672" y="1807337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7337"/>
                </a:lnTo>
                <a:lnTo>
                  <a:pt x="5376672" y="1807337"/>
                </a:lnTo>
              </a:path>
              <a:path w="6666230" h="1807845">
                <a:moveTo>
                  <a:pt x="2217420" y="405384"/>
                </a:moveTo>
                <a:lnTo>
                  <a:pt x="0" y="1414145"/>
                </a:lnTo>
                <a:lnTo>
                  <a:pt x="2217420" y="405384"/>
                </a:lnTo>
              </a:path>
              <a:path w="6666230" h="1807845">
                <a:moveTo>
                  <a:pt x="117347" y="1391920"/>
                </a:moveTo>
                <a:lnTo>
                  <a:pt x="0" y="1414145"/>
                </a:lnTo>
                <a:lnTo>
                  <a:pt x="93472" y="1339596"/>
                </a:lnTo>
                <a:lnTo>
                  <a:pt x="117347" y="1391920"/>
                </a:lnTo>
              </a:path>
              <a:path w="6666230" h="1807845">
                <a:moveTo>
                  <a:pt x="2762885" y="417575"/>
                </a:moveTo>
                <a:lnTo>
                  <a:pt x="1659636" y="1414145"/>
                </a:lnTo>
                <a:lnTo>
                  <a:pt x="2762885" y="417575"/>
                </a:lnTo>
              </a:path>
              <a:path w="6666230" h="1807845">
                <a:moveTo>
                  <a:pt x="1766189" y="1356741"/>
                </a:moveTo>
                <a:lnTo>
                  <a:pt x="1659636" y="1414145"/>
                </a:lnTo>
                <a:lnTo>
                  <a:pt x="1726438" y="1313688"/>
                </a:lnTo>
                <a:lnTo>
                  <a:pt x="1766189" y="1356741"/>
                </a:lnTo>
              </a:path>
              <a:path w="6666230" h="1807845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7845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7845">
                <a:moveTo>
                  <a:pt x="3889248" y="405384"/>
                </a:moveTo>
                <a:lnTo>
                  <a:pt x="4981829" y="1402080"/>
                </a:lnTo>
                <a:lnTo>
                  <a:pt x="3889248" y="405384"/>
                </a:lnTo>
              </a:path>
              <a:path w="6666230" h="1807845">
                <a:moveTo>
                  <a:pt x="4916551" y="1303020"/>
                </a:moveTo>
                <a:lnTo>
                  <a:pt x="4981829" y="1402080"/>
                </a:lnTo>
                <a:lnTo>
                  <a:pt x="4876800" y="1345438"/>
                </a:lnTo>
                <a:lnTo>
                  <a:pt x="4916551" y="1303020"/>
                </a:lnTo>
              </a:path>
              <a:path w="6666230" h="1807845">
                <a:moveTo>
                  <a:pt x="4448556" y="393191"/>
                </a:moveTo>
                <a:lnTo>
                  <a:pt x="6665976" y="1402080"/>
                </a:lnTo>
                <a:lnTo>
                  <a:pt x="4448556" y="393191"/>
                </a:lnTo>
              </a:path>
              <a:path w="6666230" h="1807845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30982" y="21614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7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8910" y="270708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8886" y="269633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93776" y="4037076"/>
          <a:ext cx="1487168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40407" y="4086809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49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5984" y="4076191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3014" y="4074667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2" y="4085590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82611" y="4037076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6583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6220" y="2131060"/>
            <a:ext cx="7083425" cy="2532380"/>
            <a:chOff x="236220" y="2131060"/>
            <a:chExt cx="7083425" cy="2532380"/>
          </a:xfrm>
        </p:grpSpPr>
        <p:sp>
          <p:nvSpPr>
            <p:cNvPr id="17" name="object 17"/>
            <p:cNvSpPr/>
            <p:nvPr/>
          </p:nvSpPr>
          <p:spPr>
            <a:xfrm>
              <a:off x="1751584" y="2131059"/>
              <a:ext cx="5568315" cy="1882139"/>
            </a:xfrm>
            <a:custGeom>
              <a:avLst/>
              <a:gdLst/>
              <a:ahLst/>
              <a:cxnLst/>
              <a:rect l="l" t="t" r="r" b="b"/>
              <a:pathLst>
                <a:path w="5568315" h="1882139">
                  <a:moveTo>
                    <a:pt x="538607" y="1882140"/>
                  </a:moveTo>
                  <a:lnTo>
                    <a:pt x="511644" y="1838960"/>
                  </a:lnTo>
                  <a:lnTo>
                    <a:pt x="468376" y="1769618"/>
                  </a:lnTo>
                  <a:lnTo>
                    <a:pt x="479425" y="1822716"/>
                  </a:lnTo>
                  <a:lnTo>
                    <a:pt x="435102" y="1796288"/>
                  </a:lnTo>
                  <a:lnTo>
                    <a:pt x="382905" y="1774444"/>
                  </a:lnTo>
                  <a:lnTo>
                    <a:pt x="358736" y="1767459"/>
                  </a:lnTo>
                  <a:lnTo>
                    <a:pt x="346964" y="1764411"/>
                  </a:lnTo>
                  <a:lnTo>
                    <a:pt x="328676" y="1760728"/>
                  </a:lnTo>
                  <a:lnTo>
                    <a:pt x="310261" y="1757934"/>
                  </a:lnTo>
                  <a:lnTo>
                    <a:pt x="292989" y="1756029"/>
                  </a:lnTo>
                  <a:lnTo>
                    <a:pt x="293903" y="1756029"/>
                  </a:lnTo>
                  <a:lnTo>
                    <a:pt x="273304" y="1754759"/>
                  </a:lnTo>
                  <a:lnTo>
                    <a:pt x="251028" y="1754759"/>
                  </a:lnTo>
                  <a:lnTo>
                    <a:pt x="199136" y="1759331"/>
                  </a:lnTo>
                  <a:lnTo>
                    <a:pt x="144399" y="1772031"/>
                  </a:lnTo>
                  <a:lnTo>
                    <a:pt x="91694" y="1792859"/>
                  </a:lnTo>
                  <a:lnTo>
                    <a:pt x="63195" y="1808276"/>
                  </a:lnTo>
                  <a:lnTo>
                    <a:pt x="77978" y="1756029"/>
                  </a:lnTo>
                  <a:lnTo>
                    <a:pt x="0" y="1863217"/>
                  </a:lnTo>
                  <a:lnTo>
                    <a:pt x="103555" y="1824355"/>
                  </a:lnTo>
                  <a:lnTo>
                    <a:pt x="124206" y="1816608"/>
                  </a:lnTo>
                  <a:lnTo>
                    <a:pt x="73342" y="1817027"/>
                  </a:lnTo>
                  <a:lnTo>
                    <a:pt x="81026" y="1812544"/>
                  </a:lnTo>
                  <a:lnTo>
                    <a:pt x="97536" y="1804162"/>
                  </a:lnTo>
                  <a:lnTo>
                    <a:pt x="148463" y="1784096"/>
                  </a:lnTo>
                  <a:lnTo>
                    <a:pt x="201422" y="1771777"/>
                  </a:lnTo>
                  <a:lnTo>
                    <a:pt x="218325" y="1769618"/>
                  </a:lnTo>
                  <a:lnTo>
                    <a:pt x="217830" y="1769618"/>
                  </a:lnTo>
                  <a:lnTo>
                    <a:pt x="237236" y="1767967"/>
                  </a:lnTo>
                  <a:lnTo>
                    <a:pt x="251561" y="1767459"/>
                  </a:lnTo>
                  <a:lnTo>
                    <a:pt x="273177" y="1767459"/>
                  </a:lnTo>
                  <a:lnTo>
                    <a:pt x="326771" y="1773174"/>
                  </a:lnTo>
                  <a:lnTo>
                    <a:pt x="379222" y="1786636"/>
                  </a:lnTo>
                  <a:lnTo>
                    <a:pt x="429514" y="1807718"/>
                  </a:lnTo>
                  <a:lnTo>
                    <a:pt x="468744" y="1830870"/>
                  </a:lnTo>
                  <a:lnTo>
                    <a:pt x="418084" y="1826895"/>
                  </a:lnTo>
                  <a:lnTo>
                    <a:pt x="538607" y="1882140"/>
                  </a:lnTo>
                  <a:close/>
                </a:path>
                <a:path w="5568315" h="1882139">
                  <a:moveTo>
                    <a:pt x="2291207" y="1882140"/>
                  </a:moveTo>
                  <a:lnTo>
                    <a:pt x="2264245" y="1838960"/>
                  </a:lnTo>
                  <a:lnTo>
                    <a:pt x="2220976" y="1769618"/>
                  </a:lnTo>
                  <a:lnTo>
                    <a:pt x="2232025" y="1822716"/>
                  </a:lnTo>
                  <a:lnTo>
                    <a:pt x="2187702" y="1796288"/>
                  </a:lnTo>
                  <a:lnTo>
                    <a:pt x="2135505" y="1774444"/>
                  </a:lnTo>
                  <a:lnTo>
                    <a:pt x="2111337" y="1767459"/>
                  </a:lnTo>
                  <a:lnTo>
                    <a:pt x="2099564" y="1764411"/>
                  </a:lnTo>
                  <a:lnTo>
                    <a:pt x="2081276" y="1760728"/>
                  </a:lnTo>
                  <a:lnTo>
                    <a:pt x="2062861" y="1757934"/>
                  </a:lnTo>
                  <a:lnTo>
                    <a:pt x="2045589" y="1756029"/>
                  </a:lnTo>
                  <a:lnTo>
                    <a:pt x="2046503" y="1756029"/>
                  </a:lnTo>
                  <a:lnTo>
                    <a:pt x="2025904" y="1754759"/>
                  </a:lnTo>
                  <a:lnTo>
                    <a:pt x="2003628" y="1754759"/>
                  </a:lnTo>
                  <a:lnTo>
                    <a:pt x="1951736" y="1759331"/>
                  </a:lnTo>
                  <a:lnTo>
                    <a:pt x="1896999" y="1772031"/>
                  </a:lnTo>
                  <a:lnTo>
                    <a:pt x="1844294" y="1792859"/>
                  </a:lnTo>
                  <a:lnTo>
                    <a:pt x="1815795" y="1808276"/>
                  </a:lnTo>
                  <a:lnTo>
                    <a:pt x="1830578" y="1756029"/>
                  </a:lnTo>
                  <a:lnTo>
                    <a:pt x="1752600" y="1863217"/>
                  </a:lnTo>
                  <a:lnTo>
                    <a:pt x="1856155" y="1824355"/>
                  </a:lnTo>
                  <a:lnTo>
                    <a:pt x="1876806" y="1816608"/>
                  </a:lnTo>
                  <a:lnTo>
                    <a:pt x="1825942" y="1817027"/>
                  </a:lnTo>
                  <a:lnTo>
                    <a:pt x="1833626" y="1812544"/>
                  </a:lnTo>
                  <a:lnTo>
                    <a:pt x="1850136" y="1804162"/>
                  </a:lnTo>
                  <a:lnTo>
                    <a:pt x="1901063" y="1784096"/>
                  </a:lnTo>
                  <a:lnTo>
                    <a:pt x="1954022" y="1771777"/>
                  </a:lnTo>
                  <a:lnTo>
                    <a:pt x="1970925" y="1769618"/>
                  </a:lnTo>
                  <a:lnTo>
                    <a:pt x="1970430" y="1769618"/>
                  </a:lnTo>
                  <a:lnTo>
                    <a:pt x="1989836" y="1767967"/>
                  </a:lnTo>
                  <a:lnTo>
                    <a:pt x="2004161" y="1767459"/>
                  </a:lnTo>
                  <a:lnTo>
                    <a:pt x="2025777" y="1767459"/>
                  </a:lnTo>
                  <a:lnTo>
                    <a:pt x="2079371" y="1773174"/>
                  </a:lnTo>
                  <a:lnTo>
                    <a:pt x="2131822" y="1786636"/>
                  </a:lnTo>
                  <a:lnTo>
                    <a:pt x="2182114" y="1807718"/>
                  </a:lnTo>
                  <a:lnTo>
                    <a:pt x="2221344" y="1830870"/>
                  </a:lnTo>
                  <a:lnTo>
                    <a:pt x="2170684" y="1826895"/>
                  </a:lnTo>
                  <a:lnTo>
                    <a:pt x="2291207" y="1882140"/>
                  </a:lnTo>
                  <a:close/>
                </a:path>
                <a:path w="5568315" h="1882139">
                  <a:moveTo>
                    <a:pt x="2440940" y="461264"/>
                  </a:moveTo>
                  <a:lnTo>
                    <a:pt x="2417661" y="406781"/>
                  </a:lnTo>
                  <a:lnTo>
                    <a:pt x="2388870" y="339344"/>
                  </a:lnTo>
                  <a:lnTo>
                    <a:pt x="2391613" y="392214"/>
                  </a:lnTo>
                  <a:lnTo>
                    <a:pt x="2064766" y="0"/>
                  </a:lnTo>
                  <a:lnTo>
                    <a:pt x="2055114" y="8128"/>
                  </a:lnTo>
                  <a:lnTo>
                    <a:pt x="2381783" y="400265"/>
                  </a:lnTo>
                  <a:lnTo>
                    <a:pt x="2330323" y="388112"/>
                  </a:lnTo>
                  <a:lnTo>
                    <a:pt x="2440940" y="461264"/>
                  </a:lnTo>
                  <a:close/>
                </a:path>
                <a:path w="5568315" h="1882139">
                  <a:moveTo>
                    <a:pt x="3891407" y="1882140"/>
                  </a:moveTo>
                  <a:lnTo>
                    <a:pt x="3864445" y="1838960"/>
                  </a:lnTo>
                  <a:lnTo>
                    <a:pt x="3821176" y="1769618"/>
                  </a:lnTo>
                  <a:lnTo>
                    <a:pt x="3832225" y="1822716"/>
                  </a:lnTo>
                  <a:lnTo>
                    <a:pt x="3787902" y="1796288"/>
                  </a:lnTo>
                  <a:lnTo>
                    <a:pt x="3735705" y="1774444"/>
                  </a:lnTo>
                  <a:lnTo>
                    <a:pt x="3711537" y="1767459"/>
                  </a:lnTo>
                  <a:lnTo>
                    <a:pt x="3699764" y="1764411"/>
                  </a:lnTo>
                  <a:lnTo>
                    <a:pt x="3681476" y="1760728"/>
                  </a:lnTo>
                  <a:lnTo>
                    <a:pt x="3663061" y="1757934"/>
                  </a:lnTo>
                  <a:lnTo>
                    <a:pt x="3645789" y="1756029"/>
                  </a:lnTo>
                  <a:lnTo>
                    <a:pt x="3646703" y="1756029"/>
                  </a:lnTo>
                  <a:lnTo>
                    <a:pt x="3626104" y="1754759"/>
                  </a:lnTo>
                  <a:lnTo>
                    <a:pt x="3603828" y="1754759"/>
                  </a:lnTo>
                  <a:lnTo>
                    <a:pt x="3551936" y="1759331"/>
                  </a:lnTo>
                  <a:lnTo>
                    <a:pt x="3497199" y="1772031"/>
                  </a:lnTo>
                  <a:lnTo>
                    <a:pt x="3444494" y="1792859"/>
                  </a:lnTo>
                  <a:lnTo>
                    <a:pt x="3415995" y="1808276"/>
                  </a:lnTo>
                  <a:lnTo>
                    <a:pt x="3430778" y="1756029"/>
                  </a:lnTo>
                  <a:lnTo>
                    <a:pt x="3352800" y="1863217"/>
                  </a:lnTo>
                  <a:lnTo>
                    <a:pt x="3456355" y="1824355"/>
                  </a:lnTo>
                  <a:lnTo>
                    <a:pt x="3477006" y="1816608"/>
                  </a:lnTo>
                  <a:lnTo>
                    <a:pt x="3426142" y="1817027"/>
                  </a:lnTo>
                  <a:lnTo>
                    <a:pt x="3433826" y="1812544"/>
                  </a:lnTo>
                  <a:lnTo>
                    <a:pt x="3450336" y="1804162"/>
                  </a:lnTo>
                  <a:lnTo>
                    <a:pt x="3501263" y="1784096"/>
                  </a:lnTo>
                  <a:lnTo>
                    <a:pt x="3554222" y="1771777"/>
                  </a:lnTo>
                  <a:lnTo>
                    <a:pt x="3571125" y="1769618"/>
                  </a:lnTo>
                  <a:lnTo>
                    <a:pt x="3570630" y="1769618"/>
                  </a:lnTo>
                  <a:lnTo>
                    <a:pt x="3590036" y="1767967"/>
                  </a:lnTo>
                  <a:lnTo>
                    <a:pt x="3604361" y="1767459"/>
                  </a:lnTo>
                  <a:lnTo>
                    <a:pt x="3625977" y="1767459"/>
                  </a:lnTo>
                  <a:lnTo>
                    <a:pt x="3679571" y="1773174"/>
                  </a:lnTo>
                  <a:lnTo>
                    <a:pt x="3732022" y="1786636"/>
                  </a:lnTo>
                  <a:lnTo>
                    <a:pt x="3782314" y="1807718"/>
                  </a:lnTo>
                  <a:lnTo>
                    <a:pt x="3821544" y="1830870"/>
                  </a:lnTo>
                  <a:lnTo>
                    <a:pt x="3770884" y="1826895"/>
                  </a:lnTo>
                  <a:lnTo>
                    <a:pt x="3891407" y="1882140"/>
                  </a:lnTo>
                  <a:close/>
                </a:path>
                <a:path w="5568315" h="1882139">
                  <a:moveTo>
                    <a:pt x="5567807" y="1882140"/>
                  </a:moveTo>
                  <a:lnTo>
                    <a:pt x="5540845" y="1838960"/>
                  </a:lnTo>
                  <a:lnTo>
                    <a:pt x="5497576" y="1769618"/>
                  </a:lnTo>
                  <a:lnTo>
                    <a:pt x="5508625" y="1822716"/>
                  </a:lnTo>
                  <a:lnTo>
                    <a:pt x="5464302" y="1796288"/>
                  </a:lnTo>
                  <a:lnTo>
                    <a:pt x="5412105" y="1774444"/>
                  </a:lnTo>
                  <a:lnTo>
                    <a:pt x="5387937" y="1767459"/>
                  </a:lnTo>
                  <a:lnTo>
                    <a:pt x="5376164" y="1764411"/>
                  </a:lnTo>
                  <a:lnTo>
                    <a:pt x="5357876" y="1760728"/>
                  </a:lnTo>
                  <a:lnTo>
                    <a:pt x="5339461" y="1757934"/>
                  </a:lnTo>
                  <a:lnTo>
                    <a:pt x="5322189" y="1756029"/>
                  </a:lnTo>
                  <a:lnTo>
                    <a:pt x="5323103" y="1756029"/>
                  </a:lnTo>
                  <a:lnTo>
                    <a:pt x="5302504" y="1754759"/>
                  </a:lnTo>
                  <a:lnTo>
                    <a:pt x="5280228" y="1754759"/>
                  </a:lnTo>
                  <a:lnTo>
                    <a:pt x="5228336" y="1759331"/>
                  </a:lnTo>
                  <a:lnTo>
                    <a:pt x="5173599" y="1772031"/>
                  </a:lnTo>
                  <a:lnTo>
                    <a:pt x="5120894" y="1792859"/>
                  </a:lnTo>
                  <a:lnTo>
                    <a:pt x="5092395" y="1808276"/>
                  </a:lnTo>
                  <a:lnTo>
                    <a:pt x="5107178" y="1756029"/>
                  </a:lnTo>
                  <a:lnTo>
                    <a:pt x="5029200" y="1863217"/>
                  </a:lnTo>
                  <a:lnTo>
                    <a:pt x="5132756" y="1824355"/>
                  </a:lnTo>
                  <a:lnTo>
                    <a:pt x="5153406" y="1816608"/>
                  </a:lnTo>
                  <a:lnTo>
                    <a:pt x="5102542" y="1817027"/>
                  </a:lnTo>
                  <a:lnTo>
                    <a:pt x="5110226" y="1812544"/>
                  </a:lnTo>
                  <a:lnTo>
                    <a:pt x="5126736" y="1804162"/>
                  </a:lnTo>
                  <a:lnTo>
                    <a:pt x="5177663" y="1784096"/>
                  </a:lnTo>
                  <a:lnTo>
                    <a:pt x="5230622" y="1771777"/>
                  </a:lnTo>
                  <a:lnTo>
                    <a:pt x="5247525" y="1769618"/>
                  </a:lnTo>
                  <a:lnTo>
                    <a:pt x="5247030" y="1769618"/>
                  </a:lnTo>
                  <a:lnTo>
                    <a:pt x="5266436" y="1767967"/>
                  </a:lnTo>
                  <a:lnTo>
                    <a:pt x="5280761" y="1767459"/>
                  </a:lnTo>
                  <a:lnTo>
                    <a:pt x="5302377" y="1767459"/>
                  </a:lnTo>
                  <a:lnTo>
                    <a:pt x="5355971" y="1773174"/>
                  </a:lnTo>
                  <a:lnTo>
                    <a:pt x="5408422" y="1786636"/>
                  </a:lnTo>
                  <a:lnTo>
                    <a:pt x="5458714" y="1807718"/>
                  </a:lnTo>
                  <a:lnTo>
                    <a:pt x="5497944" y="1830870"/>
                  </a:lnTo>
                  <a:lnTo>
                    <a:pt x="5447284" y="1826895"/>
                  </a:lnTo>
                  <a:lnTo>
                    <a:pt x="5567807" y="18821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54963" y="3001899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7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1"/>
                  </a:lnTo>
                  <a:lnTo>
                    <a:pt x="125145" y="1026794"/>
                  </a:lnTo>
                  <a:lnTo>
                    <a:pt x="125656" y="1021080"/>
                  </a:lnTo>
                  <a:lnTo>
                    <a:pt x="28752" y="1021080"/>
                  </a:lnTo>
                  <a:lnTo>
                    <a:pt x="17957" y="997457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7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4"/>
                  </a:lnTo>
                  <a:lnTo>
                    <a:pt x="48463" y="996314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56" y="1021080"/>
                  </a:lnTo>
                  <a:lnTo>
                    <a:pt x="125780" y="1019682"/>
                  </a:lnTo>
                  <a:lnTo>
                    <a:pt x="126542" y="1012570"/>
                  </a:lnTo>
                  <a:lnTo>
                    <a:pt x="121335" y="1006220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4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4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4"/>
                  </a:moveTo>
                  <a:lnTo>
                    <a:pt x="24688" y="996314"/>
                  </a:lnTo>
                  <a:lnTo>
                    <a:pt x="46857" y="998579"/>
                  </a:lnTo>
                  <a:lnTo>
                    <a:pt x="48463" y="99631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174" y="3812286"/>
              <a:ext cx="2021205" cy="838200"/>
            </a:xfrm>
            <a:custGeom>
              <a:avLst/>
              <a:gdLst/>
              <a:ahLst/>
              <a:cxnLst/>
              <a:rect l="l" t="t" r="r" b="b"/>
              <a:pathLst>
                <a:path w="2021205" h="838200">
                  <a:moveTo>
                    <a:pt x="0" y="419100"/>
                  </a:moveTo>
                  <a:lnTo>
                    <a:pt x="8508" y="364452"/>
                  </a:lnTo>
                  <a:lnTo>
                    <a:pt x="33322" y="311933"/>
                  </a:lnTo>
                  <a:lnTo>
                    <a:pt x="73377" y="261983"/>
                  </a:lnTo>
                  <a:lnTo>
                    <a:pt x="127608" y="215045"/>
                  </a:lnTo>
                  <a:lnTo>
                    <a:pt x="159706" y="192843"/>
                  </a:lnTo>
                  <a:lnTo>
                    <a:pt x="194950" y="171559"/>
                  </a:lnTo>
                  <a:lnTo>
                    <a:pt x="233204" y="151249"/>
                  </a:lnTo>
                  <a:lnTo>
                    <a:pt x="274337" y="131967"/>
                  </a:lnTo>
                  <a:lnTo>
                    <a:pt x="318215" y="113769"/>
                  </a:lnTo>
                  <a:lnTo>
                    <a:pt x="364705" y="96710"/>
                  </a:lnTo>
                  <a:lnTo>
                    <a:pt x="413674" y="80845"/>
                  </a:lnTo>
                  <a:lnTo>
                    <a:pt x="464989" y="66229"/>
                  </a:lnTo>
                  <a:lnTo>
                    <a:pt x="518516" y="52917"/>
                  </a:lnTo>
                  <a:lnTo>
                    <a:pt x="574123" y="40965"/>
                  </a:lnTo>
                  <a:lnTo>
                    <a:pt x="631676" y="30428"/>
                  </a:lnTo>
                  <a:lnTo>
                    <a:pt x="691042" y="21360"/>
                  </a:lnTo>
                  <a:lnTo>
                    <a:pt x="752088" y="13817"/>
                  </a:lnTo>
                  <a:lnTo>
                    <a:pt x="814682" y="7855"/>
                  </a:lnTo>
                  <a:lnTo>
                    <a:pt x="878689" y="3527"/>
                  </a:lnTo>
                  <a:lnTo>
                    <a:pt x="943976" y="891"/>
                  </a:lnTo>
                  <a:lnTo>
                    <a:pt x="1010412" y="0"/>
                  </a:lnTo>
                  <a:lnTo>
                    <a:pt x="1076847" y="891"/>
                  </a:lnTo>
                  <a:lnTo>
                    <a:pt x="1142134" y="3527"/>
                  </a:lnTo>
                  <a:lnTo>
                    <a:pt x="1206141" y="7855"/>
                  </a:lnTo>
                  <a:lnTo>
                    <a:pt x="1268735" y="13817"/>
                  </a:lnTo>
                  <a:lnTo>
                    <a:pt x="1329781" y="21360"/>
                  </a:lnTo>
                  <a:lnTo>
                    <a:pt x="1389147" y="30428"/>
                  </a:lnTo>
                  <a:lnTo>
                    <a:pt x="1446700" y="40965"/>
                  </a:lnTo>
                  <a:lnTo>
                    <a:pt x="1502307" y="52917"/>
                  </a:lnTo>
                  <a:lnTo>
                    <a:pt x="1555834" y="66229"/>
                  </a:lnTo>
                  <a:lnTo>
                    <a:pt x="1607149" y="80845"/>
                  </a:lnTo>
                  <a:lnTo>
                    <a:pt x="1656118" y="96710"/>
                  </a:lnTo>
                  <a:lnTo>
                    <a:pt x="1702608" y="113769"/>
                  </a:lnTo>
                  <a:lnTo>
                    <a:pt x="1746486" y="131967"/>
                  </a:lnTo>
                  <a:lnTo>
                    <a:pt x="1787619" y="151249"/>
                  </a:lnTo>
                  <a:lnTo>
                    <a:pt x="1825873" y="171559"/>
                  </a:lnTo>
                  <a:lnTo>
                    <a:pt x="1861117" y="192843"/>
                  </a:lnTo>
                  <a:lnTo>
                    <a:pt x="1893215" y="215045"/>
                  </a:lnTo>
                  <a:lnTo>
                    <a:pt x="1947446" y="261983"/>
                  </a:lnTo>
                  <a:lnTo>
                    <a:pt x="1987501" y="311933"/>
                  </a:lnTo>
                  <a:lnTo>
                    <a:pt x="2012315" y="364452"/>
                  </a:lnTo>
                  <a:lnTo>
                    <a:pt x="2020824" y="419100"/>
                  </a:lnTo>
                  <a:lnTo>
                    <a:pt x="2018674" y="446662"/>
                  </a:lnTo>
                  <a:lnTo>
                    <a:pt x="2001880" y="500301"/>
                  </a:lnTo>
                  <a:lnTo>
                    <a:pt x="1969312" y="551590"/>
                  </a:lnTo>
                  <a:lnTo>
                    <a:pt x="1922036" y="600089"/>
                  </a:lnTo>
                  <a:lnTo>
                    <a:pt x="1861117" y="645356"/>
                  </a:lnTo>
                  <a:lnTo>
                    <a:pt x="1825873" y="666640"/>
                  </a:lnTo>
                  <a:lnTo>
                    <a:pt x="1787619" y="686950"/>
                  </a:lnTo>
                  <a:lnTo>
                    <a:pt x="1746486" y="706232"/>
                  </a:lnTo>
                  <a:lnTo>
                    <a:pt x="1702608" y="724430"/>
                  </a:lnTo>
                  <a:lnTo>
                    <a:pt x="1656118" y="741489"/>
                  </a:lnTo>
                  <a:lnTo>
                    <a:pt x="1607149" y="757354"/>
                  </a:lnTo>
                  <a:lnTo>
                    <a:pt x="1555834" y="771970"/>
                  </a:lnTo>
                  <a:lnTo>
                    <a:pt x="1502307" y="785282"/>
                  </a:lnTo>
                  <a:lnTo>
                    <a:pt x="1446700" y="797234"/>
                  </a:lnTo>
                  <a:lnTo>
                    <a:pt x="1389147" y="807771"/>
                  </a:lnTo>
                  <a:lnTo>
                    <a:pt x="1329781" y="816839"/>
                  </a:lnTo>
                  <a:lnTo>
                    <a:pt x="1268735" y="824382"/>
                  </a:lnTo>
                  <a:lnTo>
                    <a:pt x="1206141" y="830344"/>
                  </a:lnTo>
                  <a:lnTo>
                    <a:pt x="1142134" y="834672"/>
                  </a:lnTo>
                  <a:lnTo>
                    <a:pt x="1076847" y="837308"/>
                  </a:lnTo>
                  <a:lnTo>
                    <a:pt x="1010412" y="838200"/>
                  </a:lnTo>
                  <a:lnTo>
                    <a:pt x="943976" y="837308"/>
                  </a:lnTo>
                  <a:lnTo>
                    <a:pt x="878689" y="834672"/>
                  </a:lnTo>
                  <a:lnTo>
                    <a:pt x="814682" y="830344"/>
                  </a:lnTo>
                  <a:lnTo>
                    <a:pt x="752088" y="824382"/>
                  </a:lnTo>
                  <a:lnTo>
                    <a:pt x="691042" y="816839"/>
                  </a:lnTo>
                  <a:lnTo>
                    <a:pt x="631676" y="807771"/>
                  </a:lnTo>
                  <a:lnTo>
                    <a:pt x="574123" y="797234"/>
                  </a:lnTo>
                  <a:lnTo>
                    <a:pt x="518516" y="785282"/>
                  </a:lnTo>
                  <a:lnTo>
                    <a:pt x="464989" y="771970"/>
                  </a:lnTo>
                  <a:lnTo>
                    <a:pt x="413674" y="757354"/>
                  </a:lnTo>
                  <a:lnTo>
                    <a:pt x="364705" y="741489"/>
                  </a:lnTo>
                  <a:lnTo>
                    <a:pt x="318215" y="724430"/>
                  </a:lnTo>
                  <a:lnTo>
                    <a:pt x="274337" y="706232"/>
                  </a:lnTo>
                  <a:lnTo>
                    <a:pt x="233204" y="686950"/>
                  </a:lnTo>
                  <a:lnTo>
                    <a:pt x="194950" y="666640"/>
                  </a:lnTo>
                  <a:lnTo>
                    <a:pt x="159706" y="645356"/>
                  </a:lnTo>
                  <a:lnTo>
                    <a:pt x="127608" y="623154"/>
                  </a:lnTo>
                  <a:lnTo>
                    <a:pt x="73377" y="576216"/>
                  </a:lnTo>
                  <a:lnTo>
                    <a:pt x="33322" y="526266"/>
                  </a:lnTo>
                  <a:lnTo>
                    <a:pt x="8508" y="473747"/>
                  </a:lnTo>
                  <a:lnTo>
                    <a:pt x="0" y="4191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088136" y="6003035"/>
          <a:ext cx="1435734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895600" y="6013703"/>
          <a:ext cx="1436368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1813560" y="5038344"/>
            <a:ext cx="504825" cy="928369"/>
          </a:xfrm>
          <a:custGeom>
            <a:avLst/>
            <a:gdLst/>
            <a:ahLst/>
            <a:cxnLst/>
            <a:rect l="l" t="t" r="r" b="b"/>
            <a:pathLst>
              <a:path w="504825" h="928370">
                <a:moveTo>
                  <a:pt x="504444" y="0"/>
                </a:moveTo>
                <a:lnTo>
                  <a:pt x="0" y="928052"/>
                </a:lnTo>
                <a:lnTo>
                  <a:pt x="504444" y="0"/>
                </a:lnTo>
              </a:path>
              <a:path w="504825" h="928370">
                <a:moveTo>
                  <a:pt x="77723" y="842327"/>
                </a:moveTo>
                <a:lnTo>
                  <a:pt x="0" y="928052"/>
                </a:lnTo>
                <a:lnTo>
                  <a:pt x="26923" y="815339"/>
                </a:lnTo>
                <a:lnTo>
                  <a:pt x="77723" y="84232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34055" y="5094732"/>
            <a:ext cx="448309" cy="401320"/>
          </a:xfrm>
          <a:custGeom>
            <a:avLst/>
            <a:gdLst/>
            <a:ahLst/>
            <a:cxnLst/>
            <a:rect l="l" t="t" r="r" b="b"/>
            <a:pathLst>
              <a:path w="448310" h="401320">
                <a:moveTo>
                  <a:pt x="0" y="400812"/>
                </a:moveTo>
                <a:lnTo>
                  <a:pt x="0" y="0"/>
                </a:lnTo>
                <a:lnTo>
                  <a:pt x="447929" y="0"/>
                </a:lnTo>
                <a:lnTo>
                  <a:pt x="447929" y="400812"/>
                </a:lnTo>
                <a:lnTo>
                  <a:pt x="0" y="400812"/>
                </a:lnTo>
              </a:path>
              <a:path w="448310" h="401320">
                <a:moveTo>
                  <a:pt x="336804" y="9144"/>
                </a:moveTo>
                <a:lnTo>
                  <a:pt x="336804" y="379349"/>
                </a:lnTo>
                <a:lnTo>
                  <a:pt x="336804" y="91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43529" y="516064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34335" y="5862104"/>
            <a:ext cx="538480" cy="127635"/>
          </a:xfrm>
          <a:custGeom>
            <a:avLst/>
            <a:gdLst/>
            <a:ahLst/>
            <a:cxnLst/>
            <a:rect l="l" t="t" r="r" b="b"/>
            <a:pathLst>
              <a:path w="538480" h="127635">
                <a:moveTo>
                  <a:pt x="493569" y="94593"/>
                </a:moveTo>
                <a:lnTo>
                  <a:pt x="456691" y="103251"/>
                </a:lnTo>
                <a:lnTo>
                  <a:pt x="538352" y="127495"/>
                </a:lnTo>
                <a:lnTo>
                  <a:pt x="528134" y="99910"/>
                </a:lnTo>
                <a:lnTo>
                  <a:pt x="499999" y="99910"/>
                </a:lnTo>
                <a:lnTo>
                  <a:pt x="497205" y="97675"/>
                </a:lnTo>
                <a:lnTo>
                  <a:pt x="493569" y="94593"/>
                </a:lnTo>
                <a:close/>
              </a:path>
              <a:path w="538480" h="127635">
                <a:moveTo>
                  <a:pt x="35051" y="31000"/>
                </a:moveTo>
                <a:lnTo>
                  <a:pt x="0" y="108635"/>
                </a:lnTo>
                <a:lnTo>
                  <a:pt x="83013" y="90157"/>
                </a:lnTo>
                <a:lnTo>
                  <a:pt x="83308" y="90157"/>
                </a:lnTo>
                <a:lnTo>
                  <a:pt x="62696" y="83794"/>
                </a:lnTo>
                <a:lnTo>
                  <a:pt x="40258" y="83794"/>
                </a:lnTo>
                <a:lnTo>
                  <a:pt x="36321" y="83146"/>
                </a:lnTo>
                <a:lnTo>
                  <a:pt x="34162" y="80302"/>
                </a:lnTo>
                <a:lnTo>
                  <a:pt x="32131" y="77457"/>
                </a:lnTo>
                <a:lnTo>
                  <a:pt x="32765" y="73482"/>
                </a:lnTo>
                <a:lnTo>
                  <a:pt x="35614" y="71488"/>
                </a:lnTo>
                <a:lnTo>
                  <a:pt x="38676" y="69268"/>
                </a:lnTo>
                <a:lnTo>
                  <a:pt x="35159" y="32131"/>
                </a:lnTo>
                <a:lnTo>
                  <a:pt x="35051" y="31000"/>
                </a:lnTo>
                <a:close/>
              </a:path>
              <a:path w="538480" h="127635">
                <a:moveTo>
                  <a:pt x="502477" y="85500"/>
                </a:moveTo>
                <a:lnTo>
                  <a:pt x="501269" y="92786"/>
                </a:lnTo>
                <a:lnTo>
                  <a:pt x="493569" y="94593"/>
                </a:lnTo>
                <a:lnTo>
                  <a:pt x="497205" y="97675"/>
                </a:lnTo>
                <a:lnTo>
                  <a:pt x="499999" y="99910"/>
                </a:lnTo>
                <a:lnTo>
                  <a:pt x="503936" y="99555"/>
                </a:lnTo>
                <a:lnTo>
                  <a:pt x="508507" y="94157"/>
                </a:lnTo>
                <a:lnTo>
                  <a:pt x="508126" y="90157"/>
                </a:lnTo>
                <a:lnTo>
                  <a:pt x="505332" y="87909"/>
                </a:lnTo>
                <a:lnTo>
                  <a:pt x="502477" y="85500"/>
                </a:lnTo>
                <a:close/>
              </a:path>
              <a:path w="538480" h="127635">
                <a:moveTo>
                  <a:pt x="508762" y="47612"/>
                </a:moveTo>
                <a:lnTo>
                  <a:pt x="502477" y="85500"/>
                </a:lnTo>
                <a:lnTo>
                  <a:pt x="505332" y="87909"/>
                </a:lnTo>
                <a:lnTo>
                  <a:pt x="508126" y="90157"/>
                </a:lnTo>
                <a:lnTo>
                  <a:pt x="508377" y="92786"/>
                </a:lnTo>
                <a:lnTo>
                  <a:pt x="508412" y="93154"/>
                </a:lnTo>
                <a:lnTo>
                  <a:pt x="508507" y="94157"/>
                </a:lnTo>
                <a:lnTo>
                  <a:pt x="503936" y="99555"/>
                </a:lnTo>
                <a:lnTo>
                  <a:pt x="499999" y="99910"/>
                </a:lnTo>
                <a:lnTo>
                  <a:pt x="528134" y="99910"/>
                </a:lnTo>
                <a:lnTo>
                  <a:pt x="508762" y="47612"/>
                </a:lnTo>
                <a:close/>
              </a:path>
              <a:path w="538480" h="127635">
                <a:moveTo>
                  <a:pt x="357953" y="12687"/>
                </a:moveTo>
                <a:lnTo>
                  <a:pt x="255143" y="12687"/>
                </a:lnTo>
                <a:lnTo>
                  <a:pt x="273050" y="12877"/>
                </a:lnTo>
                <a:lnTo>
                  <a:pt x="290956" y="14008"/>
                </a:lnTo>
                <a:lnTo>
                  <a:pt x="344296" y="22275"/>
                </a:lnTo>
                <a:lnTo>
                  <a:pt x="396113" y="38315"/>
                </a:lnTo>
                <a:lnTo>
                  <a:pt x="445643" y="61937"/>
                </a:lnTo>
                <a:lnTo>
                  <a:pt x="491870" y="93154"/>
                </a:lnTo>
                <a:lnTo>
                  <a:pt x="493569" y="94593"/>
                </a:lnTo>
                <a:lnTo>
                  <a:pt x="501269" y="92786"/>
                </a:lnTo>
                <a:lnTo>
                  <a:pt x="467994" y="60642"/>
                </a:lnTo>
                <a:lnTo>
                  <a:pt x="417830" y="33629"/>
                </a:lnTo>
                <a:lnTo>
                  <a:pt x="364870" y="14478"/>
                </a:lnTo>
                <a:lnTo>
                  <a:pt x="357953" y="12687"/>
                </a:lnTo>
                <a:close/>
              </a:path>
              <a:path w="538480" h="127635">
                <a:moveTo>
                  <a:pt x="38676" y="69268"/>
                </a:moveTo>
                <a:lnTo>
                  <a:pt x="35614" y="71488"/>
                </a:lnTo>
                <a:lnTo>
                  <a:pt x="32765" y="73482"/>
                </a:lnTo>
                <a:lnTo>
                  <a:pt x="32131" y="77457"/>
                </a:lnTo>
                <a:lnTo>
                  <a:pt x="34162" y="80302"/>
                </a:lnTo>
                <a:lnTo>
                  <a:pt x="36196" y="82981"/>
                </a:lnTo>
                <a:lnTo>
                  <a:pt x="36321" y="83146"/>
                </a:lnTo>
                <a:lnTo>
                  <a:pt x="40258" y="83794"/>
                </a:lnTo>
                <a:lnTo>
                  <a:pt x="43052" y="81749"/>
                </a:lnTo>
                <a:lnTo>
                  <a:pt x="46988" y="78945"/>
                </a:lnTo>
                <a:lnTo>
                  <a:pt x="39369" y="76593"/>
                </a:lnTo>
                <a:lnTo>
                  <a:pt x="38676" y="69268"/>
                </a:lnTo>
                <a:close/>
              </a:path>
              <a:path w="538480" h="127635">
                <a:moveTo>
                  <a:pt x="46988" y="78945"/>
                </a:moveTo>
                <a:lnTo>
                  <a:pt x="43052" y="81749"/>
                </a:lnTo>
                <a:lnTo>
                  <a:pt x="40258" y="83794"/>
                </a:lnTo>
                <a:lnTo>
                  <a:pt x="62696" y="83794"/>
                </a:lnTo>
                <a:lnTo>
                  <a:pt x="46988" y="78945"/>
                </a:lnTo>
                <a:close/>
              </a:path>
              <a:path w="538480" h="127635">
                <a:moveTo>
                  <a:pt x="254634" y="0"/>
                </a:moveTo>
                <a:lnTo>
                  <a:pt x="199008" y="4762"/>
                </a:lnTo>
                <a:lnTo>
                  <a:pt x="144399" y="17475"/>
                </a:lnTo>
                <a:lnTo>
                  <a:pt x="91693" y="38315"/>
                </a:lnTo>
                <a:lnTo>
                  <a:pt x="57912" y="56629"/>
                </a:lnTo>
                <a:lnTo>
                  <a:pt x="38676" y="69268"/>
                </a:lnTo>
                <a:lnTo>
                  <a:pt x="39369" y="76593"/>
                </a:lnTo>
                <a:lnTo>
                  <a:pt x="46988" y="78945"/>
                </a:lnTo>
                <a:lnTo>
                  <a:pt x="49077" y="77457"/>
                </a:lnTo>
                <a:lnTo>
                  <a:pt x="64896" y="67310"/>
                </a:lnTo>
                <a:lnTo>
                  <a:pt x="114172" y="42037"/>
                </a:lnTo>
                <a:lnTo>
                  <a:pt x="165862" y="24549"/>
                </a:lnTo>
                <a:lnTo>
                  <a:pt x="219201" y="14820"/>
                </a:lnTo>
                <a:lnTo>
                  <a:pt x="255143" y="12687"/>
                </a:lnTo>
                <a:lnTo>
                  <a:pt x="357953" y="12687"/>
                </a:lnTo>
                <a:lnTo>
                  <a:pt x="346963" y="9842"/>
                </a:lnTo>
                <a:lnTo>
                  <a:pt x="328549" y="6070"/>
                </a:lnTo>
                <a:lnTo>
                  <a:pt x="310133" y="3263"/>
                </a:lnTo>
                <a:lnTo>
                  <a:pt x="291719" y="1333"/>
                </a:lnTo>
                <a:lnTo>
                  <a:pt x="273176" y="190"/>
                </a:lnTo>
                <a:lnTo>
                  <a:pt x="254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3116198" y="5123688"/>
            <a:ext cx="1456055" cy="890269"/>
            <a:chOff x="3116198" y="5123688"/>
            <a:chExt cx="1456055" cy="890269"/>
          </a:xfrm>
        </p:grpSpPr>
        <p:sp>
          <p:nvSpPr>
            <p:cNvPr id="27" name="object 27"/>
            <p:cNvSpPr/>
            <p:nvPr/>
          </p:nvSpPr>
          <p:spPr>
            <a:xfrm>
              <a:off x="3116198" y="5397754"/>
              <a:ext cx="347980" cy="615950"/>
            </a:xfrm>
            <a:custGeom>
              <a:avLst/>
              <a:gdLst/>
              <a:ahLst/>
              <a:cxnLst/>
              <a:rect l="l" t="t" r="r" b="b"/>
              <a:pathLst>
                <a:path w="347979" h="615950">
                  <a:moveTo>
                    <a:pt x="271399" y="540639"/>
                  </a:moveTo>
                  <a:lnTo>
                    <a:pt x="311276" y="615950"/>
                  </a:lnTo>
                  <a:lnTo>
                    <a:pt x="332159" y="571652"/>
                  </a:lnTo>
                  <a:lnTo>
                    <a:pt x="306831" y="571652"/>
                  </a:lnTo>
                  <a:lnTo>
                    <a:pt x="303911" y="568921"/>
                  </a:lnTo>
                  <a:lnTo>
                    <a:pt x="303784" y="565416"/>
                  </a:lnTo>
                  <a:lnTo>
                    <a:pt x="303587" y="561017"/>
                  </a:lnTo>
                  <a:lnTo>
                    <a:pt x="271399" y="540639"/>
                  </a:lnTo>
                  <a:close/>
                </a:path>
                <a:path w="347979" h="615950">
                  <a:moveTo>
                    <a:pt x="303587" y="561017"/>
                  </a:moveTo>
                  <a:lnTo>
                    <a:pt x="303761" y="564908"/>
                  </a:lnTo>
                  <a:lnTo>
                    <a:pt x="303784" y="565416"/>
                  </a:lnTo>
                  <a:lnTo>
                    <a:pt x="303911" y="568921"/>
                  </a:lnTo>
                  <a:lnTo>
                    <a:pt x="306831" y="571652"/>
                  </a:lnTo>
                  <a:lnTo>
                    <a:pt x="313816" y="571373"/>
                  </a:lnTo>
                  <a:lnTo>
                    <a:pt x="316611" y="568413"/>
                  </a:lnTo>
                  <a:lnTo>
                    <a:pt x="316493" y="565162"/>
                  </a:lnTo>
                  <a:lnTo>
                    <a:pt x="310134" y="565162"/>
                  </a:lnTo>
                  <a:lnTo>
                    <a:pt x="303587" y="561017"/>
                  </a:lnTo>
                  <a:close/>
                </a:path>
                <a:path w="347979" h="615950">
                  <a:moveTo>
                    <a:pt x="347599" y="538899"/>
                  </a:moveTo>
                  <a:lnTo>
                    <a:pt x="316306" y="560835"/>
                  </a:lnTo>
                  <a:lnTo>
                    <a:pt x="316484" y="564908"/>
                  </a:lnTo>
                  <a:lnTo>
                    <a:pt x="316611" y="568413"/>
                  </a:lnTo>
                  <a:lnTo>
                    <a:pt x="313816" y="571373"/>
                  </a:lnTo>
                  <a:lnTo>
                    <a:pt x="306831" y="571652"/>
                  </a:lnTo>
                  <a:lnTo>
                    <a:pt x="332159" y="571652"/>
                  </a:lnTo>
                  <a:lnTo>
                    <a:pt x="347599" y="538899"/>
                  </a:lnTo>
                  <a:close/>
                </a:path>
                <a:path w="347979" h="615950">
                  <a:moveTo>
                    <a:pt x="6731" y="0"/>
                  </a:moveTo>
                  <a:lnTo>
                    <a:pt x="3156" y="0"/>
                  </a:lnTo>
                  <a:lnTo>
                    <a:pt x="253" y="2540"/>
                  </a:lnTo>
                  <a:lnTo>
                    <a:pt x="126" y="6096"/>
                  </a:lnTo>
                  <a:lnTo>
                    <a:pt x="0" y="9525"/>
                  </a:lnTo>
                  <a:lnTo>
                    <a:pt x="2778" y="12700"/>
                  </a:lnTo>
                  <a:lnTo>
                    <a:pt x="6223" y="12700"/>
                  </a:lnTo>
                  <a:lnTo>
                    <a:pt x="21843" y="13462"/>
                  </a:lnTo>
                  <a:lnTo>
                    <a:pt x="65786" y="24765"/>
                  </a:lnTo>
                  <a:lnTo>
                    <a:pt x="107823" y="48641"/>
                  </a:lnTo>
                  <a:lnTo>
                    <a:pt x="147320" y="84455"/>
                  </a:lnTo>
                  <a:lnTo>
                    <a:pt x="171830" y="114300"/>
                  </a:lnTo>
                  <a:lnTo>
                    <a:pt x="195072" y="148971"/>
                  </a:lnTo>
                  <a:lnTo>
                    <a:pt x="216408" y="187833"/>
                  </a:lnTo>
                  <a:lnTo>
                    <a:pt x="235965" y="230720"/>
                  </a:lnTo>
                  <a:lnTo>
                    <a:pt x="253237" y="277291"/>
                  </a:lnTo>
                  <a:lnTo>
                    <a:pt x="268350" y="327190"/>
                  </a:lnTo>
                  <a:lnTo>
                    <a:pt x="281177" y="380085"/>
                  </a:lnTo>
                  <a:lnTo>
                    <a:pt x="291338" y="435737"/>
                  </a:lnTo>
                  <a:lnTo>
                    <a:pt x="298830" y="493814"/>
                  </a:lnTo>
                  <a:lnTo>
                    <a:pt x="303226" y="553262"/>
                  </a:lnTo>
                  <a:lnTo>
                    <a:pt x="303587" y="561017"/>
                  </a:lnTo>
                  <a:lnTo>
                    <a:pt x="310134" y="565162"/>
                  </a:lnTo>
                  <a:lnTo>
                    <a:pt x="316306" y="560835"/>
                  </a:lnTo>
                  <a:lnTo>
                    <a:pt x="316010" y="554050"/>
                  </a:lnTo>
                  <a:lnTo>
                    <a:pt x="315975" y="553262"/>
                  </a:lnTo>
                  <a:lnTo>
                    <a:pt x="314141" y="523646"/>
                  </a:lnTo>
                  <a:lnTo>
                    <a:pt x="314071" y="522516"/>
                  </a:lnTo>
                  <a:lnTo>
                    <a:pt x="307975" y="462749"/>
                  </a:lnTo>
                  <a:lnTo>
                    <a:pt x="299085" y="405180"/>
                  </a:lnTo>
                  <a:lnTo>
                    <a:pt x="287400" y="350139"/>
                  </a:lnTo>
                  <a:lnTo>
                    <a:pt x="273176" y="297980"/>
                  </a:lnTo>
                  <a:lnTo>
                    <a:pt x="256666" y="248932"/>
                  </a:lnTo>
                  <a:lnTo>
                    <a:pt x="237871" y="203352"/>
                  </a:lnTo>
                  <a:lnTo>
                    <a:pt x="216915" y="161544"/>
                  </a:lnTo>
                  <a:lnTo>
                    <a:pt x="194055" y="123825"/>
                  </a:lnTo>
                  <a:lnTo>
                    <a:pt x="169417" y="90424"/>
                  </a:lnTo>
                  <a:lnTo>
                    <a:pt x="142875" y="61722"/>
                  </a:lnTo>
                  <a:lnTo>
                    <a:pt x="100330" y="28194"/>
                  </a:lnTo>
                  <a:lnTo>
                    <a:pt x="54482" y="7239"/>
                  </a:lnTo>
                  <a:lnTo>
                    <a:pt x="22478" y="762"/>
                  </a:lnTo>
                  <a:lnTo>
                    <a:pt x="6731" y="0"/>
                  </a:lnTo>
                  <a:close/>
                </a:path>
                <a:path w="347979" h="615950">
                  <a:moveTo>
                    <a:pt x="316306" y="560835"/>
                  </a:moveTo>
                  <a:lnTo>
                    <a:pt x="310134" y="565162"/>
                  </a:lnTo>
                  <a:lnTo>
                    <a:pt x="316493" y="565162"/>
                  </a:lnTo>
                  <a:lnTo>
                    <a:pt x="316314" y="561017"/>
                  </a:lnTo>
                  <a:lnTo>
                    <a:pt x="316306" y="560835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06723" y="5123688"/>
              <a:ext cx="1065530" cy="355600"/>
            </a:xfrm>
            <a:custGeom>
              <a:avLst/>
              <a:gdLst/>
              <a:ahLst/>
              <a:cxnLst/>
              <a:rect l="l" t="t" r="r" b="b"/>
              <a:pathLst>
                <a:path w="1065529" h="355600">
                  <a:moveTo>
                    <a:pt x="887729" y="0"/>
                  </a:moveTo>
                  <a:lnTo>
                    <a:pt x="887729" y="88773"/>
                  </a:lnTo>
                  <a:lnTo>
                    <a:pt x="0" y="88773"/>
                  </a:lnTo>
                  <a:lnTo>
                    <a:pt x="0" y="266319"/>
                  </a:lnTo>
                  <a:lnTo>
                    <a:pt x="887729" y="266319"/>
                  </a:lnTo>
                  <a:lnTo>
                    <a:pt x="887729" y="355092"/>
                  </a:lnTo>
                  <a:lnTo>
                    <a:pt x="1065276" y="177546"/>
                  </a:lnTo>
                  <a:lnTo>
                    <a:pt x="887729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1141475" y="4828032"/>
            <a:ext cx="463550" cy="551815"/>
          </a:xfrm>
          <a:custGeom>
            <a:avLst/>
            <a:gdLst/>
            <a:ahLst/>
            <a:cxnLst/>
            <a:rect l="l" t="t" r="r" b="b"/>
            <a:pathLst>
              <a:path w="463550" h="551814">
                <a:moveTo>
                  <a:pt x="115824" y="0"/>
                </a:moveTo>
                <a:lnTo>
                  <a:pt x="0" y="0"/>
                </a:lnTo>
                <a:lnTo>
                  <a:pt x="0" y="493776"/>
                </a:lnTo>
                <a:lnTo>
                  <a:pt x="347472" y="493776"/>
                </a:lnTo>
                <a:lnTo>
                  <a:pt x="347472" y="551688"/>
                </a:lnTo>
                <a:lnTo>
                  <a:pt x="463296" y="435864"/>
                </a:lnTo>
                <a:lnTo>
                  <a:pt x="347472" y="320040"/>
                </a:lnTo>
                <a:lnTo>
                  <a:pt x="347472" y="377952"/>
                </a:lnTo>
                <a:lnTo>
                  <a:pt x="115824" y="377952"/>
                </a:lnTo>
                <a:lnTo>
                  <a:pt x="11582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5119115" y="5088635"/>
          <a:ext cx="2772408" cy="462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73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7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400" b="1" spc="-5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13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30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object 31"/>
          <p:cNvSpPr txBox="1"/>
          <p:nvPr/>
        </p:nvSpPr>
        <p:spPr>
          <a:xfrm>
            <a:off x="4861559" y="6199632"/>
            <a:ext cx="3426460" cy="46228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15"/>
              </a:spcBef>
            </a:pPr>
            <a:r>
              <a:rPr sz="2400" spc="-10" dirty="0">
                <a:latin typeface="Calibri"/>
                <a:cs typeface="Calibri"/>
              </a:rPr>
              <a:t>Parent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full</a:t>
            </a:r>
            <a:r>
              <a:rPr sz="2400" dirty="0">
                <a:latin typeface="Calibri"/>
                <a:cs typeface="Calibri"/>
              </a:rPr>
              <a:t>;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hence,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split!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34484" y="5647944"/>
            <a:ext cx="3804285" cy="46228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10"/>
              </a:spcBef>
            </a:pPr>
            <a:r>
              <a:rPr sz="2400" b="1" dirty="0">
                <a:latin typeface="Calibri"/>
                <a:cs typeface="Calibri"/>
              </a:rPr>
              <a:t>&gt;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2d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keys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2d</a:t>
            </a:r>
            <a:r>
              <a:rPr sz="2400" b="1" i="1" spc="-1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+</a:t>
            </a:r>
            <a:r>
              <a:rPr sz="2400" b="1" i="1" spc="-4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1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pointers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252" y="2607564"/>
            <a:ext cx="6666230" cy="1807845"/>
          </a:xfrm>
          <a:custGeom>
            <a:avLst/>
            <a:gdLst/>
            <a:ahLst/>
            <a:cxnLst/>
            <a:rect l="l" t="t" r="r" b="b"/>
            <a:pathLst>
              <a:path w="6666230" h="1807845">
                <a:moveTo>
                  <a:pt x="2171700" y="464693"/>
                </a:moveTo>
                <a:lnTo>
                  <a:pt x="2171700" y="0"/>
                </a:lnTo>
                <a:lnTo>
                  <a:pt x="2727833" y="0"/>
                </a:lnTo>
                <a:lnTo>
                  <a:pt x="2727833" y="464693"/>
                </a:lnTo>
                <a:lnTo>
                  <a:pt x="2171700" y="464693"/>
                </a:lnTo>
              </a:path>
              <a:path w="6666230" h="1807845">
                <a:moveTo>
                  <a:pt x="2264664" y="0"/>
                </a:moveTo>
                <a:lnTo>
                  <a:pt x="2264664" y="464693"/>
                </a:lnTo>
                <a:lnTo>
                  <a:pt x="2264664" y="0"/>
                </a:lnTo>
              </a:path>
              <a:path w="6666230" h="1807845">
                <a:moveTo>
                  <a:pt x="2726436" y="464693"/>
                </a:moveTo>
                <a:lnTo>
                  <a:pt x="2726436" y="0"/>
                </a:lnTo>
                <a:lnTo>
                  <a:pt x="3285617" y="0"/>
                </a:lnTo>
                <a:lnTo>
                  <a:pt x="3285617" y="464693"/>
                </a:lnTo>
                <a:lnTo>
                  <a:pt x="2726436" y="464693"/>
                </a:lnTo>
              </a:path>
              <a:path w="6666230" h="1807845">
                <a:moveTo>
                  <a:pt x="2822448" y="0"/>
                </a:moveTo>
                <a:lnTo>
                  <a:pt x="2822448" y="464693"/>
                </a:lnTo>
                <a:lnTo>
                  <a:pt x="2822448" y="0"/>
                </a:lnTo>
              </a:path>
              <a:path w="6666230" h="1807845">
                <a:moveTo>
                  <a:pt x="3285744" y="464693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4693"/>
                </a:lnTo>
                <a:lnTo>
                  <a:pt x="3285744" y="464693"/>
                </a:lnTo>
              </a:path>
              <a:path w="6666230" h="1807845">
                <a:moveTo>
                  <a:pt x="3380232" y="0"/>
                </a:moveTo>
                <a:lnTo>
                  <a:pt x="3380232" y="464693"/>
                </a:lnTo>
                <a:lnTo>
                  <a:pt x="3380232" y="0"/>
                </a:lnTo>
              </a:path>
              <a:path w="6666230" h="1807845">
                <a:moveTo>
                  <a:pt x="3843528" y="464693"/>
                </a:moveTo>
                <a:lnTo>
                  <a:pt x="3843528" y="0"/>
                </a:lnTo>
                <a:lnTo>
                  <a:pt x="4401312" y="0"/>
                </a:lnTo>
                <a:lnTo>
                  <a:pt x="4401312" y="464693"/>
                </a:lnTo>
                <a:lnTo>
                  <a:pt x="3843528" y="464693"/>
                </a:lnTo>
              </a:path>
              <a:path w="6666230" h="1807845">
                <a:moveTo>
                  <a:pt x="3934968" y="0"/>
                </a:moveTo>
                <a:lnTo>
                  <a:pt x="3934968" y="464693"/>
                </a:lnTo>
                <a:lnTo>
                  <a:pt x="3934968" y="0"/>
                </a:lnTo>
              </a:path>
              <a:path w="6666230" h="1807845">
                <a:moveTo>
                  <a:pt x="4401312" y="464693"/>
                </a:moveTo>
                <a:lnTo>
                  <a:pt x="4401312" y="0"/>
                </a:lnTo>
                <a:lnTo>
                  <a:pt x="4494149" y="0"/>
                </a:lnTo>
                <a:lnTo>
                  <a:pt x="4494149" y="464693"/>
                </a:lnTo>
                <a:lnTo>
                  <a:pt x="4401312" y="464693"/>
                </a:lnTo>
              </a:path>
              <a:path w="6666230" h="1807845">
                <a:moveTo>
                  <a:pt x="917447" y="1807337"/>
                </a:moveTo>
                <a:lnTo>
                  <a:pt x="917447" y="1435608"/>
                </a:lnTo>
                <a:lnTo>
                  <a:pt x="1289177" y="1435608"/>
                </a:lnTo>
                <a:lnTo>
                  <a:pt x="1289177" y="1807337"/>
                </a:lnTo>
                <a:lnTo>
                  <a:pt x="917447" y="1807337"/>
                </a:lnTo>
              </a:path>
              <a:path w="6666230" h="1807845">
                <a:moveTo>
                  <a:pt x="1289304" y="1807337"/>
                </a:moveTo>
                <a:lnTo>
                  <a:pt x="1289304" y="1435608"/>
                </a:lnTo>
                <a:lnTo>
                  <a:pt x="1661033" y="1435608"/>
                </a:lnTo>
                <a:lnTo>
                  <a:pt x="1661033" y="1807337"/>
                </a:lnTo>
                <a:lnTo>
                  <a:pt x="1289304" y="1807337"/>
                </a:lnTo>
              </a:path>
              <a:path w="6666230" h="1807845">
                <a:moveTo>
                  <a:pt x="1659636" y="1807337"/>
                </a:moveTo>
                <a:lnTo>
                  <a:pt x="1659636" y="1435608"/>
                </a:lnTo>
                <a:lnTo>
                  <a:pt x="2031364" y="1435608"/>
                </a:lnTo>
                <a:lnTo>
                  <a:pt x="2031364" y="1807337"/>
                </a:lnTo>
                <a:lnTo>
                  <a:pt x="1659636" y="1807337"/>
                </a:lnTo>
              </a:path>
              <a:path w="6666230" h="1807845">
                <a:moveTo>
                  <a:pt x="2031492" y="1807337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7337"/>
                </a:lnTo>
                <a:lnTo>
                  <a:pt x="2031492" y="1807337"/>
                </a:lnTo>
              </a:path>
              <a:path w="6666230" h="1807845">
                <a:moveTo>
                  <a:pt x="2589276" y="1807337"/>
                </a:moveTo>
                <a:lnTo>
                  <a:pt x="2589276" y="1435608"/>
                </a:lnTo>
                <a:lnTo>
                  <a:pt x="2961005" y="1435608"/>
                </a:lnTo>
                <a:lnTo>
                  <a:pt x="2961005" y="1807337"/>
                </a:lnTo>
                <a:lnTo>
                  <a:pt x="2589276" y="1807337"/>
                </a:lnTo>
              </a:path>
              <a:path w="6666230" h="1807845">
                <a:moveTo>
                  <a:pt x="2961132" y="1807337"/>
                </a:moveTo>
                <a:lnTo>
                  <a:pt x="2961132" y="1435608"/>
                </a:lnTo>
                <a:lnTo>
                  <a:pt x="3331464" y="1435608"/>
                </a:lnTo>
                <a:lnTo>
                  <a:pt x="3331464" y="1807337"/>
                </a:lnTo>
                <a:lnTo>
                  <a:pt x="2961132" y="1807337"/>
                </a:lnTo>
              </a:path>
              <a:path w="6666230" h="1807845">
                <a:moveTo>
                  <a:pt x="3331464" y="1807337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7337"/>
                </a:lnTo>
                <a:lnTo>
                  <a:pt x="3331464" y="1807337"/>
                </a:lnTo>
              </a:path>
              <a:path w="6666230" h="1807845">
                <a:moveTo>
                  <a:pt x="3704844" y="1807337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7337"/>
                </a:lnTo>
                <a:lnTo>
                  <a:pt x="3704844" y="1807337"/>
                </a:lnTo>
              </a:path>
              <a:path w="6666230" h="1807845">
                <a:moveTo>
                  <a:pt x="4261104" y="1807337"/>
                </a:moveTo>
                <a:lnTo>
                  <a:pt x="4261104" y="1435608"/>
                </a:lnTo>
                <a:lnTo>
                  <a:pt x="4634357" y="1435608"/>
                </a:lnTo>
                <a:lnTo>
                  <a:pt x="4634357" y="1807337"/>
                </a:lnTo>
                <a:lnTo>
                  <a:pt x="4261104" y="1807337"/>
                </a:lnTo>
              </a:path>
              <a:path w="6666230" h="1807845">
                <a:moveTo>
                  <a:pt x="4634484" y="1807337"/>
                </a:moveTo>
                <a:lnTo>
                  <a:pt x="4634484" y="1435608"/>
                </a:lnTo>
                <a:lnTo>
                  <a:pt x="5004816" y="1435608"/>
                </a:lnTo>
                <a:lnTo>
                  <a:pt x="5004816" y="1807337"/>
                </a:lnTo>
                <a:lnTo>
                  <a:pt x="4634484" y="1807337"/>
                </a:lnTo>
              </a:path>
              <a:path w="6666230" h="1807845">
                <a:moveTo>
                  <a:pt x="5004816" y="1807337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7337"/>
                </a:lnTo>
                <a:lnTo>
                  <a:pt x="5004816" y="1807337"/>
                </a:lnTo>
              </a:path>
              <a:path w="6666230" h="1807845">
                <a:moveTo>
                  <a:pt x="5376672" y="1807337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7337"/>
                </a:lnTo>
                <a:lnTo>
                  <a:pt x="5376672" y="1807337"/>
                </a:lnTo>
              </a:path>
              <a:path w="6666230" h="1807845">
                <a:moveTo>
                  <a:pt x="2217420" y="405384"/>
                </a:moveTo>
                <a:lnTo>
                  <a:pt x="0" y="1414145"/>
                </a:lnTo>
                <a:lnTo>
                  <a:pt x="2217420" y="405384"/>
                </a:lnTo>
              </a:path>
              <a:path w="6666230" h="1807845">
                <a:moveTo>
                  <a:pt x="117347" y="1391920"/>
                </a:moveTo>
                <a:lnTo>
                  <a:pt x="0" y="1414145"/>
                </a:lnTo>
                <a:lnTo>
                  <a:pt x="93472" y="1339596"/>
                </a:lnTo>
                <a:lnTo>
                  <a:pt x="117347" y="1391920"/>
                </a:lnTo>
              </a:path>
              <a:path w="6666230" h="1807845">
                <a:moveTo>
                  <a:pt x="2762885" y="417575"/>
                </a:moveTo>
                <a:lnTo>
                  <a:pt x="1659636" y="1414145"/>
                </a:lnTo>
                <a:lnTo>
                  <a:pt x="2762885" y="417575"/>
                </a:lnTo>
              </a:path>
              <a:path w="6666230" h="1807845">
                <a:moveTo>
                  <a:pt x="1766189" y="1356741"/>
                </a:moveTo>
                <a:lnTo>
                  <a:pt x="1659636" y="1414145"/>
                </a:lnTo>
                <a:lnTo>
                  <a:pt x="1726438" y="1313688"/>
                </a:lnTo>
                <a:lnTo>
                  <a:pt x="1766189" y="1356741"/>
                </a:lnTo>
              </a:path>
              <a:path w="6666230" h="1807845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7845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7845">
                <a:moveTo>
                  <a:pt x="3889248" y="405384"/>
                </a:moveTo>
                <a:lnTo>
                  <a:pt x="4981829" y="1402080"/>
                </a:lnTo>
                <a:lnTo>
                  <a:pt x="3889248" y="405384"/>
                </a:lnTo>
              </a:path>
              <a:path w="6666230" h="1807845">
                <a:moveTo>
                  <a:pt x="4916551" y="1303020"/>
                </a:moveTo>
                <a:lnTo>
                  <a:pt x="4981829" y="1402080"/>
                </a:lnTo>
                <a:lnTo>
                  <a:pt x="4876800" y="1345438"/>
                </a:lnTo>
                <a:lnTo>
                  <a:pt x="4916551" y="1303020"/>
                </a:lnTo>
              </a:path>
              <a:path w="6666230" h="1807845">
                <a:moveTo>
                  <a:pt x="4448556" y="393191"/>
                </a:moveTo>
                <a:lnTo>
                  <a:pt x="6665976" y="1402080"/>
                </a:lnTo>
                <a:lnTo>
                  <a:pt x="4448556" y="393191"/>
                </a:lnTo>
              </a:path>
              <a:path w="6666230" h="1807845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30982" y="21614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7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8910" y="270708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8886" y="269633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93776" y="4037076"/>
          <a:ext cx="1487168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40407" y="4086809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49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5984" y="4076191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3014" y="4074667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2" y="4085590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82611" y="4037076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6583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6220" y="2131060"/>
            <a:ext cx="7083425" cy="2532380"/>
            <a:chOff x="236220" y="2131060"/>
            <a:chExt cx="7083425" cy="2532380"/>
          </a:xfrm>
        </p:grpSpPr>
        <p:sp>
          <p:nvSpPr>
            <p:cNvPr id="17" name="object 17"/>
            <p:cNvSpPr/>
            <p:nvPr/>
          </p:nvSpPr>
          <p:spPr>
            <a:xfrm>
              <a:off x="1751584" y="2131059"/>
              <a:ext cx="5568315" cy="1882139"/>
            </a:xfrm>
            <a:custGeom>
              <a:avLst/>
              <a:gdLst/>
              <a:ahLst/>
              <a:cxnLst/>
              <a:rect l="l" t="t" r="r" b="b"/>
              <a:pathLst>
                <a:path w="5568315" h="1882139">
                  <a:moveTo>
                    <a:pt x="538607" y="1882140"/>
                  </a:moveTo>
                  <a:lnTo>
                    <a:pt x="511644" y="1838960"/>
                  </a:lnTo>
                  <a:lnTo>
                    <a:pt x="468376" y="1769618"/>
                  </a:lnTo>
                  <a:lnTo>
                    <a:pt x="479425" y="1822716"/>
                  </a:lnTo>
                  <a:lnTo>
                    <a:pt x="435102" y="1796288"/>
                  </a:lnTo>
                  <a:lnTo>
                    <a:pt x="382905" y="1774444"/>
                  </a:lnTo>
                  <a:lnTo>
                    <a:pt x="358736" y="1767459"/>
                  </a:lnTo>
                  <a:lnTo>
                    <a:pt x="346964" y="1764411"/>
                  </a:lnTo>
                  <a:lnTo>
                    <a:pt x="328676" y="1760728"/>
                  </a:lnTo>
                  <a:lnTo>
                    <a:pt x="310261" y="1757934"/>
                  </a:lnTo>
                  <a:lnTo>
                    <a:pt x="292989" y="1756029"/>
                  </a:lnTo>
                  <a:lnTo>
                    <a:pt x="293903" y="1756029"/>
                  </a:lnTo>
                  <a:lnTo>
                    <a:pt x="273304" y="1754759"/>
                  </a:lnTo>
                  <a:lnTo>
                    <a:pt x="251028" y="1754759"/>
                  </a:lnTo>
                  <a:lnTo>
                    <a:pt x="199136" y="1759331"/>
                  </a:lnTo>
                  <a:lnTo>
                    <a:pt x="144399" y="1772031"/>
                  </a:lnTo>
                  <a:lnTo>
                    <a:pt x="91694" y="1792859"/>
                  </a:lnTo>
                  <a:lnTo>
                    <a:pt x="63195" y="1808276"/>
                  </a:lnTo>
                  <a:lnTo>
                    <a:pt x="77978" y="1756029"/>
                  </a:lnTo>
                  <a:lnTo>
                    <a:pt x="0" y="1863217"/>
                  </a:lnTo>
                  <a:lnTo>
                    <a:pt x="103555" y="1824355"/>
                  </a:lnTo>
                  <a:lnTo>
                    <a:pt x="124206" y="1816608"/>
                  </a:lnTo>
                  <a:lnTo>
                    <a:pt x="73342" y="1817027"/>
                  </a:lnTo>
                  <a:lnTo>
                    <a:pt x="81026" y="1812544"/>
                  </a:lnTo>
                  <a:lnTo>
                    <a:pt x="97536" y="1804162"/>
                  </a:lnTo>
                  <a:lnTo>
                    <a:pt x="148463" y="1784096"/>
                  </a:lnTo>
                  <a:lnTo>
                    <a:pt x="201422" y="1771777"/>
                  </a:lnTo>
                  <a:lnTo>
                    <a:pt x="218325" y="1769618"/>
                  </a:lnTo>
                  <a:lnTo>
                    <a:pt x="217830" y="1769618"/>
                  </a:lnTo>
                  <a:lnTo>
                    <a:pt x="237236" y="1767967"/>
                  </a:lnTo>
                  <a:lnTo>
                    <a:pt x="251561" y="1767459"/>
                  </a:lnTo>
                  <a:lnTo>
                    <a:pt x="273177" y="1767459"/>
                  </a:lnTo>
                  <a:lnTo>
                    <a:pt x="326771" y="1773174"/>
                  </a:lnTo>
                  <a:lnTo>
                    <a:pt x="379222" y="1786636"/>
                  </a:lnTo>
                  <a:lnTo>
                    <a:pt x="429514" y="1807718"/>
                  </a:lnTo>
                  <a:lnTo>
                    <a:pt x="468744" y="1830870"/>
                  </a:lnTo>
                  <a:lnTo>
                    <a:pt x="418084" y="1826895"/>
                  </a:lnTo>
                  <a:lnTo>
                    <a:pt x="538607" y="1882140"/>
                  </a:lnTo>
                  <a:close/>
                </a:path>
                <a:path w="5568315" h="1882139">
                  <a:moveTo>
                    <a:pt x="2291207" y="1882140"/>
                  </a:moveTo>
                  <a:lnTo>
                    <a:pt x="2264245" y="1838960"/>
                  </a:lnTo>
                  <a:lnTo>
                    <a:pt x="2220976" y="1769618"/>
                  </a:lnTo>
                  <a:lnTo>
                    <a:pt x="2232025" y="1822716"/>
                  </a:lnTo>
                  <a:lnTo>
                    <a:pt x="2187702" y="1796288"/>
                  </a:lnTo>
                  <a:lnTo>
                    <a:pt x="2135505" y="1774444"/>
                  </a:lnTo>
                  <a:lnTo>
                    <a:pt x="2111337" y="1767459"/>
                  </a:lnTo>
                  <a:lnTo>
                    <a:pt x="2099564" y="1764411"/>
                  </a:lnTo>
                  <a:lnTo>
                    <a:pt x="2081276" y="1760728"/>
                  </a:lnTo>
                  <a:lnTo>
                    <a:pt x="2062861" y="1757934"/>
                  </a:lnTo>
                  <a:lnTo>
                    <a:pt x="2045589" y="1756029"/>
                  </a:lnTo>
                  <a:lnTo>
                    <a:pt x="2046503" y="1756029"/>
                  </a:lnTo>
                  <a:lnTo>
                    <a:pt x="2025904" y="1754759"/>
                  </a:lnTo>
                  <a:lnTo>
                    <a:pt x="2003628" y="1754759"/>
                  </a:lnTo>
                  <a:lnTo>
                    <a:pt x="1951736" y="1759331"/>
                  </a:lnTo>
                  <a:lnTo>
                    <a:pt x="1896999" y="1772031"/>
                  </a:lnTo>
                  <a:lnTo>
                    <a:pt x="1844294" y="1792859"/>
                  </a:lnTo>
                  <a:lnTo>
                    <a:pt x="1815795" y="1808276"/>
                  </a:lnTo>
                  <a:lnTo>
                    <a:pt x="1830578" y="1756029"/>
                  </a:lnTo>
                  <a:lnTo>
                    <a:pt x="1752600" y="1863217"/>
                  </a:lnTo>
                  <a:lnTo>
                    <a:pt x="1856155" y="1824355"/>
                  </a:lnTo>
                  <a:lnTo>
                    <a:pt x="1876806" y="1816608"/>
                  </a:lnTo>
                  <a:lnTo>
                    <a:pt x="1825942" y="1817027"/>
                  </a:lnTo>
                  <a:lnTo>
                    <a:pt x="1833626" y="1812544"/>
                  </a:lnTo>
                  <a:lnTo>
                    <a:pt x="1850136" y="1804162"/>
                  </a:lnTo>
                  <a:lnTo>
                    <a:pt x="1901063" y="1784096"/>
                  </a:lnTo>
                  <a:lnTo>
                    <a:pt x="1954022" y="1771777"/>
                  </a:lnTo>
                  <a:lnTo>
                    <a:pt x="1970925" y="1769618"/>
                  </a:lnTo>
                  <a:lnTo>
                    <a:pt x="1970430" y="1769618"/>
                  </a:lnTo>
                  <a:lnTo>
                    <a:pt x="1989836" y="1767967"/>
                  </a:lnTo>
                  <a:lnTo>
                    <a:pt x="2004161" y="1767459"/>
                  </a:lnTo>
                  <a:lnTo>
                    <a:pt x="2025777" y="1767459"/>
                  </a:lnTo>
                  <a:lnTo>
                    <a:pt x="2079371" y="1773174"/>
                  </a:lnTo>
                  <a:lnTo>
                    <a:pt x="2131822" y="1786636"/>
                  </a:lnTo>
                  <a:lnTo>
                    <a:pt x="2182114" y="1807718"/>
                  </a:lnTo>
                  <a:lnTo>
                    <a:pt x="2221344" y="1830870"/>
                  </a:lnTo>
                  <a:lnTo>
                    <a:pt x="2170684" y="1826895"/>
                  </a:lnTo>
                  <a:lnTo>
                    <a:pt x="2291207" y="1882140"/>
                  </a:lnTo>
                  <a:close/>
                </a:path>
                <a:path w="5568315" h="1882139">
                  <a:moveTo>
                    <a:pt x="2440940" y="461264"/>
                  </a:moveTo>
                  <a:lnTo>
                    <a:pt x="2417661" y="406781"/>
                  </a:lnTo>
                  <a:lnTo>
                    <a:pt x="2388870" y="339344"/>
                  </a:lnTo>
                  <a:lnTo>
                    <a:pt x="2391613" y="392214"/>
                  </a:lnTo>
                  <a:lnTo>
                    <a:pt x="2064766" y="0"/>
                  </a:lnTo>
                  <a:lnTo>
                    <a:pt x="2055114" y="8128"/>
                  </a:lnTo>
                  <a:lnTo>
                    <a:pt x="2381783" y="400265"/>
                  </a:lnTo>
                  <a:lnTo>
                    <a:pt x="2330323" y="388112"/>
                  </a:lnTo>
                  <a:lnTo>
                    <a:pt x="2440940" y="461264"/>
                  </a:lnTo>
                  <a:close/>
                </a:path>
                <a:path w="5568315" h="1882139">
                  <a:moveTo>
                    <a:pt x="3891407" y="1882140"/>
                  </a:moveTo>
                  <a:lnTo>
                    <a:pt x="3864445" y="1838960"/>
                  </a:lnTo>
                  <a:lnTo>
                    <a:pt x="3821176" y="1769618"/>
                  </a:lnTo>
                  <a:lnTo>
                    <a:pt x="3832225" y="1822716"/>
                  </a:lnTo>
                  <a:lnTo>
                    <a:pt x="3787902" y="1796288"/>
                  </a:lnTo>
                  <a:lnTo>
                    <a:pt x="3735705" y="1774444"/>
                  </a:lnTo>
                  <a:lnTo>
                    <a:pt x="3711537" y="1767459"/>
                  </a:lnTo>
                  <a:lnTo>
                    <a:pt x="3699764" y="1764411"/>
                  </a:lnTo>
                  <a:lnTo>
                    <a:pt x="3681476" y="1760728"/>
                  </a:lnTo>
                  <a:lnTo>
                    <a:pt x="3663061" y="1757934"/>
                  </a:lnTo>
                  <a:lnTo>
                    <a:pt x="3645789" y="1756029"/>
                  </a:lnTo>
                  <a:lnTo>
                    <a:pt x="3646703" y="1756029"/>
                  </a:lnTo>
                  <a:lnTo>
                    <a:pt x="3626104" y="1754759"/>
                  </a:lnTo>
                  <a:lnTo>
                    <a:pt x="3603828" y="1754759"/>
                  </a:lnTo>
                  <a:lnTo>
                    <a:pt x="3551936" y="1759331"/>
                  </a:lnTo>
                  <a:lnTo>
                    <a:pt x="3497199" y="1772031"/>
                  </a:lnTo>
                  <a:lnTo>
                    <a:pt x="3444494" y="1792859"/>
                  </a:lnTo>
                  <a:lnTo>
                    <a:pt x="3415995" y="1808276"/>
                  </a:lnTo>
                  <a:lnTo>
                    <a:pt x="3430778" y="1756029"/>
                  </a:lnTo>
                  <a:lnTo>
                    <a:pt x="3352800" y="1863217"/>
                  </a:lnTo>
                  <a:lnTo>
                    <a:pt x="3456355" y="1824355"/>
                  </a:lnTo>
                  <a:lnTo>
                    <a:pt x="3477006" y="1816608"/>
                  </a:lnTo>
                  <a:lnTo>
                    <a:pt x="3426142" y="1817027"/>
                  </a:lnTo>
                  <a:lnTo>
                    <a:pt x="3433826" y="1812544"/>
                  </a:lnTo>
                  <a:lnTo>
                    <a:pt x="3450336" y="1804162"/>
                  </a:lnTo>
                  <a:lnTo>
                    <a:pt x="3501263" y="1784096"/>
                  </a:lnTo>
                  <a:lnTo>
                    <a:pt x="3554222" y="1771777"/>
                  </a:lnTo>
                  <a:lnTo>
                    <a:pt x="3571125" y="1769618"/>
                  </a:lnTo>
                  <a:lnTo>
                    <a:pt x="3570630" y="1769618"/>
                  </a:lnTo>
                  <a:lnTo>
                    <a:pt x="3590036" y="1767967"/>
                  </a:lnTo>
                  <a:lnTo>
                    <a:pt x="3604361" y="1767459"/>
                  </a:lnTo>
                  <a:lnTo>
                    <a:pt x="3625977" y="1767459"/>
                  </a:lnTo>
                  <a:lnTo>
                    <a:pt x="3679571" y="1773174"/>
                  </a:lnTo>
                  <a:lnTo>
                    <a:pt x="3732022" y="1786636"/>
                  </a:lnTo>
                  <a:lnTo>
                    <a:pt x="3782314" y="1807718"/>
                  </a:lnTo>
                  <a:lnTo>
                    <a:pt x="3821544" y="1830870"/>
                  </a:lnTo>
                  <a:lnTo>
                    <a:pt x="3770884" y="1826895"/>
                  </a:lnTo>
                  <a:lnTo>
                    <a:pt x="3891407" y="1882140"/>
                  </a:lnTo>
                  <a:close/>
                </a:path>
                <a:path w="5568315" h="1882139">
                  <a:moveTo>
                    <a:pt x="5567807" y="1882140"/>
                  </a:moveTo>
                  <a:lnTo>
                    <a:pt x="5540845" y="1838960"/>
                  </a:lnTo>
                  <a:lnTo>
                    <a:pt x="5497576" y="1769618"/>
                  </a:lnTo>
                  <a:lnTo>
                    <a:pt x="5508625" y="1822716"/>
                  </a:lnTo>
                  <a:lnTo>
                    <a:pt x="5464302" y="1796288"/>
                  </a:lnTo>
                  <a:lnTo>
                    <a:pt x="5412105" y="1774444"/>
                  </a:lnTo>
                  <a:lnTo>
                    <a:pt x="5387937" y="1767459"/>
                  </a:lnTo>
                  <a:lnTo>
                    <a:pt x="5376164" y="1764411"/>
                  </a:lnTo>
                  <a:lnTo>
                    <a:pt x="5357876" y="1760728"/>
                  </a:lnTo>
                  <a:lnTo>
                    <a:pt x="5339461" y="1757934"/>
                  </a:lnTo>
                  <a:lnTo>
                    <a:pt x="5322189" y="1756029"/>
                  </a:lnTo>
                  <a:lnTo>
                    <a:pt x="5323103" y="1756029"/>
                  </a:lnTo>
                  <a:lnTo>
                    <a:pt x="5302504" y="1754759"/>
                  </a:lnTo>
                  <a:lnTo>
                    <a:pt x="5280228" y="1754759"/>
                  </a:lnTo>
                  <a:lnTo>
                    <a:pt x="5228336" y="1759331"/>
                  </a:lnTo>
                  <a:lnTo>
                    <a:pt x="5173599" y="1772031"/>
                  </a:lnTo>
                  <a:lnTo>
                    <a:pt x="5120894" y="1792859"/>
                  </a:lnTo>
                  <a:lnTo>
                    <a:pt x="5092395" y="1808276"/>
                  </a:lnTo>
                  <a:lnTo>
                    <a:pt x="5107178" y="1756029"/>
                  </a:lnTo>
                  <a:lnTo>
                    <a:pt x="5029200" y="1863217"/>
                  </a:lnTo>
                  <a:lnTo>
                    <a:pt x="5132756" y="1824355"/>
                  </a:lnTo>
                  <a:lnTo>
                    <a:pt x="5153406" y="1816608"/>
                  </a:lnTo>
                  <a:lnTo>
                    <a:pt x="5102542" y="1817027"/>
                  </a:lnTo>
                  <a:lnTo>
                    <a:pt x="5110226" y="1812544"/>
                  </a:lnTo>
                  <a:lnTo>
                    <a:pt x="5126736" y="1804162"/>
                  </a:lnTo>
                  <a:lnTo>
                    <a:pt x="5177663" y="1784096"/>
                  </a:lnTo>
                  <a:lnTo>
                    <a:pt x="5230622" y="1771777"/>
                  </a:lnTo>
                  <a:lnTo>
                    <a:pt x="5247525" y="1769618"/>
                  </a:lnTo>
                  <a:lnTo>
                    <a:pt x="5247030" y="1769618"/>
                  </a:lnTo>
                  <a:lnTo>
                    <a:pt x="5266436" y="1767967"/>
                  </a:lnTo>
                  <a:lnTo>
                    <a:pt x="5280761" y="1767459"/>
                  </a:lnTo>
                  <a:lnTo>
                    <a:pt x="5302377" y="1767459"/>
                  </a:lnTo>
                  <a:lnTo>
                    <a:pt x="5355971" y="1773174"/>
                  </a:lnTo>
                  <a:lnTo>
                    <a:pt x="5408422" y="1786636"/>
                  </a:lnTo>
                  <a:lnTo>
                    <a:pt x="5458714" y="1807718"/>
                  </a:lnTo>
                  <a:lnTo>
                    <a:pt x="5497944" y="1830870"/>
                  </a:lnTo>
                  <a:lnTo>
                    <a:pt x="5447284" y="1826895"/>
                  </a:lnTo>
                  <a:lnTo>
                    <a:pt x="5567807" y="18821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54963" y="3001899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7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1"/>
                  </a:lnTo>
                  <a:lnTo>
                    <a:pt x="125145" y="1026794"/>
                  </a:lnTo>
                  <a:lnTo>
                    <a:pt x="125656" y="1021080"/>
                  </a:lnTo>
                  <a:lnTo>
                    <a:pt x="28752" y="1021080"/>
                  </a:lnTo>
                  <a:lnTo>
                    <a:pt x="17957" y="997457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7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4"/>
                  </a:lnTo>
                  <a:lnTo>
                    <a:pt x="48463" y="996314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56" y="1021080"/>
                  </a:lnTo>
                  <a:lnTo>
                    <a:pt x="125780" y="1019682"/>
                  </a:lnTo>
                  <a:lnTo>
                    <a:pt x="126542" y="1012570"/>
                  </a:lnTo>
                  <a:lnTo>
                    <a:pt x="121335" y="1006220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4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4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4"/>
                  </a:moveTo>
                  <a:lnTo>
                    <a:pt x="24688" y="996314"/>
                  </a:lnTo>
                  <a:lnTo>
                    <a:pt x="46857" y="998579"/>
                  </a:lnTo>
                  <a:lnTo>
                    <a:pt x="48463" y="99631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174" y="3812286"/>
              <a:ext cx="2021205" cy="838200"/>
            </a:xfrm>
            <a:custGeom>
              <a:avLst/>
              <a:gdLst/>
              <a:ahLst/>
              <a:cxnLst/>
              <a:rect l="l" t="t" r="r" b="b"/>
              <a:pathLst>
                <a:path w="2021205" h="838200">
                  <a:moveTo>
                    <a:pt x="0" y="419100"/>
                  </a:moveTo>
                  <a:lnTo>
                    <a:pt x="8508" y="364452"/>
                  </a:lnTo>
                  <a:lnTo>
                    <a:pt x="33322" y="311933"/>
                  </a:lnTo>
                  <a:lnTo>
                    <a:pt x="73377" y="261983"/>
                  </a:lnTo>
                  <a:lnTo>
                    <a:pt x="127608" y="215045"/>
                  </a:lnTo>
                  <a:lnTo>
                    <a:pt x="159706" y="192843"/>
                  </a:lnTo>
                  <a:lnTo>
                    <a:pt x="194950" y="171559"/>
                  </a:lnTo>
                  <a:lnTo>
                    <a:pt x="233204" y="151249"/>
                  </a:lnTo>
                  <a:lnTo>
                    <a:pt x="274337" y="131967"/>
                  </a:lnTo>
                  <a:lnTo>
                    <a:pt x="318215" y="113769"/>
                  </a:lnTo>
                  <a:lnTo>
                    <a:pt x="364705" y="96710"/>
                  </a:lnTo>
                  <a:lnTo>
                    <a:pt x="413674" y="80845"/>
                  </a:lnTo>
                  <a:lnTo>
                    <a:pt x="464989" y="66229"/>
                  </a:lnTo>
                  <a:lnTo>
                    <a:pt x="518516" y="52917"/>
                  </a:lnTo>
                  <a:lnTo>
                    <a:pt x="574123" y="40965"/>
                  </a:lnTo>
                  <a:lnTo>
                    <a:pt x="631676" y="30428"/>
                  </a:lnTo>
                  <a:lnTo>
                    <a:pt x="691042" y="21360"/>
                  </a:lnTo>
                  <a:lnTo>
                    <a:pt x="752088" y="13817"/>
                  </a:lnTo>
                  <a:lnTo>
                    <a:pt x="814682" y="7855"/>
                  </a:lnTo>
                  <a:lnTo>
                    <a:pt x="878689" y="3527"/>
                  </a:lnTo>
                  <a:lnTo>
                    <a:pt x="943976" y="891"/>
                  </a:lnTo>
                  <a:lnTo>
                    <a:pt x="1010412" y="0"/>
                  </a:lnTo>
                  <a:lnTo>
                    <a:pt x="1076847" y="891"/>
                  </a:lnTo>
                  <a:lnTo>
                    <a:pt x="1142134" y="3527"/>
                  </a:lnTo>
                  <a:lnTo>
                    <a:pt x="1206141" y="7855"/>
                  </a:lnTo>
                  <a:lnTo>
                    <a:pt x="1268735" y="13817"/>
                  </a:lnTo>
                  <a:lnTo>
                    <a:pt x="1329781" y="21360"/>
                  </a:lnTo>
                  <a:lnTo>
                    <a:pt x="1389147" y="30428"/>
                  </a:lnTo>
                  <a:lnTo>
                    <a:pt x="1446700" y="40965"/>
                  </a:lnTo>
                  <a:lnTo>
                    <a:pt x="1502307" y="52917"/>
                  </a:lnTo>
                  <a:lnTo>
                    <a:pt x="1555834" y="66229"/>
                  </a:lnTo>
                  <a:lnTo>
                    <a:pt x="1607149" y="80845"/>
                  </a:lnTo>
                  <a:lnTo>
                    <a:pt x="1656118" y="96710"/>
                  </a:lnTo>
                  <a:lnTo>
                    <a:pt x="1702608" y="113769"/>
                  </a:lnTo>
                  <a:lnTo>
                    <a:pt x="1746486" y="131967"/>
                  </a:lnTo>
                  <a:lnTo>
                    <a:pt x="1787619" y="151249"/>
                  </a:lnTo>
                  <a:lnTo>
                    <a:pt x="1825873" y="171559"/>
                  </a:lnTo>
                  <a:lnTo>
                    <a:pt x="1861117" y="192843"/>
                  </a:lnTo>
                  <a:lnTo>
                    <a:pt x="1893215" y="215045"/>
                  </a:lnTo>
                  <a:lnTo>
                    <a:pt x="1947446" y="261983"/>
                  </a:lnTo>
                  <a:lnTo>
                    <a:pt x="1987501" y="311933"/>
                  </a:lnTo>
                  <a:lnTo>
                    <a:pt x="2012315" y="364452"/>
                  </a:lnTo>
                  <a:lnTo>
                    <a:pt x="2020824" y="419100"/>
                  </a:lnTo>
                  <a:lnTo>
                    <a:pt x="2018674" y="446662"/>
                  </a:lnTo>
                  <a:lnTo>
                    <a:pt x="2001880" y="500301"/>
                  </a:lnTo>
                  <a:lnTo>
                    <a:pt x="1969312" y="551590"/>
                  </a:lnTo>
                  <a:lnTo>
                    <a:pt x="1922036" y="600089"/>
                  </a:lnTo>
                  <a:lnTo>
                    <a:pt x="1861117" y="645356"/>
                  </a:lnTo>
                  <a:lnTo>
                    <a:pt x="1825873" y="666640"/>
                  </a:lnTo>
                  <a:lnTo>
                    <a:pt x="1787619" y="686950"/>
                  </a:lnTo>
                  <a:lnTo>
                    <a:pt x="1746486" y="706232"/>
                  </a:lnTo>
                  <a:lnTo>
                    <a:pt x="1702608" y="724430"/>
                  </a:lnTo>
                  <a:lnTo>
                    <a:pt x="1656118" y="741489"/>
                  </a:lnTo>
                  <a:lnTo>
                    <a:pt x="1607149" y="757354"/>
                  </a:lnTo>
                  <a:lnTo>
                    <a:pt x="1555834" y="771970"/>
                  </a:lnTo>
                  <a:lnTo>
                    <a:pt x="1502307" y="785282"/>
                  </a:lnTo>
                  <a:lnTo>
                    <a:pt x="1446700" y="797234"/>
                  </a:lnTo>
                  <a:lnTo>
                    <a:pt x="1389147" y="807771"/>
                  </a:lnTo>
                  <a:lnTo>
                    <a:pt x="1329781" y="816839"/>
                  </a:lnTo>
                  <a:lnTo>
                    <a:pt x="1268735" y="824382"/>
                  </a:lnTo>
                  <a:lnTo>
                    <a:pt x="1206141" y="830344"/>
                  </a:lnTo>
                  <a:lnTo>
                    <a:pt x="1142134" y="834672"/>
                  </a:lnTo>
                  <a:lnTo>
                    <a:pt x="1076847" y="837308"/>
                  </a:lnTo>
                  <a:lnTo>
                    <a:pt x="1010412" y="838200"/>
                  </a:lnTo>
                  <a:lnTo>
                    <a:pt x="943976" y="837308"/>
                  </a:lnTo>
                  <a:lnTo>
                    <a:pt x="878689" y="834672"/>
                  </a:lnTo>
                  <a:lnTo>
                    <a:pt x="814682" y="830344"/>
                  </a:lnTo>
                  <a:lnTo>
                    <a:pt x="752088" y="824382"/>
                  </a:lnTo>
                  <a:lnTo>
                    <a:pt x="691042" y="816839"/>
                  </a:lnTo>
                  <a:lnTo>
                    <a:pt x="631676" y="807771"/>
                  </a:lnTo>
                  <a:lnTo>
                    <a:pt x="574123" y="797234"/>
                  </a:lnTo>
                  <a:lnTo>
                    <a:pt x="518516" y="785282"/>
                  </a:lnTo>
                  <a:lnTo>
                    <a:pt x="464989" y="771970"/>
                  </a:lnTo>
                  <a:lnTo>
                    <a:pt x="413674" y="757354"/>
                  </a:lnTo>
                  <a:lnTo>
                    <a:pt x="364705" y="741489"/>
                  </a:lnTo>
                  <a:lnTo>
                    <a:pt x="318215" y="724430"/>
                  </a:lnTo>
                  <a:lnTo>
                    <a:pt x="274337" y="706232"/>
                  </a:lnTo>
                  <a:lnTo>
                    <a:pt x="233204" y="686950"/>
                  </a:lnTo>
                  <a:lnTo>
                    <a:pt x="194950" y="666640"/>
                  </a:lnTo>
                  <a:lnTo>
                    <a:pt x="159706" y="645356"/>
                  </a:lnTo>
                  <a:lnTo>
                    <a:pt x="127608" y="623154"/>
                  </a:lnTo>
                  <a:lnTo>
                    <a:pt x="73377" y="576216"/>
                  </a:lnTo>
                  <a:lnTo>
                    <a:pt x="33322" y="526266"/>
                  </a:lnTo>
                  <a:lnTo>
                    <a:pt x="8508" y="473747"/>
                  </a:lnTo>
                  <a:lnTo>
                    <a:pt x="0" y="4191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088136" y="6003035"/>
          <a:ext cx="1435734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895600" y="6013703"/>
          <a:ext cx="1436368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1813560" y="5038344"/>
            <a:ext cx="504825" cy="928369"/>
          </a:xfrm>
          <a:custGeom>
            <a:avLst/>
            <a:gdLst/>
            <a:ahLst/>
            <a:cxnLst/>
            <a:rect l="l" t="t" r="r" b="b"/>
            <a:pathLst>
              <a:path w="504825" h="928370">
                <a:moveTo>
                  <a:pt x="504444" y="0"/>
                </a:moveTo>
                <a:lnTo>
                  <a:pt x="0" y="928052"/>
                </a:lnTo>
                <a:lnTo>
                  <a:pt x="504444" y="0"/>
                </a:lnTo>
              </a:path>
              <a:path w="504825" h="928370">
                <a:moveTo>
                  <a:pt x="77723" y="842327"/>
                </a:moveTo>
                <a:lnTo>
                  <a:pt x="0" y="928052"/>
                </a:lnTo>
                <a:lnTo>
                  <a:pt x="26923" y="815339"/>
                </a:lnTo>
                <a:lnTo>
                  <a:pt x="77723" y="84232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34055" y="5094732"/>
            <a:ext cx="448309" cy="401320"/>
          </a:xfrm>
          <a:custGeom>
            <a:avLst/>
            <a:gdLst/>
            <a:ahLst/>
            <a:cxnLst/>
            <a:rect l="l" t="t" r="r" b="b"/>
            <a:pathLst>
              <a:path w="448310" h="401320">
                <a:moveTo>
                  <a:pt x="0" y="400812"/>
                </a:moveTo>
                <a:lnTo>
                  <a:pt x="0" y="0"/>
                </a:lnTo>
                <a:lnTo>
                  <a:pt x="447929" y="0"/>
                </a:lnTo>
                <a:lnTo>
                  <a:pt x="447929" y="400812"/>
                </a:lnTo>
                <a:lnTo>
                  <a:pt x="0" y="400812"/>
                </a:lnTo>
              </a:path>
              <a:path w="448310" h="401320">
                <a:moveTo>
                  <a:pt x="336804" y="9144"/>
                </a:moveTo>
                <a:lnTo>
                  <a:pt x="336804" y="379349"/>
                </a:lnTo>
                <a:lnTo>
                  <a:pt x="336804" y="91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43529" y="516064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34335" y="5862104"/>
            <a:ext cx="538480" cy="127635"/>
          </a:xfrm>
          <a:custGeom>
            <a:avLst/>
            <a:gdLst/>
            <a:ahLst/>
            <a:cxnLst/>
            <a:rect l="l" t="t" r="r" b="b"/>
            <a:pathLst>
              <a:path w="538480" h="127635">
                <a:moveTo>
                  <a:pt x="493569" y="94593"/>
                </a:moveTo>
                <a:lnTo>
                  <a:pt x="456691" y="103251"/>
                </a:lnTo>
                <a:lnTo>
                  <a:pt x="538352" y="127495"/>
                </a:lnTo>
                <a:lnTo>
                  <a:pt x="528134" y="99910"/>
                </a:lnTo>
                <a:lnTo>
                  <a:pt x="499999" y="99910"/>
                </a:lnTo>
                <a:lnTo>
                  <a:pt x="497205" y="97675"/>
                </a:lnTo>
                <a:lnTo>
                  <a:pt x="493569" y="94593"/>
                </a:lnTo>
                <a:close/>
              </a:path>
              <a:path w="538480" h="127635">
                <a:moveTo>
                  <a:pt x="35051" y="31000"/>
                </a:moveTo>
                <a:lnTo>
                  <a:pt x="0" y="108635"/>
                </a:lnTo>
                <a:lnTo>
                  <a:pt x="83013" y="90157"/>
                </a:lnTo>
                <a:lnTo>
                  <a:pt x="83308" y="90157"/>
                </a:lnTo>
                <a:lnTo>
                  <a:pt x="62696" y="83794"/>
                </a:lnTo>
                <a:lnTo>
                  <a:pt x="40258" y="83794"/>
                </a:lnTo>
                <a:lnTo>
                  <a:pt x="36321" y="83146"/>
                </a:lnTo>
                <a:lnTo>
                  <a:pt x="34162" y="80302"/>
                </a:lnTo>
                <a:lnTo>
                  <a:pt x="32131" y="77457"/>
                </a:lnTo>
                <a:lnTo>
                  <a:pt x="32765" y="73482"/>
                </a:lnTo>
                <a:lnTo>
                  <a:pt x="35614" y="71488"/>
                </a:lnTo>
                <a:lnTo>
                  <a:pt x="38676" y="69268"/>
                </a:lnTo>
                <a:lnTo>
                  <a:pt x="35159" y="32131"/>
                </a:lnTo>
                <a:lnTo>
                  <a:pt x="35051" y="31000"/>
                </a:lnTo>
                <a:close/>
              </a:path>
              <a:path w="538480" h="127635">
                <a:moveTo>
                  <a:pt x="502477" y="85500"/>
                </a:moveTo>
                <a:lnTo>
                  <a:pt x="501269" y="92786"/>
                </a:lnTo>
                <a:lnTo>
                  <a:pt x="493569" y="94593"/>
                </a:lnTo>
                <a:lnTo>
                  <a:pt x="497205" y="97675"/>
                </a:lnTo>
                <a:lnTo>
                  <a:pt x="499999" y="99910"/>
                </a:lnTo>
                <a:lnTo>
                  <a:pt x="503936" y="99555"/>
                </a:lnTo>
                <a:lnTo>
                  <a:pt x="508507" y="94157"/>
                </a:lnTo>
                <a:lnTo>
                  <a:pt x="508126" y="90157"/>
                </a:lnTo>
                <a:lnTo>
                  <a:pt x="505332" y="87909"/>
                </a:lnTo>
                <a:lnTo>
                  <a:pt x="502477" y="85500"/>
                </a:lnTo>
                <a:close/>
              </a:path>
              <a:path w="538480" h="127635">
                <a:moveTo>
                  <a:pt x="508762" y="47612"/>
                </a:moveTo>
                <a:lnTo>
                  <a:pt x="502477" y="85500"/>
                </a:lnTo>
                <a:lnTo>
                  <a:pt x="505332" y="87909"/>
                </a:lnTo>
                <a:lnTo>
                  <a:pt x="508126" y="90157"/>
                </a:lnTo>
                <a:lnTo>
                  <a:pt x="508377" y="92786"/>
                </a:lnTo>
                <a:lnTo>
                  <a:pt x="508412" y="93154"/>
                </a:lnTo>
                <a:lnTo>
                  <a:pt x="508507" y="94157"/>
                </a:lnTo>
                <a:lnTo>
                  <a:pt x="503936" y="99555"/>
                </a:lnTo>
                <a:lnTo>
                  <a:pt x="499999" y="99910"/>
                </a:lnTo>
                <a:lnTo>
                  <a:pt x="528134" y="99910"/>
                </a:lnTo>
                <a:lnTo>
                  <a:pt x="508762" y="47612"/>
                </a:lnTo>
                <a:close/>
              </a:path>
              <a:path w="538480" h="127635">
                <a:moveTo>
                  <a:pt x="357953" y="12687"/>
                </a:moveTo>
                <a:lnTo>
                  <a:pt x="255143" y="12687"/>
                </a:lnTo>
                <a:lnTo>
                  <a:pt x="273050" y="12877"/>
                </a:lnTo>
                <a:lnTo>
                  <a:pt x="290956" y="14008"/>
                </a:lnTo>
                <a:lnTo>
                  <a:pt x="344296" y="22275"/>
                </a:lnTo>
                <a:lnTo>
                  <a:pt x="396113" y="38315"/>
                </a:lnTo>
                <a:lnTo>
                  <a:pt x="445643" y="61937"/>
                </a:lnTo>
                <a:lnTo>
                  <a:pt x="491870" y="93154"/>
                </a:lnTo>
                <a:lnTo>
                  <a:pt x="493569" y="94593"/>
                </a:lnTo>
                <a:lnTo>
                  <a:pt x="501269" y="92786"/>
                </a:lnTo>
                <a:lnTo>
                  <a:pt x="467994" y="60642"/>
                </a:lnTo>
                <a:lnTo>
                  <a:pt x="417830" y="33629"/>
                </a:lnTo>
                <a:lnTo>
                  <a:pt x="364870" y="14478"/>
                </a:lnTo>
                <a:lnTo>
                  <a:pt x="357953" y="12687"/>
                </a:lnTo>
                <a:close/>
              </a:path>
              <a:path w="538480" h="127635">
                <a:moveTo>
                  <a:pt x="38676" y="69268"/>
                </a:moveTo>
                <a:lnTo>
                  <a:pt x="35614" y="71488"/>
                </a:lnTo>
                <a:lnTo>
                  <a:pt x="32765" y="73482"/>
                </a:lnTo>
                <a:lnTo>
                  <a:pt x="32131" y="77457"/>
                </a:lnTo>
                <a:lnTo>
                  <a:pt x="34162" y="80302"/>
                </a:lnTo>
                <a:lnTo>
                  <a:pt x="36196" y="82981"/>
                </a:lnTo>
                <a:lnTo>
                  <a:pt x="36321" y="83146"/>
                </a:lnTo>
                <a:lnTo>
                  <a:pt x="40258" y="83794"/>
                </a:lnTo>
                <a:lnTo>
                  <a:pt x="43052" y="81749"/>
                </a:lnTo>
                <a:lnTo>
                  <a:pt x="46988" y="78945"/>
                </a:lnTo>
                <a:lnTo>
                  <a:pt x="39369" y="76593"/>
                </a:lnTo>
                <a:lnTo>
                  <a:pt x="38676" y="69268"/>
                </a:lnTo>
                <a:close/>
              </a:path>
              <a:path w="538480" h="127635">
                <a:moveTo>
                  <a:pt x="46988" y="78945"/>
                </a:moveTo>
                <a:lnTo>
                  <a:pt x="43052" y="81749"/>
                </a:lnTo>
                <a:lnTo>
                  <a:pt x="40258" y="83794"/>
                </a:lnTo>
                <a:lnTo>
                  <a:pt x="62696" y="83794"/>
                </a:lnTo>
                <a:lnTo>
                  <a:pt x="46988" y="78945"/>
                </a:lnTo>
                <a:close/>
              </a:path>
              <a:path w="538480" h="127635">
                <a:moveTo>
                  <a:pt x="254634" y="0"/>
                </a:moveTo>
                <a:lnTo>
                  <a:pt x="199008" y="4762"/>
                </a:lnTo>
                <a:lnTo>
                  <a:pt x="144399" y="17475"/>
                </a:lnTo>
                <a:lnTo>
                  <a:pt x="91693" y="38315"/>
                </a:lnTo>
                <a:lnTo>
                  <a:pt x="57912" y="56629"/>
                </a:lnTo>
                <a:lnTo>
                  <a:pt x="38676" y="69268"/>
                </a:lnTo>
                <a:lnTo>
                  <a:pt x="39369" y="76593"/>
                </a:lnTo>
                <a:lnTo>
                  <a:pt x="46988" y="78945"/>
                </a:lnTo>
                <a:lnTo>
                  <a:pt x="49077" y="77457"/>
                </a:lnTo>
                <a:lnTo>
                  <a:pt x="64896" y="67310"/>
                </a:lnTo>
                <a:lnTo>
                  <a:pt x="114172" y="42037"/>
                </a:lnTo>
                <a:lnTo>
                  <a:pt x="165862" y="24549"/>
                </a:lnTo>
                <a:lnTo>
                  <a:pt x="219201" y="14820"/>
                </a:lnTo>
                <a:lnTo>
                  <a:pt x="255143" y="12687"/>
                </a:lnTo>
                <a:lnTo>
                  <a:pt x="357953" y="12687"/>
                </a:lnTo>
                <a:lnTo>
                  <a:pt x="346963" y="9842"/>
                </a:lnTo>
                <a:lnTo>
                  <a:pt x="328549" y="6070"/>
                </a:lnTo>
                <a:lnTo>
                  <a:pt x="310133" y="3263"/>
                </a:lnTo>
                <a:lnTo>
                  <a:pt x="291719" y="1333"/>
                </a:lnTo>
                <a:lnTo>
                  <a:pt x="273176" y="190"/>
                </a:lnTo>
                <a:lnTo>
                  <a:pt x="254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3116198" y="5123688"/>
            <a:ext cx="1456055" cy="890269"/>
            <a:chOff x="3116198" y="5123688"/>
            <a:chExt cx="1456055" cy="890269"/>
          </a:xfrm>
        </p:grpSpPr>
        <p:sp>
          <p:nvSpPr>
            <p:cNvPr id="27" name="object 27"/>
            <p:cNvSpPr/>
            <p:nvPr/>
          </p:nvSpPr>
          <p:spPr>
            <a:xfrm>
              <a:off x="3116198" y="5397754"/>
              <a:ext cx="347980" cy="615950"/>
            </a:xfrm>
            <a:custGeom>
              <a:avLst/>
              <a:gdLst/>
              <a:ahLst/>
              <a:cxnLst/>
              <a:rect l="l" t="t" r="r" b="b"/>
              <a:pathLst>
                <a:path w="347979" h="615950">
                  <a:moveTo>
                    <a:pt x="271399" y="540639"/>
                  </a:moveTo>
                  <a:lnTo>
                    <a:pt x="311276" y="615950"/>
                  </a:lnTo>
                  <a:lnTo>
                    <a:pt x="332159" y="571652"/>
                  </a:lnTo>
                  <a:lnTo>
                    <a:pt x="306831" y="571652"/>
                  </a:lnTo>
                  <a:lnTo>
                    <a:pt x="303911" y="568921"/>
                  </a:lnTo>
                  <a:lnTo>
                    <a:pt x="303784" y="565416"/>
                  </a:lnTo>
                  <a:lnTo>
                    <a:pt x="303587" y="561017"/>
                  </a:lnTo>
                  <a:lnTo>
                    <a:pt x="271399" y="540639"/>
                  </a:lnTo>
                  <a:close/>
                </a:path>
                <a:path w="347979" h="615950">
                  <a:moveTo>
                    <a:pt x="303587" y="561017"/>
                  </a:moveTo>
                  <a:lnTo>
                    <a:pt x="303761" y="564908"/>
                  </a:lnTo>
                  <a:lnTo>
                    <a:pt x="303784" y="565416"/>
                  </a:lnTo>
                  <a:lnTo>
                    <a:pt x="303911" y="568921"/>
                  </a:lnTo>
                  <a:lnTo>
                    <a:pt x="306831" y="571652"/>
                  </a:lnTo>
                  <a:lnTo>
                    <a:pt x="313816" y="571373"/>
                  </a:lnTo>
                  <a:lnTo>
                    <a:pt x="316611" y="568413"/>
                  </a:lnTo>
                  <a:lnTo>
                    <a:pt x="316493" y="565162"/>
                  </a:lnTo>
                  <a:lnTo>
                    <a:pt x="310134" y="565162"/>
                  </a:lnTo>
                  <a:lnTo>
                    <a:pt x="303587" y="561017"/>
                  </a:lnTo>
                  <a:close/>
                </a:path>
                <a:path w="347979" h="615950">
                  <a:moveTo>
                    <a:pt x="347599" y="538899"/>
                  </a:moveTo>
                  <a:lnTo>
                    <a:pt x="316306" y="560835"/>
                  </a:lnTo>
                  <a:lnTo>
                    <a:pt x="316484" y="564908"/>
                  </a:lnTo>
                  <a:lnTo>
                    <a:pt x="316611" y="568413"/>
                  </a:lnTo>
                  <a:lnTo>
                    <a:pt x="313816" y="571373"/>
                  </a:lnTo>
                  <a:lnTo>
                    <a:pt x="306831" y="571652"/>
                  </a:lnTo>
                  <a:lnTo>
                    <a:pt x="332159" y="571652"/>
                  </a:lnTo>
                  <a:lnTo>
                    <a:pt x="347599" y="538899"/>
                  </a:lnTo>
                  <a:close/>
                </a:path>
                <a:path w="347979" h="615950">
                  <a:moveTo>
                    <a:pt x="6731" y="0"/>
                  </a:moveTo>
                  <a:lnTo>
                    <a:pt x="3156" y="0"/>
                  </a:lnTo>
                  <a:lnTo>
                    <a:pt x="253" y="2540"/>
                  </a:lnTo>
                  <a:lnTo>
                    <a:pt x="126" y="6096"/>
                  </a:lnTo>
                  <a:lnTo>
                    <a:pt x="0" y="9525"/>
                  </a:lnTo>
                  <a:lnTo>
                    <a:pt x="2778" y="12700"/>
                  </a:lnTo>
                  <a:lnTo>
                    <a:pt x="6223" y="12700"/>
                  </a:lnTo>
                  <a:lnTo>
                    <a:pt x="21843" y="13462"/>
                  </a:lnTo>
                  <a:lnTo>
                    <a:pt x="65786" y="24765"/>
                  </a:lnTo>
                  <a:lnTo>
                    <a:pt x="107823" y="48641"/>
                  </a:lnTo>
                  <a:lnTo>
                    <a:pt x="147320" y="84455"/>
                  </a:lnTo>
                  <a:lnTo>
                    <a:pt x="171830" y="114300"/>
                  </a:lnTo>
                  <a:lnTo>
                    <a:pt x="195072" y="148971"/>
                  </a:lnTo>
                  <a:lnTo>
                    <a:pt x="216408" y="187833"/>
                  </a:lnTo>
                  <a:lnTo>
                    <a:pt x="235965" y="230720"/>
                  </a:lnTo>
                  <a:lnTo>
                    <a:pt x="253237" y="277291"/>
                  </a:lnTo>
                  <a:lnTo>
                    <a:pt x="268350" y="327190"/>
                  </a:lnTo>
                  <a:lnTo>
                    <a:pt x="281177" y="380085"/>
                  </a:lnTo>
                  <a:lnTo>
                    <a:pt x="291338" y="435737"/>
                  </a:lnTo>
                  <a:lnTo>
                    <a:pt x="298830" y="493814"/>
                  </a:lnTo>
                  <a:lnTo>
                    <a:pt x="303226" y="553262"/>
                  </a:lnTo>
                  <a:lnTo>
                    <a:pt x="303587" y="561017"/>
                  </a:lnTo>
                  <a:lnTo>
                    <a:pt x="310134" y="565162"/>
                  </a:lnTo>
                  <a:lnTo>
                    <a:pt x="316306" y="560835"/>
                  </a:lnTo>
                  <a:lnTo>
                    <a:pt x="316010" y="554050"/>
                  </a:lnTo>
                  <a:lnTo>
                    <a:pt x="315975" y="553262"/>
                  </a:lnTo>
                  <a:lnTo>
                    <a:pt x="314141" y="523646"/>
                  </a:lnTo>
                  <a:lnTo>
                    <a:pt x="314071" y="522516"/>
                  </a:lnTo>
                  <a:lnTo>
                    <a:pt x="307975" y="462749"/>
                  </a:lnTo>
                  <a:lnTo>
                    <a:pt x="299085" y="405180"/>
                  </a:lnTo>
                  <a:lnTo>
                    <a:pt x="287400" y="350139"/>
                  </a:lnTo>
                  <a:lnTo>
                    <a:pt x="273176" y="297980"/>
                  </a:lnTo>
                  <a:lnTo>
                    <a:pt x="256666" y="248932"/>
                  </a:lnTo>
                  <a:lnTo>
                    <a:pt x="237871" y="203352"/>
                  </a:lnTo>
                  <a:lnTo>
                    <a:pt x="216915" y="161544"/>
                  </a:lnTo>
                  <a:lnTo>
                    <a:pt x="194055" y="123825"/>
                  </a:lnTo>
                  <a:lnTo>
                    <a:pt x="169417" y="90424"/>
                  </a:lnTo>
                  <a:lnTo>
                    <a:pt x="142875" y="61722"/>
                  </a:lnTo>
                  <a:lnTo>
                    <a:pt x="100330" y="28194"/>
                  </a:lnTo>
                  <a:lnTo>
                    <a:pt x="54482" y="7239"/>
                  </a:lnTo>
                  <a:lnTo>
                    <a:pt x="22478" y="762"/>
                  </a:lnTo>
                  <a:lnTo>
                    <a:pt x="6731" y="0"/>
                  </a:lnTo>
                  <a:close/>
                </a:path>
                <a:path w="347979" h="615950">
                  <a:moveTo>
                    <a:pt x="316306" y="560835"/>
                  </a:moveTo>
                  <a:lnTo>
                    <a:pt x="310134" y="565162"/>
                  </a:lnTo>
                  <a:lnTo>
                    <a:pt x="316493" y="565162"/>
                  </a:lnTo>
                  <a:lnTo>
                    <a:pt x="316314" y="561017"/>
                  </a:lnTo>
                  <a:lnTo>
                    <a:pt x="316306" y="560835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06723" y="5123688"/>
              <a:ext cx="1065530" cy="355600"/>
            </a:xfrm>
            <a:custGeom>
              <a:avLst/>
              <a:gdLst/>
              <a:ahLst/>
              <a:cxnLst/>
              <a:rect l="l" t="t" r="r" b="b"/>
              <a:pathLst>
                <a:path w="1065529" h="355600">
                  <a:moveTo>
                    <a:pt x="887729" y="0"/>
                  </a:moveTo>
                  <a:lnTo>
                    <a:pt x="887729" y="88773"/>
                  </a:lnTo>
                  <a:lnTo>
                    <a:pt x="0" y="88773"/>
                  </a:lnTo>
                  <a:lnTo>
                    <a:pt x="0" y="266319"/>
                  </a:lnTo>
                  <a:lnTo>
                    <a:pt x="887729" y="266319"/>
                  </a:lnTo>
                  <a:lnTo>
                    <a:pt x="887729" y="355092"/>
                  </a:lnTo>
                  <a:lnTo>
                    <a:pt x="1065276" y="177546"/>
                  </a:lnTo>
                  <a:lnTo>
                    <a:pt x="887729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1141475" y="4828032"/>
            <a:ext cx="463550" cy="551815"/>
          </a:xfrm>
          <a:custGeom>
            <a:avLst/>
            <a:gdLst/>
            <a:ahLst/>
            <a:cxnLst/>
            <a:rect l="l" t="t" r="r" b="b"/>
            <a:pathLst>
              <a:path w="463550" h="551814">
                <a:moveTo>
                  <a:pt x="115824" y="0"/>
                </a:moveTo>
                <a:lnTo>
                  <a:pt x="0" y="0"/>
                </a:lnTo>
                <a:lnTo>
                  <a:pt x="0" y="493776"/>
                </a:lnTo>
                <a:lnTo>
                  <a:pt x="347472" y="493776"/>
                </a:lnTo>
                <a:lnTo>
                  <a:pt x="347472" y="551688"/>
                </a:lnTo>
                <a:lnTo>
                  <a:pt x="463296" y="435864"/>
                </a:lnTo>
                <a:lnTo>
                  <a:pt x="347472" y="320040"/>
                </a:lnTo>
                <a:lnTo>
                  <a:pt x="347472" y="377952"/>
                </a:lnTo>
                <a:lnTo>
                  <a:pt x="115824" y="377952"/>
                </a:lnTo>
                <a:lnTo>
                  <a:pt x="11582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72000" y="4901184"/>
            <a:ext cx="1818639" cy="1752600"/>
          </a:xfrm>
          <a:custGeom>
            <a:avLst/>
            <a:gdLst/>
            <a:ahLst/>
            <a:cxnLst/>
            <a:rect l="l" t="t" r="r" b="b"/>
            <a:pathLst>
              <a:path w="1818639" h="1752600">
                <a:moveTo>
                  <a:pt x="129539" y="1491932"/>
                </a:moveTo>
                <a:lnTo>
                  <a:pt x="129539" y="1091184"/>
                </a:lnTo>
                <a:lnTo>
                  <a:pt x="533273" y="1091184"/>
                </a:lnTo>
                <a:lnTo>
                  <a:pt x="533273" y="1491932"/>
                </a:lnTo>
                <a:lnTo>
                  <a:pt x="129539" y="1491932"/>
                </a:lnTo>
              </a:path>
              <a:path w="1818639" h="1752600">
                <a:moveTo>
                  <a:pt x="211836" y="1091184"/>
                </a:moveTo>
                <a:lnTo>
                  <a:pt x="211836" y="1491932"/>
                </a:lnTo>
                <a:lnTo>
                  <a:pt x="211836" y="1091184"/>
                </a:lnTo>
              </a:path>
              <a:path w="1818639" h="1752600">
                <a:moveTo>
                  <a:pt x="533400" y="1491932"/>
                </a:moveTo>
                <a:lnTo>
                  <a:pt x="533400" y="1091184"/>
                </a:lnTo>
                <a:lnTo>
                  <a:pt x="934085" y="1091184"/>
                </a:lnTo>
                <a:lnTo>
                  <a:pt x="934085" y="1491932"/>
                </a:lnTo>
                <a:lnTo>
                  <a:pt x="533400" y="1491932"/>
                </a:lnTo>
              </a:path>
              <a:path w="1818639" h="1752600">
                <a:moveTo>
                  <a:pt x="612648" y="1091184"/>
                </a:moveTo>
                <a:lnTo>
                  <a:pt x="612648" y="1491932"/>
                </a:lnTo>
                <a:lnTo>
                  <a:pt x="612648" y="1091184"/>
                </a:lnTo>
              </a:path>
              <a:path w="1818639" h="1752600">
                <a:moveTo>
                  <a:pt x="934212" y="1491932"/>
                </a:moveTo>
                <a:lnTo>
                  <a:pt x="934212" y="1091184"/>
                </a:lnTo>
                <a:lnTo>
                  <a:pt x="1335024" y="1091184"/>
                </a:lnTo>
                <a:lnTo>
                  <a:pt x="1335024" y="1491932"/>
                </a:lnTo>
                <a:lnTo>
                  <a:pt x="934212" y="1491932"/>
                </a:lnTo>
              </a:path>
              <a:path w="1818639" h="1752600">
                <a:moveTo>
                  <a:pt x="1014984" y="1091184"/>
                </a:moveTo>
                <a:lnTo>
                  <a:pt x="1014984" y="1491932"/>
                </a:lnTo>
                <a:lnTo>
                  <a:pt x="1014984" y="1091184"/>
                </a:lnTo>
              </a:path>
              <a:path w="1818639" h="1752600">
                <a:moveTo>
                  <a:pt x="1335024" y="1491932"/>
                </a:moveTo>
                <a:lnTo>
                  <a:pt x="1335024" y="1091184"/>
                </a:lnTo>
                <a:lnTo>
                  <a:pt x="1737233" y="1091184"/>
                </a:lnTo>
                <a:lnTo>
                  <a:pt x="1737233" y="1491932"/>
                </a:lnTo>
                <a:lnTo>
                  <a:pt x="1335024" y="1491932"/>
                </a:lnTo>
              </a:path>
              <a:path w="1818639" h="1752600">
                <a:moveTo>
                  <a:pt x="1415796" y="1091184"/>
                </a:moveTo>
                <a:lnTo>
                  <a:pt x="1415796" y="1491932"/>
                </a:lnTo>
                <a:lnTo>
                  <a:pt x="1415796" y="1091184"/>
                </a:lnTo>
              </a:path>
              <a:path w="1818639" h="1752600">
                <a:moveTo>
                  <a:pt x="1738884" y="1491932"/>
                </a:moveTo>
                <a:lnTo>
                  <a:pt x="1738884" y="1091184"/>
                </a:lnTo>
                <a:lnTo>
                  <a:pt x="1818132" y="1091184"/>
                </a:lnTo>
                <a:lnTo>
                  <a:pt x="1818132" y="1491932"/>
                </a:lnTo>
                <a:lnTo>
                  <a:pt x="1738884" y="1491932"/>
                </a:lnTo>
              </a:path>
              <a:path w="1818639" h="1752600">
                <a:moveTo>
                  <a:pt x="160020" y="1421892"/>
                </a:moveTo>
                <a:lnTo>
                  <a:pt x="0" y="1752536"/>
                </a:lnTo>
                <a:lnTo>
                  <a:pt x="160020" y="1421892"/>
                </a:lnTo>
              </a:path>
              <a:path w="1818639" h="1752600">
                <a:moveTo>
                  <a:pt x="66928" y="1671218"/>
                </a:moveTo>
                <a:lnTo>
                  <a:pt x="0" y="1752523"/>
                </a:lnTo>
                <a:lnTo>
                  <a:pt x="20700" y="1650492"/>
                </a:lnTo>
                <a:lnTo>
                  <a:pt x="66928" y="1671218"/>
                </a:lnTo>
              </a:path>
              <a:path w="1818639" h="1752600">
                <a:moveTo>
                  <a:pt x="572897" y="1412748"/>
                </a:moveTo>
                <a:lnTo>
                  <a:pt x="461772" y="1700720"/>
                </a:lnTo>
                <a:lnTo>
                  <a:pt x="572897" y="1412748"/>
                </a:lnTo>
              </a:path>
              <a:path w="1818639" h="1752600">
                <a:moveTo>
                  <a:pt x="521080" y="1617484"/>
                </a:moveTo>
                <a:lnTo>
                  <a:pt x="461772" y="1700733"/>
                </a:lnTo>
                <a:lnTo>
                  <a:pt x="472948" y="1600200"/>
                </a:lnTo>
                <a:lnTo>
                  <a:pt x="521080" y="1617484"/>
                </a:lnTo>
              </a:path>
              <a:path w="1818639" h="1752600">
                <a:moveTo>
                  <a:pt x="964691" y="1421892"/>
                </a:moveTo>
                <a:lnTo>
                  <a:pt x="842772" y="1712912"/>
                </a:lnTo>
                <a:lnTo>
                  <a:pt x="964691" y="1421892"/>
                </a:lnTo>
              </a:path>
              <a:path w="1818639" h="1752600">
                <a:moveTo>
                  <a:pt x="905128" y="1628457"/>
                </a:moveTo>
                <a:lnTo>
                  <a:pt x="842772" y="1712899"/>
                </a:lnTo>
                <a:lnTo>
                  <a:pt x="858774" y="1609344"/>
                </a:lnTo>
                <a:lnTo>
                  <a:pt x="905128" y="1628457"/>
                </a:lnTo>
              </a:path>
              <a:path w="1818639" h="1752600">
                <a:moveTo>
                  <a:pt x="1246632" y="0"/>
                </a:moveTo>
                <a:lnTo>
                  <a:pt x="934212" y="1071308"/>
                </a:lnTo>
                <a:lnTo>
                  <a:pt x="1246632" y="0"/>
                </a:lnTo>
              </a:path>
              <a:path w="1818639" h="1752600">
                <a:moveTo>
                  <a:pt x="987551" y="982078"/>
                </a:moveTo>
                <a:lnTo>
                  <a:pt x="934212" y="1071308"/>
                </a:lnTo>
                <a:lnTo>
                  <a:pt x="938911" y="967740"/>
                </a:lnTo>
                <a:lnTo>
                  <a:pt x="987551" y="98207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6554469" y="5067046"/>
            <a:ext cx="1852295" cy="1553845"/>
            <a:chOff x="6554469" y="5067046"/>
            <a:chExt cx="1852295" cy="1553845"/>
          </a:xfrm>
        </p:grpSpPr>
        <p:sp>
          <p:nvSpPr>
            <p:cNvPr id="32" name="object 32"/>
            <p:cNvSpPr/>
            <p:nvPr/>
          </p:nvSpPr>
          <p:spPr>
            <a:xfrm>
              <a:off x="6560819" y="5093208"/>
              <a:ext cx="1839595" cy="1521460"/>
            </a:xfrm>
            <a:custGeom>
              <a:avLst/>
              <a:gdLst/>
              <a:ahLst/>
              <a:cxnLst/>
              <a:rect l="l" t="t" r="r" b="b"/>
              <a:pathLst>
                <a:path w="1839595" h="1521459">
                  <a:moveTo>
                    <a:pt x="150875" y="1299908"/>
                  </a:moveTo>
                  <a:lnTo>
                    <a:pt x="150875" y="899160"/>
                  </a:lnTo>
                  <a:lnTo>
                    <a:pt x="553084" y="899160"/>
                  </a:lnTo>
                  <a:lnTo>
                    <a:pt x="553084" y="1299908"/>
                  </a:lnTo>
                  <a:lnTo>
                    <a:pt x="150875" y="1299908"/>
                  </a:lnTo>
                </a:path>
                <a:path w="1839595" h="1521459">
                  <a:moveTo>
                    <a:pt x="231648" y="899160"/>
                  </a:moveTo>
                  <a:lnTo>
                    <a:pt x="231648" y="1299908"/>
                  </a:lnTo>
                  <a:lnTo>
                    <a:pt x="231648" y="899160"/>
                  </a:lnTo>
                </a:path>
                <a:path w="1839595" h="1521459">
                  <a:moveTo>
                    <a:pt x="553211" y="1299908"/>
                  </a:moveTo>
                  <a:lnTo>
                    <a:pt x="553211" y="899160"/>
                  </a:lnTo>
                  <a:lnTo>
                    <a:pt x="955548" y="899160"/>
                  </a:lnTo>
                  <a:lnTo>
                    <a:pt x="955548" y="1299908"/>
                  </a:lnTo>
                  <a:lnTo>
                    <a:pt x="553211" y="1299908"/>
                  </a:lnTo>
                </a:path>
                <a:path w="1839595" h="1521459">
                  <a:moveTo>
                    <a:pt x="633983" y="899160"/>
                  </a:moveTo>
                  <a:lnTo>
                    <a:pt x="633983" y="1299908"/>
                  </a:lnTo>
                  <a:lnTo>
                    <a:pt x="633983" y="899160"/>
                  </a:lnTo>
                </a:path>
                <a:path w="1839595" h="1521459">
                  <a:moveTo>
                    <a:pt x="955548" y="1299908"/>
                  </a:moveTo>
                  <a:lnTo>
                    <a:pt x="955548" y="899160"/>
                  </a:lnTo>
                  <a:lnTo>
                    <a:pt x="1357756" y="899160"/>
                  </a:lnTo>
                  <a:lnTo>
                    <a:pt x="1357756" y="1299908"/>
                  </a:lnTo>
                  <a:lnTo>
                    <a:pt x="955548" y="1299908"/>
                  </a:lnTo>
                </a:path>
                <a:path w="1839595" h="1521459">
                  <a:moveTo>
                    <a:pt x="1034796" y="899160"/>
                  </a:moveTo>
                  <a:lnTo>
                    <a:pt x="1034796" y="1299908"/>
                  </a:lnTo>
                  <a:lnTo>
                    <a:pt x="1034796" y="899160"/>
                  </a:lnTo>
                </a:path>
                <a:path w="1839595" h="1521459">
                  <a:moveTo>
                    <a:pt x="1357883" y="1299908"/>
                  </a:moveTo>
                  <a:lnTo>
                    <a:pt x="1357883" y="899160"/>
                  </a:lnTo>
                  <a:lnTo>
                    <a:pt x="1758696" y="899160"/>
                  </a:lnTo>
                  <a:lnTo>
                    <a:pt x="1758696" y="1299908"/>
                  </a:lnTo>
                  <a:lnTo>
                    <a:pt x="1357883" y="1299908"/>
                  </a:lnTo>
                </a:path>
                <a:path w="1839595" h="1521459">
                  <a:moveTo>
                    <a:pt x="1437131" y="899160"/>
                  </a:moveTo>
                  <a:lnTo>
                    <a:pt x="1437131" y="1299908"/>
                  </a:lnTo>
                  <a:lnTo>
                    <a:pt x="1437131" y="899160"/>
                  </a:lnTo>
                </a:path>
                <a:path w="1839595" h="1521459">
                  <a:moveTo>
                    <a:pt x="1758696" y="1299908"/>
                  </a:moveTo>
                  <a:lnTo>
                    <a:pt x="1758696" y="899160"/>
                  </a:lnTo>
                  <a:lnTo>
                    <a:pt x="1839340" y="899160"/>
                  </a:lnTo>
                  <a:lnTo>
                    <a:pt x="1839340" y="1299908"/>
                  </a:lnTo>
                  <a:lnTo>
                    <a:pt x="1758696" y="1299908"/>
                  </a:lnTo>
                </a:path>
                <a:path w="1839595" h="1521459">
                  <a:moveTo>
                    <a:pt x="172211" y="1239012"/>
                  </a:moveTo>
                  <a:lnTo>
                    <a:pt x="51815" y="1520888"/>
                  </a:lnTo>
                  <a:lnTo>
                    <a:pt x="172211" y="1239012"/>
                  </a:lnTo>
                </a:path>
                <a:path w="1839595" h="1521459">
                  <a:moveTo>
                    <a:pt x="114300" y="1438033"/>
                  </a:moveTo>
                  <a:lnTo>
                    <a:pt x="51815" y="1520875"/>
                  </a:lnTo>
                  <a:lnTo>
                    <a:pt x="67436" y="1417320"/>
                  </a:lnTo>
                  <a:lnTo>
                    <a:pt x="114300" y="1438033"/>
                  </a:lnTo>
                </a:path>
                <a:path w="1839595" h="1521459">
                  <a:moveTo>
                    <a:pt x="594232" y="1229868"/>
                  </a:moveTo>
                  <a:lnTo>
                    <a:pt x="461772" y="1508696"/>
                  </a:lnTo>
                  <a:lnTo>
                    <a:pt x="594232" y="1229868"/>
                  </a:lnTo>
                </a:path>
                <a:path w="1839595" h="1521459">
                  <a:moveTo>
                    <a:pt x="527176" y="1430172"/>
                  </a:moveTo>
                  <a:lnTo>
                    <a:pt x="461772" y="1508709"/>
                  </a:lnTo>
                  <a:lnTo>
                    <a:pt x="482473" y="1408176"/>
                  </a:lnTo>
                  <a:lnTo>
                    <a:pt x="527176" y="1430172"/>
                  </a:lnTo>
                </a:path>
                <a:path w="1839595" h="1521459">
                  <a:moveTo>
                    <a:pt x="995172" y="1239012"/>
                  </a:moveTo>
                  <a:lnTo>
                    <a:pt x="854963" y="1508696"/>
                  </a:lnTo>
                  <a:lnTo>
                    <a:pt x="995172" y="1239012"/>
                  </a:lnTo>
                </a:path>
                <a:path w="1839595" h="1521459">
                  <a:moveTo>
                    <a:pt x="922020" y="1431696"/>
                  </a:moveTo>
                  <a:lnTo>
                    <a:pt x="854963" y="1508709"/>
                  </a:lnTo>
                  <a:lnTo>
                    <a:pt x="878331" y="1409700"/>
                  </a:lnTo>
                  <a:lnTo>
                    <a:pt x="922020" y="1431696"/>
                  </a:lnTo>
                </a:path>
                <a:path w="1839595" h="1521459">
                  <a:moveTo>
                    <a:pt x="0" y="399288"/>
                  </a:moveTo>
                  <a:lnTo>
                    <a:pt x="0" y="0"/>
                  </a:lnTo>
                  <a:lnTo>
                    <a:pt x="482980" y="0"/>
                  </a:lnTo>
                  <a:lnTo>
                    <a:pt x="482980" y="399288"/>
                  </a:lnTo>
                  <a:lnTo>
                    <a:pt x="0" y="399288"/>
                  </a:lnTo>
                </a:path>
                <a:path w="1839595" h="1521459">
                  <a:moveTo>
                    <a:pt x="402335" y="0"/>
                  </a:moveTo>
                  <a:lnTo>
                    <a:pt x="402335" y="399288"/>
                  </a:lnTo>
                  <a:lnTo>
                    <a:pt x="402335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88351" y="5073396"/>
              <a:ext cx="205740" cy="29209"/>
            </a:xfrm>
            <a:custGeom>
              <a:avLst/>
              <a:gdLst/>
              <a:ahLst/>
              <a:cxnLst/>
              <a:rect l="l" t="t" r="r" b="b"/>
              <a:pathLst>
                <a:path w="205740" h="29210">
                  <a:moveTo>
                    <a:pt x="205740" y="0"/>
                  </a:moveTo>
                  <a:lnTo>
                    <a:pt x="57912" y="18287"/>
                  </a:lnTo>
                </a:path>
                <a:path w="205740" h="29210">
                  <a:moveTo>
                    <a:pt x="57912" y="18287"/>
                  </a:moveTo>
                  <a:lnTo>
                    <a:pt x="25907" y="22859"/>
                  </a:lnTo>
                </a:path>
                <a:path w="205740" h="29210">
                  <a:moveTo>
                    <a:pt x="25907" y="22859"/>
                  </a:moveTo>
                  <a:lnTo>
                    <a:pt x="0" y="28955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56347" y="5102352"/>
              <a:ext cx="32384" cy="36830"/>
            </a:xfrm>
            <a:custGeom>
              <a:avLst/>
              <a:gdLst/>
              <a:ahLst/>
              <a:cxnLst/>
              <a:rect l="l" t="t" r="r" b="b"/>
              <a:pathLst>
                <a:path w="32384" h="36829">
                  <a:moveTo>
                    <a:pt x="32003" y="0"/>
                  </a:moveTo>
                  <a:lnTo>
                    <a:pt x="1524" y="15240"/>
                  </a:lnTo>
                </a:path>
                <a:path w="32384" h="36829">
                  <a:moveTo>
                    <a:pt x="1524" y="15240"/>
                  </a:moveTo>
                  <a:lnTo>
                    <a:pt x="0" y="36575"/>
                  </a:lnTo>
                </a:path>
              </a:pathLst>
            </a:custGeom>
            <a:ln w="12192">
              <a:solidFill>
                <a:srgbClr val="FF8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356347" y="5138928"/>
              <a:ext cx="29209" cy="26034"/>
            </a:xfrm>
            <a:custGeom>
              <a:avLst/>
              <a:gdLst/>
              <a:ahLst/>
              <a:cxnLst/>
              <a:rect l="l" t="t" r="r" b="b"/>
              <a:pathLst>
                <a:path w="29209" h="26035">
                  <a:moveTo>
                    <a:pt x="0" y="0"/>
                  </a:moveTo>
                  <a:lnTo>
                    <a:pt x="28955" y="25908"/>
                  </a:lnTo>
                </a:path>
              </a:pathLst>
            </a:custGeom>
            <a:ln w="1219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385303" y="5164836"/>
              <a:ext cx="26034" cy="48895"/>
            </a:xfrm>
            <a:custGeom>
              <a:avLst/>
              <a:gdLst/>
              <a:ahLst/>
              <a:cxnLst/>
              <a:rect l="l" t="t" r="r" b="b"/>
              <a:pathLst>
                <a:path w="26034" h="48895">
                  <a:moveTo>
                    <a:pt x="0" y="0"/>
                  </a:moveTo>
                  <a:lnTo>
                    <a:pt x="25907" y="25907"/>
                  </a:lnTo>
                </a:path>
                <a:path w="26034" h="48895">
                  <a:moveTo>
                    <a:pt x="25907" y="25907"/>
                  </a:moveTo>
                  <a:lnTo>
                    <a:pt x="15240" y="48768"/>
                  </a:lnTo>
                </a:path>
              </a:pathLst>
            </a:custGeom>
            <a:ln w="12192">
              <a:solidFill>
                <a:srgbClr val="FF8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57871" y="5213604"/>
              <a:ext cx="43180" cy="21590"/>
            </a:xfrm>
            <a:custGeom>
              <a:avLst/>
              <a:gdLst/>
              <a:ahLst/>
              <a:cxnLst/>
              <a:rect l="l" t="t" r="r" b="b"/>
              <a:pathLst>
                <a:path w="43179" h="21589">
                  <a:moveTo>
                    <a:pt x="42672" y="0"/>
                  </a:moveTo>
                  <a:lnTo>
                    <a:pt x="0" y="21336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281671" y="5234940"/>
              <a:ext cx="76200" cy="13970"/>
            </a:xfrm>
            <a:custGeom>
              <a:avLst/>
              <a:gdLst/>
              <a:ahLst/>
              <a:cxnLst/>
              <a:rect l="l" t="t" r="r" b="b"/>
              <a:pathLst>
                <a:path w="76200" h="13970">
                  <a:moveTo>
                    <a:pt x="76200" y="0"/>
                  </a:moveTo>
                  <a:lnTo>
                    <a:pt x="42672" y="7620"/>
                  </a:lnTo>
                </a:path>
                <a:path w="76200" h="13970">
                  <a:moveTo>
                    <a:pt x="42672" y="7620"/>
                  </a:moveTo>
                  <a:lnTo>
                    <a:pt x="0" y="13716"/>
                  </a:lnTo>
                </a:path>
              </a:pathLst>
            </a:custGeom>
            <a:ln w="12192">
              <a:solidFill>
                <a:srgbClr val="FF8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094219" y="5248656"/>
              <a:ext cx="187960" cy="29209"/>
            </a:xfrm>
            <a:custGeom>
              <a:avLst/>
              <a:gdLst/>
              <a:ahLst/>
              <a:cxnLst/>
              <a:rect l="l" t="t" r="r" b="b"/>
              <a:pathLst>
                <a:path w="187959" h="29210">
                  <a:moveTo>
                    <a:pt x="187451" y="0"/>
                  </a:moveTo>
                  <a:lnTo>
                    <a:pt x="0" y="28956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094219" y="5242560"/>
              <a:ext cx="94615" cy="44450"/>
            </a:xfrm>
            <a:custGeom>
              <a:avLst/>
              <a:gdLst/>
              <a:ahLst/>
              <a:cxnLst/>
              <a:rect l="l" t="t" r="r" b="b"/>
              <a:pathLst>
                <a:path w="94615" h="44450">
                  <a:moveTo>
                    <a:pt x="94360" y="44195"/>
                  </a:moveTo>
                  <a:lnTo>
                    <a:pt x="0" y="34670"/>
                  </a:lnTo>
                  <a:lnTo>
                    <a:pt x="88010" y="0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789932" y="6039103"/>
            <a:ext cx="7105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95"/>
              </a:spcBef>
              <a:tabLst>
                <a:tab pos="495300" algn="l"/>
              </a:tabLst>
            </a:pPr>
            <a:r>
              <a:rPr sz="1300" b="1" spc="-50" dirty="0">
                <a:latin typeface="Arial"/>
                <a:cs typeface="Arial"/>
              </a:rPr>
              <a:t>5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98564" y="6039103"/>
            <a:ext cx="7118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95"/>
              </a:spcBef>
              <a:tabLst>
                <a:tab pos="487045" algn="l"/>
              </a:tabLst>
            </a:pPr>
            <a:r>
              <a:rPr sz="1300" b="1" spc="-25" dirty="0">
                <a:latin typeface="Arial"/>
                <a:cs typeface="Arial"/>
              </a:rPr>
              <a:t>24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60819" y="5093208"/>
            <a:ext cx="402590" cy="39941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355"/>
              </a:spcBef>
            </a:pPr>
            <a:r>
              <a:rPr sz="1300" b="1" spc="-25" dirty="0">
                <a:latin typeface="Arial"/>
                <a:cs typeface="Arial"/>
              </a:rPr>
              <a:t>17</a:t>
            </a:r>
            <a:endParaRPr sz="13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03492" y="4469891"/>
            <a:ext cx="2443480" cy="58420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5" marR="161290">
              <a:lnSpc>
                <a:spcPct val="100000"/>
              </a:lnSpc>
              <a:spcBef>
                <a:spcPts val="325"/>
              </a:spcBef>
            </a:pPr>
            <a:r>
              <a:rPr sz="1600" dirty="0">
                <a:latin typeface="Arial MT"/>
                <a:cs typeface="Arial MT"/>
              </a:rPr>
              <a:t>The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middle</a:t>
            </a:r>
            <a:r>
              <a:rPr sz="1600" u="sng" spc="-4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key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(i.e., </a:t>
            </a:r>
            <a:r>
              <a:rPr sz="1600" b="1" spc="-25" dirty="0">
                <a:solidFill>
                  <a:srgbClr val="FF0000"/>
                </a:solidFill>
                <a:latin typeface="Arial"/>
                <a:cs typeface="Arial"/>
              </a:rPr>
              <a:t>17</a:t>
            </a:r>
            <a:r>
              <a:rPr sz="1600" spc="-25" dirty="0">
                <a:latin typeface="Arial MT"/>
                <a:cs typeface="Arial MT"/>
              </a:rPr>
              <a:t>) </a:t>
            </a:r>
            <a:r>
              <a:rPr sz="1600" dirty="0">
                <a:latin typeface="Arial MT"/>
                <a:cs typeface="Arial MT"/>
              </a:rPr>
              <a:t>is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“pushed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up”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017639" y="5393182"/>
            <a:ext cx="347980" cy="615950"/>
          </a:xfrm>
          <a:custGeom>
            <a:avLst/>
            <a:gdLst/>
            <a:ahLst/>
            <a:cxnLst/>
            <a:rect l="l" t="t" r="r" b="b"/>
            <a:pathLst>
              <a:path w="347979" h="615950">
                <a:moveTo>
                  <a:pt x="271399" y="540639"/>
                </a:moveTo>
                <a:lnTo>
                  <a:pt x="311276" y="615950"/>
                </a:lnTo>
                <a:lnTo>
                  <a:pt x="332159" y="571652"/>
                </a:lnTo>
                <a:lnTo>
                  <a:pt x="306831" y="571652"/>
                </a:lnTo>
                <a:lnTo>
                  <a:pt x="303910" y="568921"/>
                </a:lnTo>
                <a:lnTo>
                  <a:pt x="303783" y="565416"/>
                </a:lnTo>
                <a:lnTo>
                  <a:pt x="303587" y="561017"/>
                </a:lnTo>
                <a:lnTo>
                  <a:pt x="271399" y="540639"/>
                </a:lnTo>
                <a:close/>
              </a:path>
              <a:path w="347979" h="615950">
                <a:moveTo>
                  <a:pt x="303587" y="561017"/>
                </a:moveTo>
                <a:lnTo>
                  <a:pt x="303761" y="564908"/>
                </a:lnTo>
                <a:lnTo>
                  <a:pt x="303783" y="565416"/>
                </a:lnTo>
                <a:lnTo>
                  <a:pt x="303910" y="568921"/>
                </a:lnTo>
                <a:lnTo>
                  <a:pt x="306831" y="571652"/>
                </a:lnTo>
                <a:lnTo>
                  <a:pt x="313816" y="571373"/>
                </a:lnTo>
                <a:lnTo>
                  <a:pt x="316610" y="568413"/>
                </a:lnTo>
                <a:lnTo>
                  <a:pt x="316493" y="565162"/>
                </a:lnTo>
                <a:lnTo>
                  <a:pt x="310133" y="565162"/>
                </a:lnTo>
                <a:lnTo>
                  <a:pt x="303587" y="561017"/>
                </a:lnTo>
                <a:close/>
              </a:path>
              <a:path w="347979" h="615950">
                <a:moveTo>
                  <a:pt x="347599" y="538899"/>
                </a:moveTo>
                <a:lnTo>
                  <a:pt x="316306" y="560835"/>
                </a:lnTo>
                <a:lnTo>
                  <a:pt x="316483" y="564908"/>
                </a:lnTo>
                <a:lnTo>
                  <a:pt x="316610" y="568413"/>
                </a:lnTo>
                <a:lnTo>
                  <a:pt x="313816" y="571373"/>
                </a:lnTo>
                <a:lnTo>
                  <a:pt x="306831" y="571652"/>
                </a:lnTo>
                <a:lnTo>
                  <a:pt x="332159" y="571652"/>
                </a:lnTo>
                <a:lnTo>
                  <a:pt x="347599" y="538899"/>
                </a:lnTo>
                <a:close/>
              </a:path>
              <a:path w="347979" h="615950">
                <a:moveTo>
                  <a:pt x="6730" y="0"/>
                </a:moveTo>
                <a:lnTo>
                  <a:pt x="3156" y="0"/>
                </a:lnTo>
                <a:lnTo>
                  <a:pt x="253" y="2540"/>
                </a:lnTo>
                <a:lnTo>
                  <a:pt x="126" y="6096"/>
                </a:lnTo>
                <a:lnTo>
                  <a:pt x="0" y="9525"/>
                </a:lnTo>
                <a:lnTo>
                  <a:pt x="2778" y="12700"/>
                </a:lnTo>
                <a:lnTo>
                  <a:pt x="6222" y="12700"/>
                </a:lnTo>
                <a:lnTo>
                  <a:pt x="21843" y="13462"/>
                </a:lnTo>
                <a:lnTo>
                  <a:pt x="65785" y="24765"/>
                </a:lnTo>
                <a:lnTo>
                  <a:pt x="107822" y="48641"/>
                </a:lnTo>
                <a:lnTo>
                  <a:pt x="147319" y="84455"/>
                </a:lnTo>
                <a:lnTo>
                  <a:pt x="171830" y="114300"/>
                </a:lnTo>
                <a:lnTo>
                  <a:pt x="195071" y="148971"/>
                </a:lnTo>
                <a:lnTo>
                  <a:pt x="216407" y="187833"/>
                </a:lnTo>
                <a:lnTo>
                  <a:pt x="235965" y="230720"/>
                </a:lnTo>
                <a:lnTo>
                  <a:pt x="253237" y="277291"/>
                </a:lnTo>
                <a:lnTo>
                  <a:pt x="268350" y="327190"/>
                </a:lnTo>
                <a:lnTo>
                  <a:pt x="281177" y="380085"/>
                </a:lnTo>
                <a:lnTo>
                  <a:pt x="291337" y="435737"/>
                </a:lnTo>
                <a:lnTo>
                  <a:pt x="298830" y="493814"/>
                </a:lnTo>
                <a:lnTo>
                  <a:pt x="301274" y="522516"/>
                </a:lnTo>
                <a:lnTo>
                  <a:pt x="301370" y="523646"/>
                </a:lnTo>
                <a:lnTo>
                  <a:pt x="303226" y="553262"/>
                </a:lnTo>
                <a:lnTo>
                  <a:pt x="303579" y="560835"/>
                </a:lnTo>
                <a:lnTo>
                  <a:pt x="303587" y="561017"/>
                </a:lnTo>
                <a:lnTo>
                  <a:pt x="310133" y="565162"/>
                </a:lnTo>
                <a:lnTo>
                  <a:pt x="316306" y="560835"/>
                </a:lnTo>
                <a:lnTo>
                  <a:pt x="316010" y="554050"/>
                </a:lnTo>
                <a:lnTo>
                  <a:pt x="315975" y="553262"/>
                </a:lnTo>
                <a:lnTo>
                  <a:pt x="311403" y="492340"/>
                </a:lnTo>
                <a:lnTo>
                  <a:pt x="303783" y="433628"/>
                </a:lnTo>
                <a:lnTo>
                  <a:pt x="293624" y="377278"/>
                </a:lnTo>
                <a:lnTo>
                  <a:pt x="280669" y="323684"/>
                </a:lnTo>
                <a:lnTo>
                  <a:pt x="265302" y="272999"/>
                </a:lnTo>
                <a:lnTo>
                  <a:pt x="247522" y="225653"/>
                </a:lnTo>
                <a:lnTo>
                  <a:pt x="227710" y="181991"/>
                </a:lnTo>
                <a:lnTo>
                  <a:pt x="205739" y="142240"/>
                </a:lnTo>
                <a:lnTo>
                  <a:pt x="181863" y="106553"/>
                </a:lnTo>
                <a:lnTo>
                  <a:pt x="156336" y="75565"/>
                </a:lnTo>
                <a:lnTo>
                  <a:pt x="114934" y="37973"/>
                </a:lnTo>
                <a:lnTo>
                  <a:pt x="69976" y="12700"/>
                </a:lnTo>
                <a:lnTo>
                  <a:pt x="22478" y="762"/>
                </a:lnTo>
                <a:lnTo>
                  <a:pt x="6730" y="0"/>
                </a:lnTo>
                <a:close/>
              </a:path>
              <a:path w="347979" h="615950">
                <a:moveTo>
                  <a:pt x="316306" y="560835"/>
                </a:moveTo>
                <a:lnTo>
                  <a:pt x="310133" y="565162"/>
                </a:lnTo>
                <a:lnTo>
                  <a:pt x="316493" y="565162"/>
                </a:lnTo>
                <a:lnTo>
                  <a:pt x="316314" y="561017"/>
                </a:lnTo>
                <a:lnTo>
                  <a:pt x="316306" y="560835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252" y="2607564"/>
            <a:ext cx="6666230" cy="1807845"/>
          </a:xfrm>
          <a:custGeom>
            <a:avLst/>
            <a:gdLst/>
            <a:ahLst/>
            <a:cxnLst/>
            <a:rect l="l" t="t" r="r" b="b"/>
            <a:pathLst>
              <a:path w="6666230" h="1807845">
                <a:moveTo>
                  <a:pt x="2171700" y="464693"/>
                </a:moveTo>
                <a:lnTo>
                  <a:pt x="2171700" y="0"/>
                </a:lnTo>
                <a:lnTo>
                  <a:pt x="2727833" y="0"/>
                </a:lnTo>
                <a:lnTo>
                  <a:pt x="2727833" y="464693"/>
                </a:lnTo>
                <a:lnTo>
                  <a:pt x="2171700" y="464693"/>
                </a:lnTo>
              </a:path>
              <a:path w="6666230" h="1807845">
                <a:moveTo>
                  <a:pt x="2264664" y="0"/>
                </a:moveTo>
                <a:lnTo>
                  <a:pt x="2264664" y="464693"/>
                </a:lnTo>
                <a:lnTo>
                  <a:pt x="2264664" y="0"/>
                </a:lnTo>
              </a:path>
              <a:path w="6666230" h="1807845">
                <a:moveTo>
                  <a:pt x="2726436" y="464693"/>
                </a:moveTo>
                <a:lnTo>
                  <a:pt x="2726436" y="0"/>
                </a:lnTo>
                <a:lnTo>
                  <a:pt x="3285617" y="0"/>
                </a:lnTo>
                <a:lnTo>
                  <a:pt x="3285617" y="464693"/>
                </a:lnTo>
                <a:lnTo>
                  <a:pt x="2726436" y="464693"/>
                </a:lnTo>
              </a:path>
              <a:path w="6666230" h="1807845">
                <a:moveTo>
                  <a:pt x="2822448" y="0"/>
                </a:moveTo>
                <a:lnTo>
                  <a:pt x="2822448" y="464693"/>
                </a:lnTo>
                <a:lnTo>
                  <a:pt x="2822448" y="0"/>
                </a:lnTo>
              </a:path>
              <a:path w="6666230" h="1807845">
                <a:moveTo>
                  <a:pt x="3285744" y="464693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4693"/>
                </a:lnTo>
                <a:lnTo>
                  <a:pt x="3285744" y="464693"/>
                </a:lnTo>
              </a:path>
              <a:path w="6666230" h="1807845">
                <a:moveTo>
                  <a:pt x="3380232" y="0"/>
                </a:moveTo>
                <a:lnTo>
                  <a:pt x="3380232" y="464693"/>
                </a:lnTo>
                <a:lnTo>
                  <a:pt x="3380232" y="0"/>
                </a:lnTo>
              </a:path>
              <a:path w="6666230" h="1807845">
                <a:moveTo>
                  <a:pt x="3843528" y="464693"/>
                </a:moveTo>
                <a:lnTo>
                  <a:pt x="3843528" y="0"/>
                </a:lnTo>
                <a:lnTo>
                  <a:pt x="4401312" y="0"/>
                </a:lnTo>
                <a:lnTo>
                  <a:pt x="4401312" y="464693"/>
                </a:lnTo>
                <a:lnTo>
                  <a:pt x="3843528" y="464693"/>
                </a:lnTo>
              </a:path>
              <a:path w="6666230" h="1807845">
                <a:moveTo>
                  <a:pt x="3934968" y="0"/>
                </a:moveTo>
                <a:lnTo>
                  <a:pt x="3934968" y="464693"/>
                </a:lnTo>
                <a:lnTo>
                  <a:pt x="3934968" y="0"/>
                </a:lnTo>
              </a:path>
              <a:path w="6666230" h="1807845">
                <a:moveTo>
                  <a:pt x="4401312" y="464693"/>
                </a:moveTo>
                <a:lnTo>
                  <a:pt x="4401312" y="0"/>
                </a:lnTo>
                <a:lnTo>
                  <a:pt x="4494149" y="0"/>
                </a:lnTo>
                <a:lnTo>
                  <a:pt x="4494149" y="464693"/>
                </a:lnTo>
                <a:lnTo>
                  <a:pt x="4401312" y="464693"/>
                </a:lnTo>
              </a:path>
              <a:path w="6666230" h="1807845">
                <a:moveTo>
                  <a:pt x="917447" y="1807337"/>
                </a:moveTo>
                <a:lnTo>
                  <a:pt x="917447" y="1435608"/>
                </a:lnTo>
                <a:lnTo>
                  <a:pt x="1289177" y="1435608"/>
                </a:lnTo>
                <a:lnTo>
                  <a:pt x="1289177" y="1807337"/>
                </a:lnTo>
                <a:lnTo>
                  <a:pt x="917447" y="1807337"/>
                </a:lnTo>
              </a:path>
              <a:path w="6666230" h="1807845">
                <a:moveTo>
                  <a:pt x="1289304" y="1807337"/>
                </a:moveTo>
                <a:lnTo>
                  <a:pt x="1289304" y="1435608"/>
                </a:lnTo>
                <a:lnTo>
                  <a:pt x="1661033" y="1435608"/>
                </a:lnTo>
                <a:lnTo>
                  <a:pt x="1661033" y="1807337"/>
                </a:lnTo>
                <a:lnTo>
                  <a:pt x="1289304" y="1807337"/>
                </a:lnTo>
              </a:path>
              <a:path w="6666230" h="1807845">
                <a:moveTo>
                  <a:pt x="1659636" y="1807337"/>
                </a:moveTo>
                <a:lnTo>
                  <a:pt x="1659636" y="1435608"/>
                </a:lnTo>
                <a:lnTo>
                  <a:pt x="2031364" y="1435608"/>
                </a:lnTo>
                <a:lnTo>
                  <a:pt x="2031364" y="1807337"/>
                </a:lnTo>
                <a:lnTo>
                  <a:pt x="1659636" y="1807337"/>
                </a:lnTo>
              </a:path>
              <a:path w="6666230" h="1807845">
                <a:moveTo>
                  <a:pt x="2031492" y="1807337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7337"/>
                </a:lnTo>
                <a:lnTo>
                  <a:pt x="2031492" y="1807337"/>
                </a:lnTo>
              </a:path>
              <a:path w="6666230" h="1807845">
                <a:moveTo>
                  <a:pt x="2589276" y="1807337"/>
                </a:moveTo>
                <a:lnTo>
                  <a:pt x="2589276" y="1435608"/>
                </a:lnTo>
                <a:lnTo>
                  <a:pt x="2961005" y="1435608"/>
                </a:lnTo>
                <a:lnTo>
                  <a:pt x="2961005" y="1807337"/>
                </a:lnTo>
                <a:lnTo>
                  <a:pt x="2589276" y="1807337"/>
                </a:lnTo>
              </a:path>
              <a:path w="6666230" h="1807845">
                <a:moveTo>
                  <a:pt x="2961132" y="1807337"/>
                </a:moveTo>
                <a:lnTo>
                  <a:pt x="2961132" y="1435608"/>
                </a:lnTo>
                <a:lnTo>
                  <a:pt x="3331464" y="1435608"/>
                </a:lnTo>
                <a:lnTo>
                  <a:pt x="3331464" y="1807337"/>
                </a:lnTo>
                <a:lnTo>
                  <a:pt x="2961132" y="1807337"/>
                </a:lnTo>
              </a:path>
              <a:path w="6666230" h="1807845">
                <a:moveTo>
                  <a:pt x="3331464" y="1807337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7337"/>
                </a:lnTo>
                <a:lnTo>
                  <a:pt x="3331464" y="1807337"/>
                </a:lnTo>
              </a:path>
              <a:path w="6666230" h="1807845">
                <a:moveTo>
                  <a:pt x="3704844" y="1807337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7337"/>
                </a:lnTo>
                <a:lnTo>
                  <a:pt x="3704844" y="1807337"/>
                </a:lnTo>
              </a:path>
              <a:path w="6666230" h="1807845">
                <a:moveTo>
                  <a:pt x="4261104" y="1807337"/>
                </a:moveTo>
                <a:lnTo>
                  <a:pt x="4261104" y="1435608"/>
                </a:lnTo>
                <a:lnTo>
                  <a:pt x="4634357" y="1435608"/>
                </a:lnTo>
                <a:lnTo>
                  <a:pt x="4634357" y="1807337"/>
                </a:lnTo>
                <a:lnTo>
                  <a:pt x="4261104" y="1807337"/>
                </a:lnTo>
              </a:path>
              <a:path w="6666230" h="1807845">
                <a:moveTo>
                  <a:pt x="4634484" y="1807337"/>
                </a:moveTo>
                <a:lnTo>
                  <a:pt x="4634484" y="1435608"/>
                </a:lnTo>
                <a:lnTo>
                  <a:pt x="5004816" y="1435608"/>
                </a:lnTo>
                <a:lnTo>
                  <a:pt x="5004816" y="1807337"/>
                </a:lnTo>
                <a:lnTo>
                  <a:pt x="4634484" y="1807337"/>
                </a:lnTo>
              </a:path>
              <a:path w="6666230" h="1807845">
                <a:moveTo>
                  <a:pt x="5004816" y="1807337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7337"/>
                </a:lnTo>
                <a:lnTo>
                  <a:pt x="5004816" y="1807337"/>
                </a:lnTo>
              </a:path>
              <a:path w="6666230" h="1807845">
                <a:moveTo>
                  <a:pt x="5376672" y="1807337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7337"/>
                </a:lnTo>
                <a:lnTo>
                  <a:pt x="5376672" y="1807337"/>
                </a:lnTo>
              </a:path>
              <a:path w="6666230" h="1807845">
                <a:moveTo>
                  <a:pt x="2217420" y="405384"/>
                </a:moveTo>
                <a:lnTo>
                  <a:pt x="0" y="1414145"/>
                </a:lnTo>
                <a:lnTo>
                  <a:pt x="2217420" y="405384"/>
                </a:lnTo>
              </a:path>
              <a:path w="6666230" h="1807845">
                <a:moveTo>
                  <a:pt x="117347" y="1391920"/>
                </a:moveTo>
                <a:lnTo>
                  <a:pt x="0" y="1414145"/>
                </a:lnTo>
                <a:lnTo>
                  <a:pt x="93472" y="1339596"/>
                </a:lnTo>
                <a:lnTo>
                  <a:pt x="117347" y="1391920"/>
                </a:lnTo>
              </a:path>
              <a:path w="6666230" h="1807845">
                <a:moveTo>
                  <a:pt x="2762885" y="417575"/>
                </a:moveTo>
                <a:lnTo>
                  <a:pt x="1659636" y="1414145"/>
                </a:lnTo>
                <a:lnTo>
                  <a:pt x="2762885" y="417575"/>
                </a:lnTo>
              </a:path>
              <a:path w="6666230" h="1807845">
                <a:moveTo>
                  <a:pt x="1766189" y="1356741"/>
                </a:moveTo>
                <a:lnTo>
                  <a:pt x="1659636" y="1414145"/>
                </a:lnTo>
                <a:lnTo>
                  <a:pt x="1726438" y="1313688"/>
                </a:lnTo>
                <a:lnTo>
                  <a:pt x="1766189" y="1356741"/>
                </a:lnTo>
              </a:path>
              <a:path w="6666230" h="1807845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7845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7845">
                <a:moveTo>
                  <a:pt x="3889248" y="405384"/>
                </a:moveTo>
                <a:lnTo>
                  <a:pt x="4981829" y="1402080"/>
                </a:lnTo>
                <a:lnTo>
                  <a:pt x="3889248" y="405384"/>
                </a:lnTo>
              </a:path>
              <a:path w="6666230" h="1807845">
                <a:moveTo>
                  <a:pt x="4916551" y="1303020"/>
                </a:moveTo>
                <a:lnTo>
                  <a:pt x="4981829" y="1402080"/>
                </a:lnTo>
                <a:lnTo>
                  <a:pt x="4876800" y="1345438"/>
                </a:lnTo>
                <a:lnTo>
                  <a:pt x="4916551" y="1303020"/>
                </a:lnTo>
              </a:path>
              <a:path w="6666230" h="1807845">
                <a:moveTo>
                  <a:pt x="4448556" y="393191"/>
                </a:moveTo>
                <a:lnTo>
                  <a:pt x="6665976" y="1402080"/>
                </a:lnTo>
                <a:lnTo>
                  <a:pt x="4448556" y="393191"/>
                </a:lnTo>
              </a:path>
              <a:path w="6666230" h="1807845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30982" y="21614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7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8910" y="270708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8886" y="269633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93776" y="4037076"/>
          <a:ext cx="1487168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40407" y="4086809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49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5984" y="4076191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3014" y="4074667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2" y="4085590"/>
            <a:ext cx="619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aseline="4273" dirty="0">
                <a:latin typeface="Arial MT"/>
                <a:cs typeface="Arial MT"/>
              </a:rPr>
              <a:t>27*</a:t>
            </a:r>
            <a:r>
              <a:rPr sz="1950" spc="592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182611" y="4037076"/>
          <a:ext cx="1485264" cy="37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658361" y="2709163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68808" y="5489447"/>
          <a:ext cx="1437003" cy="35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2176272" y="5501640"/>
          <a:ext cx="1436370" cy="357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1715135" y="5349240"/>
            <a:ext cx="538480" cy="127635"/>
          </a:xfrm>
          <a:custGeom>
            <a:avLst/>
            <a:gdLst/>
            <a:ahLst/>
            <a:cxnLst/>
            <a:rect l="l" t="t" r="r" b="b"/>
            <a:pathLst>
              <a:path w="538480" h="127635">
                <a:moveTo>
                  <a:pt x="493631" y="94650"/>
                </a:moveTo>
                <a:lnTo>
                  <a:pt x="456819" y="103251"/>
                </a:lnTo>
                <a:lnTo>
                  <a:pt x="538479" y="127508"/>
                </a:lnTo>
                <a:lnTo>
                  <a:pt x="528271" y="99949"/>
                </a:lnTo>
                <a:lnTo>
                  <a:pt x="499998" y="99949"/>
                </a:lnTo>
                <a:lnTo>
                  <a:pt x="497331" y="97663"/>
                </a:lnTo>
                <a:lnTo>
                  <a:pt x="493631" y="94650"/>
                </a:lnTo>
                <a:close/>
              </a:path>
              <a:path w="538480" h="127635">
                <a:moveTo>
                  <a:pt x="35051" y="31115"/>
                </a:moveTo>
                <a:lnTo>
                  <a:pt x="0" y="108839"/>
                </a:lnTo>
                <a:lnTo>
                  <a:pt x="83184" y="90297"/>
                </a:lnTo>
                <a:lnTo>
                  <a:pt x="62770" y="83947"/>
                </a:lnTo>
                <a:lnTo>
                  <a:pt x="40258" y="83947"/>
                </a:lnTo>
                <a:lnTo>
                  <a:pt x="36321" y="83312"/>
                </a:lnTo>
                <a:lnTo>
                  <a:pt x="34289" y="80391"/>
                </a:lnTo>
                <a:lnTo>
                  <a:pt x="32257" y="77597"/>
                </a:lnTo>
                <a:lnTo>
                  <a:pt x="32892" y="73660"/>
                </a:lnTo>
                <a:lnTo>
                  <a:pt x="38781" y="69371"/>
                </a:lnTo>
                <a:lnTo>
                  <a:pt x="35151" y="32131"/>
                </a:lnTo>
                <a:lnTo>
                  <a:pt x="35051" y="31115"/>
                </a:lnTo>
                <a:close/>
              </a:path>
              <a:path w="538480" h="127635">
                <a:moveTo>
                  <a:pt x="502590" y="85629"/>
                </a:moveTo>
                <a:lnTo>
                  <a:pt x="501395" y="92837"/>
                </a:lnTo>
                <a:lnTo>
                  <a:pt x="493631" y="94650"/>
                </a:lnTo>
                <a:lnTo>
                  <a:pt x="497331" y="97663"/>
                </a:lnTo>
                <a:lnTo>
                  <a:pt x="499998" y="99949"/>
                </a:lnTo>
                <a:lnTo>
                  <a:pt x="504063" y="99568"/>
                </a:lnTo>
                <a:lnTo>
                  <a:pt x="506221" y="96901"/>
                </a:lnTo>
                <a:lnTo>
                  <a:pt x="508507" y="94234"/>
                </a:lnTo>
                <a:lnTo>
                  <a:pt x="508138" y="90297"/>
                </a:lnTo>
                <a:lnTo>
                  <a:pt x="508126" y="90170"/>
                </a:lnTo>
                <a:lnTo>
                  <a:pt x="505459" y="88011"/>
                </a:lnTo>
                <a:lnTo>
                  <a:pt x="502590" y="85629"/>
                </a:lnTo>
                <a:close/>
              </a:path>
              <a:path w="538480" h="127635">
                <a:moveTo>
                  <a:pt x="508888" y="47625"/>
                </a:moveTo>
                <a:lnTo>
                  <a:pt x="502590" y="85629"/>
                </a:lnTo>
                <a:lnTo>
                  <a:pt x="505459" y="88011"/>
                </a:lnTo>
                <a:lnTo>
                  <a:pt x="508126" y="90170"/>
                </a:lnTo>
                <a:lnTo>
                  <a:pt x="508377" y="92837"/>
                </a:lnTo>
                <a:lnTo>
                  <a:pt x="508412" y="93218"/>
                </a:lnTo>
                <a:lnTo>
                  <a:pt x="508507" y="94234"/>
                </a:lnTo>
                <a:lnTo>
                  <a:pt x="506221" y="96901"/>
                </a:lnTo>
                <a:lnTo>
                  <a:pt x="504063" y="99568"/>
                </a:lnTo>
                <a:lnTo>
                  <a:pt x="499998" y="99949"/>
                </a:lnTo>
                <a:lnTo>
                  <a:pt x="528271" y="99949"/>
                </a:lnTo>
                <a:lnTo>
                  <a:pt x="508888" y="47625"/>
                </a:lnTo>
                <a:close/>
              </a:path>
              <a:path w="538480" h="127635">
                <a:moveTo>
                  <a:pt x="357984" y="12700"/>
                </a:moveTo>
                <a:lnTo>
                  <a:pt x="255142" y="12700"/>
                </a:lnTo>
                <a:lnTo>
                  <a:pt x="273176" y="12954"/>
                </a:lnTo>
                <a:lnTo>
                  <a:pt x="290956" y="14097"/>
                </a:lnTo>
                <a:lnTo>
                  <a:pt x="344423" y="22352"/>
                </a:lnTo>
                <a:lnTo>
                  <a:pt x="396239" y="38227"/>
                </a:lnTo>
                <a:lnTo>
                  <a:pt x="445769" y="61849"/>
                </a:lnTo>
                <a:lnTo>
                  <a:pt x="491870" y="93218"/>
                </a:lnTo>
                <a:lnTo>
                  <a:pt x="493631" y="94650"/>
                </a:lnTo>
                <a:lnTo>
                  <a:pt x="501395" y="92837"/>
                </a:lnTo>
                <a:lnTo>
                  <a:pt x="467994" y="60579"/>
                </a:lnTo>
                <a:lnTo>
                  <a:pt x="417956" y="33528"/>
                </a:lnTo>
                <a:lnTo>
                  <a:pt x="364997" y="14478"/>
                </a:lnTo>
                <a:lnTo>
                  <a:pt x="357984" y="12700"/>
                </a:lnTo>
                <a:close/>
              </a:path>
              <a:path w="538480" h="127635">
                <a:moveTo>
                  <a:pt x="38781" y="69371"/>
                </a:moveTo>
                <a:lnTo>
                  <a:pt x="32892" y="73660"/>
                </a:lnTo>
                <a:lnTo>
                  <a:pt x="32257" y="77597"/>
                </a:lnTo>
                <a:lnTo>
                  <a:pt x="34289" y="80391"/>
                </a:lnTo>
                <a:lnTo>
                  <a:pt x="36321" y="83312"/>
                </a:lnTo>
                <a:lnTo>
                  <a:pt x="40258" y="83947"/>
                </a:lnTo>
                <a:lnTo>
                  <a:pt x="43179" y="81915"/>
                </a:lnTo>
                <a:lnTo>
                  <a:pt x="47106" y="79074"/>
                </a:lnTo>
                <a:lnTo>
                  <a:pt x="39496" y="76708"/>
                </a:lnTo>
                <a:lnTo>
                  <a:pt x="38781" y="69371"/>
                </a:lnTo>
                <a:close/>
              </a:path>
              <a:path w="538480" h="127635">
                <a:moveTo>
                  <a:pt x="47106" y="79074"/>
                </a:moveTo>
                <a:lnTo>
                  <a:pt x="43179" y="81915"/>
                </a:lnTo>
                <a:lnTo>
                  <a:pt x="40258" y="83947"/>
                </a:lnTo>
                <a:lnTo>
                  <a:pt x="62770" y="83947"/>
                </a:lnTo>
                <a:lnTo>
                  <a:pt x="47106" y="79074"/>
                </a:lnTo>
                <a:close/>
              </a:path>
              <a:path w="538480" h="127635">
                <a:moveTo>
                  <a:pt x="254634" y="0"/>
                </a:moveTo>
                <a:lnTo>
                  <a:pt x="199135" y="4826"/>
                </a:lnTo>
                <a:lnTo>
                  <a:pt x="144398" y="17526"/>
                </a:lnTo>
                <a:lnTo>
                  <a:pt x="91693" y="38354"/>
                </a:lnTo>
                <a:lnTo>
                  <a:pt x="58038" y="56769"/>
                </a:lnTo>
                <a:lnTo>
                  <a:pt x="38781" y="69371"/>
                </a:lnTo>
                <a:lnTo>
                  <a:pt x="39496" y="76708"/>
                </a:lnTo>
                <a:lnTo>
                  <a:pt x="47106" y="79074"/>
                </a:lnTo>
                <a:lnTo>
                  <a:pt x="49148" y="77597"/>
                </a:lnTo>
                <a:lnTo>
                  <a:pt x="64896" y="67437"/>
                </a:lnTo>
                <a:lnTo>
                  <a:pt x="114300" y="42037"/>
                </a:lnTo>
                <a:lnTo>
                  <a:pt x="165988" y="24638"/>
                </a:lnTo>
                <a:lnTo>
                  <a:pt x="219201" y="14986"/>
                </a:lnTo>
                <a:lnTo>
                  <a:pt x="255142" y="12700"/>
                </a:lnTo>
                <a:lnTo>
                  <a:pt x="357984" y="12700"/>
                </a:lnTo>
                <a:lnTo>
                  <a:pt x="346963" y="9906"/>
                </a:lnTo>
                <a:lnTo>
                  <a:pt x="328675" y="6096"/>
                </a:lnTo>
                <a:lnTo>
                  <a:pt x="310260" y="3302"/>
                </a:lnTo>
                <a:lnTo>
                  <a:pt x="291845" y="1397"/>
                </a:lnTo>
                <a:lnTo>
                  <a:pt x="273303" y="254"/>
                </a:lnTo>
                <a:lnTo>
                  <a:pt x="254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121920" y="2409444"/>
            <a:ext cx="7197725" cy="2944495"/>
            <a:chOff x="121920" y="2409444"/>
            <a:chExt cx="7197725" cy="2944495"/>
          </a:xfrm>
        </p:grpSpPr>
        <p:sp>
          <p:nvSpPr>
            <p:cNvPr id="20" name="object 20"/>
            <p:cNvSpPr/>
            <p:nvPr/>
          </p:nvSpPr>
          <p:spPr>
            <a:xfrm>
              <a:off x="1751584" y="3885818"/>
              <a:ext cx="5568315" cy="127635"/>
            </a:xfrm>
            <a:custGeom>
              <a:avLst/>
              <a:gdLst/>
              <a:ahLst/>
              <a:cxnLst/>
              <a:rect l="l" t="t" r="r" b="b"/>
              <a:pathLst>
                <a:path w="5568315" h="127635">
                  <a:moveTo>
                    <a:pt x="538607" y="127381"/>
                  </a:moveTo>
                  <a:lnTo>
                    <a:pt x="511644" y="84201"/>
                  </a:lnTo>
                  <a:lnTo>
                    <a:pt x="468376" y="14859"/>
                  </a:lnTo>
                  <a:lnTo>
                    <a:pt x="479425" y="67957"/>
                  </a:lnTo>
                  <a:lnTo>
                    <a:pt x="435102" y="41529"/>
                  </a:lnTo>
                  <a:lnTo>
                    <a:pt x="382905" y="19685"/>
                  </a:lnTo>
                  <a:lnTo>
                    <a:pt x="358736" y="12700"/>
                  </a:lnTo>
                  <a:lnTo>
                    <a:pt x="346964" y="9652"/>
                  </a:lnTo>
                  <a:lnTo>
                    <a:pt x="328676" y="5969"/>
                  </a:lnTo>
                  <a:lnTo>
                    <a:pt x="310261" y="3175"/>
                  </a:lnTo>
                  <a:lnTo>
                    <a:pt x="292989" y="1270"/>
                  </a:lnTo>
                  <a:lnTo>
                    <a:pt x="293903" y="1270"/>
                  </a:lnTo>
                  <a:lnTo>
                    <a:pt x="273304" y="0"/>
                  </a:lnTo>
                  <a:lnTo>
                    <a:pt x="251028" y="0"/>
                  </a:lnTo>
                  <a:lnTo>
                    <a:pt x="199136" y="4572"/>
                  </a:lnTo>
                  <a:lnTo>
                    <a:pt x="144399" y="17272"/>
                  </a:lnTo>
                  <a:lnTo>
                    <a:pt x="91694" y="38100"/>
                  </a:lnTo>
                  <a:lnTo>
                    <a:pt x="63195" y="53517"/>
                  </a:lnTo>
                  <a:lnTo>
                    <a:pt x="77978" y="1270"/>
                  </a:lnTo>
                  <a:lnTo>
                    <a:pt x="0" y="108458"/>
                  </a:lnTo>
                  <a:lnTo>
                    <a:pt x="103555" y="69596"/>
                  </a:lnTo>
                  <a:lnTo>
                    <a:pt x="124206" y="61849"/>
                  </a:lnTo>
                  <a:lnTo>
                    <a:pt x="73342" y="62268"/>
                  </a:lnTo>
                  <a:lnTo>
                    <a:pt x="81026" y="57785"/>
                  </a:lnTo>
                  <a:lnTo>
                    <a:pt x="97536" y="49403"/>
                  </a:lnTo>
                  <a:lnTo>
                    <a:pt x="148463" y="29337"/>
                  </a:lnTo>
                  <a:lnTo>
                    <a:pt x="201422" y="17018"/>
                  </a:lnTo>
                  <a:lnTo>
                    <a:pt x="218325" y="14859"/>
                  </a:lnTo>
                  <a:lnTo>
                    <a:pt x="217830" y="14859"/>
                  </a:lnTo>
                  <a:lnTo>
                    <a:pt x="237236" y="13208"/>
                  </a:lnTo>
                  <a:lnTo>
                    <a:pt x="251561" y="12700"/>
                  </a:lnTo>
                  <a:lnTo>
                    <a:pt x="273177" y="12700"/>
                  </a:lnTo>
                  <a:lnTo>
                    <a:pt x="326771" y="18415"/>
                  </a:lnTo>
                  <a:lnTo>
                    <a:pt x="379222" y="31877"/>
                  </a:lnTo>
                  <a:lnTo>
                    <a:pt x="429514" y="52959"/>
                  </a:lnTo>
                  <a:lnTo>
                    <a:pt x="468744" y="76111"/>
                  </a:lnTo>
                  <a:lnTo>
                    <a:pt x="418084" y="72136"/>
                  </a:lnTo>
                  <a:lnTo>
                    <a:pt x="538607" y="127381"/>
                  </a:lnTo>
                  <a:close/>
                </a:path>
                <a:path w="5568315" h="127635">
                  <a:moveTo>
                    <a:pt x="2291207" y="127381"/>
                  </a:moveTo>
                  <a:lnTo>
                    <a:pt x="2264245" y="84201"/>
                  </a:lnTo>
                  <a:lnTo>
                    <a:pt x="2220976" y="14859"/>
                  </a:lnTo>
                  <a:lnTo>
                    <a:pt x="2232025" y="67957"/>
                  </a:lnTo>
                  <a:lnTo>
                    <a:pt x="2187702" y="41529"/>
                  </a:lnTo>
                  <a:lnTo>
                    <a:pt x="2135505" y="19685"/>
                  </a:lnTo>
                  <a:lnTo>
                    <a:pt x="2111337" y="12700"/>
                  </a:lnTo>
                  <a:lnTo>
                    <a:pt x="2099564" y="9652"/>
                  </a:lnTo>
                  <a:lnTo>
                    <a:pt x="2081276" y="5969"/>
                  </a:lnTo>
                  <a:lnTo>
                    <a:pt x="2062861" y="3175"/>
                  </a:lnTo>
                  <a:lnTo>
                    <a:pt x="2045589" y="1270"/>
                  </a:lnTo>
                  <a:lnTo>
                    <a:pt x="2046503" y="1270"/>
                  </a:lnTo>
                  <a:lnTo>
                    <a:pt x="2025904" y="0"/>
                  </a:lnTo>
                  <a:lnTo>
                    <a:pt x="2003628" y="0"/>
                  </a:lnTo>
                  <a:lnTo>
                    <a:pt x="1951736" y="4572"/>
                  </a:lnTo>
                  <a:lnTo>
                    <a:pt x="1896999" y="17272"/>
                  </a:lnTo>
                  <a:lnTo>
                    <a:pt x="1844294" y="38100"/>
                  </a:lnTo>
                  <a:lnTo>
                    <a:pt x="1815795" y="53517"/>
                  </a:lnTo>
                  <a:lnTo>
                    <a:pt x="1830578" y="1270"/>
                  </a:lnTo>
                  <a:lnTo>
                    <a:pt x="1752600" y="108458"/>
                  </a:lnTo>
                  <a:lnTo>
                    <a:pt x="1856155" y="69596"/>
                  </a:lnTo>
                  <a:lnTo>
                    <a:pt x="1876806" y="61849"/>
                  </a:lnTo>
                  <a:lnTo>
                    <a:pt x="1825942" y="62268"/>
                  </a:lnTo>
                  <a:lnTo>
                    <a:pt x="1833626" y="57785"/>
                  </a:lnTo>
                  <a:lnTo>
                    <a:pt x="1850136" y="49403"/>
                  </a:lnTo>
                  <a:lnTo>
                    <a:pt x="1901063" y="29337"/>
                  </a:lnTo>
                  <a:lnTo>
                    <a:pt x="1954022" y="17018"/>
                  </a:lnTo>
                  <a:lnTo>
                    <a:pt x="1970925" y="14859"/>
                  </a:lnTo>
                  <a:lnTo>
                    <a:pt x="1970430" y="14859"/>
                  </a:lnTo>
                  <a:lnTo>
                    <a:pt x="1989836" y="13208"/>
                  </a:lnTo>
                  <a:lnTo>
                    <a:pt x="2004161" y="12700"/>
                  </a:lnTo>
                  <a:lnTo>
                    <a:pt x="2025777" y="12700"/>
                  </a:lnTo>
                  <a:lnTo>
                    <a:pt x="2079371" y="18415"/>
                  </a:lnTo>
                  <a:lnTo>
                    <a:pt x="2131822" y="31877"/>
                  </a:lnTo>
                  <a:lnTo>
                    <a:pt x="2182114" y="52959"/>
                  </a:lnTo>
                  <a:lnTo>
                    <a:pt x="2221344" y="76111"/>
                  </a:lnTo>
                  <a:lnTo>
                    <a:pt x="2170684" y="72136"/>
                  </a:lnTo>
                  <a:lnTo>
                    <a:pt x="2291207" y="127381"/>
                  </a:lnTo>
                  <a:close/>
                </a:path>
                <a:path w="5568315" h="127635">
                  <a:moveTo>
                    <a:pt x="3891407" y="127381"/>
                  </a:moveTo>
                  <a:lnTo>
                    <a:pt x="3864445" y="84201"/>
                  </a:lnTo>
                  <a:lnTo>
                    <a:pt x="3821176" y="14859"/>
                  </a:lnTo>
                  <a:lnTo>
                    <a:pt x="3832225" y="67957"/>
                  </a:lnTo>
                  <a:lnTo>
                    <a:pt x="3787902" y="41529"/>
                  </a:lnTo>
                  <a:lnTo>
                    <a:pt x="3735705" y="19685"/>
                  </a:lnTo>
                  <a:lnTo>
                    <a:pt x="3711537" y="12700"/>
                  </a:lnTo>
                  <a:lnTo>
                    <a:pt x="3699764" y="9652"/>
                  </a:lnTo>
                  <a:lnTo>
                    <a:pt x="3681476" y="5969"/>
                  </a:lnTo>
                  <a:lnTo>
                    <a:pt x="3663061" y="3175"/>
                  </a:lnTo>
                  <a:lnTo>
                    <a:pt x="3645789" y="1270"/>
                  </a:lnTo>
                  <a:lnTo>
                    <a:pt x="3646703" y="1270"/>
                  </a:lnTo>
                  <a:lnTo>
                    <a:pt x="3626104" y="0"/>
                  </a:lnTo>
                  <a:lnTo>
                    <a:pt x="3603828" y="0"/>
                  </a:lnTo>
                  <a:lnTo>
                    <a:pt x="3551936" y="4572"/>
                  </a:lnTo>
                  <a:lnTo>
                    <a:pt x="3497199" y="17272"/>
                  </a:lnTo>
                  <a:lnTo>
                    <a:pt x="3444494" y="38100"/>
                  </a:lnTo>
                  <a:lnTo>
                    <a:pt x="3415995" y="53517"/>
                  </a:lnTo>
                  <a:lnTo>
                    <a:pt x="3430778" y="1270"/>
                  </a:lnTo>
                  <a:lnTo>
                    <a:pt x="3352800" y="108458"/>
                  </a:lnTo>
                  <a:lnTo>
                    <a:pt x="3456355" y="69596"/>
                  </a:lnTo>
                  <a:lnTo>
                    <a:pt x="3477006" y="61849"/>
                  </a:lnTo>
                  <a:lnTo>
                    <a:pt x="3426142" y="62268"/>
                  </a:lnTo>
                  <a:lnTo>
                    <a:pt x="3433826" y="57785"/>
                  </a:lnTo>
                  <a:lnTo>
                    <a:pt x="3450336" y="49403"/>
                  </a:lnTo>
                  <a:lnTo>
                    <a:pt x="3501263" y="29337"/>
                  </a:lnTo>
                  <a:lnTo>
                    <a:pt x="3554222" y="17018"/>
                  </a:lnTo>
                  <a:lnTo>
                    <a:pt x="3571125" y="14859"/>
                  </a:lnTo>
                  <a:lnTo>
                    <a:pt x="3570630" y="14859"/>
                  </a:lnTo>
                  <a:lnTo>
                    <a:pt x="3590036" y="13208"/>
                  </a:lnTo>
                  <a:lnTo>
                    <a:pt x="3604361" y="12700"/>
                  </a:lnTo>
                  <a:lnTo>
                    <a:pt x="3625977" y="12700"/>
                  </a:lnTo>
                  <a:lnTo>
                    <a:pt x="3679571" y="18415"/>
                  </a:lnTo>
                  <a:lnTo>
                    <a:pt x="3732022" y="31877"/>
                  </a:lnTo>
                  <a:lnTo>
                    <a:pt x="3782314" y="52959"/>
                  </a:lnTo>
                  <a:lnTo>
                    <a:pt x="3821544" y="76111"/>
                  </a:lnTo>
                  <a:lnTo>
                    <a:pt x="3770884" y="72136"/>
                  </a:lnTo>
                  <a:lnTo>
                    <a:pt x="3891407" y="127381"/>
                  </a:lnTo>
                  <a:close/>
                </a:path>
                <a:path w="5568315" h="127635">
                  <a:moveTo>
                    <a:pt x="5567807" y="127381"/>
                  </a:moveTo>
                  <a:lnTo>
                    <a:pt x="5540845" y="84201"/>
                  </a:lnTo>
                  <a:lnTo>
                    <a:pt x="5497576" y="14859"/>
                  </a:lnTo>
                  <a:lnTo>
                    <a:pt x="5508625" y="67957"/>
                  </a:lnTo>
                  <a:lnTo>
                    <a:pt x="5464302" y="41529"/>
                  </a:lnTo>
                  <a:lnTo>
                    <a:pt x="5412105" y="19685"/>
                  </a:lnTo>
                  <a:lnTo>
                    <a:pt x="5387937" y="12700"/>
                  </a:lnTo>
                  <a:lnTo>
                    <a:pt x="5376164" y="9652"/>
                  </a:lnTo>
                  <a:lnTo>
                    <a:pt x="5357876" y="5969"/>
                  </a:lnTo>
                  <a:lnTo>
                    <a:pt x="5339461" y="3175"/>
                  </a:lnTo>
                  <a:lnTo>
                    <a:pt x="5322189" y="1270"/>
                  </a:lnTo>
                  <a:lnTo>
                    <a:pt x="5323103" y="1270"/>
                  </a:lnTo>
                  <a:lnTo>
                    <a:pt x="5302504" y="0"/>
                  </a:lnTo>
                  <a:lnTo>
                    <a:pt x="5280228" y="0"/>
                  </a:lnTo>
                  <a:lnTo>
                    <a:pt x="5228336" y="4572"/>
                  </a:lnTo>
                  <a:lnTo>
                    <a:pt x="5173599" y="17272"/>
                  </a:lnTo>
                  <a:lnTo>
                    <a:pt x="5120894" y="38100"/>
                  </a:lnTo>
                  <a:lnTo>
                    <a:pt x="5092395" y="53517"/>
                  </a:lnTo>
                  <a:lnTo>
                    <a:pt x="5107178" y="1270"/>
                  </a:lnTo>
                  <a:lnTo>
                    <a:pt x="5029200" y="108458"/>
                  </a:lnTo>
                  <a:lnTo>
                    <a:pt x="5132756" y="69596"/>
                  </a:lnTo>
                  <a:lnTo>
                    <a:pt x="5153406" y="61849"/>
                  </a:lnTo>
                  <a:lnTo>
                    <a:pt x="5102542" y="62268"/>
                  </a:lnTo>
                  <a:lnTo>
                    <a:pt x="5110226" y="57785"/>
                  </a:lnTo>
                  <a:lnTo>
                    <a:pt x="5126736" y="49403"/>
                  </a:lnTo>
                  <a:lnTo>
                    <a:pt x="5177663" y="29337"/>
                  </a:lnTo>
                  <a:lnTo>
                    <a:pt x="5230622" y="17018"/>
                  </a:lnTo>
                  <a:lnTo>
                    <a:pt x="5247525" y="14859"/>
                  </a:lnTo>
                  <a:lnTo>
                    <a:pt x="5247030" y="14859"/>
                  </a:lnTo>
                  <a:lnTo>
                    <a:pt x="5266436" y="13208"/>
                  </a:lnTo>
                  <a:lnTo>
                    <a:pt x="5280761" y="12700"/>
                  </a:lnTo>
                  <a:lnTo>
                    <a:pt x="5302377" y="12700"/>
                  </a:lnTo>
                  <a:lnTo>
                    <a:pt x="5355971" y="18415"/>
                  </a:lnTo>
                  <a:lnTo>
                    <a:pt x="5408422" y="31877"/>
                  </a:lnTo>
                  <a:lnTo>
                    <a:pt x="5458714" y="52959"/>
                  </a:lnTo>
                  <a:lnTo>
                    <a:pt x="5497944" y="76111"/>
                  </a:lnTo>
                  <a:lnTo>
                    <a:pt x="5447284" y="72136"/>
                  </a:lnTo>
                  <a:lnTo>
                    <a:pt x="5567807" y="1273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9174" y="3812286"/>
              <a:ext cx="2021205" cy="838200"/>
            </a:xfrm>
            <a:custGeom>
              <a:avLst/>
              <a:gdLst/>
              <a:ahLst/>
              <a:cxnLst/>
              <a:rect l="l" t="t" r="r" b="b"/>
              <a:pathLst>
                <a:path w="2021205" h="838200">
                  <a:moveTo>
                    <a:pt x="0" y="419100"/>
                  </a:moveTo>
                  <a:lnTo>
                    <a:pt x="8508" y="364452"/>
                  </a:lnTo>
                  <a:lnTo>
                    <a:pt x="33322" y="311933"/>
                  </a:lnTo>
                  <a:lnTo>
                    <a:pt x="73377" y="261983"/>
                  </a:lnTo>
                  <a:lnTo>
                    <a:pt x="127608" y="215045"/>
                  </a:lnTo>
                  <a:lnTo>
                    <a:pt x="159706" y="192843"/>
                  </a:lnTo>
                  <a:lnTo>
                    <a:pt x="194950" y="171559"/>
                  </a:lnTo>
                  <a:lnTo>
                    <a:pt x="233204" y="151249"/>
                  </a:lnTo>
                  <a:lnTo>
                    <a:pt x="274337" y="131967"/>
                  </a:lnTo>
                  <a:lnTo>
                    <a:pt x="318215" y="113769"/>
                  </a:lnTo>
                  <a:lnTo>
                    <a:pt x="364705" y="96710"/>
                  </a:lnTo>
                  <a:lnTo>
                    <a:pt x="413674" y="80845"/>
                  </a:lnTo>
                  <a:lnTo>
                    <a:pt x="464989" y="66229"/>
                  </a:lnTo>
                  <a:lnTo>
                    <a:pt x="518516" y="52917"/>
                  </a:lnTo>
                  <a:lnTo>
                    <a:pt x="574123" y="40965"/>
                  </a:lnTo>
                  <a:lnTo>
                    <a:pt x="631676" y="30428"/>
                  </a:lnTo>
                  <a:lnTo>
                    <a:pt x="691042" y="21360"/>
                  </a:lnTo>
                  <a:lnTo>
                    <a:pt x="752088" y="13817"/>
                  </a:lnTo>
                  <a:lnTo>
                    <a:pt x="814682" y="7855"/>
                  </a:lnTo>
                  <a:lnTo>
                    <a:pt x="878689" y="3527"/>
                  </a:lnTo>
                  <a:lnTo>
                    <a:pt x="943976" y="891"/>
                  </a:lnTo>
                  <a:lnTo>
                    <a:pt x="1010412" y="0"/>
                  </a:lnTo>
                  <a:lnTo>
                    <a:pt x="1076847" y="891"/>
                  </a:lnTo>
                  <a:lnTo>
                    <a:pt x="1142134" y="3527"/>
                  </a:lnTo>
                  <a:lnTo>
                    <a:pt x="1206141" y="7855"/>
                  </a:lnTo>
                  <a:lnTo>
                    <a:pt x="1268735" y="13817"/>
                  </a:lnTo>
                  <a:lnTo>
                    <a:pt x="1329781" y="21360"/>
                  </a:lnTo>
                  <a:lnTo>
                    <a:pt x="1389147" y="30428"/>
                  </a:lnTo>
                  <a:lnTo>
                    <a:pt x="1446700" y="40965"/>
                  </a:lnTo>
                  <a:lnTo>
                    <a:pt x="1502307" y="52917"/>
                  </a:lnTo>
                  <a:lnTo>
                    <a:pt x="1555834" y="66229"/>
                  </a:lnTo>
                  <a:lnTo>
                    <a:pt x="1607149" y="80845"/>
                  </a:lnTo>
                  <a:lnTo>
                    <a:pt x="1656118" y="96710"/>
                  </a:lnTo>
                  <a:lnTo>
                    <a:pt x="1702608" y="113769"/>
                  </a:lnTo>
                  <a:lnTo>
                    <a:pt x="1746486" y="131967"/>
                  </a:lnTo>
                  <a:lnTo>
                    <a:pt x="1787619" y="151249"/>
                  </a:lnTo>
                  <a:lnTo>
                    <a:pt x="1825873" y="171559"/>
                  </a:lnTo>
                  <a:lnTo>
                    <a:pt x="1861117" y="192843"/>
                  </a:lnTo>
                  <a:lnTo>
                    <a:pt x="1893215" y="215045"/>
                  </a:lnTo>
                  <a:lnTo>
                    <a:pt x="1947446" y="261983"/>
                  </a:lnTo>
                  <a:lnTo>
                    <a:pt x="1987501" y="311933"/>
                  </a:lnTo>
                  <a:lnTo>
                    <a:pt x="2012315" y="364452"/>
                  </a:lnTo>
                  <a:lnTo>
                    <a:pt x="2020824" y="419100"/>
                  </a:lnTo>
                  <a:lnTo>
                    <a:pt x="2018674" y="446662"/>
                  </a:lnTo>
                  <a:lnTo>
                    <a:pt x="2001880" y="500301"/>
                  </a:lnTo>
                  <a:lnTo>
                    <a:pt x="1969312" y="551590"/>
                  </a:lnTo>
                  <a:lnTo>
                    <a:pt x="1922036" y="600089"/>
                  </a:lnTo>
                  <a:lnTo>
                    <a:pt x="1861117" y="645356"/>
                  </a:lnTo>
                  <a:lnTo>
                    <a:pt x="1825873" y="666640"/>
                  </a:lnTo>
                  <a:lnTo>
                    <a:pt x="1787619" y="686950"/>
                  </a:lnTo>
                  <a:lnTo>
                    <a:pt x="1746486" y="706232"/>
                  </a:lnTo>
                  <a:lnTo>
                    <a:pt x="1702608" y="724430"/>
                  </a:lnTo>
                  <a:lnTo>
                    <a:pt x="1656118" y="741489"/>
                  </a:lnTo>
                  <a:lnTo>
                    <a:pt x="1607149" y="757354"/>
                  </a:lnTo>
                  <a:lnTo>
                    <a:pt x="1555834" y="771970"/>
                  </a:lnTo>
                  <a:lnTo>
                    <a:pt x="1502307" y="785282"/>
                  </a:lnTo>
                  <a:lnTo>
                    <a:pt x="1446700" y="797234"/>
                  </a:lnTo>
                  <a:lnTo>
                    <a:pt x="1389147" y="807771"/>
                  </a:lnTo>
                  <a:lnTo>
                    <a:pt x="1329781" y="816839"/>
                  </a:lnTo>
                  <a:lnTo>
                    <a:pt x="1268735" y="824382"/>
                  </a:lnTo>
                  <a:lnTo>
                    <a:pt x="1206141" y="830344"/>
                  </a:lnTo>
                  <a:lnTo>
                    <a:pt x="1142134" y="834672"/>
                  </a:lnTo>
                  <a:lnTo>
                    <a:pt x="1076847" y="837308"/>
                  </a:lnTo>
                  <a:lnTo>
                    <a:pt x="1010412" y="838200"/>
                  </a:lnTo>
                  <a:lnTo>
                    <a:pt x="943976" y="837308"/>
                  </a:lnTo>
                  <a:lnTo>
                    <a:pt x="878689" y="834672"/>
                  </a:lnTo>
                  <a:lnTo>
                    <a:pt x="814682" y="830344"/>
                  </a:lnTo>
                  <a:lnTo>
                    <a:pt x="752088" y="824382"/>
                  </a:lnTo>
                  <a:lnTo>
                    <a:pt x="691042" y="816839"/>
                  </a:lnTo>
                  <a:lnTo>
                    <a:pt x="631676" y="807771"/>
                  </a:lnTo>
                  <a:lnTo>
                    <a:pt x="574123" y="797234"/>
                  </a:lnTo>
                  <a:lnTo>
                    <a:pt x="518516" y="785282"/>
                  </a:lnTo>
                  <a:lnTo>
                    <a:pt x="464989" y="771970"/>
                  </a:lnTo>
                  <a:lnTo>
                    <a:pt x="413674" y="757354"/>
                  </a:lnTo>
                  <a:lnTo>
                    <a:pt x="364705" y="741489"/>
                  </a:lnTo>
                  <a:lnTo>
                    <a:pt x="318215" y="724430"/>
                  </a:lnTo>
                  <a:lnTo>
                    <a:pt x="274337" y="706232"/>
                  </a:lnTo>
                  <a:lnTo>
                    <a:pt x="233204" y="686950"/>
                  </a:lnTo>
                  <a:lnTo>
                    <a:pt x="194950" y="666640"/>
                  </a:lnTo>
                  <a:lnTo>
                    <a:pt x="159706" y="645356"/>
                  </a:lnTo>
                  <a:lnTo>
                    <a:pt x="127608" y="623154"/>
                  </a:lnTo>
                  <a:lnTo>
                    <a:pt x="73377" y="576216"/>
                  </a:lnTo>
                  <a:lnTo>
                    <a:pt x="33322" y="526266"/>
                  </a:lnTo>
                  <a:lnTo>
                    <a:pt x="8508" y="473747"/>
                  </a:lnTo>
                  <a:lnTo>
                    <a:pt x="0" y="4191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1920" y="4977129"/>
              <a:ext cx="253365" cy="376555"/>
            </a:xfrm>
            <a:custGeom>
              <a:avLst/>
              <a:gdLst/>
              <a:ahLst/>
              <a:cxnLst/>
              <a:rect l="l" t="t" r="r" b="b"/>
              <a:pathLst>
                <a:path w="253365" h="376554">
                  <a:moveTo>
                    <a:pt x="0" y="0"/>
                  </a:moveTo>
                  <a:lnTo>
                    <a:pt x="0" y="63373"/>
                  </a:lnTo>
                  <a:lnTo>
                    <a:pt x="3571" y="112178"/>
                  </a:lnTo>
                  <a:lnTo>
                    <a:pt x="13939" y="158640"/>
                  </a:lnTo>
                  <a:lnTo>
                    <a:pt x="30583" y="201986"/>
                  </a:lnTo>
                  <a:lnTo>
                    <a:pt x="52982" y="241442"/>
                  </a:lnTo>
                  <a:lnTo>
                    <a:pt x="80618" y="276238"/>
                  </a:lnTo>
                  <a:lnTo>
                    <a:pt x="112969" y="305599"/>
                  </a:lnTo>
                  <a:lnTo>
                    <a:pt x="149516" y="328755"/>
                  </a:lnTo>
                  <a:lnTo>
                    <a:pt x="189738" y="344932"/>
                  </a:lnTo>
                  <a:lnTo>
                    <a:pt x="189738" y="376555"/>
                  </a:lnTo>
                  <a:lnTo>
                    <a:pt x="252984" y="322580"/>
                  </a:lnTo>
                  <a:lnTo>
                    <a:pt x="189738" y="250063"/>
                  </a:lnTo>
                  <a:lnTo>
                    <a:pt x="189738" y="281686"/>
                  </a:lnTo>
                  <a:lnTo>
                    <a:pt x="149516" y="265508"/>
                  </a:lnTo>
                  <a:lnTo>
                    <a:pt x="112969" y="242351"/>
                  </a:lnTo>
                  <a:lnTo>
                    <a:pt x="80618" y="212985"/>
                  </a:lnTo>
                  <a:lnTo>
                    <a:pt x="52982" y="178181"/>
                  </a:lnTo>
                  <a:lnTo>
                    <a:pt x="30583" y="138709"/>
                  </a:lnTo>
                  <a:lnTo>
                    <a:pt x="13939" y="95341"/>
                  </a:lnTo>
                  <a:lnTo>
                    <a:pt x="3571" y="488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2527" y="4686300"/>
              <a:ext cx="252729" cy="322580"/>
            </a:xfrm>
            <a:custGeom>
              <a:avLst/>
              <a:gdLst/>
              <a:ahLst/>
              <a:cxnLst/>
              <a:rect l="l" t="t" r="r" b="b"/>
              <a:pathLst>
                <a:path w="252729" h="322579">
                  <a:moveTo>
                    <a:pt x="252376" y="0"/>
                  </a:moveTo>
                  <a:lnTo>
                    <a:pt x="180107" y="12101"/>
                  </a:lnTo>
                  <a:lnTo>
                    <a:pt x="138839" y="30869"/>
                  </a:lnTo>
                  <a:lnTo>
                    <a:pt x="101697" y="57173"/>
                  </a:lnTo>
                  <a:lnTo>
                    <a:pt x="69311" y="90106"/>
                  </a:lnTo>
                  <a:lnTo>
                    <a:pt x="42317" y="128761"/>
                  </a:lnTo>
                  <a:lnTo>
                    <a:pt x="21345" y="172230"/>
                  </a:lnTo>
                  <a:lnTo>
                    <a:pt x="7028" y="219607"/>
                  </a:lnTo>
                  <a:lnTo>
                    <a:pt x="0" y="269983"/>
                  </a:lnTo>
                  <a:lnTo>
                    <a:pt x="891" y="322452"/>
                  </a:lnTo>
                  <a:lnTo>
                    <a:pt x="8962" y="274730"/>
                  </a:lnTo>
                  <a:lnTo>
                    <a:pt x="23416" y="230276"/>
                  </a:lnTo>
                  <a:lnTo>
                    <a:pt x="43645" y="189719"/>
                  </a:lnTo>
                  <a:lnTo>
                    <a:pt x="69045" y="153683"/>
                  </a:lnTo>
                  <a:lnTo>
                    <a:pt x="99009" y="122795"/>
                  </a:lnTo>
                  <a:lnTo>
                    <a:pt x="132930" y="97681"/>
                  </a:lnTo>
                  <a:lnTo>
                    <a:pt x="170202" y="78968"/>
                  </a:lnTo>
                  <a:lnTo>
                    <a:pt x="210219" y="67280"/>
                  </a:lnTo>
                  <a:lnTo>
                    <a:pt x="252376" y="63245"/>
                  </a:lnTo>
                  <a:lnTo>
                    <a:pt x="252376" y="0"/>
                  </a:lnTo>
                  <a:close/>
                </a:path>
              </a:pathLst>
            </a:custGeom>
            <a:solidFill>
              <a:srgbClr val="005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90493" y="2422398"/>
              <a:ext cx="2903220" cy="838200"/>
            </a:xfrm>
            <a:custGeom>
              <a:avLst/>
              <a:gdLst/>
              <a:ahLst/>
              <a:cxnLst/>
              <a:rect l="l" t="t" r="r" b="b"/>
              <a:pathLst>
                <a:path w="2903220" h="838200">
                  <a:moveTo>
                    <a:pt x="0" y="419100"/>
                  </a:moveTo>
                  <a:lnTo>
                    <a:pt x="6644" y="378728"/>
                  </a:lnTo>
                  <a:lnTo>
                    <a:pt x="26172" y="339445"/>
                  </a:lnTo>
                  <a:lnTo>
                    <a:pt x="57976" y="301424"/>
                  </a:lnTo>
                  <a:lnTo>
                    <a:pt x="101448" y="264842"/>
                  </a:lnTo>
                  <a:lnTo>
                    <a:pt x="155978" y="229874"/>
                  </a:lnTo>
                  <a:lnTo>
                    <a:pt x="220960" y="196696"/>
                  </a:lnTo>
                  <a:lnTo>
                    <a:pt x="257180" y="180832"/>
                  </a:lnTo>
                  <a:lnTo>
                    <a:pt x="295785" y="165482"/>
                  </a:lnTo>
                  <a:lnTo>
                    <a:pt x="336699" y="150667"/>
                  </a:lnTo>
                  <a:lnTo>
                    <a:pt x="379845" y="136409"/>
                  </a:lnTo>
                  <a:lnTo>
                    <a:pt x="425148" y="122729"/>
                  </a:lnTo>
                  <a:lnTo>
                    <a:pt x="472531" y="109651"/>
                  </a:lnTo>
                  <a:lnTo>
                    <a:pt x="521920" y="97195"/>
                  </a:lnTo>
                  <a:lnTo>
                    <a:pt x="573237" y="85384"/>
                  </a:lnTo>
                  <a:lnTo>
                    <a:pt x="626406" y="74239"/>
                  </a:lnTo>
                  <a:lnTo>
                    <a:pt x="681352" y="63783"/>
                  </a:lnTo>
                  <a:lnTo>
                    <a:pt x="737999" y="54038"/>
                  </a:lnTo>
                  <a:lnTo>
                    <a:pt x="796270" y="45025"/>
                  </a:lnTo>
                  <a:lnTo>
                    <a:pt x="856090" y="36766"/>
                  </a:lnTo>
                  <a:lnTo>
                    <a:pt x="917382" y="29283"/>
                  </a:lnTo>
                  <a:lnTo>
                    <a:pt x="980071" y="22599"/>
                  </a:lnTo>
                  <a:lnTo>
                    <a:pt x="1044080" y="16735"/>
                  </a:lnTo>
                  <a:lnTo>
                    <a:pt x="1109334" y="11713"/>
                  </a:lnTo>
                  <a:lnTo>
                    <a:pt x="1175756" y="7554"/>
                  </a:lnTo>
                  <a:lnTo>
                    <a:pt x="1243271" y="4282"/>
                  </a:lnTo>
                  <a:lnTo>
                    <a:pt x="1311802" y="1917"/>
                  </a:lnTo>
                  <a:lnTo>
                    <a:pt x="1381274" y="483"/>
                  </a:lnTo>
                  <a:lnTo>
                    <a:pt x="1451609" y="0"/>
                  </a:lnTo>
                  <a:lnTo>
                    <a:pt x="1521945" y="483"/>
                  </a:lnTo>
                  <a:lnTo>
                    <a:pt x="1591417" y="1917"/>
                  </a:lnTo>
                  <a:lnTo>
                    <a:pt x="1659948" y="4282"/>
                  </a:lnTo>
                  <a:lnTo>
                    <a:pt x="1727463" y="7554"/>
                  </a:lnTo>
                  <a:lnTo>
                    <a:pt x="1793885" y="11713"/>
                  </a:lnTo>
                  <a:lnTo>
                    <a:pt x="1859139" y="16735"/>
                  </a:lnTo>
                  <a:lnTo>
                    <a:pt x="1923148" y="22599"/>
                  </a:lnTo>
                  <a:lnTo>
                    <a:pt x="1985837" y="29283"/>
                  </a:lnTo>
                  <a:lnTo>
                    <a:pt x="2047129" y="36766"/>
                  </a:lnTo>
                  <a:lnTo>
                    <a:pt x="2106949" y="45025"/>
                  </a:lnTo>
                  <a:lnTo>
                    <a:pt x="2165220" y="54038"/>
                  </a:lnTo>
                  <a:lnTo>
                    <a:pt x="2221867" y="63783"/>
                  </a:lnTo>
                  <a:lnTo>
                    <a:pt x="2276813" y="74239"/>
                  </a:lnTo>
                  <a:lnTo>
                    <a:pt x="2329982" y="85384"/>
                  </a:lnTo>
                  <a:lnTo>
                    <a:pt x="2381299" y="97195"/>
                  </a:lnTo>
                  <a:lnTo>
                    <a:pt x="2430688" y="109651"/>
                  </a:lnTo>
                  <a:lnTo>
                    <a:pt x="2478071" y="122729"/>
                  </a:lnTo>
                  <a:lnTo>
                    <a:pt x="2523374" y="136409"/>
                  </a:lnTo>
                  <a:lnTo>
                    <a:pt x="2566520" y="150667"/>
                  </a:lnTo>
                  <a:lnTo>
                    <a:pt x="2607434" y="165482"/>
                  </a:lnTo>
                  <a:lnTo>
                    <a:pt x="2646039" y="180832"/>
                  </a:lnTo>
                  <a:lnTo>
                    <a:pt x="2682259" y="196696"/>
                  </a:lnTo>
                  <a:lnTo>
                    <a:pt x="2747241" y="229874"/>
                  </a:lnTo>
                  <a:lnTo>
                    <a:pt x="2801771" y="264842"/>
                  </a:lnTo>
                  <a:lnTo>
                    <a:pt x="2845243" y="301424"/>
                  </a:lnTo>
                  <a:lnTo>
                    <a:pt x="2877047" y="339445"/>
                  </a:lnTo>
                  <a:lnTo>
                    <a:pt x="2896575" y="378728"/>
                  </a:lnTo>
                  <a:lnTo>
                    <a:pt x="2903220" y="419100"/>
                  </a:lnTo>
                  <a:lnTo>
                    <a:pt x="2901546" y="439410"/>
                  </a:lnTo>
                  <a:lnTo>
                    <a:pt x="2888383" y="479259"/>
                  </a:lnTo>
                  <a:lnTo>
                    <a:pt x="2862641" y="517933"/>
                  </a:lnTo>
                  <a:lnTo>
                    <a:pt x="2824927" y="555256"/>
                  </a:lnTo>
                  <a:lnTo>
                    <a:pt x="2775850" y="591053"/>
                  </a:lnTo>
                  <a:lnTo>
                    <a:pt x="2716018" y="625149"/>
                  </a:lnTo>
                  <a:lnTo>
                    <a:pt x="2646039" y="657367"/>
                  </a:lnTo>
                  <a:lnTo>
                    <a:pt x="2607434" y="672717"/>
                  </a:lnTo>
                  <a:lnTo>
                    <a:pt x="2566520" y="687532"/>
                  </a:lnTo>
                  <a:lnTo>
                    <a:pt x="2523374" y="701790"/>
                  </a:lnTo>
                  <a:lnTo>
                    <a:pt x="2478071" y="715470"/>
                  </a:lnTo>
                  <a:lnTo>
                    <a:pt x="2430688" y="728548"/>
                  </a:lnTo>
                  <a:lnTo>
                    <a:pt x="2381299" y="741004"/>
                  </a:lnTo>
                  <a:lnTo>
                    <a:pt x="2329982" y="752815"/>
                  </a:lnTo>
                  <a:lnTo>
                    <a:pt x="2276813" y="763960"/>
                  </a:lnTo>
                  <a:lnTo>
                    <a:pt x="2221867" y="774416"/>
                  </a:lnTo>
                  <a:lnTo>
                    <a:pt x="2165220" y="784161"/>
                  </a:lnTo>
                  <a:lnTo>
                    <a:pt x="2106949" y="793174"/>
                  </a:lnTo>
                  <a:lnTo>
                    <a:pt x="2047129" y="801433"/>
                  </a:lnTo>
                  <a:lnTo>
                    <a:pt x="1985837" y="808916"/>
                  </a:lnTo>
                  <a:lnTo>
                    <a:pt x="1923148" y="815600"/>
                  </a:lnTo>
                  <a:lnTo>
                    <a:pt x="1859139" y="821464"/>
                  </a:lnTo>
                  <a:lnTo>
                    <a:pt x="1793885" y="826486"/>
                  </a:lnTo>
                  <a:lnTo>
                    <a:pt x="1727463" y="830645"/>
                  </a:lnTo>
                  <a:lnTo>
                    <a:pt x="1659948" y="833917"/>
                  </a:lnTo>
                  <a:lnTo>
                    <a:pt x="1591417" y="836282"/>
                  </a:lnTo>
                  <a:lnTo>
                    <a:pt x="1521945" y="837716"/>
                  </a:lnTo>
                  <a:lnTo>
                    <a:pt x="1451609" y="838200"/>
                  </a:lnTo>
                  <a:lnTo>
                    <a:pt x="1381274" y="837716"/>
                  </a:lnTo>
                  <a:lnTo>
                    <a:pt x="1311802" y="836282"/>
                  </a:lnTo>
                  <a:lnTo>
                    <a:pt x="1243271" y="833917"/>
                  </a:lnTo>
                  <a:lnTo>
                    <a:pt x="1175756" y="830645"/>
                  </a:lnTo>
                  <a:lnTo>
                    <a:pt x="1109334" y="826486"/>
                  </a:lnTo>
                  <a:lnTo>
                    <a:pt x="1044080" y="821464"/>
                  </a:lnTo>
                  <a:lnTo>
                    <a:pt x="980071" y="815600"/>
                  </a:lnTo>
                  <a:lnTo>
                    <a:pt x="917382" y="808916"/>
                  </a:lnTo>
                  <a:lnTo>
                    <a:pt x="856090" y="801433"/>
                  </a:lnTo>
                  <a:lnTo>
                    <a:pt x="796270" y="793174"/>
                  </a:lnTo>
                  <a:lnTo>
                    <a:pt x="737999" y="784161"/>
                  </a:lnTo>
                  <a:lnTo>
                    <a:pt x="681352" y="774416"/>
                  </a:lnTo>
                  <a:lnTo>
                    <a:pt x="626406" y="763960"/>
                  </a:lnTo>
                  <a:lnTo>
                    <a:pt x="573237" y="752815"/>
                  </a:lnTo>
                  <a:lnTo>
                    <a:pt x="521920" y="741004"/>
                  </a:lnTo>
                  <a:lnTo>
                    <a:pt x="472531" y="728548"/>
                  </a:lnTo>
                  <a:lnTo>
                    <a:pt x="425148" y="715470"/>
                  </a:lnTo>
                  <a:lnTo>
                    <a:pt x="379845" y="701790"/>
                  </a:lnTo>
                  <a:lnTo>
                    <a:pt x="336699" y="687532"/>
                  </a:lnTo>
                  <a:lnTo>
                    <a:pt x="295785" y="672717"/>
                  </a:lnTo>
                  <a:lnTo>
                    <a:pt x="257180" y="657367"/>
                  </a:lnTo>
                  <a:lnTo>
                    <a:pt x="220960" y="641503"/>
                  </a:lnTo>
                  <a:lnTo>
                    <a:pt x="155978" y="608325"/>
                  </a:lnTo>
                  <a:lnTo>
                    <a:pt x="101448" y="573357"/>
                  </a:lnTo>
                  <a:lnTo>
                    <a:pt x="57976" y="536775"/>
                  </a:lnTo>
                  <a:lnTo>
                    <a:pt x="26172" y="498754"/>
                  </a:lnTo>
                  <a:lnTo>
                    <a:pt x="6644" y="459471"/>
                  </a:lnTo>
                  <a:lnTo>
                    <a:pt x="0" y="41910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5376671" y="1943100"/>
          <a:ext cx="1683381" cy="312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9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13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50" dirty="0">
                          <a:latin typeface="Arial"/>
                          <a:cs typeface="Arial"/>
                        </a:rPr>
                        <a:t>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7386828" y="1943100"/>
          <a:ext cx="1684016" cy="312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13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7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7242047" y="1245108"/>
            <a:ext cx="483234" cy="314325"/>
          </a:xfrm>
          <a:custGeom>
            <a:avLst/>
            <a:gdLst/>
            <a:ahLst/>
            <a:cxnLst/>
            <a:rect l="l" t="t" r="r" b="b"/>
            <a:pathLst>
              <a:path w="483234" h="314325">
                <a:moveTo>
                  <a:pt x="0" y="314197"/>
                </a:moveTo>
                <a:lnTo>
                  <a:pt x="0" y="0"/>
                </a:lnTo>
                <a:lnTo>
                  <a:pt x="482980" y="0"/>
                </a:lnTo>
                <a:lnTo>
                  <a:pt x="482980" y="314197"/>
                </a:lnTo>
                <a:lnTo>
                  <a:pt x="0" y="314197"/>
                </a:lnTo>
              </a:path>
              <a:path w="483234" h="314325">
                <a:moveTo>
                  <a:pt x="402335" y="0"/>
                </a:moveTo>
                <a:lnTo>
                  <a:pt x="402335" y="314197"/>
                </a:lnTo>
                <a:lnTo>
                  <a:pt x="4023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242047" y="1245108"/>
            <a:ext cx="402590" cy="3143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345"/>
              </a:spcBef>
            </a:pPr>
            <a:r>
              <a:rPr sz="1300" b="1" spc="-25" dirty="0">
                <a:latin typeface="Arial"/>
                <a:cs typeface="Arial"/>
              </a:rPr>
              <a:t>17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98867" y="1479550"/>
            <a:ext cx="346710" cy="483870"/>
          </a:xfrm>
          <a:custGeom>
            <a:avLst/>
            <a:gdLst/>
            <a:ahLst/>
            <a:cxnLst/>
            <a:rect l="l" t="t" r="r" b="b"/>
            <a:pathLst>
              <a:path w="346709" h="483869">
                <a:moveTo>
                  <a:pt x="270509" y="408559"/>
                </a:moveTo>
                <a:lnTo>
                  <a:pt x="311276" y="483362"/>
                </a:lnTo>
                <a:lnTo>
                  <a:pt x="331491" y="439165"/>
                </a:lnTo>
                <a:lnTo>
                  <a:pt x="306450" y="439165"/>
                </a:lnTo>
                <a:lnTo>
                  <a:pt x="303402" y="436625"/>
                </a:lnTo>
                <a:lnTo>
                  <a:pt x="302796" y="428435"/>
                </a:lnTo>
                <a:lnTo>
                  <a:pt x="270509" y="408559"/>
                </a:lnTo>
                <a:close/>
              </a:path>
              <a:path w="346709" h="483869">
                <a:moveTo>
                  <a:pt x="302796" y="428435"/>
                </a:moveTo>
                <a:lnTo>
                  <a:pt x="303330" y="435610"/>
                </a:lnTo>
                <a:lnTo>
                  <a:pt x="303402" y="436625"/>
                </a:lnTo>
                <a:lnTo>
                  <a:pt x="306450" y="439165"/>
                </a:lnTo>
                <a:lnTo>
                  <a:pt x="313435" y="438658"/>
                </a:lnTo>
                <a:lnTo>
                  <a:pt x="316102" y="435610"/>
                </a:lnTo>
                <a:lnTo>
                  <a:pt x="315921" y="433070"/>
                </a:lnTo>
                <a:lnTo>
                  <a:pt x="315885" y="432562"/>
                </a:lnTo>
                <a:lnTo>
                  <a:pt x="309499" y="432562"/>
                </a:lnTo>
                <a:lnTo>
                  <a:pt x="302796" y="428435"/>
                </a:lnTo>
                <a:close/>
              </a:path>
              <a:path w="346709" h="483869">
                <a:moveTo>
                  <a:pt x="346709" y="405891"/>
                </a:moveTo>
                <a:lnTo>
                  <a:pt x="315541" y="428231"/>
                </a:lnTo>
                <a:lnTo>
                  <a:pt x="315849" y="432053"/>
                </a:lnTo>
                <a:lnTo>
                  <a:pt x="316102" y="435610"/>
                </a:lnTo>
                <a:lnTo>
                  <a:pt x="313435" y="438658"/>
                </a:lnTo>
                <a:lnTo>
                  <a:pt x="306450" y="439165"/>
                </a:lnTo>
                <a:lnTo>
                  <a:pt x="331491" y="439165"/>
                </a:lnTo>
                <a:lnTo>
                  <a:pt x="346709" y="405891"/>
                </a:lnTo>
                <a:close/>
              </a:path>
              <a:path w="346709" h="483869">
                <a:moveTo>
                  <a:pt x="6730" y="0"/>
                </a:moveTo>
                <a:lnTo>
                  <a:pt x="3156" y="0"/>
                </a:lnTo>
                <a:lnTo>
                  <a:pt x="253" y="2539"/>
                </a:lnTo>
                <a:lnTo>
                  <a:pt x="126" y="6096"/>
                </a:lnTo>
                <a:lnTo>
                  <a:pt x="0" y="9525"/>
                </a:lnTo>
                <a:lnTo>
                  <a:pt x="2778" y="12700"/>
                </a:lnTo>
                <a:lnTo>
                  <a:pt x="6223" y="12700"/>
                </a:lnTo>
                <a:lnTo>
                  <a:pt x="21971" y="13335"/>
                </a:lnTo>
                <a:lnTo>
                  <a:pt x="66166" y="22225"/>
                </a:lnTo>
                <a:lnTo>
                  <a:pt x="108330" y="40894"/>
                </a:lnTo>
                <a:lnTo>
                  <a:pt x="147827" y="68834"/>
                </a:lnTo>
                <a:lnTo>
                  <a:pt x="184150" y="105410"/>
                </a:lnTo>
                <a:lnTo>
                  <a:pt x="216788" y="149605"/>
                </a:lnTo>
                <a:lnTo>
                  <a:pt x="236219" y="183007"/>
                </a:lnTo>
                <a:lnTo>
                  <a:pt x="253491" y="219328"/>
                </a:lnTo>
                <a:lnTo>
                  <a:pt x="268604" y="258190"/>
                </a:lnTo>
                <a:lnTo>
                  <a:pt x="281304" y="299465"/>
                </a:lnTo>
                <a:lnTo>
                  <a:pt x="291337" y="342900"/>
                </a:lnTo>
                <a:lnTo>
                  <a:pt x="298830" y="388238"/>
                </a:lnTo>
                <a:lnTo>
                  <a:pt x="302781" y="428231"/>
                </a:lnTo>
                <a:lnTo>
                  <a:pt x="302796" y="428435"/>
                </a:lnTo>
                <a:lnTo>
                  <a:pt x="309499" y="432562"/>
                </a:lnTo>
                <a:lnTo>
                  <a:pt x="315541" y="428231"/>
                </a:lnTo>
                <a:lnTo>
                  <a:pt x="314183" y="411352"/>
                </a:lnTo>
                <a:lnTo>
                  <a:pt x="314071" y="409955"/>
                </a:lnTo>
                <a:lnTo>
                  <a:pt x="307848" y="362965"/>
                </a:lnTo>
                <a:lnTo>
                  <a:pt x="298957" y="317753"/>
                </a:lnTo>
                <a:lnTo>
                  <a:pt x="287274" y="274574"/>
                </a:lnTo>
                <a:lnTo>
                  <a:pt x="273050" y="233552"/>
                </a:lnTo>
                <a:lnTo>
                  <a:pt x="256412" y="195199"/>
                </a:lnTo>
                <a:lnTo>
                  <a:pt x="237489" y="159385"/>
                </a:lnTo>
                <a:lnTo>
                  <a:pt x="216534" y="126491"/>
                </a:lnTo>
                <a:lnTo>
                  <a:pt x="181355" y="83312"/>
                </a:lnTo>
                <a:lnTo>
                  <a:pt x="142366" y="48260"/>
                </a:lnTo>
                <a:lnTo>
                  <a:pt x="99694" y="21971"/>
                </a:lnTo>
                <a:lnTo>
                  <a:pt x="54101" y="5587"/>
                </a:lnTo>
                <a:lnTo>
                  <a:pt x="22478" y="635"/>
                </a:lnTo>
                <a:lnTo>
                  <a:pt x="6730" y="0"/>
                </a:lnTo>
                <a:close/>
              </a:path>
              <a:path w="346709" h="483869">
                <a:moveTo>
                  <a:pt x="315541" y="428231"/>
                </a:moveTo>
                <a:lnTo>
                  <a:pt x="309499" y="432562"/>
                </a:lnTo>
                <a:lnTo>
                  <a:pt x="315885" y="432562"/>
                </a:lnTo>
                <a:lnTo>
                  <a:pt x="315557" y="428435"/>
                </a:lnTo>
                <a:lnTo>
                  <a:pt x="315541" y="428231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4709159" y="1741804"/>
            <a:ext cx="288290" cy="570230"/>
            <a:chOff x="4709159" y="1741804"/>
            <a:chExt cx="288290" cy="570230"/>
          </a:xfrm>
        </p:grpSpPr>
        <p:sp>
          <p:nvSpPr>
            <p:cNvPr id="31" name="object 31"/>
            <p:cNvSpPr/>
            <p:nvPr/>
          </p:nvSpPr>
          <p:spPr>
            <a:xfrm>
              <a:off x="4709159" y="1741804"/>
              <a:ext cx="288290" cy="335280"/>
            </a:xfrm>
            <a:custGeom>
              <a:avLst/>
              <a:gdLst/>
              <a:ahLst/>
              <a:cxnLst/>
              <a:rect l="l" t="t" r="r" b="b"/>
              <a:pathLst>
                <a:path w="288289" h="335280">
                  <a:moveTo>
                    <a:pt x="216026" y="0"/>
                  </a:moveTo>
                  <a:lnTo>
                    <a:pt x="216026" y="35941"/>
                  </a:lnTo>
                  <a:lnTo>
                    <a:pt x="164032" y="51352"/>
                  </a:lnTo>
                  <a:lnTo>
                    <a:pt x="117604" y="74000"/>
                  </a:lnTo>
                  <a:lnTo>
                    <a:pt x="77630" y="102954"/>
                  </a:lnTo>
                  <a:lnTo>
                    <a:pt x="44996" y="137287"/>
                  </a:lnTo>
                  <a:lnTo>
                    <a:pt x="20589" y="176070"/>
                  </a:lnTo>
                  <a:lnTo>
                    <a:pt x="5295" y="218374"/>
                  </a:lnTo>
                  <a:lnTo>
                    <a:pt x="0" y="263271"/>
                  </a:lnTo>
                  <a:lnTo>
                    <a:pt x="0" y="335280"/>
                  </a:lnTo>
                  <a:lnTo>
                    <a:pt x="5295" y="290383"/>
                  </a:lnTo>
                  <a:lnTo>
                    <a:pt x="20589" y="248079"/>
                  </a:lnTo>
                  <a:lnTo>
                    <a:pt x="44996" y="209296"/>
                  </a:lnTo>
                  <a:lnTo>
                    <a:pt x="77630" y="174963"/>
                  </a:lnTo>
                  <a:lnTo>
                    <a:pt x="117604" y="146009"/>
                  </a:lnTo>
                  <a:lnTo>
                    <a:pt x="164032" y="123361"/>
                  </a:lnTo>
                  <a:lnTo>
                    <a:pt x="216026" y="107950"/>
                  </a:lnTo>
                  <a:lnTo>
                    <a:pt x="216026" y="144018"/>
                  </a:lnTo>
                  <a:lnTo>
                    <a:pt x="288036" y="64516"/>
                  </a:lnTo>
                  <a:lnTo>
                    <a:pt x="216026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09159" y="2041143"/>
              <a:ext cx="288290" cy="271145"/>
            </a:xfrm>
            <a:custGeom>
              <a:avLst/>
              <a:gdLst/>
              <a:ahLst/>
              <a:cxnLst/>
              <a:rect l="l" t="t" r="r" b="b"/>
              <a:pathLst>
                <a:path w="288289" h="271144">
                  <a:moveTo>
                    <a:pt x="3428" y="0"/>
                  </a:moveTo>
                  <a:lnTo>
                    <a:pt x="1928" y="8955"/>
                  </a:lnTo>
                  <a:lnTo>
                    <a:pt x="857" y="17922"/>
                  </a:lnTo>
                  <a:lnTo>
                    <a:pt x="214" y="26914"/>
                  </a:lnTo>
                  <a:lnTo>
                    <a:pt x="0" y="35940"/>
                  </a:lnTo>
                  <a:lnTo>
                    <a:pt x="4638" y="78144"/>
                  </a:lnTo>
                  <a:lnTo>
                    <a:pt x="18014" y="117869"/>
                  </a:lnTo>
                  <a:lnTo>
                    <a:pt x="39313" y="154450"/>
                  </a:lnTo>
                  <a:lnTo>
                    <a:pt x="67724" y="187225"/>
                  </a:lnTo>
                  <a:lnTo>
                    <a:pt x="102436" y="215529"/>
                  </a:lnTo>
                  <a:lnTo>
                    <a:pt x="142635" y="238698"/>
                  </a:lnTo>
                  <a:lnTo>
                    <a:pt x="187509" y="256070"/>
                  </a:lnTo>
                  <a:lnTo>
                    <a:pt x="236247" y="266979"/>
                  </a:lnTo>
                  <a:lnTo>
                    <a:pt x="288036" y="270763"/>
                  </a:lnTo>
                  <a:lnTo>
                    <a:pt x="288036" y="198754"/>
                  </a:lnTo>
                  <a:lnTo>
                    <a:pt x="235932" y="194908"/>
                  </a:lnTo>
                  <a:lnTo>
                    <a:pt x="186719" y="183790"/>
                  </a:lnTo>
                  <a:lnTo>
                    <a:pt x="141314" y="166038"/>
                  </a:lnTo>
                  <a:lnTo>
                    <a:pt x="100631" y="142287"/>
                  </a:lnTo>
                  <a:lnTo>
                    <a:pt x="65586" y="113172"/>
                  </a:lnTo>
                  <a:lnTo>
                    <a:pt x="37093" y="79329"/>
                  </a:lnTo>
                  <a:lnTo>
                    <a:pt x="16069" y="41393"/>
                  </a:lnTo>
                  <a:lnTo>
                    <a:pt x="3428" y="0"/>
                  </a:lnTo>
                  <a:close/>
                </a:path>
              </a:pathLst>
            </a:custGeom>
            <a:solidFill>
              <a:srgbClr val="005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06908" y="4253484"/>
          <a:ext cx="1297939" cy="322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58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75303" y="2634995"/>
          <a:ext cx="2032632" cy="403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7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88207" y="4261103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16*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99432" y="4261103"/>
          <a:ext cx="131571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20*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010655" y="4261103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411211" y="4261103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43939" y="2994660"/>
            <a:ext cx="2760345" cy="1254125"/>
          </a:xfrm>
          <a:custGeom>
            <a:avLst/>
            <a:gdLst/>
            <a:ahLst/>
            <a:cxnLst/>
            <a:rect l="l" t="t" r="r" b="b"/>
            <a:pathLst>
              <a:path w="2760345" h="1254125">
                <a:moveTo>
                  <a:pt x="416051" y="818388"/>
                </a:moveTo>
                <a:lnTo>
                  <a:pt x="416051" y="416051"/>
                </a:lnTo>
                <a:lnTo>
                  <a:pt x="902080" y="416051"/>
                </a:lnTo>
                <a:lnTo>
                  <a:pt x="902080" y="818388"/>
                </a:lnTo>
                <a:lnTo>
                  <a:pt x="416051" y="818388"/>
                </a:lnTo>
              </a:path>
              <a:path w="2760345" h="1254125">
                <a:moveTo>
                  <a:pt x="902208" y="818388"/>
                </a:moveTo>
                <a:lnTo>
                  <a:pt x="902208" y="416051"/>
                </a:lnTo>
                <a:lnTo>
                  <a:pt x="1389761" y="416051"/>
                </a:lnTo>
                <a:lnTo>
                  <a:pt x="1389761" y="818388"/>
                </a:lnTo>
                <a:lnTo>
                  <a:pt x="902208" y="818388"/>
                </a:lnTo>
              </a:path>
              <a:path w="2760345" h="1254125">
                <a:moveTo>
                  <a:pt x="982979" y="416051"/>
                </a:moveTo>
                <a:lnTo>
                  <a:pt x="982979" y="818388"/>
                </a:lnTo>
                <a:lnTo>
                  <a:pt x="982979" y="416051"/>
                </a:lnTo>
              </a:path>
              <a:path w="2760345" h="1254125">
                <a:moveTo>
                  <a:pt x="1389887" y="818388"/>
                </a:moveTo>
                <a:lnTo>
                  <a:pt x="1389887" y="416051"/>
                </a:lnTo>
                <a:lnTo>
                  <a:pt x="1877440" y="416051"/>
                </a:lnTo>
                <a:lnTo>
                  <a:pt x="1877440" y="818388"/>
                </a:lnTo>
                <a:lnTo>
                  <a:pt x="1389887" y="818388"/>
                </a:lnTo>
              </a:path>
              <a:path w="2760345" h="1254125">
                <a:moveTo>
                  <a:pt x="1470660" y="416051"/>
                </a:moveTo>
                <a:lnTo>
                  <a:pt x="1470660" y="818388"/>
                </a:lnTo>
                <a:lnTo>
                  <a:pt x="1470660" y="416051"/>
                </a:lnTo>
              </a:path>
              <a:path w="2760345" h="1254125">
                <a:moveTo>
                  <a:pt x="1877567" y="818388"/>
                </a:moveTo>
                <a:lnTo>
                  <a:pt x="1877567" y="416051"/>
                </a:lnTo>
                <a:lnTo>
                  <a:pt x="2365121" y="416051"/>
                </a:lnTo>
                <a:lnTo>
                  <a:pt x="2365121" y="818388"/>
                </a:lnTo>
                <a:lnTo>
                  <a:pt x="1877567" y="818388"/>
                </a:lnTo>
              </a:path>
              <a:path w="2760345" h="1254125">
                <a:moveTo>
                  <a:pt x="1958339" y="416051"/>
                </a:moveTo>
                <a:lnTo>
                  <a:pt x="1958339" y="818388"/>
                </a:lnTo>
                <a:lnTo>
                  <a:pt x="1958339" y="416051"/>
                </a:lnTo>
              </a:path>
              <a:path w="2760345" h="1254125">
                <a:moveTo>
                  <a:pt x="2363724" y="818388"/>
                </a:moveTo>
                <a:lnTo>
                  <a:pt x="2363724" y="416051"/>
                </a:lnTo>
                <a:lnTo>
                  <a:pt x="2445893" y="416051"/>
                </a:lnTo>
                <a:lnTo>
                  <a:pt x="2445893" y="818388"/>
                </a:lnTo>
                <a:lnTo>
                  <a:pt x="2363724" y="818388"/>
                </a:lnTo>
              </a:path>
              <a:path w="2760345" h="1254125">
                <a:moveTo>
                  <a:pt x="444881" y="737615"/>
                </a:moveTo>
                <a:lnTo>
                  <a:pt x="0" y="1232789"/>
                </a:lnTo>
                <a:lnTo>
                  <a:pt x="444881" y="737615"/>
                </a:lnTo>
              </a:path>
              <a:path w="2760345" h="1254125">
                <a:moveTo>
                  <a:pt x="86779" y="1174622"/>
                </a:moveTo>
                <a:lnTo>
                  <a:pt x="0" y="1232915"/>
                </a:lnTo>
                <a:lnTo>
                  <a:pt x="48209" y="1141476"/>
                </a:lnTo>
                <a:lnTo>
                  <a:pt x="86779" y="1174622"/>
                </a:lnTo>
              </a:path>
              <a:path w="2760345" h="1254125">
                <a:moveTo>
                  <a:pt x="932687" y="737615"/>
                </a:moveTo>
                <a:lnTo>
                  <a:pt x="1380617" y="1242059"/>
                </a:lnTo>
                <a:lnTo>
                  <a:pt x="932687" y="737615"/>
                </a:lnTo>
              </a:path>
              <a:path w="2760345" h="1254125">
                <a:moveTo>
                  <a:pt x="1330833" y="1152144"/>
                </a:moveTo>
                <a:lnTo>
                  <a:pt x="1380617" y="1242059"/>
                </a:lnTo>
                <a:lnTo>
                  <a:pt x="1292352" y="1185290"/>
                </a:lnTo>
                <a:lnTo>
                  <a:pt x="1330833" y="1152144"/>
                </a:lnTo>
              </a:path>
              <a:path w="2760345" h="1254125">
                <a:moveTo>
                  <a:pt x="1431036" y="737615"/>
                </a:moveTo>
                <a:lnTo>
                  <a:pt x="2759837" y="1254125"/>
                </a:lnTo>
                <a:lnTo>
                  <a:pt x="1431036" y="737615"/>
                </a:lnTo>
              </a:path>
              <a:path w="2760345" h="1254125">
                <a:moveTo>
                  <a:pt x="2673858" y="1193291"/>
                </a:moveTo>
                <a:lnTo>
                  <a:pt x="2759837" y="1254125"/>
                </a:lnTo>
                <a:lnTo>
                  <a:pt x="2656332" y="1241297"/>
                </a:lnTo>
                <a:lnTo>
                  <a:pt x="2673858" y="1193291"/>
                </a:lnTo>
              </a:path>
              <a:path w="2760345" h="1254125">
                <a:moveTo>
                  <a:pt x="2566289" y="0"/>
                </a:moveTo>
                <a:lnTo>
                  <a:pt x="1389887" y="394715"/>
                </a:lnTo>
                <a:lnTo>
                  <a:pt x="2566289" y="0"/>
                </a:lnTo>
              </a:path>
              <a:path w="2760345" h="1254125">
                <a:moveTo>
                  <a:pt x="1494917" y="386588"/>
                </a:moveTo>
                <a:lnTo>
                  <a:pt x="1389887" y="394588"/>
                </a:lnTo>
                <a:lnTo>
                  <a:pt x="1479042" y="336803"/>
                </a:lnTo>
                <a:lnTo>
                  <a:pt x="1494917" y="3865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98035" y="3003804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09244"/>
                </a:moveTo>
                <a:lnTo>
                  <a:pt x="1572767" y="406908"/>
                </a:lnTo>
                <a:lnTo>
                  <a:pt x="2060321" y="406908"/>
                </a:lnTo>
                <a:lnTo>
                  <a:pt x="2060321" y="809244"/>
                </a:lnTo>
                <a:lnTo>
                  <a:pt x="1572767" y="809244"/>
                </a:lnTo>
              </a:path>
              <a:path w="3938270" h="1245235">
                <a:moveTo>
                  <a:pt x="2060448" y="809244"/>
                </a:moveTo>
                <a:lnTo>
                  <a:pt x="2060448" y="406908"/>
                </a:lnTo>
                <a:lnTo>
                  <a:pt x="2546604" y="406908"/>
                </a:lnTo>
                <a:lnTo>
                  <a:pt x="2546604" y="809244"/>
                </a:lnTo>
                <a:lnTo>
                  <a:pt x="2060448" y="809244"/>
                </a:lnTo>
              </a:path>
              <a:path w="3938270" h="1245235">
                <a:moveTo>
                  <a:pt x="2141219" y="406908"/>
                </a:moveTo>
                <a:lnTo>
                  <a:pt x="2141219" y="809244"/>
                </a:lnTo>
                <a:lnTo>
                  <a:pt x="2141219" y="406908"/>
                </a:lnTo>
              </a:path>
              <a:path w="3938270" h="1245235">
                <a:moveTo>
                  <a:pt x="2546604" y="809244"/>
                </a:moveTo>
                <a:lnTo>
                  <a:pt x="2546604" y="406908"/>
                </a:lnTo>
                <a:lnTo>
                  <a:pt x="3032633" y="406908"/>
                </a:lnTo>
                <a:lnTo>
                  <a:pt x="3032633" y="809244"/>
                </a:lnTo>
                <a:lnTo>
                  <a:pt x="2546604" y="809244"/>
                </a:lnTo>
              </a:path>
              <a:path w="3938270" h="1245235">
                <a:moveTo>
                  <a:pt x="2628899" y="406908"/>
                </a:moveTo>
                <a:lnTo>
                  <a:pt x="2628899" y="809244"/>
                </a:lnTo>
                <a:lnTo>
                  <a:pt x="2628899" y="406908"/>
                </a:lnTo>
              </a:path>
              <a:path w="3938270" h="1245235">
                <a:moveTo>
                  <a:pt x="3032760" y="809244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09244"/>
                </a:lnTo>
                <a:lnTo>
                  <a:pt x="3032760" y="809244"/>
                </a:lnTo>
              </a:path>
              <a:path w="3938270" h="1245235">
                <a:moveTo>
                  <a:pt x="3116580" y="406908"/>
                </a:moveTo>
                <a:lnTo>
                  <a:pt x="3116580" y="809244"/>
                </a:lnTo>
                <a:lnTo>
                  <a:pt x="3116580" y="406908"/>
                </a:lnTo>
              </a:path>
              <a:path w="3938270" h="1245235">
                <a:moveTo>
                  <a:pt x="3520440" y="809244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09244"/>
                </a:lnTo>
                <a:lnTo>
                  <a:pt x="3520440" y="809244"/>
                </a:lnTo>
              </a:path>
              <a:path w="3938270" h="1245235">
                <a:moveTo>
                  <a:pt x="1603121" y="749808"/>
                </a:moveTo>
                <a:lnTo>
                  <a:pt x="1158239" y="1244981"/>
                </a:lnTo>
                <a:lnTo>
                  <a:pt x="1603121" y="749808"/>
                </a:lnTo>
              </a:path>
              <a:path w="3938270" h="1245235">
                <a:moveTo>
                  <a:pt x="1243584" y="1185799"/>
                </a:moveTo>
                <a:lnTo>
                  <a:pt x="1158239" y="1244981"/>
                </a:lnTo>
                <a:lnTo>
                  <a:pt x="1205611" y="1152144"/>
                </a:lnTo>
                <a:lnTo>
                  <a:pt x="1243584" y="1185799"/>
                </a:lnTo>
              </a:path>
              <a:path w="3938270" h="1245235">
                <a:moveTo>
                  <a:pt x="2089403" y="749808"/>
                </a:moveTo>
                <a:lnTo>
                  <a:pt x="2546604" y="1223772"/>
                </a:lnTo>
                <a:lnTo>
                  <a:pt x="2089403" y="749808"/>
                </a:lnTo>
              </a:path>
              <a:path w="3938270" h="1245235">
                <a:moveTo>
                  <a:pt x="2494534" y="1133856"/>
                </a:moveTo>
                <a:lnTo>
                  <a:pt x="2546604" y="1223772"/>
                </a:lnTo>
                <a:lnTo>
                  <a:pt x="2458212" y="1168527"/>
                </a:lnTo>
                <a:lnTo>
                  <a:pt x="2494534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2916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2916"/>
                </a:lnTo>
                <a:lnTo>
                  <a:pt x="3832860" y="122504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5"/>
                </a:moveTo>
                <a:lnTo>
                  <a:pt x="1990216" y="385318"/>
                </a:lnTo>
                <a:lnTo>
                  <a:pt x="1885188" y="390144"/>
                </a:lnTo>
                <a:lnTo>
                  <a:pt x="1894713" y="34137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89176" y="4261103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837433" y="2374138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1576" y="3410711"/>
            <a:ext cx="407034" cy="40259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445"/>
              </a:spcBef>
            </a:pPr>
            <a:r>
              <a:rPr sz="1300" b="1" spc="-25" dirty="0">
                <a:latin typeface="Arial"/>
                <a:cs typeface="Arial"/>
              </a:rPr>
              <a:t>24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5352" y="3466591"/>
            <a:ext cx="3937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33016" y="34665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205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0763" y="3410711"/>
            <a:ext cx="405765" cy="402590"/>
          </a:xfrm>
          <a:prstGeom prst="rect">
            <a:avLst/>
          </a:prstGeom>
          <a:ln w="12318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R="20955" algn="ctr">
              <a:lnSpc>
                <a:spcPct val="100000"/>
              </a:lnSpc>
              <a:spcBef>
                <a:spcPts val="535"/>
              </a:spcBef>
            </a:pPr>
            <a:r>
              <a:rPr sz="1300" b="1" spc="-5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63189" y="2218308"/>
            <a:ext cx="537210" cy="386715"/>
          </a:xfrm>
          <a:custGeom>
            <a:avLst/>
            <a:gdLst/>
            <a:ahLst/>
            <a:cxnLst/>
            <a:rect l="l" t="t" r="r" b="b"/>
            <a:pathLst>
              <a:path w="537210" h="386714">
                <a:moveTo>
                  <a:pt x="488577" y="359380"/>
                </a:moveTo>
                <a:lnTo>
                  <a:pt x="452882" y="372871"/>
                </a:lnTo>
                <a:lnTo>
                  <a:pt x="537083" y="386206"/>
                </a:lnTo>
                <a:lnTo>
                  <a:pt x="524171" y="361823"/>
                </a:lnTo>
                <a:lnTo>
                  <a:pt x="491998" y="361823"/>
                </a:lnTo>
                <a:lnTo>
                  <a:pt x="488577" y="359380"/>
                </a:lnTo>
                <a:close/>
              </a:path>
              <a:path w="537210" h="386714">
                <a:moveTo>
                  <a:pt x="495675" y="356773"/>
                </a:moveTo>
                <a:lnTo>
                  <a:pt x="495473" y="356773"/>
                </a:lnTo>
                <a:lnTo>
                  <a:pt x="488577" y="359380"/>
                </a:lnTo>
                <a:lnTo>
                  <a:pt x="491998" y="361823"/>
                </a:lnTo>
                <a:lnTo>
                  <a:pt x="495675" y="356773"/>
                </a:lnTo>
                <a:close/>
              </a:path>
              <a:path w="537210" h="386714">
                <a:moveTo>
                  <a:pt x="497205" y="310895"/>
                </a:moveTo>
                <a:lnTo>
                  <a:pt x="495935" y="348995"/>
                </a:lnTo>
                <a:lnTo>
                  <a:pt x="499490" y="351536"/>
                </a:lnTo>
                <a:lnTo>
                  <a:pt x="491998" y="361823"/>
                </a:lnTo>
                <a:lnTo>
                  <a:pt x="524171" y="361823"/>
                </a:lnTo>
                <a:lnTo>
                  <a:pt x="497205" y="310895"/>
                </a:lnTo>
                <a:close/>
              </a:path>
              <a:path w="537210" h="386714">
                <a:moveTo>
                  <a:pt x="7366" y="0"/>
                </a:moveTo>
                <a:lnTo>
                  <a:pt x="0" y="10413"/>
                </a:lnTo>
                <a:lnTo>
                  <a:pt x="488577" y="359380"/>
                </a:lnTo>
                <a:lnTo>
                  <a:pt x="495473" y="356773"/>
                </a:lnTo>
                <a:lnTo>
                  <a:pt x="495750" y="356773"/>
                </a:lnTo>
                <a:lnTo>
                  <a:pt x="495874" y="351536"/>
                </a:lnTo>
                <a:lnTo>
                  <a:pt x="495935" y="348995"/>
                </a:lnTo>
                <a:lnTo>
                  <a:pt x="7366" y="0"/>
                </a:lnTo>
                <a:close/>
              </a:path>
              <a:path w="537210" h="386714">
                <a:moveTo>
                  <a:pt x="495935" y="348995"/>
                </a:moveTo>
                <a:lnTo>
                  <a:pt x="495874" y="351536"/>
                </a:lnTo>
                <a:lnTo>
                  <a:pt x="495750" y="356773"/>
                </a:lnTo>
                <a:lnTo>
                  <a:pt x="499490" y="351536"/>
                </a:lnTo>
                <a:lnTo>
                  <a:pt x="495935" y="3489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03807" y="4109719"/>
            <a:ext cx="1802764" cy="99695"/>
          </a:xfrm>
          <a:custGeom>
            <a:avLst/>
            <a:gdLst/>
            <a:ahLst/>
            <a:cxnLst/>
            <a:rect l="l" t="t" r="r" b="b"/>
            <a:pathLst>
              <a:path w="1802764" h="99695">
                <a:moveTo>
                  <a:pt x="431038" y="91821"/>
                </a:moveTo>
                <a:lnTo>
                  <a:pt x="419849" y="66929"/>
                </a:lnTo>
                <a:lnTo>
                  <a:pt x="396278" y="14478"/>
                </a:lnTo>
                <a:lnTo>
                  <a:pt x="396214" y="14351"/>
                </a:lnTo>
                <a:lnTo>
                  <a:pt x="396113" y="14097"/>
                </a:lnTo>
                <a:lnTo>
                  <a:pt x="392468" y="51435"/>
                </a:lnTo>
                <a:lnTo>
                  <a:pt x="392353" y="52578"/>
                </a:lnTo>
                <a:lnTo>
                  <a:pt x="358902" y="33020"/>
                </a:lnTo>
                <a:lnTo>
                  <a:pt x="316865" y="15621"/>
                </a:lnTo>
                <a:lnTo>
                  <a:pt x="307428" y="12700"/>
                </a:lnTo>
                <a:lnTo>
                  <a:pt x="302514" y="11176"/>
                </a:lnTo>
                <a:lnTo>
                  <a:pt x="258318" y="2413"/>
                </a:lnTo>
                <a:lnTo>
                  <a:pt x="213614" y="0"/>
                </a:lnTo>
                <a:lnTo>
                  <a:pt x="198882" y="635"/>
                </a:lnTo>
                <a:lnTo>
                  <a:pt x="154432" y="6858"/>
                </a:lnTo>
                <a:lnTo>
                  <a:pt x="111125" y="19304"/>
                </a:lnTo>
                <a:lnTo>
                  <a:pt x="69723" y="38227"/>
                </a:lnTo>
                <a:lnTo>
                  <a:pt x="37287" y="58839"/>
                </a:lnTo>
                <a:lnTo>
                  <a:pt x="32258" y="20574"/>
                </a:lnTo>
                <a:lnTo>
                  <a:pt x="0" y="99441"/>
                </a:lnTo>
                <a:lnTo>
                  <a:pt x="82423" y="77851"/>
                </a:lnTo>
                <a:lnTo>
                  <a:pt x="65024" y="73152"/>
                </a:lnTo>
                <a:lnTo>
                  <a:pt x="46164" y="68059"/>
                </a:lnTo>
                <a:lnTo>
                  <a:pt x="50927" y="64643"/>
                </a:lnTo>
                <a:lnTo>
                  <a:pt x="89027" y="42418"/>
                </a:lnTo>
                <a:lnTo>
                  <a:pt x="129413" y="26416"/>
                </a:lnTo>
                <a:lnTo>
                  <a:pt x="156679" y="19304"/>
                </a:lnTo>
                <a:lnTo>
                  <a:pt x="156540" y="19304"/>
                </a:lnTo>
                <a:lnTo>
                  <a:pt x="171450" y="16510"/>
                </a:lnTo>
                <a:lnTo>
                  <a:pt x="185674" y="14478"/>
                </a:lnTo>
                <a:lnTo>
                  <a:pt x="199898" y="13335"/>
                </a:lnTo>
                <a:lnTo>
                  <a:pt x="214249" y="12700"/>
                </a:lnTo>
                <a:lnTo>
                  <a:pt x="228600" y="12827"/>
                </a:lnTo>
                <a:lnTo>
                  <a:pt x="271272" y="17145"/>
                </a:lnTo>
                <a:lnTo>
                  <a:pt x="313309" y="27686"/>
                </a:lnTo>
                <a:lnTo>
                  <a:pt x="353568" y="44450"/>
                </a:lnTo>
                <a:lnTo>
                  <a:pt x="383819" y="62103"/>
                </a:lnTo>
                <a:lnTo>
                  <a:pt x="347853" y="73152"/>
                </a:lnTo>
                <a:lnTo>
                  <a:pt x="431038" y="91821"/>
                </a:lnTo>
                <a:close/>
              </a:path>
              <a:path w="1802764" h="99695">
                <a:moveTo>
                  <a:pt x="1802638" y="91821"/>
                </a:moveTo>
                <a:lnTo>
                  <a:pt x="1791449" y="66929"/>
                </a:lnTo>
                <a:lnTo>
                  <a:pt x="1767878" y="14478"/>
                </a:lnTo>
                <a:lnTo>
                  <a:pt x="1767814" y="14351"/>
                </a:lnTo>
                <a:lnTo>
                  <a:pt x="1767713" y="14097"/>
                </a:lnTo>
                <a:lnTo>
                  <a:pt x="1764068" y="51435"/>
                </a:lnTo>
                <a:lnTo>
                  <a:pt x="1763953" y="52578"/>
                </a:lnTo>
                <a:lnTo>
                  <a:pt x="1730502" y="33020"/>
                </a:lnTo>
                <a:lnTo>
                  <a:pt x="1688465" y="15621"/>
                </a:lnTo>
                <a:lnTo>
                  <a:pt x="1679028" y="12700"/>
                </a:lnTo>
                <a:lnTo>
                  <a:pt x="1674114" y="11176"/>
                </a:lnTo>
                <a:lnTo>
                  <a:pt x="1629918" y="2413"/>
                </a:lnTo>
                <a:lnTo>
                  <a:pt x="1585214" y="0"/>
                </a:lnTo>
                <a:lnTo>
                  <a:pt x="1570482" y="635"/>
                </a:lnTo>
                <a:lnTo>
                  <a:pt x="1526032" y="6858"/>
                </a:lnTo>
                <a:lnTo>
                  <a:pt x="1482725" y="19304"/>
                </a:lnTo>
                <a:lnTo>
                  <a:pt x="1441323" y="38227"/>
                </a:lnTo>
                <a:lnTo>
                  <a:pt x="1408887" y="58839"/>
                </a:lnTo>
                <a:lnTo>
                  <a:pt x="1403858" y="20574"/>
                </a:lnTo>
                <a:lnTo>
                  <a:pt x="1371600" y="99441"/>
                </a:lnTo>
                <a:lnTo>
                  <a:pt x="1454023" y="77851"/>
                </a:lnTo>
                <a:lnTo>
                  <a:pt x="1436624" y="73152"/>
                </a:lnTo>
                <a:lnTo>
                  <a:pt x="1417764" y="68059"/>
                </a:lnTo>
                <a:lnTo>
                  <a:pt x="1422527" y="64643"/>
                </a:lnTo>
                <a:lnTo>
                  <a:pt x="1460627" y="42418"/>
                </a:lnTo>
                <a:lnTo>
                  <a:pt x="1501013" y="26416"/>
                </a:lnTo>
                <a:lnTo>
                  <a:pt x="1528279" y="19304"/>
                </a:lnTo>
                <a:lnTo>
                  <a:pt x="1528140" y="19304"/>
                </a:lnTo>
                <a:lnTo>
                  <a:pt x="1543050" y="16510"/>
                </a:lnTo>
                <a:lnTo>
                  <a:pt x="1557274" y="14478"/>
                </a:lnTo>
                <a:lnTo>
                  <a:pt x="1571498" y="13335"/>
                </a:lnTo>
                <a:lnTo>
                  <a:pt x="1585849" y="12700"/>
                </a:lnTo>
                <a:lnTo>
                  <a:pt x="1600200" y="12827"/>
                </a:lnTo>
                <a:lnTo>
                  <a:pt x="1642872" y="17145"/>
                </a:lnTo>
                <a:lnTo>
                  <a:pt x="1684909" y="27686"/>
                </a:lnTo>
                <a:lnTo>
                  <a:pt x="1725168" y="44450"/>
                </a:lnTo>
                <a:lnTo>
                  <a:pt x="1755419" y="62103"/>
                </a:lnTo>
                <a:lnTo>
                  <a:pt x="1719453" y="73152"/>
                </a:lnTo>
                <a:lnTo>
                  <a:pt x="1802638" y="91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23207" y="4109719"/>
            <a:ext cx="3174365" cy="99695"/>
          </a:xfrm>
          <a:custGeom>
            <a:avLst/>
            <a:gdLst/>
            <a:ahLst/>
            <a:cxnLst/>
            <a:rect l="l" t="t" r="r" b="b"/>
            <a:pathLst>
              <a:path w="3174365" h="99695">
                <a:moveTo>
                  <a:pt x="431038" y="91821"/>
                </a:moveTo>
                <a:lnTo>
                  <a:pt x="419849" y="66929"/>
                </a:lnTo>
                <a:lnTo>
                  <a:pt x="396278" y="14478"/>
                </a:lnTo>
                <a:lnTo>
                  <a:pt x="396214" y="14351"/>
                </a:lnTo>
                <a:lnTo>
                  <a:pt x="396113" y="14097"/>
                </a:lnTo>
                <a:lnTo>
                  <a:pt x="392468" y="51435"/>
                </a:lnTo>
                <a:lnTo>
                  <a:pt x="392353" y="52578"/>
                </a:lnTo>
                <a:lnTo>
                  <a:pt x="358902" y="33020"/>
                </a:lnTo>
                <a:lnTo>
                  <a:pt x="316865" y="15621"/>
                </a:lnTo>
                <a:lnTo>
                  <a:pt x="307428" y="12700"/>
                </a:lnTo>
                <a:lnTo>
                  <a:pt x="302514" y="11176"/>
                </a:lnTo>
                <a:lnTo>
                  <a:pt x="258318" y="2413"/>
                </a:lnTo>
                <a:lnTo>
                  <a:pt x="213614" y="0"/>
                </a:lnTo>
                <a:lnTo>
                  <a:pt x="198882" y="635"/>
                </a:lnTo>
                <a:lnTo>
                  <a:pt x="154432" y="6858"/>
                </a:lnTo>
                <a:lnTo>
                  <a:pt x="111125" y="19304"/>
                </a:lnTo>
                <a:lnTo>
                  <a:pt x="69723" y="38227"/>
                </a:lnTo>
                <a:lnTo>
                  <a:pt x="37287" y="58839"/>
                </a:lnTo>
                <a:lnTo>
                  <a:pt x="32258" y="20574"/>
                </a:lnTo>
                <a:lnTo>
                  <a:pt x="0" y="99441"/>
                </a:lnTo>
                <a:lnTo>
                  <a:pt x="82423" y="77851"/>
                </a:lnTo>
                <a:lnTo>
                  <a:pt x="65024" y="73152"/>
                </a:lnTo>
                <a:lnTo>
                  <a:pt x="46164" y="68059"/>
                </a:lnTo>
                <a:lnTo>
                  <a:pt x="50927" y="64643"/>
                </a:lnTo>
                <a:lnTo>
                  <a:pt x="89027" y="42418"/>
                </a:lnTo>
                <a:lnTo>
                  <a:pt x="129413" y="26416"/>
                </a:lnTo>
                <a:lnTo>
                  <a:pt x="156679" y="19304"/>
                </a:lnTo>
                <a:lnTo>
                  <a:pt x="156540" y="19304"/>
                </a:lnTo>
                <a:lnTo>
                  <a:pt x="171450" y="16510"/>
                </a:lnTo>
                <a:lnTo>
                  <a:pt x="185674" y="14478"/>
                </a:lnTo>
                <a:lnTo>
                  <a:pt x="199898" y="13335"/>
                </a:lnTo>
                <a:lnTo>
                  <a:pt x="214249" y="12700"/>
                </a:lnTo>
                <a:lnTo>
                  <a:pt x="228600" y="12827"/>
                </a:lnTo>
                <a:lnTo>
                  <a:pt x="271272" y="17145"/>
                </a:lnTo>
                <a:lnTo>
                  <a:pt x="313309" y="27686"/>
                </a:lnTo>
                <a:lnTo>
                  <a:pt x="353568" y="44450"/>
                </a:lnTo>
                <a:lnTo>
                  <a:pt x="383819" y="62103"/>
                </a:lnTo>
                <a:lnTo>
                  <a:pt x="347853" y="73152"/>
                </a:lnTo>
                <a:lnTo>
                  <a:pt x="431038" y="91821"/>
                </a:lnTo>
                <a:close/>
              </a:path>
              <a:path w="3174365" h="99695">
                <a:moveTo>
                  <a:pt x="1802638" y="91821"/>
                </a:moveTo>
                <a:lnTo>
                  <a:pt x="1791449" y="66929"/>
                </a:lnTo>
                <a:lnTo>
                  <a:pt x="1767878" y="14478"/>
                </a:lnTo>
                <a:lnTo>
                  <a:pt x="1767814" y="14351"/>
                </a:lnTo>
                <a:lnTo>
                  <a:pt x="1767713" y="14097"/>
                </a:lnTo>
                <a:lnTo>
                  <a:pt x="1764068" y="51435"/>
                </a:lnTo>
                <a:lnTo>
                  <a:pt x="1763953" y="52578"/>
                </a:lnTo>
                <a:lnTo>
                  <a:pt x="1730502" y="33020"/>
                </a:lnTo>
                <a:lnTo>
                  <a:pt x="1688465" y="15621"/>
                </a:lnTo>
                <a:lnTo>
                  <a:pt x="1679028" y="12700"/>
                </a:lnTo>
                <a:lnTo>
                  <a:pt x="1674114" y="11176"/>
                </a:lnTo>
                <a:lnTo>
                  <a:pt x="1629918" y="2413"/>
                </a:lnTo>
                <a:lnTo>
                  <a:pt x="1585214" y="0"/>
                </a:lnTo>
                <a:lnTo>
                  <a:pt x="1570482" y="635"/>
                </a:lnTo>
                <a:lnTo>
                  <a:pt x="1526032" y="6858"/>
                </a:lnTo>
                <a:lnTo>
                  <a:pt x="1482725" y="19304"/>
                </a:lnTo>
                <a:lnTo>
                  <a:pt x="1441323" y="38227"/>
                </a:lnTo>
                <a:lnTo>
                  <a:pt x="1408887" y="58839"/>
                </a:lnTo>
                <a:lnTo>
                  <a:pt x="1403858" y="20574"/>
                </a:lnTo>
                <a:lnTo>
                  <a:pt x="1371600" y="99441"/>
                </a:lnTo>
                <a:lnTo>
                  <a:pt x="1454023" y="77851"/>
                </a:lnTo>
                <a:lnTo>
                  <a:pt x="1436624" y="73152"/>
                </a:lnTo>
                <a:lnTo>
                  <a:pt x="1417764" y="68059"/>
                </a:lnTo>
                <a:lnTo>
                  <a:pt x="1422527" y="64643"/>
                </a:lnTo>
                <a:lnTo>
                  <a:pt x="1460627" y="42418"/>
                </a:lnTo>
                <a:lnTo>
                  <a:pt x="1501013" y="26416"/>
                </a:lnTo>
                <a:lnTo>
                  <a:pt x="1528279" y="19304"/>
                </a:lnTo>
                <a:lnTo>
                  <a:pt x="1528140" y="19304"/>
                </a:lnTo>
                <a:lnTo>
                  <a:pt x="1543050" y="16510"/>
                </a:lnTo>
                <a:lnTo>
                  <a:pt x="1557274" y="14478"/>
                </a:lnTo>
                <a:lnTo>
                  <a:pt x="1571498" y="13335"/>
                </a:lnTo>
                <a:lnTo>
                  <a:pt x="1585849" y="12700"/>
                </a:lnTo>
                <a:lnTo>
                  <a:pt x="1600200" y="12827"/>
                </a:lnTo>
                <a:lnTo>
                  <a:pt x="1642872" y="17145"/>
                </a:lnTo>
                <a:lnTo>
                  <a:pt x="1684909" y="27686"/>
                </a:lnTo>
                <a:lnTo>
                  <a:pt x="1725168" y="44450"/>
                </a:lnTo>
                <a:lnTo>
                  <a:pt x="1755419" y="62103"/>
                </a:lnTo>
                <a:lnTo>
                  <a:pt x="1719453" y="73152"/>
                </a:lnTo>
                <a:lnTo>
                  <a:pt x="1802638" y="91821"/>
                </a:lnTo>
                <a:close/>
              </a:path>
              <a:path w="3174365" h="99695">
                <a:moveTo>
                  <a:pt x="3174238" y="91821"/>
                </a:moveTo>
                <a:lnTo>
                  <a:pt x="3163049" y="66929"/>
                </a:lnTo>
                <a:lnTo>
                  <a:pt x="3139478" y="14478"/>
                </a:lnTo>
                <a:lnTo>
                  <a:pt x="3139414" y="14351"/>
                </a:lnTo>
                <a:lnTo>
                  <a:pt x="3139313" y="14097"/>
                </a:lnTo>
                <a:lnTo>
                  <a:pt x="3135668" y="51435"/>
                </a:lnTo>
                <a:lnTo>
                  <a:pt x="3135553" y="52578"/>
                </a:lnTo>
                <a:lnTo>
                  <a:pt x="3102102" y="33020"/>
                </a:lnTo>
                <a:lnTo>
                  <a:pt x="3060065" y="15621"/>
                </a:lnTo>
                <a:lnTo>
                  <a:pt x="3050629" y="12700"/>
                </a:lnTo>
                <a:lnTo>
                  <a:pt x="3045714" y="11176"/>
                </a:lnTo>
                <a:lnTo>
                  <a:pt x="3001518" y="2413"/>
                </a:lnTo>
                <a:lnTo>
                  <a:pt x="2956814" y="0"/>
                </a:lnTo>
                <a:lnTo>
                  <a:pt x="2942082" y="635"/>
                </a:lnTo>
                <a:lnTo>
                  <a:pt x="2897632" y="6858"/>
                </a:lnTo>
                <a:lnTo>
                  <a:pt x="2854325" y="19304"/>
                </a:lnTo>
                <a:lnTo>
                  <a:pt x="2812923" y="38227"/>
                </a:lnTo>
                <a:lnTo>
                  <a:pt x="2780487" y="58839"/>
                </a:lnTo>
                <a:lnTo>
                  <a:pt x="2775458" y="20574"/>
                </a:lnTo>
                <a:lnTo>
                  <a:pt x="2743200" y="99441"/>
                </a:lnTo>
                <a:lnTo>
                  <a:pt x="2825623" y="77851"/>
                </a:lnTo>
                <a:lnTo>
                  <a:pt x="2808224" y="73152"/>
                </a:lnTo>
                <a:lnTo>
                  <a:pt x="2789364" y="68059"/>
                </a:lnTo>
                <a:lnTo>
                  <a:pt x="2794127" y="64643"/>
                </a:lnTo>
                <a:lnTo>
                  <a:pt x="2832227" y="42418"/>
                </a:lnTo>
                <a:lnTo>
                  <a:pt x="2872613" y="26416"/>
                </a:lnTo>
                <a:lnTo>
                  <a:pt x="2899880" y="19304"/>
                </a:lnTo>
                <a:lnTo>
                  <a:pt x="2899740" y="19304"/>
                </a:lnTo>
                <a:lnTo>
                  <a:pt x="2914650" y="16510"/>
                </a:lnTo>
                <a:lnTo>
                  <a:pt x="2928874" y="14478"/>
                </a:lnTo>
                <a:lnTo>
                  <a:pt x="2943098" y="13335"/>
                </a:lnTo>
                <a:lnTo>
                  <a:pt x="2957449" y="12700"/>
                </a:lnTo>
                <a:lnTo>
                  <a:pt x="2971800" y="12827"/>
                </a:lnTo>
                <a:lnTo>
                  <a:pt x="3014472" y="17145"/>
                </a:lnTo>
                <a:lnTo>
                  <a:pt x="3056509" y="27686"/>
                </a:lnTo>
                <a:lnTo>
                  <a:pt x="3096768" y="44450"/>
                </a:lnTo>
                <a:lnTo>
                  <a:pt x="3127019" y="62103"/>
                </a:lnTo>
                <a:lnTo>
                  <a:pt x="3091053" y="73152"/>
                </a:lnTo>
                <a:lnTo>
                  <a:pt x="3174238" y="91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905255" y="5093208"/>
            <a:ext cx="7092950" cy="483234"/>
            <a:chOff x="905255" y="5093208"/>
            <a:chExt cx="7092950" cy="483234"/>
          </a:xfrm>
        </p:grpSpPr>
        <p:sp>
          <p:nvSpPr>
            <p:cNvPr id="22" name="object 22"/>
            <p:cNvSpPr/>
            <p:nvPr/>
          </p:nvSpPr>
          <p:spPr>
            <a:xfrm>
              <a:off x="918209" y="5106162"/>
              <a:ext cx="7066915" cy="457200"/>
            </a:xfrm>
            <a:custGeom>
              <a:avLst/>
              <a:gdLst/>
              <a:ahLst/>
              <a:cxnLst/>
              <a:rect l="l" t="t" r="r" b="b"/>
              <a:pathLst>
                <a:path w="7066915" h="457200">
                  <a:moveTo>
                    <a:pt x="6990588" y="0"/>
                  </a:moveTo>
                  <a:lnTo>
                    <a:pt x="76200" y="0"/>
                  </a:lnTo>
                  <a:lnTo>
                    <a:pt x="46537" y="5994"/>
                  </a:lnTo>
                  <a:lnTo>
                    <a:pt x="22317" y="22336"/>
                  </a:lnTo>
                  <a:lnTo>
                    <a:pt x="5987" y="46559"/>
                  </a:lnTo>
                  <a:lnTo>
                    <a:pt x="0" y="76200"/>
                  </a:lnTo>
                  <a:lnTo>
                    <a:pt x="0" y="381000"/>
                  </a:lnTo>
                  <a:lnTo>
                    <a:pt x="5987" y="410640"/>
                  </a:lnTo>
                  <a:lnTo>
                    <a:pt x="22317" y="434863"/>
                  </a:lnTo>
                  <a:lnTo>
                    <a:pt x="46537" y="451205"/>
                  </a:lnTo>
                  <a:lnTo>
                    <a:pt x="76200" y="457200"/>
                  </a:lnTo>
                  <a:lnTo>
                    <a:pt x="6990588" y="457200"/>
                  </a:lnTo>
                  <a:lnTo>
                    <a:pt x="7020228" y="451205"/>
                  </a:lnTo>
                  <a:lnTo>
                    <a:pt x="7044451" y="434863"/>
                  </a:lnTo>
                  <a:lnTo>
                    <a:pt x="7060793" y="410640"/>
                  </a:lnTo>
                  <a:lnTo>
                    <a:pt x="7066788" y="381000"/>
                  </a:lnTo>
                  <a:lnTo>
                    <a:pt x="7066788" y="76200"/>
                  </a:lnTo>
                  <a:lnTo>
                    <a:pt x="7060793" y="46559"/>
                  </a:lnTo>
                  <a:lnTo>
                    <a:pt x="7044451" y="22336"/>
                  </a:lnTo>
                  <a:lnTo>
                    <a:pt x="7020228" y="5994"/>
                  </a:lnTo>
                  <a:lnTo>
                    <a:pt x="699058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18209" y="5106162"/>
              <a:ext cx="7066915" cy="457200"/>
            </a:xfrm>
            <a:custGeom>
              <a:avLst/>
              <a:gdLst/>
              <a:ahLst/>
              <a:cxnLst/>
              <a:rect l="l" t="t" r="r" b="b"/>
              <a:pathLst>
                <a:path w="7066915" h="457200">
                  <a:moveTo>
                    <a:pt x="0" y="76200"/>
                  </a:moveTo>
                  <a:lnTo>
                    <a:pt x="5987" y="46559"/>
                  </a:lnTo>
                  <a:lnTo>
                    <a:pt x="22317" y="22336"/>
                  </a:lnTo>
                  <a:lnTo>
                    <a:pt x="46537" y="5994"/>
                  </a:lnTo>
                  <a:lnTo>
                    <a:pt x="76200" y="0"/>
                  </a:lnTo>
                  <a:lnTo>
                    <a:pt x="6990588" y="0"/>
                  </a:lnTo>
                  <a:lnTo>
                    <a:pt x="7020228" y="5994"/>
                  </a:lnTo>
                  <a:lnTo>
                    <a:pt x="7044451" y="22336"/>
                  </a:lnTo>
                  <a:lnTo>
                    <a:pt x="7060793" y="46559"/>
                  </a:lnTo>
                  <a:lnTo>
                    <a:pt x="7066788" y="76200"/>
                  </a:lnTo>
                  <a:lnTo>
                    <a:pt x="7066788" y="381000"/>
                  </a:lnTo>
                  <a:lnTo>
                    <a:pt x="7060793" y="410640"/>
                  </a:lnTo>
                  <a:lnTo>
                    <a:pt x="7044451" y="434863"/>
                  </a:lnTo>
                  <a:lnTo>
                    <a:pt x="7020228" y="451205"/>
                  </a:lnTo>
                  <a:lnTo>
                    <a:pt x="6990588" y="457200"/>
                  </a:lnTo>
                  <a:lnTo>
                    <a:pt x="76200" y="457200"/>
                  </a:lnTo>
                  <a:lnTo>
                    <a:pt x="46537" y="451205"/>
                  </a:lnTo>
                  <a:lnTo>
                    <a:pt x="22317" y="434863"/>
                  </a:lnTo>
                  <a:lnTo>
                    <a:pt x="5987" y="410640"/>
                  </a:lnTo>
                  <a:lnTo>
                    <a:pt x="0" y="381000"/>
                  </a:lnTo>
                  <a:lnTo>
                    <a:pt x="0" y="762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918972" y="5718047"/>
            <a:ext cx="7092950" cy="544195"/>
            <a:chOff x="918972" y="5718047"/>
            <a:chExt cx="7092950" cy="544195"/>
          </a:xfrm>
        </p:grpSpPr>
        <p:sp>
          <p:nvSpPr>
            <p:cNvPr id="25" name="object 25"/>
            <p:cNvSpPr/>
            <p:nvPr/>
          </p:nvSpPr>
          <p:spPr>
            <a:xfrm>
              <a:off x="931926" y="5731001"/>
              <a:ext cx="7066915" cy="518159"/>
            </a:xfrm>
            <a:custGeom>
              <a:avLst/>
              <a:gdLst/>
              <a:ahLst/>
              <a:cxnLst/>
              <a:rect l="l" t="t" r="r" b="b"/>
              <a:pathLst>
                <a:path w="7066915" h="518160">
                  <a:moveTo>
                    <a:pt x="6980428" y="0"/>
                  </a:moveTo>
                  <a:lnTo>
                    <a:pt x="86360" y="0"/>
                  </a:lnTo>
                  <a:lnTo>
                    <a:pt x="52747" y="6787"/>
                  </a:lnTo>
                  <a:lnTo>
                    <a:pt x="25296" y="25296"/>
                  </a:lnTo>
                  <a:lnTo>
                    <a:pt x="6787" y="52747"/>
                  </a:lnTo>
                  <a:lnTo>
                    <a:pt x="0" y="86360"/>
                  </a:lnTo>
                  <a:lnTo>
                    <a:pt x="0" y="431800"/>
                  </a:lnTo>
                  <a:lnTo>
                    <a:pt x="6787" y="465412"/>
                  </a:lnTo>
                  <a:lnTo>
                    <a:pt x="25296" y="492863"/>
                  </a:lnTo>
                  <a:lnTo>
                    <a:pt x="52747" y="511372"/>
                  </a:lnTo>
                  <a:lnTo>
                    <a:pt x="86360" y="518160"/>
                  </a:lnTo>
                  <a:lnTo>
                    <a:pt x="6980428" y="518160"/>
                  </a:lnTo>
                  <a:lnTo>
                    <a:pt x="7014067" y="511372"/>
                  </a:lnTo>
                  <a:lnTo>
                    <a:pt x="7041514" y="492863"/>
                  </a:lnTo>
                  <a:lnTo>
                    <a:pt x="7060009" y="465412"/>
                  </a:lnTo>
                  <a:lnTo>
                    <a:pt x="7066788" y="431800"/>
                  </a:lnTo>
                  <a:lnTo>
                    <a:pt x="7066788" y="86360"/>
                  </a:lnTo>
                  <a:lnTo>
                    <a:pt x="7060009" y="52747"/>
                  </a:lnTo>
                  <a:lnTo>
                    <a:pt x="7041515" y="25296"/>
                  </a:lnTo>
                  <a:lnTo>
                    <a:pt x="7014067" y="6787"/>
                  </a:lnTo>
                  <a:lnTo>
                    <a:pt x="698042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1926" y="5731001"/>
              <a:ext cx="7066915" cy="518159"/>
            </a:xfrm>
            <a:custGeom>
              <a:avLst/>
              <a:gdLst/>
              <a:ahLst/>
              <a:cxnLst/>
              <a:rect l="l" t="t" r="r" b="b"/>
              <a:pathLst>
                <a:path w="7066915" h="518160">
                  <a:moveTo>
                    <a:pt x="0" y="86360"/>
                  </a:moveTo>
                  <a:lnTo>
                    <a:pt x="6787" y="52747"/>
                  </a:lnTo>
                  <a:lnTo>
                    <a:pt x="25296" y="25296"/>
                  </a:lnTo>
                  <a:lnTo>
                    <a:pt x="52747" y="6787"/>
                  </a:lnTo>
                  <a:lnTo>
                    <a:pt x="86360" y="0"/>
                  </a:lnTo>
                  <a:lnTo>
                    <a:pt x="6980428" y="0"/>
                  </a:lnTo>
                  <a:lnTo>
                    <a:pt x="7014067" y="6787"/>
                  </a:lnTo>
                  <a:lnTo>
                    <a:pt x="7041515" y="25296"/>
                  </a:lnTo>
                  <a:lnTo>
                    <a:pt x="7060009" y="52747"/>
                  </a:lnTo>
                  <a:lnTo>
                    <a:pt x="7066788" y="86360"/>
                  </a:lnTo>
                  <a:lnTo>
                    <a:pt x="7066788" y="431800"/>
                  </a:lnTo>
                  <a:lnTo>
                    <a:pt x="7060009" y="465412"/>
                  </a:lnTo>
                  <a:lnTo>
                    <a:pt x="7041514" y="492863"/>
                  </a:lnTo>
                  <a:lnTo>
                    <a:pt x="7014067" y="511372"/>
                  </a:lnTo>
                  <a:lnTo>
                    <a:pt x="6980428" y="518160"/>
                  </a:lnTo>
                  <a:lnTo>
                    <a:pt x="86360" y="518160"/>
                  </a:lnTo>
                  <a:lnTo>
                    <a:pt x="52747" y="511372"/>
                  </a:lnTo>
                  <a:lnTo>
                    <a:pt x="25296" y="492863"/>
                  </a:lnTo>
                  <a:lnTo>
                    <a:pt x="6787" y="465412"/>
                  </a:lnTo>
                  <a:lnTo>
                    <a:pt x="0" y="431800"/>
                  </a:lnTo>
                  <a:lnTo>
                    <a:pt x="0" y="86360"/>
                  </a:lnTo>
                  <a:close/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299463" y="5153405"/>
            <a:ext cx="633031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Splitting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root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height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1!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What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re-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distributing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entries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instead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splitting</a:t>
            </a:r>
            <a:r>
              <a:rPr sz="2000" i="1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nodes?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7087" y="2422016"/>
            <a:ext cx="1957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FINAL</a:t>
            </a:r>
            <a:r>
              <a:rPr sz="2400" b="1" spc="-1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TREE!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6444" y="2929127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6"/>
                </a:moveTo>
                <a:lnTo>
                  <a:pt x="2171700" y="0"/>
                </a:lnTo>
                <a:lnTo>
                  <a:pt x="2726435" y="0"/>
                </a:lnTo>
                <a:lnTo>
                  <a:pt x="2726435" y="463296"/>
                </a:lnTo>
                <a:lnTo>
                  <a:pt x="2171700" y="463296"/>
                </a:lnTo>
              </a:path>
              <a:path w="6666230" h="1805939">
                <a:moveTo>
                  <a:pt x="2264664" y="0"/>
                </a:moveTo>
                <a:lnTo>
                  <a:pt x="2264664" y="463296"/>
                </a:lnTo>
                <a:lnTo>
                  <a:pt x="2264664" y="0"/>
                </a:lnTo>
              </a:path>
              <a:path w="6666230" h="1805939">
                <a:moveTo>
                  <a:pt x="2726435" y="463296"/>
                </a:moveTo>
                <a:lnTo>
                  <a:pt x="2726435" y="0"/>
                </a:lnTo>
                <a:lnTo>
                  <a:pt x="3285617" y="0"/>
                </a:lnTo>
                <a:lnTo>
                  <a:pt x="3285617" y="463296"/>
                </a:lnTo>
                <a:lnTo>
                  <a:pt x="2726435" y="463296"/>
                </a:lnTo>
              </a:path>
              <a:path w="6666230" h="1805939">
                <a:moveTo>
                  <a:pt x="2822447" y="0"/>
                </a:moveTo>
                <a:lnTo>
                  <a:pt x="2822447" y="463296"/>
                </a:lnTo>
                <a:lnTo>
                  <a:pt x="2822447" y="0"/>
                </a:lnTo>
              </a:path>
              <a:path w="6666230" h="1805939">
                <a:moveTo>
                  <a:pt x="3285744" y="463296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3296"/>
                </a:lnTo>
                <a:lnTo>
                  <a:pt x="3285744" y="463296"/>
                </a:lnTo>
              </a:path>
              <a:path w="6666230" h="1805939">
                <a:moveTo>
                  <a:pt x="3378707" y="0"/>
                </a:moveTo>
                <a:lnTo>
                  <a:pt x="3378707" y="463296"/>
                </a:lnTo>
                <a:lnTo>
                  <a:pt x="3378707" y="0"/>
                </a:lnTo>
              </a:path>
              <a:path w="6666230" h="1805939">
                <a:moveTo>
                  <a:pt x="3843528" y="463296"/>
                </a:moveTo>
                <a:lnTo>
                  <a:pt x="3843528" y="0"/>
                </a:lnTo>
                <a:lnTo>
                  <a:pt x="4401311" y="0"/>
                </a:lnTo>
                <a:lnTo>
                  <a:pt x="4401311" y="463296"/>
                </a:lnTo>
                <a:lnTo>
                  <a:pt x="3843528" y="463296"/>
                </a:lnTo>
              </a:path>
              <a:path w="6666230" h="1805939">
                <a:moveTo>
                  <a:pt x="3934968" y="0"/>
                </a:moveTo>
                <a:lnTo>
                  <a:pt x="3934968" y="463296"/>
                </a:lnTo>
                <a:lnTo>
                  <a:pt x="3934968" y="0"/>
                </a:lnTo>
              </a:path>
              <a:path w="6666230" h="1805939">
                <a:moveTo>
                  <a:pt x="4401311" y="463296"/>
                </a:moveTo>
                <a:lnTo>
                  <a:pt x="4401311" y="0"/>
                </a:lnTo>
                <a:lnTo>
                  <a:pt x="4494149" y="0"/>
                </a:lnTo>
                <a:lnTo>
                  <a:pt x="4494149" y="463296"/>
                </a:lnTo>
                <a:lnTo>
                  <a:pt x="4401311" y="463296"/>
                </a:lnTo>
              </a:path>
              <a:path w="6666230" h="1805939">
                <a:moveTo>
                  <a:pt x="917448" y="1805940"/>
                </a:moveTo>
                <a:lnTo>
                  <a:pt x="917448" y="1435608"/>
                </a:lnTo>
                <a:lnTo>
                  <a:pt x="1289177" y="1435608"/>
                </a:lnTo>
                <a:lnTo>
                  <a:pt x="1289177" y="1805940"/>
                </a:lnTo>
                <a:lnTo>
                  <a:pt x="917448" y="1805940"/>
                </a:lnTo>
              </a:path>
              <a:path w="6666230" h="1805939">
                <a:moveTo>
                  <a:pt x="1287780" y="1805940"/>
                </a:moveTo>
                <a:lnTo>
                  <a:pt x="1287780" y="1435608"/>
                </a:lnTo>
                <a:lnTo>
                  <a:pt x="1659508" y="1435608"/>
                </a:lnTo>
                <a:lnTo>
                  <a:pt x="1659508" y="1805940"/>
                </a:lnTo>
                <a:lnTo>
                  <a:pt x="1287780" y="1805940"/>
                </a:lnTo>
              </a:path>
              <a:path w="6666230" h="1805939">
                <a:moveTo>
                  <a:pt x="1659636" y="1805940"/>
                </a:moveTo>
                <a:lnTo>
                  <a:pt x="1659636" y="1435608"/>
                </a:lnTo>
                <a:lnTo>
                  <a:pt x="2031365" y="1435608"/>
                </a:lnTo>
                <a:lnTo>
                  <a:pt x="2031365" y="1805940"/>
                </a:lnTo>
                <a:lnTo>
                  <a:pt x="1659636" y="1805940"/>
                </a:lnTo>
              </a:path>
              <a:path w="6666230" h="1805939">
                <a:moveTo>
                  <a:pt x="2031492" y="1805940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5940"/>
                </a:lnTo>
                <a:lnTo>
                  <a:pt x="2031492" y="1805940"/>
                </a:lnTo>
              </a:path>
              <a:path w="6666230" h="1805939">
                <a:moveTo>
                  <a:pt x="2589276" y="1805940"/>
                </a:moveTo>
                <a:lnTo>
                  <a:pt x="2589276" y="1435608"/>
                </a:lnTo>
                <a:lnTo>
                  <a:pt x="2959608" y="1435608"/>
                </a:lnTo>
                <a:lnTo>
                  <a:pt x="2959608" y="1805940"/>
                </a:lnTo>
                <a:lnTo>
                  <a:pt x="2589276" y="1805940"/>
                </a:lnTo>
              </a:path>
              <a:path w="6666230" h="1805939">
                <a:moveTo>
                  <a:pt x="2959608" y="1805940"/>
                </a:moveTo>
                <a:lnTo>
                  <a:pt x="2959608" y="1435608"/>
                </a:lnTo>
                <a:lnTo>
                  <a:pt x="3331336" y="1435608"/>
                </a:lnTo>
                <a:lnTo>
                  <a:pt x="3331336" y="1805940"/>
                </a:lnTo>
                <a:lnTo>
                  <a:pt x="2959608" y="1805940"/>
                </a:lnTo>
              </a:path>
              <a:path w="6666230" h="1805939">
                <a:moveTo>
                  <a:pt x="3331464" y="1805940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5940"/>
                </a:lnTo>
                <a:lnTo>
                  <a:pt x="3331464" y="1805940"/>
                </a:lnTo>
              </a:path>
              <a:path w="6666230" h="1805939">
                <a:moveTo>
                  <a:pt x="3704844" y="1805940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5940"/>
                </a:lnTo>
                <a:lnTo>
                  <a:pt x="3704844" y="1805940"/>
                </a:lnTo>
              </a:path>
              <a:path w="6666230" h="1805939">
                <a:moveTo>
                  <a:pt x="4259580" y="1805940"/>
                </a:moveTo>
                <a:lnTo>
                  <a:pt x="4259580" y="1435608"/>
                </a:lnTo>
                <a:lnTo>
                  <a:pt x="4632833" y="1435608"/>
                </a:lnTo>
                <a:lnTo>
                  <a:pt x="4632833" y="1805940"/>
                </a:lnTo>
                <a:lnTo>
                  <a:pt x="4259580" y="1805940"/>
                </a:lnTo>
              </a:path>
              <a:path w="6666230" h="1805939">
                <a:moveTo>
                  <a:pt x="4632959" y="1805940"/>
                </a:moveTo>
                <a:lnTo>
                  <a:pt x="4632959" y="1435608"/>
                </a:lnTo>
                <a:lnTo>
                  <a:pt x="5004689" y="1435608"/>
                </a:lnTo>
                <a:lnTo>
                  <a:pt x="5004689" y="1805940"/>
                </a:lnTo>
                <a:lnTo>
                  <a:pt x="4632959" y="1805940"/>
                </a:lnTo>
              </a:path>
              <a:path w="6666230" h="1805939">
                <a:moveTo>
                  <a:pt x="5004816" y="1805940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5940"/>
                </a:lnTo>
                <a:lnTo>
                  <a:pt x="5004816" y="1805940"/>
                </a:lnTo>
              </a:path>
              <a:path w="6666230" h="1805939">
                <a:moveTo>
                  <a:pt x="5376672" y="1805940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5940"/>
                </a:lnTo>
                <a:lnTo>
                  <a:pt x="5376672" y="1805940"/>
                </a:lnTo>
              </a:path>
              <a:path w="6666230" h="1805939">
                <a:moveTo>
                  <a:pt x="2217420" y="403860"/>
                </a:moveTo>
                <a:lnTo>
                  <a:pt x="0" y="1412621"/>
                </a:lnTo>
                <a:lnTo>
                  <a:pt x="2217420" y="403860"/>
                </a:lnTo>
              </a:path>
              <a:path w="6666230" h="1805939">
                <a:moveTo>
                  <a:pt x="117347" y="1390396"/>
                </a:moveTo>
                <a:lnTo>
                  <a:pt x="0" y="1412621"/>
                </a:lnTo>
                <a:lnTo>
                  <a:pt x="93472" y="1338072"/>
                </a:lnTo>
                <a:lnTo>
                  <a:pt x="117347" y="1390396"/>
                </a:lnTo>
              </a:path>
              <a:path w="6666230" h="1805939">
                <a:moveTo>
                  <a:pt x="2762885" y="417575"/>
                </a:moveTo>
                <a:lnTo>
                  <a:pt x="1659636" y="1412621"/>
                </a:lnTo>
                <a:lnTo>
                  <a:pt x="2762885" y="417575"/>
                </a:lnTo>
              </a:path>
              <a:path w="6666230" h="1805939">
                <a:moveTo>
                  <a:pt x="1766189" y="1355217"/>
                </a:moveTo>
                <a:lnTo>
                  <a:pt x="1659636" y="1412621"/>
                </a:lnTo>
                <a:lnTo>
                  <a:pt x="1726438" y="1312164"/>
                </a:lnTo>
                <a:lnTo>
                  <a:pt x="1766189" y="1355217"/>
                </a:lnTo>
              </a:path>
              <a:path w="6666230" h="1805939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5939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5939">
                <a:moveTo>
                  <a:pt x="3889248" y="403860"/>
                </a:moveTo>
                <a:lnTo>
                  <a:pt x="4980432" y="1401953"/>
                </a:lnTo>
                <a:lnTo>
                  <a:pt x="3889248" y="403860"/>
                </a:lnTo>
              </a:path>
              <a:path w="6666230" h="1805939">
                <a:moveTo>
                  <a:pt x="4916043" y="1301496"/>
                </a:moveTo>
                <a:lnTo>
                  <a:pt x="4980432" y="1401953"/>
                </a:lnTo>
                <a:lnTo>
                  <a:pt x="4876800" y="1344549"/>
                </a:lnTo>
                <a:lnTo>
                  <a:pt x="4916043" y="1301496"/>
                </a:lnTo>
              </a:path>
              <a:path w="6666230" h="1805939">
                <a:moveTo>
                  <a:pt x="4447032" y="391668"/>
                </a:moveTo>
                <a:lnTo>
                  <a:pt x="6665849" y="1401953"/>
                </a:lnTo>
                <a:lnTo>
                  <a:pt x="4447032" y="391668"/>
                </a:lnTo>
              </a:path>
              <a:path w="6666230" h="1805939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42920" y="2482088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572" y="302983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0721" y="3028314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30697" y="301701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5968" y="4358640"/>
          <a:ext cx="1487168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52217" y="4408170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6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7921" y="4396866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4952" y="4405960"/>
            <a:ext cx="100456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240" algn="l"/>
              </a:tabLst>
            </a:pPr>
            <a:r>
              <a:rPr sz="1950" spc="-37" baseline="4273" dirty="0">
                <a:latin typeface="Arial MT"/>
                <a:cs typeface="Arial MT"/>
              </a:rPr>
              <a:t>24*</a:t>
            </a:r>
            <a:r>
              <a:rPr sz="1950" baseline="4273" dirty="0">
                <a:latin typeface="Arial MT"/>
                <a:cs typeface="Arial MT"/>
              </a:rPr>
              <a:t>	27*</a:t>
            </a:r>
            <a:r>
              <a:rPr sz="1950" spc="600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193280" y="4358640"/>
          <a:ext cx="1483994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669919" y="302983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67155" y="2451100"/>
            <a:ext cx="6064250" cy="1903095"/>
            <a:chOff x="1267155" y="2451100"/>
            <a:chExt cx="6064250" cy="1903095"/>
          </a:xfrm>
        </p:grpSpPr>
        <p:sp>
          <p:nvSpPr>
            <p:cNvPr id="16" name="object 16"/>
            <p:cNvSpPr/>
            <p:nvPr/>
          </p:nvSpPr>
          <p:spPr>
            <a:xfrm>
              <a:off x="1763395" y="2451099"/>
              <a:ext cx="5568315" cy="1882775"/>
            </a:xfrm>
            <a:custGeom>
              <a:avLst/>
              <a:gdLst/>
              <a:ahLst/>
              <a:cxnLst/>
              <a:rect l="l" t="t" r="r" b="b"/>
              <a:pathLst>
                <a:path w="5568315" h="1882775">
                  <a:moveTo>
                    <a:pt x="538607" y="1882648"/>
                  </a:moveTo>
                  <a:lnTo>
                    <a:pt x="511644" y="1839595"/>
                  </a:lnTo>
                  <a:lnTo>
                    <a:pt x="468249" y="1770253"/>
                  </a:lnTo>
                  <a:lnTo>
                    <a:pt x="479399" y="1823339"/>
                  </a:lnTo>
                  <a:lnTo>
                    <a:pt x="435102" y="1796796"/>
                  </a:lnTo>
                  <a:lnTo>
                    <a:pt x="382905" y="1775206"/>
                  </a:lnTo>
                  <a:lnTo>
                    <a:pt x="358051" y="1767840"/>
                  </a:lnTo>
                  <a:lnTo>
                    <a:pt x="346964" y="1765046"/>
                  </a:lnTo>
                  <a:lnTo>
                    <a:pt x="328676" y="1761236"/>
                  </a:lnTo>
                  <a:lnTo>
                    <a:pt x="310261" y="1758442"/>
                  </a:lnTo>
                  <a:lnTo>
                    <a:pt x="293065" y="1756664"/>
                  </a:lnTo>
                  <a:lnTo>
                    <a:pt x="293903" y="1756664"/>
                  </a:lnTo>
                  <a:lnTo>
                    <a:pt x="273304" y="1755394"/>
                  </a:lnTo>
                  <a:lnTo>
                    <a:pt x="254762" y="1755140"/>
                  </a:lnTo>
                  <a:lnTo>
                    <a:pt x="236093" y="1755902"/>
                  </a:lnTo>
                  <a:lnTo>
                    <a:pt x="180721" y="1763395"/>
                  </a:lnTo>
                  <a:lnTo>
                    <a:pt x="126619" y="1778762"/>
                  </a:lnTo>
                  <a:lnTo>
                    <a:pt x="74676" y="1802257"/>
                  </a:lnTo>
                  <a:lnTo>
                    <a:pt x="63195" y="1808911"/>
                  </a:lnTo>
                  <a:lnTo>
                    <a:pt x="77978" y="1756664"/>
                  </a:lnTo>
                  <a:lnTo>
                    <a:pt x="0" y="1863852"/>
                  </a:lnTo>
                  <a:lnTo>
                    <a:pt x="103555" y="1824990"/>
                  </a:lnTo>
                  <a:lnTo>
                    <a:pt x="124206" y="1817243"/>
                  </a:lnTo>
                  <a:lnTo>
                    <a:pt x="73342" y="1817662"/>
                  </a:lnTo>
                  <a:lnTo>
                    <a:pt x="81026" y="1813179"/>
                  </a:lnTo>
                  <a:lnTo>
                    <a:pt x="97536" y="1804797"/>
                  </a:lnTo>
                  <a:lnTo>
                    <a:pt x="148463" y="1784731"/>
                  </a:lnTo>
                  <a:lnTo>
                    <a:pt x="201422" y="1772412"/>
                  </a:lnTo>
                  <a:lnTo>
                    <a:pt x="218325" y="1770253"/>
                  </a:lnTo>
                  <a:lnTo>
                    <a:pt x="217944" y="1770253"/>
                  </a:lnTo>
                  <a:lnTo>
                    <a:pt x="237236" y="1768475"/>
                  </a:lnTo>
                  <a:lnTo>
                    <a:pt x="255143" y="1767840"/>
                  </a:lnTo>
                  <a:lnTo>
                    <a:pt x="273177" y="1768094"/>
                  </a:lnTo>
                  <a:lnTo>
                    <a:pt x="326771" y="1773809"/>
                  </a:lnTo>
                  <a:lnTo>
                    <a:pt x="379222" y="1787271"/>
                  </a:lnTo>
                  <a:lnTo>
                    <a:pt x="429514" y="1808353"/>
                  </a:lnTo>
                  <a:lnTo>
                    <a:pt x="468744" y="1831505"/>
                  </a:lnTo>
                  <a:lnTo>
                    <a:pt x="417957" y="1827530"/>
                  </a:lnTo>
                  <a:lnTo>
                    <a:pt x="538607" y="1882648"/>
                  </a:lnTo>
                  <a:close/>
                </a:path>
                <a:path w="5568315" h="1882775">
                  <a:moveTo>
                    <a:pt x="2291207" y="1882648"/>
                  </a:moveTo>
                  <a:lnTo>
                    <a:pt x="2264245" y="1839595"/>
                  </a:lnTo>
                  <a:lnTo>
                    <a:pt x="2220849" y="1770253"/>
                  </a:lnTo>
                  <a:lnTo>
                    <a:pt x="2231999" y="1823339"/>
                  </a:lnTo>
                  <a:lnTo>
                    <a:pt x="2187702" y="1796796"/>
                  </a:lnTo>
                  <a:lnTo>
                    <a:pt x="2135505" y="1775206"/>
                  </a:lnTo>
                  <a:lnTo>
                    <a:pt x="2110651" y="1767840"/>
                  </a:lnTo>
                  <a:lnTo>
                    <a:pt x="2099564" y="1765046"/>
                  </a:lnTo>
                  <a:lnTo>
                    <a:pt x="2081276" y="1761236"/>
                  </a:lnTo>
                  <a:lnTo>
                    <a:pt x="2062861" y="1758442"/>
                  </a:lnTo>
                  <a:lnTo>
                    <a:pt x="2045665" y="1756664"/>
                  </a:lnTo>
                  <a:lnTo>
                    <a:pt x="2046503" y="1756664"/>
                  </a:lnTo>
                  <a:lnTo>
                    <a:pt x="2025904" y="1755394"/>
                  </a:lnTo>
                  <a:lnTo>
                    <a:pt x="2007362" y="1755140"/>
                  </a:lnTo>
                  <a:lnTo>
                    <a:pt x="1988693" y="1755902"/>
                  </a:lnTo>
                  <a:lnTo>
                    <a:pt x="1933321" y="1763395"/>
                  </a:lnTo>
                  <a:lnTo>
                    <a:pt x="1879219" y="1778762"/>
                  </a:lnTo>
                  <a:lnTo>
                    <a:pt x="1827276" y="1802257"/>
                  </a:lnTo>
                  <a:lnTo>
                    <a:pt x="1815795" y="1808911"/>
                  </a:lnTo>
                  <a:lnTo>
                    <a:pt x="1830578" y="1756664"/>
                  </a:lnTo>
                  <a:lnTo>
                    <a:pt x="1752600" y="1863852"/>
                  </a:lnTo>
                  <a:lnTo>
                    <a:pt x="1856155" y="1824990"/>
                  </a:lnTo>
                  <a:lnTo>
                    <a:pt x="1876806" y="1817243"/>
                  </a:lnTo>
                  <a:lnTo>
                    <a:pt x="1825942" y="1817662"/>
                  </a:lnTo>
                  <a:lnTo>
                    <a:pt x="1833626" y="1813179"/>
                  </a:lnTo>
                  <a:lnTo>
                    <a:pt x="1850136" y="1804797"/>
                  </a:lnTo>
                  <a:lnTo>
                    <a:pt x="1901063" y="1784731"/>
                  </a:lnTo>
                  <a:lnTo>
                    <a:pt x="1954022" y="1772412"/>
                  </a:lnTo>
                  <a:lnTo>
                    <a:pt x="1970925" y="1770253"/>
                  </a:lnTo>
                  <a:lnTo>
                    <a:pt x="1970544" y="1770253"/>
                  </a:lnTo>
                  <a:lnTo>
                    <a:pt x="1989836" y="1768475"/>
                  </a:lnTo>
                  <a:lnTo>
                    <a:pt x="2007743" y="1767840"/>
                  </a:lnTo>
                  <a:lnTo>
                    <a:pt x="2025777" y="1768094"/>
                  </a:lnTo>
                  <a:lnTo>
                    <a:pt x="2079371" y="1773809"/>
                  </a:lnTo>
                  <a:lnTo>
                    <a:pt x="2131822" y="1787271"/>
                  </a:lnTo>
                  <a:lnTo>
                    <a:pt x="2182114" y="1808353"/>
                  </a:lnTo>
                  <a:lnTo>
                    <a:pt x="2221344" y="1831505"/>
                  </a:lnTo>
                  <a:lnTo>
                    <a:pt x="2170557" y="1827530"/>
                  </a:lnTo>
                  <a:lnTo>
                    <a:pt x="2291207" y="1882648"/>
                  </a:lnTo>
                  <a:close/>
                </a:path>
                <a:path w="5568315" h="1882775">
                  <a:moveTo>
                    <a:pt x="2441321" y="461264"/>
                  </a:moveTo>
                  <a:lnTo>
                    <a:pt x="2418042" y="406781"/>
                  </a:lnTo>
                  <a:lnTo>
                    <a:pt x="2389251" y="339344"/>
                  </a:lnTo>
                  <a:lnTo>
                    <a:pt x="2391994" y="392214"/>
                  </a:lnTo>
                  <a:lnTo>
                    <a:pt x="2065147" y="0"/>
                  </a:lnTo>
                  <a:lnTo>
                    <a:pt x="2055495" y="8128"/>
                  </a:lnTo>
                  <a:lnTo>
                    <a:pt x="2382164" y="400265"/>
                  </a:lnTo>
                  <a:lnTo>
                    <a:pt x="2330704" y="388112"/>
                  </a:lnTo>
                  <a:lnTo>
                    <a:pt x="2441321" y="461264"/>
                  </a:lnTo>
                  <a:close/>
                </a:path>
                <a:path w="5568315" h="1882775">
                  <a:moveTo>
                    <a:pt x="3891407" y="1882648"/>
                  </a:moveTo>
                  <a:lnTo>
                    <a:pt x="3864445" y="1839595"/>
                  </a:lnTo>
                  <a:lnTo>
                    <a:pt x="3821049" y="1770253"/>
                  </a:lnTo>
                  <a:lnTo>
                    <a:pt x="3832199" y="1823339"/>
                  </a:lnTo>
                  <a:lnTo>
                    <a:pt x="3787902" y="1796796"/>
                  </a:lnTo>
                  <a:lnTo>
                    <a:pt x="3735705" y="1775206"/>
                  </a:lnTo>
                  <a:lnTo>
                    <a:pt x="3710851" y="1767840"/>
                  </a:lnTo>
                  <a:lnTo>
                    <a:pt x="3699764" y="1765046"/>
                  </a:lnTo>
                  <a:lnTo>
                    <a:pt x="3681476" y="1761236"/>
                  </a:lnTo>
                  <a:lnTo>
                    <a:pt x="3663061" y="1758442"/>
                  </a:lnTo>
                  <a:lnTo>
                    <a:pt x="3645865" y="1756664"/>
                  </a:lnTo>
                  <a:lnTo>
                    <a:pt x="3646703" y="1756664"/>
                  </a:lnTo>
                  <a:lnTo>
                    <a:pt x="3626104" y="1755394"/>
                  </a:lnTo>
                  <a:lnTo>
                    <a:pt x="3607562" y="1755140"/>
                  </a:lnTo>
                  <a:lnTo>
                    <a:pt x="3588893" y="1755902"/>
                  </a:lnTo>
                  <a:lnTo>
                    <a:pt x="3533521" y="1763395"/>
                  </a:lnTo>
                  <a:lnTo>
                    <a:pt x="3479419" y="1778762"/>
                  </a:lnTo>
                  <a:lnTo>
                    <a:pt x="3427476" y="1802257"/>
                  </a:lnTo>
                  <a:lnTo>
                    <a:pt x="3415995" y="1808911"/>
                  </a:lnTo>
                  <a:lnTo>
                    <a:pt x="3430778" y="1756664"/>
                  </a:lnTo>
                  <a:lnTo>
                    <a:pt x="3352800" y="1863852"/>
                  </a:lnTo>
                  <a:lnTo>
                    <a:pt x="3456355" y="1824990"/>
                  </a:lnTo>
                  <a:lnTo>
                    <a:pt x="3477006" y="1817243"/>
                  </a:lnTo>
                  <a:lnTo>
                    <a:pt x="3426142" y="1817662"/>
                  </a:lnTo>
                  <a:lnTo>
                    <a:pt x="3433826" y="1813179"/>
                  </a:lnTo>
                  <a:lnTo>
                    <a:pt x="3450336" y="1804797"/>
                  </a:lnTo>
                  <a:lnTo>
                    <a:pt x="3501263" y="1784731"/>
                  </a:lnTo>
                  <a:lnTo>
                    <a:pt x="3554222" y="1772412"/>
                  </a:lnTo>
                  <a:lnTo>
                    <a:pt x="3571125" y="1770253"/>
                  </a:lnTo>
                  <a:lnTo>
                    <a:pt x="3570744" y="1770253"/>
                  </a:lnTo>
                  <a:lnTo>
                    <a:pt x="3590036" y="1768475"/>
                  </a:lnTo>
                  <a:lnTo>
                    <a:pt x="3607943" y="1767840"/>
                  </a:lnTo>
                  <a:lnTo>
                    <a:pt x="3625977" y="1768094"/>
                  </a:lnTo>
                  <a:lnTo>
                    <a:pt x="3679571" y="1773809"/>
                  </a:lnTo>
                  <a:lnTo>
                    <a:pt x="3732022" y="1787271"/>
                  </a:lnTo>
                  <a:lnTo>
                    <a:pt x="3782314" y="1808353"/>
                  </a:lnTo>
                  <a:lnTo>
                    <a:pt x="3821544" y="1831505"/>
                  </a:lnTo>
                  <a:lnTo>
                    <a:pt x="3770757" y="1827530"/>
                  </a:lnTo>
                  <a:lnTo>
                    <a:pt x="3891407" y="1882648"/>
                  </a:lnTo>
                  <a:close/>
                </a:path>
                <a:path w="5568315" h="1882775">
                  <a:moveTo>
                    <a:pt x="5567807" y="1882648"/>
                  </a:moveTo>
                  <a:lnTo>
                    <a:pt x="5540845" y="1839595"/>
                  </a:lnTo>
                  <a:lnTo>
                    <a:pt x="5497449" y="1770253"/>
                  </a:lnTo>
                  <a:lnTo>
                    <a:pt x="5508599" y="1823339"/>
                  </a:lnTo>
                  <a:lnTo>
                    <a:pt x="5464302" y="1796796"/>
                  </a:lnTo>
                  <a:lnTo>
                    <a:pt x="5412105" y="1775206"/>
                  </a:lnTo>
                  <a:lnTo>
                    <a:pt x="5387251" y="1767840"/>
                  </a:lnTo>
                  <a:lnTo>
                    <a:pt x="5376164" y="1765046"/>
                  </a:lnTo>
                  <a:lnTo>
                    <a:pt x="5357876" y="1761236"/>
                  </a:lnTo>
                  <a:lnTo>
                    <a:pt x="5339461" y="1758442"/>
                  </a:lnTo>
                  <a:lnTo>
                    <a:pt x="5322265" y="1756664"/>
                  </a:lnTo>
                  <a:lnTo>
                    <a:pt x="5323103" y="1756664"/>
                  </a:lnTo>
                  <a:lnTo>
                    <a:pt x="5302504" y="1755394"/>
                  </a:lnTo>
                  <a:lnTo>
                    <a:pt x="5283962" y="1755140"/>
                  </a:lnTo>
                  <a:lnTo>
                    <a:pt x="5265293" y="1755902"/>
                  </a:lnTo>
                  <a:lnTo>
                    <a:pt x="5209921" y="1763395"/>
                  </a:lnTo>
                  <a:lnTo>
                    <a:pt x="5155819" y="1778762"/>
                  </a:lnTo>
                  <a:lnTo>
                    <a:pt x="5103876" y="1802257"/>
                  </a:lnTo>
                  <a:lnTo>
                    <a:pt x="5092395" y="1808911"/>
                  </a:lnTo>
                  <a:lnTo>
                    <a:pt x="5107178" y="1756664"/>
                  </a:lnTo>
                  <a:lnTo>
                    <a:pt x="5029200" y="1863852"/>
                  </a:lnTo>
                  <a:lnTo>
                    <a:pt x="5132756" y="1824990"/>
                  </a:lnTo>
                  <a:lnTo>
                    <a:pt x="5153406" y="1817243"/>
                  </a:lnTo>
                  <a:lnTo>
                    <a:pt x="5102542" y="1817662"/>
                  </a:lnTo>
                  <a:lnTo>
                    <a:pt x="5110226" y="1813179"/>
                  </a:lnTo>
                  <a:lnTo>
                    <a:pt x="5126736" y="1804797"/>
                  </a:lnTo>
                  <a:lnTo>
                    <a:pt x="5177663" y="1784731"/>
                  </a:lnTo>
                  <a:lnTo>
                    <a:pt x="5230622" y="1772412"/>
                  </a:lnTo>
                  <a:lnTo>
                    <a:pt x="5247525" y="1770253"/>
                  </a:lnTo>
                  <a:lnTo>
                    <a:pt x="5247144" y="1770253"/>
                  </a:lnTo>
                  <a:lnTo>
                    <a:pt x="5266436" y="1768475"/>
                  </a:lnTo>
                  <a:lnTo>
                    <a:pt x="5284343" y="1767840"/>
                  </a:lnTo>
                  <a:lnTo>
                    <a:pt x="5302377" y="1768094"/>
                  </a:lnTo>
                  <a:lnTo>
                    <a:pt x="5355971" y="1773809"/>
                  </a:lnTo>
                  <a:lnTo>
                    <a:pt x="5408422" y="1787271"/>
                  </a:lnTo>
                  <a:lnTo>
                    <a:pt x="5458714" y="1808353"/>
                  </a:lnTo>
                  <a:lnTo>
                    <a:pt x="5497944" y="1831505"/>
                  </a:lnTo>
                  <a:lnTo>
                    <a:pt x="5447157" y="1827530"/>
                  </a:lnTo>
                  <a:lnTo>
                    <a:pt x="5567807" y="1882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67155" y="3321938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8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2"/>
                  </a:lnTo>
                  <a:lnTo>
                    <a:pt x="125018" y="1026794"/>
                  </a:lnTo>
                  <a:lnTo>
                    <a:pt x="125631" y="1021080"/>
                  </a:lnTo>
                  <a:lnTo>
                    <a:pt x="28752" y="1021080"/>
                  </a:lnTo>
                  <a:lnTo>
                    <a:pt x="17957" y="997458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8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5"/>
                  </a:lnTo>
                  <a:lnTo>
                    <a:pt x="48463" y="996315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31" y="1021080"/>
                  </a:lnTo>
                  <a:lnTo>
                    <a:pt x="126542" y="1012571"/>
                  </a:lnTo>
                  <a:lnTo>
                    <a:pt x="121335" y="1006221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5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5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5"/>
                  </a:moveTo>
                  <a:lnTo>
                    <a:pt x="24688" y="996315"/>
                  </a:lnTo>
                  <a:lnTo>
                    <a:pt x="46857" y="998579"/>
                  </a:lnTo>
                  <a:lnTo>
                    <a:pt x="48463" y="99631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52400" y="5329428"/>
            <a:ext cx="4577080" cy="46228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0"/>
              </a:spcBef>
            </a:pPr>
            <a:r>
              <a:rPr sz="2400" dirty="0">
                <a:latin typeface="Calibri"/>
                <a:cs typeface="Calibri"/>
              </a:rPr>
              <a:t>Leaf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full</a:t>
            </a:r>
            <a:r>
              <a:rPr sz="2400" dirty="0">
                <a:latin typeface="Calibri"/>
                <a:cs typeface="Calibri"/>
              </a:rPr>
              <a:t>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hence,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check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sibling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918396" y="4229036"/>
            <a:ext cx="3415029" cy="1115695"/>
            <a:chOff x="2918396" y="4229036"/>
            <a:chExt cx="3415029" cy="1115695"/>
          </a:xfrm>
        </p:grpSpPr>
        <p:sp>
          <p:nvSpPr>
            <p:cNvPr id="20" name="object 20"/>
            <p:cNvSpPr/>
            <p:nvPr/>
          </p:nvSpPr>
          <p:spPr>
            <a:xfrm>
              <a:off x="2931413" y="4242053"/>
              <a:ext cx="792480" cy="635635"/>
            </a:xfrm>
            <a:custGeom>
              <a:avLst/>
              <a:gdLst/>
              <a:ahLst/>
              <a:cxnLst/>
              <a:rect l="l" t="t" r="r" b="b"/>
              <a:pathLst>
                <a:path w="792479" h="635635">
                  <a:moveTo>
                    <a:pt x="0" y="317754"/>
                  </a:moveTo>
                  <a:lnTo>
                    <a:pt x="3617" y="274631"/>
                  </a:lnTo>
                  <a:lnTo>
                    <a:pt x="14155" y="233274"/>
                  </a:lnTo>
                  <a:lnTo>
                    <a:pt x="31140" y="194059"/>
                  </a:lnTo>
                  <a:lnTo>
                    <a:pt x="54101" y="157367"/>
                  </a:lnTo>
                  <a:lnTo>
                    <a:pt x="82566" y="123574"/>
                  </a:lnTo>
                  <a:lnTo>
                    <a:pt x="116062" y="93059"/>
                  </a:lnTo>
                  <a:lnTo>
                    <a:pt x="154116" y="66200"/>
                  </a:lnTo>
                  <a:lnTo>
                    <a:pt x="196257" y="43377"/>
                  </a:lnTo>
                  <a:lnTo>
                    <a:pt x="242012" y="24967"/>
                  </a:lnTo>
                  <a:lnTo>
                    <a:pt x="290909" y="11348"/>
                  </a:lnTo>
                  <a:lnTo>
                    <a:pt x="342476" y="2900"/>
                  </a:lnTo>
                  <a:lnTo>
                    <a:pt x="396239" y="0"/>
                  </a:lnTo>
                  <a:lnTo>
                    <a:pt x="450003" y="2900"/>
                  </a:lnTo>
                  <a:lnTo>
                    <a:pt x="501570" y="11348"/>
                  </a:lnTo>
                  <a:lnTo>
                    <a:pt x="550467" y="24967"/>
                  </a:lnTo>
                  <a:lnTo>
                    <a:pt x="596222" y="43377"/>
                  </a:lnTo>
                  <a:lnTo>
                    <a:pt x="638363" y="66200"/>
                  </a:lnTo>
                  <a:lnTo>
                    <a:pt x="676417" y="93059"/>
                  </a:lnTo>
                  <a:lnTo>
                    <a:pt x="709913" y="123574"/>
                  </a:lnTo>
                  <a:lnTo>
                    <a:pt x="738378" y="157367"/>
                  </a:lnTo>
                  <a:lnTo>
                    <a:pt x="761339" y="194059"/>
                  </a:lnTo>
                  <a:lnTo>
                    <a:pt x="778324" y="233274"/>
                  </a:lnTo>
                  <a:lnTo>
                    <a:pt x="788862" y="274631"/>
                  </a:lnTo>
                  <a:lnTo>
                    <a:pt x="792480" y="317754"/>
                  </a:lnTo>
                  <a:lnTo>
                    <a:pt x="788862" y="360876"/>
                  </a:lnTo>
                  <a:lnTo>
                    <a:pt x="778324" y="402233"/>
                  </a:lnTo>
                  <a:lnTo>
                    <a:pt x="761339" y="441448"/>
                  </a:lnTo>
                  <a:lnTo>
                    <a:pt x="738378" y="478140"/>
                  </a:lnTo>
                  <a:lnTo>
                    <a:pt x="709913" y="511933"/>
                  </a:lnTo>
                  <a:lnTo>
                    <a:pt x="676417" y="542448"/>
                  </a:lnTo>
                  <a:lnTo>
                    <a:pt x="638363" y="569307"/>
                  </a:lnTo>
                  <a:lnTo>
                    <a:pt x="596222" y="592130"/>
                  </a:lnTo>
                  <a:lnTo>
                    <a:pt x="550467" y="610540"/>
                  </a:lnTo>
                  <a:lnTo>
                    <a:pt x="501570" y="624159"/>
                  </a:lnTo>
                  <a:lnTo>
                    <a:pt x="450003" y="632607"/>
                  </a:lnTo>
                  <a:lnTo>
                    <a:pt x="396239" y="635508"/>
                  </a:lnTo>
                  <a:lnTo>
                    <a:pt x="342476" y="632607"/>
                  </a:lnTo>
                  <a:lnTo>
                    <a:pt x="290909" y="624159"/>
                  </a:lnTo>
                  <a:lnTo>
                    <a:pt x="242012" y="610540"/>
                  </a:lnTo>
                  <a:lnTo>
                    <a:pt x="196257" y="592130"/>
                  </a:lnTo>
                  <a:lnTo>
                    <a:pt x="154116" y="569307"/>
                  </a:lnTo>
                  <a:lnTo>
                    <a:pt x="116062" y="542448"/>
                  </a:lnTo>
                  <a:lnTo>
                    <a:pt x="82566" y="511933"/>
                  </a:lnTo>
                  <a:lnTo>
                    <a:pt x="54101" y="478140"/>
                  </a:lnTo>
                  <a:lnTo>
                    <a:pt x="31140" y="441448"/>
                  </a:lnTo>
                  <a:lnTo>
                    <a:pt x="14155" y="402233"/>
                  </a:lnTo>
                  <a:lnTo>
                    <a:pt x="3617" y="360876"/>
                  </a:lnTo>
                  <a:lnTo>
                    <a:pt x="0" y="317754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606037" y="4777612"/>
              <a:ext cx="2727325" cy="567055"/>
            </a:xfrm>
            <a:custGeom>
              <a:avLst/>
              <a:gdLst/>
              <a:ahLst/>
              <a:cxnLst/>
              <a:rect l="l" t="t" r="r" b="b"/>
              <a:pathLst>
                <a:path w="2727325" h="567054">
                  <a:moveTo>
                    <a:pt x="2539" y="0"/>
                  </a:moveTo>
                  <a:lnTo>
                    <a:pt x="0" y="12445"/>
                  </a:lnTo>
                  <a:lnTo>
                    <a:pt x="37464" y="19812"/>
                  </a:lnTo>
                  <a:lnTo>
                    <a:pt x="39877" y="7366"/>
                  </a:lnTo>
                  <a:lnTo>
                    <a:pt x="2539" y="0"/>
                  </a:lnTo>
                  <a:close/>
                </a:path>
                <a:path w="2727325" h="567054">
                  <a:moveTo>
                    <a:pt x="52324" y="9779"/>
                  </a:moveTo>
                  <a:lnTo>
                    <a:pt x="49911" y="22225"/>
                  </a:lnTo>
                  <a:lnTo>
                    <a:pt x="87249" y="29718"/>
                  </a:lnTo>
                  <a:lnTo>
                    <a:pt x="89662" y="17144"/>
                  </a:lnTo>
                  <a:lnTo>
                    <a:pt x="52324" y="9779"/>
                  </a:lnTo>
                  <a:close/>
                </a:path>
                <a:path w="2727325" h="567054">
                  <a:moveTo>
                    <a:pt x="102235" y="19685"/>
                  </a:moveTo>
                  <a:lnTo>
                    <a:pt x="99695" y="32131"/>
                  </a:lnTo>
                  <a:lnTo>
                    <a:pt x="137033" y="39497"/>
                  </a:lnTo>
                  <a:lnTo>
                    <a:pt x="139573" y="27050"/>
                  </a:lnTo>
                  <a:lnTo>
                    <a:pt x="102235" y="19685"/>
                  </a:lnTo>
                  <a:close/>
                </a:path>
                <a:path w="2727325" h="567054">
                  <a:moveTo>
                    <a:pt x="152019" y="29463"/>
                  </a:moveTo>
                  <a:lnTo>
                    <a:pt x="149606" y="41910"/>
                  </a:lnTo>
                  <a:lnTo>
                    <a:pt x="186944" y="49275"/>
                  </a:lnTo>
                  <a:lnTo>
                    <a:pt x="189357" y="36830"/>
                  </a:lnTo>
                  <a:lnTo>
                    <a:pt x="152019" y="29463"/>
                  </a:lnTo>
                  <a:close/>
                </a:path>
                <a:path w="2727325" h="567054">
                  <a:moveTo>
                    <a:pt x="201802" y="39369"/>
                  </a:moveTo>
                  <a:lnTo>
                    <a:pt x="199389" y="51816"/>
                  </a:lnTo>
                  <a:lnTo>
                    <a:pt x="236727" y="59181"/>
                  </a:lnTo>
                  <a:lnTo>
                    <a:pt x="239267" y="46736"/>
                  </a:lnTo>
                  <a:lnTo>
                    <a:pt x="201802" y="39369"/>
                  </a:lnTo>
                  <a:close/>
                </a:path>
                <a:path w="2727325" h="567054">
                  <a:moveTo>
                    <a:pt x="251713" y="49149"/>
                  </a:moveTo>
                  <a:lnTo>
                    <a:pt x="249174" y="61594"/>
                  </a:lnTo>
                  <a:lnTo>
                    <a:pt x="286638" y="68961"/>
                  </a:lnTo>
                  <a:lnTo>
                    <a:pt x="289051" y="56514"/>
                  </a:lnTo>
                  <a:lnTo>
                    <a:pt x="251713" y="49149"/>
                  </a:lnTo>
                  <a:close/>
                </a:path>
                <a:path w="2727325" h="567054">
                  <a:moveTo>
                    <a:pt x="301498" y="59055"/>
                  </a:moveTo>
                  <a:lnTo>
                    <a:pt x="299085" y="71500"/>
                  </a:lnTo>
                  <a:lnTo>
                    <a:pt x="336423" y="78867"/>
                  </a:lnTo>
                  <a:lnTo>
                    <a:pt x="338963" y="66420"/>
                  </a:lnTo>
                  <a:lnTo>
                    <a:pt x="301498" y="59055"/>
                  </a:lnTo>
                  <a:close/>
                </a:path>
                <a:path w="2727325" h="567054">
                  <a:moveTo>
                    <a:pt x="351409" y="68834"/>
                  </a:moveTo>
                  <a:lnTo>
                    <a:pt x="348869" y="81280"/>
                  </a:lnTo>
                  <a:lnTo>
                    <a:pt x="386334" y="88645"/>
                  </a:lnTo>
                  <a:lnTo>
                    <a:pt x="388747" y="76200"/>
                  </a:lnTo>
                  <a:lnTo>
                    <a:pt x="351409" y="68834"/>
                  </a:lnTo>
                  <a:close/>
                </a:path>
                <a:path w="2727325" h="567054">
                  <a:moveTo>
                    <a:pt x="401192" y="78739"/>
                  </a:moveTo>
                  <a:lnTo>
                    <a:pt x="398779" y="91186"/>
                  </a:lnTo>
                  <a:lnTo>
                    <a:pt x="436117" y="98551"/>
                  </a:lnTo>
                  <a:lnTo>
                    <a:pt x="438531" y="86106"/>
                  </a:lnTo>
                  <a:lnTo>
                    <a:pt x="401192" y="78739"/>
                  </a:lnTo>
                  <a:close/>
                </a:path>
                <a:path w="2727325" h="567054">
                  <a:moveTo>
                    <a:pt x="451103" y="88518"/>
                  </a:moveTo>
                  <a:lnTo>
                    <a:pt x="448563" y="100964"/>
                  </a:lnTo>
                  <a:lnTo>
                    <a:pt x="486028" y="108331"/>
                  </a:lnTo>
                  <a:lnTo>
                    <a:pt x="488441" y="95885"/>
                  </a:lnTo>
                  <a:lnTo>
                    <a:pt x="451103" y="88518"/>
                  </a:lnTo>
                  <a:close/>
                </a:path>
                <a:path w="2727325" h="567054">
                  <a:moveTo>
                    <a:pt x="500888" y="98298"/>
                  </a:moveTo>
                  <a:lnTo>
                    <a:pt x="498475" y="110870"/>
                  </a:lnTo>
                  <a:lnTo>
                    <a:pt x="535813" y="118237"/>
                  </a:lnTo>
                  <a:lnTo>
                    <a:pt x="538226" y="105663"/>
                  </a:lnTo>
                  <a:lnTo>
                    <a:pt x="500888" y="98298"/>
                  </a:lnTo>
                  <a:close/>
                </a:path>
                <a:path w="2727325" h="567054">
                  <a:moveTo>
                    <a:pt x="550672" y="108204"/>
                  </a:moveTo>
                  <a:lnTo>
                    <a:pt x="548259" y="120650"/>
                  </a:lnTo>
                  <a:lnTo>
                    <a:pt x="585597" y="128016"/>
                  </a:lnTo>
                  <a:lnTo>
                    <a:pt x="588137" y="115569"/>
                  </a:lnTo>
                  <a:lnTo>
                    <a:pt x="550672" y="108204"/>
                  </a:lnTo>
                  <a:close/>
                </a:path>
                <a:path w="2727325" h="567054">
                  <a:moveTo>
                    <a:pt x="600583" y="117982"/>
                  </a:moveTo>
                  <a:lnTo>
                    <a:pt x="598042" y="130429"/>
                  </a:lnTo>
                  <a:lnTo>
                    <a:pt x="635508" y="137794"/>
                  </a:lnTo>
                  <a:lnTo>
                    <a:pt x="637921" y="125349"/>
                  </a:lnTo>
                  <a:lnTo>
                    <a:pt x="600583" y="117982"/>
                  </a:lnTo>
                  <a:close/>
                </a:path>
                <a:path w="2727325" h="567054">
                  <a:moveTo>
                    <a:pt x="650366" y="127888"/>
                  </a:moveTo>
                  <a:lnTo>
                    <a:pt x="647953" y="140335"/>
                  </a:lnTo>
                  <a:lnTo>
                    <a:pt x="685291" y="147700"/>
                  </a:lnTo>
                  <a:lnTo>
                    <a:pt x="687832" y="135255"/>
                  </a:lnTo>
                  <a:lnTo>
                    <a:pt x="650366" y="127888"/>
                  </a:lnTo>
                  <a:close/>
                </a:path>
                <a:path w="2727325" h="567054">
                  <a:moveTo>
                    <a:pt x="700277" y="137668"/>
                  </a:moveTo>
                  <a:lnTo>
                    <a:pt x="697738" y="150113"/>
                  </a:lnTo>
                  <a:lnTo>
                    <a:pt x="735202" y="157480"/>
                  </a:lnTo>
                  <a:lnTo>
                    <a:pt x="737615" y="145034"/>
                  </a:lnTo>
                  <a:lnTo>
                    <a:pt x="700277" y="137668"/>
                  </a:lnTo>
                  <a:close/>
                </a:path>
                <a:path w="2727325" h="567054">
                  <a:moveTo>
                    <a:pt x="750062" y="147574"/>
                  </a:moveTo>
                  <a:lnTo>
                    <a:pt x="747649" y="160019"/>
                  </a:lnTo>
                  <a:lnTo>
                    <a:pt x="784987" y="167386"/>
                  </a:lnTo>
                  <a:lnTo>
                    <a:pt x="787400" y="154939"/>
                  </a:lnTo>
                  <a:lnTo>
                    <a:pt x="750062" y="147574"/>
                  </a:lnTo>
                  <a:close/>
                </a:path>
                <a:path w="2727325" h="567054">
                  <a:moveTo>
                    <a:pt x="799973" y="157353"/>
                  </a:moveTo>
                  <a:lnTo>
                    <a:pt x="797433" y="169799"/>
                  </a:lnTo>
                  <a:lnTo>
                    <a:pt x="834898" y="177164"/>
                  </a:lnTo>
                  <a:lnTo>
                    <a:pt x="837311" y="164719"/>
                  </a:lnTo>
                  <a:lnTo>
                    <a:pt x="799973" y="157353"/>
                  </a:lnTo>
                  <a:close/>
                </a:path>
                <a:path w="2727325" h="567054">
                  <a:moveTo>
                    <a:pt x="849757" y="167259"/>
                  </a:moveTo>
                  <a:lnTo>
                    <a:pt x="847344" y="179705"/>
                  </a:lnTo>
                  <a:lnTo>
                    <a:pt x="884682" y="187070"/>
                  </a:lnTo>
                  <a:lnTo>
                    <a:pt x="887095" y="174625"/>
                  </a:lnTo>
                  <a:lnTo>
                    <a:pt x="849757" y="167259"/>
                  </a:lnTo>
                  <a:close/>
                </a:path>
                <a:path w="2727325" h="567054">
                  <a:moveTo>
                    <a:pt x="899540" y="177037"/>
                  </a:moveTo>
                  <a:lnTo>
                    <a:pt x="897127" y="189484"/>
                  </a:lnTo>
                  <a:lnTo>
                    <a:pt x="934465" y="196850"/>
                  </a:lnTo>
                  <a:lnTo>
                    <a:pt x="937006" y="184404"/>
                  </a:lnTo>
                  <a:lnTo>
                    <a:pt x="899540" y="177037"/>
                  </a:lnTo>
                  <a:close/>
                </a:path>
                <a:path w="2727325" h="567054">
                  <a:moveTo>
                    <a:pt x="949451" y="186817"/>
                  </a:moveTo>
                  <a:lnTo>
                    <a:pt x="946912" y="199389"/>
                  </a:lnTo>
                  <a:lnTo>
                    <a:pt x="984376" y="206756"/>
                  </a:lnTo>
                  <a:lnTo>
                    <a:pt x="986789" y="194310"/>
                  </a:lnTo>
                  <a:lnTo>
                    <a:pt x="949451" y="186817"/>
                  </a:lnTo>
                  <a:close/>
                </a:path>
                <a:path w="2727325" h="567054">
                  <a:moveTo>
                    <a:pt x="999236" y="196723"/>
                  </a:moveTo>
                  <a:lnTo>
                    <a:pt x="996823" y="209169"/>
                  </a:lnTo>
                  <a:lnTo>
                    <a:pt x="1034161" y="216535"/>
                  </a:lnTo>
                  <a:lnTo>
                    <a:pt x="1036701" y="204088"/>
                  </a:lnTo>
                  <a:lnTo>
                    <a:pt x="999236" y="196723"/>
                  </a:lnTo>
                  <a:close/>
                </a:path>
                <a:path w="2727325" h="567054">
                  <a:moveTo>
                    <a:pt x="1049147" y="206501"/>
                  </a:moveTo>
                  <a:lnTo>
                    <a:pt x="1046607" y="218948"/>
                  </a:lnTo>
                  <a:lnTo>
                    <a:pt x="1084072" y="226441"/>
                  </a:lnTo>
                  <a:lnTo>
                    <a:pt x="1086485" y="213868"/>
                  </a:lnTo>
                  <a:lnTo>
                    <a:pt x="1049147" y="206501"/>
                  </a:lnTo>
                  <a:close/>
                </a:path>
                <a:path w="2727325" h="567054">
                  <a:moveTo>
                    <a:pt x="1098931" y="216407"/>
                  </a:moveTo>
                  <a:lnTo>
                    <a:pt x="1096517" y="228854"/>
                  </a:lnTo>
                  <a:lnTo>
                    <a:pt x="1133856" y="236219"/>
                  </a:lnTo>
                  <a:lnTo>
                    <a:pt x="1136269" y="223774"/>
                  </a:lnTo>
                  <a:lnTo>
                    <a:pt x="1098931" y="216407"/>
                  </a:lnTo>
                  <a:close/>
                </a:path>
                <a:path w="2727325" h="567054">
                  <a:moveTo>
                    <a:pt x="1148841" y="226187"/>
                  </a:moveTo>
                  <a:lnTo>
                    <a:pt x="1146302" y="238632"/>
                  </a:lnTo>
                  <a:lnTo>
                    <a:pt x="1183766" y="245999"/>
                  </a:lnTo>
                  <a:lnTo>
                    <a:pt x="1186179" y="233553"/>
                  </a:lnTo>
                  <a:lnTo>
                    <a:pt x="1148841" y="226187"/>
                  </a:lnTo>
                  <a:close/>
                </a:path>
                <a:path w="2727325" h="567054">
                  <a:moveTo>
                    <a:pt x="1198626" y="236093"/>
                  </a:moveTo>
                  <a:lnTo>
                    <a:pt x="1196213" y="248538"/>
                  </a:lnTo>
                  <a:lnTo>
                    <a:pt x="1233551" y="255905"/>
                  </a:lnTo>
                  <a:lnTo>
                    <a:pt x="1235964" y="243459"/>
                  </a:lnTo>
                  <a:lnTo>
                    <a:pt x="1198626" y="236093"/>
                  </a:lnTo>
                  <a:close/>
                </a:path>
                <a:path w="2727325" h="567054">
                  <a:moveTo>
                    <a:pt x="1248410" y="245872"/>
                  </a:moveTo>
                  <a:lnTo>
                    <a:pt x="1245997" y="258318"/>
                  </a:lnTo>
                  <a:lnTo>
                    <a:pt x="1283335" y="265684"/>
                  </a:lnTo>
                  <a:lnTo>
                    <a:pt x="1285875" y="253237"/>
                  </a:lnTo>
                  <a:lnTo>
                    <a:pt x="1248410" y="245872"/>
                  </a:lnTo>
                  <a:close/>
                </a:path>
                <a:path w="2727325" h="567054">
                  <a:moveTo>
                    <a:pt x="1298321" y="255778"/>
                  </a:moveTo>
                  <a:lnTo>
                    <a:pt x="1295781" y="268224"/>
                  </a:lnTo>
                  <a:lnTo>
                    <a:pt x="1333246" y="275589"/>
                  </a:lnTo>
                  <a:lnTo>
                    <a:pt x="1335659" y="263144"/>
                  </a:lnTo>
                  <a:lnTo>
                    <a:pt x="1298321" y="255778"/>
                  </a:lnTo>
                  <a:close/>
                </a:path>
                <a:path w="2727325" h="567054">
                  <a:moveTo>
                    <a:pt x="1348104" y="265556"/>
                  </a:moveTo>
                  <a:lnTo>
                    <a:pt x="1345691" y="278003"/>
                  </a:lnTo>
                  <a:lnTo>
                    <a:pt x="1383029" y="285369"/>
                  </a:lnTo>
                  <a:lnTo>
                    <a:pt x="1385570" y="272923"/>
                  </a:lnTo>
                  <a:lnTo>
                    <a:pt x="1348104" y="265556"/>
                  </a:lnTo>
                  <a:close/>
                </a:path>
                <a:path w="2727325" h="567054">
                  <a:moveTo>
                    <a:pt x="1398015" y="275336"/>
                  </a:moveTo>
                  <a:lnTo>
                    <a:pt x="1395476" y="287909"/>
                  </a:lnTo>
                  <a:lnTo>
                    <a:pt x="1432940" y="295275"/>
                  </a:lnTo>
                  <a:lnTo>
                    <a:pt x="1435353" y="282829"/>
                  </a:lnTo>
                  <a:lnTo>
                    <a:pt x="1398015" y="275336"/>
                  </a:lnTo>
                  <a:close/>
                </a:path>
                <a:path w="2727325" h="567054">
                  <a:moveTo>
                    <a:pt x="1447800" y="285242"/>
                  </a:moveTo>
                  <a:lnTo>
                    <a:pt x="1445387" y="297688"/>
                  </a:lnTo>
                  <a:lnTo>
                    <a:pt x="1482725" y="305054"/>
                  </a:lnTo>
                  <a:lnTo>
                    <a:pt x="1485138" y="292607"/>
                  </a:lnTo>
                  <a:lnTo>
                    <a:pt x="1447800" y="285242"/>
                  </a:lnTo>
                  <a:close/>
                </a:path>
                <a:path w="2727325" h="567054">
                  <a:moveTo>
                    <a:pt x="1497711" y="295020"/>
                  </a:moveTo>
                  <a:lnTo>
                    <a:pt x="1495171" y="307467"/>
                  </a:lnTo>
                  <a:lnTo>
                    <a:pt x="1532636" y="314960"/>
                  </a:lnTo>
                  <a:lnTo>
                    <a:pt x="1535049" y="302387"/>
                  </a:lnTo>
                  <a:lnTo>
                    <a:pt x="1497711" y="295020"/>
                  </a:lnTo>
                  <a:close/>
                </a:path>
                <a:path w="2727325" h="567054">
                  <a:moveTo>
                    <a:pt x="1547495" y="304926"/>
                  </a:moveTo>
                  <a:lnTo>
                    <a:pt x="1545082" y="317373"/>
                  </a:lnTo>
                  <a:lnTo>
                    <a:pt x="1582420" y="324738"/>
                  </a:lnTo>
                  <a:lnTo>
                    <a:pt x="1584833" y="312293"/>
                  </a:lnTo>
                  <a:lnTo>
                    <a:pt x="1547495" y="304926"/>
                  </a:lnTo>
                  <a:close/>
                </a:path>
                <a:path w="2727325" h="567054">
                  <a:moveTo>
                    <a:pt x="1597278" y="314706"/>
                  </a:moveTo>
                  <a:lnTo>
                    <a:pt x="1594865" y="327151"/>
                  </a:lnTo>
                  <a:lnTo>
                    <a:pt x="1632203" y="334518"/>
                  </a:lnTo>
                  <a:lnTo>
                    <a:pt x="1634744" y="322072"/>
                  </a:lnTo>
                  <a:lnTo>
                    <a:pt x="1597278" y="314706"/>
                  </a:lnTo>
                  <a:close/>
                </a:path>
                <a:path w="2727325" h="567054">
                  <a:moveTo>
                    <a:pt x="1647189" y="324612"/>
                  </a:moveTo>
                  <a:lnTo>
                    <a:pt x="1644777" y="337057"/>
                  </a:lnTo>
                  <a:lnTo>
                    <a:pt x="1682114" y="344424"/>
                  </a:lnTo>
                  <a:lnTo>
                    <a:pt x="1684527" y="331978"/>
                  </a:lnTo>
                  <a:lnTo>
                    <a:pt x="1647189" y="324612"/>
                  </a:lnTo>
                  <a:close/>
                </a:path>
                <a:path w="2727325" h="567054">
                  <a:moveTo>
                    <a:pt x="1696974" y="334391"/>
                  </a:moveTo>
                  <a:lnTo>
                    <a:pt x="1694561" y="346837"/>
                  </a:lnTo>
                  <a:lnTo>
                    <a:pt x="1731899" y="354203"/>
                  </a:lnTo>
                  <a:lnTo>
                    <a:pt x="1734439" y="341756"/>
                  </a:lnTo>
                  <a:lnTo>
                    <a:pt x="1696974" y="334391"/>
                  </a:lnTo>
                  <a:close/>
                </a:path>
                <a:path w="2727325" h="567054">
                  <a:moveTo>
                    <a:pt x="1746885" y="344297"/>
                  </a:moveTo>
                  <a:lnTo>
                    <a:pt x="1744345" y="356743"/>
                  </a:lnTo>
                  <a:lnTo>
                    <a:pt x="1781810" y="364109"/>
                  </a:lnTo>
                  <a:lnTo>
                    <a:pt x="1784223" y="351663"/>
                  </a:lnTo>
                  <a:lnTo>
                    <a:pt x="1746885" y="344297"/>
                  </a:lnTo>
                  <a:close/>
                </a:path>
                <a:path w="2727325" h="567054">
                  <a:moveTo>
                    <a:pt x="1796669" y="354075"/>
                  </a:moveTo>
                  <a:lnTo>
                    <a:pt x="1794256" y="366522"/>
                  </a:lnTo>
                  <a:lnTo>
                    <a:pt x="1831594" y="373888"/>
                  </a:lnTo>
                  <a:lnTo>
                    <a:pt x="1834007" y="361442"/>
                  </a:lnTo>
                  <a:lnTo>
                    <a:pt x="1796669" y="354075"/>
                  </a:lnTo>
                  <a:close/>
                </a:path>
                <a:path w="2727325" h="567054">
                  <a:moveTo>
                    <a:pt x="1846579" y="363855"/>
                  </a:moveTo>
                  <a:lnTo>
                    <a:pt x="1844039" y="376428"/>
                  </a:lnTo>
                  <a:lnTo>
                    <a:pt x="1881504" y="383794"/>
                  </a:lnTo>
                  <a:lnTo>
                    <a:pt x="1883917" y="371348"/>
                  </a:lnTo>
                  <a:lnTo>
                    <a:pt x="1846579" y="363855"/>
                  </a:lnTo>
                  <a:close/>
                </a:path>
                <a:path w="2727325" h="567054">
                  <a:moveTo>
                    <a:pt x="1896364" y="373761"/>
                  </a:moveTo>
                  <a:lnTo>
                    <a:pt x="1893951" y="386206"/>
                  </a:lnTo>
                  <a:lnTo>
                    <a:pt x="1931289" y="393573"/>
                  </a:lnTo>
                  <a:lnTo>
                    <a:pt x="1933702" y="381126"/>
                  </a:lnTo>
                  <a:lnTo>
                    <a:pt x="1896364" y="373761"/>
                  </a:lnTo>
                  <a:close/>
                </a:path>
                <a:path w="2727325" h="567054">
                  <a:moveTo>
                    <a:pt x="1946148" y="383539"/>
                  </a:moveTo>
                  <a:lnTo>
                    <a:pt x="1943735" y="395986"/>
                  </a:lnTo>
                  <a:lnTo>
                    <a:pt x="1981073" y="403479"/>
                  </a:lnTo>
                  <a:lnTo>
                    <a:pt x="1983613" y="390906"/>
                  </a:lnTo>
                  <a:lnTo>
                    <a:pt x="1946148" y="383539"/>
                  </a:lnTo>
                  <a:close/>
                </a:path>
                <a:path w="2727325" h="567054">
                  <a:moveTo>
                    <a:pt x="1996059" y="393445"/>
                  </a:moveTo>
                  <a:lnTo>
                    <a:pt x="1993646" y="405892"/>
                  </a:lnTo>
                  <a:lnTo>
                    <a:pt x="2030984" y="413257"/>
                  </a:lnTo>
                  <a:lnTo>
                    <a:pt x="2033397" y="400812"/>
                  </a:lnTo>
                  <a:lnTo>
                    <a:pt x="1996059" y="393445"/>
                  </a:lnTo>
                  <a:close/>
                </a:path>
                <a:path w="2727325" h="567054">
                  <a:moveTo>
                    <a:pt x="2045842" y="403225"/>
                  </a:moveTo>
                  <a:lnTo>
                    <a:pt x="2043429" y="415670"/>
                  </a:lnTo>
                  <a:lnTo>
                    <a:pt x="2080767" y="423037"/>
                  </a:lnTo>
                  <a:lnTo>
                    <a:pt x="2083308" y="410591"/>
                  </a:lnTo>
                  <a:lnTo>
                    <a:pt x="2045842" y="403225"/>
                  </a:lnTo>
                  <a:close/>
                </a:path>
                <a:path w="2727325" h="567054">
                  <a:moveTo>
                    <a:pt x="2095753" y="413131"/>
                  </a:moveTo>
                  <a:lnTo>
                    <a:pt x="2093214" y="425576"/>
                  </a:lnTo>
                  <a:lnTo>
                    <a:pt x="2130679" y="432943"/>
                  </a:lnTo>
                  <a:lnTo>
                    <a:pt x="2133091" y="420497"/>
                  </a:lnTo>
                  <a:lnTo>
                    <a:pt x="2095753" y="413131"/>
                  </a:lnTo>
                  <a:close/>
                </a:path>
                <a:path w="2727325" h="567054">
                  <a:moveTo>
                    <a:pt x="2145538" y="422910"/>
                  </a:moveTo>
                  <a:lnTo>
                    <a:pt x="2143125" y="435356"/>
                  </a:lnTo>
                  <a:lnTo>
                    <a:pt x="2180463" y="442722"/>
                  </a:lnTo>
                  <a:lnTo>
                    <a:pt x="2182876" y="430275"/>
                  </a:lnTo>
                  <a:lnTo>
                    <a:pt x="2145538" y="422910"/>
                  </a:lnTo>
                  <a:close/>
                </a:path>
                <a:path w="2727325" h="567054">
                  <a:moveTo>
                    <a:pt x="2195449" y="432816"/>
                  </a:moveTo>
                  <a:lnTo>
                    <a:pt x="2192909" y="445262"/>
                  </a:lnTo>
                  <a:lnTo>
                    <a:pt x="2230374" y="452628"/>
                  </a:lnTo>
                  <a:lnTo>
                    <a:pt x="2232787" y="440181"/>
                  </a:lnTo>
                  <a:lnTo>
                    <a:pt x="2195449" y="432816"/>
                  </a:lnTo>
                  <a:close/>
                </a:path>
                <a:path w="2727325" h="567054">
                  <a:moveTo>
                    <a:pt x="2245233" y="442594"/>
                  </a:moveTo>
                  <a:lnTo>
                    <a:pt x="2242820" y="455041"/>
                  </a:lnTo>
                  <a:lnTo>
                    <a:pt x="2280158" y="462406"/>
                  </a:lnTo>
                  <a:lnTo>
                    <a:pt x="2282571" y="449961"/>
                  </a:lnTo>
                  <a:lnTo>
                    <a:pt x="2245233" y="442594"/>
                  </a:lnTo>
                  <a:close/>
                </a:path>
                <a:path w="2727325" h="567054">
                  <a:moveTo>
                    <a:pt x="2295016" y="452374"/>
                  </a:moveTo>
                  <a:lnTo>
                    <a:pt x="2292604" y="464947"/>
                  </a:lnTo>
                  <a:lnTo>
                    <a:pt x="2329941" y="472313"/>
                  </a:lnTo>
                  <a:lnTo>
                    <a:pt x="2332482" y="459867"/>
                  </a:lnTo>
                  <a:lnTo>
                    <a:pt x="2295016" y="452374"/>
                  </a:lnTo>
                  <a:close/>
                </a:path>
                <a:path w="2727325" h="567054">
                  <a:moveTo>
                    <a:pt x="2344928" y="462280"/>
                  </a:moveTo>
                  <a:lnTo>
                    <a:pt x="2342515" y="474725"/>
                  </a:lnTo>
                  <a:lnTo>
                    <a:pt x="2379853" y="482092"/>
                  </a:lnTo>
                  <a:lnTo>
                    <a:pt x="2382266" y="469646"/>
                  </a:lnTo>
                  <a:lnTo>
                    <a:pt x="2344928" y="462280"/>
                  </a:lnTo>
                  <a:close/>
                </a:path>
                <a:path w="2727325" h="567054">
                  <a:moveTo>
                    <a:pt x="2394712" y="472059"/>
                  </a:moveTo>
                  <a:lnTo>
                    <a:pt x="2392299" y="484505"/>
                  </a:lnTo>
                  <a:lnTo>
                    <a:pt x="2429637" y="491998"/>
                  </a:lnTo>
                  <a:lnTo>
                    <a:pt x="2432177" y="479425"/>
                  </a:lnTo>
                  <a:lnTo>
                    <a:pt x="2394712" y="472059"/>
                  </a:lnTo>
                  <a:close/>
                </a:path>
                <a:path w="2727325" h="567054">
                  <a:moveTo>
                    <a:pt x="2444623" y="481965"/>
                  </a:moveTo>
                  <a:lnTo>
                    <a:pt x="2442083" y="494411"/>
                  </a:lnTo>
                  <a:lnTo>
                    <a:pt x="2479548" y="501777"/>
                  </a:lnTo>
                  <a:lnTo>
                    <a:pt x="2481961" y="489331"/>
                  </a:lnTo>
                  <a:lnTo>
                    <a:pt x="2444623" y="481965"/>
                  </a:lnTo>
                  <a:close/>
                </a:path>
                <a:path w="2727325" h="567054">
                  <a:moveTo>
                    <a:pt x="2494407" y="491744"/>
                  </a:moveTo>
                  <a:lnTo>
                    <a:pt x="2491994" y="504190"/>
                  </a:lnTo>
                  <a:lnTo>
                    <a:pt x="2529332" y="511556"/>
                  </a:lnTo>
                  <a:lnTo>
                    <a:pt x="2531872" y="499109"/>
                  </a:lnTo>
                  <a:lnTo>
                    <a:pt x="2494407" y="491744"/>
                  </a:lnTo>
                  <a:close/>
                </a:path>
                <a:path w="2727325" h="567054">
                  <a:moveTo>
                    <a:pt x="2544317" y="501650"/>
                  </a:moveTo>
                  <a:lnTo>
                    <a:pt x="2541778" y="514096"/>
                  </a:lnTo>
                  <a:lnTo>
                    <a:pt x="2579242" y="521462"/>
                  </a:lnTo>
                  <a:lnTo>
                    <a:pt x="2581656" y="509016"/>
                  </a:lnTo>
                  <a:lnTo>
                    <a:pt x="2544317" y="501650"/>
                  </a:lnTo>
                  <a:close/>
                </a:path>
                <a:path w="2727325" h="567054">
                  <a:moveTo>
                    <a:pt x="2594102" y="511428"/>
                  </a:moveTo>
                  <a:lnTo>
                    <a:pt x="2591689" y="523875"/>
                  </a:lnTo>
                  <a:lnTo>
                    <a:pt x="2629027" y="531241"/>
                  </a:lnTo>
                  <a:lnTo>
                    <a:pt x="2631440" y="518795"/>
                  </a:lnTo>
                  <a:lnTo>
                    <a:pt x="2594102" y="511428"/>
                  </a:lnTo>
                  <a:close/>
                </a:path>
                <a:path w="2727325" h="567054">
                  <a:moveTo>
                    <a:pt x="2650839" y="535632"/>
                  </a:moveTo>
                  <a:lnTo>
                    <a:pt x="2644648" y="566801"/>
                  </a:lnTo>
                  <a:lnTo>
                    <a:pt x="2726816" y="544068"/>
                  </a:lnTo>
                  <a:lnTo>
                    <a:pt x="2719100" y="538099"/>
                  </a:lnTo>
                  <a:lnTo>
                    <a:pt x="2663316" y="538099"/>
                  </a:lnTo>
                  <a:lnTo>
                    <a:pt x="2650839" y="535632"/>
                  </a:lnTo>
                  <a:close/>
                </a:path>
                <a:path w="2727325" h="567054">
                  <a:moveTo>
                    <a:pt x="2653312" y="523183"/>
                  </a:moveTo>
                  <a:lnTo>
                    <a:pt x="2650839" y="535632"/>
                  </a:lnTo>
                  <a:lnTo>
                    <a:pt x="2663316" y="538099"/>
                  </a:lnTo>
                  <a:lnTo>
                    <a:pt x="2665729" y="525653"/>
                  </a:lnTo>
                  <a:lnTo>
                    <a:pt x="2653312" y="523183"/>
                  </a:lnTo>
                  <a:close/>
                </a:path>
                <a:path w="2727325" h="567054">
                  <a:moveTo>
                    <a:pt x="2659507" y="491998"/>
                  </a:moveTo>
                  <a:lnTo>
                    <a:pt x="2653312" y="523183"/>
                  </a:lnTo>
                  <a:lnTo>
                    <a:pt x="2665729" y="525653"/>
                  </a:lnTo>
                  <a:lnTo>
                    <a:pt x="2663316" y="538099"/>
                  </a:lnTo>
                  <a:lnTo>
                    <a:pt x="2719100" y="538099"/>
                  </a:lnTo>
                  <a:lnTo>
                    <a:pt x="2659507" y="491998"/>
                  </a:lnTo>
                  <a:close/>
                </a:path>
                <a:path w="2727325" h="567054">
                  <a:moveTo>
                    <a:pt x="2644013" y="521334"/>
                  </a:moveTo>
                  <a:lnTo>
                    <a:pt x="2641473" y="533781"/>
                  </a:lnTo>
                  <a:lnTo>
                    <a:pt x="2650839" y="535632"/>
                  </a:lnTo>
                  <a:lnTo>
                    <a:pt x="2653312" y="523183"/>
                  </a:lnTo>
                  <a:lnTo>
                    <a:pt x="2644013" y="521334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385815" y="5321808"/>
            <a:ext cx="1894839" cy="462280"/>
          </a:xfrm>
          <a:prstGeom prst="rect">
            <a:avLst/>
          </a:prstGeom>
          <a:ln w="9144">
            <a:solidFill>
              <a:srgbClr val="006FC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10"/>
              </a:spcBef>
            </a:pPr>
            <a:r>
              <a:rPr sz="2400" dirty="0">
                <a:latin typeface="Calibri"/>
                <a:cs typeface="Calibri"/>
              </a:rPr>
              <a:t>‘Poor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Sibling’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51407" y="4729353"/>
            <a:ext cx="1189355" cy="600075"/>
          </a:xfrm>
          <a:custGeom>
            <a:avLst/>
            <a:gdLst/>
            <a:ahLst/>
            <a:cxnLst/>
            <a:rect l="l" t="t" r="r" b="b"/>
            <a:pathLst>
              <a:path w="1189355" h="600075">
                <a:moveTo>
                  <a:pt x="5689" y="0"/>
                </a:moveTo>
                <a:lnTo>
                  <a:pt x="0" y="11430"/>
                </a:lnTo>
                <a:lnTo>
                  <a:pt x="34086" y="28448"/>
                </a:lnTo>
                <a:lnTo>
                  <a:pt x="39801" y="17145"/>
                </a:lnTo>
                <a:lnTo>
                  <a:pt x="5689" y="0"/>
                </a:lnTo>
                <a:close/>
              </a:path>
              <a:path w="1189355" h="600075">
                <a:moveTo>
                  <a:pt x="51104" y="22733"/>
                </a:moveTo>
                <a:lnTo>
                  <a:pt x="45389" y="34163"/>
                </a:lnTo>
                <a:lnTo>
                  <a:pt x="79425" y="51181"/>
                </a:lnTo>
                <a:lnTo>
                  <a:pt x="85140" y="39878"/>
                </a:lnTo>
                <a:lnTo>
                  <a:pt x="51104" y="22733"/>
                </a:lnTo>
                <a:close/>
              </a:path>
              <a:path w="1189355" h="600075">
                <a:moveTo>
                  <a:pt x="96570" y="45593"/>
                </a:moveTo>
                <a:lnTo>
                  <a:pt x="90855" y="56896"/>
                </a:lnTo>
                <a:lnTo>
                  <a:pt x="124891" y="73914"/>
                </a:lnTo>
                <a:lnTo>
                  <a:pt x="130606" y="62611"/>
                </a:lnTo>
                <a:lnTo>
                  <a:pt x="96570" y="45593"/>
                </a:lnTo>
                <a:close/>
              </a:path>
              <a:path w="1189355" h="600075">
                <a:moveTo>
                  <a:pt x="141909" y="68326"/>
                </a:moveTo>
                <a:lnTo>
                  <a:pt x="136321" y="79629"/>
                </a:lnTo>
                <a:lnTo>
                  <a:pt x="170357" y="96647"/>
                </a:lnTo>
                <a:lnTo>
                  <a:pt x="176072" y="85344"/>
                </a:lnTo>
                <a:lnTo>
                  <a:pt x="141909" y="68326"/>
                </a:lnTo>
                <a:close/>
              </a:path>
              <a:path w="1189355" h="600075">
                <a:moveTo>
                  <a:pt x="187375" y="91059"/>
                </a:moveTo>
                <a:lnTo>
                  <a:pt x="181660" y="102362"/>
                </a:lnTo>
                <a:lnTo>
                  <a:pt x="215696" y="119507"/>
                </a:lnTo>
                <a:lnTo>
                  <a:pt x="221411" y="108077"/>
                </a:lnTo>
                <a:lnTo>
                  <a:pt x="187375" y="91059"/>
                </a:lnTo>
                <a:close/>
              </a:path>
              <a:path w="1189355" h="600075">
                <a:moveTo>
                  <a:pt x="232841" y="113792"/>
                </a:moveTo>
                <a:lnTo>
                  <a:pt x="227126" y="125095"/>
                </a:lnTo>
                <a:lnTo>
                  <a:pt x="261162" y="142240"/>
                </a:lnTo>
                <a:lnTo>
                  <a:pt x="266877" y="130810"/>
                </a:lnTo>
                <a:lnTo>
                  <a:pt x="232841" y="113792"/>
                </a:lnTo>
                <a:close/>
              </a:path>
              <a:path w="1189355" h="600075">
                <a:moveTo>
                  <a:pt x="278180" y="136525"/>
                </a:moveTo>
                <a:lnTo>
                  <a:pt x="272465" y="147955"/>
                </a:lnTo>
                <a:lnTo>
                  <a:pt x="306628" y="164973"/>
                </a:lnTo>
                <a:lnTo>
                  <a:pt x="312216" y="153543"/>
                </a:lnTo>
                <a:lnTo>
                  <a:pt x="278180" y="136525"/>
                </a:lnTo>
                <a:close/>
              </a:path>
              <a:path w="1189355" h="600075">
                <a:moveTo>
                  <a:pt x="323646" y="159258"/>
                </a:moveTo>
                <a:lnTo>
                  <a:pt x="317931" y="170688"/>
                </a:lnTo>
                <a:lnTo>
                  <a:pt x="351967" y="187706"/>
                </a:lnTo>
                <a:lnTo>
                  <a:pt x="357682" y="176403"/>
                </a:lnTo>
                <a:lnTo>
                  <a:pt x="323646" y="159258"/>
                </a:lnTo>
                <a:close/>
              </a:path>
              <a:path w="1189355" h="600075">
                <a:moveTo>
                  <a:pt x="369112" y="181991"/>
                </a:moveTo>
                <a:lnTo>
                  <a:pt x="363397" y="193421"/>
                </a:lnTo>
                <a:lnTo>
                  <a:pt x="397433" y="210439"/>
                </a:lnTo>
                <a:lnTo>
                  <a:pt x="403148" y="199136"/>
                </a:lnTo>
                <a:lnTo>
                  <a:pt x="369112" y="181991"/>
                </a:lnTo>
                <a:close/>
              </a:path>
              <a:path w="1189355" h="600075">
                <a:moveTo>
                  <a:pt x="414451" y="204851"/>
                </a:moveTo>
                <a:lnTo>
                  <a:pt x="408736" y="216154"/>
                </a:lnTo>
                <a:lnTo>
                  <a:pt x="442899" y="233172"/>
                </a:lnTo>
                <a:lnTo>
                  <a:pt x="448487" y="221869"/>
                </a:lnTo>
                <a:lnTo>
                  <a:pt x="414451" y="204851"/>
                </a:lnTo>
                <a:close/>
              </a:path>
              <a:path w="1189355" h="600075">
                <a:moveTo>
                  <a:pt x="459917" y="227584"/>
                </a:moveTo>
                <a:lnTo>
                  <a:pt x="454202" y="238887"/>
                </a:lnTo>
                <a:lnTo>
                  <a:pt x="488238" y="255905"/>
                </a:lnTo>
                <a:lnTo>
                  <a:pt x="493953" y="244602"/>
                </a:lnTo>
                <a:lnTo>
                  <a:pt x="459917" y="227584"/>
                </a:lnTo>
                <a:close/>
              </a:path>
              <a:path w="1189355" h="600075">
                <a:moveTo>
                  <a:pt x="505256" y="250317"/>
                </a:moveTo>
                <a:lnTo>
                  <a:pt x="499668" y="261620"/>
                </a:lnTo>
                <a:lnTo>
                  <a:pt x="533704" y="278765"/>
                </a:lnTo>
                <a:lnTo>
                  <a:pt x="539419" y="267335"/>
                </a:lnTo>
                <a:lnTo>
                  <a:pt x="505256" y="250317"/>
                </a:lnTo>
                <a:close/>
              </a:path>
              <a:path w="1189355" h="600075">
                <a:moveTo>
                  <a:pt x="550722" y="273050"/>
                </a:moveTo>
                <a:lnTo>
                  <a:pt x="545007" y="284353"/>
                </a:lnTo>
                <a:lnTo>
                  <a:pt x="579170" y="301498"/>
                </a:lnTo>
                <a:lnTo>
                  <a:pt x="584758" y="290068"/>
                </a:lnTo>
                <a:lnTo>
                  <a:pt x="550722" y="273050"/>
                </a:lnTo>
                <a:close/>
              </a:path>
              <a:path w="1189355" h="600075">
                <a:moveTo>
                  <a:pt x="596188" y="295783"/>
                </a:moveTo>
                <a:lnTo>
                  <a:pt x="590473" y="307213"/>
                </a:lnTo>
                <a:lnTo>
                  <a:pt x="624509" y="324231"/>
                </a:lnTo>
                <a:lnTo>
                  <a:pt x="630224" y="312801"/>
                </a:lnTo>
                <a:lnTo>
                  <a:pt x="596188" y="295783"/>
                </a:lnTo>
                <a:close/>
              </a:path>
              <a:path w="1189355" h="600075">
                <a:moveTo>
                  <a:pt x="641527" y="318516"/>
                </a:moveTo>
                <a:lnTo>
                  <a:pt x="635939" y="329946"/>
                </a:lnTo>
                <a:lnTo>
                  <a:pt x="669975" y="346964"/>
                </a:lnTo>
                <a:lnTo>
                  <a:pt x="675690" y="335661"/>
                </a:lnTo>
                <a:lnTo>
                  <a:pt x="641527" y="318516"/>
                </a:lnTo>
                <a:close/>
              </a:path>
              <a:path w="1189355" h="600075">
                <a:moveTo>
                  <a:pt x="686993" y="341249"/>
                </a:moveTo>
                <a:lnTo>
                  <a:pt x="681278" y="352679"/>
                </a:lnTo>
                <a:lnTo>
                  <a:pt x="715314" y="369697"/>
                </a:lnTo>
                <a:lnTo>
                  <a:pt x="721029" y="358394"/>
                </a:lnTo>
                <a:lnTo>
                  <a:pt x="686993" y="341249"/>
                </a:lnTo>
                <a:close/>
              </a:path>
              <a:path w="1189355" h="600075">
                <a:moveTo>
                  <a:pt x="732459" y="364109"/>
                </a:moveTo>
                <a:lnTo>
                  <a:pt x="726744" y="375412"/>
                </a:lnTo>
                <a:lnTo>
                  <a:pt x="760780" y="392430"/>
                </a:lnTo>
                <a:lnTo>
                  <a:pt x="766495" y="381127"/>
                </a:lnTo>
                <a:lnTo>
                  <a:pt x="732459" y="364109"/>
                </a:lnTo>
                <a:close/>
              </a:path>
              <a:path w="1189355" h="600075">
                <a:moveTo>
                  <a:pt x="777798" y="386842"/>
                </a:moveTo>
                <a:lnTo>
                  <a:pt x="772210" y="398145"/>
                </a:lnTo>
                <a:lnTo>
                  <a:pt x="806246" y="415163"/>
                </a:lnTo>
                <a:lnTo>
                  <a:pt x="811961" y="403860"/>
                </a:lnTo>
                <a:lnTo>
                  <a:pt x="777798" y="386842"/>
                </a:lnTo>
                <a:close/>
              </a:path>
              <a:path w="1189355" h="600075">
                <a:moveTo>
                  <a:pt x="823264" y="409575"/>
                </a:moveTo>
                <a:lnTo>
                  <a:pt x="817549" y="420878"/>
                </a:lnTo>
                <a:lnTo>
                  <a:pt x="851585" y="438023"/>
                </a:lnTo>
                <a:lnTo>
                  <a:pt x="857300" y="426593"/>
                </a:lnTo>
                <a:lnTo>
                  <a:pt x="823264" y="409575"/>
                </a:lnTo>
                <a:close/>
              </a:path>
              <a:path w="1189355" h="600075">
                <a:moveTo>
                  <a:pt x="868730" y="432308"/>
                </a:moveTo>
                <a:lnTo>
                  <a:pt x="863015" y="443611"/>
                </a:lnTo>
                <a:lnTo>
                  <a:pt x="897051" y="460756"/>
                </a:lnTo>
                <a:lnTo>
                  <a:pt x="902766" y="449326"/>
                </a:lnTo>
                <a:lnTo>
                  <a:pt x="868730" y="432308"/>
                </a:lnTo>
                <a:close/>
              </a:path>
              <a:path w="1189355" h="600075">
                <a:moveTo>
                  <a:pt x="914069" y="455041"/>
                </a:moveTo>
                <a:lnTo>
                  <a:pt x="908354" y="466471"/>
                </a:lnTo>
                <a:lnTo>
                  <a:pt x="942517" y="483489"/>
                </a:lnTo>
                <a:lnTo>
                  <a:pt x="948105" y="472059"/>
                </a:lnTo>
                <a:lnTo>
                  <a:pt x="914069" y="455041"/>
                </a:lnTo>
                <a:close/>
              </a:path>
              <a:path w="1189355" h="600075">
                <a:moveTo>
                  <a:pt x="959535" y="477774"/>
                </a:moveTo>
                <a:lnTo>
                  <a:pt x="953820" y="489204"/>
                </a:lnTo>
                <a:lnTo>
                  <a:pt x="987856" y="506222"/>
                </a:lnTo>
                <a:lnTo>
                  <a:pt x="993571" y="494919"/>
                </a:lnTo>
                <a:lnTo>
                  <a:pt x="959535" y="477774"/>
                </a:lnTo>
                <a:close/>
              </a:path>
              <a:path w="1189355" h="600075">
                <a:moveTo>
                  <a:pt x="1005001" y="500507"/>
                </a:moveTo>
                <a:lnTo>
                  <a:pt x="999286" y="511937"/>
                </a:lnTo>
                <a:lnTo>
                  <a:pt x="1033322" y="528955"/>
                </a:lnTo>
                <a:lnTo>
                  <a:pt x="1039037" y="517652"/>
                </a:lnTo>
                <a:lnTo>
                  <a:pt x="1005001" y="500507"/>
                </a:lnTo>
                <a:close/>
              </a:path>
              <a:path w="1189355" h="600075">
                <a:moveTo>
                  <a:pt x="1050340" y="523367"/>
                </a:moveTo>
                <a:lnTo>
                  <a:pt x="1044625" y="534670"/>
                </a:lnTo>
                <a:lnTo>
                  <a:pt x="1078788" y="551688"/>
                </a:lnTo>
                <a:lnTo>
                  <a:pt x="1084376" y="540385"/>
                </a:lnTo>
                <a:lnTo>
                  <a:pt x="1050340" y="523367"/>
                </a:lnTo>
                <a:close/>
              </a:path>
              <a:path w="1189355" h="600075">
                <a:moveTo>
                  <a:pt x="1117798" y="571256"/>
                </a:moveTo>
                <a:lnTo>
                  <a:pt x="1103553" y="599694"/>
                </a:lnTo>
                <a:lnTo>
                  <a:pt x="1188770" y="599694"/>
                </a:lnTo>
                <a:lnTo>
                  <a:pt x="1169851" y="574421"/>
                </a:lnTo>
                <a:lnTo>
                  <a:pt x="1124127" y="574421"/>
                </a:lnTo>
                <a:lnTo>
                  <a:pt x="1117798" y="571256"/>
                </a:lnTo>
                <a:close/>
              </a:path>
              <a:path w="1189355" h="600075">
                <a:moveTo>
                  <a:pt x="1123471" y="559932"/>
                </a:moveTo>
                <a:lnTo>
                  <a:pt x="1117798" y="571256"/>
                </a:lnTo>
                <a:lnTo>
                  <a:pt x="1124127" y="574421"/>
                </a:lnTo>
                <a:lnTo>
                  <a:pt x="1129842" y="563118"/>
                </a:lnTo>
                <a:lnTo>
                  <a:pt x="1123471" y="559932"/>
                </a:lnTo>
                <a:close/>
              </a:path>
              <a:path w="1189355" h="600075">
                <a:moveTo>
                  <a:pt x="1137716" y="531495"/>
                </a:moveTo>
                <a:lnTo>
                  <a:pt x="1123471" y="559932"/>
                </a:lnTo>
                <a:lnTo>
                  <a:pt x="1129842" y="563118"/>
                </a:lnTo>
                <a:lnTo>
                  <a:pt x="1124127" y="574421"/>
                </a:lnTo>
                <a:lnTo>
                  <a:pt x="1169851" y="574421"/>
                </a:lnTo>
                <a:lnTo>
                  <a:pt x="1137716" y="531495"/>
                </a:lnTo>
                <a:close/>
              </a:path>
              <a:path w="1189355" h="600075">
                <a:moveTo>
                  <a:pt x="1095806" y="546100"/>
                </a:moveTo>
                <a:lnTo>
                  <a:pt x="1090091" y="557403"/>
                </a:lnTo>
                <a:lnTo>
                  <a:pt x="1117798" y="571256"/>
                </a:lnTo>
                <a:lnTo>
                  <a:pt x="1123471" y="559932"/>
                </a:lnTo>
                <a:lnTo>
                  <a:pt x="1095806" y="5461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6444" y="2929127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6"/>
                </a:moveTo>
                <a:lnTo>
                  <a:pt x="2171700" y="0"/>
                </a:lnTo>
                <a:lnTo>
                  <a:pt x="2726435" y="0"/>
                </a:lnTo>
                <a:lnTo>
                  <a:pt x="2726435" y="463296"/>
                </a:lnTo>
                <a:lnTo>
                  <a:pt x="2171700" y="463296"/>
                </a:lnTo>
              </a:path>
              <a:path w="6666230" h="1805939">
                <a:moveTo>
                  <a:pt x="2264664" y="0"/>
                </a:moveTo>
                <a:lnTo>
                  <a:pt x="2264664" y="463296"/>
                </a:lnTo>
                <a:lnTo>
                  <a:pt x="2264664" y="0"/>
                </a:lnTo>
              </a:path>
              <a:path w="6666230" h="1805939">
                <a:moveTo>
                  <a:pt x="2726435" y="463296"/>
                </a:moveTo>
                <a:lnTo>
                  <a:pt x="2726435" y="0"/>
                </a:lnTo>
                <a:lnTo>
                  <a:pt x="3285617" y="0"/>
                </a:lnTo>
                <a:lnTo>
                  <a:pt x="3285617" y="463296"/>
                </a:lnTo>
                <a:lnTo>
                  <a:pt x="2726435" y="463296"/>
                </a:lnTo>
              </a:path>
              <a:path w="6666230" h="1805939">
                <a:moveTo>
                  <a:pt x="2822447" y="0"/>
                </a:moveTo>
                <a:lnTo>
                  <a:pt x="2822447" y="463296"/>
                </a:lnTo>
                <a:lnTo>
                  <a:pt x="2822447" y="0"/>
                </a:lnTo>
              </a:path>
              <a:path w="6666230" h="1805939">
                <a:moveTo>
                  <a:pt x="3285744" y="463296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3296"/>
                </a:lnTo>
                <a:lnTo>
                  <a:pt x="3285744" y="463296"/>
                </a:lnTo>
              </a:path>
              <a:path w="6666230" h="1805939">
                <a:moveTo>
                  <a:pt x="3378707" y="0"/>
                </a:moveTo>
                <a:lnTo>
                  <a:pt x="3378707" y="463296"/>
                </a:lnTo>
                <a:lnTo>
                  <a:pt x="3378707" y="0"/>
                </a:lnTo>
              </a:path>
              <a:path w="6666230" h="1805939">
                <a:moveTo>
                  <a:pt x="3843528" y="463296"/>
                </a:moveTo>
                <a:lnTo>
                  <a:pt x="3843528" y="0"/>
                </a:lnTo>
                <a:lnTo>
                  <a:pt x="4401311" y="0"/>
                </a:lnTo>
                <a:lnTo>
                  <a:pt x="4401311" y="463296"/>
                </a:lnTo>
                <a:lnTo>
                  <a:pt x="3843528" y="463296"/>
                </a:lnTo>
              </a:path>
              <a:path w="6666230" h="1805939">
                <a:moveTo>
                  <a:pt x="3934968" y="0"/>
                </a:moveTo>
                <a:lnTo>
                  <a:pt x="3934968" y="463296"/>
                </a:lnTo>
                <a:lnTo>
                  <a:pt x="3934968" y="0"/>
                </a:lnTo>
              </a:path>
              <a:path w="6666230" h="1805939">
                <a:moveTo>
                  <a:pt x="4401311" y="463296"/>
                </a:moveTo>
                <a:lnTo>
                  <a:pt x="4401311" y="0"/>
                </a:lnTo>
                <a:lnTo>
                  <a:pt x="4494149" y="0"/>
                </a:lnTo>
                <a:lnTo>
                  <a:pt x="4494149" y="463296"/>
                </a:lnTo>
                <a:lnTo>
                  <a:pt x="4401311" y="463296"/>
                </a:lnTo>
              </a:path>
              <a:path w="6666230" h="1805939">
                <a:moveTo>
                  <a:pt x="917448" y="1805940"/>
                </a:moveTo>
                <a:lnTo>
                  <a:pt x="917448" y="1435608"/>
                </a:lnTo>
                <a:lnTo>
                  <a:pt x="1289177" y="1435608"/>
                </a:lnTo>
                <a:lnTo>
                  <a:pt x="1289177" y="1805940"/>
                </a:lnTo>
                <a:lnTo>
                  <a:pt x="917448" y="1805940"/>
                </a:lnTo>
              </a:path>
              <a:path w="6666230" h="1805939">
                <a:moveTo>
                  <a:pt x="1287780" y="1805940"/>
                </a:moveTo>
                <a:lnTo>
                  <a:pt x="1287780" y="1435608"/>
                </a:lnTo>
                <a:lnTo>
                  <a:pt x="1659508" y="1435608"/>
                </a:lnTo>
                <a:lnTo>
                  <a:pt x="1659508" y="1805940"/>
                </a:lnTo>
                <a:lnTo>
                  <a:pt x="1287780" y="1805940"/>
                </a:lnTo>
              </a:path>
              <a:path w="6666230" h="1805939">
                <a:moveTo>
                  <a:pt x="1659636" y="1805940"/>
                </a:moveTo>
                <a:lnTo>
                  <a:pt x="1659636" y="1435608"/>
                </a:lnTo>
                <a:lnTo>
                  <a:pt x="2031365" y="1435608"/>
                </a:lnTo>
                <a:lnTo>
                  <a:pt x="2031365" y="1805940"/>
                </a:lnTo>
                <a:lnTo>
                  <a:pt x="1659636" y="1805940"/>
                </a:lnTo>
              </a:path>
              <a:path w="6666230" h="1805939">
                <a:moveTo>
                  <a:pt x="2031492" y="1805940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5940"/>
                </a:lnTo>
                <a:lnTo>
                  <a:pt x="2031492" y="1805940"/>
                </a:lnTo>
              </a:path>
              <a:path w="6666230" h="1805939">
                <a:moveTo>
                  <a:pt x="2589276" y="1805940"/>
                </a:moveTo>
                <a:lnTo>
                  <a:pt x="2589276" y="1435608"/>
                </a:lnTo>
                <a:lnTo>
                  <a:pt x="2959608" y="1435608"/>
                </a:lnTo>
                <a:lnTo>
                  <a:pt x="2959608" y="1805940"/>
                </a:lnTo>
                <a:lnTo>
                  <a:pt x="2589276" y="1805940"/>
                </a:lnTo>
              </a:path>
              <a:path w="6666230" h="1805939">
                <a:moveTo>
                  <a:pt x="2959608" y="1805940"/>
                </a:moveTo>
                <a:lnTo>
                  <a:pt x="2959608" y="1435608"/>
                </a:lnTo>
                <a:lnTo>
                  <a:pt x="3331336" y="1435608"/>
                </a:lnTo>
                <a:lnTo>
                  <a:pt x="3331336" y="1805940"/>
                </a:lnTo>
                <a:lnTo>
                  <a:pt x="2959608" y="1805940"/>
                </a:lnTo>
              </a:path>
              <a:path w="6666230" h="1805939">
                <a:moveTo>
                  <a:pt x="3331464" y="1805940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5940"/>
                </a:lnTo>
                <a:lnTo>
                  <a:pt x="3331464" y="1805940"/>
                </a:lnTo>
              </a:path>
              <a:path w="6666230" h="1805939">
                <a:moveTo>
                  <a:pt x="3704844" y="1805940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5940"/>
                </a:lnTo>
                <a:lnTo>
                  <a:pt x="3704844" y="1805940"/>
                </a:lnTo>
              </a:path>
              <a:path w="6666230" h="1805939">
                <a:moveTo>
                  <a:pt x="4259580" y="1805940"/>
                </a:moveTo>
                <a:lnTo>
                  <a:pt x="4259580" y="1435608"/>
                </a:lnTo>
                <a:lnTo>
                  <a:pt x="4632833" y="1435608"/>
                </a:lnTo>
                <a:lnTo>
                  <a:pt x="4632833" y="1805940"/>
                </a:lnTo>
                <a:lnTo>
                  <a:pt x="4259580" y="1805940"/>
                </a:lnTo>
              </a:path>
              <a:path w="6666230" h="1805939">
                <a:moveTo>
                  <a:pt x="4632959" y="1805940"/>
                </a:moveTo>
                <a:lnTo>
                  <a:pt x="4632959" y="1435608"/>
                </a:lnTo>
                <a:lnTo>
                  <a:pt x="5004689" y="1435608"/>
                </a:lnTo>
                <a:lnTo>
                  <a:pt x="5004689" y="1805940"/>
                </a:lnTo>
                <a:lnTo>
                  <a:pt x="4632959" y="1805940"/>
                </a:lnTo>
              </a:path>
              <a:path w="6666230" h="1805939">
                <a:moveTo>
                  <a:pt x="5004816" y="1805940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5940"/>
                </a:lnTo>
                <a:lnTo>
                  <a:pt x="5004816" y="1805940"/>
                </a:lnTo>
              </a:path>
              <a:path w="6666230" h="1805939">
                <a:moveTo>
                  <a:pt x="5376672" y="1805940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5940"/>
                </a:lnTo>
                <a:lnTo>
                  <a:pt x="5376672" y="1805940"/>
                </a:lnTo>
              </a:path>
              <a:path w="6666230" h="1805939">
                <a:moveTo>
                  <a:pt x="2217420" y="403860"/>
                </a:moveTo>
                <a:lnTo>
                  <a:pt x="0" y="1412621"/>
                </a:lnTo>
                <a:lnTo>
                  <a:pt x="2217420" y="403860"/>
                </a:lnTo>
              </a:path>
              <a:path w="6666230" h="1805939">
                <a:moveTo>
                  <a:pt x="117347" y="1390396"/>
                </a:moveTo>
                <a:lnTo>
                  <a:pt x="0" y="1412621"/>
                </a:lnTo>
                <a:lnTo>
                  <a:pt x="93472" y="1338072"/>
                </a:lnTo>
                <a:lnTo>
                  <a:pt x="117347" y="1390396"/>
                </a:lnTo>
              </a:path>
              <a:path w="6666230" h="1805939">
                <a:moveTo>
                  <a:pt x="2762885" y="417575"/>
                </a:moveTo>
                <a:lnTo>
                  <a:pt x="1659636" y="1412621"/>
                </a:lnTo>
                <a:lnTo>
                  <a:pt x="2762885" y="417575"/>
                </a:lnTo>
              </a:path>
              <a:path w="6666230" h="1805939">
                <a:moveTo>
                  <a:pt x="1766189" y="1355217"/>
                </a:moveTo>
                <a:lnTo>
                  <a:pt x="1659636" y="1412621"/>
                </a:lnTo>
                <a:lnTo>
                  <a:pt x="1726438" y="1312164"/>
                </a:lnTo>
                <a:lnTo>
                  <a:pt x="1766189" y="1355217"/>
                </a:lnTo>
              </a:path>
              <a:path w="6666230" h="1805939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5939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5939">
                <a:moveTo>
                  <a:pt x="3889248" y="403860"/>
                </a:moveTo>
                <a:lnTo>
                  <a:pt x="4980432" y="1401953"/>
                </a:lnTo>
                <a:lnTo>
                  <a:pt x="3889248" y="403860"/>
                </a:lnTo>
              </a:path>
              <a:path w="6666230" h="1805939">
                <a:moveTo>
                  <a:pt x="4916043" y="1301496"/>
                </a:moveTo>
                <a:lnTo>
                  <a:pt x="4980432" y="1401953"/>
                </a:lnTo>
                <a:lnTo>
                  <a:pt x="4876800" y="1344549"/>
                </a:lnTo>
                <a:lnTo>
                  <a:pt x="4916043" y="1301496"/>
                </a:lnTo>
              </a:path>
              <a:path w="6666230" h="1805939">
                <a:moveTo>
                  <a:pt x="4447032" y="391668"/>
                </a:moveTo>
                <a:lnTo>
                  <a:pt x="6665849" y="1401953"/>
                </a:lnTo>
                <a:lnTo>
                  <a:pt x="4447032" y="391668"/>
                </a:lnTo>
              </a:path>
              <a:path w="6666230" h="1805939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42920" y="2482088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572" y="302983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0721" y="3028314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30697" y="301701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5968" y="4358640"/>
          <a:ext cx="1487168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252217" y="4408170"/>
            <a:ext cx="633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6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7921" y="4396866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4952" y="4405960"/>
            <a:ext cx="100456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240" algn="l"/>
              </a:tabLst>
            </a:pPr>
            <a:r>
              <a:rPr sz="1950" spc="-37" baseline="4273" dirty="0">
                <a:latin typeface="Arial MT"/>
                <a:cs typeface="Arial MT"/>
              </a:rPr>
              <a:t>24*</a:t>
            </a:r>
            <a:r>
              <a:rPr sz="1950" baseline="4273" dirty="0">
                <a:latin typeface="Arial MT"/>
                <a:cs typeface="Arial MT"/>
              </a:rPr>
              <a:t>	27*</a:t>
            </a:r>
            <a:r>
              <a:rPr sz="1950" spc="600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193280" y="4358640"/>
          <a:ext cx="1483994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669919" y="302983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67155" y="2451100"/>
            <a:ext cx="6064250" cy="1903095"/>
            <a:chOff x="1267155" y="2451100"/>
            <a:chExt cx="6064250" cy="1903095"/>
          </a:xfrm>
        </p:grpSpPr>
        <p:sp>
          <p:nvSpPr>
            <p:cNvPr id="16" name="object 16"/>
            <p:cNvSpPr/>
            <p:nvPr/>
          </p:nvSpPr>
          <p:spPr>
            <a:xfrm>
              <a:off x="1763395" y="2451099"/>
              <a:ext cx="5568315" cy="1882775"/>
            </a:xfrm>
            <a:custGeom>
              <a:avLst/>
              <a:gdLst/>
              <a:ahLst/>
              <a:cxnLst/>
              <a:rect l="l" t="t" r="r" b="b"/>
              <a:pathLst>
                <a:path w="5568315" h="1882775">
                  <a:moveTo>
                    <a:pt x="538607" y="1882648"/>
                  </a:moveTo>
                  <a:lnTo>
                    <a:pt x="511644" y="1839595"/>
                  </a:lnTo>
                  <a:lnTo>
                    <a:pt x="468249" y="1770253"/>
                  </a:lnTo>
                  <a:lnTo>
                    <a:pt x="479399" y="1823339"/>
                  </a:lnTo>
                  <a:lnTo>
                    <a:pt x="435102" y="1796796"/>
                  </a:lnTo>
                  <a:lnTo>
                    <a:pt x="382905" y="1775206"/>
                  </a:lnTo>
                  <a:lnTo>
                    <a:pt x="358051" y="1767840"/>
                  </a:lnTo>
                  <a:lnTo>
                    <a:pt x="346964" y="1765046"/>
                  </a:lnTo>
                  <a:lnTo>
                    <a:pt x="328676" y="1761236"/>
                  </a:lnTo>
                  <a:lnTo>
                    <a:pt x="310261" y="1758442"/>
                  </a:lnTo>
                  <a:lnTo>
                    <a:pt x="293065" y="1756664"/>
                  </a:lnTo>
                  <a:lnTo>
                    <a:pt x="293903" y="1756664"/>
                  </a:lnTo>
                  <a:lnTo>
                    <a:pt x="273304" y="1755394"/>
                  </a:lnTo>
                  <a:lnTo>
                    <a:pt x="254762" y="1755140"/>
                  </a:lnTo>
                  <a:lnTo>
                    <a:pt x="236093" y="1755902"/>
                  </a:lnTo>
                  <a:lnTo>
                    <a:pt x="180721" y="1763395"/>
                  </a:lnTo>
                  <a:lnTo>
                    <a:pt x="126619" y="1778762"/>
                  </a:lnTo>
                  <a:lnTo>
                    <a:pt x="74676" y="1802257"/>
                  </a:lnTo>
                  <a:lnTo>
                    <a:pt x="63195" y="1808911"/>
                  </a:lnTo>
                  <a:lnTo>
                    <a:pt x="77978" y="1756664"/>
                  </a:lnTo>
                  <a:lnTo>
                    <a:pt x="0" y="1863852"/>
                  </a:lnTo>
                  <a:lnTo>
                    <a:pt x="103555" y="1824990"/>
                  </a:lnTo>
                  <a:lnTo>
                    <a:pt x="124206" y="1817243"/>
                  </a:lnTo>
                  <a:lnTo>
                    <a:pt x="73342" y="1817662"/>
                  </a:lnTo>
                  <a:lnTo>
                    <a:pt x="81026" y="1813179"/>
                  </a:lnTo>
                  <a:lnTo>
                    <a:pt x="97536" y="1804797"/>
                  </a:lnTo>
                  <a:lnTo>
                    <a:pt x="148463" y="1784731"/>
                  </a:lnTo>
                  <a:lnTo>
                    <a:pt x="201422" y="1772412"/>
                  </a:lnTo>
                  <a:lnTo>
                    <a:pt x="218325" y="1770253"/>
                  </a:lnTo>
                  <a:lnTo>
                    <a:pt x="217944" y="1770253"/>
                  </a:lnTo>
                  <a:lnTo>
                    <a:pt x="237236" y="1768475"/>
                  </a:lnTo>
                  <a:lnTo>
                    <a:pt x="255143" y="1767840"/>
                  </a:lnTo>
                  <a:lnTo>
                    <a:pt x="273177" y="1768094"/>
                  </a:lnTo>
                  <a:lnTo>
                    <a:pt x="326771" y="1773809"/>
                  </a:lnTo>
                  <a:lnTo>
                    <a:pt x="379222" y="1787271"/>
                  </a:lnTo>
                  <a:lnTo>
                    <a:pt x="429514" y="1808353"/>
                  </a:lnTo>
                  <a:lnTo>
                    <a:pt x="468744" y="1831505"/>
                  </a:lnTo>
                  <a:lnTo>
                    <a:pt x="417957" y="1827530"/>
                  </a:lnTo>
                  <a:lnTo>
                    <a:pt x="538607" y="1882648"/>
                  </a:lnTo>
                  <a:close/>
                </a:path>
                <a:path w="5568315" h="1882775">
                  <a:moveTo>
                    <a:pt x="2291207" y="1882648"/>
                  </a:moveTo>
                  <a:lnTo>
                    <a:pt x="2264245" y="1839595"/>
                  </a:lnTo>
                  <a:lnTo>
                    <a:pt x="2220849" y="1770253"/>
                  </a:lnTo>
                  <a:lnTo>
                    <a:pt x="2231999" y="1823339"/>
                  </a:lnTo>
                  <a:lnTo>
                    <a:pt x="2187702" y="1796796"/>
                  </a:lnTo>
                  <a:lnTo>
                    <a:pt x="2135505" y="1775206"/>
                  </a:lnTo>
                  <a:lnTo>
                    <a:pt x="2110651" y="1767840"/>
                  </a:lnTo>
                  <a:lnTo>
                    <a:pt x="2099564" y="1765046"/>
                  </a:lnTo>
                  <a:lnTo>
                    <a:pt x="2081276" y="1761236"/>
                  </a:lnTo>
                  <a:lnTo>
                    <a:pt x="2062861" y="1758442"/>
                  </a:lnTo>
                  <a:lnTo>
                    <a:pt x="2045665" y="1756664"/>
                  </a:lnTo>
                  <a:lnTo>
                    <a:pt x="2046503" y="1756664"/>
                  </a:lnTo>
                  <a:lnTo>
                    <a:pt x="2025904" y="1755394"/>
                  </a:lnTo>
                  <a:lnTo>
                    <a:pt x="2007362" y="1755140"/>
                  </a:lnTo>
                  <a:lnTo>
                    <a:pt x="1988693" y="1755902"/>
                  </a:lnTo>
                  <a:lnTo>
                    <a:pt x="1933321" y="1763395"/>
                  </a:lnTo>
                  <a:lnTo>
                    <a:pt x="1879219" y="1778762"/>
                  </a:lnTo>
                  <a:lnTo>
                    <a:pt x="1827276" y="1802257"/>
                  </a:lnTo>
                  <a:lnTo>
                    <a:pt x="1815795" y="1808911"/>
                  </a:lnTo>
                  <a:lnTo>
                    <a:pt x="1830578" y="1756664"/>
                  </a:lnTo>
                  <a:lnTo>
                    <a:pt x="1752600" y="1863852"/>
                  </a:lnTo>
                  <a:lnTo>
                    <a:pt x="1856155" y="1824990"/>
                  </a:lnTo>
                  <a:lnTo>
                    <a:pt x="1876806" y="1817243"/>
                  </a:lnTo>
                  <a:lnTo>
                    <a:pt x="1825942" y="1817662"/>
                  </a:lnTo>
                  <a:lnTo>
                    <a:pt x="1833626" y="1813179"/>
                  </a:lnTo>
                  <a:lnTo>
                    <a:pt x="1850136" y="1804797"/>
                  </a:lnTo>
                  <a:lnTo>
                    <a:pt x="1901063" y="1784731"/>
                  </a:lnTo>
                  <a:lnTo>
                    <a:pt x="1954022" y="1772412"/>
                  </a:lnTo>
                  <a:lnTo>
                    <a:pt x="1970925" y="1770253"/>
                  </a:lnTo>
                  <a:lnTo>
                    <a:pt x="1970544" y="1770253"/>
                  </a:lnTo>
                  <a:lnTo>
                    <a:pt x="1989836" y="1768475"/>
                  </a:lnTo>
                  <a:lnTo>
                    <a:pt x="2007743" y="1767840"/>
                  </a:lnTo>
                  <a:lnTo>
                    <a:pt x="2025777" y="1768094"/>
                  </a:lnTo>
                  <a:lnTo>
                    <a:pt x="2079371" y="1773809"/>
                  </a:lnTo>
                  <a:lnTo>
                    <a:pt x="2131822" y="1787271"/>
                  </a:lnTo>
                  <a:lnTo>
                    <a:pt x="2182114" y="1808353"/>
                  </a:lnTo>
                  <a:lnTo>
                    <a:pt x="2221344" y="1831505"/>
                  </a:lnTo>
                  <a:lnTo>
                    <a:pt x="2170557" y="1827530"/>
                  </a:lnTo>
                  <a:lnTo>
                    <a:pt x="2291207" y="1882648"/>
                  </a:lnTo>
                  <a:close/>
                </a:path>
                <a:path w="5568315" h="1882775">
                  <a:moveTo>
                    <a:pt x="2441321" y="461264"/>
                  </a:moveTo>
                  <a:lnTo>
                    <a:pt x="2418042" y="406781"/>
                  </a:lnTo>
                  <a:lnTo>
                    <a:pt x="2389251" y="339344"/>
                  </a:lnTo>
                  <a:lnTo>
                    <a:pt x="2391994" y="392214"/>
                  </a:lnTo>
                  <a:lnTo>
                    <a:pt x="2065147" y="0"/>
                  </a:lnTo>
                  <a:lnTo>
                    <a:pt x="2055495" y="8128"/>
                  </a:lnTo>
                  <a:lnTo>
                    <a:pt x="2382164" y="400265"/>
                  </a:lnTo>
                  <a:lnTo>
                    <a:pt x="2330704" y="388112"/>
                  </a:lnTo>
                  <a:lnTo>
                    <a:pt x="2441321" y="461264"/>
                  </a:lnTo>
                  <a:close/>
                </a:path>
                <a:path w="5568315" h="1882775">
                  <a:moveTo>
                    <a:pt x="3891407" y="1882648"/>
                  </a:moveTo>
                  <a:lnTo>
                    <a:pt x="3864445" y="1839595"/>
                  </a:lnTo>
                  <a:lnTo>
                    <a:pt x="3821049" y="1770253"/>
                  </a:lnTo>
                  <a:lnTo>
                    <a:pt x="3832199" y="1823339"/>
                  </a:lnTo>
                  <a:lnTo>
                    <a:pt x="3787902" y="1796796"/>
                  </a:lnTo>
                  <a:lnTo>
                    <a:pt x="3735705" y="1775206"/>
                  </a:lnTo>
                  <a:lnTo>
                    <a:pt x="3710851" y="1767840"/>
                  </a:lnTo>
                  <a:lnTo>
                    <a:pt x="3699764" y="1765046"/>
                  </a:lnTo>
                  <a:lnTo>
                    <a:pt x="3681476" y="1761236"/>
                  </a:lnTo>
                  <a:lnTo>
                    <a:pt x="3663061" y="1758442"/>
                  </a:lnTo>
                  <a:lnTo>
                    <a:pt x="3645865" y="1756664"/>
                  </a:lnTo>
                  <a:lnTo>
                    <a:pt x="3646703" y="1756664"/>
                  </a:lnTo>
                  <a:lnTo>
                    <a:pt x="3626104" y="1755394"/>
                  </a:lnTo>
                  <a:lnTo>
                    <a:pt x="3607562" y="1755140"/>
                  </a:lnTo>
                  <a:lnTo>
                    <a:pt x="3588893" y="1755902"/>
                  </a:lnTo>
                  <a:lnTo>
                    <a:pt x="3533521" y="1763395"/>
                  </a:lnTo>
                  <a:lnTo>
                    <a:pt x="3479419" y="1778762"/>
                  </a:lnTo>
                  <a:lnTo>
                    <a:pt x="3427476" y="1802257"/>
                  </a:lnTo>
                  <a:lnTo>
                    <a:pt x="3415995" y="1808911"/>
                  </a:lnTo>
                  <a:lnTo>
                    <a:pt x="3430778" y="1756664"/>
                  </a:lnTo>
                  <a:lnTo>
                    <a:pt x="3352800" y="1863852"/>
                  </a:lnTo>
                  <a:lnTo>
                    <a:pt x="3456355" y="1824990"/>
                  </a:lnTo>
                  <a:lnTo>
                    <a:pt x="3477006" y="1817243"/>
                  </a:lnTo>
                  <a:lnTo>
                    <a:pt x="3426142" y="1817662"/>
                  </a:lnTo>
                  <a:lnTo>
                    <a:pt x="3433826" y="1813179"/>
                  </a:lnTo>
                  <a:lnTo>
                    <a:pt x="3450336" y="1804797"/>
                  </a:lnTo>
                  <a:lnTo>
                    <a:pt x="3501263" y="1784731"/>
                  </a:lnTo>
                  <a:lnTo>
                    <a:pt x="3554222" y="1772412"/>
                  </a:lnTo>
                  <a:lnTo>
                    <a:pt x="3571125" y="1770253"/>
                  </a:lnTo>
                  <a:lnTo>
                    <a:pt x="3570744" y="1770253"/>
                  </a:lnTo>
                  <a:lnTo>
                    <a:pt x="3590036" y="1768475"/>
                  </a:lnTo>
                  <a:lnTo>
                    <a:pt x="3607943" y="1767840"/>
                  </a:lnTo>
                  <a:lnTo>
                    <a:pt x="3625977" y="1768094"/>
                  </a:lnTo>
                  <a:lnTo>
                    <a:pt x="3679571" y="1773809"/>
                  </a:lnTo>
                  <a:lnTo>
                    <a:pt x="3732022" y="1787271"/>
                  </a:lnTo>
                  <a:lnTo>
                    <a:pt x="3782314" y="1808353"/>
                  </a:lnTo>
                  <a:lnTo>
                    <a:pt x="3821544" y="1831505"/>
                  </a:lnTo>
                  <a:lnTo>
                    <a:pt x="3770757" y="1827530"/>
                  </a:lnTo>
                  <a:lnTo>
                    <a:pt x="3891407" y="1882648"/>
                  </a:lnTo>
                  <a:close/>
                </a:path>
                <a:path w="5568315" h="1882775">
                  <a:moveTo>
                    <a:pt x="5567807" y="1882648"/>
                  </a:moveTo>
                  <a:lnTo>
                    <a:pt x="5540845" y="1839595"/>
                  </a:lnTo>
                  <a:lnTo>
                    <a:pt x="5497449" y="1770253"/>
                  </a:lnTo>
                  <a:lnTo>
                    <a:pt x="5508599" y="1823339"/>
                  </a:lnTo>
                  <a:lnTo>
                    <a:pt x="5464302" y="1796796"/>
                  </a:lnTo>
                  <a:lnTo>
                    <a:pt x="5412105" y="1775206"/>
                  </a:lnTo>
                  <a:lnTo>
                    <a:pt x="5387251" y="1767840"/>
                  </a:lnTo>
                  <a:lnTo>
                    <a:pt x="5376164" y="1765046"/>
                  </a:lnTo>
                  <a:lnTo>
                    <a:pt x="5357876" y="1761236"/>
                  </a:lnTo>
                  <a:lnTo>
                    <a:pt x="5339461" y="1758442"/>
                  </a:lnTo>
                  <a:lnTo>
                    <a:pt x="5322265" y="1756664"/>
                  </a:lnTo>
                  <a:lnTo>
                    <a:pt x="5323103" y="1756664"/>
                  </a:lnTo>
                  <a:lnTo>
                    <a:pt x="5302504" y="1755394"/>
                  </a:lnTo>
                  <a:lnTo>
                    <a:pt x="5283962" y="1755140"/>
                  </a:lnTo>
                  <a:lnTo>
                    <a:pt x="5265293" y="1755902"/>
                  </a:lnTo>
                  <a:lnTo>
                    <a:pt x="5209921" y="1763395"/>
                  </a:lnTo>
                  <a:lnTo>
                    <a:pt x="5155819" y="1778762"/>
                  </a:lnTo>
                  <a:lnTo>
                    <a:pt x="5103876" y="1802257"/>
                  </a:lnTo>
                  <a:lnTo>
                    <a:pt x="5092395" y="1808911"/>
                  </a:lnTo>
                  <a:lnTo>
                    <a:pt x="5107178" y="1756664"/>
                  </a:lnTo>
                  <a:lnTo>
                    <a:pt x="5029200" y="1863852"/>
                  </a:lnTo>
                  <a:lnTo>
                    <a:pt x="5132756" y="1824990"/>
                  </a:lnTo>
                  <a:lnTo>
                    <a:pt x="5153406" y="1817243"/>
                  </a:lnTo>
                  <a:lnTo>
                    <a:pt x="5102542" y="1817662"/>
                  </a:lnTo>
                  <a:lnTo>
                    <a:pt x="5110226" y="1813179"/>
                  </a:lnTo>
                  <a:lnTo>
                    <a:pt x="5126736" y="1804797"/>
                  </a:lnTo>
                  <a:lnTo>
                    <a:pt x="5177663" y="1784731"/>
                  </a:lnTo>
                  <a:lnTo>
                    <a:pt x="5230622" y="1772412"/>
                  </a:lnTo>
                  <a:lnTo>
                    <a:pt x="5247525" y="1770253"/>
                  </a:lnTo>
                  <a:lnTo>
                    <a:pt x="5247144" y="1770253"/>
                  </a:lnTo>
                  <a:lnTo>
                    <a:pt x="5266436" y="1768475"/>
                  </a:lnTo>
                  <a:lnTo>
                    <a:pt x="5284343" y="1767840"/>
                  </a:lnTo>
                  <a:lnTo>
                    <a:pt x="5302377" y="1768094"/>
                  </a:lnTo>
                  <a:lnTo>
                    <a:pt x="5355971" y="1773809"/>
                  </a:lnTo>
                  <a:lnTo>
                    <a:pt x="5408422" y="1787271"/>
                  </a:lnTo>
                  <a:lnTo>
                    <a:pt x="5458714" y="1808353"/>
                  </a:lnTo>
                  <a:lnTo>
                    <a:pt x="5497944" y="1831505"/>
                  </a:lnTo>
                  <a:lnTo>
                    <a:pt x="5447157" y="1827530"/>
                  </a:lnTo>
                  <a:lnTo>
                    <a:pt x="5567807" y="1882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67155" y="3321938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8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2"/>
                  </a:lnTo>
                  <a:lnTo>
                    <a:pt x="125018" y="1026794"/>
                  </a:lnTo>
                  <a:lnTo>
                    <a:pt x="125631" y="1021080"/>
                  </a:lnTo>
                  <a:lnTo>
                    <a:pt x="28752" y="1021080"/>
                  </a:lnTo>
                  <a:lnTo>
                    <a:pt x="17957" y="997458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8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5"/>
                  </a:lnTo>
                  <a:lnTo>
                    <a:pt x="48463" y="996315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31" y="1021080"/>
                  </a:lnTo>
                  <a:lnTo>
                    <a:pt x="126542" y="1012571"/>
                  </a:lnTo>
                  <a:lnTo>
                    <a:pt x="121335" y="1006221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5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5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5"/>
                  </a:moveTo>
                  <a:lnTo>
                    <a:pt x="24688" y="996315"/>
                  </a:lnTo>
                  <a:lnTo>
                    <a:pt x="46857" y="998579"/>
                  </a:lnTo>
                  <a:lnTo>
                    <a:pt x="48463" y="99631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36370" y="3505961"/>
              <a:ext cx="2235835" cy="800100"/>
            </a:xfrm>
            <a:custGeom>
              <a:avLst/>
              <a:gdLst/>
              <a:ahLst/>
              <a:cxnLst/>
              <a:rect l="l" t="t" r="r" b="b"/>
              <a:pathLst>
                <a:path w="2235835" h="800100">
                  <a:moveTo>
                    <a:pt x="0" y="800100"/>
                  </a:moveTo>
                  <a:lnTo>
                    <a:pt x="2043176" y="0"/>
                  </a:lnTo>
                </a:path>
                <a:path w="2235835" h="800100">
                  <a:moveTo>
                    <a:pt x="2043683" y="0"/>
                  </a:moveTo>
                  <a:lnTo>
                    <a:pt x="2235835" y="0"/>
                  </a:lnTo>
                </a:path>
              </a:pathLst>
            </a:custGeom>
            <a:ln w="2590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05277" y="3495421"/>
              <a:ext cx="1074420" cy="772795"/>
            </a:xfrm>
            <a:custGeom>
              <a:avLst/>
              <a:gdLst/>
              <a:ahLst/>
              <a:cxnLst/>
              <a:rect l="l" t="t" r="r" b="b"/>
              <a:pathLst>
                <a:path w="1074420" h="772795">
                  <a:moveTo>
                    <a:pt x="56515" y="660780"/>
                  </a:moveTo>
                  <a:lnTo>
                    <a:pt x="48895" y="663701"/>
                  </a:lnTo>
                  <a:lnTo>
                    <a:pt x="0" y="772540"/>
                  </a:lnTo>
                  <a:lnTo>
                    <a:pt x="46858" y="768222"/>
                  </a:lnTo>
                  <a:lnTo>
                    <a:pt x="28448" y="768222"/>
                  </a:lnTo>
                  <a:lnTo>
                    <a:pt x="13335" y="747140"/>
                  </a:lnTo>
                  <a:lnTo>
                    <a:pt x="52259" y="719337"/>
                  </a:lnTo>
                  <a:lnTo>
                    <a:pt x="72517" y="674369"/>
                  </a:lnTo>
                  <a:lnTo>
                    <a:pt x="69596" y="666622"/>
                  </a:lnTo>
                  <a:lnTo>
                    <a:pt x="56515" y="660780"/>
                  </a:lnTo>
                  <a:close/>
                </a:path>
                <a:path w="1074420" h="772795">
                  <a:moveTo>
                    <a:pt x="52259" y="719337"/>
                  </a:moveTo>
                  <a:lnTo>
                    <a:pt x="13335" y="747140"/>
                  </a:lnTo>
                  <a:lnTo>
                    <a:pt x="28448" y="768222"/>
                  </a:lnTo>
                  <a:lnTo>
                    <a:pt x="35914" y="762888"/>
                  </a:lnTo>
                  <a:lnTo>
                    <a:pt x="32639" y="762888"/>
                  </a:lnTo>
                  <a:lnTo>
                    <a:pt x="19685" y="744727"/>
                  </a:lnTo>
                  <a:lnTo>
                    <a:pt x="41736" y="742694"/>
                  </a:lnTo>
                  <a:lnTo>
                    <a:pt x="52259" y="719337"/>
                  </a:lnTo>
                  <a:close/>
                </a:path>
                <a:path w="1074420" h="772795">
                  <a:moveTo>
                    <a:pt x="116459" y="735837"/>
                  </a:moveTo>
                  <a:lnTo>
                    <a:pt x="67508" y="740318"/>
                  </a:lnTo>
                  <a:lnTo>
                    <a:pt x="28448" y="768222"/>
                  </a:lnTo>
                  <a:lnTo>
                    <a:pt x="46858" y="768222"/>
                  </a:lnTo>
                  <a:lnTo>
                    <a:pt x="118745" y="761618"/>
                  </a:lnTo>
                  <a:lnTo>
                    <a:pt x="124079" y="755268"/>
                  </a:lnTo>
                  <a:lnTo>
                    <a:pt x="123317" y="748156"/>
                  </a:lnTo>
                  <a:lnTo>
                    <a:pt x="122682" y="741044"/>
                  </a:lnTo>
                  <a:lnTo>
                    <a:pt x="116459" y="735837"/>
                  </a:lnTo>
                  <a:close/>
                </a:path>
                <a:path w="1074420" h="772795">
                  <a:moveTo>
                    <a:pt x="41736" y="742694"/>
                  </a:moveTo>
                  <a:lnTo>
                    <a:pt x="19685" y="744727"/>
                  </a:lnTo>
                  <a:lnTo>
                    <a:pt x="32639" y="762888"/>
                  </a:lnTo>
                  <a:lnTo>
                    <a:pt x="41736" y="742694"/>
                  </a:lnTo>
                  <a:close/>
                </a:path>
                <a:path w="1074420" h="772795">
                  <a:moveTo>
                    <a:pt x="67508" y="740318"/>
                  </a:moveTo>
                  <a:lnTo>
                    <a:pt x="41736" y="742694"/>
                  </a:lnTo>
                  <a:lnTo>
                    <a:pt x="32639" y="762888"/>
                  </a:lnTo>
                  <a:lnTo>
                    <a:pt x="35914" y="762888"/>
                  </a:lnTo>
                  <a:lnTo>
                    <a:pt x="67508" y="740318"/>
                  </a:lnTo>
                  <a:close/>
                </a:path>
                <a:path w="1074420" h="772795">
                  <a:moveTo>
                    <a:pt x="1059307" y="0"/>
                  </a:moveTo>
                  <a:lnTo>
                    <a:pt x="52259" y="719337"/>
                  </a:lnTo>
                  <a:lnTo>
                    <a:pt x="41736" y="742694"/>
                  </a:lnTo>
                  <a:lnTo>
                    <a:pt x="67508" y="740318"/>
                  </a:lnTo>
                  <a:lnTo>
                    <a:pt x="1074293" y="21081"/>
                  </a:lnTo>
                  <a:lnTo>
                    <a:pt x="105930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67284" y="3105911"/>
            <a:ext cx="2519680" cy="370840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sz="1800" i="1" dirty="0">
                <a:latin typeface="Calibri"/>
                <a:cs typeface="Calibri"/>
              </a:rPr>
              <a:t>Do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it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through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the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parent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26523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Motivation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1833"/>
            <a:ext cx="673735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Consider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file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student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records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sorted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by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GPA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11830"/>
            <a:ext cx="7568565" cy="3307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How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can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we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answer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range</a:t>
            </a:r>
            <a:r>
              <a:rPr sz="2600" i="1" spc="-50" dirty="0">
                <a:latin typeface="Calibri"/>
                <a:cs typeface="Calibri"/>
              </a:rPr>
              <a:t> </a:t>
            </a:r>
            <a:r>
              <a:rPr sz="2600" i="1" dirty="0">
                <a:latin typeface="Calibri"/>
                <a:cs typeface="Calibri"/>
              </a:rPr>
              <a:t>selection</a:t>
            </a:r>
            <a:r>
              <a:rPr sz="2600" i="1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400" dirty="0">
                <a:latin typeface="Calibri"/>
                <a:cs typeface="Calibri"/>
              </a:rPr>
              <a:t>E.g.,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“Find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all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i="1" dirty="0">
                <a:latin typeface="Calibri"/>
                <a:cs typeface="Calibri"/>
              </a:rPr>
              <a:t>students</a:t>
            </a:r>
            <a:r>
              <a:rPr sz="2400" i="1" spc="-8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with</a:t>
            </a:r>
            <a:r>
              <a:rPr sz="2400" i="1" spc="-7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80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GPA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higher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than</a:t>
            </a:r>
            <a:r>
              <a:rPr sz="2400" i="1" spc="-7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3.0”</a:t>
            </a:r>
            <a:r>
              <a:rPr sz="2600" spc="-10" dirty="0">
                <a:latin typeface="Calibri"/>
                <a:cs typeface="Calibri"/>
              </a:rPr>
              <a:t>)?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What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binary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search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followed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scan</a:t>
            </a:r>
            <a:r>
              <a:rPr sz="2400" spc="-10" dirty="0">
                <a:latin typeface="Calibri"/>
                <a:cs typeface="Calibri"/>
              </a:rPr>
              <a:t>?</a:t>
            </a:r>
            <a:endParaRPr sz="2400" dirty="0">
              <a:latin typeface="Calibri"/>
              <a:cs typeface="Calibri"/>
            </a:endParaRPr>
          </a:p>
          <a:p>
            <a:pPr marL="1155065" lvl="2" indent="-2279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1155065" algn="l"/>
              </a:tabLst>
            </a:pPr>
            <a:r>
              <a:rPr sz="2400" spc="-25" dirty="0">
                <a:solidFill>
                  <a:srgbClr val="006FC0"/>
                </a:solidFill>
                <a:latin typeface="Calibri"/>
                <a:cs typeface="Calibri"/>
              </a:rPr>
              <a:t>Yes,</a:t>
            </a:r>
            <a:r>
              <a:rPr sz="2400" spc="-1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but…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8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What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file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becomes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“very”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large?</a:t>
            </a:r>
            <a:endParaRPr sz="2400" dirty="0">
              <a:latin typeface="Calibri"/>
              <a:cs typeface="Calibri"/>
            </a:endParaRPr>
          </a:p>
          <a:p>
            <a:pPr marL="1155065" lvl="2" indent="-2279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1155065" algn="l"/>
              </a:tabLst>
            </a:pPr>
            <a:r>
              <a:rPr sz="2400" dirty="0">
                <a:latin typeface="Calibri"/>
                <a:cs typeface="Calibri"/>
              </a:rPr>
              <a:t>Cost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proportional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fetched</a:t>
            </a:r>
            <a:endParaRPr sz="2400" dirty="0">
              <a:latin typeface="Calibri"/>
              <a:cs typeface="Calibri"/>
            </a:endParaRPr>
          </a:p>
          <a:p>
            <a:pPr marL="1155065" lvl="2" indent="-22796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1155065" algn="l"/>
              </a:tabLst>
            </a:pPr>
            <a:r>
              <a:rPr sz="2400" dirty="0">
                <a:latin typeface="Calibri"/>
                <a:cs typeface="Calibri"/>
              </a:rPr>
              <a:t>Hence,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become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very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slow!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4691" y="2292095"/>
            <a:ext cx="5942330" cy="510540"/>
          </a:xfrm>
          <a:custGeom>
            <a:avLst/>
            <a:gdLst/>
            <a:ahLst/>
            <a:cxnLst/>
            <a:rect l="l" t="t" r="r" b="b"/>
            <a:pathLst>
              <a:path w="5942330" h="510539">
                <a:moveTo>
                  <a:pt x="0" y="510539"/>
                </a:moveTo>
                <a:lnTo>
                  <a:pt x="0" y="0"/>
                </a:lnTo>
                <a:lnTo>
                  <a:pt x="5941949" y="0"/>
                </a:lnTo>
                <a:lnTo>
                  <a:pt x="5941949" y="510539"/>
                </a:lnTo>
                <a:lnTo>
                  <a:pt x="0" y="5105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2603" y="2359151"/>
            <a:ext cx="1050290" cy="39624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375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50" dirty="0">
                <a:latin typeface="Arial MT"/>
                <a:cs typeface="Arial MT"/>
              </a:rPr>
              <a:t> 1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8651" y="2359151"/>
            <a:ext cx="1050290" cy="39624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505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2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94247" y="2359151"/>
            <a:ext cx="1050290" cy="39624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4700" y="2365248"/>
            <a:ext cx="1051560" cy="3981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3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7118" y="2398902"/>
            <a:ext cx="92583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i="1" dirty="0">
                <a:solidFill>
                  <a:srgbClr val="00AF50"/>
                </a:solidFill>
                <a:latin typeface="Arial"/>
                <a:cs typeface="Arial"/>
              </a:rPr>
              <a:t>Data</a:t>
            </a:r>
            <a:r>
              <a:rPr sz="1700" b="1" i="1" spc="-20" dirty="0">
                <a:solidFill>
                  <a:srgbClr val="00AF50"/>
                </a:solidFill>
                <a:latin typeface="Arial"/>
                <a:cs typeface="Arial"/>
              </a:rPr>
              <a:t> File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657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Insertions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2487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Insert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8*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6444" y="2929127"/>
            <a:ext cx="6666230" cy="1805939"/>
          </a:xfrm>
          <a:custGeom>
            <a:avLst/>
            <a:gdLst/>
            <a:ahLst/>
            <a:cxnLst/>
            <a:rect l="l" t="t" r="r" b="b"/>
            <a:pathLst>
              <a:path w="6666230" h="1805939">
                <a:moveTo>
                  <a:pt x="2171700" y="463296"/>
                </a:moveTo>
                <a:lnTo>
                  <a:pt x="2171700" y="0"/>
                </a:lnTo>
                <a:lnTo>
                  <a:pt x="2726435" y="0"/>
                </a:lnTo>
                <a:lnTo>
                  <a:pt x="2726435" y="463296"/>
                </a:lnTo>
                <a:lnTo>
                  <a:pt x="2171700" y="463296"/>
                </a:lnTo>
              </a:path>
              <a:path w="6666230" h="1805939">
                <a:moveTo>
                  <a:pt x="2264664" y="0"/>
                </a:moveTo>
                <a:lnTo>
                  <a:pt x="2264664" y="463296"/>
                </a:lnTo>
                <a:lnTo>
                  <a:pt x="2264664" y="0"/>
                </a:lnTo>
              </a:path>
              <a:path w="6666230" h="1805939">
                <a:moveTo>
                  <a:pt x="2726435" y="463296"/>
                </a:moveTo>
                <a:lnTo>
                  <a:pt x="2726435" y="0"/>
                </a:lnTo>
                <a:lnTo>
                  <a:pt x="3285617" y="0"/>
                </a:lnTo>
                <a:lnTo>
                  <a:pt x="3285617" y="463296"/>
                </a:lnTo>
                <a:lnTo>
                  <a:pt x="2726435" y="463296"/>
                </a:lnTo>
              </a:path>
              <a:path w="6666230" h="1805939">
                <a:moveTo>
                  <a:pt x="2822447" y="0"/>
                </a:moveTo>
                <a:lnTo>
                  <a:pt x="2822447" y="463296"/>
                </a:lnTo>
                <a:lnTo>
                  <a:pt x="2822447" y="0"/>
                </a:lnTo>
              </a:path>
              <a:path w="6666230" h="1805939">
                <a:moveTo>
                  <a:pt x="3285744" y="463296"/>
                </a:moveTo>
                <a:lnTo>
                  <a:pt x="3285744" y="0"/>
                </a:lnTo>
                <a:lnTo>
                  <a:pt x="3843401" y="0"/>
                </a:lnTo>
                <a:lnTo>
                  <a:pt x="3843401" y="463296"/>
                </a:lnTo>
                <a:lnTo>
                  <a:pt x="3285744" y="463296"/>
                </a:lnTo>
              </a:path>
              <a:path w="6666230" h="1805939">
                <a:moveTo>
                  <a:pt x="3378707" y="0"/>
                </a:moveTo>
                <a:lnTo>
                  <a:pt x="3378707" y="463296"/>
                </a:lnTo>
                <a:lnTo>
                  <a:pt x="3378707" y="0"/>
                </a:lnTo>
              </a:path>
              <a:path w="6666230" h="1805939">
                <a:moveTo>
                  <a:pt x="3843528" y="463296"/>
                </a:moveTo>
                <a:lnTo>
                  <a:pt x="3843528" y="0"/>
                </a:lnTo>
                <a:lnTo>
                  <a:pt x="4401311" y="0"/>
                </a:lnTo>
                <a:lnTo>
                  <a:pt x="4401311" y="463296"/>
                </a:lnTo>
                <a:lnTo>
                  <a:pt x="3843528" y="463296"/>
                </a:lnTo>
              </a:path>
              <a:path w="6666230" h="1805939">
                <a:moveTo>
                  <a:pt x="3934968" y="0"/>
                </a:moveTo>
                <a:lnTo>
                  <a:pt x="3934968" y="463296"/>
                </a:lnTo>
                <a:lnTo>
                  <a:pt x="3934968" y="0"/>
                </a:lnTo>
              </a:path>
              <a:path w="6666230" h="1805939">
                <a:moveTo>
                  <a:pt x="4401311" y="463296"/>
                </a:moveTo>
                <a:lnTo>
                  <a:pt x="4401311" y="0"/>
                </a:lnTo>
                <a:lnTo>
                  <a:pt x="4494149" y="0"/>
                </a:lnTo>
                <a:lnTo>
                  <a:pt x="4494149" y="463296"/>
                </a:lnTo>
                <a:lnTo>
                  <a:pt x="4401311" y="463296"/>
                </a:lnTo>
              </a:path>
              <a:path w="6666230" h="1805939">
                <a:moveTo>
                  <a:pt x="917448" y="1805940"/>
                </a:moveTo>
                <a:lnTo>
                  <a:pt x="917448" y="1435608"/>
                </a:lnTo>
                <a:lnTo>
                  <a:pt x="1289177" y="1435608"/>
                </a:lnTo>
                <a:lnTo>
                  <a:pt x="1289177" y="1805940"/>
                </a:lnTo>
                <a:lnTo>
                  <a:pt x="917448" y="1805940"/>
                </a:lnTo>
              </a:path>
              <a:path w="6666230" h="1805939">
                <a:moveTo>
                  <a:pt x="1287780" y="1805940"/>
                </a:moveTo>
                <a:lnTo>
                  <a:pt x="1287780" y="1435608"/>
                </a:lnTo>
                <a:lnTo>
                  <a:pt x="1659508" y="1435608"/>
                </a:lnTo>
                <a:lnTo>
                  <a:pt x="1659508" y="1805940"/>
                </a:lnTo>
                <a:lnTo>
                  <a:pt x="1287780" y="1805940"/>
                </a:lnTo>
              </a:path>
              <a:path w="6666230" h="1805939">
                <a:moveTo>
                  <a:pt x="1659636" y="1805940"/>
                </a:moveTo>
                <a:lnTo>
                  <a:pt x="1659636" y="1435608"/>
                </a:lnTo>
                <a:lnTo>
                  <a:pt x="2031365" y="1435608"/>
                </a:lnTo>
                <a:lnTo>
                  <a:pt x="2031365" y="1805940"/>
                </a:lnTo>
                <a:lnTo>
                  <a:pt x="1659636" y="1805940"/>
                </a:lnTo>
              </a:path>
              <a:path w="6666230" h="1805939">
                <a:moveTo>
                  <a:pt x="2031492" y="1805940"/>
                </a:moveTo>
                <a:lnTo>
                  <a:pt x="2031492" y="1435608"/>
                </a:lnTo>
                <a:lnTo>
                  <a:pt x="2403221" y="1435608"/>
                </a:lnTo>
                <a:lnTo>
                  <a:pt x="2403221" y="1805940"/>
                </a:lnTo>
                <a:lnTo>
                  <a:pt x="2031492" y="1805940"/>
                </a:lnTo>
              </a:path>
              <a:path w="6666230" h="1805939">
                <a:moveTo>
                  <a:pt x="2589276" y="1805940"/>
                </a:moveTo>
                <a:lnTo>
                  <a:pt x="2589276" y="1435608"/>
                </a:lnTo>
                <a:lnTo>
                  <a:pt x="2959608" y="1435608"/>
                </a:lnTo>
                <a:lnTo>
                  <a:pt x="2959608" y="1805940"/>
                </a:lnTo>
                <a:lnTo>
                  <a:pt x="2589276" y="1805940"/>
                </a:lnTo>
              </a:path>
              <a:path w="6666230" h="1805939">
                <a:moveTo>
                  <a:pt x="2959608" y="1805940"/>
                </a:moveTo>
                <a:lnTo>
                  <a:pt x="2959608" y="1435608"/>
                </a:lnTo>
                <a:lnTo>
                  <a:pt x="3331336" y="1435608"/>
                </a:lnTo>
                <a:lnTo>
                  <a:pt x="3331336" y="1805940"/>
                </a:lnTo>
                <a:lnTo>
                  <a:pt x="2959608" y="1805940"/>
                </a:lnTo>
              </a:path>
              <a:path w="6666230" h="1805939">
                <a:moveTo>
                  <a:pt x="3331464" y="1805940"/>
                </a:moveTo>
                <a:lnTo>
                  <a:pt x="3331464" y="1435608"/>
                </a:lnTo>
                <a:lnTo>
                  <a:pt x="3704717" y="1435608"/>
                </a:lnTo>
                <a:lnTo>
                  <a:pt x="3704717" y="1805940"/>
                </a:lnTo>
                <a:lnTo>
                  <a:pt x="3331464" y="1805940"/>
                </a:lnTo>
              </a:path>
              <a:path w="6666230" h="1805939">
                <a:moveTo>
                  <a:pt x="3704844" y="1805940"/>
                </a:moveTo>
                <a:lnTo>
                  <a:pt x="3704844" y="1435608"/>
                </a:lnTo>
                <a:lnTo>
                  <a:pt x="4076573" y="1435608"/>
                </a:lnTo>
                <a:lnTo>
                  <a:pt x="4076573" y="1805940"/>
                </a:lnTo>
                <a:lnTo>
                  <a:pt x="3704844" y="1805940"/>
                </a:lnTo>
              </a:path>
              <a:path w="6666230" h="1805939">
                <a:moveTo>
                  <a:pt x="4259580" y="1805940"/>
                </a:moveTo>
                <a:lnTo>
                  <a:pt x="4259580" y="1435608"/>
                </a:lnTo>
                <a:lnTo>
                  <a:pt x="4632833" y="1435608"/>
                </a:lnTo>
                <a:lnTo>
                  <a:pt x="4632833" y="1805940"/>
                </a:lnTo>
                <a:lnTo>
                  <a:pt x="4259580" y="1805940"/>
                </a:lnTo>
              </a:path>
              <a:path w="6666230" h="1805939">
                <a:moveTo>
                  <a:pt x="4632959" y="1805940"/>
                </a:moveTo>
                <a:lnTo>
                  <a:pt x="4632959" y="1435608"/>
                </a:lnTo>
                <a:lnTo>
                  <a:pt x="5004689" y="1435608"/>
                </a:lnTo>
                <a:lnTo>
                  <a:pt x="5004689" y="1805940"/>
                </a:lnTo>
                <a:lnTo>
                  <a:pt x="4632959" y="1805940"/>
                </a:lnTo>
              </a:path>
              <a:path w="6666230" h="1805939">
                <a:moveTo>
                  <a:pt x="5004816" y="1805940"/>
                </a:moveTo>
                <a:lnTo>
                  <a:pt x="5004816" y="1435608"/>
                </a:lnTo>
                <a:lnTo>
                  <a:pt x="5376545" y="1435608"/>
                </a:lnTo>
                <a:lnTo>
                  <a:pt x="5376545" y="1805940"/>
                </a:lnTo>
                <a:lnTo>
                  <a:pt x="5004816" y="1805940"/>
                </a:lnTo>
              </a:path>
              <a:path w="6666230" h="1805939">
                <a:moveTo>
                  <a:pt x="5376672" y="1805940"/>
                </a:moveTo>
                <a:lnTo>
                  <a:pt x="5376672" y="1435608"/>
                </a:lnTo>
                <a:lnTo>
                  <a:pt x="5748401" y="1435608"/>
                </a:lnTo>
                <a:lnTo>
                  <a:pt x="5748401" y="1805940"/>
                </a:lnTo>
                <a:lnTo>
                  <a:pt x="5376672" y="1805940"/>
                </a:lnTo>
              </a:path>
              <a:path w="6666230" h="1805939">
                <a:moveTo>
                  <a:pt x="2217420" y="403860"/>
                </a:moveTo>
                <a:lnTo>
                  <a:pt x="0" y="1412621"/>
                </a:lnTo>
                <a:lnTo>
                  <a:pt x="2217420" y="403860"/>
                </a:lnTo>
              </a:path>
              <a:path w="6666230" h="1805939">
                <a:moveTo>
                  <a:pt x="117347" y="1390396"/>
                </a:moveTo>
                <a:lnTo>
                  <a:pt x="0" y="1412621"/>
                </a:lnTo>
                <a:lnTo>
                  <a:pt x="93472" y="1338072"/>
                </a:lnTo>
                <a:lnTo>
                  <a:pt x="117347" y="1390396"/>
                </a:lnTo>
              </a:path>
              <a:path w="6666230" h="1805939">
                <a:moveTo>
                  <a:pt x="2762885" y="417575"/>
                </a:moveTo>
                <a:lnTo>
                  <a:pt x="1659636" y="1412621"/>
                </a:lnTo>
                <a:lnTo>
                  <a:pt x="2762885" y="417575"/>
                </a:lnTo>
              </a:path>
              <a:path w="6666230" h="1805939">
                <a:moveTo>
                  <a:pt x="1766189" y="1355217"/>
                </a:moveTo>
                <a:lnTo>
                  <a:pt x="1659636" y="1412621"/>
                </a:lnTo>
                <a:lnTo>
                  <a:pt x="1726438" y="1312164"/>
                </a:lnTo>
                <a:lnTo>
                  <a:pt x="1766189" y="1355217"/>
                </a:lnTo>
              </a:path>
              <a:path w="6666230" h="1805939">
                <a:moveTo>
                  <a:pt x="3320796" y="417575"/>
                </a:moveTo>
                <a:lnTo>
                  <a:pt x="3320796" y="1401953"/>
                </a:lnTo>
                <a:lnTo>
                  <a:pt x="3320796" y="417575"/>
                </a:lnTo>
              </a:path>
              <a:path w="6666230" h="1805939">
                <a:moveTo>
                  <a:pt x="3349625" y="1284732"/>
                </a:moveTo>
                <a:lnTo>
                  <a:pt x="3320796" y="1402080"/>
                </a:lnTo>
                <a:lnTo>
                  <a:pt x="3290316" y="1284732"/>
                </a:lnTo>
                <a:lnTo>
                  <a:pt x="3349625" y="1284732"/>
                </a:lnTo>
              </a:path>
              <a:path w="6666230" h="1805939">
                <a:moveTo>
                  <a:pt x="3889248" y="403860"/>
                </a:moveTo>
                <a:lnTo>
                  <a:pt x="4980432" y="1401953"/>
                </a:lnTo>
                <a:lnTo>
                  <a:pt x="3889248" y="403860"/>
                </a:lnTo>
              </a:path>
              <a:path w="6666230" h="1805939">
                <a:moveTo>
                  <a:pt x="4916043" y="1301496"/>
                </a:moveTo>
                <a:lnTo>
                  <a:pt x="4980432" y="1401953"/>
                </a:lnTo>
                <a:lnTo>
                  <a:pt x="4876800" y="1344549"/>
                </a:lnTo>
                <a:lnTo>
                  <a:pt x="4916043" y="1301496"/>
                </a:lnTo>
              </a:path>
              <a:path w="6666230" h="1805939">
                <a:moveTo>
                  <a:pt x="4447032" y="391668"/>
                </a:moveTo>
                <a:lnTo>
                  <a:pt x="6665849" y="1401953"/>
                </a:lnTo>
                <a:lnTo>
                  <a:pt x="4447032" y="391668"/>
                </a:lnTo>
              </a:path>
              <a:path w="6666230" h="1805939">
                <a:moveTo>
                  <a:pt x="6572377" y="1325880"/>
                </a:moveTo>
                <a:lnTo>
                  <a:pt x="6665976" y="1402080"/>
                </a:lnTo>
                <a:lnTo>
                  <a:pt x="6548628" y="1379855"/>
                </a:lnTo>
                <a:lnTo>
                  <a:pt x="6572377" y="1325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42920" y="2482088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572" y="3029838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0721" y="3028314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30697" y="3017011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5968" y="4358640"/>
          <a:ext cx="1487168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3947921" y="4396866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19*</a:t>
            </a:r>
            <a:r>
              <a:rPr sz="1300" spc="400" dirty="0">
                <a:latin typeface="Arial MT"/>
                <a:cs typeface="Arial MT"/>
              </a:rPr>
              <a:t> </a:t>
            </a:r>
            <a:r>
              <a:rPr sz="1300" dirty="0">
                <a:latin typeface="Arial MT"/>
                <a:cs typeface="Arial MT"/>
              </a:rPr>
              <a:t>20*</a:t>
            </a:r>
            <a:r>
              <a:rPr sz="1300" spc="75" dirty="0">
                <a:latin typeface="Arial MT"/>
                <a:cs typeface="Arial MT"/>
              </a:rPr>
              <a:t>  </a:t>
            </a:r>
            <a:r>
              <a:rPr sz="1300" spc="-25" dirty="0">
                <a:latin typeface="Arial MT"/>
                <a:cs typeface="Arial MT"/>
              </a:rPr>
              <a:t>22*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4952" y="4405960"/>
            <a:ext cx="100456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240" algn="l"/>
              </a:tabLst>
            </a:pPr>
            <a:r>
              <a:rPr sz="1950" spc="-37" baseline="4273" dirty="0">
                <a:latin typeface="Arial MT"/>
                <a:cs typeface="Arial MT"/>
              </a:rPr>
              <a:t>24*</a:t>
            </a:r>
            <a:r>
              <a:rPr sz="1950" baseline="4273" dirty="0">
                <a:latin typeface="Arial MT"/>
                <a:cs typeface="Arial MT"/>
              </a:rPr>
              <a:t>	27*</a:t>
            </a:r>
            <a:r>
              <a:rPr sz="1950" spc="600" baseline="4273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7193280" y="4358640"/>
          <a:ext cx="1483994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1267155" y="2451100"/>
            <a:ext cx="6064250" cy="1903095"/>
            <a:chOff x="1267155" y="2451100"/>
            <a:chExt cx="6064250" cy="1903095"/>
          </a:xfrm>
        </p:grpSpPr>
        <p:sp>
          <p:nvSpPr>
            <p:cNvPr id="14" name="object 14"/>
            <p:cNvSpPr/>
            <p:nvPr/>
          </p:nvSpPr>
          <p:spPr>
            <a:xfrm>
              <a:off x="1763395" y="2451099"/>
              <a:ext cx="5568315" cy="1882775"/>
            </a:xfrm>
            <a:custGeom>
              <a:avLst/>
              <a:gdLst/>
              <a:ahLst/>
              <a:cxnLst/>
              <a:rect l="l" t="t" r="r" b="b"/>
              <a:pathLst>
                <a:path w="5568315" h="1882775">
                  <a:moveTo>
                    <a:pt x="538607" y="1882648"/>
                  </a:moveTo>
                  <a:lnTo>
                    <a:pt x="511644" y="1839595"/>
                  </a:lnTo>
                  <a:lnTo>
                    <a:pt x="468249" y="1770253"/>
                  </a:lnTo>
                  <a:lnTo>
                    <a:pt x="479399" y="1823339"/>
                  </a:lnTo>
                  <a:lnTo>
                    <a:pt x="435102" y="1796796"/>
                  </a:lnTo>
                  <a:lnTo>
                    <a:pt x="382905" y="1775206"/>
                  </a:lnTo>
                  <a:lnTo>
                    <a:pt x="358051" y="1767840"/>
                  </a:lnTo>
                  <a:lnTo>
                    <a:pt x="346964" y="1765046"/>
                  </a:lnTo>
                  <a:lnTo>
                    <a:pt x="328676" y="1761236"/>
                  </a:lnTo>
                  <a:lnTo>
                    <a:pt x="310261" y="1758442"/>
                  </a:lnTo>
                  <a:lnTo>
                    <a:pt x="293065" y="1756664"/>
                  </a:lnTo>
                  <a:lnTo>
                    <a:pt x="293903" y="1756664"/>
                  </a:lnTo>
                  <a:lnTo>
                    <a:pt x="273304" y="1755394"/>
                  </a:lnTo>
                  <a:lnTo>
                    <a:pt x="254762" y="1755140"/>
                  </a:lnTo>
                  <a:lnTo>
                    <a:pt x="236093" y="1755902"/>
                  </a:lnTo>
                  <a:lnTo>
                    <a:pt x="180721" y="1763395"/>
                  </a:lnTo>
                  <a:lnTo>
                    <a:pt x="126619" y="1778762"/>
                  </a:lnTo>
                  <a:lnTo>
                    <a:pt x="74676" y="1802257"/>
                  </a:lnTo>
                  <a:lnTo>
                    <a:pt x="63195" y="1808911"/>
                  </a:lnTo>
                  <a:lnTo>
                    <a:pt x="77978" y="1756664"/>
                  </a:lnTo>
                  <a:lnTo>
                    <a:pt x="0" y="1863852"/>
                  </a:lnTo>
                  <a:lnTo>
                    <a:pt x="103555" y="1824990"/>
                  </a:lnTo>
                  <a:lnTo>
                    <a:pt x="124206" y="1817243"/>
                  </a:lnTo>
                  <a:lnTo>
                    <a:pt x="73342" y="1817662"/>
                  </a:lnTo>
                  <a:lnTo>
                    <a:pt x="81026" y="1813179"/>
                  </a:lnTo>
                  <a:lnTo>
                    <a:pt x="97536" y="1804797"/>
                  </a:lnTo>
                  <a:lnTo>
                    <a:pt x="148463" y="1784731"/>
                  </a:lnTo>
                  <a:lnTo>
                    <a:pt x="201422" y="1772412"/>
                  </a:lnTo>
                  <a:lnTo>
                    <a:pt x="218325" y="1770253"/>
                  </a:lnTo>
                  <a:lnTo>
                    <a:pt x="217944" y="1770253"/>
                  </a:lnTo>
                  <a:lnTo>
                    <a:pt x="237236" y="1768475"/>
                  </a:lnTo>
                  <a:lnTo>
                    <a:pt x="255143" y="1767840"/>
                  </a:lnTo>
                  <a:lnTo>
                    <a:pt x="273177" y="1768094"/>
                  </a:lnTo>
                  <a:lnTo>
                    <a:pt x="326771" y="1773809"/>
                  </a:lnTo>
                  <a:lnTo>
                    <a:pt x="379222" y="1787271"/>
                  </a:lnTo>
                  <a:lnTo>
                    <a:pt x="429514" y="1808353"/>
                  </a:lnTo>
                  <a:lnTo>
                    <a:pt x="468744" y="1831505"/>
                  </a:lnTo>
                  <a:lnTo>
                    <a:pt x="417957" y="1827530"/>
                  </a:lnTo>
                  <a:lnTo>
                    <a:pt x="538607" y="1882648"/>
                  </a:lnTo>
                  <a:close/>
                </a:path>
                <a:path w="5568315" h="1882775">
                  <a:moveTo>
                    <a:pt x="2291207" y="1882648"/>
                  </a:moveTo>
                  <a:lnTo>
                    <a:pt x="2264245" y="1839595"/>
                  </a:lnTo>
                  <a:lnTo>
                    <a:pt x="2220849" y="1770253"/>
                  </a:lnTo>
                  <a:lnTo>
                    <a:pt x="2231999" y="1823339"/>
                  </a:lnTo>
                  <a:lnTo>
                    <a:pt x="2187702" y="1796796"/>
                  </a:lnTo>
                  <a:lnTo>
                    <a:pt x="2135505" y="1775206"/>
                  </a:lnTo>
                  <a:lnTo>
                    <a:pt x="2110651" y="1767840"/>
                  </a:lnTo>
                  <a:lnTo>
                    <a:pt x="2099564" y="1765046"/>
                  </a:lnTo>
                  <a:lnTo>
                    <a:pt x="2081276" y="1761236"/>
                  </a:lnTo>
                  <a:lnTo>
                    <a:pt x="2062861" y="1758442"/>
                  </a:lnTo>
                  <a:lnTo>
                    <a:pt x="2045665" y="1756664"/>
                  </a:lnTo>
                  <a:lnTo>
                    <a:pt x="2046503" y="1756664"/>
                  </a:lnTo>
                  <a:lnTo>
                    <a:pt x="2025904" y="1755394"/>
                  </a:lnTo>
                  <a:lnTo>
                    <a:pt x="2007362" y="1755140"/>
                  </a:lnTo>
                  <a:lnTo>
                    <a:pt x="1988693" y="1755902"/>
                  </a:lnTo>
                  <a:lnTo>
                    <a:pt x="1933321" y="1763395"/>
                  </a:lnTo>
                  <a:lnTo>
                    <a:pt x="1879219" y="1778762"/>
                  </a:lnTo>
                  <a:lnTo>
                    <a:pt x="1827276" y="1802257"/>
                  </a:lnTo>
                  <a:lnTo>
                    <a:pt x="1815795" y="1808911"/>
                  </a:lnTo>
                  <a:lnTo>
                    <a:pt x="1830578" y="1756664"/>
                  </a:lnTo>
                  <a:lnTo>
                    <a:pt x="1752600" y="1863852"/>
                  </a:lnTo>
                  <a:lnTo>
                    <a:pt x="1856155" y="1824990"/>
                  </a:lnTo>
                  <a:lnTo>
                    <a:pt x="1876806" y="1817243"/>
                  </a:lnTo>
                  <a:lnTo>
                    <a:pt x="1825942" y="1817662"/>
                  </a:lnTo>
                  <a:lnTo>
                    <a:pt x="1833626" y="1813179"/>
                  </a:lnTo>
                  <a:lnTo>
                    <a:pt x="1850136" y="1804797"/>
                  </a:lnTo>
                  <a:lnTo>
                    <a:pt x="1901063" y="1784731"/>
                  </a:lnTo>
                  <a:lnTo>
                    <a:pt x="1954022" y="1772412"/>
                  </a:lnTo>
                  <a:lnTo>
                    <a:pt x="1970925" y="1770253"/>
                  </a:lnTo>
                  <a:lnTo>
                    <a:pt x="1970544" y="1770253"/>
                  </a:lnTo>
                  <a:lnTo>
                    <a:pt x="1989836" y="1768475"/>
                  </a:lnTo>
                  <a:lnTo>
                    <a:pt x="2007743" y="1767840"/>
                  </a:lnTo>
                  <a:lnTo>
                    <a:pt x="2025777" y="1768094"/>
                  </a:lnTo>
                  <a:lnTo>
                    <a:pt x="2079371" y="1773809"/>
                  </a:lnTo>
                  <a:lnTo>
                    <a:pt x="2131822" y="1787271"/>
                  </a:lnTo>
                  <a:lnTo>
                    <a:pt x="2182114" y="1808353"/>
                  </a:lnTo>
                  <a:lnTo>
                    <a:pt x="2221344" y="1831505"/>
                  </a:lnTo>
                  <a:lnTo>
                    <a:pt x="2170557" y="1827530"/>
                  </a:lnTo>
                  <a:lnTo>
                    <a:pt x="2291207" y="1882648"/>
                  </a:lnTo>
                  <a:close/>
                </a:path>
                <a:path w="5568315" h="1882775">
                  <a:moveTo>
                    <a:pt x="2441321" y="461264"/>
                  </a:moveTo>
                  <a:lnTo>
                    <a:pt x="2418042" y="406781"/>
                  </a:lnTo>
                  <a:lnTo>
                    <a:pt x="2389251" y="339344"/>
                  </a:lnTo>
                  <a:lnTo>
                    <a:pt x="2391994" y="392214"/>
                  </a:lnTo>
                  <a:lnTo>
                    <a:pt x="2065147" y="0"/>
                  </a:lnTo>
                  <a:lnTo>
                    <a:pt x="2055495" y="8128"/>
                  </a:lnTo>
                  <a:lnTo>
                    <a:pt x="2382164" y="400265"/>
                  </a:lnTo>
                  <a:lnTo>
                    <a:pt x="2330704" y="388112"/>
                  </a:lnTo>
                  <a:lnTo>
                    <a:pt x="2441321" y="461264"/>
                  </a:lnTo>
                  <a:close/>
                </a:path>
                <a:path w="5568315" h="1882775">
                  <a:moveTo>
                    <a:pt x="3891407" y="1882648"/>
                  </a:moveTo>
                  <a:lnTo>
                    <a:pt x="3864445" y="1839595"/>
                  </a:lnTo>
                  <a:lnTo>
                    <a:pt x="3821049" y="1770253"/>
                  </a:lnTo>
                  <a:lnTo>
                    <a:pt x="3832199" y="1823339"/>
                  </a:lnTo>
                  <a:lnTo>
                    <a:pt x="3787902" y="1796796"/>
                  </a:lnTo>
                  <a:lnTo>
                    <a:pt x="3735705" y="1775206"/>
                  </a:lnTo>
                  <a:lnTo>
                    <a:pt x="3710851" y="1767840"/>
                  </a:lnTo>
                  <a:lnTo>
                    <a:pt x="3699764" y="1765046"/>
                  </a:lnTo>
                  <a:lnTo>
                    <a:pt x="3681476" y="1761236"/>
                  </a:lnTo>
                  <a:lnTo>
                    <a:pt x="3663061" y="1758442"/>
                  </a:lnTo>
                  <a:lnTo>
                    <a:pt x="3645865" y="1756664"/>
                  </a:lnTo>
                  <a:lnTo>
                    <a:pt x="3646703" y="1756664"/>
                  </a:lnTo>
                  <a:lnTo>
                    <a:pt x="3626104" y="1755394"/>
                  </a:lnTo>
                  <a:lnTo>
                    <a:pt x="3607562" y="1755140"/>
                  </a:lnTo>
                  <a:lnTo>
                    <a:pt x="3588893" y="1755902"/>
                  </a:lnTo>
                  <a:lnTo>
                    <a:pt x="3533521" y="1763395"/>
                  </a:lnTo>
                  <a:lnTo>
                    <a:pt x="3479419" y="1778762"/>
                  </a:lnTo>
                  <a:lnTo>
                    <a:pt x="3427476" y="1802257"/>
                  </a:lnTo>
                  <a:lnTo>
                    <a:pt x="3415995" y="1808911"/>
                  </a:lnTo>
                  <a:lnTo>
                    <a:pt x="3430778" y="1756664"/>
                  </a:lnTo>
                  <a:lnTo>
                    <a:pt x="3352800" y="1863852"/>
                  </a:lnTo>
                  <a:lnTo>
                    <a:pt x="3456355" y="1824990"/>
                  </a:lnTo>
                  <a:lnTo>
                    <a:pt x="3477006" y="1817243"/>
                  </a:lnTo>
                  <a:lnTo>
                    <a:pt x="3426142" y="1817662"/>
                  </a:lnTo>
                  <a:lnTo>
                    <a:pt x="3433826" y="1813179"/>
                  </a:lnTo>
                  <a:lnTo>
                    <a:pt x="3450336" y="1804797"/>
                  </a:lnTo>
                  <a:lnTo>
                    <a:pt x="3501263" y="1784731"/>
                  </a:lnTo>
                  <a:lnTo>
                    <a:pt x="3554222" y="1772412"/>
                  </a:lnTo>
                  <a:lnTo>
                    <a:pt x="3571125" y="1770253"/>
                  </a:lnTo>
                  <a:lnTo>
                    <a:pt x="3570744" y="1770253"/>
                  </a:lnTo>
                  <a:lnTo>
                    <a:pt x="3590036" y="1768475"/>
                  </a:lnTo>
                  <a:lnTo>
                    <a:pt x="3607943" y="1767840"/>
                  </a:lnTo>
                  <a:lnTo>
                    <a:pt x="3625977" y="1768094"/>
                  </a:lnTo>
                  <a:lnTo>
                    <a:pt x="3679571" y="1773809"/>
                  </a:lnTo>
                  <a:lnTo>
                    <a:pt x="3732022" y="1787271"/>
                  </a:lnTo>
                  <a:lnTo>
                    <a:pt x="3782314" y="1808353"/>
                  </a:lnTo>
                  <a:lnTo>
                    <a:pt x="3821544" y="1831505"/>
                  </a:lnTo>
                  <a:lnTo>
                    <a:pt x="3770757" y="1827530"/>
                  </a:lnTo>
                  <a:lnTo>
                    <a:pt x="3891407" y="1882648"/>
                  </a:lnTo>
                  <a:close/>
                </a:path>
                <a:path w="5568315" h="1882775">
                  <a:moveTo>
                    <a:pt x="5567807" y="1882648"/>
                  </a:moveTo>
                  <a:lnTo>
                    <a:pt x="5540845" y="1839595"/>
                  </a:lnTo>
                  <a:lnTo>
                    <a:pt x="5497449" y="1770253"/>
                  </a:lnTo>
                  <a:lnTo>
                    <a:pt x="5508599" y="1823339"/>
                  </a:lnTo>
                  <a:lnTo>
                    <a:pt x="5464302" y="1796796"/>
                  </a:lnTo>
                  <a:lnTo>
                    <a:pt x="5412105" y="1775206"/>
                  </a:lnTo>
                  <a:lnTo>
                    <a:pt x="5387251" y="1767840"/>
                  </a:lnTo>
                  <a:lnTo>
                    <a:pt x="5376164" y="1765046"/>
                  </a:lnTo>
                  <a:lnTo>
                    <a:pt x="5357876" y="1761236"/>
                  </a:lnTo>
                  <a:lnTo>
                    <a:pt x="5339461" y="1758442"/>
                  </a:lnTo>
                  <a:lnTo>
                    <a:pt x="5322265" y="1756664"/>
                  </a:lnTo>
                  <a:lnTo>
                    <a:pt x="5323103" y="1756664"/>
                  </a:lnTo>
                  <a:lnTo>
                    <a:pt x="5302504" y="1755394"/>
                  </a:lnTo>
                  <a:lnTo>
                    <a:pt x="5283962" y="1755140"/>
                  </a:lnTo>
                  <a:lnTo>
                    <a:pt x="5265293" y="1755902"/>
                  </a:lnTo>
                  <a:lnTo>
                    <a:pt x="5209921" y="1763395"/>
                  </a:lnTo>
                  <a:lnTo>
                    <a:pt x="5155819" y="1778762"/>
                  </a:lnTo>
                  <a:lnTo>
                    <a:pt x="5103876" y="1802257"/>
                  </a:lnTo>
                  <a:lnTo>
                    <a:pt x="5092395" y="1808911"/>
                  </a:lnTo>
                  <a:lnTo>
                    <a:pt x="5107178" y="1756664"/>
                  </a:lnTo>
                  <a:lnTo>
                    <a:pt x="5029200" y="1863852"/>
                  </a:lnTo>
                  <a:lnTo>
                    <a:pt x="5132756" y="1824990"/>
                  </a:lnTo>
                  <a:lnTo>
                    <a:pt x="5153406" y="1817243"/>
                  </a:lnTo>
                  <a:lnTo>
                    <a:pt x="5102542" y="1817662"/>
                  </a:lnTo>
                  <a:lnTo>
                    <a:pt x="5110226" y="1813179"/>
                  </a:lnTo>
                  <a:lnTo>
                    <a:pt x="5126736" y="1804797"/>
                  </a:lnTo>
                  <a:lnTo>
                    <a:pt x="5177663" y="1784731"/>
                  </a:lnTo>
                  <a:lnTo>
                    <a:pt x="5230622" y="1772412"/>
                  </a:lnTo>
                  <a:lnTo>
                    <a:pt x="5247525" y="1770253"/>
                  </a:lnTo>
                  <a:lnTo>
                    <a:pt x="5247144" y="1770253"/>
                  </a:lnTo>
                  <a:lnTo>
                    <a:pt x="5266436" y="1768475"/>
                  </a:lnTo>
                  <a:lnTo>
                    <a:pt x="5284343" y="1767840"/>
                  </a:lnTo>
                  <a:lnTo>
                    <a:pt x="5302377" y="1768094"/>
                  </a:lnTo>
                  <a:lnTo>
                    <a:pt x="5355971" y="1773809"/>
                  </a:lnTo>
                  <a:lnTo>
                    <a:pt x="5408422" y="1787271"/>
                  </a:lnTo>
                  <a:lnTo>
                    <a:pt x="5458714" y="1808353"/>
                  </a:lnTo>
                  <a:lnTo>
                    <a:pt x="5497944" y="1831505"/>
                  </a:lnTo>
                  <a:lnTo>
                    <a:pt x="5447157" y="1827530"/>
                  </a:lnTo>
                  <a:lnTo>
                    <a:pt x="5567807" y="18826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67155" y="3321938"/>
              <a:ext cx="2223770" cy="1032510"/>
            </a:xfrm>
            <a:custGeom>
              <a:avLst/>
              <a:gdLst/>
              <a:ahLst/>
              <a:cxnLst/>
              <a:rect l="l" t="t" r="r" b="b"/>
              <a:pathLst>
                <a:path w="2223770" h="1032510">
                  <a:moveTo>
                    <a:pt x="77012" y="921131"/>
                  </a:moveTo>
                  <a:lnTo>
                    <a:pt x="69011" y="922528"/>
                  </a:lnTo>
                  <a:lnTo>
                    <a:pt x="64820" y="928369"/>
                  </a:lnTo>
                  <a:lnTo>
                    <a:pt x="0" y="1019937"/>
                  </a:lnTo>
                  <a:lnTo>
                    <a:pt x="118668" y="1032002"/>
                  </a:lnTo>
                  <a:lnTo>
                    <a:pt x="125018" y="1026794"/>
                  </a:lnTo>
                  <a:lnTo>
                    <a:pt x="125631" y="1021080"/>
                  </a:lnTo>
                  <a:lnTo>
                    <a:pt x="28752" y="1021080"/>
                  </a:lnTo>
                  <a:lnTo>
                    <a:pt x="17957" y="997458"/>
                  </a:lnTo>
                  <a:lnTo>
                    <a:pt x="61783" y="977537"/>
                  </a:lnTo>
                  <a:lnTo>
                    <a:pt x="86029" y="943356"/>
                  </a:lnTo>
                  <a:lnTo>
                    <a:pt x="90093" y="937513"/>
                  </a:lnTo>
                  <a:lnTo>
                    <a:pt x="88696" y="929386"/>
                  </a:lnTo>
                  <a:lnTo>
                    <a:pt x="82854" y="925194"/>
                  </a:lnTo>
                  <a:lnTo>
                    <a:pt x="77012" y="921131"/>
                  </a:lnTo>
                  <a:close/>
                </a:path>
                <a:path w="2223770" h="1032510">
                  <a:moveTo>
                    <a:pt x="61783" y="977537"/>
                  </a:moveTo>
                  <a:lnTo>
                    <a:pt x="17957" y="997458"/>
                  </a:lnTo>
                  <a:lnTo>
                    <a:pt x="28752" y="1021080"/>
                  </a:lnTo>
                  <a:lnTo>
                    <a:pt x="38252" y="1016762"/>
                  </a:lnTo>
                  <a:lnTo>
                    <a:pt x="33959" y="1016762"/>
                  </a:lnTo>
                  <a:lnTo>
                    <a:pt x="24688" y="996315"/>
                  </a:lnTo>
                  <a:lnTo>
                    <a:pt x="48463" y="996315"/>
                  </a:lnTo>
                  <a:lnTo>
                    <a:pt x="61783" y="977537"/>
                  </a:lnTo>
                  <a:close/>
                </a:path>
                <a:path w="2223770" h="1032510">
                  <a:moveTo>
                    <a:pt x="72495" y="1001197"/>
                  </a:moveTo>
                  <a:lnTo>
                    <a:pt x="28752" y="1021080"/>
                  </a:lnTo>
                  <a:lnTo>
                    <a:pt x="125631" y="1021080"/>
                  </a:lnTo>
                  <a:lnTo>
                    <a:pt x="126542" y="1012571"/>
                  </a:lnTo>
                  <a:lnTo>
                    <a:pt x="121335" y="1006221"/>
                  </a:lnTo>
                  <a:lnTo>
                    <a:pt x="72495" y="1001197"/>
                  </a:lnTo>
                  <a:close/>
                </a:path>
                <a:path w="2223770" h="1032510">
                  <a:moveTo>
                    <a:pt x="24688" y="996315"/>
                  </a:moveTo>
                  <a:lnTo>
                    <a:pt x="33959" y="1016762"/>
                  </a:lnTo>
                  <a:lnTo>
                    <a:pt x="46857" y="998579"/>
                  </a:lnTo>
                  <a:lnTo>
                    <a:pt x="24688" y="996315"/>
                  </a:lnTo>
                  <a:close/>
                </a:path>
                <a:path w="2223770" h="1032510">
                  <a:moveTo>
                    <a:pt x="46857" y="998579"/>
                  </a:moveTo>
                  <a:lnTo>
                    <a:pt x="33959" y="1016762"/>
                  </a:lnTo>
                  <a:lnTo>
                    <a:pt x="38252" y="1016762"/>
                  </a:lnTo>
                  <a:lnTo>
                    <a:pt x="72495" y="1001197"/>
                  </a:lnTo>
                  <a:lnTo>
                    <a:pt x="46857" y="998579"/>
                  </a:lnTo>
                  <a:close/>
                </a:path>
                <a:path w="2223770" h="1032510">
                  <a:moveTo>
                    <a:pt x="2212390" y="0"/>
                  </a:moveTo>
                  <a:lnTo>
                    <a:pt x="61783" y="977537"/>
                  </a:lnTo>
                  <a:lnTo>
                    <a:pt x="46857" y="998579"/>
                  </a:lnTo>
                  <a:lnTo>
                    <a:pt x="72495" y="1001197"/>
                  </a:lnTo>
                  <a:lnTo>
                    <a:pt x="2223185" y="23622"/>
                  </a:lnTo>
                  <a:lnTo>
                    <a:pt x="2212390" y="0"/>
                  </a:lnTo>
                  <a:close/>
                </a:path>
                <a:path w="2223770" h="1032510">
                  <a:moveTo>
                    <a:pt x="48463" y="996315"/>
                  </a:moveTo>
                  <a:lnTo>
                    <a:pt x="24688" y="996315"/>
                  </a:lnTo>
                  <a:lnTo>
                    <a:pt x="46857" y="998579"/>
                  </a:lnTo>
                  <a:lnTo>
                    <a:pt x="48463" y="99631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36370" y="3505961"/>
              <a:ext cx="2235835" cy="800100"/>
            </a:xfrm>
            <a:custGeom>
              <a:avLst/>
              <a:gdLst/>
              <a:ahLst/>
              <a:cxnLst/>
              <a:rect l="l" t="t" r="r" b="b"/>
              <a:pathLst>
                <a:path w="2235835" h="800100">
                  <a:moveTo>
                    <a:pt x="0" y="800100"/>
                  </a:moveTo>
                  <a:lnTo>
                    <a:pt x="2043176" y="0"/>
                  </a:lnTo>
                </a:path>
                <a:path w="2235835" h="800100">
                  <a:moveTo>
                    <a:pt x="2043683" y="0"/>
                  </a:moveTo>
                  <a:lnTo>
                    <a:pt x="2235835" y="0"/>
                  </a:lnTo>
                </a:path>
              </a:pathLst>
            </a:custGeom>
            <a:ln w="2590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05277" y="3495421"/>
              <a:ext cx="1074420" cy="772795"/>
            </a:xfrm>
            <a:custGeom>
              <a:avLst/>
              <a:gdLst/>
              <a:ahLst/>
              <a:cxnLst/>
              <a:rect l="l" t="t" r="r" b="b"/>
              <a:pathLst>
                <a:path w="1074420" h="772795">
                  <a:moveTo>
                    <a:pt x="56515" y="660780"/>
                  </a:moveTo>
                  <a:lnTo>
                    <a:pt x="48895" y="663701"/>
                  </a:lnTo>
                  <a:lnTo>
                    <a:pt x="0" y="772540"/>
                  </a:lnTo>
                  <a:lnTo>
                    <a:pt x="46858" y="768222"/>
                  </a:lnTo>
                  <a:lnTo>
                    <a:pt x="28448" y="768222"/>
                  </a:lnTo>
                  <a:lnTo>
                    <a:pt x="13335" y="747140"/>
                  </a:lnTo>
                  <a:lnTo>
                    <a:pt x="52259" y="719337"/>
                  </a:lnTo>
                  <a:lnTo>
                    <a:pt x="72517" y="674369"/>
                  </a:lnTo>
                  <a:lnTo>
                    <a:pt x="69596" y="666622"/>
                  </a:lnTo>
                  <a:lnTo>
                    <a:pt x="56515" y="660780"/>
                  </a:lnTo>
                  <a:close/>
                </a:path>
                <a:path w="1074420" h="772795">
                  <a:moveTo>
                    <a:pt x="52259" y="719337"/>
                  </a:moveTo>
                  <a:lnTo>
                    <a:pt x="13335" y="747140"/>
                  </a:lnTo>
                  <a:lnTo>
                    <a:pt x="28448" y="768222"/>
                  </a:lnTo>
                  <a:lnTo>
                    <a:pt x="35914" y="762888"/>
                  </a:lnTo>
                  <a:lnTo>
                    <a:pt x="32639" y="762888"/>
                  </a:lnTo>
                  <a:lnTo>
                    <a:pt x="19685" y="744727"/>
                  </a:lnTo>
                  <a:lnTo>
                    <a:pt x="41736" y="742694"/>
                  </a:lnTo>
                  <a:lnTo>
                    <a:pt x="52259" y="719337"/>
                  </a:lnTo>
                  <a:close/>
                </a:path>
                <a:path w="1074420" h="772795">
                  <a:moveTo>
                    <a:pt x="116459" y="735837"/>
                  </a:moveTo>
                  <a:lnTo>
                    <a:pt x="67508" y="740318"/>
                  </a:lnTo>
                  <a:lnTo>
                    <a:pt x="28448" y="768222"/>
                  </a:lnTo>
                  <a:lnTo>
                    <a:pt x="46858" y="768222"/>
                  </a:lnTo>
                  <a:lnTo>
                    <a:pt x="118745" y="761618"/>
                  </a:lnTo>
                  <a:lnTo>
                    <a:pt x="124079" y="755268"/>
                  </a:lnTo>
                  <a:lnTo>
                    <a:pt x="123317" y="748156"/>
                  </a:lnTo>
                  <a:lnTo>
                    <a:pt x="122682" y="741044"/>
                  </a:lnTo>
                  <a:lnTo>
                    <a:pt x="116459" y="735837"/>
                  </a:lnTo>
                  <a:close/>
                </a:path>
                <a:path w="1074420" h="772795">
                  <a:moveTo>
                    <a:pt x="41736" y="742694"/>
                  </a:moveTo>
                  <a:lnTo>
                    <a:pt x="19685" y="744727"/>
                  </a:lnTo>
                  <a:lnTo>
                    <a:pt x="32639" y="762888"/>
                  </a:lnTo>
                  <a:lnTo>
                    <a:pt x="41736" y="742694"/>
                  </a:lnTo>
                  <a:close/>
                </a:path>
                <a:path w="1074420" h="772795">
                  <a:moveTo>
                    <a:pt x="67508" y="740318"/>
                  </a:moveTo>
                  <a:lnTo>
                    <a:pt x="41736" y="742694"/>
                  </a:lnTo>
                  <a:lnTo>
                    <a:pt x="32639" y="762888"/>
                  </a:lnTo>
                  <a:lnTo>
                    <a:pt x="35914" y="762888"/>
                  </a:lnTo>
                  <a:lnTo>
                    <a:pt x="67508" y="740318"/>
                  </a:lnTo>
                  <a:close/>
                </a:path>
                <a:path w="1074420" h="772795">
                  <a:moveTo>
                    <a:pt x="1059307" y="0"/>
                  </a:moveTo>
                  <a:lnTo>
                    <a:pt x="52259" y="719337"/>
                  </a:lnTo>
                  <a:lnTo>
                    <a:pt x="41736" y="742694"/>
                  </a:lnTo>
                  <a:lnTo>
                    <a:pt x="67508" y="740318"/>
                  </a:lnTo>
                  <a:lnTo>
                    <a:pt x="1074293" y="21081"/>
                  </a:lnTo>
                  <a:lnTo>
                    <a:pt x="105930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67284" y="3105911"/>
            <a:ext cx="2519680" cy="370840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sz="1800" i="1" dirty="0">
                <a:latin typeface="Calibri"/>
                <a:cs typeface="Calibri"/>
              </a:rPr>
              <a:t>Do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it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through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the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parent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73300" y="4415790"/>
            <a:ext cx="9766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235" algn="l"/>
              </a:tabLst>
            </a:pPr>
            <a:r>
              <a:rPr sz="1300" spc="-25" dirty="0">
                <a:solidFill>
                  <a:srgbClr val="FF0000"/>
                </a:solidFill>
                <a:latin typeface="Arial MT"/>
                <a:cs typeface="Arial MT"/>
              </a:rPr>
              <a:t>8*</a:t>
            </a:r>
            <a:r>
              <a:rPr sz="1300" dirty="0">
                <a:solidFill>
                  <a:srgbClr val="FF0000"/>
                </a:solidFill>
                <a:latin typeface="Arial MT"/>
                <a:cs typeface="Arial MT"/>
              </a:rPr>
              <a:t>	</a:t>
            </a:r>
            <a:r>
              <a:rPr sz="1950" baseline="2136" dirty="0">
                <a:latin typeface="Arial MT"/>
                <a:cs typeface="Arial MT"/>
              </a:rPr>
              <a:t>14*</a:t>
            </a:r>
            <a:r>
              <a:rPr sz="1950" spc="742" baseline="2136" dirty="0">
                <a:latin typeface="Arial MT"/>
                <a:cs typeface="Arial MT"/>
              </a:rPr>
              <a:t> </a:t>
            </a:r>
            <a:r>
              <a:rPr sz="1950" spc="-37" baseline="2136" dirty="0">
                <a:latin typeface="Arial MT"/>
                <a:cs typeface="Arial MT"/>
              </a:rPr>
              <a:t>16*</a:t>
            </a:r>
            <a:endParaRPr sz="1950" baseline="2136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69847" y="5029200"/>
            <a:ext cx="3310254" cy="368935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0"/>
              </a:spcBef>
            </a:pPr>
            <a:r>
              <a:rPr sz="1800" i="1" dirty="0">
                <a:latin typeface="Calibri"/>
                <a:cs typeface="Calibri"/>
              </a:rPr>
              <a:t>“Copy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up”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the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new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low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key</a:t>
            </a:r>
            <a:r>
              <a:rPr sz="1800" i="1" spc="-50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value!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82619" y="3058130"/>
            <a:ext cx="182880" cy="184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sz="1300" spc="-30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5303" y="2999232"/>
            <a:ext cx="400812" cy="27889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714369" y="3029838"/>
            <a:ext cx="1174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0" dirty="0">
                <a:solidFill>
                  <a:srgbClr val="FF0000"/>
                </a:solidFill>
                <a:latin typeface="Arial MT"/>
                <a:cs typeface="Arial MT"/>
              </a:rPr>
              <a:t>8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18972" y="5718047"/>
            <a:ext cx="7092950" cy="544195"/>
            <a:chOff x="918972" y="5718047"/>
            <a:chExt cx="7092950" cy="544195"/>
          </a:xfrm>
        </p:grpSpPr>
        <p:sp>
          <p:nvSpPr>
            <p:cNvPr id="25" name="object 25"/>
            <p:cNvSpPr/>
            <p:nvPr/>
          </p:nvSpPr>
          <p:spPr>
            <a:xfrm>
              <a:off x="931926" y="5731001"/>
              <a:ext cx="7066915" cy="518159"/>
            </a:xfrm>
            <a:custGeom>
              <a:avLst/>
              <a:gdLst/>
              <a:ahLst/>
              <a:cxnLst/>
              <a:rect l="l" t="t" r="r" b="b"/>
              <a:pathLst>
                <a:path w="7066915" h="518160">
                  <a:moveTo>
                    <a:pt x="6980428" y="0"/>
                  </a:moveTo>
                  <a:lnTo>
                    <a:pt x="86360" y="0"/>
                  </a:lnTo>
                  <a:lnTo>
                    <a:pt x="52747" y="6787"/>
                  </a:lnTo>
                  <a:lnTo>
                    <a:pt x="25296" y="25296"/>
                  </a:lnTo>
                  <a:lnTo>
                    <a:pt x="6787" y="52747"/>
                  </a:lnTo>
                  <a:lnTo>
                    <a:pt x="0" y="86360"/>
                  </a:lnTo>
                  <a:lnTo>
                    <a:pt x="0" y="431800"/>
                  </a:lnTo>
                  <a:lnTo>
                    <a:pt x="6787" y="465412"/>
                  </a:lnTo>
                  <a:lnTo>
                    <a:pt x="25296" y="492863"/>
                  </a:lnTo>
                  <a:lnTo>
                    <a:pt x="52747" y="511372"/>
                  </a:lnTo>
                  <a:lnTo>
                    <a:pt x="86360" y="518160"/>
                  </a:lnTo>
                  <a:lnTo>
                    <a:pt x="6980428" y="518160"/>
                  </a:lnTo>
                  <a:lnTo>
                    <a:pt x="7014067" y="511372"/>
                  </a:lnTo>
                  <a:lnTo>
                    <a:pt x="7041514" y="492863"/>
                  </a:lnTo>
                  <a:lnTo>
                    <a:pt x="7060009" y="465412"/>
                  </a:lnTo>
                  <a:lnTo>
                    <a:pt x="7066788" y="431800"/>
                  </a:lnTo>
                  <a:lnTo>
                    <a:pt x="7066788" y="86360"/>
                  </a:lnTo>
                  <a:lnTo>
                    <a:pt x="7060009" y="52747"/>
                  </a:lnTo>
                  <a:lnTo>
                    <a:pt x="7041515" y="25296"/>
                  </a:lnTo>
                  <a:lnTo>
                    <a:pt x="7014067" y="6787"/>
                  </a:lnTo>
                  <a:lnTo>
                    <a:pt x="698042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1926" y="5731001"/>
              <a:ext cx="7066915" cy="518159"/>
            </a:xfrm>
            <a:custGeom>
              <a:avLst/>
              <a:gdLst/>
              <a:ahLst/>
              <a:cxnLst/>
              <a:rect l="l" t="t" r="r" b="b"/>
              <a:pathLst>
                <a:path w="7066915" h="518160">
                  <a:moveTo>
                    <a:pt x="0" y="86360"/>
                  </a:moveTo>
                  <a:lnTo>
                    <a:pt x="6787" y="52747"/>
                  </a:lnTo>
                  <a:lnTo>
                    <a:pt x="25296" y="25296"/>
                  </a:lnTo>
                  <a:lnTo>
                    <a:pt x="52747" y="6787"/>
                  </a:lnTo>
                  <a:lnTo>
                    <a:pt x="86360" y="0"/>
                  </a:lnTo>
                  <a:lnTo>
                    <a:pt x="6980428" y="0"/>
                  </a:lnTo>
                  <a:lnTo>
                    <a:pt x="7014067" y="6787"/>
                  </a:lnTo>
                  <a:lnTo>
                    <a:pt x="7041515" y="25296"/>
                  </a:lnTo>
                  <a:lnTo>
                    <a:pt x="7060009" y="52747"/>
                  </a:lnTo>
                  <a:lnTo>
                    <a:pt x="7066788" y="86360"/>
                  </a:lnTo>
                  <a:lnTo>
                    <a:pt x="7066788" y="431800"/>
                  </a:lnTo>
                  <a:lnTo>
                    <a:pt x="7060009" y="465412"/>
                  </a:lnTo>
                  <a:lnTo>
                    <a:pt x="7041514" y="492863"/>
                  </a:lnTo>
                  <a:lnTo>
                    <a:pt x="7014067" y="511372"/>
                  </a:lnTo>
                  <a:lnTo>
                    <a:pt x="6980428" y="518160"/>
                  </a:lnTo>
                  <a:lnTo>
                    <a:pt x="86360" y="518160"/>
                  </a:lnTo>
                  <a:lnTo>
                    <a:pt x="52747" y="511372"/>
                  </a:lnTo>
                  <a:lnTo>
                    <a:pt x="25296" y="492863"/>
                  </a:lnTo>
                  <a:lnTo>
                    <a:pt x="6787" y="465412"/>
                  </a:lnTo>
                  <a:lnTo>
                    <a:pt x="0" y="431800"/>
                  </a:lnTo>
                  <a:lnTo>
                    <a:pt x="0" y="86360"/>
                  </a:lnTo>
                  <a:close/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186432" y="5808675"/>
            <a:ext cx="45567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But,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redistribute</a:t>
            </a:r>
            <a:r>
              <a:rPr sz="2000" i="1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split</a:t>
            </a:r>
            <a:r>
              <a:rPr sz="2000" spc="-10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951230">
              <a:lnSpc>
                <a:spcPct val="100000"/>
              </a:lnSpc>
              <a:spcBef>
                <a:spcPts val="105"/>
              </a:spcBef>
            </a:pPr>
            <a:r>
              <a:rPr dirty="0"/>
              <a:t>Splitting</a:t>
            </a:r>
            <a:r>
              <a:rPr spc="-135" dirty="0"/>
              <a:t> </a:t>
            </a:r>
            <a:r>
              <a:rPr dirty="0"/>
              <a:t>vs.</a:t>
            </a:r>
            <a:r>
              <a:rPr spc="-140" dirty="0"/>
              <a:t> </a:t>
            </a:r>
            <a:r>
              <a:rPr spc="-10" dirty="0"/>
              <a:t>Redistributing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0375"/>
            <a:ext cx="7652384" cy="478980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Leaf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Nodes</a:t>
            </a:r>
            <a:endParaRPr sz="2800" dirty="0">
              <a:latin typeface="Calibri"/>
              <a:cs typeface="Calibri"/>
            </a:endParaRPr>
          </a:p>
          <a:p>
            <a:pPr marL="756285" marR="215900" lvl="1" indent="-28702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Previous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next-</a:t>
            </a:r>
            <a:r>
              <a:rPr sz="2400" dirty="0">
                <a:latin typeface="Calibri"/>
                <a:cs typeface="Calibri"/>
              </a:rPr>
              <a:t>neighbor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pointers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must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updated </a:t>
            </a:r>
            <a:r>
              <a:rPr sz="2400" dirty="0">
                <a:latin typeface="Calibri"/>
                <a:cs typeface="Calibri"/>
              </a:rPr>
              <a:t>upon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insertions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i="1" dirty="0">
                <a:latin typeface="Calibri"/>
                <a:cs typeface="Calibri"/>
              </a:rPr>
              <a:t>if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splitting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is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to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be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pursued</a:t>
            </a:r>
            <a:r>
              <a:rPr sz="2400" spc="-10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Hence,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checking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whether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redistribution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possible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does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increase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I/O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spc="-10" dirty="0">
                <a:latin typeface="Calibri"/>
                <a:cs typeface="Calibri"/>
              </a:rPr>
              <a:t>Therefore,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sibling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spare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entry,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re-</a:t>
            </a:r>
            <a:r>
              <a:rPr sz="2400" spc="-10" dirty="0">
                <a:latin typeface="Calibri"/>
                <a:cs typeface="Calibri"/>
              </a:rPr>
              <a:t>distribute</a:t>
            </a:r>
            <a:endParaRPr sz="2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170"/>
              </a:spcBef>
              <a:buFont typeface="Wingdings"/>
              <a:buChar char=""/>
            </a:pP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Non-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Leaf</a:t>
            </a:r>
            <a:r>
              <a:rPr sz="2800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Nodes</a:t>
            </a:r>
            <a:endParaRPr sz="2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10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Checking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whether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redistribution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possible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usually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increases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I/O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latin typeface="Calibri"/>
                <a:cs typeface="Calibri"/>
              </a:rPr>
              <a:t>Splitting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non-</a:t>
            </a:r>
            <a:r>
              <a:rPr sz="2400" dirty="0">
                <a:latin typeface="Calibri"/>
                <a:cs typeface="Calibri"/>
              </a:rPr>
              <a:t>leaf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nodes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typically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pays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off!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78486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90" dirty="0"/>
              <a:t> </a:t>
            </a:r>
            <a:r>
              <a:rPr dirty="0"/>
              <a:t>Insertions:</a:t>
            </a:r>
            <a:r>
              <a:rPr spc="-110" dirty="0"/>
              <a:t> </a:t>
            </a:r>
            <a:r>
              <a:rPr dirty="0"/>
              <a:t>Keep</a:t>
            </a:r>
            <a:r>
              <a:rPr spc="-95" dirty="0"/>
              <a:t> </a:t>
            </a:r>
            <a:r>
              <a:rPr dirty="0"/>
              <a:t>in</a:t>
            </a:r>
            <a:r>
              <a:rPr spc="-95" dirty="0"/>
              <a:t> </a:t>
            </a:r>
            <a:r>
              <a:rPr spc="-20" dirty="0"/>
              <a:t>Mind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608785"/>
            <a:ext cx="8173720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Every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data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entry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must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appear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leaf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node;</a:t>
            </a:r>
            <a:endParaRPr sz="30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latin typeface="Calibri"/>
                <a:cs typeface="Calibri"/>
              </a:rPr>
              <a:t>hence,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“copy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up”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middle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key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upon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splitting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75"/>
              </a:spcBef>
            </a:pPr>
            <a:endParaRPr sz="3000" dirty="0">
              <a:latin typeface="Calibri"/>
              <a:cs typeface="Calibri"/>
            </a:endParaRPr>
          </a:p>
          <a:p>
            <a:pPr marL="355600" marR="4064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When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splitting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index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entries,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simply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“push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up”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the </a:t>
            </a:r>
            <a:r>
              <a:rPr sz="3000" dirty="0">
                <a:latin typeface="Calibri"/>
                <a:cs typeface="Calibri"/>
              </a:rPr>
              <a:t>middle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key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Wingdings"/>
              <a:buChar char=""/>
            </a:pPr>
            <a:endParaRPr sz="3000" dirty="0">
              <a:latin typeface="Calibri"/>
              <a:cs typeface="Calibri"/>
            </a:endParaRPr>
          </a:p>
          <a:p>
            <a:pPr marL="440690" indent="-427990">
              <a:lnSpc>
                <a:spcPct val="100000"/>
              </a:lnSpc>
              <a:buFont typeface="Wingdings"/>
              <a:buChar char=""/>
              <a:tabLst>
                <a:tab pos="440690" algn="l"/>
              </a:tabLst>
            </a:pPr>
            <a:r>
              <a:rPr sz="3000" dirty="0">
                <a:latin typeface="Calibri"/>
                <a:cs typeface="Calibri"/>
              </a:rPr>
              <a:t>Apply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splitting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and/or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redistribution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on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leaf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nodes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Wingdings"/>
              <a:buChar char=""/>
            </a:pPr>
            <a:endParaRPr sz="30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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Apply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only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splitting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non-</a:t>
            </a:r>
            <a:r>
              <a:rPr sz="3000" dirty="0">
                <a:latin typeface="Calibri"/>
                <a:cs typeface="Calibri"/>
              </a:rPr>
              <a:t>leaf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nodes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012190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100" dirty="0"/>
              <a:t> </a:t>
            </a:r>
            <a:r>
              <a:rPr spc="-30" dirty="0"/>
              <a:t>Trees:</a:t>
            </a:r>
            <a:r>
              <a:rPr spc="-100" dirty="0"/>
              <a:t> </a:t>
            </a:r>
            <a:r>
              <a:rPr dirty="0"/>
              <a:t>Deleting</a:t>
            </a:r>
            <a:r>
              <a:rPr spc="-100" dirty="0"/>
              <a:t> </a:t>
            </a:r>
            <a:r>
              <a:rPr spc="-10" dirty="0"/>
              <a:t>Entries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979409" cy="494157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Start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at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root,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find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leaf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L</a:t>
            </a:r>
            <a:r>
              <a:rPr sz="3200" b="1" i="1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where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entry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belongs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Remove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entry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365"/>
              </a:spcBef>
              <a:buFont typeface="Wingdings"/>
              <a:buChar char=""/>
              <a:tabLst>
                <a:tab pos="755650" algn="l"/>
              </a:tabLst>
            </a:pPr>
            <a:r>
              <a:rPr sz="3000" dirty="0">
                <a:latin typeface="Calibri"/>
                <a:cs typeface="Calibri"/>
              </a:rPr>
              <a:t>If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L</a:t>
            </a:r>
            <a:r>
              <a:rPr sz="3000" b="1" i="1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at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least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half-</a:t>
            </a:r>
            <a:r>
              <a:rPr sz="3000" dirty="0">
                <a:latin typeface="Calibri"/>
                <a:cs typeface="Calibri"/>
              </a:rPr>
              <a:t>full,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i="1" spc="-10" dirty="0">
                <a:latin typeface="Calibri"/>
                <a:cs typeface="Calibri"/>
              </a:rPr>
              <a:t>done!</a:t>
            </a:r>
            <a:endParaRPr sz="30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360"/>
              </a:spcBef>
              <a:buFont typeface="Wingdings"/>
              <a:buChar char=""/>
              <a:tabLst>
                <a:tab pos="755650" algn="l"/>
              </a:tabLst>
            </a:pPr>
            <a:r>
              <a:rPr sz="3000" dirty="0">
                <a:latin typeface="Calibri"/>
                <a:cs typeface="Calibri"/>
              </a:rPr>
              <a:t>If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L</a:t>
            </a:r>
            <a:r>
              <a:rPr sz="3000" b="1" i="1" spc="-20" dirty="0">
                <a:latin typeface="Calibri"/>
                <a:cs typeface="Calibri"/>
              </a:rPr>
              <a:t> </a:t>
            </a:r>
            <a:r>
              <a:rPr sz="3000" i="1" spc="-10" dirty="0">
                <a:latin typeface="Calibri"/>
                <a:cs typeface="Calibri"/>
              </a:rPr>
              <a:t>underflows</a:t>
            </a:r>
            <a:endParaRPr sz="3000">
              <a:latin typeface="Calibri"/>
              <a:cs typeface="Calibri"/>
            </a:endParaRPr>
          </a:p>
          <a:p>
            <a:pPr marL="1155700" marR="5080" lvl="2" indent="-228600">
              <a:lnSpc>
                <a:spcPts val="3240"/>
              </a:lnSpc>
              <a:spcBef>
                <a:spcPts val="770"/>
              </a:spcBef>
              <a:buFont typeface="Wingdings"/>
              <a:buChar char=""/>
              <a:tabLst>
                <a:tab pos="1155700" algn="l"/>
              </a:tabLst>
            </a:pPr>
            <a:r>
              <a:rPr sz="3000" spc="-25" dirty="0">
                <a:latin typeface="Calibri"/>
                <a:cs typeface="Calibri"/>
              </a:rPr>
              <a:t>Try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C0504D"/>
                </a:solidFill>
                <a:latin typeface="Calibri"/>
                <a:cs typeface="Calibri"/>
              </a:rPr>
              <a:t>re-</a:t>
            </a:r>
            <a:r>
              <a:rPr sz="3000" dirty="0">
                <a:solidFill>
                  <a:srgbClr val="C0504D"/>
                </a:solidFill>
                <a:latin typeface="Calibri"/>
                <a:cs typeface="Calibri"/>
              </a:rPr>
              <a:t>distribute</a:t>
            </a:r>
            <a:r>
              <a:rPr sz="3000" spc="-8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(i.e.,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borrow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from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“rich </a:t>
            </a:r>
            <a:r>
              <a:rPr sz="3000" dirty="0">
                <a:latin typeface="Calibri"/>
                <a:cs typeface="Calibri"/>
              </a:rPr>
              <a:t>sibling”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“copy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up”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its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i="1" dirty="0">
                <a:solidFill>
                  <a:srgbClr val="006FC0"/>
                </a:solidFill>
                <a:latin typeface="Calibri"/>
                <a:cs typeface="Calibri"/>
              </a:rPr>
              <a:t>lowest</a:t>
            </a:r>
            <a:r>
              <a:rPr sz="3000" i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000" i="1" spc="-20" dirty="0">
                <a:solidFill>
                  <a:srgbClr val="006FC0"/>
                </a:solidFill>
                <a:latin typeface="Calibri"/>
                <a:cs typeface="Calibri"/>
              </a:rPr>
              <a:t>key</a:t>
            </a:r>
            <a:r>
              <a:rPr sz="3000" spc="-20" dirty="0">
                <a:latin typeface="Calibri"/>
                <a:cs typeface="Calibri"/>
              </a:rPr>
              <a:t>)</a:t>
            </a:r>
            <a:endParaRPr sz="3000">
              <a:latin typeface="Calibri"/>
              <a:cs typeface="Calibri"/>
            </a:endParaRPr>
          </a:p>
          <a:p>
            <a:pPr marL="1155700" marR="248920" lvl="2" indent="-228600">
              <a:lnSpc>
                <a:spcPts val="3240"/>
              </a:lnSpc>
              <a:spcBef>
                <a:spcPts val="720"/>
              </a:spcBef>
              <a:buFont typeface="Wingdings"/>
              <a:buChar char=""/>
              <a:tabLst>
                <a:tab pos="1155700" algn="l"/>
              </a:tabLst>
            </a:pPr>
            <a:r>
              <a:rPr sz="3000" dirty="0">
                <a:latin typeface="Calibri"/>
                <a:cs typeface="Calibri"/>
              </a:rPr>
              <a:t>If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re-</a:t>
            </a:r>
            <a:r>
              <a:rPr sz="3000" dirty="0">
                <a:latin typeface="Calibri"/>
                <a:cs typeface="Calibri"/>
              </a:rPr>
              <a:t>distribution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fails,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i="1" u="sng" dirty="0">
                <a:solidFill>
                  <a:srgbClr val="C0504D"/>
                </a:solidFill>
                <a:uFill>
                  <a:solidFill>
                    <a:srgbClr val="C0504D"/>
                  </a:solidFill>
                </a:uFill>
                <a:latin typeface="Calibri"/>
                <a:cs typeface="Calibri"/>
              </a:rPr>
              <a:t>merge</a:t>
            </a:r>
            <a:r>
              <a:rPr sz="3000" i="1" spc="-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L</a:t>
            </a:r>
            <a:r>
              <a:rPr sz="3000" b="1" i="1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“poor sibling”</a:t>
            </a:r>
            <a:endParaRPr sz="3000">
              <a:latin typeface="Calibri"/>
              <a:cs typeface="Calibri"/>
            </a:endParaRPr>
          </a:p>
          <a:p>
            <a:pPr marL="1612265" lvl="3" indent="-227965">
              <a:lnSpc>
                <a:spcPct val="100000"/>
              </a:lnSpc>
              <a:spcBef>
                <a:spcPts val="315"/>
              </a:spcBef>
              <a:buFont typeface="Wingdings"/>
              <a:buChar char=""/>
              <a:tabLst>
                <a:tab pos="1612265" algn="l"/>
              </a:tabLst>
            </a:pPr>
            <a:r>
              <a:rPr sz="3000" dirty="0">
                <a:latin typeface="Calibri"/>
                <a:cs typeface="Calibri"/>
              </a:rPr>
              <a:t>Update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parent</a:t>
            </a:r>
            <a:endParaRPr sz="3000">
              <a:latin typeface="Calibri"/>
              <a:cs typeface="Calibri"/>
            </a:endParaRPr>
          </a:p>
          <a:p>
            <a:pPr marL="1612265" lvl="3" indent="-227965">
              <a:lnSpc>
                <a:spcPct val="100000"/>
              </a:lnSpc>
              <a:spcBef>
                <a:spcPts val="360"/>
              </a:spcBef>
              <a:buFont typeface="Wingdings"/>
              <a:buChar char=""/>
              <a:tabLst>
                <a:tab pos="1612265" algn="l"/>
              </a:tabLst>
            </a:pPr>
            <a:r>
              <a:rPr sz="3000" dirty="0">
                <a:latin typeface="Calibri"/>
                <a:cs typeface="Calibri"/>
              </a:rPr>
              <a:t>And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possibly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merge,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recursively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19*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7428" y="4087367"/>
          <a:ext cx="131825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20*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450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4064253" y="2818129"/>
            <a:ext cx="3401695" cy="1259205"/>
            <a:chOff x="4064253" y="2818129"/>
            <a:chExt cx="3401695" cy="1259205"/>
          </a:xfrm>
        </p:grpSpPr>
        <p:sp>
          <p:nvSpPr>
            <p:cNvPr id="20" name="object 20"/>
            <p:cNvSpPr/>
            <p:nvPr/>
          </p:nvSpPr>
          <p:spPr>
            <a:xfrm>
              <a:off x="4291457" y="3921886"/>
              <a:ext cx="3174365" cy="114300"/>
            </a:xfrm>
            <a:custGeom>
              <a:avLst/>
              <a:gdLst/>
              <a:ahLst/>
              <a:cxnLst/>
              <a:rect l="l" t="t" r="r" b="b"/>
              <a:pathLst>
                <a:path w="3174365" h="114300">
                  <a:moveTo>
                    <a:pt x="430911" y="106680"/>
                  </a:moveTo>
                  <a:lnTo>
                    <a:pt x="402501" y="68199"/>
                  </a:lnTo>
                  <a:lnTo>
                    <a:pt x="352171" y="0"/>
                  </a:lnTo>
                  <a:lnTo>
                    <a:pt x="367423" y="52324"/>
                  </a:lnTo>
                  <a:lnTo>
                    <a:pt x="331089" y="35433"/>
                  </a:lnTo>
                  <a:lnTo>
                    <a:pt x="307428" y="27559"/>
                  </a:lnTo>
                  <a:lnTo>
                    <a:pt x="302514" y="26035"/>
                  </a:lnTo>
                  <a:lnTo>
                    <a:pt x="258318" y="17272"/>
                  </a:lnTo>
                  <a:lnTo>
                    <a:pt x="213614" y="14859"/>
                  </a:lnTo>
                  <a:lnTo>
                    <a:pt x="198755" y="15367"/>
                  </a:lnTo>
                  <a:lnTo>
                    <a:pt x="154305" y="21590"/>
                  </a:lnTo>
                  <a:lnTo>
                    <a:pt x="110998" y="34036"/>
                  </a:lnTo>
                  <a:lnTo>
                    <a:pt x="69596" y="53086"/>
                  </a:lnTo>
                  <a:lnTo>
                    <a:pt x="61620" y="57696"/>
                  </a:lnTo>
                  <a:lnTo>
                    <a:pt x="75057" y="4826"/>
                  </a:lnTo>
                  <a:lnTo>
                    <a:pt x="0" y="114173"/>
                  </a:lnTo>
                  <a:lnTo>
                    <a:pt x="99733" y="73533"/>
                  </a:lnTo>
                  <a:lnTo>
                    <a:pt x="122809" y="64135"/>
                  </a:lnTo>
                  <a:lnTo>
                    <a:pt x="72783" y="65849"/>
                  </a:lnTo>
                  <a:lnTo>
                    <a:pt x="63246" y="71374"/>
                  </a:lnTo>
                  <a:lnTo>
                    <a:pt x="71996" y="66294"/>
                  </a:lnTo>
                  <a:lnTo>
                    <a:pt x="72783" y="65849"/>
                  </a:lnTo>
                  <a:lnTo>
                    <a:pt x="75946" y="64008"/>
                  </a:lnTo>
                  <a:lnTo>
                    <a:pt x="89027" y="57277"/>
                  </a:lnTo>
                  <a:lnTo>
                    <a:pt x="129032" y="41275"/>
                  </a:lnTo>
                  <a:lnTo>
                    <a:pt x="171450" y="31369"/>
                  </a:lnTo>
                  <a:lnTo>
                    <a:pt x="214122" y="27559"/>
                  </a:lnTo>
                  <a:lnTo>
                    <a:pt x="228473" y="27686"/>
                  </a:lnTo>
                  <a:lnTo>
                    <a:pt x="271272" y="32004"/>
                  </a:lnTo>
                  <a:lnTo>
                    <a:pt x="313182" y="42545"/>
                  </a:lnTo>
                  <a:lnTo>
                    <a:pt x="353568" y="59309"/>
                  </a:lnTo>
                  <a:lnTo>
                    <a:pt x="356654" y="60960"/>
                  </a:lnTo>
                  <a:lnTo>
                    <a:pt x="306451" y="60960"/>
                  </a:lnTo>
                  <a:lnTo>
                    <a:pt x="430911" y="106680"/>
                  </a:lnTo>
                  <a:close/>
                </a:path>
                <a:path w="3174365" h="114300">
                  <a:moveTo>
                    <a:pt x="1802511" y="106680"/>
                  </a:moveTo>
                  <a:lnTo>
                    <a:pt x="1774101" y="68199"/>
                  </a:lnTo>
                  <a:lnTo>
                    <a:pt x="1723771" y="0"/>
                  </a:lnTo>
                  <a:lnTo>
                    <a:pt x="1739023" y="52324"/>
                  </a:lnTo>
                  <a:lnTo>
                    <a:pt x="1702689" y="35433"/>
                  </a:lnTo>
                  <a:lnTo>
                    <a:pt x="1679028" y="27559"/>
                  </a:lnTo>
                  <a:lnTo>
                    <a:pt x="1674114" y="26035"/>
                  </a:lnTo>
                  <a:lnTo>
                    <a:pt x="1629918" y="17272"/>
                  </a:lnTo>
                  <a:lnTo>
                    <a:pt x="1585214" y="14859"/>
                  </a:lnTo>
                  <a:lnTo>
                    <a:pt x="1570355" y="15367"/>
                  </a:lnTo>
                  <a:lnTo>
                    <a:pt x="1525905" y="21590"/>
                  </a:lnTo>
                  <a:lnTo>
                    <a:pt x="1482598" y="34036"/>
                  </a:lnTo>
                  <a:lnTo>
                    <a:pt x="1441196" y="53086"/>
                  </a:lnTo>
                  <a:lnTo>
                    <a:pt x="1433220" y="57696"/>
                  </a:lnTo>
                  <a:lnTo>
                    <a:pt x="1446657" y="4826"/>
                  </a:lnTo>
                  <a:lnTo>
                    <a:pt x="1371600" y="114173"/>
                  </a:lnTo>
                  <a:lnTo>
                    <a:pt x="1471333" y="73533"/>
                  </a:lnTo>
                  <a:lnTo>
                    <a:pt x="1494409" y="64135"/>
                  </a:lnTo>
                  <a:lnTo>
                    <a:pt x="1444383" y="65849"/>
                  </a:lnTo>
                  <a:lnTo>
                    <a:pt x="1434846" y="71374"/>
                  </a:lnTo>
                  <a:lnTo>
                    <a:pt x="1443596" y="66294"/>
                  </a:lnTo>
                  <a:lnTo>
                    <a:pt x="1444383" y="65849"/>
                  </a:lnTo>
                  <a:lnTo>
                    <a:pt x="1447546" y="64008"/>
                  </a:lnTo>
                  <a:lnTo>
                    <a:pt x="1460627" y="57277"/>
                  </a:lnTo>
                  <a:lnTo>
                    <a:pt x="1500632" y="41275"/>
                  </a:lnTo>
                  <a:lnTo>
                    <a:pt x="1543050" y="31369"/>
                  </a:lnTo>
                  <a:lnTo>
                    <a:pt x="1585722" y="27559"/>
                  </a:lnTo>
                  <a:lnTo>
                    <a:pt x="1600073" y="27686"/>
                  </a:lnTo>
                  <a:lnTo>
                    <a:pt x="1642872" y="32004"/>
                  </a:lnTo>
                  <a:lnTo>
                    <a:pt x="1684782" y="42545"/>
                  </a:lnTo>
                  <a:lnTo>
                    <a:pt x="1725168" y="59309"/>
                  </a:lnTo>
                  <a:lnTo>
                    <a:pt x="1728254" y="60960"/>
                  </a:lnTo>
                  <a:lnTo>
                    <a:pt x="1678051" y="60960"/>
                  </a:lnTo>
                  <a:lnTo>
                    <a:pt x="1802511" y="106680"/>
                  </a:lnTo>
                  <a:close/>
                </a:path>
                <a:path w="3174365" h="114300">
                  <a:moveTo>
                    <a:pt x="3174111" y="106680"/>
                  </a:moveTo>
                  <a:lnTo>
                    <a:pt x="3145701" y="68199"/>
                  </a:lnTo>
                  <a:lnTo>
                    <a:pt x="3095371" y="0"/>
                  </a:lnTo>
                  <a:lnTo>
                    <a:pt x="3110623" y="52324"/>
                  </a:lnTo>
                  <a:lnTo>
                    <a:pt x="3074289" y="35433"/>
                  </a:lnTo>
                  <a:lnTo>
                    <a:pt x="3050629" y="27559"/>
                  </a:lnTo>
                  <a:lnTo>
                    <a:pt x="3045714" y="26035"/>
                  </a:lnTo>
                  <a:lnTo>
                    <a:pt x="3001518" y="17272"/>
                  </a:lnTo>
                  <a:lnTo>
                    <a:pt x="2956814" y="14859"/>
                  </a:lnTo>
                  <a:lnTo>
                    <a:pt x="2941955" y="15367"/>
                  </a:lnTo>
                  <a:lnTo>
                    <a:pt x="2897505" y="21590"/>
                  </a:lnTo>
                  <a:lnTo>
                    <a:pt x="2854198" y="34036"/>
                  </a:lnTo>
                  <a:lnTo>
                    <a:pt x="2812796" y="53086"/>
                  </a:lnTo>
                  <a:lnTo>
                    <a:pt x="2804820" y="57696"/>
                  </a:lnTo>
                  <a:lnTo>
                    <a:pt x="2818257" y="4826"/>
                  </a:lnTo>
                  <a:lnTo>
                    <a:pt x="2743200" y="114173"/>
                  </a:lnTo>
                  <a:lnTo>
                    <a:pt x="2842933" y="73533"/>
                  </a:lnTo>
                  <a:lnTo>
                    <a:pt x="2866009" y="64135"/>
                  </a:lnTo>
                  <a:lnTo>
                    <a:pt x="2815983" y="65849"/>
                  </a:lnTo>
                  <a:lnTo>
                    <a:pt x="2806446" y="71374"/>
                  </a:lnTo>
                  <a:lnTo>
                    <a:pt x="2815196" y="66294"/>
                  </a:lnTo>
                  <a:lnTo>
                    <a:pt x="2815983" y="65849"/>
                  </a:lnTo>
                  <a:lnTo>
                    <a:pt x="2819146" y="64008"/>
                  </a:lnTo>
                  <a:lnTo>
                    <a:pt x="2832227" y="57277"/>
                  </a:lnTo>
                  <a:lnTo>
                    <a:pt x="2872232" y="41275"/>
                  </a:lnTo>
                  <a:lnTo>
                    <a:pt x="2914650" y="31369"/>
                  </a:lnTo>
                  <a:lnTo>
                    <a:pt x="2957322" y="27559"/>
                  </a:lnTo>
                  <a:lnTo>
                    <a:pt x="2971673" y="27686"/>
                  </a:lnTo>
                  <a:lnTo>
                    <a:pt x="3014472" y="32004"/>
                  </a:lnTo>
                  <a:lnTo>
                    <a:pt x="3056382" y="42545"/>
                  </a:lnTo>
                  <a:lnTo>
                    <a:pt x="3096768" y="59309"/>
                  </a:lnTo>
                  <a:lnTo>
                    <a:pt x="3099854" y="60960"/>
                  </a:lnTo>
                  <a:lnTo>
                    <a:pt x="3049651" y="60960"/>
                  </a:lnTo>
                  <a:lnTo>
                    <a:pt x="3174111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64254" y="2818129"/>
              <a:ext cx="1941830" cy="1259205"/>
            </a:xfrm>
            <a:custGeom>
              <a:avLst/>
              <a:gdLst/>
              <a:ahLst/>
              <a:cxnLst/>
              <a:rect l="l" t="t" r="r" b="b"/>
              <a:pathLst>
                <a:path w="1941829" h="1259204">
                  <a:moveTo>
                    <a:pt x="1608963" y="780288"/>
                  </a:moveTo>
                  <a:lnTo>
                    <a:pt x="1589659" y="763028"/>
                  </a:lnTo>
                  <a:lnTo>
                    <a:pt x="1201750" y="1195628"/>
                  </a:lnTo>
                  <a:lnTo>
                    <a:pt x="1210183" y="1154430"/>
                  </a:lnTo>
                  <a:lnTo>
                    <a:pt x="1211707" y="1147445"/>
                  </a:lnTo>
                  <a:lnTo>
                    <a:pt x="1207135" y="1140587"/>
                  </a:lnTo>
                  <a:lnTo>
                    <a:pt x="1200150" y="1139063"/>
                  </a:lnTo>
                  <a:lnTo>
                    <a:pt x="1193165" y="1137666"/>
                  </a:lnTo>
                  <a:lnTo>
                    <a:pt x="1186307" y="1142111"/>
                  </a:lnTo>
                  <a:lnTo>
                    <a:pt x="1184910" y="1149223"/>
                  </a:lnTo>
                  <a:lnTo>
                    <a:pt x="1162304" y="1259078"/>
                  </a:lnTo>
                  <a:lnTo>
                    <a:pt x="1194968" y="1248537"/>
                  </a:lnTo>
                  <a:lnTo>
                    <a:pt x="1275842" y="1222502"/>
                  </a:lnTo>
                  <a:lnTo>
                    <a:pt x="1279652" y="1215136"/>
                  </a:lnTo>
                  <a:lnTo>
                    <a:pt x="1277366" y="1208278"/>
                  </a:lnTo>
                  <a:lnTo>
                    <a:pt x="1275207" y="1201547"/>
                  </a:lnTo>
                  <a:lnTo>
                    <a:pt x="1267968" y="1197737"/>
                  </a:lnTo>
                  <a:lnTo>
                    <a:pt x="1261110" y="1200023"/>
                  </a:lnTo>
                  <a:lnTo>
                    <a:pt x="1221028" y="1212938"/>
                  </a:lnTo>
                  <a:lnTo>
                    <a:pt x="1608963" y="780288"/>
                  </a:lnTo>
                  <a:close/>
                </a:path>
                <a:path w="1941829" h="1259204">
                  <a:moveTo>
                    <a:pt x="1941703" y="400050"/>
                  </a:moveTo>
                  <a:lnTo>
                    <a:pt x="1852422" y="320929"/>
                  </a:lnTo>
                  <a:lnTo>
                    <a:pt x="1844294" y="321437"/>
                  </a:lnTo>
                  <a:lnTo>
                    <a:pt x="1839468" y="326771"/>
                  </a:lnTo>
                  <a:lnTo>
                    <a:pt x="1834769" y="332105"/>
                  </a:lnTo>
                  <a:lnTo>
                    <a:pt x="1835277" y="340233"/>
                  </a:lnTo>
                  <a:lnTo>
                    <a:pt x="1840611" y="345059"/>
                  </a:lnTo>
                  <a:lnTo>
                    <a:pt x="1871954" y="372859"/>
                  </a:lnTo>
                  <a:lnTo>
                    <a:pt x="5080" y="0"/>
                  </a:lnTo>
                  <a:lnTo>
                    <a:pt x="0" y="25400"/>
                  </a:lnTo>
                  <a:lnTo>
                    <a:pt x="1867077" y="398310"/>
                  </a:lnTo>
                  <a:lnTo>
                    <a:pt x="1820418" y="414274"/>
                  </a:lnTo>
                  <a:lnTo>
                    <a:pt x="1816862" y="421640"/>
                  </a:lnTo>
                  <a:lnTo>
                    <a:pt x="1819148" y="428498"/>
                  </a:lnTo>
                  <a:lnTo>
                    <a:pt x="1821434" y="435229"/>
                  </a:lnTo>
                  <a:lnTo>
                    <a:pt x="1828800" y="438785"/>
                  </a:lnTo>
                  <a:lnTo>
                    <a:pt x="1835658" y="436499"/>
                  </a:lnTo>
                  <a:lnTo>
                    <a:pt x="1919528" y="407670"/>
                  </a:lnTo>
                  <a:lnTo>
                    <a:pt x="1941703" y="4000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939795" y="4724400"/>
            <a:ext cx="4732020" cy="40132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Removing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19*</a:t>
            </a:r>
            <a:r>
              <a:rPr sz="20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cause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underflow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19*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20*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450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515614" y="4900421"/>
            <a:ext cx="1957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FINAL</a:t>
            </a:r>
            <a:r>
              <a:rPr sz="2400" b="1" spc="-1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TREE!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1653539" y="406908"/>
                </a:moveTo>
                <a:lnTo>
                  <a:pt x="1653539" y="810641"/>
                </a:lnTo>
                <a:lnTo>
                  <a:pt x="1653539" y="406908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25667" y="3282188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20*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09600" y="4724400"/>
            <a:ext cx="7934325" cy="40132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Deleting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r>
              <a:rPr sz="20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causes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underflow;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hence,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check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sibling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redistribution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03597" y="3992117"/>
            <a:ext cx="1643380" cy="542925"/>
          </a:xfrm>
          <a:custGeom>
            <a:avLst/>
            <a:gdLst/>
            <a:ahLst/>
            <a:cxnLst/>
            <a:rect l="l" t="t" r="r" b="b"/>
            <a:pathLst>
              <a:path w="1643379" h="542925">
                <a:moveTo>
                  <a:pt x="0" y="271271"/>
                </a:moveTo>
                <a:lnTo>
                  <a:pt x="10751" y="227260"/>
                </a:lnTo>
                <a:lnTo>
                  <a:pt x="41879" y="185513"/>
                </a:lnTo>
                <a:lnTo>
                  <a:pt x="91691" y="146588"/>
                </a:lnTo>
                <a:lnTo>
                  <a:pt x="158496" y="111044"/>
                </a:lnTo>
                <a:lnTo>
                  <a:pt x="197741" y="94714"/>
                </a:lnTo>
                <a:lnTo>
                  <a:pt x="240601" y="79438"/>
                </a:lnTo>
                <a:lnTo>
                  <a:pt x="286863" y="65286"/>
                </a:lnTo>
                <a:lnTo>
                  <a:pt x="336316" y="52328"/>
                </a:lnTo>
                <a:lnTo>
                  <a:pt x="388748" y="40633"/>
                </a:lnTo>
                <a:lnTo>
                  <a:pt x="443948" y="30271"/>
                </a:lnTo>
                <a:lnTo>
                  <a:pt x="501705" y="21312"/>
                </a:lnTo>
                <a:lnTo>
                  <a:pt x="561807" y="13825"/>
                </a:lnTo>
                <a:lnTo>
                  <a:pt x="624042" y="7881"/>
                </a:lnTo>
                <a:lnTo>
                  <a:pt x="688200" y="3549"/>
                </a:lnTo>
                <a:lnTo>
                  <a:pt x="754068" y="898"/>
                </a:lnTo>
                <a:lnTo>
                  <a:pt x="821436" y="0"/>
                </a:lnTo>
                <a:lnTo>
                  <a:pt x="888803" y="898"/>
                </a:lnTo>
                <a:lnTo>
                  <a:pt x="954671" y="3549"/>
                </a:lnTo>
                <a:lnTo>
                  <a:pt x="1018829" y="7881"/>
                </a:lnTo>
                <a:lnTo>
                  <a:pt x="1081064" y="13825"/>
                </a:lnTo>
                <a:lnTo>
                  <a:pt x="1141166" y="21312"/>
                </a:lnTo>
                <a:lnTo>
                  <a:pt x="1198923" y="30271"/>
                </a:lnTo>
                <a:lnTo>
                  <a:pt x="1254123" y="40633"/>
                </a:lnTo>
                <a:lnTo>
                  <a:pt x="1306555" y="52328"/>
                </a:lnTo>
                <a:lnTo>
                  <a:pt x="1356008" y="65286"/>
                </a:lnTo>
                <a:lnTo>
                  <a:pt x="1402270" y="79438"/>
                </a:lnTo>
                <a:lnTo>
                  <a:pt x="1445130" y="94714"/>
                </a:lnTo>
                <a:lnTo>
                  <a:pt x="1484376" y="111044"/>
                </a:lnTo>
                <a:lnTo>
                  <a:pt x="1519796" y="128359"/>
                </a:lnTo>
                <a:lnTo>
                  <a:pt x="1578316" y="165663"/>
                </a:lnTo>
                <a:lnTo>
                  <a:pt x="1618997" y="206068"/>
                </a:lnTo>
                <a:lnTo>
                  <a:pt x="1640148" y="249017"/>
                </a:lnTo>
                <a:lnTo>
                  <a:pt x="1642872" y="271271"/>
                </a:lnTo>
                <a:lnTo>
                  <a:pt x="1640148" y="293526"/>
                </a:lnTo>
                <a:lnTo>
                  <a:pt x="1618997" y="336475"/>
                </a:lnTo>
                <a:lnTo>
                  <a:pt x="1578316" y="376880"/>
                </a:lnTo>
                <a:lnTo>
                  <a:pt x="1519796" y="414184"/>
                </a:lnTo>
                <a:lnTo>
                  <a:pt x="1484375" y="431499"/>
                </a:lnTo>
                <a:lnTo>
                  <a:pt x="1445130" y="447829"/>
                </a:lnTo>
                <a:lnTo>
                  <a:pt x="1402270" y="463105"/>
                </a:lnTo>
                <a:lnTo>
                  <a:pt x="1356008" y="477257"/>
                </a:lnTo>
                <a:lnTo>
                  <a:pt x="1306555" y="490215"/>
                </a:lnTo>
                <a:lnTo>
                  <a:pt x="1254123" y="501910"/>
                </a:lnTo>
                <a:lnTo>
                  <a:pt x="1198923" y="512272"/>
                </a:lnTo>
                <a:lnTo>
                  <a:pt x="1141166" y="521231"/>
                </a:lnTo>
                <a:lnTo>
                  <a:pt x="1081064" y="528718"/>
                </a:lnTo>
                <a:lnTo>
                  <a:pt x="1018829" y="534662"/>
                </a:lnTo>
                <a:lnTo>
                  <a:pt x="954671" y="538994"/>
                </a:lnTo>
                <a:lnTo>
                  <a:pt x="888803" y="541645"/>
                </a:lnTo>
                <a:lnTo>
                  <a:pt x="821436" y="542543"/>
                </a:lnTo>
                <a:lnTo>
                  <a:pt x="754068" y="541645"/>
                </a:lnTo>
                <a:lnTo>
                  <a:pt x="688200" y="538994"/>
                </a:lnTo>
                <a:lnTo>
                  <a:pt x="624042" y="534662"/>
                </a:lnTo>
                <a:lnTo>
                  <a:pt x="561807" y="528718"/>
                </a:lnTo>
                <a:lnTo>
                  <a:pt x="501705" y="521231"/>
                </a:lnTo>
                <a:lnTo>
                  <a:pt x="443948" y="512272"/>
                </a:lnTo>
                <a:lnTo>
                  <a:pt x="388748" y="501910"/>
                </a:lnTo>
                <a:lnTo>
                  <a:pt x="336316" y="490215"/>
                </a:lnTo>
                <a:lnTo>
                  <a:pt x="286863" y="477257"/>
                </a:lnTo>
                <a:lnTo>
                  <a:pt x="240601" y="463105"/>
                </a:lnTo>
                <a:lnTo>
                  <a:pt x="197741" y="447829"/>
                </a:lnTo>
                <a:lnTo>
                  <a:pt x="158495" y="431499"/>
                </a:lnTo>
                <a:lnTo>
                  <a:pt x="123075" y="414184"/>
                </a:lnTo>
                <a:lnTo>
                  <a:pt x="64555" y="376880"/>
                </a:lnTo>
                <a:lnTo>
                  <a:pt x="23874" y="336475"/>
                </a:lnTo>
                <a:lnTo>
                  <a:pt x="2723" y="293526"/>
                </a:lnTo>
                <a:lnTo>
                  <a:pt x="0" y="271271"/>
                </a:lnTo>
                <a:close/>
              </a:path>
            </a:pathLst>
          </a:custGeom>
          <a:ln w="25907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64254" y="2818129"/>
            <a:ext cx="2031364" cy="1233805"/>
          </a:xfrm>
          <a:custGeom>
            <a:avLst/>
            <a:gdLst/>
            <a:ahLst/>
            <a:cxnLst/>
            <a:rect l="l" t="t" r="r" b="b"/>
            <a:pathLst>
              <a:path w="2031364" h="1233804">
                <a:moveTo>
                  <a:pt x="1617345" y="771271"/>
                </a:moveTo>
                <a:lnTo>
                  <a:pt x="1598168" y="753745"/>
                </a:lnTo>
                <a:lnTo>
                  <a:pt x="1217561" y="1170292"/>
                </a:lnTo>
                <a:lnTo>
                  <a:pt x="1226439" y="1129030"/>
                </a:lnTo>
                <a:lnTo>
                  <a:pt x="1227963" y="1122045"/>
                </a:lnTo>
                <a:lnTo>
                  <a:pt x="1223518" y="1115187"/>
                </a:lnTo>
                <a:lnTo>
                  <a:pt x="1209548" y="1112139"/>
                </a:lnTo>
                <a:lnTo>
                  <a:pt x="1202690" y="1116584"/>
                </a:lnTo>
                <a:lnTo>
                  <a:pt x="1201166" y="1123569"/>
                </a:lnTo>
                <a:lnTo>
                  <a:pt x="1177544" y="1233297"/>
                </a:lnTo>
                <a:lnTo>
                  <a:pt x="1210513" y="1223010"/>
                </a:lnTo>
                <a:lnTo>
                  <a:pt x="1291463" y="1197737"/>
                </a:lnTo>
                <a:lnTo>
                  <a:pt x="1295273" y="1190498"/>
                </a:lnTo>
                <a:lnTo>
                  <a:pt x="1290955" y="1176782"/>
                </a:lnTo>
                <a:lnTo>
                  <a:pt x="1283716" y="1172972"/>
                </a:lnTo>
                <a:lnTo>
                  <a:pt x="1236789" y="1187640"/>
                </a:lnTo>
                <a:lnTo>
                  <a:pt x="1617345" y="771271"/>
                </a:lnTo>
                <a:close/>
              </a:path>
              <a:path w="2031364" h="1233804">
                <a:moveTo>
                  <a:pt x="2030984" y="419100"/>
                </a:moveTo>
                <a:lnTo>
                  <a:pt x="1941703" y="339852"/>
                </a:lnTo>
                <a:lnTo>
                  <a:pt x="1933575" y="340360"/>
                </a:lnTo>
                <a:lnTo>
                  <a:pt x="1928876" y="345694"/>
                </a:lnTo>
                <a:lnTo>
                  <a:pt x="1924050" y="351028"/>
                </a:lnTo>
                <a:lnTo>
                  <a:pt x="1924558" y="359283"/>
                </a:lnTo>
                <a:lnTo>
                  <a:pt x="1961286" y="391896"/>
                </a:lnTo>
                <a:lnTo>
                  <a:pt x="5080" y="0"/>
                </a:lnTo>
                <a:lnTo>
                  <a:pt x="0" y="25400"/>
                </a:lnTo>
                <a:lnTo>
                  <a:pt x="1956422" y="417334"/>
                </a:lnTo>
                <a:lnTo>
                  <a:pt x="1909699" y="433324"/>
                </a:lnTo>
                <a:lnTo>
                  <a:pt x="1906143" y="440690"/>
                </a:lnTo>
                <a:lnTo>
                  <a:pt x="1908429" y="447421"/>
                </a:lnTo>
                <a:lnTo>
                  <a:pt x="1910715" y="454279"/>
                </a:lnTo>
                <a:lnTo>
                  <a:pt x="1918081" y="457835"/>
                </a:lnTo>
                <a:lnTo>
                  <a:pt x="1924939" y="455549"/>
                </a:lnTo>
                <a:lnTo>
                  <a:pt x="2008809" y="426720"/>
                </a:lnTo>
                <a:lnTo>
                  <a:pt x="2030984" y="4191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450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20*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3400" y="4724400"/>
            <a:ext cx="8486140" cy="40132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sibling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‘rich’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entry);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hence,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remove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redistribute!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23965" y="3973829"/>
            <a:ext cx="1643380" cy="542925"/>
          </a:xfrm>
          <a:custGeom>
            <a:avLst/>
            <a:gdLst/>
            <a:ahLst/>
            <a:cxnLst/>
            <a:rect l="l" t="t" r="r" b="b"/>
            <a:pathLst>
              <a:path w="1643379" h="542925">
                <a:moveTo>
                  <a:pt x="0" y="271272"/>
                </a:moveTo>
                <a:lnTo>
                  <a:pt x="10751" y="227260"/>
                </a:lnTo>
                <a:lnTo>
                  <a:pt x="41879" y="185513"/>
                </a:lnTo>
                <a:lnTo>
                  <a:pt x="91691" y="146588"/>
                </a:lnTo>
                <a:lnTo>
                  <a:pt x="158496" y="111044"/>
                </a:lnTo>
                <a:lnTo>
                  <a:pt x="197741" y="94714"/>
                </a:lnTo>
                <a:lnTo>
                  <a:pt x="240601" y="79438"/>
                </a:lnTo>
                <a:lnTo>
                  <a:pt x="286863" y="65286"/>
                </a:lnTo>
                <a:lnTo>
                  <a:pt x="336316" y="52328"/>
                </a:lnTo>
                <a:lnTo>
                  <a:pt x="388748" y="40633"/>
                </a:lnTo>
                <a:lnTo>
                  <a:pt x="443948" y="30271"/>
                </a:lnTo>
                <a:lnTo>
                  <a:pt x="501705" y="21312"/>
                </a:lnTo>
                <a:lnTo>
                  <a:pt x="561807" y="13825"/>
                </a:lnTo>
                <a:lnTo>
                  <a:pt x="624042" y="7881"/>
                </a:lnTo>
                <a:lnTo>
                  <a:pt x="688200" y="3549"/>
                </a:lnTo>
                <a:lnTo>
                  <a:pt x="754068" y="898"/>
                </a:lnTo>
                <a:lnTo>
                  <a:pt x="821436" y="0"/>
                </a:lnTo>
                <a:lnTo>
                  <a:pt x="888803" y="898"/>
                </a:lnTo>
                <a:lnTo>
                  <a:pt x="954671" y="3549"/>
                </a:lnTo>
                <a:lnTo>
                  <a:pt x="1018829" y="7881"/>
                </a:lnTo>
                <a:lnTo>
                  <a:pt x="1081064" y="13825"/>
                </a:lnTo>
                <a:lnTo>
                  <a:pt x="1141166" y="21312"/>
                </a:lnTo>
                <a:lnTo>
                  <a:pt x="1198923" y="30271"/>
                </a:lnTo>
                <a:lnTo>
                  <a:pt x="1254123" y="40633"/>
                </a:lnTo>
                <a:lnTo>
                  <a:pt x="1306555" y="52328"/>
                </a:lnTo>
                <a:lnTo>
                  <a:pt x="1356008" y="65286"/>
                </a:lnTo>
                <a:lnTo>
                  <a:pt x="1402270" y="79438"/>
                </a:lnTo>
                <a:lnTo>
                  <a:pt x="1445130" y="94714"/>
                </a:lnTo>
                <a:lnTo>
                  <a:pt x="1484376" y="111044"/>
                </a:lnTo>
                <a:lnTo>
                  <a:pt x="1519796" y="128359"/>
                </a:lnTo>
                <a:lnTo>
                  <a:pt x="1578316" y="165663"/>
                </a:lnTo>
                <a:lnTo>
                  <a:pt x="1618997" y="206068"/>
                </a:lnTo>
                <a:lnTo>
                  <a:pt x="1640148" y="249017"/>
                </a:lnTo>
                <a:lnTo>
                  <a:pt x="1642872" y="271272"/>
                </a:lnTo>
                <a:lnTo>
                  <a:pt x="1640148" y="293526"/>
                </a:lnTo>
                <a:lnTo>
                  <a:pt x="1618997" y="336475"/>
                </a:lnTo>
                <a:lnTo>
                  <a:pt x="1578316" y="376880"/>
                </a:lnTo>
                <a:lnTo>
                  <a:pt x="1519796" y="414184"/>
                </a:lnTo>
                <a:lnTo>
                  <a:pt x="1484376" y="431499"/>
                </a:lnTo>
                <a:lnTo>
                  <a:pt x="1445130" y="447829"/>
                </a:lnTo>
                <a:lnTo>
                  <a:pt x="1402270" y="463105"/>
                </a:lnTo>
                <a:lnTo>
                  <a:pt x="1356008" y="477257"/>
                </a:lnTo>
                <a:lnTo>
                  <a:pt x="1306555" y="490215"/>
                </a:lnTo>
                <a:lnTo>
                  <a:pt x="1254123" y="501910"/>
                </a:lnTo>
                <a:lnTo>
                  <a:pt x="1198923" y="512272"/>
                </a:lnTo>
                <a:lnTo>
                  <a:pt x="1141166" y="521231"/>
                </a:lnTo>
                <a:lnTo>
                  <a:pt x="1081064" y="528718"/>
                </a:lnTo>
                <a:lnTo>
                  <a:pt x="1018829" y="534662"/>
                </a:lnTo>
                <a:lnTo>
                  <a:pt x="954671" y="538994"/>
                </a:lnTo>
                <a:lnTo>
                  <a:pt x="888803" y="541645"/>
                </a:lnTo>
                <a:lnTo>
                  <a:pt x="821436" y="542544"/>
                </a:lnTo>
                <a:lnTo>
                  <a:pt x="754068" y="541645"/>
                </a:lnTo>
                <a:lnTo>
                  <a:pt x="688200" y="538994"/>
                </a:lnTo>
                <a:lnTo>
                  <a:pt x="624042" y="534662"/>
                </a:lnTo>
                <a:lnTo>
                  <a:pt x="561807" y="528718"/>
                </a:lnTo>
                <a:lnTo>
                  <a:pt x="501705" y="521231"/>
                </a:lnTo>
                <a:lnTo>
                  <a:pt x="443948" y="512272"/>
                </a:lnTo>
                <a:lnTo>
                  <a:pt x="388748" y="501910"/>
                </a:lnTo>
                <a:lnTo>
                  <a:pt x="336316" y="490215"/>
                </a:lnTo>
                <a:lnTo>
                  <a:pt x="286863" y="477257"/>
                </a:lnTo>
                <a:lnTo>
                  <a:pt x="240601" y="463105"/>
                </a:lnTo>
                <a:lnTo>
                  <a:pt x="197741" y="447829"/>
                </a:lnTo>
                <a:lnTo>
                  <a:pt x="158496" y="431499"/>
                </a:lnTo>
                <a:lnTo>
                  <a:pt x="123075" y="414184"/>
                </a:lnTo>
                <a:lnTo>
                  <a:pt x="64555" y="376880"/>
                </a:lnTo>
                <a:lnTo>
                  <a:pt x="23874" y="336475"/>
                </a:lnTo>
                <a:lnTo>
                  <a:pt x="2723" y="293526"/>
                </a:lnTo>
                <a:lnTo>
                  <a:pt x="0" y="271272"/>
                </a:lnTo>
                <a:close/>
              </a:path>
            </a:pathLst>
          </a:custGeom>
          <a:ln w="25908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450"/>
              </a:spcBef>
            </a:pPr>
            <a:r>
              <a:rPr sz="1300" spc="-25" dirty="0">
                <a:latin typeface="Arial MT"/>
                <a:cs typeface="Arial MT"/>
              </a:rPr>
              <a:t>24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85800" y="4719828"/>
            <a:ext cx="7790815" cy="40132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“Copy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up”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27*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lowest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value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borrowed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24980" y="2253488"/>
            <a:ext cx="17113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3200" i="1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00AF50"/>
                </a:solidFill>
                <a:latin typeface="Calibri"/>
                <a:cs typeface="Calibri"/>
              </a:rPr>
              <a:t>it</a:t>
            </a:r>
            <a:r>
              <a:rPr sz="3200" i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i="1" spc="-20" dirty="0">
                <a:solidFill>
                  <a:srgbClr val="00AF50"/>
                </a:solidFill>
                <a:latin typeface="Calibri"/>
                <a:cs typeface="Calibri"/>
              </a:rPr>
              <a:t>done?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85800" y="4719828"/>
            <a:ext cx="7790815" cy="40132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“Copy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up”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27*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lowest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value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borrowed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35"/>
              </a:spcBef>
            </a:pPr>
            <a:r>
              <a:rPr sz="1300" spc="-25" dirty="0">
                <a:latin typeface="Arial MT"/>
                <a:cs typeface="Arial MT"/>
              </a:rPr>
              <a:t>27</a:t>
            </a:r>
            <a:endParaRPr sz="1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26523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Motivation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801624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What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creating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00AF50"/>
                </a:solidFill>
                <a:latin typeface="Calibri"/>
                <a:cs typeface="Calibri"/>
              </a:rPr>
              <a:t>index</a:t>
            </a:r>
            <a:r>
              <a:rPr sz="2800" i="1" spc="-4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00AF50"/>
                </a:solidFill>
                <a:latin typeface="Calibri"/>
                <a:cs typeface="Calibri"/>
              </a:rPr>
              <a:t>file</a:t>
            </a:r>
            <a:r>
              <a:rPr sz="2800" i="1" spc="-6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(with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entry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per </a:t>
            </a:r>
            <a:r>
              <a:rPr sz="2800" dirty="0">
                <a:latin typeface="Calibri"/>
                <a:cs typeface="Calibri"/>
              </a:rPr>
              <a:t>page)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binary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there?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5622747"/>
            <a:ext cx="7989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But,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what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index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file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becomes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also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“very”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large?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7591" y="4898135"/>
            <a:ext cx="5942330" cy="510540"/>
          </a:xfrm>
          <a:custGeom>
            <a:avLst/>
            <a:gdLst/>
            <a:ahLst/>
            <a:cxnLst/>
            <a:rect l="l" t="t" r="r" b="b"/>
            <a:pathLst>
              <a:path w="5942330" h="510539">
                <a:moveTo>
                  <a:pt x="0" y="510539"/>
                </a:moveTo>
                <a:lnTo>
                  <a:pt x="0" y="0"/>
                </a:lnTo>
                <a:lnTo>
                  <a:pt x="5941949" y="0"/>
                </a:lnTo>
                <a:lnTo>
                  <a:pt x="5941949" y="510539"/>
                </a:lnTo>
                <a:lnTo>
                  <a:pt x="0" y="5105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63980" y="4963667"/>
            <a:ext cx="1051560" cy="39814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390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1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0027" y="4963667"/>
            <a:ext cx="1050290" cy="3981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515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2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35623" y="4963667"/>
            <a:ext cx="1050290" cy="3981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114"/>
              </a:spcBef>
            </a:pPr>
            <a:r>
              <a:rPr sz="1400" dirty="0">
                <a:latin typeface="Arial MT"/>
                <a:cs typeface="Arial MT"/>
              </a:rPr>
              <a:t>Page</a:t>
            </a:r>
            <a:r>
              <a:rPr sz="1400" spc="-50" dirty="0">
                <a:latin typeface="Arial MT"/>
                <a:cs typeface="Arial MT"/>
              </a:rPr>
              <a:t> 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3708" y="4770882"/>
            <a:ext cx="43243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0" dirty="0">
                <a:latin typeface="Arial MT"/>
                <a:cs typeface="Arial MT"/>
              </a:rPr>
              <a:t>…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87590" y="5014341"/>
            <a:ext cx="9264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i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</a:rPr>
              <a:t>Data</a:t>
            </a:r>
            <a:r>
              <a:rPr sz="1700" b="1" i="1" spc="-1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700" b="1" i="1" spc="-20" dirty="0">
                <a:solidFill>
                  <a:srgbClr val="00AF50"/>
                </a:solidFill>
                <a:latin typeface="Arial"/>
                <a:cs typeface="Arial"/>
              </a:rPr>
              <a:t>File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06690" y="3470275"/>
            <a:ext cx="102235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i="1" u="sng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"/>
                <a:cs typeface="Arial"/>
              </a:rPr>
              <a:t>Index</a:t>
            </a:r>
            <a:r>
              <a:rPr sz="1700" b="1" i="1" spc="-4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700" b="1" i="1" spc="-20" dirty="0">
                <a:solidFill>
                  <a:srgbClr val="00AF50"/>
                </a:solidFill>
                <a:latin typeface="Arial"/>
                <a:cs typeface="Arial"/>
              </a:rPr>
              <a:t>File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84776" y="3627120"/>
            <a:ext cx="78105" cy="31750"/>
          </a:xfrm>
          <a:custGeom>
            <a:avLst/>
            <a:gdLst/>
            <a:ahLst/>
            <a:cxnLst/>
            <a:rect l="l" t="t" r="r" b="b"/>
            <a:pathLst>
              <a:path w="78104" h="31750">
                <a:moveTo>
                  <a:pt x="77724" y="15620"/>
                </a:moveTo>
                <a:lnTo>
                  <a:pt x="39624" y="0"/>
                </a:lnTo>
                <a:lnTo>
                  <a:pt x="0" y="15620"/>
                </a:lnTo>
                <a:lnTo>
                  <a:pt x="39624" y="31241"/>
                </a:lnTo>
                <a:lnTo>
                  <a:pt x="77724" y="15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9200" y="3627120"/>
            <a:ext cx="73025" cy="31750"/>
          </a:xfrm>
          <a:custGeom>
            <a:avLst/>
            <a:gdLst/>
            <a:ahLst/>
            <a:cxnLst/>
            <a:rect l="l" t="t" r="r" b="b"/>
            <a:pathLst>
              <a:path w="73025" h="31750">
                <a:moveTo>
                  <a:pt x="73025" y="15620"/>
                </a:moveTo>
                <a:lnTo>
                  <a:pt x="34925" y="0"/>
                </a:lnTo>
                <a:lnTo>
                  <a:pt x="0" y="15620"/>
                </a:lnTo>
                <a:lnTo>
                  <a:pt x="34925" y="31241"/>
                </a:lnTo>
                <a:lnTo>
                  <a:pt x="73025" y="15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6003" y="3627120"/>
            <a:ext cx="76200" cy="31750"/>
          </a:xfrm>
          <a:custGeom>
            <a:avLst/>
            <a:gdLst/>
            <a:ahLst/>
            <a:cxnLst/>
            <a:rect l="l" t="t" r="r" b="b"/>
            <a:pathLst>
              <a:path w="76200" h="31750">
                <a:moveTo>
                  <a:pt x="76200" y="15620"/>
                </a:moveTo>
                <a:lnTo>
                  <a:pt x="38100" y="0"/>
                </a:lnTo>
                <a:lnTo>
                  <a:pt x="0" y="15620"/>
                </a:lnTo>
                <a:lnTo>
                  <a:pt x="38100" y="31241"/>
                </a:lnTo>
                <a:lnTo>
                  <a:pt x="76200" y="156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059180" y="3257347"/>
          <a:ext cx="6410956" cy="589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1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34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27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6F2F9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6F2F9F"/>
                      </a:solidFill>
                      <a:prstDash val="solid"/>
                    </a:lnL>
                    <a:lnR w="28575">
                      <a:solidFill>
                        <a:srgbClr val="6F2F9F"/>
                      </a:solidFill>
                      <a:prstDash val="solid"/>
                    </a:lnR>
                    <a:lnT w="28575">
                      <a:solidFill>
                        <a:srgbClr val="6F2F9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6F2F9F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400" spc="45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100" spc="-75" baseline="-15873" dirty="0">
                          <a:latin typeface="Arial MT"/>
                          <a:cs typeface="Arial MT"/>
                        </a:rPr>
                        <a:t>1</a:t>
                      </a:r>
                      <a:endParaRPr sz="2100" baseline="-15873">
                        <a:latin typeface="Arial MT"/>
                        <a:cs typeface="Arial M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1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100" spc="-75" baseline="-15873" dirty="0">
                          <a:latin typeface="Arial MT"/>
                          <a:cs typeface="Arial MT"/>
                        </a:rPr>
                        <a:t>1</a:t>
                      </a:r>
                      <a:endParaRPr sz="2100" baseline="-15873">
                        <a:latin typeface="Arial MT"/>
                        <a:cs typeface="Arial MT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400" spc="95" dirty="0">
                          <a:latin typeface="Arial MT"/>
                          <a:cs typeface="Arial MT"/>
                        </a:rPr>
                        <a:t>  </a:t>
                      </a:r>
                      <a:r>
                        <a:rPr sz="2100" spc="-75" baseline="-11904" dirty="0">
                          <a:latin typeface="Arial MT"/>
                          <a:cs typeface="Arial MT"/>
                        </a:rPr>
                        <a:t>2</a:t>
                      </a:r>
                      <a:endParaRPr sz="2100" baseline="-11904">
                        <a:latin typeface="Arial MT"/>
                        <a:cs typeface="Arial MT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3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100" spc="-75" baseline="-15873" dirty="0">
                          <a:latin typeface="Arial MT"/>
                          <a:cs typeface="Arial MT"/>
                        </a:rPr>
                        <a:t>2</a:t>
                      </a:r>
                      <a:endParaRPr sz="2100" baseline="-15873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400" spc="45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100" spc="-75" baseline="-11904" dirty="0">
                          <a:latin typeface="Arial MT"/>
                          <a:cs typeface="Arial MT"/>
                        </a:rPr>
                        <a:t>N</a:t>
                      </a:r>
                      <a:endParaRPr sz="2100" baseline="-11904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1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100" spc="-75" baseline="-7936" dirty="0">
                          <a:latin typeface="Arial MT"/>
                          <a:cs typeface="Arial MT"/>
                        </a:rPr>
                        <a:t>N</a:t>
                      </a:r>
                      <a:endParaRPr sz="2100" baseline="-7936">
                        <a:latin typeface="Arial MT"/>
                        <a:cs typeface="Arial MT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423416" y="3861053"/>
            <a:ext cx="5694045" cy="1076325"/>
          </a:xfrm>
          <a:custGeom>
            <a:avLst/>
            <a:gdLst/>
            <a:ahLst/>
            <a:cxnLst/>
            <a:rect l="l" t="t" r="r" b="b"/>
            <a:pathLst>
              <a:path w="5694045" h="1076325">
                <a:moveTo>
                  <a:pt x="1032510" y="10668"/>
                </a:moveTo>
                <a:lnTo>
                  <a:pt x="1021715" y="0"/>
                </a:lnTo>
                <a:lnTo>
                  <a:pt x="25120" y="1000201"/>
                </a:lnTo>
                <a:lnTo>
                  <a:pt x="40259" y="942086"/>
                </a:lnTo>
                <a:lnTo>
                  <a:pt x="41325" y="938276"/>
                </a:lnTo>
                <a:lnTo>
                  <a:pt x="41402" y="938022"/>
                </a:lnTo>
                <a:lnTo>
                  <a:pt x="38989" y="933958"/>
                </a:lnTo>
                <a:lnTo>
                  <a:pt x="34925" y="932815"/>
                </a:lnTo>
                <a:lnTo>
                  <a:pt x="30734" y="931799"/>
                </a:lnTo>
                <a:lnTo>
                  <a:pt x="26670" y="934212"/>
                </a:lnTo>
                <a:lnTo>
                  <a:pt x="25590" y="938022"/>
                </a:lnTo>
                <a:lnTo>
                  <a:pt x="0" y="1036320"/>
                </a:lnTo>
                <a:lnTo>
                  <a:pt x="20053" y="1030986"/>
                </a:lnTo>
                <a:lnTo>
                  <a:pt x="97917" y="1010285"/>
                </a:lnTo>
                <a:lnTo>
                  <a:pt x="101981" y="1009269"/>
                </a:lnTo>
                <a:lnTo>
                  <a:pt x="104394" y="1005078"/>
                </a:lnTo>
                <a:lnTo>
                  <a:pt x="103251" y="1001014"/>
                </a:lnTo>
                <a:lnTo>
                  <a:pt x="102235" y="996950"/>
                </a:lnTo>
                <a:lnTo>
                  <a:pt x="98044" y="994537"/>
                </a:lnTo>
                <a:lnTo>
                  <a:pt x="93980" y="995553"/>
                </a:lnTo>
                <a:lnTo>
                  <a:pt x="35991" y="1010920"/>
                </a:lnTo>
                <a:lnTo>
                  <a:pt x="1032510" y="10668"/>
                </a:lnTo>
                <a:close/>
              </a:path>
              <a:path w="5694045" h="1076325">
                <a:moveTo>
                  <a:pt x="2206244" y="10668"/>
                </a:moveTo>
                <a:lnTo>
                  <a:pt x="2195449" y="0"/>
                </a:lnTo>
                <a:lnTo>
                  <a:pt x="1192618" y="1000328"/>
                </a:lnTo>
                <a:lnTo>
                  <a:pt x="1208024" y="942213"/>
                </a:lnTo>
                <a:lnTo>
                  <a:pt x="1208976" y="938403"/>
                </a:lnTo>
                <a:lnTo>
                  <a:pt x="1209040" y="938149"/>
                </a:lnTo>
                <a:lnTo>
                  <a:pt x="1206627" y="933958"/>
                </a:lnTo>
                <a:lnTo>
                  <a:pt x="1198499" y="931926"/>
                </a:lnTo>
                <a:lnTo>
                  <a:pt x="1194308" y="934339"/>
                </a:lnTo>
                <a:lnTo>
                  <a:pt x="1193355" y="938149"/>
                </a:lnTo>
                <a:lnTo>
                  <a:pt x="1167384" y="1036320"/>
                </a:lnTo>
                <a:lnTo>
                  <a:pt x="1187742" y="1030986"/>
                </a:lnTo>
                <a:lnTo>
                  <a:pt x="1265301" y="1010666"/>
                </a:lnTo>
                <a:lnTo>
                  <a:pt x="1269365" y="1009523"/>
                </a:lnTo>
                <a:lnTo>
                  <a:pt x="1271905" y="1005332"/>
                </a:lnTo>
                <a:lnTo>
                  <a:pt x="1270762" y="1001268"/>
                </a:lnTo>
                <a:lnTo>
                  <a:pt x="1269746" y="997204"/>
                </a:lnTo>
                <a:lnTo>
                  <a:pt x="1265555" y="994791"/>
                </a:lnTo>
                <a:lnTo>
                  <a:pt x="1261491" y="995934"/>
                </a:lnTo>
                <a:lnTo>
                  <a:pt x="1203337" y="1011085"/>
                </a:lnTo>
                <a:lnTo>
                  <a:pt x="2206244" y="10668"/>
                </a:lnTo>
                <a:close/>
              </a:path>
              <a:path w="5694045" h="1076325">
                <a:moveTo>
                  <a:pt x="5693664" y="10287"/>
                </a:moveTo>
                <a:lnTo>
                  <a:pt x="5681980" y="381"/>
                </a:lnTo>
                <a:lnTo>
                  <a:pt x="4807458" y="1037882"/>
                </a:lnTo>
                <a:lnTo>
                  <a:pt x="4817745" y="978789"/>
                </a:lnTo>
                <a:lnTo>
                  <a:pt x="4818380" y="974598"/>
                </a:lnTo>
                <a:lnTo>
                  <a:pt x="4815713" y="970661"/>
                </a:lnTo>
                <a:lnTo>
                  <a:pt x="4811522" y="970026"/>
                </a:lnTo>
                <a:lnTo>
                  <a:pt x="4807331" y="969264"/>
                </a:lnTo>
                <a:lnTo>
                  <a:pt x="4803394" y="972058"/>
                </a:lnTo>
                <a:lnTo>
                  <a:pt x="4802759" y="976122"/>
                </a:lnTo>
                <a:lnTo>
                  <a:pt x="4785360" y="1075944"/>
                </a:lnTo>
                <a:lnTo>
                  <a:pt x="4803864" y="1069340"/>
                </a:lnTo>
                <a:lnTo>
                  <a:pt x="4884674" y="1040511"/>
                </a:lnTo>
                <a:lnTo>
                  <a:pt x="4886833" y="1036193"/>
                </a:lnTo>
                <a:lnTo>
                  <a:pt x="4885309" y="1032256"/>
                </a:lnTo>
                <a:lnTo>
                  <a:pt x="4883912" y="1028319"/>
                </a:lnTo>
                <a:lnTo>
                  <a:pt x="4879594" y="1026160"/>
                </a:lnTo>
                <a:lnTo>
                  <a:pt x="4819015" y="1047800"/>
                </a:lnTo>
                <a:lnTo>
                  <a:pt x="5693664" y="1028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44981" y="2761615"/>
            <a:ext cx="5398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Index</a:t>
            </a:r>
            <a:r>
              <a:rPr sz="1800" b="1" spc="-4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Entry</a:t>
            </a:r>
            <a:r>
              <a:rPr sz="1800" b="1" spc="-5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=</a:t>
            </a:r>
            <a:r>
              <a:rPr sz="1800" b="1" spc="-3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&lt;first</a:t>
            </a:r>
            <a:r>
              <a:rPr sz="1800" b="1" spc="-2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key</a:t>
            </a:r>
            <a:r>
              <a:rPr sz="1800" b="1" spc="-5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on</a:t>
            </a:r>
            <a:r>
              <a:rPr sz="1800" b="1" spc="-3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the</a:t>
            </a:r>
            <a:r>
              <a:rPr sz="1800" b="1" spc="-3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page,</a:t>
            </a:r>
            <a:r>
              <a:rPr sz="1800" b="1" spc="-4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pointer</a:t>
            </a:r>
            <a:r>
              <a:rPr sz="1800" b="1" spc="-5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to</a:t>
            </a:r>
            <a:r>
              <a:rPr sz="1800" b="1" spc="-3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the</a:t>
            </a:r>
            <a:r>
              <a:rPr sz="1800" b="1" spc="-3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6F2F9F"/>
                </a:solidFill>
                <a:latin typeface="Calibri"/>
                <a:cs typeface="Calibri"/>
              </a:rPr>
              <a:t>page&gt;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23388" y="3112007"/>
            <a:ext cx="1149350" cy="315595"/>
          </a:xfrm>
          <a:custGeom>
            <a:avLst/>
            <a:gdLst/>
            <a:ahLst/>
            <a:cxnLst/>
            <a:rect l="l" t="t" r="r" b="b"/>
            <a:pathLst>
              <a:path w="1149350" h="315595">
                <a:moveTo>
                  <a:pt x="0" y="315467"/>
                </a:moveTo>
                <a:lnTo>
                  <a:pt x="2071" y="254067"/>
                </a:lnTo>
                <a:lnTo>
                  <a:pt x="7715" y="203930"/>
                </a:lnTo>
                <a:lnTo>
                  <a:pt x="16073" y="170128"/>
                </a:lnTo>
                <a:lnTo>
                  <a:pt x="26288" y="157733"/>
                </a:lnTo>
                <a:lnTo>
                  <a:pt x="548259" y="157733"/>
                </a:lnTo>
                <a:lnTo>
                  <a:pt x="558474" y="145339"/>
                </a:lnTo>
                <a:lnTo>
                  <a:pt x="566832" y="111537"/>
                </a:lnTo>
                <a:lnTo>
                  <a:pt x="572476" y="61400"/>
                </a:lnTo>
                <a:lnTo>
                  <a:pt x="574548" y="0"/>
                </a:lnTo>
                <a:lnTo>
                  <a:pt x="576619" y="61400"/>
                </a:lnTo>
                <a:lnTo>
                  <a:pt x="582263" y="111537"/>
                </a:lnTo>
                <a:lnTo>
                  <a:pt x="590621" y="145339"/>
                </a:lnTo>
                <a:lnTo>
                  <a:pt x="600837" y="157733"/>
                </a:lnTo>
                <a:lnTo>
                  <a:pt x="1122807" y="157733"/>
                </a:lnTo>
                <a:lnTo>
                  <a:pt x="1133022" y="170128"/>
                </a:lnTo>
                <a:lnTo>
                  <a:pt x="1141380" y="203930"/>
                </a:lnTo>
                <a:lnTo>
                  <a:pt x="1147024" y="254067"/>
                </a:lnTo>
                <a:lnTo>
                  <a:pt x="1149096" y="315467"/>
                </a:lnTo>
              </a:path>
            </a:pathLst>
          </a:custGeom>
          <a:ln w="15240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20*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35"/>
              </a:spcBef>
            </a:pPr>
            <a:r>
              <a:rPr sz="1300" spc="-25" dirty="0">
                <a:latin typeface="Arial MT"/>
                <a:cs typeface="Arial MT"/>
              </a:rPr>
              <a:t>27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83990" y="4900421"/>
            <a:ext cx="1957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FINAL</a:t>
            </a:r>
            <a:r>
              <a:rPr sz="2400" b="1" spc="-1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TREE!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6032" y="2830067"/>
            <a:ext cx="3938270" cy="1245235"/>
          </a:xfrm>
          <a:custGeom>
            <a:avLst/>
            <a:gdLst/>
            <a:ahLst/>
            <a:cxnLst/>
            <a:rect l="l" t="t" r="r" b="b"/>
            <a:pathLst>
              <a:path w="3938270" h="12452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2452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2452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2452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2452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2452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2452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2452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2452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2452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2452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2452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2452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2452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2452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2452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3347" y="3293491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978652" y="4087367"/>
          <a:ext cx="129857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47927" y="4800600"/>
            <a:ext cx="7417434" cy="70739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R="48895" algn="ctr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affected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contain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sibling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cannot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lend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any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entry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redistribution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applicable);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hence,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merge</a:t>
            </a:r>
            <a:r>
              <a:rPr sz="2000" spc="-10" dirty="0">
                <a:latin typeface="Calibri"/>
                <a:cs typeface="Calibri"/>
              </a:rPr>
              <a:t>!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35"/>
              </a:spcBef>
            </a:pPr>
            <a:r>
              <a:rPr sz="1300" spc="-25" dirty="0">
                <a:latin typeface="Arial MT"/>
                <a:cs typeface="Arial MT"/>
              </a:rPr>
              <a:t>27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79214" y="3973829"/>
            <a:ext cx="1641475" cy="542925"/>
          </a:xfrm>
          <a:custGeom>
            <a:avLst/>
            <a:gdLst/>
            <a:ahLst/>
            <a:cxnLst/>
            <a:rect l="l" t="t" r="r" b="b"/>
            <a:pathLst>
              <a:path w="1641475" h="542925">
                <a:moveTo>
                  <a:pt x="0" y="271272"/>
                </a:moveTo>
                <a:lnTo>
                  <a:pt x="11884" y="225001"/>
                </a:lnTo>
                <a:lnTo>
                  <a:pt x="46225" y="181273"/>
                </a:lnTo>
                <a:lnTo>
                  <a:pt x="101051" y="140737"/>
                </a:lnTo>
                <a:lnTo>
                  <a:pt x="135530" y="121870"/>
                </a:lnTo>
                <a:lnTo>
                  <a:pt x="174392" y="104044"/>
                </a:lnTo>
                <a:lnTo>
                  <a:pt x="217390" y="87342"/>
                </a:lnTo>
                <a:lnTo>
                  <a:pt x="264278" y="71845"/>
                </a:lnTo>
                <a:lnTo>
                  <a:pt x="314809" y="57634"/>
                </a:lnTo>
                <a:lnTo>
                  <a:pt x="368738" y="44790"/>
                </a:lnTo>
                <a:lnTo>
                  <a:pt x="425817" y="33395"/>
                </a:lnTo>
                <a:lnTo>
                  <a:pt x="485802" y="23529"/>
                </a:lnTo>
                <a:lnTo>
                  <a:pt x="548445" y="15275"/>
                </a:lnTo>
                <a:lnTo>
                  <a:pt x="613499" y="8714"/>
                </a:lnTo>
                <a:lnTo>
                  <a:pt x="680720" y="3927"/>
                </a:lnTo>
                <a:lnTo>
                  <a:pt x="749860" y="995"/>
                </a:lnTo>
                <a:lnTo>
                  <a:pt x="820674" y="0"/>
                </a:lnTo>
                <a:lnTo>
                  <a:pt x="891487" y="995"/>
                </a:lnTo>
                <a:lnTo>
                  <a:pt x="960627" y="3927"/>
                </a:lnTo>
                <a:lnTo>
                  <a:pt x="1027848" y="8714"/>
                </a:lnTo>
                <a:lnTo>
                  <a:pt x="1092902" y="15275"/>
                </a:lnTo>
                <a:lnTo>
                  <a:pt x="1155545" y="23529"/>
                </a:lnTo>
                <a:lnTo>
                  <a:pt x="1215530" y="33395"/>
                </a:lnTo>
                <a:lnTo>
                  <a:pt x="1272609" y="44790"/>
                </a:lnTo>
                <a:lnTo>
                  <a:pt x="1326538" y="57634"/>
                </a:lnTo>
                <a:lnTo>
                  <a:pt x="1377069" y="71845"/>
                </a:lnTo>
                <a:lnTo>
                  <a:pt x="1423957" y="87342"/>
                </a:lnTo>
                <a:lnTo>
                  <a:pt x="1466955" y="104044"/>
                </a:lnTo>
                <a:lnTo>
                  <a:pt x="1505817" y="121870"/>
                </a:lnTo>
                <a:lnTo>
                  <a:pt x="1540296" y="140737"/>
                </a:lnTo>
                <a:lnTo>
                  <a:pt x="1595122" y="181273"/>
                </a:lnTo>
                <a:lnTo>
                  <a:pt x="1629463" y="225001"/>
                </a:lnTo>
                <a:lnTo>
                  <a:pt x="1641348" y="271272"/>
                </a:lnTo>
                <a:lnTo>
                  <a:pt x="1638335" y="294684"/>
                </a:lnTo>
                <a:lnTo>
                  <a:pt x="1614976" y="339764"/>
                </a:lnTo>
                <a:lnTo>
                  <a:pt x="1570147" y="381978"/>
                </a:lnTo>
                <a:lnTo>
                  <a:pt x="1505817" y="420673"/>
                </a:lnTo>
                <a:lnTo>
                  <a:pt x="1466955" y="438499"/>
                </a:lnTo>
                <a:lnTo>
                  <a:pt x="1423957" y="455201"/>
                </a:lnTo>
                <a:lnTo>
                  <a:pt x="1377069" y="470698"/>
                </a:lnTo>
                <a:lnTo>
                  <a:pt x="1326538" y="484909"/>
                </a:lnTo>
                <a:lnTo>
                  <a:pt x="1272609" y="497753"/>
                </a:lnTo>
                <a:lnTo>
                  <a:pt x="1215530" y="509148"/>
                </a:lnTo>
                <a:lnTo>
                  <a:pt x="1155545" y="519014"/>
                </a:lnTo>
                <a:lnTo>
                  <a:pt x="1092902" y="527268"/>
                </a:lnTo>
                <a:lnTo>
                  <a:pt x="1027848" y="533829"/>
                </a:lnTo>
                <a:lnTo>
                  <a:pt x="960627" y="538616"/>
                </a:lnTo>
                <a:lnTo>
                  <a:pt x="891487" y="541548"/>
                </a:lnTo>
                <a:lnTo>
                  <a:pt x="820674" y="542544"/>
                </a:lnTo>
                <a:lnTo>
                  <a:pt x="749860" y="541548"/>
                </a:lnTo>
                <a:lnTo>
                  <a:pt x="680720" y="538616"/>
                </a:lnTo>
                <a:lnTo>
                  <a:pt x="613499" y="533829"/>
                </a:lnTo>
                <a:lnTo>
                  <a:pt x="548445" y="527268"/>
                </a:lnTo>
                <a:lnTo>
                  <a:pt x="485802" y="519014"/>
                </a:lnTo>
                <a:lnTo>
                  <a:pt x="425817" y="509148"/>
                </a:lnTo>
                <a:lnTo>
                  <a:pt x="368738" y="497753"/>
                </a:lnTo>
                <a:lnTo>
                  <a:pt x="314809" y="484909"/>
                </a:lnTo>
                <a:lnTo>
                  <a:pt x="264278" y="470698"/>
                </a:lnTo>
                <a:lnTo>
                  <a:pt x="217390" y="455201"/>
                </a:lnTo>
                <a:lnTo>
                  <a:pt x="174392" y="438499"/>
                </a:lnTo>
                <a:lnTo>
                  <a:pt x="135530" y="420673"/>
                </a:lnTo>
                <a:lnTo>
                  <a:pt x="101051" y="401806"/>
                </a:lnTo>
                <a:lnTo>
                  <a:pt x="46225" y="361270"/>
                </a:lnTo>
                <a:lnTo>
                  <a:pt x="11884" y="317542"/>
                </a:lnTo>
                <a:lnTo>
                  <a:pt x="0" y="271272"/>
                </a:lnTo>
                <a:close/>
              </a:path>
            </a:pathLst>
          </a:custGeom>
          <a:ln w="25908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64254" y="2818129"/>
            <a:ext cx="1995170" cy="1259840"/>
          </a:xfrm>
          <a:custGeom>
            <a:avLst/>
            <a:gdLst/>
            <a:ahLst/>
            <a:cxnLst/>
            <a:rect l="l" t="t" r="r" b="b"/>
            <a:pathLst>
              <a:path w="1995170" h="1259839">
                <a:moveTo>
                  <a:pt x="1608963" y="771017"/>
                </a:moveTo>
                <a:lnTo>
                  <a:pt x="1589532" y="753999"/>
                </a:lnTo>
                <a:lnTo>
                  <a:pt x="1201153" y="1195578"/>
                </a:lnTo>
                <a:lnTo>
                  <a:pt x="1209294" y="1154303"/>
                </a:lnTo>
                <a:lnTo>
                  <a:pt x="1210564" y="1147318"/>
                </a:lnTo>
                <a:lnTo>
                  <a:pt x="1205992" y="1140460"/>
                </a:lnTo>
                <a:lnTo>
                  <a:pt x="1199007" y="1139063"/>
                </a:lnTo>
                <a:lnTo>
                  <a:pt x="1192022" y="1137793"/>
                </a:lnTo>
                <a:lnTo>
                  <a:pt x="1185164" y="1142365"/>
                </a:lnTo>
                <a:lnTo>
                  <a:pt x="1183767" y="1149350"/>
                </a:lnTo>
                <a:lnTo>
                  <a:pt x="1162304" y="1259459"/>
                </a:lnTo>
                <a:lnTo>
                  <a:pt x="1194727" y="1248664"/>
                </a:lnTo>
                <a:lnTo>
                  <a:pt x="1275461" y="1221740"/>
                </a:lnTo>
                <a:lnTo>
                  <a:pt x="1279144" y="1214374"/>
                </a:lnTo>
                <a:lnTo>
                  <a:pt x="1276858" y="1207643"/>
                </a:lnTo>
                <a:lnTo>
                  <a:pt x="1274699" y="1200785"/>
                </a:lnTo>
                <a:lnTo>
                  <a:pt x="1267333" y="1197102"/>
                </a:lnTo>
                <a:lnTo>
                  <a:pt x="1220609" y="1212684"/>
                </a:lnTo>
                <a:lnTo>
                  <a:pt x="1608963" y="771017"/>
                </a:lnTo>
                <a:close/>
              </a:path>
              <a:path w="1995170" h="1259839">
                <a:moveTo>
                  <a:pt x="1994916" y="404876"/>
                </a:moveTo>
                <a:lnTo>
                  <a:pt x="1910715" y="330708"/>
                </a:lnTo>
                <a:lnTo>
                  <a:pt x="1905381" y="325882"/>
                </a:lnTo>
                <a:lnTo>
                  <a:pt x="1897253" y="326390"/>
                </a:lnTo>
                <a:lnTo>
                  <a:pt x="1887728" y="337185"/>
                </a:lnTo>
                <a:lnTo>
                  <a:pt x="1888236" y="345313"/>
                </a:lnTo>
                <a:lnTo>
                  <a:pt x="1893570" y="350139"/>
                </a:lnTo>
                <a:lnTo>
                  <a:pt x="1925027" y="377825"/>
                </a:lnTo>
                <a:lnTo>
                  <a:pt x="5080" y="0"/>
                </a:lnTo>
                <a:lnTo>
                  <a:pt x="0" y="25400"/>
                </a:lnTo>
                <a:lnTo>
                  <a:pt x="1920024" y="403339"/>
                </a:lnTo>
                <a:lnTo>
                  <a:pt x="1880362" y="417068"/>
                </a:lnTo>
                <a:lnTo>
                  <a:pt x="1873631" y="419481"/>
                </a:lnTo>
                <a:lnTo>
                  <a:pt x="1870075" y="426847"/>
                </a:lnTo>
                <a:lnTo>
                  <a:pt x="1872488" y="433578"/>
                </a:lnTo>
                <a:lnTo>
                  <a:pt x="1874774" y="440309"/>
                </a:lnTo>
                <a:lnTo>
                  <a:pt x="1882140" y="443865"/>
                </a:lnTo>
                <a:lnTo>
                  <a:pt x="1972525" y="412623"/>
                </a:lnTo>
                <a:lnTo>
                  <a:pt x="1994916" y="4048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66032" y="2830067"/>
            <a:ext cx="3938270" cy="1588135"/>
          </a:xfrm>
          <a:custGeom>
            <a:avLst/>
            <a:gdLst/>
            <a:ahLst/>
            <a:cxnLst/>
            <a:rect l="l" t="t" r="r" b="b"/>
            <a:pathLst>
              <a:path w="3938270" h="1588135">
                <a:moveTo>
                  <a:pt x="2244852" y="1587881"/>
                </a:moveTo>
                <a:lnTo>
                  <a:pt x="2244852" y="1263396"/>
                </a:lnTo>
                <a:lnTo>
                  <a:pt x="2567940" y="1263396"/>
                </a:lnTo>
                <a:lnTo>
                  <a:pt x="2567940" y="1587881"/>
                </a:lnTo>
                <a:lnTo>
                  <a:pt x="2244852" y="1587881"/>
                </a:lnTo>
              </a:path>
              <a:path w="3938270" h="1588135">
                <a:moveTo>
                  <a:pt x="2567940" y="1587881"/>
                </a:moveTo>
                <a:lnTo>
                  <a:pt x="2567940" y="1263396"/>
                </a:lnTo>
                <a:lnTo>
                  <a:pt x="2892424" y="1263396"/>
                </a:lnTo>
                <a:lnTo>
                  <a:pt x="2892424" y="1587881"/>
                </a:lnTo>
                <a:lnTo>
                  <a:pt x="2567940" y="1587881"/>
                </a:lnTo>
              </a:path>
              <a:path w="3938270" h="1588135">
                <a:moveTo>
                  <a:pt x="2892551" y="1587881"/>
                </a:moveTo>
                <a:lnTo>
                  <a:pt x="2892551" y="1263396"/>
                </a:lnTo>
                <a:lnTo>
                  <a:pt x="3217164" y="1263396"/>
                </a:lnTo>
                <a:lnTo>
                  <a:pt x="3217164" y="1587881"/>
                </a:lnTo>
                <a:lnTo>
                  <a:pt x="2892551" y="1587881"/>
                </a:lnTo>
              </a:path>
              <a:path w="3938270" h="1588135">
                <a:moveTo>
                  <a:pt x="1572767" y="810641"/>
                </a:moveTo>
                <a:lnTo>
                  <a:pt x="1572767" y="406908"/>
                </a:lnTo>
                <a:lnTo>
                  <a:pt x="2060320" y="406908"/>
                </a:lnTo>
                <a:lnTo>
                  <a:pt x="2060320" y="810641"/>
                </a:lnTo>
                <a:lnTo>
                  <a:pt x="1572767" y="810641"/>
                </a:lnTo>
              </a:path>
              <a:path w="3938270" h="1588135">
                <a:moveTo>
                  <a:pt x="2060447" y="810641"/>
                </a:moveTo>
                <a:lnTo>
                  <a:pt x="2060447" y="406908"/>
                </a:lnTo>
                <a:lnTo>
                  <a:pt x="2548000" y="406908"/>
                </a:lnTo>
                <a:lnTo>
                  <a:pt x="2548000" y="810641"/>
                </a:lnTo>
                <a:lnTo>
                  <a:pt x="2060447" y="810641"/>
                </a:lnTo>
              </a:path>
              <a:path w="3938270" h="1588135">
                <a:moveTo>
                  <a:pt x="2141219" y="406908"/>
                </a:moveTo>
                <a:lnTo>
                  <a:pt x="2141219" y="810641"/>
                </a:lnTo>
                <a:lnTo>
                  <a:pt x="2141219" y="406908"/>
                </a:lnTo>
              </a:path>
              <a:path w="3938270" h="1588135">
                <a:moveTo>
                  <a:pt x="2548127" y="810641"/>
                </a:moveTo>
                <a:lnTo>
                  <a:pt x="2548127" y="406908"/>
                </a:lnTo>
                <a:lnTo>
                  <a:pt x="3032760" y="406908"/>
                </a:lnTo>
                <a:lnTo>
                  <a:pt x="3032760" y="810641"/>
                </a:lnTo>
                <a:lnTo>
                  <a:pt x="2548127" y="810641"/>
                </a:lnTo>
              </a:path>
              <a:path w="3938270" h="1588135">
                <a:moveTo>
                  <a:pt x="2628899" y="406908"/>
                </a:moveTo>
                <a:lnTo>
                  <a:pt x="2628899" y="810641"/>
                </a:lnTo>
                <a:lnTo>
                  <a:pt x="2628899" y="406908"/>
                </a:lnTo>
              </a:path>
              <a:path w="3938270" h="1588135">
                <a:moveTo>
                  <a:pt x="3032760" y="810641"/>
                </a:moveTo>
                <a:lnTo>
                  <a:pt x="3032760" y="406908"/>
                </a:lnTo>
                <a:lnTo>
                  <a:pt x="3520313" y="406908"/>
                </a:lnTo>
                <a:lnTo>
                  <a:pt x="3520313" y="810641"/>
                </a:lnTo>
                <a:lnTo>
                  <a:pt x="3032760" y="810641"/>
                </a:lnTo>
              </a:path>
              <a:path w="3938270" h="1588135">
                <a:moveTo>
                  <a:pt x="3118103" y="406908"/>
                </a:moveTo>
                <a:lnTo>
                  <a:pt x="3118103" y="810641"/>
                </a:lnTo>
                <a:lnTo>
                  <a:pt x="3118103" y="406908"/>
                </a:lnTo>
              </a:path>
              <a:path w="3938270" h="1588135">
                <a:moveTo>
                  <a:pt x="3520440" y="810641"/>
                </a:moveTo>
                <a:lnTo>
                  <a:pt x="3520440" y="406908"/>
                </a:lnTo>
                <a:lnTo>
                  <a:pt x="3602736" y="406908"/>
                </a:lnTo>
                <a:lnTo>
                  <a:pt x="3602736" y="810641"/>
                </a:lnTo>
                <a:lnTo>
                  <a:pt x="3520440" y="810641"/>
                </a:lnTo>
              </a:path>
              <a:path w="3938270" h="1588135">
                <a:moveTo>
                  <a:pt x="1603120" y="749808"/>
                </a:moveTo>
                <a:lnTo>
                  <a:pt x="1158239" y="1244981"/>
                </a:lnTo>
                <a:lnTo>
                  <a:pt x="1603120" y="749808"/>
                </a:lnTo>
              </a:path>
              <a:path w="3938270" h="1588135">
                <a:moveTo>
                  <a:pt x="1243583" y="1186815"/>
                </a:moveTo>
                <a:lnTo>
                  <a:pt x="1158239" y="1245108"/>
                </a:lnTo>
                <a:lnTo>
                  <a:pt x="1205610" y="1153668"/>
                </a:lnTo>
                <a:lnTo>
                  <a:pt x="1243583" y="1186815"/>
                </a:lnTo>
              </a:path>
              <a:path w="3938270" h="1588135">
                <a:moveTo>
                  <a:pt x="2090927" y="749808"/>
                </a:moveTo>
                <a:lnTo>
                  <a:pt x="2548000" y="1223772"/>
                </a:lnTo>
                <a:lnTo>
                  <a:pt x="2090927" y="749808"/>
                </a:lnTo>
              </a:path>
              <a:path w="3938270" h="1588135">
                <a:moveTo>
                  <a:pt x="2495168" y="1133856"/>
                </a:moveTo>
                <a:lnTo>
                  <a:pt x="2548000" y="1223772"/>
                </a:lnTo>
                <a:lnTo>
                  <a:pt x="2458212" y="1168527"/>
                </a:lnTo>
                <a:lnTo>
                  <a:pt x="2495168" y="1133856"/>
                </a:lnTo>
              </a:path>
              <a:path w="3938270" h="1588135">
                <a:moveTo>
                  <a:pt x="2577084" y="758952"/>
                </a:moveTo>
                <a:lnTo>
                  <a:pt x="3937889" y="1234313"/>
                </a:lnTo>
                <a:lnTo>
                  <a:pt x="2577084" y="758952"/>
                </a:lnTo>
              </a:path>
              <a:path w="3938270" h="1588135">
                <a:moveTo>
                  <a:pt x="3850386" y="1176528"/>
                </a:moveTo>
                <a:lnTo>
                  <a:pt x="3937889" y="1234313"/>
                </a:lnTo>
                <a:lnTo>
                  <a:pt x="3832860" y="1226312"/>
                </a:lnTo>
                <a:lnTo>
                  <a:pt x="3850386" y="1176528"/>
                </a:lnTo>
              </a:path>
              <a:path w="3938270" h="1588135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  <a:path w="3938270" h="1588135">
                <a:moveTo>
                  <a:pt x="1894713" y="341376"/>
                </a:moveTo>
                <a:lnTo>
                  <a:pt x="1990216" y="386715"/>
                </a:lnTo>
                <a:lnTo>
                  <a:pt x="1885188" y="391541"/>
                </a:lnTo>
                <a:lnTo>
                  <a:pt x="1894713" y="34137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13347" y="3293491"/>
            <a:ext cx="4756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5984747" y="4093464"/>
            <a:ext cx="326390" cy="324485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145"/>
              </a:spcBef>
            </a:pPr>
            <a:r>
              <a:rPr sz="1300" spc="-25" dirty="0">
                <a:latin typeface="Arial MT"/>
                <a:cs typeface="Arial MT"/>
              </a:rPr>
              <a:t>27*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16979" y="4111244"/>
            <a:ext cx="635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29*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379207" y="4087367"/>
          <a:ext cx="1297938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567428" y="4087367"/>
          <a:ext cx="1299844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457" y="3921886"/>
            <a:ext cx="3174365" cy="114300"/>
          </a:xfrm>
          <a:custGeom>
            <a:avLst/>
            <a:gdLst/>
            <a:ahLst/>
            <a:cxnLst/>
            <a:rect l="l" t="t" r="r" b="b"/>
            <a:pathLst>
              <a:path w="3174365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3174365" h="114300">
                <a:moveTo>
                  <a:pt x="1802511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02689" y="35433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511" y="106680"/>
                </a:lnTo>
                <a:close/>
              </a:path>
              <a:path w="3174365" h="114300">
                <a:moveTo>
                  <a:pt x="3174111" y="106680"/>
                </a:moveTo>
                <a:lnTo>
                  <a:pt x="3145701" y="68199"/>
                </a:lnTo>
                <a:lnTo>
                  <a:pt x="3095371" y="0"/>
                </a:lnTo>
                <a:lnTo>
                  <a:pt x="3110623" y="52324"/>
                </a:lnTo>
                <a:lnTo>
                  <a:pt x="3074289" y="35433"/>
                </a:lnTo>
                <a:lnTo>
                  <a:pt x="3050629" y="27559"/>
                </a:lnTo>
                <a:lnTo>
                  <a:pt x="3045714" y="26035"/>
                </a:lnTo>
                <a:lnTo>
                  <a:pt x="3001518" y="17272"/>
                </a:lnTo>
                <a:lnTo>
                  <a:pt x="2956814" y="14859"/>
                </a:lnTo>
                <a:lnTo>
                  <a:pt x="2941955" y="15367"/>
                </a:lnTo>
                <a:lnTo>
                  <a:pt x="2897505" y="21590"/>
                </a:lnTo>
                <a:lnTo>
                  <a:pt x="2854198" y="34036"/>
                </a:lnTo>
                <a:lnTo>
                  <a:pt x="2812796" y="53086"/>
                </a:lnTo>
                <a:lnTo>
                  <a:pt x="2804820" y="57696"/>
                </a:lnTo>
                <a:lnTo>
                  <a:pt x="2818257" y="4826"/>
                </a:lnTo>
                <a:lnTo>
                  <a:pt x="2743200" y="114173"/>
                </a:lnTo>
                <a:lnTo>
                  <a:pt x="2842933" y="73533"/>
                </a:lnTo>
                <a:lnTo>
                  <a:pt x="2866009" y="64135"/>
                </a:lnTo>
                <a:lnTo>
                  <a:pt x="2815983" y="65849"/>
                </a:lnTo>
                <a:lnTo>
                  <a:pt x="2806446" y="71374"/>
                </a:lnTo>
                <a:lnTo>
                  <a:pt x="2815196" y="66294"/>
                </a:lnTo>
                <a:lnTo>
                  <a:pt x="2815983" y="65849"/>
                </a:lnTo>
                <a:lnTo>
                  <a:pt x="2819146" y="64008"/>
                </a:lnTo>
                <a:lnTo>
                  <a:pt x="2832227" y="57277"/>
                </a:lnTo>
                <a:lnTo>
                  <a:pt x="2872232" y="41275"/>
                </a:lnTo>
                <a:lnTo>
                  <a:pt x="2914650" y="31369"/>
                </a:lnTo>
                <a:lnTo>
                  <a:pt x="2957322" y="27559"/>
                </a:lnTo>
                <a:lnTo>
                  <a:pt x="2971673" y="27686"/>
                </a:lnTo>
                <a:lnTo>
                  <a:pt x="3014472" y="32004"/>
                </a:lnTo>
                <a:lnTo>
                  <a:pt x="3056382" y="42545"/>
                </a:lnTo>
                <a:lnTo>
                  <a:pt x="3096768" y="59309"/>
                </a:lnTo>
                <a:lnTo>
                  <a:pt x="3099854" y="60960"/>
                </a:lnTo>
                <a:lnTo>
                  <a:pt x="3049651" y="60960"/>
                </a:lnTo>
                <a:lnTo>
                  <a:pt x="3174111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719571" y="3236976"/>
            <a:ext cx="407034" cy="40386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35"/>
              </a:spcBef>
            </a:pPr>
            <a:r>
              <a:rPr sz="1300" spc="-25" dirty="0">
                <a:latin typeface="Arial MT"/>
                <a:cs typeface="Arial MT"/>
              </a:rPr>
              <a:t>27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79214" y="3973829"/>
            <a:ext cx="3007360" cy="542925"/>
          </a:xfrm>
          <a:custGeom>
            <a:avLst/>
            <a:gdLst/>
            <a:ahLst/>
            <a:cxnLst/>
            <a:rect l="l" t="t" r="r" b="b"/>
            <a:pathLst>
              <a:path w="3007359" h="542925">
                <a:moveTo>
                  <a:pt x="0" y="271272"/>
                </a:moveTo>
                <a:lnTo>
                  <a:pt x="16300" y="231176"/>
                </a:lnTo>
                <a:lnTo>
                  <a:pt x="44562" y="205436"/>
                </a:lnTo>
                <a:lnTo>
                  <a:pt x="85935" y="180633"/>
                </a:lnTo>
                <a:lnTo>
                  <a:pt x="139731" y="156892"/>
                </a:lnTo>
                <a:lnTo>
                  <a:pt x="205260" y="134337"/>
                </a:lnTo>
                <a:lnTo>
                  <a:pt x="242209" y="123543"/>
                </a:lnTo>
                <a:lnTo>
                  <a:pt x="281833" y="113092"/>
                </a:lnTo>
                <a:lnTo>
                  <a:pt x="324046" y="102999"/>
                </a:lnTo>
                <a:lnTo>
                  <a:pt x="368762" y="93281"/>
                </a:lnTo>
                <a:lnTo>
                  <a:pt x="415895" y="83952"/>
                </a:lnTo>
                <a:lnTo>
                  <a:pt x="465358" y="75028"/>
                </a:lnTo>
                <a:lnTo>
                  <a:pt x="517065" y="66524"/>
                </a:lnTo>
                <a:lnTo>
                  <a:pt x="570930" y="58457"/>
                </a:lnTo>
                <a:lnTo>
                  <a:pt x="626868" y="50841"/>
                </a:lnTo>
                <a:lnTo>
                  <a:pt x="684791" y="43693"/>
                </a:lnTo>
                <a:lnTo>
                  <a:pt x="744615" y="37027"/>
                </a:lnTo>
                <a:lnTo>
                  <a:pt x="806252" y="30859"/>
                </a:lnTo>
                <a:lnTo>
                  <a:pt x="869616" y="25206"/>
                </a:lnTo>
                <a:lnTo>
                  <a:pt x="934622" y="20081"/>
                </a:lnTo>
                <a:lnTo>
                  <a:pt x="1001183" y="15501"/>
                </a:lnTo>
                <a:lnTo>
                  <a:pt x="1069214" y="11482"/>
                </a:lnTo>
                <a:lnTo>
                  <a:pt x="1138627" y="8038"/>
                </a:lnTo>
                <a:lnTo>
                  <a:pt x="1209338" y="5185"/>
                </a:lnTo>
                <a:lnTo>
                  <a:pt x="1281259" y="2940"/>
                </a:lnTo>
                <a:lnTo>
                  <a:pt x="1354304" y="1317"/>
                </a:lnTo>
                <a:lnTo>
                  <a:pt x="1428389" y="331"/>
                </a:lnTo>
                <a:lnTo>
                  <a:pt x="1503426" y="0"/>
                </a:lnTo>
                <a:lnTo>
                  <a:pt x="1578462" y="331"/>
                </a:lnTo>
                <a:lnTo>
                  <a:pt x="1652547" y="1317"/>
                </a:lnTo>
                <a:lnTo>
                  <a:pt x="1725592" y="2940"/>
                </a:lnTo>
                <a:lnTo>
                  <a:pt x="1797513" y="5185"/>
                </a:lnTo>
                <a:lnTo>
                  <a:pt x="1868224" y="8038"/>
                </a:lnTo>
                <a:lnTo>
                  <a:pt x="1937637" y="11482"/>
                </a:lnTo>
                <a:lnTo>
                  <a:pt x="2005668" y="15501"/>
                </a:lnTo>
                <a:lnTo>
                  <a:pt x="2072229" y="20081"/>
                </a:lnTo>
                <a:lnTo>
                  <a:pt x="2137235" y="25206"/>
                </a:lnTo>
                <a:lnTo>
                  <a:pt x="2200599" y="30859"/>
                </a:lnTo>
                <a:lnTo>
                  <a:pt x="2262236" y="37027"/>
                </a:lnTo>
                <a:lnTo>
                  <a:pt x="2322060" y="43693"/>
                </a:lnTo>
                <a:lnTo>
                  <a:pt x="2379983" y="50841"/>
                </a:lnTo>
                <a:lnTo>
                  <a:pt x="2435921" y="58457"/>
                </a:lnTo>
                <a:lnTo>
                  <a:pt x="2489786" y="66524"/>
                </a:lnTo>
                <a:lnTo>
                  <a:pt x="2541493" y="75028"/>
                </a:lnTo>
                <a:lnTo>
                  <a:pt x="2590956" y="83952"/>
                </a:lnTo>
                <a:lnTo>
                  <a:pt x="2638089" y="93281"/>
                </a:lnTo>
                <a:lnTo>
                  <a:pt x="2682805" y="102999"/>
                </a:lnTo>
                <a:lnTo>
                  <a:pt x="2725018" y="113092"/>
                </a:lnTo>
                <a:lnTo>
                  <a:pt x="2764642" y="123543"/>
                </a:lnTo>
                <a:lnTo>
                  <a:pt x="2801591" y="134337"/>
                </a:lnTo>
                <a:lnTo>
                  <a:pt x="2867120" y="156892"/>
                </a:lnTo>
                <a:lnTo>
                  <a:pt x="2920916" y="180633"/>
                </a:lnTo>
                <a:lnTo>
                  <a:pt x="2962289" y="205436"/>
                </a:lnTo>
                <a:lnTo>
                  <a:pt x="2990551" y="231176"/>
                </a:lnTo>
                <a:lnTo>
                  <a:pt x="3006852" y="271272"/>
                </a:lnTo>
                <a:lnTo>
                  <a:pt x="3005012" y="284814"/>
                </a:lnTo>
                <a:lnTo>
                  <a:pt x="2978102" y="324347"/>
                </a:lnTo>
                <a:lnTo>
                  <a:pt x="2943198" y="349633"/>
                </a:lnTo>
                <a:lnTo>
                  <a:pt x="2895528" y="373920"/>
                </a:lnTo>
                <a:lnTo>
                  <a:pt x="2835779" y="397084"/>
                </a:lnTo>
                <a:lnTo>
                  <a:pt x="2764642" y="419000"/>
                </a:lnTo>
                <a:lnTo>
                  <a:pt x="2725018" y="429451"/>
                </a:lnTo>
                <a:lnTo>
                  <a:pt x="2682805" y="439544"/>
                </a:lnTo>
                <a:lnTo>
                  <a:pt x="2638089" y="449262"/>
                </a:lnTo>
                <a:lnTo>
                  <a:pt x="2590956" y="458591"/>
                </a:lnTo>
                <a:lnTo>
                  <a:pt x="2541493" y="467515"/>
                </a:lnTo>
                <a:lnTo>
                  <a:pt x="2489786" y="476019"/>
                </a:lnTo>
                <a:lnTo>
                  <a:pt x="2435921" y="484086"/>
                </a:lnTo>
                <a:lnTo>
                  <a:pt x="2379983" y="491702"/>
                </a:lnTo>
                <a:lnTo>
                  <a:pt x="2322060" y="498850"/>
                </a:lnTo>
                <a:lnTo>
                  <a:pt x="2262236" y="505516"/>
                </a:lnTo>
                <a:lnTo>
                  <a:pt x="2200599" y="511684"/>
                </a:lnTo>
                <a:lnTo>
                  <a:pt x="2137235" y="517337"/>
                </a:lnTo>
                <a:lnTo>
                  <a:pt x="2072229" y="522462"/>
                </a:lnTo>
                <a:lnTo>
                  <a:pt x="2005668" y="527042"/>
                </a:lnTo>
                <a:lnTo>
                  <a:pt x="1937637" y="531061"/>
                </a:lnTo>
                <a:lnTo>
                  <a:pt x="1868224" y="534505"/>
                </a:lnTo>
                <a:lnTo>
                  <a:pt x="1797513" y="537358"/>
                </a:lnTo>
                <a:lnTo>
                  <a:pt x="1725592" y="539603"/>
                </a:lnTo>
                <a:lnTo>
                  <a:pt x="1652547" y="541226"/>
                </a:lnTo>
                <a:lnTo>
                  <a:pt x="1578462" y="542212"/>
                </a:lnTo>
                <a:lnTo>
                  <a:pt x="1503426" y="542544"/>
                </a:lnTo>
                <a:lnTo>
                  <a:pt x="1428389" y="542212"/>
                </a:lnTo>
                <a:lnTo>
                  <a:pt x="1354304" y="541226"/>
                </a:lnTo>
                <a:lnTo>
                  <a:pt x="1281259" y="539603"/>
                </a:lnTo>
                <a:lnTo>
                  <a:pt x="1209338" y="537358"/>
                </a:lnTo>
                <a:lnTo>
                  <a:pt x="1138627" y="534505"/>
                </a:lnTo>
                <a:lnTo>
                  <a:pt x="1069214" y="531061"/>
                </a:lnTo>
                <a:lnTo>
                  <a:pt x="1001183" y="527042"/>
                </a:lnTo>
                <a:lnTo>
                  <a:pt x="934622" y="522462"/>
                </a:lnTo>
                <a:lnTo>
                  <a:pt x="869616" y="517337"/>
                </a:lnTo>
                <a:lnTo>
                  <a:pt x="806252" y="511684"/>
                </a:lnTo>
                <a:lnTo>
                  <a:pt x="744615" y="505516"/>
                </a:lnTo>
                <a:lnTo>
                  <a:pt x="684791" y="498850"/>
                </a:lnTo>
                <a:lnTo>
                  <a:pt x="626868" y="491702"/>
                </a:lnTo>
                <a:lnTo>
                  <a:pt x="570930" y="484086"/>
                </a:lnTo>
                <a:lnTo>
                  <a:pt x="517065" y="476019"/>
                </a:lnTo>
                <a:lnTo>
                  <a:pt x="465358" y="467515"/>
                </a:lnTo>
                <a:lnTo>
                  <a:pt x="415895" y="458591"/>
                </a:lnTo>
                <a:lnTo>
                  <a:pt x="368762" y="449262"/>
                </a:lnTo>
                <a:lnTo>
                  <a:pt x="324046" y="439544"/>
                </a:lnTo>
                <a:lnTo>
                  <a:pt x="281833" y="429451"/>
                </a:lnTo>
                <a:lnTo>
                  <a:pt x="242209" y="419000"/>
                </a:lnTo>
                <a:lnTo>
                  <a:pt x="205260" y="408206"/>
                </a:lnTo>
                <a:lnTo>
                  <a:pt x="139731" y="385651"/>
                </a:lnTo>
                <a:lnTo>
                  <a:pt x="85935" y="361910"/>
                </a:lnTo>
                <a:lnTo>
                  <a:pt x="44562" y="337107"/>
                </a:lnTo>
                <a:lnTo>
                  <a:pt x="16300" y="311367"/>
                </a:lnTo>
                <a:lnTo>
                  <a:pt x="0" y="271272"/>
                </a:lnTo>
                <a:close/>
              </a:path>
            </a:pathLst>
          </a:custGeom>
          <a:ln w="25908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4181855" y="4518659"/>
            <a:ext cx="325120" cy="676910"/>
            <a:chOff x="4181855" y="4518659"/>
            <a:chExt cx="325120" cy="676910"/>
          </a:xfrm>
        </p:grpSpPr>
        <p:sp>
          <p:nvSpPr>
            <p:cNvPr id="23" name="object 23"/>
            <p:cNvSpPr/>
            <p:nvPr/>
          </p:nvSpPr>
          <p:spPr>
            <a:xfrm>
              <a:off x="4181855" y="4800726"/>
              <a:ext cx="325120" cy="394970"/>
            </a:xfrm>
            <a:custGeom>
              <a:avLst/>
              <a:gdLst/>
              <a:ahLst/>
              <a:cxnLst/>
              <a:rect l="l" t="t" r="r" b="b"/>
              <a:pathLst>
                <a:path w="325120" h="394970">
                  <a:moveTo>
                    <a:pt x="0" y="0"/>
                  </a:moveTo>
                  <a:lnTo>
                    <a:pt x="0" y="81153"/>
                  </a:lnTo>
                  <a:lnTo>
                    <a:pt x="4580" y="128468"/>
                  </a:lnTo>
                  <a:lnTo>
                    <a:pt x="17877" y="173519"/>
                  </a:lnTo>
                  <a:lnTo>
                    <a:pt x="39225" y="215555"/>
                  </a:lnTo>
                  <a:lnTo>
                    <a:pt x="67960" y="253825"/>
                  </a:lnTo>
                  <a:lnTo>
                    <a:pt x="103416" y="287576"/>
                  </a:lnTo>
                  <a:lnTo>
                    <a:pt x="144928" y="316057"/>
                  </a:lnTo>
                  <a:lnTo>
                    <a:pt x="191831" y="338516"/>
                  </a:lnTo>
                  <a:lnTo>
                    <a:pt x="243459" y="354203"/>
                  </a:lnTo>
                  <a:lnTo>
                    <a:pt x="243459" y="394716"/>
                  </a:lnTo>
                  <a:lnTo>
                    <a:pt x="324612" y="322580"/>
                  </a:lnTo>
                  <a:lnTo>
                    <a:pt x="243459" y="232410"/>
                  </a:lnTo>
                  <a:lnTo>
                    <a:pt x="243459" y="273050"/>
                  </a:lnTo>
                  <a:lnTo>
                    <a:pt x="191831" y="257363"/>
                  </a:lnTo>
                  <a:lnTo>
                    <a:pt x="144928" y="234904"/>
                  </a:lnTo>
                  <a:lnTo>
                    <a:pt x="103416" y="206423"/>
                  </a:lnTo>
                  <a:lnTo>
                    <a:pt x="67960" y="172672"/>
                  </a:lnTo>
                  <a:lnTo>
                    <a:pt x="39225" y="134402"/>
                  </a:lnTo>
                  <a:lnTo>
                    <a:pt x="17877" y="92366"/>
                  </a:lnTo>
                  <a:lnTo>
                    <a:pt x="4580" y="47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81883" y="4518659"/>
              <a:ext cx="325120" cy="322580"/>
            </a:xfrm>
            <a:custGeom>
              <a:avLst/>
              <a:gdLst/>
              <a:ahLst/>
              <a:cxnLst/>
              <a:rect l="l" t="t" r="r" b="b"/>
              <a:pathLst>
                <a:path w="325120" h="322579">
                  <a:moveTo>
                    <a:pt x="324584" y="0"/>
                  </a:moveTo>
                  <a:lnTo>
                    <a:pt x="277848" y="2920"/>
                  </a:lnTo>
                  <a:lnTo>
                    <a:pt x="226351" y="13174"/>
                  </a:lnTo>
                  <a:lnTo>
                    <a:pt x="178689" y="30008"/>
                  </a:lnTo>
                  <a:lnTo>
                    <a:pt x="135429" y="52764"/>
                  </a:lnTo>
                  <a:lnTo>
                    <a:pt x="97136" y="80785"/>
                  </a:lnTo>
                  <a:lnTo>
                    <a:pt x="64377" y="113410"/>
                  </a:lnTo>
                  <a:lnTo>
                    <a:pt x="37717" y="149983"/>
                  </a:lnTo>
                  <a:lnTo>
                    <a:pt x="17724" y="189845"/>
                  </a:lnTo>
                  <a:lnTo>
                    <a:pt x="4963" y="232337"/>
                  </a:lnTo>
                  <a:lnTo>
                    <a:pt x="0" y="276802"/>
                  </a:lnTo>
                  <a:lnTo>
                    <a:pt x="3401" y="322579"/>
                  </a:lnTo>
                  <a:lnTo>
                    <a:pt x="15193" y="277808"/>
                  </a:lnTo>
                  <a:lnTo>
                    <a:pt x="34671" y="236232"/>
                  </a:lnTo>
                  <a:lnTo>
                    <a:pt x="61101" y="198406"/>
                  </a:lnTo>
                  <a:lnTo>
                    <a:pt x="93750" y="164883"/>
                  </a:lnTo>
                  <a:lnTo>
                    <a:pt x="131883" y="136214"/>
                  </a:lnTo>
                  <a:lnTo>
                    <a:pt x="174766" y="112954"/>
                  </a:lnTo>
                  <a:lnTo>
                    <a:pt x="221667" y="95655"/>
                  </a:lnTo>
                  <a:lnTo>
                    <a:pt x="271851" y="84870"/>
                  </a:lnTo>
                  <a:lnTo>
                    <a:pt x="324584" y="81152"/>
                  </a:lnTo>
                  <a:lnTo>
                    <a:pt x="324584" y="0"/>
                  </a:lnTo>
                  <a:close/>
                </a:path>
              </a:pathLst>
            </a:custGeom>
            <a:solidFill>
              <a:srgbClr val="005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5167884" y="4809744"/>
            <a:ext cx="3568065" cy="1420495"/>
          </a:xfrm>
          <a:custGeom>
            <a:avLst/>
            <a:gdLst/>
            <a:ahLst/>
            <a:cxnLst/>
            <a:rect l="l" t="t" r="r" b="b"/>
            <a:pathLst>
              <a:path w="3568065" h="1420495">
                <a:moveTo>
                  <a:pt x="854963" y="914336"/>
                </a:moveTo>
                <a:lnTo>
                  <a:pt x="854963" y="446531"/>
                </a:lnTo>
                <a:lnTo>
                  <a:pt x="1505585" y="446531"/>
                </a:lnTo>
                <a:lnTo>
                  <a:pt x="1505585" y="914336"/>
                </a:lnTo>
                <a:lnTo>
                  <a:pt x="854963" y="914336"/>
                </a:lnTo>
              </a:path>
              <a:path w="3568065" h="1420495">
                <a:moveTo>
                  <a:pt x="1505712" y="914336"/>
                </a:moveTo>
                <a:lnTo>
                  <a:pt x="1505712" y="446531"/>
                </a:lnTo>
                <a:lnTo>
                  <a:pt x="2157984" y="446531"/>
                </a:lnTo>
                <a:lnTo>
                  <a:pt x="2157984" y="914336"/>
                </a:lnTo>
                <a:lnTo>
                  <a:pt x="1505712" y="914336"/>
                </a:lnTo>
              </a:path>
              <a:path w="3568065" h="1420495">
                <a:moveTo>
                  <a:pt x="1615439" y="446531"/>
                </a:moveTo>
                <a:lnTo>
                  <a:pt x="1615439" y="914336"/>
                </a:lnTo>
                <a:lnTo>
                  <a:pt x="1615439" y="446531"/>
                </a:lnTo>
              </a:path>
              <a:path w="3568065" h="1420495">
                <a:moveTo>
                  <a:pt x="2157984" y="914336"/>
                </a:moveTo>
                <a:lnTo>
                  <a:pt x="2157984" y="446531"/>
                </a:lnTo>
                <a:lnTo>
                  <a:pt x="2808732" y="446531"/>
                </a:lnTo>
                <a:lnTo>
                  <a:pt x="2808732" y="914336"/>
                </a:lnTo>
                <a:lnTo>
                  <a:pt x="2157984" y="914336"/>
                </a:lnTo>
              </a:path>
              <a:path w="3568065" h="1420495">
                <a:moveTo>
                  <a:pt x="2264664" y="446531"/>
                </a:moveTo>
                <a:lnTo>
                  <a:pt x="2264664" y="914336"/>
                </a:lnTo>
                <a:lnTo>
                  <a:pt x="2264664" y="446531"/>
                </a:lnTo>
              </a:path>
              <a:path w="3568065" h="1420495">
                <a:moveTo>
                  <a:pt x="2808732" y="914336"/>
                </a:moveTo>
                <a:lnTo>
                  <a:pt x="2808732" y="446531"/>
                </a:lnTo>
                <a:lnTo>
                  <a:pt x="3457829" y="446531"/>
                </a:lnTo>
                <a:lnTo>
                  <a:pt x="3457829" y="914336"/>
                </a:lnTo>
                <a:lnTo>
                  <a:pt x="2808732" y="914336"/>
                </a:lnTo>
              </a:path>
              <a:path w="3568065" h="1420495">
                <a:moveTo>
                  <a:pt x="2916936" y="446531"/>
                </a:moveTo>
                <a:lnTo>
                  <a:pt x="2916936" y="914336"/>
                </a:lnTo>
                <a:lnTo>
                  <a:pt x="2916936" y="446531"/>
                </a:lnTo>
              </a:path>
              <a:path w="3568065" h="1420495">
                <a:moveTo>
                  <a:pt x="3457956" y="914336"/>
                </a:moveTo>
                <a:lnTo>
                  <a:pt x="3457956" y="446531"/>
                </a:lnTo>
                <a:lnTo>
                  <a:pt x="3567557" y="446531"/>
                </a:lnTo>
                <a:lnTo>
                  <a:pt x="3567557" y="914336"/>
                </a:lnTo>
                <a:lnTo>
                  <a:pt x="3457956" y="914336"/>
                </a:lnTo>
              </a:path>
              <a:path w="3568065" h="1420495">
                <a:moveTo>
                  <a:pt x="895985" y="844295"/>
                </a:moveTo>
                <a:lnTo>
                  <a:pt x="298703" y="1420304"/>
                </a:lnTo>
                <a:lnTo>
                  <a:pt x="895985" y="844295"/>
                </a:lnTo>
              </a:path>
              <a:path w="3568065" h="1420495">
                <a:moveTo>
                  <a:pt x="413003" y="1351876"/>
                </a:moveTo>
                <a:lnTo>
                  <a:pt x="298703" y="1420304"/>
                </a:lnTo>
                <a:lnTo>
                  <a:pt x="363727" y="1313687"/>
                </a:lnTo>
                <a:lnTo>
                  <a:pt x="413003" y="1351876"/>
                </a:lnTo>
              </a:path>
              <a:path w="3568065" h="1420495">
                <a:moveTo>
                  <a:pt x="1545336" y="844295"/>
                </a:moveTo>
                <a:lnTo>
                  <a:pt x="2157984" y="1395920"/>
                </a:lnTo>
                <a:lnTo>
                  <a:pt x="1545336" y="844295"/>
                </a:lnTo>
              </a:path>
              <a:path w="3568065" h="1420495">
                <a:moveTo>
                  <a:pt x="2088261" y="1290827"/>
                </a:moveTo>
                <a:lnTo>
                  <a:pt x="2157984" y="1395920"/>
                </a:lnTo>
                <a:lnTo>
                  <a:pt x="2039112" y="1330629"/>
                </a:lnTo>
                <a:lnTo>
                  <a:pt x="2088261" y="1290827"/>
                </a:lnTo>
              </a:path>
              <a:path w="3568065" h="1420495">
                <a:moveTo>
                  <a:pt x="0" y="0"/>
                </a:moveTo>
                <a:lnTo>
                  <a:pt x="1301495" y="411352"/>
                </a:lnTo>
                <a:lnTo>
                  <a:pt x="0" y="0"/>
                </a:lnTo>
              </a:path>
              <a:path w="3568065" h="1420495">
                <a:moveTo>
                  <a:pt x="1184910" y="344423"/>
                </a:moveTo>
                <a:lnTo>
                  <a:pt x="1301495" y="411352"/>
                </a:lnTo>
                <a:lnTo>
                  <a:pt x="1162812" y="398652"/>
                </a:lnTo>
                <a:lnTo>
                  <a:pt x="1184910" y="34442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131052" y="5256276"/>
            <a:ext cx="542925" cy="467995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163830" rIns="0" bIns="0" rtlCol="0">
            <a:spAutoFit/>
          </a:bodyPr>
          <a:lstStyle/>
          <a:p>
            <a:pPr marL="176530">
              <a:lnSpc>
                <a:spcPct val="100000"/>
              </a:lnSpc>
              <a:spcBef>
                <a:spcPts val="1290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4591811" y="6246876"/>
          <a:ext cx="1734181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6490715" y="6246876"/>
          <a:ext cx="1736723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4267200" y="6112421"/>
            <a:ext cx="488315" cy="111760"/>
          </a:xfrm>
          <a:custGeom>
            <a:avLst/>
            <a:gdLst/>
            <a:ahLst/>
            <a:cxnLst/>
            <a:rect l="l" t="t" r="r" b="b"/>
            <a:pathLst>
              <a:path w="488314" h="111760">
                <a:moveTo>
                  <a:pt x="24129" y="29603"/>
                </a:moveTo>
                <a:lnTo>
                  <a:pt x="0" y="111302"/>
                </a:lnTo>
                <a:lnTo>
                  <a:pt x="79883" y="81597"/>
                </a:lnTo>
                <a:lnTo>
                  <a:pt x="77950" y="81279"/>
                </a:lnTo>
                <a:lnTo>
                  <a:pt x="36067" y="81279"/>
                </a:lnTo>
                <a:lnTo>
                  <a:pt x="32130" y="80962"/>
                </a:lnTo>
                <a:lnTo>
                  <a:pt x="27559" y="75628"/>
                </a:lnTo>
                <a:lnTo>
                  <a:pt x="27776" y="72186"/>
                </a:lnTo>
                <a:lnTo>
                  <a:pt x="27812" y="71615"/>
                </a:lnTo>
                <a:lnTo>
                  <a:pt x="33017" y="67179"/>
                </a:lnTo>
                <a:lnTo>
                  <a:pt x="24129" y="29603"/>
                </a:lnTo>
                <a:close/>
              </a:path>
              <a:path w="488314" h="111760">
                <a:moveTo>
                  <a:pt x="438365" y="71868"/>
                </a:moveTo>
                <a:lnTo>
                  <a:pt x="403225" y="86334"/>
                </a:lnTo>
                <a:lnTo>
                  <a:pt x="487807" y="97205"/>
                </a:lnTo>
                <a:lnTo>
                  <a:pt x="475849" y="76123"/>
                </a:lnTo>
                <a:lnTo>
                  <a:pt x="445262" y="76123"/>
                </a:lnTo>
                <a:lnTo>
                  <a:pt x="442340" y="74294"/>
                </a:lnTo>
                <a:lnTo>
                  <a:pt x="438365" y="71868"/>
                </a:lnTo>
                <a:close/>
              </a:path>
              <a:path w="488314" h="111760">
                <a:moveTo>
                  <a:pt x="33017" y="67179"/>
                </a:moveTo>
                <a:lnTo>
                  <a:pt x="27812" y="71615"/>
                </a:lnTo>
                <a:lnTo>
                  <a:pt x="27643" y="74294"/>
                </a:lnTo>
                <a:lnTo>
                  <a:pt x="27559" y="75628"/>
                </a:lnTo>
                <a:lnTo>
                  <a:pt x="32130" y="80962"/>
                </a:lnTo>
                <a:lnTo>
                  <a:pt x="36067" y="81279"/>
                </a:lnTo>
                <a:lnTo>
                  <a:pt x="42699" y="75628"/>
                </a:lnTo>
                <a:lnTo>
                  <a:pt x="43558" y="75628"/>
                </a:lnTo>
                <a:lnTo>
                  <a:pt x="35443" y="74294"/>
                </a:lnTo>
                <a:lnTo>
                  <a:pt x="34701" y="74294"/>
                </a:lnTo>
                <a:lnTo>
                  <a:pt x="33017" y="67179"/>
                </a:lnTo>
                <a:close/>
              </a:path>
              <a:path w="488314" h="111760">
                <a:moveTo>
                  <a:pt x="43558" y="75628"/>
                </a:moveTo>
                <a:lnTo>
                  <a:pt x="42699" y="75628"/>
                </a:lnTo>
                <a:lnTo>
                  <a:pt x="36067" y="81279"/>
                </a:lnTo>
                <a:lnTo>
                  <a:pt x="77950" y="81279"/>
                </a:lnTo>
                <a:lnTo>
                  <a:pt x="43558" y="75628"/>
                </a:lnTo>
                <a:close/>
              </a:path>
              <a:path w="488314" h="111760">
                <a:moveTo>
                  <a:pt x="445770" y="23088"/>
                </a:moveTo>
                <a:lnTo>
                  <a:pt x="445768" y="23494"/>
                </a:lnTo>
                <a:lnTo>
                  <a:pt x="445642" y="68872"/>
                </a:lnTo>
                <a:lnTo>
                  <a:pt x="438365" y="71868"/>
                </a:lnTo>
                <a:lnTo>
                  <a:pt x="442340" y="74294"/>
                </a:lnTo>
                <a:lnTo>
                  <a:pt x="445262" y="76123"/>
                </a:lnTo>
                <a:lnTo>
                  <a:pt x="449199" y="75171"/>
                </a:lnTo>
                <a:lnTo>
                  <a:pt x="450976" y="72186"/>
                </a:lnTo>
                <a:lnTo>
                  <a:pt x="452785" y="69341"/>
                </a:lnTo>
                <a:lnTo>
                  <a:pt x="452799" y="68872"/>
                </a:lnTo>
                <a:lnTo>
                  <a:pt x="451865" y="65277"/>
                </a:lnTo>
                <a:lnTo>
                  <a:pt x="448945" y="63449"/>
                </a:lnTo>
                <a:lnTo>
                  <a:pt x="445811" y="61556"/>
                </a:lnTo>
                <a:lnTo>
                  <a:pt x="467588" y="61556"/>
                </a:lnTo>
                <a:lnTo>
                  <a:pt x="445770" y="23088"/>
                </a:lnTo>
                <a:close/>
              </a:path>
              <a:path w="488314" h="111760">
                <a:moveTo>
                  <a:pt x="467588" y="61556"/>
                </a:moveTo>
                <a:lnTo>
                  <a:pt x="445811" y="61556"/>
                </a:lnTo>
                <a:lnTo>
                  <a:pt x="448945" y="63449"/>
                </a:lnTo>
                <a:lnTo>
                  <a:pt x="451865" y="65277"/>
                </a:lnTo>
                <a:lnTo>
                  <a:pt x="452799" y="68872"/>
                </a:lnTo>
                <a:lnTo>
                  <a:pt x="452785" y="69341"/>
                </a:lnTo>
                <a:lnTo>
                  <a:pt x="450976" y="72186"/>
                </a:lnTo>
                <a:lnTo>
                  <a:pt x="449199" y="75171"/>
                </a:lnTo>
                <a:lnTo>
                  <a:pt x="445262" y="76123"/>
                </a:lnTo>
                <a:lnTo>
                  <a:pt x="475849" y="76123"/>
                </a:lnTo>
                <a:lnTo>
                  <a:pt x="467588" y="61556"/>
                </a:lnTo>
                <a:close/>
              </a:path>
              <a:path w="488314" h="111760">
                <a:moveTo>
                  <a:pt x="238045" y="0"/>
                </a:moveTo>
                <a:lnTo>
                  <a:pt x="218566" y="0"/>
                </a:lnTo>
                <a:lnTo>
                  <a:pt x="201802" y="876"/>
                </a:lnTo>
                <a:lnTo>
                  <a:pt x="152908" y="8191"/>
                </a:lnTo>
                <a:lnTo>
                  <a:pt x="107061" y="22618"/>
                </a:lnTo>
                <a:lnTo>
                  <a:pt x="64642" y="43916"/>
                </a:lnTo>
                <a:lnTo>
                  <a:pt x="33017" y="67179"/>
                </a:lnTo>
                <a:lnTo>
                  <a:pt x="34701" y="74294"/>
                </a:lnTo>
                <a:lnTo>
                  <a:pt x="35443" y="74294"/>
                </a:lnTo>
                <a:lnTo>
                  <a:pt x="43558" y="75628"/>
                </a:lnTo>
                <a:lnTo>
                  <a:pt x="42699" y="75628"/>
                </a:lnTo>
                <a:lnTo>
                  <a:pt x="47111" y="71868"/>
                </a:lnTo>
                <a:lnTo>
                  <a:pt x="84709" y="47104"/>
                </a:lnTo>
                <a:lnTo>
                  <a:pt x="126364" y="28968"/>
                </a:lnTo>
                <a:lnTo>
                  <a:pt x="171450" y="17424"/>
                </a:lnTo>
                <a:lnTo>
                  <a:pt x="219201" y="12687"/>
                </a:lnTo>
                <a:lnTo>
                  <a:pt x="328037" y="12687"/>
                </a:lnTo>
                <a:lnTo>
                  <a:pt x="321945" y="11099"/>
                </a:lnTo>
                <a:lnTo>
                  <a:pt x="304419" y="7226"/>
                </a:lnTo>
                <a:lnTo>
                  <a:pt x="287147" y="4241"/>
                </a:lnTo>
                <a:lnTo>
                  <a:pt x="269748" y="2019"/>
                </a:lnTo>
                <a:lnTo>
                  <a:pt x="252602" y="571"/>
                </a:lnTo>
                <a:lnTo>
                  <a:pt x="238045" y="0"/>
                </a:lnTo>
                <a:close/>
              </a:path>
              <a:path w="488314" h="111760">
                <a:moveTo>
                  <a:pt x="328037" y="12687"/>
                </a:moveTo>
                <a:lnTo>
                  <a:pt x="237697" y="12687"/>
                </a:lnTo>
                <a:lnTo>
                  <a:pt x="252095" y="13258"/>
                </a:lnTo>
                <a:lnTo>
                  <a:pt x="268732" y="14668"/>
                </a:lnTo>
                <a:lnTo>
                  <a:pt x="319150" y="23494"/>
                </a:lnTo>
                <a:lnTo>
                  <a:pt x="369824" y="39090"/>
                </a:lnTo>
                <a:lnTo>
                  <a:pt x="419862" y="61556"/>
                </a:lnTo>
                <a:lnTo>
                  <a:pt x="438365" y="71868"/>
                </a:lnTo>
                <a:lnTo>
                  <a:pt x="445642" y="68872"/>
                </a:lnTo>
                <a:lnTo>
                  <a:pt x="445663" y="61556"/>
                </a:lnTo>
                <a:lnTo>
                  <a:pt x="445811" y="61556"/>
                </a:lnTo>
                <a:lnTo>
                  <a:pt x="442340" y="59461"/>
                </a:lnTo>
                <a:lnTo>
                  <a:pt x="408559" y="41694"/>
                </a:lnTo>
                <a:lnTo>
                  <a:pt x="356742" y="20942"/>
                </a:lnTo>
                <a:lnTo>
                  <a:pt x="339344" y="15633"/>
                </a:lnTo>
                <a:lnTo>
                  <a:pt x="328037" y="126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4812665" y="4434840"/>
            <a:ext cx="1771650" cy="1818639"/>
            <a:chOff x="4812665" y="4434840"/>
            <a:chExt cx="1771650" cy="1818639"/>
          </a:xfrm>
        </p:grpSpPr>
        <p:sp>
          <p:nvSpPr>
            <p:cNvPr id="31" name="object 31"/>
            <p:cNvSpPr/>
            <p:nvPr/>
          </p:nvSpPr>
          <p:spPr>
            <a:xfrm>
              <a:off x="6096000" y="6112421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29" y="29603"/>
                  </a:moveTo>
                  <a:lnTo>
                    <a:pt x="0" y="111302"/>
                  </a:lnTo>
                  <a:lnTo>
                    <a:pt x="79883" y="81597"/>
                  </a:lnTo>
                  <a:lnTo>
                    <a:pt x="77950" y="81279"/>
                  </a:lnTo>
                  <a:lnTo>
                    <a:pt x="36067" y="81279"/>
                  </a:lnTo>
                  <a:lnTo>
                    <a:pt x="32130" y="80962"/>
                  </a:lnTo>
                  <a:lnTo>
                    <a:pt x="27559" y="75628"/>
                  </a:lnTo>
                  <a:lnTo>
                    <a:pt x="27776" y="72186"/>
                  </a:lnTo>
                  <a:lnTo>
                    <a:pt x="27812" y="71615"/>
                  </a:lnTo>
                  <a:lnTo>
                    <a:pt x="33017" y="67179"/>
                  </a:lnTo>
                  <a:lnTo>
                    <a:pt x="24129" y="29603"/>
                  </a:lnTo>
                  <a:close/>
                </a:path>
                <a:path w="488315" h="111760">
                  <a:moveTo>
                    <a:pt x="438365" y="71868"/>
                  </a:moveTo>
                  <a:lnTo>
                    <a:pt x="403225" y="86334"/>
                  </a:lnTo>
                  <a:lnTo>
                    <a:pt x="487806" y="97205"/>
                  </a:lnTo>
                  <a:lnTo>
                    <a:pt x="475849" y="76123"/>
                  </a:lnTo>
                  <a:lnTo>
                    <a:pt x="445261" y="76123"/>
                  </a:lnTo>
                  <a:lnTo>
                    <a:pt x="442341" y="74294"/>
                  </a:lnTo>
                  <a:lnTo>
                    <a:pt x="438365" y="71868"/>
                  </a:lnTo>
                  <a:close/>
                </a:path>
                <a:path w="488315" h="111760">
                  <a:moveTo>
                    <a:pt x="33017" y="67179"/>
                  </a:moveTo>
                  <a:lnTo>
                    <a:pt x="27812" y="71615"/>
                  </a:lnTo>
                  <a:lnTo>
                    <a:pt x="27643" y="74294"/>
                  </a:lnTo>
                  <a:lnTo>
                    <a:pt x="27559" y="75628"/>
                  </a:lnTo>
                  <a:lnTo>
                    <a:pt x="32130" y="80962"/>
                  </a:lnTo>
                  <a:lnTo>
                    <a:pt x="36067" y="81279"/>
                  </a:lnTo>
                  <a:lnTo>
                    <a:pt x="42699" y="75628"/>
                  </a:lnTo>
                  <a:lnTo>
                    <a:pt x="43558" y="75628"/>
                  </a:lnTo>
                  <a:lnTo>
                    <a:pt x="35443" y="74294"/>
                  </a:lnTo>
                  <a:lnTo>
                    <a:pt x="34701" y="74294"/>
                  </a:lnTo>
                  <a:lnTo>
                    <a:pt x="33017" y="67179"/>
                  </a:lnTo>
                  <a:close/>
                </a:path>
                <a:path w="488315" h="111760">
                  <a:moveTo>
                    <a:pt x="43558" y="75628"/>
                  </a:moveTo>
                  <a:lnTo>
                    <a:pt x="42699" y="75628"/>
                  </a:lnTo>
                  <a:lnTo>
                    <a:pt x="36067" y="81279"/>
                  </a:lnTo>
                  <a:lnTo>
                    <a:pt x="77950" y="81279"/>
                  </a:lnTo>
                  <a:lnTo>
                    <a:pt x="43558" y="75628"/>
                  </a:lnTo>
                  <a:close/>
                </a:path>
                <a:path w="488315" h="111760">
                  <a:moveTo>
                    <a:pt x="445770" y="23088"/>
                  </a:moveTo>
                  <a:lnTo>
                    <a:pt x="445643" y="68872"/>
                  </a:lnTo>
                  <a:lnTo>
                    <a:pt x="438365" y="71868"/>
                  </a:lnTo>
                  <a:lnTo>
                    <a:pt x="442341" y="74294"/>
                  </a:lnTo>
                  <a:lnTo>
                    <a:pt x="445261" y="76123"/>
                  </a:lnTo>
                  <a:lnTo>
                    <a:pt x="449199" y="75171"/>
                  </a:lnTo>
                  <a:lnTo>
                    <a:pt x="450976" y="72186"/>
                  </a:lnTo>
                  <a:lnTo>
                    <a:pt x="452785" y="69341"/>
                  </a:lnTo>
                  <a:lnTo>
                    <a:pt x="452799" y="68872"/>
                  </a:lnTo>
                  <a:lnTo>
                    <a:pt x="451866" y="65277"/>
                  </a:lnTo>
                  <a:lnTo>
                    <a:pt x="448945" y="63449"/>
                  </a:lnTo>
                  <a:lnTo>
                    <a:pt x="445811" y="61556"/>
                  </a:lnTo>
                  <a:lnTo>
                    <a:pt x="467588" y="61556"/>
                  </a:lnTo>
                  <a:lnTo>
                    <a:pt x="445770" y="23088"/>
                  </a:lnTo>
                  <a:close/>
                </a:path>
                <a:path w="488315" h="111760">
                  <a:moveTo>
                    <a:pt x="467588" y="61556"/>
                  </a:moveTo>
                  <a:lnTo>
                    <a:pt x="445811" y="61556"/>
                  </a:lnTo>
                  <a:lnTo>
                    <a:pt x="448945" y="63449"/>
                  </a:lnTo>
                  <a:lnTo>
                    <a:pt x="451866" y="65277"/>
                  </a:lnTo>
                  <a:lnTo>
                    <a:pt x="452799" y="68872"/>
                  </a:lnTo>
                  <a:lnTo>
                    <a:pt x="452785" y="69341"/>
                  </a:lnTo>
                  <a:lnTo>
                    <a:pt x="450976" y="72186"/>
                  </a:lnTo>
                  <a:lnTo>
                    <a:pt x="449199" y="75171"/>
                  </a:lnTo>
                  <a:lnTo>
                    <a:pt x="445261" y="76123"/>
                  </a:lnTo>
                  <a:lnTo>
                    <a:pt x="475849" y="76123"/>
                  </a:lnTo>
                  <a:lnTo>
                    <a:pt x="467588" y="61556"/>
                  </a:lnTo>
                  <a:close/>
                </a:path>
                <a:path w="488315" h="111760">
                  <a:moveTo>
                    <a:pt x="238045" y="0"/>
                  </a:moveTo>
                  <a:lnTo>
                    <a:pt x="218566" y="0"/>
                  </a:lnTo>
                  <a:lnTo>
                    <a:pt x="201802" y="876"/>
                  </a:lnTo>
                  <a:lnTo>
                    <a:pt x="152908" y="8191"/>
                  </a:lnTo>
                  <a:lnTo>
                    <a:pt x="107061" y="22618"/>
                  </a:lnTo>
                  <a:lnTo>
                    <a:pt x="64642" y="43916"/>
                  </a:lnTo>
                  <a:lnTo>
                    <a:pt x="33017" y="67179"/>
                  </a:lnTo>
                  <a:lnTo>
                    <a:pt x="34701" y="74294"/>
                  </a:lnTo>
                  <a:lnTo>
                    <a:pt x="35443" y="74294"/>
                  </a:lnTo>
                  <a:lnTo>
                    <a:pt x="43558" y="75628"/>
                  </a:lnTo>
                  <a:lnTo>
                    <a:pt x="42699" y="75628"/>
                  </a:lnTo>
                  <a:lnTo>
                    <a:pt x="47111" y="71868"/>
                  </a:lnTo>
                  <a:lnTo>
                    <a:pt x="84709" y="47104"/>
                  </a:lnTo>
                  <a:lnTo>
                    <a:pt x="126364" y="28968"/>
                  </a:lnTo>
                  <a:lnTo>
                    <a:pt x="171450" y="17424"/>
                  </a:lnTo>
                  <a:lnTo>
                    <a:pt x="219201" y="12687"/>
                  </a:lnTo>
                  <a:lnTo>
                    <a:pt x="328037" y="12687"/>
                  </a:lnTo>
                  <a:lnTo>
                    <a:pt x="321945" y="11099"/>
                  </a:lnTo>
                  <a:lnTo>
                    <a:pt x="304419" y="7226"/>
                  </a:lnTo>
                  <a:lnTo>
                    <a:pt x="287147" y="4241"/>
                  </a:lnTo>
                  <a:lnTo>
                    <a:pt x="269748" y="2019"/>
                  </a:lnTo>
                  <a:lnTo>
                    <a:pt x="252602" y="571"/>
                  </a:lnTo>
                  <a:lnTo>
                    <a:pt x="238045" y="0"/>
                  </a:lnTo>
                  <a:close/>
                </a:path>
                <a:path w="488315" h="111760">
                  <a:moveTo>
                    <a:pt x="328037" y="12687"/>
                  </a:moveTo>
                  <a:lnTo>
                    <a:pt x="237697" y="12687"/>
                  </a:lnTo>
                  <a:lnTo>
                    <a:pt x="252095" y="13258"/>
                  </a:lnTo>
                  <a:lnTo>
                    <a:pt x="268732" y="14668"/>
                  </a:lnTo>
                  <a:lnTo>
                    <a:pt x="319150" y="23494"/>
                  </a:lnTo>
                  <a:lnTo>
                    <a:pt x="369824" y="39090"/>
                  </a:lnTo>
                  <a:lnTo>
                    <a:pt x="419861" y="61556"/>
                  </a:lnTo>
                  <a:lnTo>
                    <a:pt x="438365" y="71868"/>
                  </a:lnTo>
                  <a:lnTo>
                    <a:pt x="445643" y="68872"/>
                  </a:lnTo>
                  <a:lnTo>
                    <a:pt x="445663" y="61556"/>
                  </a:lnTo>
                  <a:lnTo>
                    <a:pt x="445811" y="61556"/>
                  </a:lnTo>
                  <a:lnTo>
                    <a:pt x="442341" y="59461"/>
                  </a:lnTo>
                  <a:lnTo>
                    <a:pt x="408558" y="41681"/>
                  </a:lnTo>
                  <a:lnTo>
                    <a:pt x="356742" y="20942"/>
                  </a:lnTo>
                  <a:lnTo>
                    <a:pt x="339344" y="15633"/>
                  </a:lnTo>
                  <a:lnTo>
                    <a:pt x="328037" y="126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12665" y="4434840"/>
              <a:ext cx="474980" cy="1818639"/>
            </a:xfrm>
            <a:custGeom>
              <a:avLst/>
              <a:gdLst/>
              <a:ahLst/>
              <a:cxnLst/>
              <a:rect l="l" t="t" r="r" b="b"/>
              <a:pathLst>
                <a:path w="474979" h="1818639">
                  <a:moveTo>
                    <a:pt x="12446" y="0"/>
                  </a:moveTo>
                  <a:lnTo>
                    <a:pt x="0" y="3048"/>
                  </a:lnTo>
                  <a:lnTo>
                    <a:pt x="9271" y="40005"/>
                  </a:lnTo>
                  <a:lnTo>
                    <a:pt x="21589" y="36957"/>
                  </a:lnTo>
                  <a:lnTo>
                    <a:pt x="12446" y="0"/>
                  </a:lnTo>
                  <a:close/>
                </a:path>
                <a:path w="474979" h="1818639">
                  <a:moveTo>
                    <a:pt x="24637" y="49276"/>
                  </a:moveTo>
                  <a:lnTo>
                    <a:pt x="12319" y="52324"/>
                  </a:lnTo>
                  <a:lnTo>
                    <a:pt x="21462" y="89281"/>
                  </a:lnTo>
                  <a:lnTo>
                    <a:pt x="33782" y="86233"/>
                  </a:lnTo>
                  <a:lnTo>
                    <a:pt x="24637" y="49276"/>
                  </a:lnTo>
                  <a:close/>
                </a:path>
                <a:path w="474979" h="1818639">
                  <a:moveTo>
                    <a:pt x="36830" y="98679"/>
                  </a:moveTo>
                  <a:lnTo>
                    <a:pt x="24511" y="101727"/>
                  </a:lnTo>
                  <a:lnTo>
                    <a:pt x="33655" y="138684"/>
                  </a:lnTo>
                  <a:lnTo>
                    <a:pt x="45974" y="135636"/>
                  </a:lnTo>
                  <a:lnTo>
                    <a:pt x="36830" y="98679"/>
                  </a:lnTo>
                  <a:close/>
                </a:path>
                <a:path w="474979" h="1818639">
                  <a:moveTo>
                    <a:pt x="49022" y="147955"/>
                  </a:moveTo>
                  <a:lnTo>
                    <a:pt x="36702" y="151003"/>
                  </a:lnTo>
                  <a:lnTo>
                    <a:pt x="45847" y="187960"/>
                  </a:lnTo>
                  <a:lnTo>
                    <a:pt x="58165" y="184912"/>
                  </a:lnTo>
                  <a:lnTo>
                    <a:pt x="49022" y="147955"/>
                  </a:lnTo>
                  <a:close/>
                </a:path>
                <a:path w="474979" h="1818639">
                  <a:moveTo>
                    <a:pt x="61213" y="197231"/>
                  </a:moveTo>
                  <a:lnTo>
                    <a:pt x="48895" y="200279"/>
                  </a:lnTo>
                  <a:lnTo>
                    <a:pt x="58038" y="237236"/>
                  </a:lnTo>
                  <a:lnTo>
                    <a:pt x="70358" y="234187"/>
                  </a:lnTo>
                  <a:lnTo>
                    <a:pt x="61213" y="197231"/>
                  </a:lnTo>
                  <a:close/>
                </a:path>
                <a:path w="474979" h="1818639">
                  <a:moveTo>
                    <a:pt x="73406" y="246507"/>
                  </a:moveTo>
                  <a:lnTo>
                    <a:pt x="61087" y="249555"/>
                  </a:lnTo>
                  <a:lnTo>
                    <a:pt x="70231" y="286639"/>
                  </a:lnTo>
                  <a:lnTo>
                    <a:pt x="82550" y="283591"/>
                  </a:lnTo>
                  <a:lnTo>
                    <a:pt x="73406" y="246507"/>
                  </a:lnTo>
                  <a:close/>
                </a:path>
                <a:path w="474979" h="1818639">
                  <a:moveTo>
                    <a:pt x="85598" y="295910"/>
                  </a:moveTo>
                  <a:lnTo>
                    <a:pt x="73279" y="298958"/>
                  </a:lnTo>
                  <a:lnTo>
                    <a:pt x="82423" y="335915"/>
                  </a:lnTo>
                  <a:lnTo>
                    <a:pt x="94742" y="332867"/>
                  </a:lnTo>
                  <a:lnTo>
                    <a:pt x="85598" y="295910"/>
                  </a:lnTo>
                  <a:close/>
                </a:path>
                <a:path w="474979" h="1818639">
                  <a:moveTo>
                    <a:pt x="97789" y="345186"/>
                  </a:moveTo>
                  <a:lnTo>
                    <a:pt x="85471" y="348234"/>
                  </a:lnTo>
                  <a:lnTo>
                    <a:pt x="94614" y="385191"/>
                  </a:lnTo>
                  <a:lnTo>
                    <a:pt x="106934" y="382143"/>
                  </a:lnTo>
                  <a:lnTo>
                    <a:pt x="97789" y="345186"/>
                  </a:lnTo>
                  <a:close/>
                </a:path>
                <a:path w="474979" h="1818639">
                  <a:moveTo>
                    <a:pt x="110109" y="394462"/>
                  </a:moveTo>
                  <a:lnTo>
                    <a:pt x="97662" y="397510"/>
                  </a:lnTo>
                  <a:lnTo>
                    <a:pt x="106934" y="434467"/>
                  </a:lnTo>
                  <a:lnTo>
                    <a:pt x="119252" y="431419"/>
                  </a:lnTo>
                  <a:lnTo>
                    <a:pt x="110109" y="394462"/>
                  </a:lnTo>
                  <a:close/>
                </a:path>
                <a:path w="474979" h="1818639">
                  <a:moveTo>
                    <a:pt x="122300" y="443738"/>
                  </a:moveTo>
                  <a:lnTo>
                    <a:pt x="109982" y="446913"/>
                  </a:lnTo>
                  <a:lnTo>
                    <a:pt x="119125" y="483870"/>
                  </a:lnTo>
                  <a:lnTo>
                    <a:pt x="131445" y="480822"/>
                  </a:lnTo>
                  <a:lnTo>
                    <a:pt x="122300" y="443738"/>
                  </a:lnTo>
                  <a:close/>
                </a:path>
                <a:path w="474979" h="1818639">
                  <a:moveTo>
                    <a:pt x="134493" y="493141"/>
                  </a:moveTo>
                  <a:lnTo>
                    <a:pt x="122174" y="496189"/>
                  </a:lnTo>
                  <a:lnTo>
                    <a:pt x="131318" y="533146"/>
                  </a:lnTo>
                  <a:lnTo>
                    <a:pt x="143637" y="530098"/>
                  </a:lnTo>
                  <a:lnTo>
                    <a:pt x="134493" y="493141"/>
                  </a:lnTo>
                  <a:close/>
                </a:path>
                <a:path w="474979" h="1818639">
                  <a:moveTo>
                    <a:pt x="146685" y="542417"/>
                  </a:moveTo>
                  <a:lnTo>
                    <a:pt x="134365" y="545465"/>
                  </a:lnTo>
                  <a:lnTo>
                    <a:pt x="143510" y="582422"/>
                  </a:lnTo>
                  <a:lnTo>
                    <a:pt x="155829" y="579374"/>
                  </a:lnTo>
                  <a:lnTo>
                    <a:pt x="146685" y="542417"/>
                  </a:lnTo>
                  <a:close/>
                </a:path>
                <a:path w="474979" h="1818639">
                  <a:moveTo>
                    <a:pt x="158876" y="591693"/>
                  </a:moveTo>
                  <a:lnTo>
                    <a:pt x="146558" y="594741"/>
                  </a:lnTo>
                  <a:lnTo>
                    <a:pt x="155701" y="631825"/>
                  </a:lnTo>
                  <a:lnTo>
                    <a:pt x="168021" y="628777"/>
                  </a:lnTo>
                  <a:lnTo>
                    <a:pt x="158876" y="591693"/>
                  </a:lnTo>
                  <a:close/>
                </a:path>
                <a:path w="474979" h="1818639">
                  <a:moveTo>
                    <a:pt x="171069" y="641096"/>
                  </a:moveTo>
                  <a:lnTo>
                    <a:pt x="158750" y="644144"/>
                  </a:lnTo>
                  <a:lnTo>
                    <a:pt x="167894" y="681101"/>
                  </a:lnTo>
                  <a:lnTo>
                    <a:pt x="180212" y="678053"/>
                  </a:lnTo>
                  <a:lnTo>
                    <a:pt x="171069" y="641096"/>
                  </a:lnTo>
                  <a:close/>
                </a:path>
                <a:path w="474979" h="1818639">
                  <a:moveTo>
                    <a:pt x="183261" y="690372"/>
                  </a:moveTo>
                  <a:lnTo>
                    <a:pt x="170942" y="693420"/>
                  </a:lnTo>
                  <a:lnTo>
                    <a:pt x="180086" y="730377"/>
                  </a:lnTo>
                  <a:lnTo>
                    <a:pt x="192405" y="727329"/>
                  </a:lnTo>
                  <a:lnTo>
                    <a:pt x="183261" y="690372"/>
                  </a:lnTo>
                  <a:close/>
                </a:path>
                <a:path w="474979" h="1818639">
                  <a:moveTo>
                    <a:pt x="195452" y="739648"/>
                  </a:moveTo>
                  <a:lnTo>
                    <a:pt x="183134" y="742696"/>
                  </a:lnTo>
                  <a:lnTo>
                    <a:pt x="192277" y="779653"/>
                  </a:lnTo>
                  <a:lnTo>
                    <a:pt x="204597" y="776605"/>
                  </a:lnTo>
                  <a:lnTo>
                    <a:pt x="195452" y="739648"/>
                  </a:lnTo>
                  <a:close/>
                </a:path>
                <a:path w="474979" h="1818639">
                  <a:moveTo>
                    <a:pt x="207645" y="788924"/>
                  </a:moveTo>
                  <a:lnTo>
                    <a:pt x="195325" y="791972"/>
                  </a:lnTo>
                  <a:lnTo>
                    <a:pt x="204597" y="829056"/>
                  </a:lnTo>
                  <a:lnTo>
                    <a:pt x="216915" y="826008"/>
                  </a:lnTo>
                  <a:lnTo>
                    <a:pt x="207645" y="788924"/>
                  </a:lnTo>
                  <a:close/>
                </a:path>
                <a:path w="474979" h="1818639">
                  <a:moveTo>
                    <a:pt x="219963" y="838327"/>
                  </a:moveTo>
                  <a:lnTo>
                    <a:pt x="207645" y="841375"/>
                  </a:lnTo>
                  <a:lnTo>
                    <a:pt x="216788" y="878332"/>
                  </a:lnTo>
                  <a:lnTo>
                    <a:pt x="229108" y="875284"/>
                  </a:lnTo>
                  <a:lnTo>
                    <a:pt x="219963" y="838327"/>
                  </a:lnTo>
                  <a:close/>
                </a:path>
                <a:path w="474979" h="1818639">
                  <a:moveTo>
                    <a:pt x="232156" y="887603"/>
                  </a:moveTo>
                  <a:lnTo>
                    <a:pt x="219837" y="890651"/>
                  </a:lnTo>
                  <a:lnTo>
                    <a:pt x="228981" y="927608"/>
                  </a:lnTo>
                  <a:lnTo>
                    <a:pt x="241300" y="924560"/>
                  </a:lnTo>
                  <a:lnTo>
                    <a:pt x="232156" y="887603"/>
                  </a:lnTo>
                  <a:close/>
                </a:path>
                <a:path w="474979" h="1818639">
                  <a:moveTo>
                    <a:pt x="244348" y="936879"/>
                  </a:moveTo>
                  <a:lnTo>
                    <a:pt x="232029" y="939927"/>
                  </a:lnTo>
                  <a:lnTo>
                    <a:pt x="241173" y="976884"/>
                  </a:lnTo>
                  <a:lnTo>
                    <a:pt x="253492" y="973836"/>
                  </a:lnTo>
                  <a:lnTo>
                    <a:pt x="244348" y="936879"/>
                  </a:lnTo>
                  <a:close/>
                </a:path>
                <a:path w="474979" h="1818639">
                  <a:moveTo>
                    <a:pt x="256539" y="986282"/>
                  </a:moveTo>
                  <a:lnTo>
                    <a:pt x="244221" y="989330"/>
                  </a:lnTo>
                  <a:lnTo>
                    <a:pt x="253364" y="1026287"/>
                  </a:lnTo>
                  <a:lnTo>
                    <a:pt x="265684" y="1023239"/>
                  </a:lnTo>
                  <a:lnTo>
                    <a:pt x="256539" y="986282"/>
                  </a:lnTo>
                  <a:close/>
                </a:path>
                <a:path w="474979" h="1818639">
                  <a:moveTo>
                    <a:pt x="268732" y="1035558"/>
                  </a:moveTo>
                  <a:lnTo>
                    <a:pt x="256412" y="1038606"/>
                  </a:lnTo>
                  <a:lnTo>
                    <a:pt x="265557" y="1075563"/>
                  </a:lnTo>
                  <a:lnTo>
                    <a:pt x="277875" y="1072515"/>
                  </a:lnTo>
                  <a:lnTo>
                    <a:pt x="268732" y="1035558"/>
                  </a:lnTo>
                  <a:close/>
                </a:path>
                <a:path w="474979" h="1818639">
                  <a:moveTo>
                    <a:pt x="280924" y="1084834"/>
                  </a:moveTo>
                  <a:lnTo>
                    <a:pt x="268605" y="1087882"/>
                  </a:lnTo>
                  <a:lnTo>
                    <a:pt x="277749" y="1124839"/>
                  </a:lnTo>
                  <a:lnTo>
                    <a:pt x="290068" y="1121791"/>
                  </a:lnTo>
                  <a:lnTo>
                    <a:pt x="280924" y="1084834"/>
                  </a:lnTo>
                  <a:close/>
                </a:path>
                <a:path w="474979" h="1818639">
                  <a:moveTo>
                    <a:pt x="293115" y="1134110"/>
                  </a:moveTo>
                  <a:lnTo>
                    <a:pt x="280797" y="1137158"/>
                  </a:lnTo>
                  <a:lnTo>
                    <a:pt x="289940" y="1174191"/>
                  </a:lnTo>
                  <a:lnTo>
                    <a:pt x="302260" y="1171143"/>
                  </a:lnTo>
                  <a:lnTo>
                    <a:pt x="293115" y="1134110"/>
                  </a:lnTo>
                  <a:close/>
                </a:path>
                <a:path w="474979" h="1818639">
                  <a:moveTo>
                    <a:pt x="305308" y="1183462"/>
                  </a:moveTo>
                  <a:lnTo>
                    <a:pt x="292988" y="1186522"/>
                  </a:lnTo>
                  <a:lnTo>
                    <a:pt x="302260" y="1223505"/>
                  </a:lnTo>
                  <a:lnTo>
                    <a:pt x="314579" y="1220457"/>
                  </a:lnTo>
                  <a:lnTo>
                    <a:pt x="305308" y="1183462"/>
                  </a:lnTo>
                  <a:close/>
                </a:path>
                <a:path w="474979" h="1818639">
                  <a:moveTo>
                    <a:pt x="317626" y="1232776"/>
                  </a:moveTo>
                  <a:lnTo>
                    <a:pt x="305308" y="1235837"/>
                  </a:lnTo>
                  <a:lnTo>
                    <a:pt x="314451" y="1272819"/>
                  </a:lnTo>
                  <a:lnTo>
                    <a:pt x="326771" y="1269758"/>
                  </a:lnTo>
                  <a:lnTo>
                    <a:pt x="317626" y="1232776"/>
                  </a:lnTo>
                  <a:close/>
                </a:path>
                <a:path w="474979" h="1818639">
                  <a:moveTo>
                    <a:pt x="329819" y="1282090"/>
                  </a:moveTo>
                  <a:lnTo>
                    <a:pt x="317500" y="1285138"/>
                  </a:lnTo>
                  <a:lnTo>
                    <a:pt x="326644" y="1322120"/>
                  </a:lnTo>
                  <a:lnTo>
                    <a:pt x="338963" y="1319072"/>
                  </a:lnTo>
                  <a:lnTo>
                    <a:pt x="329819" y="1282090"/>
                  </a:lnTo>
                  <a:close/>
                </a:path>
                <a:path w="474979" h="1818639">
                  <a:moveTo>
                    <a:pt x="342011" y="1331404"/>
                  </a:moveTo>
                  <a:lnTo>
                    <a:pt x="329692" y="1334452"/>
                  </a:lnTo>
                  <a:lnTo>
                    <a:pt x="338836" y="1371434"/>
                  </a:lnTo>
                  <a:lnTo>
                    <a:pt x="351155" y="1368386"/>
                  </a:lnTo>
                  <a:lnTo>
                    <a:pt x="342011" y="1331404"/>
                  </a:lnTo>
                  <a:close/>
                </a:path>
                <a:path w="474979" h="1818639">
                  <a:moveTo>
                    <a:pt x="354202" y="1380718"/>
                  </a:moveTo>
                  <a:lnTo>
                    <a:pt x="341884" y="1383766"/>
                  </a:lnTo>
                  <a:lnTo>
                    <a:pt x="351027" y="1420749"/>
                  </a:lnTo>
                  <a:lnTo>
                    <a:pt x="363347" y="1417701"/>
                  </a:lnTo>
                  <a:lnTo>
                    <a:pt x="354202" y="1380718"/>
                  </a:lnTo>
                  <a:close/>
                </a:path>
                <a:path w="474979" h="1818639">
                  <a:moveTo>
                    <a:pt x="366395" y="1430020"/>
                  </a:moveTo>
                  <a:lnTo>
                    <a:pt x="354075" y="1433080"/>
                  </a:lnTo>
                  <a:lnTo>
                    <a:pt x="363220" y="1470063"/>
                  </a:lnTo>
                  <a:lnTo>
                    <a:pt x="375538" y="1467002"/>
                  </a:lnTo>
                  <a:lnTo>
                    <a:pt x="366395" y="1430020"/>
                  </a:lnTo>
                  <a:close/>
                </a:path>
                <a:path w="474979" h="1818639">
                  <a:moveTo>
                    <a:pt x="378587" y="1479334"/>
                  </a:moveTo>
                  <a:lnTo>
                    <a:pt x="366268" y="1482394"/>
                  </a:lnTo>
                  <a:lnTo>
                    <a:pt x="375412" y="1519377"/>
                  </a:lnTo>
                  <a:lnTo>
                    <a:pt x="387731" y="1516316"/>
                  </a:lnTo>
                  <a:lnTo>
                    <a:pt x="378587" y="1479334"/>
                  </a:lnTo>
                  <a:close/>
                </a:path>
                <a:path w="474979" h="1818639">
                  <a:moveTo>
                    <a:pt x="390779" y="1528648"/>
                  </a:moveTo>
                  <a:lnTo>
                    <a:pt x="378460" y="1531696"/>
                  </a:lnTo>
                  <a:lnTo>
                    <a:pt x="387604" y="1568678"/>
                  </a:lnTo>
                  <a:lnTo>
                    <a:pt x="399923" y="1565630"/>
                  </a:lnTo>
                  <a:lnTo>
                    <a:pt x="390779" y="1528648"/>
                  </a:lnTo>
                  <a:close/>
                </a:path>
                <a:path w="474979" h="1818639">
                  <a:moveTo>
                    <a:pt x="402971" y="1577962"/>
                  </a:moveTo>
                  <a:lnTo>
                    <a:pt x="390651" y="1581010"/>
                  </a:lnTo>
                  <a:lnTo>
                    <a:pt x="399796" y="1617992"/>
                  </a:lnTo>
                  <a:lnTo>
                    <a:pt x="412242" y="1614944"/>
                  </a:lnTo>
                  <a:lnTo>
                    <a:pt x="402971" y="1577962"/>
                  </a:lnTo>
                  <a:close/>
                </a:path>
                <a:path w="474979" h="1818639">
                  <a:moveTo>
                    <a:pt x="415289" y="1627276"/>
                  </a:moveTo>
                  <a:lnTo>
                    <a:pt x="402971" y="1630324"/>
                  </a:lnTo>
                  <a:lnTo>
                    <a:pt x="412114" y="1667306"/>
                  </a:lnTo>
                  <a:lnTo>
                    <a:pt x="424434" y="1664258"/>
                  </a:lnTo>
                  <a:lnTo>
                    <a:pt x="415289" y="1627276"/>
                  </a:lnTo>
                  <a:close/>
                </a:path>
                <a:path w="474979" h="1818639">
                  <a:moveTo>
                    <a:pt x="427482" y="1676577"/>
                  </a:moveTo>
                  <a:lnTo>
                    <a:pt x="415163" y="1679638"/>
                  </a:lnTo>
                  <a:lnTo>
                    <a:pt x="424307" y="1716620"/>
                  </a:lnTo>
                  <a:lnTo>
                    <a:pt x="436625" y="1713560"/>
                  </a:lnTo>
                  <a:lnTo>
                    <a:pt x="427482" y="1676577"/>
                  </a:lnTo>
                  <a:close/>
                </a:path>
                <a:path w="474979" h="1818639">
                  <a:moveTo>
                    <a:pt x="431553" y="1745986"/>
                  </a:moveTo>
                  <a:lnTo>
                    <a:pt x="400685" y="1753616"/>
                  </a:lnTo>
                  <a:lnTo>
                    <a:pt x="456057" y="1818436"/>
                  </a:lnTo>
                  <a:lnTo>
                    <a:pt x="469557" y="1758327"/>
                  </a:lnTo>
                  <a:lnTo>
                    <a:pt x="434594" y="1758327"/>
                  </a:lnTo>
                  <a:lnTo>
                    <a:pt x="431553" y="1745986"/>
                  </a:lnTo>
                  <a:close/>
                </a:path>
                <a:path w="474979" h="1818639">
                  <a:moveTo>
                    <a:pt x="443875" y="1742940"/>
                  </a:moveTo>
                  <a:lnTo>
                    <a:pt x="431553" y="1745986"/>
                  </a:lnTo>
                  <a:lnTo>
                    <a:pt x="434594" y="1758327"/>
                  </a:lnTo>
                  <a:lnTo>
                    <a:pt x="446913" y="1755267"/>
                  </a:lnTo>
                  <a:lnTo>
                    <a:pt x="443875" y="1742940"/>
                  </a:lnTo>
                  <a:close/>
                </a:path>
                <a:path w="474979" h="1818639">
                  <a:moveTo>
                    <a:pt x="474725" y="1735315"/>
                  </a:moveTo>
                  <a:lnTo>
                    <a:pt x="443875" y="1742940"/>
                  </a:lnTo>
                  <a:lnTo>
                    <a:pt x="446913" y="1755267"/>
                  </a:lnTo>
                  <a:lnTo>
                    <a:pt x="434594" y="1758327"/>
                  </a:lnTo>
                  <a:lnTo>
                    <a:pt x="469557" y="1758327"/>
                  </a:lnTo>
                  <a:lnTo>
                    <a:pt x="474725" y="1735315"/>
                  </a:lnTo>
                  <a:close/>
                </a:path>
                <a:path w="474979" h="1818639">
                  <a:moveTo>
                    <a:pt x="439674" y="1725891"/>
                  </a:moveTo>
                  <a:lnTo>
                    <a:pt x="427355" y="1728939"/>
                  </a:lnTo>
                  <a:lnTo>
                    <a:pt x="431553" y="1745986"/>
                  </a:lnTo>
                  <a:lnTo>
                    <a:pt x="443875" y="1742940"/>
                  </a:lnTo>
                  <a:lnTo>
                    <a:pt x="439674" y="1725891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128515" y="5469635"/>
            <a:ext cx="797560" cy="370840"/>
          </a:xfrm>
          <a:prstGeom prst="rect">
            <a:avLst/>
          </a:prstGeom>
          <a:ln w="9144">
            <a:solidFill>
              <a:srgbClr val="006FC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0"/>
              </a:spcBef>
            </a:pPr>
            <a:r>
              <a:rPr sz="1800" i="1" spc="-10" dirty="0">
                <a:latin typeface="Calibri"/>
                <a:cs typeface="Calibri"/>
              </a:rPr>
              <a:t>Merge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317235" y="2497835"/>
            <a:ext cx="2014855" cy="3263265"/>
            <a:chOff x="5317235" y="2497835"/>
            <a:chExt cx="2014855" cy="3263265"/>
          </a:xfrm>
        </p:grpSpPr>
        <p:sp>
          <p:nvSpPr>
            <p:cNvPr id="35" name="object 35"/>
            <p:cNvSpPr/>
            <p:nvPr/>
          </p:nvSpPr>
          <p:spPr>
            <a:xfrm>
              <a:off x="5330189" y="3172205"/>
              <a:ext cx="1988820" cy="2575560"/>
            </a:xfrm>
            <a:custGeom>
              <a:avLst/>
              <a:gdLst/>
              <a:ahLst/>
              <a:cxnLst/>
              <a:rect l="l" t="t" r="r" b="b"/>
              <a:pathLst>
                <a:path w="1988820" h="2575560">
                  <a:moveTo>
                    <a:pt x="0" y="271272"/>
                  </a:moveTo>
                  <a:lnTo>
                    <a:pt x="10452" y="229309"/>
                  </a:lnTo>
                  <a:lnTo>
                    <a:pt x="40766" y="189376"/>
                  </a:lnTo>
                  <a:lnTo>
                    <a:pt x="89378" y="151955"/>
                  </a:lnTo>
                  <a:lnTo>
                    <a:pt x="154724" y="117528"/>
                  </a:lnTo>
                  <a:lnTo>
                    <a:pt x="193183" y="101588"/>
                  </a:lnTo>
                  <a:lnTo>
                    <a:pt x="235240" y="86576"/>
                  </a:lnTo>
                  <a:lnTo>
                    <a:pt x="280697" y="72554"/>
                  </a:lnTo>
                  <a:lnTo>
                    <a:pt x="329361" y="59582"/>
                  </a:lnTo>
                  <a:lnTo>
                    <a:pt x="381036" y="47720"/>
                  </a:lnTo>
                  <a:lnTo>
                    <a:pt x="435525" y="37027"/>
                  </a:lnTo>
                  <a:lnTo>
                    <a:pt x="492634" y="27565"/>
                  </a:lnTo>
                  <a:lnTo>
                    <a:pt x="552166" y="19393"/>
                  </a:lnTo>
                  <a:lnTo>
                    <a:pt x="613928" y="12572"/>
                  </a:lnTo>
                  <a:lnTo>
                    <a:pt x="677722" y="7162"/>
                  </a:lnTo>
                  <a:lnTo>
                    <a:pt x="743354" y="3223"/>
                  </a:lnTo>
                  <a:lnTo>
                    <a:pt x="810627" y="815"/>
                  </a:lnTo>
                  <a:lnTo>
                    <a:pt x="879348" y="0"/>
                  </a:lnTo>
                  <a:lnTo>
                    <a:pt x="948068" y="815"/>
                  </a:lnTo>
                  <a:lnTo>
                    <a:pt x="1015341" y="3223"/>
                  </a:lnTo>
                  <a:lnTo>
                    <a:pt x="1080973" y="7162"/>
                  </a:lnTo>
                  <a:lnTo>
                    <a:pt x="1144767" y="12572"/>
                  </a:lnTo>
                  <a:lnTo>
                    <a:pt x="1206529" y="19393"/>
                  </a:lnTo>
                  <a:lnTo>
                    <a:pt x="1266061" y="27565"/>
                  </a:lnTo>
                  <a:lnTo>
                    <a:pt x="1323170" y="37027"/>
                  </a:lnTo>
                  <a:lnTo>
                    <a:pt x="1377659" y="47720"/>
                  </a:lnTo>
                  <a:lnTo>
                    <a:pt x="1429334" y="59582"/>
                  </a:lnTo>
                  <a:lnTo>
                    <a:pt x="1477998" y="72554"/>
                  </a:lnTo>
                  <a:lnTo>
                    <a:pt x="1523455" y="86576"/>
                  </a:lnTo>
                  <a:lnTo>
                    <a:pt x="1565512" y="101588"/>
                  </a:lnTo>
                  <a:lnTo>
                    <a:pt x="1603971" y="117528"/>
                  </a:lnTo>
                  <a:lnTo>
                    <a:pt x="1638638" y="134337"/>
                  </a:lnTo>
                  <a:lnTo>
                    <a:pt x="1695813" y="170322"/>
                  </a:lnTo>
                  <a:lnTo>
                    <a:pt x="1735471" y="209059"/>
                  </a:lnTo>
                  <a:lnTo>
                    <a:pt x="1756050" y="250066"/>
                  </a:lnTo>
                  <a:lnTo>
                    <a:pt x="1758695" y="271272"/>
                  </a:lnTo>
                  <a:lnTo>
                    <a:pt x="1756050" y="292477"/>
                  </a:lnTo>
                  <a:lnTo>
                    <a:pt x="1735471" y="333484"/>
                  </a:lnTo>
                  <a:lnTo>
                    <a:pt x="1695813" y="372221"/>
                  </a:lnTo>
                  <a:lnTo>
                    <a:pt x="1638638" y="408206"/>
                  </a:lnTo>
                  <a:lnTo>
                    <a:pt x="1603971" y="425015"/>
                  </a:lnTo>
                  <a:lnTo>
                    <a:pt x="1565512" y="440955"/>
                  </a:lnTo>
                  <a:lnTo>
                    <a:pt x="1523455" y="455967"/>
                  </a:lnTo>
                  <a:lnTo>
                    <a:pt x="1477998" y="469989"/>
                  </a:lnTo>
                  <a:lnTo>
                    <a:pt x="1429334" y="482961"/>
                  </a:lnTo>
                  <a:lnTo>
                    <a:pt x="1377659" y="494823"/>
                  </a:lnTo>
                  <a:lnTo>
                    <a:pt x="1323170" y="505516"/>
                  </a:lnTo>
                  <a:lnTo>
                    <a:pt x="1266061" y="514978"/>
                  </a:lnTo>
                  <a:lnTo>
                    <a:pt x="1206529" y="523150"/>
                  </a:lnTo>
                  <a:lnTo>
                    <a:pt x="1144767" y="529971"/>
                  </a:lnTo>
                  <a:lnTo>
                    <a:pt x="1080973" y="535381"/>
                  </a:lnTo>
                  <a:lnTo>
                    <a:pt x="1015341" y="539320"/>
                  </a:lnTo>
                  <a:lnTo>
                    <a:pt x="948068" y="541728"/>
                  </a:lnTo>
                  <a:lnTo>
                    <a:pt x="879348" y="542544"/>
                  </a:lnTo>
                  <a:lnTo>
                    <a:pt x="810627" y="541728"/>
                  </a:lnTo>
                  <a:lnTo>
                    <a:pt x="743354" y="539320"/>
                  </a:lnTo>
                  <a:lnTo>
                    <a:pt x="677722" y="535381"/>
                  </a:lnTo>
                  <a:lnTo>
                    <a:pt x="613928" y="529971"/>
                  </a:lnTo>
                  <a:lnTo>
                    <a:pt x="552166" y="523150"/>
                  </a:lnTo>
                  <a:lnTo>
                    <a:pt x="492634" y="514978"/>
                  </a:lnTo>
                  <a:lnTo>
                    <a:pt x="435525" y="505516"/>
                  </a:lnTo>
                  <a:lnTo>
                    <a:pt x="381036" y="494823"/>
                  </a:lnTo>
                  <a:lnTo>
                    <a:pt x="329361" y="482961"/>
                  </a:lnTo>
                  <a:lnTo>
                    <a:pt x="280697" y="469989"/>
                  </a:lnTo>
                  <a:lnTo>
                    <a:pt x="235240" y="455967"/>
                  </a:lnTo>
                  <a:lnTo>
                    <a:pt x="193183" y="440955"/>
                  </a:lnTo>
                  <a:lnTo>
                    <a:pt x="154724" y="425015"/>
                  </a:lnTo>
                  <a:lnTo>
                    <a:pt x="120057" y="408206"/>
                  </a:lnTo>
                  <a:lnTo>
                    <a:pt x="62882" y="372221"/>
                  </a:lnTo>
                  <a:lnTo>
                    <a:pt x="23224" y="333484"/>
                  </a:lnTo>
                  <a:lnTo>
                    <a:pt x="2645" y="292477"/>
                  </a:lnTo>
                  <a:lnTo>
                    <a:pt x="0" y="271272"/>
                  </a:lnTo>
                  <a:close/>
                </a:path>
                <a:path w="1988820" h="2575560">
                  <a:moveTo>
                    <a:pt x="230124" y="2304288"/>
                  </a:moveTo>
                  <a:lnTo>
                    <a:pt x="240576" y="2262325"/>
                  </a:lnTo>
                  <a:lnTo>
                    <a:pt x="270890" y="2222392"/>
                  </a:lnTo>
                  <a:lnTo>
                    <a:pt x="319502" y="2184971"/>
                  </a:lnTo>
                  <a:lnTo>
                    <a:pt x="384848" y="2150544"/>
                  </a:lnTo>
                  <a:lnTo>
                    <a:pt x="423307" y="2134604"/>
                  </a:lnTo>
                  <a:lnTo>
                    <a:pt x="465364" y="2119592"/>
                  </a:lnTo>
                  <a:lnTo>
                    <a:pt x="510821" y="2105570"/>
                  </a:lnTo>
                  <a:lnTo>
                    <a:pt x="559485" y="2092598"/>
                  </a:lnTo>
                  <a:lnTo>
                    <a:pt x="611160" y="2080736"/>
                  </a:lnTo>
                  <a:lnTo>
                    <a:pt x="665649" y="2070043"/>
                  </a:lnTo>
                  <a:lnTo>
                    <a:pt x="722758" y="2060581"/>
                  </a:lnTo>
                  <a:lnTo>
                    <a:pt x="782290" y="2052409"/>
                  </a:lnTo>
                  <a:lnTo>
                    <a:pt x="844052" y="2045588"/>
                  </a:lnTo>
                  <a:lnTo>
                    <a:pt x="907846" y="2040178"/>
                  </a:lnTo>
                  <a:lnTo>
                    <a:pt x="973478" y="2036239"/>
                  </a:lnTo>
                  <a:lnTo>
                    <a:pt x="1040751" y="2033831"/>
                  </a:lnTo>
                  <a:lnTo>
                    <a:pt x="1109472" y="2033016"/>
                  </a:lnTo>
                  <a:lnTo>
                    <a:pt x="1178192" y="2033831"/>
                  </a:lnTo>
                  <a:lnTo>
                    <a:pt x="1245465" y="2036239"/>
                  </a:lnTo>
                  <a:lnTo>
                    <a:pt x="1311097" y="2040178"/>
                  </a:lnTo>
                  <a:lnTo>
                    <a:pt x="1374891" y="2045588"/>
                  </a:lnTo>
                  <a:lnTo>
                    <a:pt x="1436653" y="2052409"/>
                  </a:lnTo>
                  <a:lnTo>
                    <a:pt x="1496185" y="2060581"/>
                  </a:lnTo>
                  <a:lnTo>
                    <a:pt x="1553294" y="2070043"/>
                  </a:lnTo>
                  <a:lnTo>
                    <a:pt x="1607783" y="2080736"/>
                  </a:lnTo>
                  <a:lnTo>
                    <a:pt x="1659458" y="2092598"/>
                  </a:lnTo>
                  <a:lnTo>
                    <a:pt x="1708122" y="2105570"/>
                  </a:lnTo>
                  <a:lnTo>
                    <a:pt x="1753579" y="2119592"/>
                  </a:lnTo>
                  <a:lnTo>
                    <a:pt x="1795636" y="2134604"/>
                  </a:lnTo>
                  <a:lnTo>
                    <a:pt x="1834095" y="2150544"/>
                  </a:lnTo>
                  <a:lnTo>
                    <a:pt x="1868762" y="2167353"/>
                  </a:lnTo>
                  <a:lnTo>
                    <a:pt x="1925937" y="2203338"/>
                  </a:lnTo>
                  <a:lnTo>
                    <a:pt x="1965595" y="2242075"/>
                  </a:lnTo>
                  <a:lnTo>
                    <a:pt x="1986174" y="2283082"/>
                  </a:lnTo>
                  <a:lnTo>
                    <a:pt x="1988819" y="2304288"/>
                  </a:lnTo>
                  <a:lnTo>
                    <a:pt x="1986174" y="2325488"/>
                  </a:lnTo>
                  <a:lnTo>
                    <a:pt x="1965595" y="2366488"/>
                  </a:lnTo>
                  <a:lnTo>
                    <a:pt x="1925937" y="2405222"/>
                  </a:lnTo>
                  <a:lnTo>
                    <a:pt x="1868762" y="2441205"/>
                  </a:lnTo>
                  <a:lnTo>
                    <a:pt x="1834095" y="2458014"/>
                  </a:lnTo>
                  <a:lnTo>
                    <a:pt x="1795636" y="2473955"/>
                  </a:lnTo>
                  <a:lnTo>
                    <a:pt x="1753579" y="2488968"/>
                  </a:lnTo>
                  <a:lnTo>
                    <a:pt x="1708122" y="2502991"/>
                  </a:lnTo>
                  <a:lnTo>
                    <a:pt x="1659458" y="2515965"/>
                  </a:lnTo>
                  <a:lnTo>
                    <a:pt x="1607783" y="2527829"/>
                  </a:lnTo>
                  <a:lnTo>
                    <a:pt x="1553294" y="2538523"/>
                  </a:lnTo>
                  <a:lnTo>
                    <a:pt x="1496185" y="2547988"/>
                  </a:lnTo>
                  <a:lnTo>
                    <a:pt x="1436653" y="2556161"/>
                  </a:lnTo>
                  <a:lnTo>
                    <a:pt x="1374891" y="2562984"/>
                  </a:lnTo>
                  <a:lnTo>
                    <a:pt x="1311097" y="2568395"/>
                  </a:lnTo>
                  <a:lnTo>
                    <a:pt x="1245465" y="2572335"/>
                  </a:lnTo>
                  <a:lnTo>
                    <a:pt x="1178192" y="2574743"/>
                  </a:lnTo>
                  <a:lnTo>
                    <a:pt x="1109472" y="2575560"/>
                  </a:lnTo>
                  <a:lnTo>
                    <a:pt x="1040751" y="2574743"/>
                  </a:lnTo>
                  <a:lnTo>
                    <a:pt x="973478" y="2572335"/>
                  </a:lnTo>
                  <a:lnTo>
                    <a:pt x="907846" y="2568395"/>
                  </a:lnTo>
                  <a:lnTo>
                    <a:pt x="844052" y="2562984"/>
                  </a:lnTo>
                  <a:lnTo>
                    <a:pt x="782290" y="2556161"/>
                  </a:lnTo>
                  <a:lnTo>
                    <a:pt x="722758" y="2547988"/>
                  </a:lnTo>
                  <a:lnTo>
                    <a:pt x="665649" y="2538523"/>
                  </a:lnTo>
                  <a:lnTo>
                    <a:pt x="611160" y="2527829"/>
                  </a:lnTo>
                  <a:lnTo>
                    <a:pt x="559485" y="2515965"/>
                  </a:lnTo>
                  <a:lnTo>
                    <a:pt x="510821" y="2502991"/>
                  </a:lnTo>
                  <a:lnTo>
                    <a:pt x="465364" y="2488968"/>
                  </a:lnTo>
                  <a:lnTo>
                    <a:pt x="423307" y="2473955"/>
                  </a:lnTo>
                  <a:lnTo>
                    <a:pt x="384848" y="2458014"/>
                  </a:lnTo>
                  <a:lnTo>
                    <a:pt x="350181" y="2441205"/>
                  </a:lnTo>
                  <a:lnTo>
                    <a:pt x="293006" y="2405222"/>
                  </a:lnTo>
                  <a:lnTo>
                    <a:pt x="253348" y="2366488"/>
                  </a:lnTo>
                  <a:lnTo>
                    <a:pt x="232769" y="2325488"/>
                  </a:lnTo>
                  <a:lnTo>
                    <a:pt x="230124" y="2304288"/>
                  </a:lnTo>
                  <a:close/>
                </a:path>
              </a:pathLst>
            </a:custGeom>
            <a:ln w="25908">
              <a:solidFill>
                <a:srgbClr val="00AF5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203696" y="2497835"/>
              <a:ext cx="545465" cy="2707005"/>
            </a:xfrm>
            <a:custGeom>
              <a:avLst/>
              <a:gdLst/>
              <a:ahLst/>
              <a:cxnLst/>
              <a:rect l="l" t="t" r="r" b="b"/>
              <a:pathLst>
                <a:path w="545465" h="2707004">
                  <a:moveTo>
                    <a:pt x="33020" y="647954"/>
                  </a:moveTo>
                  <a:lnTo>
                    <a:pt x="22860" y="640334"/>
                  </a:lnTo>
                  <a:lnTo>
                    <a:pt x="0" y="670941"/>
                  </a:lnTo>
                  <a:lnTo>
                    <a:pt x="10160" y="678434"/>
                  </a:lnTo>
                  <a:lnTo>
                    <a:pt x="33020" y="647954"/>
                  </a:lnTo>
                  <a:close/>
                </a:path>
                <a:path w="545465" h="2707004">
                  <a:moveTo>
                    <a:pt x="63373" y="607314"/>
                  </a:moveTo>
                  <a:lnTo>
                    <a:pt x="53213" y="599694"/>
                  </a:lnTo>
                  <a:lnTo>
                    <a:pt x="30353" y="630174"/>
                  </a:lnTo>
                  <a:lnTo>
                    <a:pt x="40513" y="637794"/>
                  </a:lnTo>
                  <a:lnTo>
                    <a:pt x="63373" y="607314"/>
                  </a:lnTo>
                  <a:close/>
                </a:path>
                <a:path w="545465" h="2707004">
                  <a:moveTo>
                    <a:pt x="93853" y="566547"/>
                  </a:moveTo>
                  <a:lnTo>
                    <a:pt x="83566" y="558927"/>
                  </a:lnTo>
                  <a:lnTo>
                    <a:pt x="60833" y="589534"/>
                  </a:lnTo>
                  <a:lnTo>
                    <a:pt x="70993" y="597154"/>
                  </a:lnTo>
                  <a:lnTo>
                    <a:pt x="93853" y="566547"/>
                  </a:lnTo>
                  <a:close/>
                </a:path>
                <a:path w="545465" h="2707004">
                  <a:moveTo>
                    <a:pt x="124206" y="525907"/>
                  </a:moveTo>
                  <a:lnTo>
                    <a:pt x="114046" y="518287"/>
                  </a:lnTo>
                  <a:lnTo>
                    <a:pt x="91186" y="548767"/>
                  </a:lnTo>
                  <a:lnTo>
                    <a:pt x="101346" y="556387"/>
                  </a:lnTo>
                  <a:lnTo>
                    <a:pt x="124206" y="525907"/>
                  </a:lnTo>
                  <a:close/>
                </a:path>
                <a:path w="545465" h="2707004">
                  <a:moveTo>
                    <a:pt x="154559" y="485140"/>
                  </a:moveTo>
                  <a:lnTo>
                    <a:pt x="144399" y="477647"/>
                  </a:lnTo>
                  <a:lnTo>
                    <a:pt x="121666" y="508127"/>
                  </a:lnTo>
                  <a:lnTo>
                    <a:pt x="131826" y="515747"/>
                  </a:lnTo>
                  <a:lnTo>
                    <a:pt x="154559" y="485140"/>
                  </a:lnTo>
                  <a:close/>
                </a:path>
                <a:path w="545465" h="2707004">
                  <a:moveTo>
                    <a:pt x="185039" y="444500"/>
                  </a:moveTo>
                  <a:lnTo>
                    <a:pt x="174879" y="436880"/>
                  </a:lnTo>
                  <a:lnTo>
                    <a:pt x="152019" y="467487"/>
                  </a:lnTo>
                  <a:lnTo>
                    <a:pt x="162179" y="474980"/>
                  </a:lnTo>
                  <a:lnTo>
                    <a:pt x="185039" y="444500"/>
                  </a:lnTo>
                  <a:close/>
                </a:path>
                <a:path w="545465" h="2707004">
                  <a:moveTo>
                    <a:pt x="215392" y="403860"/>
                  </a:moveTo>
                  <a:lnTo>
                    <a:pt x="205232" y="396240"/>
                  </a:lnTo>
                  <a:lnTo>
                    <a:pt x="182499" y="426720"/>
                  </a:lnTo>
                  <a:lnTo>
                    <a:pt x="192659" y="434340"/>
                  </a:lnTo>
                  <a:lnTo>
                    <a:pt x="215392" y="403860"/>
                  </a:lnTo>
                  <a:close/>
                </a:path>
                <a:path w="545465" h="2707004">
                  <a:moveTo>
                    <a:pt x="245872" y="363093"/>
                  </a:moveTo>
                  <a:lnTo>
                    <a:pt x="235712" y="355473"/>
                  </a:lnTo>
                  <a:lnTo>
                    <a:pt x="212852" y="386080"/>
                  </a:lnTo>
                  <a:lnTo>
                    <a:pt x="223012" y="393700"/>
                  </a:lnTo>
                  <a:lnTo>
                    <a:pt x="245872" y="363093"/>
                  </a:lnTo>
                  <a:close/>
                </a:path>
                <a:path w="545465" h="2707004">
                  <a:moveTo>
                    <a:pt x="276225" y="322453"/>
                  </a:moveTo>
                  <a:lnTo>
                    <a:pt x="266065" y="314833"/>
                  </a:lnTo>
                  <a:lnTo>
                    <a:pt x="243332" y="345313"/>
                  </a:lnTo>
                  <a:lnTo>
                    <a:pt x="253492" y="352933"/>
                  </a:lnTo>
                  <a:lnTo>
                    <a:pt x="276225" y="322453"/>
                  </a:lnTo>
                  <a:close/>
                </a:path>
                <a:path w="545465" h="2707004">
                  <a:moveTo>
                    <a:pt x="306705" y="281686"/>
                  </a:moveTo>
                  <a:lnTo>
                    <a:pt x="296545" y="274193"/>
                  </a:lnTo>
                  <a:lnTo>
                    <a:pt x="273685" y="304673"/>
                  </a:lnTo>
                  <a:lnTo>
                    <a:pt x="283845" y="312293"/>
                  </a:lnTo>
                  <a:lnTo>
                    <a:pt x="306705" y="281686"/>
                  </a:lnTo>
                  <a:close/>
                </a:path>
                <a:path w="545465" h="2707004">
                  <a:moveTo>
                    <a:pt x="337058" y="241046"/>
                  </a:moveTo>
                  <a:lnTo>
                    <a:pt x="326898" y="233426"/>
                  </a:lnTo>
                  <a:lnTo>
                    <a:pt x="304025" y="263906"/>
                  </a:lnTo>
                  <a:lnTo>
                    <a:pt x="314325" y="271526"/>
                  </a:lnTo>
                  <a:lnTo>
                    <a:pt x="337058" y="241046"/>
                  </a:lnTo>
                  <a:close/>
                </a:path>
                <a:path w="545465" h="2707004">
                  <a:moveTo>
                    <a:pt x="367525" y="200406"/>
                  </a:moveTo>
                  <a:lnTo>
                    <a:pt x="357251" y="192786"/>
                  </a:lnTo>
                  <a:lnTo>
                    <a:pt x="334518" y="223266"/>
                  </a:lnTo>
                  <a:lnTo>
                    <a:pt x="344678" y="230886"/>
                  </a:lnTo>
                  <a:lnTo>
                    <a:pt x="367525" y="200406"/>
                  </a:lnTo>
                  <a:close/>
                </a:path>
                <a:path w="545465" h="2707004">
                  <a:moveTo>
                    <a:pt x="388226" y="2668651"/>
                  </a:moveTo>
                  <a:lnTo>
                    <a:pt x="375526" y="2668143"/>
                  </a:lnTo>
                  <a:lnTo>
                    <a:pt x="373634" y="2706116"/>
                  </a:lnTo>
                  <a:lnTo>
                    <a:pt x="386334" y="2706751"/>
                  </a:lnTo>
                  <a:lnTo>
                    <a:pt x="388226" y="2668651"/>
                  </a:lnTo>
                  <a:close/>
                </a:path>
                <a:path w="545465" h="2707004">
                  <a:moveTo>
                    <a:pt x="390652" y="2617978"/>
                  </a:moveTo>
                  <a:lnTo>
                    <a:pt x="377952" y="2617343"/>
                  </a:lnTo>
                  <a:lnTo>
                    <a:pt x="376174" y="2655443"/>
                  </a:lnTo>
                  <a:lnTo>
                    <a:pt x="388747" y="2656078"/>
                  </a:lnTo>
                  <a:lnTo>
                    <a:pt x="390652" y="2617978"/>
                  </a:lnTo>
                  <a:close/>
                </a:path>
                <a:path w="545465" h="2707004">
                  <a:moveTo>
                    <a:pt x="393052" y="2567178"/>
                  </a:moveTo>
                  <a:lnTo>
                    <a:pt x="380492" y="2566670"/>
                  </a:lnTo>
                  <a:lnTo>
                    <a:pt x="378574" y="2604643"/>
                  </a:lnTo>
                  <a:lnTo>
                    <a:pt x="391274" y="2605278"/>
                  </a:lnTo>
                  <a:lnTo>
                    <a:pt x="393052" y="2567178"/>
                  </a:lnTo>
                  <a:close/>
                </a:path>
                <a:path w="545465" h="2707004">
                  <a:moveTo>
                    <a:pt x="395605" y="2516505"/>
                  </a:moveTo>
                  <a:lnTo>
                    <a:pt x="382905" y="2515870"/>
                  </a:lnTo>
                  <a:lnTo>
                    <a:pt x="381000" y="2553970"/>
                  </a:lnTo>
                  <a:lnTo>
                    <a:pt x="393700" y="2554605"/>
                  </a:lnTo>
                  <a:lnTo>
                    <a:pt x="395605" y="2516505"/>
                  </a:lnTo>
                  <a:close/>
                </a:path>
                <a:path w="545465" h="2707004">
                  <a:moveTo>
                    <a:pt x="397878" y="159639"/>
                  </a:moveTo>
                  <a:lnTo>
                    <a:pt x="387731" y="152019"/>
                  </a:lnTo>
                  <a:lnTo>
                    <a:pt x="364871" y="182626"/>
                  </a:lnTo>
                  <a:lnTo>
                    <a:pt x="375031" y="190119"/>
                  </a:lnTo>
                  <a:lnTo>
                    <a:pt x="397878" y="159639"/>
                  </a:lnTo>
                  <a:close/>
                </a:path>
                <a:path w="545465" h="2707004">
                  <a:moveTo>
                    <a:pt x="398018" y="2465705"/>
                  </a:moveTo>
                  <a:lnTo>
                    <a:pt x="385445" y="2465197"/>
                  </a:lnTo>
                  <a:lnTo>
                    <a:pt x="383527" y="2503170"/>
                  </a:lnTo>
                  <a:lnTo>
                    <a:pt x="396227" y="2503805"/>
                  </a:lnTo>
                  <a:lnTo>
                    <a:pt x="398018" y="2465705"/>
                  </a:lnTo>
                  <a:close/>
                </a:path>
                <a:path w="545465" h="2707004">
                  <a:moveTo>
                    <a:pt x="400558" y="2415032"/>
                  </a:moveTo>
                  <a:lnTo>
                    <a:pt x="387858" y="2414397"/>
                  </a:lnTo>
                  <a:lnTo>
                    <a:pt x="385953" y="2452497"/>
                  </a:lnTo>
                  <a:lnTo>
                    <a:pt x="398653" y="2453132"/>
                  </a:lnTo>
                  <a:lnTo>
                    <a:pt x="400558" y="2415032"/>
                  </a:lnTo>
                  <a:close/>
                </a:path>
                <a:path w="545465" h="2707004">
                  <a:moveTo>
                    <a:pt x="402971" y="2364232"/>
                  </a:moveTo>
                  <a:lnTo>
                    <a:pt x="390398" y="2363597"/>
                  </a:lnTo>
                  <a:lnTo>
                    <a:pt x="388493" y="2401697"/>
                  </a:lnTo>
                  <a:lnTo>
                    <a:pt x="401193" y="2402332"/>
                  </a:lnTo>
                  <a:lnTo>
                    <a:pt x="402971" y="2364232"/>
                  </a:lnTo>
                  <a:close/>
                </a:path>
                <a:path w="545465" h="2707004">
                  <a:moveTo>
                    <a:pt x="405498" y="2313559"/>
                  </a:moveTo>
                  <a:lnTo>
                    <a:pt x="392798" y="2312924"/>
                  </a:lnTo>
                  <a:lnTo>
                    <a:pt x="390906" y="2351024"/>
                  </a:lnTo>
                  <a:lnTo>
                    <a:pt x="403606" y="2351532"/>
                  </a:lnTo>
                  <a:lnTo>
                    <a:pt x="405498" y="2313559"/>
                  </a:lnTo>
                  <a:close/>
                </a:path>
                <a:path w="545465" h="2707004">
                  <a:moveTo>
                    <a:pt x="407924" y="2262759"/>
                  </a:moveTo>
                  <a:lnTo>
                    <a:pt x="395224" y="2262124"/>
                  </a:lnTo>
                  <a:lnTo>
                    <a:pt x="393446" y="2300224"/>
                  </a:lnTo>
                  <a:lnTo>
                    <a:pt x="406146" y="2300859"/>
                  </a:lnTo>
                  <a:lnTo>
                    <a:pt x="407924" y="2262759"/>
                  </a:lnTo>
                  <a:close/>
                </a:path>
                <a:path w="545465" h="2707004">
                  <a:moveTo>
                    <a:pt x="410451" y="2212086"/>
                  </a:moveTo>
                  <a:lnTo>
                    <a:pt x="397751" y="2211451"/>
                  </a:lnTo>
                  <a:lnTo>
                    <a:pt x="395859" y="2249551"/>
                  </a:lnTo>
                  <a:lnTo>
                    <a:pt x="408559" y="2250059"/>
                  </a:lnTo>
                  <a:lnTo>
                    <a:pt x="410451" y="2212086"/>
                  </a:lnTo>
                  <a:close/>
                </a:path>
                <a:path w="545465" h="2707004">
                  <a:moveTo>
                    <a:pt x="412877" y="2161286"/>
                  </a:moveTo>
                  <a:lnTo>
                    <a:pt x="400177" y="2160651"/>
                  </a:lnTo>
                  <a:lnTo>
                    <a:pt x="398399" y="2198751"/>
                  </a:lnTo>
                  <a:lnTo>
                    <a:pt x="411099" y="2199386"/>
                  </a:lnTo>
                  <a:lnTo>
                    <a:pt x="412877" y="2161286"/>
                  </a:lnTo>
                  <a:close/>
                </a:path>
                <a:path w="545465" h="2707004">
                  <a:moveTo>
                    <a:pt x="415417" y="2110613"/>
                  </a:moveTo>
                  <a:lnTo>
                    <a:pt x="402717" y="2109978"/>
                  </a:lnTo>
                  <a:lnTo>
                    <a:pt x="400799" y="2147951"/>
                  </a:lnTo>
                  <a:lnTo>
                    <a:pt x="413499" y="2148586"/>
                  </a:lnTo>
                  <a:lnTo>
                    <a:pt x="415417" y="2110613"/>
                  </a:lnTo>
                  <a:close/>
                </a:path>
                <a:path w="545465" h="2707004">
                  <a:moveTo>
                    <a:pt x="417830" y="2059813"/>
                  </a:moveTo>
                  <a:lnTo>
                    <a:pt x="405130" y="2059178"/>
                  </a:lnTo>
                  <a:lnTo>
                    <a:pt x="403352" y="2097278"/>
                  </a:lnTo>
                  <a:lnTo>
                    <a:pt x="416052" y="2097913"/>
                  </a:lnTo>
                  <a:lnTo>
                    <a:pt x="417830" y="2059813"/>
                  </a:lnTo>
                  <a:close/>
                </a:path>
                <a:path w="545465" h="2707004">
                  <a:moveTo>
                    <a:pt x="420370" y="2009140"/>
                  </a:moveTo>
                  <a:lnTo>
                    <a:pt x="407670" y="2008505"/>
                  </a:lnTo>
                  <a:lnTo>
                    <a:pt x="405752" y="2046478"/>
                  </a:lnTo>
                  <a:lnTo>
                    <a:pt x="418452" y="2047113"/>
                  </a:lnTo>
                  <a:lnTo>
                    <a:pt x="420370" y="2009140"/>
                  </a:lnTo>
                  <a:close/>
                </a:path>
                <a:path w="545465" h="2707004">
                  <a:moveTo>
                    <a:pt x="422783" y="1958340"/>
                  </a:moveTo>
                  <a:lnTo>
                    <a:pt x="410083" y="1957705"/>
                  </a:lnTo>
                  <a:lnTo>
                    <a:pt x="408305" y="1995805"/>
                  </a:lnTo>
                  <a:lnTo>
                    <a:pt x="421005" y="1996440"/>
                  </a:lnTo>
                  <a:lnTo>
                    <a:pt x="422783" y="1958340"/>
                  </a:lnTo>
                  <a:close/>
                </a:path>
                <a:path w="545465" h="2707004">
                  <a:moveTo>
                    <a:pt x="425323" y="1907667"/>
                  </a:moveTo>
                  <a:lnTo>
                    <a:pt x="412623" y="1907032"/>
                  </a:lnTo>
                  <a:lnTo>
                    <a:pt x="410718" y="1945005"/>
                  </a:lnTo>
                  <a:lnTo>
                    <a:pt x="423418" y="1945640"/>
                  </a:lnTo>
                  <a:lnTo>
                    <a:pt x="425323" y="1907667"/>
                  </a:lnTo>
                  <a:close/>
                </a:path>
                <a:path w="545465" h="2707004">
                  <a:moveTo>
                    <a:pt x="427723" y="1856867"/>
                  </a:moveTo>
                  <a:lnTo>
                    <a:pt x="415023" y="1856232"/>
                  </a:lnTo>
                  <a:lnTo>
                    <a:pt x="413258" y="1894332"/>
                  </a:lnTo>
                  <a:lnTo>
                    <a:pt x="425958" y="1894967"/>
                  </a:lnTo>
                  <a:lnTo>
                    <a:pt x="427723" y="1856867"/>
                  </a:lnTo>
                  <a:close/>
                </a:path>
                <a:path w="545465" h="2707004">
                  <a:moveTo>
                    <a:pt x="428244" y="118999"/>
                  </a:moveTo>
                  <a:lnTo>
                    <a:pt x="418084" y="111379"/>
                  </a:lnTo>
                  <a:lnTo>
                    <a:pt x="395351" y="141859"/>
                  </a:lnTo>
                  <a:lnTo>
                    <a:pt x="405498" y="149479"/>
                  </a:lnTo>
                  <a:lnTo>
                    <a:pt x="428244" y="118999"/>
                  </a:lnTo>
                  <a:close/>
                </a:path>
                <a:path w="545465" h="2707004">
                  <a:moveTo>
                    <a:pt x="430276" y="1806194"/>
                  </a:moveTo>
                  <a:lnTo>
                    <a:pt x="417576" y="1805559"/>
                  </a:lnTo>
                  <a:lnTo>
                    <a:pt x="415671" y="1843532"/>
                  </a:lnTo>
                  <a:lnTo>
                    <a:pt x="428371" y="1844167"/>
                  </a:lnTo>
                  <a:lnTo>
                    <a:pt x="430276" y="1806194"/>
                  </a:lnTo>
                  <a:close/>
                </a:path>
                <a:path w="545465" h="2707004">
                  <a:moveTo>
                    <a:pt x="432676" y="1755394"/>
                  </a:moveTo>
                  <a:lnTo>
                    <a:pt x="419976" y="1754759"/>
                  </a:lnTo>
                  <a:lnTo>
                    <a:pt x="418198" y="1792859"/>
                  </a:lnTo>
                  <a:lnTo>
                    <a:pt x="430898" y="1793494"/>
                  </a:lnTo>
                  <a:lnTo>
                    <a:pt x="432676" y="1755394"/>
                  </a:lnTo>
                  <a:close/>
                </a:path>
                <a:path w="545465" h="2707004">
                  <a:moveTo>
                    <a:pt x="435229" y="1704721"/>
                  </a:moveTo>
                  <a:lnTo>
                    <a:pt x="422529" y="1704086"/>
                  </a:lnTo>
                  <a:lnTo>
                    <a:pt x="420624" y="1742059"/>
                  </a:lnTo>
                  <a:lnTo>
                    <a:pt x="433324" y="1742694"/>
                  </a:lnTo>
                  <a:lnTo>
                    <a:pt x="435229" y="1704721"/>
                  </a:lnTo>
                  <a:close/>
                </a:path>
                <a:path w="545465" h="2707004">
                  <a:moveTo>
                    <a:pt x="437642" y="1653921"/>
                  </a:moveTo>
                  <a:lnTo>
                    <a:pt x="424942" y="1653286"/>
                  </a:lnTo>
                  <a:lnTo>
                    <a:pt x="423151" y="1691386"/>
                  </a:lnTo>
                  <a:lnTo>
                    <a:pt x="435724" y="1692021"/>
                  </a:lnTo>
                  <a:lnTo>
                    <a:pt x="437642" y="1653921"/>
                  </a:lnTo>
                  <a:close/>
                </a:path>
                <a:path w="545465" h="2707004">
                  <a:moveTo>
                    <a:pt x="440182" y="1603121"/>
                  </a:moveTo>
                  <a:lnTo>
                    <a:pt x="427482" y="1602613"/>
                  </a:lnTo>
                  <a:lnTo>
                    <a:pt x="425577" y="1640586"/>
                  </a:lnTo>
                  <a:lnTo>
                    <a:pt x="438277" y="1641221"/>
                  </a:lnTo>
                  <a:lnTo>
                    <a:pt x="440182" y="1603121"/>
                  </a:lnTo>
                  <a:close/>
                </a:path>
                <a:path w="545465" h="2707004">
                  <a:moveTo>
                    <a:pt x="442595" y="1552448"/>
                  </a:moveTo>
                  <a:lnTo>
                    <a:pt x="429895" y="1551813"/>
                  </a:lnTo>
                  <a:lnTo>
                    <a:pt x="428117" y="1589913"/>
                  </a:lnTo>
                  <a:lnTo>
                    <a:pt x="440677" y="1590548"/>
                  </a:lnTo>
                  <a:lnTo>
                    <a:pt x="442595" y="1552448"/>
                  </a:lnTo>
                  <a:close/>
                </a:path>
                <a:path w="545465" h="2707004">
                  <a:moveTo>
                    <a:pt x="445135" y="1501648"/>
                  </a:moveTo>
                  <a:lnTo>
                    <a:pt x="432435" y="1501140"/>
                  </a:lnTo>
                  <a:lnTo>
                    <a:pt x="430530" y="1539113"/>
                  </a:lnTo>
                  <a:lnTo>
                    <a:pt x="443230" y="1539748"/>
                  </a:lnTo>
                  <a:lnTo>
                    <a:pt x="445135" y="1501648"/>
                  </a:lnTo>
                  <a:close/>
                </a:path>
                <a:path w="545465" h="2707004">
                  <a:moveTo>
                    <a:pt x="447548" y="1450975"/>
                  </a:moveTo>
                  <a:lnTo>
                    <a:pt x="434848" y="1450340"/>
                  </a:lnTo>
                  <a:lnTo>
                    <a:pt x="433070" y="1488440"/>
                  </a:lnTo>
                  <a:lnTo>
                    <a:pt x="445643" y="1489075"/>
                  </a:lnTo>
                  <a:lnTo>
                    <a:pt x="447548" y="1450975"/>
                  </a:lnTo>
                  <a:close/>
                </a:path>
                <a:path w="545465" h="2707004">
                  <a:moveTo>
                    <a:pt x="449948" y="1400175"/>
                  </a:moveTo>
                  <a:lnTo>
                    <a:pt x="437375" y="1399540"/>
                  </a:lnTo>
                  <a:lnTo>
                    <a:pt x="435483" y="1437640"/>
                  </a:lnTo>
                  <a:lnTo>
                    <a:pt x="448183" y="1438275"/>
                  </a:lnTo>
                  <a:lnTo>
                    <a:pt x="449948" y="1400175"/>
                  </a:lnTo>
                  <a:close/>
                </a:path>
                <a:path w="545465" h="2707004">
                  <a:moveTo>
                    <a:pt x="452501" y="1349502"/>
                  </a:moveTo>
                  <a:lnTo>
                    <a:pt x="439801" y="1348867"/>
                  </a:lnTo>
                  <a:lnTo>
                    <a:pt x="437896" y="1386967"/>
                  </a:lnTo>
                  <a:lnTo>
                    <a:pt x="450596" y="1387475"/>
                  </a:lnTo>
                  <a:lnTo>
                    <a:pt x="452501" y="1349502"/>
                  </a:lnTo>
                  <a:close/>
                </a:path>
                <a:path w="545465" h="2707004">
                  <a:moveTo>
                    <a:pt x="454914" y="1298702"/>
                  </a:moveTo>
                  <a:lnTo>
                    <a:pt x="442328" y="1298067"/>
                  </a:lnTo>
                  <a:lnTo>
                    <a:pt x="440423" y="1336167"/>
                  </a:lnTo>
                  <a:lnTo>
                    <a:pt x="453123" y="1336802"/>
                  </a:lnTo>
                  <a:lnTo>
                    <a:pt x="454914" y="1298702"/>
                  </a:lnTo>
                  <a:close/>
                </a:path>
                <a:path w="545465" h="2707004">
                  <a:moveTo>
                    <a:pt x="457454" y="1248029"/>
                  </a:moveTo>
                  <a:lnTo>
                    <a:pt x="444754" y="1247394"/>
                  </a:lnTo>
                  <a:lnTo>
                    <a:pt x="442849" y="1285494"/>
                  </a:lnTo>
                  <a:lnTo>
                    <a:pt x="455549" y="1286002"/>
                  </a:lnTo>
                  <a:lnTo>
                    <a:pt x="457454" y="1248029"/>
                  </a:lnTo>
                  <a:close/>
                </a:path>
                <a:path w="545465" h="2707004">
                  <a:moveTo>
                    <a:pt x="458724" y="78232"/>
                  </a:moveTo>
                  <a:lnTo>
                    <a:pt x="448551" y="70612"/>
                  </a:lnTo>
                  <a:lnTo>
                    <a:pt x="425704" y="101219"/>
                  </a:lnTo>
                  <a:lnTo>
                    <a:pt x="435851" y="108839"/>
                  </a:lnTo>
                  <a:lnTo>
                    <a:pt x="458724" y="78232"/>
                  </a:lnTo>
                  <a:close/>
                </a:path>
                <a:path w="545465" h="2707004">
                  <a:moveTo>
                    <a:pt x="459867" y="1197229"/>
                  </a:moveTo>
                  <a:lnTo>
                    <a:pt x="447167" y="1196594"/>
                  </a:lnTo>
                  <a:lnTo>
                    <a:pt x="445376" y="1234694"/>
                  </a:lnTo>
                  <a:lnTo>
                    <a:pt x="458089" y="1235329"/>
                  </a:lnTo>
                  <a:lnTo>
                    <a:pt x="459867" y="1197229"/>
                  </a:lnTo>
                  <a:close/>
                </a:path>
                <a:path w="545465" h="2707004">
                  <a:moveTo>
                    <a:pt x="462407" y="1146556"/>
                  </a:moveTo>
                  <a:lnTo>
                    <a:pt x="449707" y="1145921"/>
                  </a:lnTo>
                  <a:lnTo>
                    <a:pt x="447802" y="1184021"/>
                  </a:lnTo>
                  <a:lnTo>
                    <a:pt x="460502" y="1184529"/>
                  </a:lnTo>
                  <a:lnTo>
                    <a:pt x="462407" y="1146556"/>
                  </a:lnTo>
                  <a:close/>
                </a:path>
                <a:path w="545465" h="2707004">
                  <a:moveTo>
                    <a:pt x="464820" y="1095756"/>
                  </a:moveTo>
                  <a:lnTo>
                    <a:pt x="452120" y="1095133"/>
                  </a:lnTo>
                  <a:lnTo>
                    <a:pt x="450342" y="1133221"/>
                  </a:lnTo>
                  <a:lnTo>
                    <a:pt x="463042" y="1133856"/>
                  </a:lnTo>
                  <a:lnTo>
                    <a:pt x="464820" y="1095756"/>
                  </a:lnTo>
                  <a:close/>
                </a:path>
                <a:path w="545465" h="2707004">
                  <a:moveTo>
                    <a:pt x="467360" y="1045095"/>
                  </a:moveTo>
                  <a:lnTo>
                    <a:pt x="454660" y="1044460"/>
                  </a:lnTo>
                  <a:lnTo>
                    <a:pt x="452755" y="1082433"/>
                  </a:lnTo>
                  <a:lnTo>
                    <a:pt x="465455" y="1083056"/>
                  </a:lnTo>
                  <a:lnTo>
                    <a:pt x="467360" y="1045095"/>
                  </a:lnTo>
                  <a:close/>
                </a:path>
                <a:path w="545465" h="2707004">
                  <a:moveTo>
                    <a:pt x="469773" y="994283"/>
                  </a:moveTo>
                  <a:lnTo>
                    <a:pt x="457073" y="993648"/>
                  </a:lnTo>
                  <a:lnTo>
                    <a:pt x="455295" y="1031760"/>
                  </a:lnTo>
                  <a:lnTo>
                    <a:pt x="467995" y="1032395"/>
                  </a:lnTo>
                  <a:lnTo>
                    <a:pt x="469773" y="994283"/>
                  </a:lnTo>
                  <a:close/>
                </a:path>
                <a:path w="545465" h="2707004">
                  <a:moveTo>
                    <a:pt x="472313" y="943610"/>
                  </a:moveTo>
                  <a:lnTo>
                    <a:pt x="459613" y="942975"/>
                  </a:lnTo>
                  <a:lnTo>
                    <a:pt x="457708" y="980948"/>
                  </a:lnTo>
                  <a:lnTo>
                    <a:pt x="470408" y="981583"/>
                  </a:lnTo>
                  <a:lnTo>
                    <a:pt x="472313" y="943610"/>
                  </a:lnTo>
                  <a:close/>
                </a:path>
                <a:path w="545465" h="2707004">
                  <a:moveTo>
                    <a:pt x="474726" y="892810"/>
                  </a:moveTo>
                  <a:lnTo>
                    <a:pt x="462026" y="892175"/>
                  </a:lnTo>
                  <a:lnTo>
                    <a:pt x="460248" y="930275"/>
                  </a:lnTo>
                  <a:lnTo>
                    <a:pt x="472948" y="930910"/>
                  </a:lnTo>
                  <a:lnTo>
                    <a:pt x="474726" y="892810"/>
                  </a:lnTo>
                  <a:close/>
                </a:path>
                <a:path w="545465" h="2707004">
                  <a:moveTo>
                    <a:pt x="477266" y="842137"/>
                  </a:moveTo>
                  <a:lnTo>
                    <a:pt x="464566" y="841502"/>
                  </a:lnTo>
                  <a:lnTo>
                    <a:pt x="462661" y="879475"/>
                  </a:lnTo>
                  <a:lnTo>
                    <a:pt x="475361" y="880110"/>
                  </a:lnTo>
                  <a:lnTo>
                    <a:pt x="477266" y="842137"/>
                  </a:lnTo>
                  <a:close/>
                </a:path>
                <a:path w="545465" h="2707004">
                  <a:moveTo>
                    <a:pt x="479679" y="791337"/>
                  </a:moveTo>
                  <a:lnTo>
                    <a:pt x="466979" y="790702"/>
                  </a:lnTo>
                  <a:lnTo>
                    <a:pt x="465201" y="828802"/>
                  </a:lnTo>
                  <a:lnTo>
                    <a:pt x="477901" y="829437"/>
                  </a:lnTo>
                  <a:lnTo>
                    <a:pt x="479679" y="791337"/>
                  </a:lnTo>
                  <a:close/>
                </a:path>
                <a:path w="545465" h="2707004">
                  <a:moveTo>
                    <a:pt x="482219" y="740664"/>
                  </a:moveTo>
                  <a:lnTo>
                    <a:pt x="469519" y="740029"/>
                  </a:lnTo>
                  <a:lnTo>
                    <a:pt x="467614" y="778002"/>
                  </a:lnTo>
                  <a:lnTo>
                    <a:pt x="480314" y="778637"/>
                  </a:lnTo>
                  <a:lnTo>
                    <a:pt x="482219" y="740664"/>
                  </a:lnTo>
                  <a:close/>
                </a:path>
                <a:path w="545465" h="2707004">
                  <a:moveTo>
                    <a:pt x="484632" y="689864"/>
                  </a:moveTo>
                  <a:lnTo>
                    <a:pt x="471932" y="689229"/>
                  </a:lnTo>
                  <a:lnTo>
                    <a:pt x="470154" y="727329"/>
                  </a:lnTo>
                  <a:lnTo>
                    <a:pt x="482854" y="727964"/>
                  </a:lnTo>
                  <a:lnTo>
                    <a:pt x="484632" y="689864"/>
                  </a:lnTo>
                  <a:close/>
                </a:path>
                <a:path w="545465" h="2707004">
                  <a:moveTo>
                    <a:pt x="487172" y="639064"/>
                  </a:moveTo>
                  <a:lnTo>
                    <a:pt x="474472" y="638556"/>
                  </a:lnTo>
                  <a:lnTo>
                    <a:pt x="472567" y="676529"/>
                  </a:lnTo>
                  <a:lnTo>
                    <a:pt x="485267" y="677164"/>
                  </a:lnTo>
                  <a:lnTo>
                    <a:pt x="487172" y="639064"/>
                  </a:lnTo>
                  <a:close/>
                </a:path>
                <a:path w="545465" h="2707004">
                  <a:moveTo>
                    <a:pt x="489585" y="588391"/>
                  </a:moveTo>
                  <a:lnTo>
                    <a:pt x="476885" y="587756"/>
                  </a:lnTo>
                  <a:lnTo>
                    <a:pt x="475107" y="625856"/>
                  </a:lnTo>
                  <a:lnTo>
                    <a:pt x="487680" y="626491"/>
                  </a:lnTo>
                  <a:lnTo>
                    <a:pt x="489585" y="588391"/>
                  </a:lnTo>
                  <a:close/>
                </a:path>
                <a:path w="545465" h="2707004">
                  <a:moveTo>
                    <a:pt x="492125" y="537591"/>
                  </a:moveTo>
                  <a:lnTo>
                    <a:pt x="479425" y="537083"/>
                  </a:lnTo>
                  <a:lnTo>
                    <a:pt x="477520" y="575056"/>
                  </a:lnTo>
                  <a:lnTo>
                    <a:pt x="490220" y="575691"/>
                  </a:lnTo>
                  <a:lnTo>
                    <a:pt x="492125" y="537591"/>
                  </a:lnTo>
                  <a:close/>
                </a:path>
                <a:path w="545465" h="2707004">
                  <a:moveTo>
                    <a:pt x="494538" y="486918"/>
                  </a:moveTo>
                  <a:lnTo>
                    <a:pt x="481838" y="486283"/>
                  </a:lnTo>
                  <a:lnTo>
                    <a:pt x="480060" y="524383"/>
                  </a:lnTo>
                  <a:lnTo>
                    <a:pt x="492633" y="525018"/>
                  </a:lnTo>
                  <a:lnTo>
                    <a:pt x="494538" y="486918"/>
                  </a:lnTo>
                  <a:close/>
                </a:path>
                <a:path w="545465" h="2707004">
                  <a:moveTo>
                    <a:pt x="497078" y="436118"/>
                  </a:moveTo>
                  <a:lnTo>
                    <a:pt x="484378" y="435610"/>
                  </a:lnTo>
                  <a:lnTo>
                    <a:pt x="482473" y="473583"/>
                  </a:lnTo>
                  <a:lnTo>
                    <a:pt x="495173" y="474218"/>
                  </a:lnTo>
                  <a:lnTo>
                    <a:pt x="497078" y="436118"/>
                  </a:lnTo>
                  <a:close/>
                </a:path>
                <a:path w="545465" h="2707004">
                  <a:moveTo>
                    <a:pt x="499491" y="385445"/>
                  </a:moveTo>
                  <a:lnTo>
                    <a:pt x="486791" y="384810"/>
                  </a:lnTo>
                  <a:lnTo>
                    <a:pt x="485013" y="422910"/>
                  </a:lnTo>
                  <a:lnTo>
                    <a:pt x="497586" y="423418"/>
                  </a:lnTo>
                  <a:lnTo>
                    <a:pt x="499491" y="385445"/>
                  </a:lnTo>
                  <a:close/>
                </a:path>
                <a:path w="545465" h="2707004">
                  <a:moveTo>
                    <a:pt x="501904" y="334645"/>
                  </a:moveTo>
                  <a:lnTo>
                    <a:pt x="489331" y="334010"/>
                  </a:lnTo>
                  <a:lnTo>
                    <a:pt x="487426" y="372110"/>
                  </a:lnTo>
                  <a:lnTo>
                    <a:pt x="500126" y="372745"/>
                  </a:lnTo>
                  <a:lnTo>
                    <a:pt x="501904" y="334645"/>
                  </a:lnTo>
                  <a:close/>
                </a:path>
                <a:path w="545465" h="2707004">
                  <a:moveTo>
                    <a:pt x="504444" y="283972"/>
                  </a:moveTo>
                  <a:lnTo>
                    <a:pt x="491744" y="283337"/>
                  </a:lnTo>
                  <a:lnTo>
                    <a:pt x="489839" y="321437"/>
                  </a:lnTo>
                  <a:lnTo>
                    <a:pt x="502539" y="321945"/>
                  </a:lnTo>
                  <a:lnTo>
                    <a:pt x="504444" y="283972"/>
                  </a:lnTo>
                  <a:close/>
                </a:path>
                <a:path w="545465" h="2707004">
                  <a:moveTo>
                    <a:pt x="506857" y="233172"/>
                  </a:moveTo>
                  <a:lnTo>
                    <a:pt x="494284" y="232537"/>
                  </a:lnTo>
                  <a:lnTo>
                    <a:pt x="492379" y="270637"/>
                  </a:lnTo>
                  <a:lnTo>
                    <a:pt x="505079" y="271272"/>
                  </a:lnTo>
                  <a:lnTo>
                    <a:pt x="506857" y="233172"/>
                  </a:lnTo>
                  <a:close/>
                </a:path>
                <a:path w="545465" h="2707004">
                  <a:moveTo>
                    <a:pt x="509397" y="182499"/>
                  </a:moveTo>
                  <a:lnTo>
                    <a:pt x="496697" y="181864"/>
                  </a:lnTo>
                  <a:lnTo>
                    <a:pt x="494792" y="219964"/>
                  </a:lnTo>
                  <a:lnTo>
                    <a:pt x="507492" y="220472"/>
                  </a:lnTo>
                  <a:lnTo>
                    <a:pt x="509397" y="182499"/>
                  </a:lnTo>
                  <a:close/>
                </a:path>
                <a:path w="545465" h="2707004">
                  <a:moveTo>
                    <a:pt x="511810" y="131699"/>
                  </a:moveTo>
                  <a:lnTo>
                    <a:pt x="499237" y="131064"/>
                  </a:lnTo>
                  <a:lnTo>
                    <a:pt x="497332" y="169164"/>
                  </a:lnTo>
                  <a:lnTo>
                    <a:pt x="510032" y="169799"/>
                  </a:lnTo>
                  <a:lnTo>
                    <a:pt x="511810" y="131699"/>
                  </a:lnTo>
                  <a:close/>
                </a:path>
                <a:path w="545465" h="2707004">
                  <a:moveTo>
                    <a:pt x="545465" y="94742"/>
                  </a:moveTo>
                  <a:lnTo>
                    <a:pt x="539127" y="80391"/>
                  </a:lnTo>
                  <a:lnTo>
                    <a:pt x="511048" y="16764"/>
                  </a:lnTo>
                  <a:lnTo>
                    <a:pt x="503961" y="29387"/>
                  </a:lnTo>
                  <a:lnTo>
                    <a:pt x="509270" y="0"/>
                  </a:lnTo>
                  <a:lnTo>
                    <a:pt x="433197" y="38227"/>
                  </a:lnTo>
                  <a:lnTo>
                    <a:pt x="458597" y="57238"/>
                  </a:lnTo>
                  <a:lnTo>
                    <a:pt x="456184" y="60452"/>
                  </a:lnTo>
                  <a:lnTo>
                    <a:pt x="466344" y="68072"/>
                  </a:lnTo>
                  <a:lnTo>
                    <a:pt x="468757" y="64833"/>
                  </a:lnTo>
                  <a:lnTo>
                    <a:pt x="479564" y="72923"/>
                  </a:lnTo>
                  <a:lnTo>
                    <a:pt x="469392" y="91059"/>
                  </a:lnTo>
                  <a:lnTo>
                    <a:pt x="501027" y="92595"/>
                  </a:lnTo>
                  <a:lnTo>
                    <a:pt x="499745" y="118364"/>
                  </a:lnTo>
                  <a:lnTo>
                    <a:pt x="512445" y="118999"/>
                  </a:lnTo>
                  <a:lnTo>
                    <a:pt x="513651" y="94742"/>
                  </a:lnTo>
                  <a:lnTo>
                    <a:pt x="513727" y="93218"/>
                  </a:lnTo>
                  <a:lnTo>
                    <a:pt x="514350" y="81026"/>
                  </a:lnTo>
                  <a:lnTo>
                    <a:pt x="513842" y="91059"/>
                  </a:lnTo>
                  <a:lnTo>
                    <a:pt x="513727" y="93218"/>
                  </a:lnTo>
                  <a:lnTo>
                    <a:pt x="545465" y="94742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164835" y="1716023"/>
            <a:ext cx="3863340" cy="646430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 marR="172085">
              <a:lnSpc>
                <a:spcPct val="100000"/>
              </a:lnSpc>
              <a:spcBef>
                <a:spcPts val="240"/>
              </a:spcBef>
            </a:pPr>
            <a:r>
              <a:rPr sz="1800" i="1" spc="-10" dirty="0">
                <a:latin typeface="Calibri"/>
                <a:cs typeface="Calibri"/>
              </a:rPr>
              <a:t>“Toss”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27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because the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page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that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it</a:t>
            </a:r>
            <a:r>
              <a:rPr sz="1800" i="1" spc="-25" dirty="0">
                <a:latin typeface="Calibri"/>
                <a:cs typeface="Calibri"/>
              </a:rPr>
              <a:t> was </a:t>
            </a:r>
            <a:r>
              <a:rPr sz="1800" i="1" dirty="0">
                <a:latin typeface="Calibri"/>
                <a:cs typeface="Calibri"/>
              </a:rPr>
              <a:t>pointing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to</a:t>
            </a:r>
            <a:r>
              <a:rPr sz="1800" i="1" spc="-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does</a:t>
            </a:r>
            <a:r>
              <a:rPr sz="1800" i="1" spc="-4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not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exist</a:t>
            </a:r>
            <a:r>
              <a:rPr sz="1800" i="1" spc="-3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anymore!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6032" y="2830067"/>
            <a:ext cx="1990725" cy="386080"/>
          </a:xfrm>
          <a:custGeom>
            <a:avLst/>
            <a:gdLst/>
            <a:ahLst/>
            <a:cxnLst/>
            <a:rect l="l" t="t" r="r" b="b"/>
            <a:pathLst>
              <a:path w="1990725" h="386080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91457" y="3921886"/>
            <a:ext cx="431165" cy="114300"/>
          </a:xfrm>
          <a:custGeom>
            <a:avLst/>
            <a:gdLst/>
            <a:ahLst/>
            <a:cxnLst/>
            <a:rect l="l" t="t" r="r" b="b"/>
            <a:pathLst>
              <a:path w="431164" h="114300">
                <a:moveTo>
                  <a:pt x="75056" y="4825"/>
                </a:moveTo>
                <a:lnTo>
                  <a:pt x="0" y="114173"/>
                </a:lnTo>
                <a:lnTo>
                  <a:pt x="99743" y="73532"/>
                </a:lnTo>
                <a:lnTo>
                  <a:pt x="59943" y="73532"/>
                </a:lnTo>
                <a:lnTo>
                  <a:pt x="56006" y="72770"/>
                </a:lnTo>
                <a:lnTo>
                  <a:pt x="54101" y="69850"/>
                </a:lnTo>
                <a:lnTo>
                  <a:pt x="52196" y="66801"/>
                </a:lnTo>
                <a:lnTo>
                  <a:pt x="52958" y="62864"/>
                </a:lnTo>
                <a:lnTo>
                  <a:pt x="55879" y="60960"/>
                </a:lnTo>
                <a:lnTo>
                  <a:pt x="56387" y="60706"/>
                </a:lnTo>
                <a:lnTo>
                  <a:pt x="61623" y="57685"/>
                </a:lnTo>
                <a:lnTo>
                  <a:pt x="75056" y="4825"/>
                </a:lnTo>
                <a:close/>
              </a:path>
              <a:path w="431164" h="114300">
                <a:moveTo>
                  <a:pt x="356659" y="60960"/>
                </a:moveTo>
                <a:lnTo>
                  <a:pt x="306450" y="60960"/>
                </a:lnTo>
                <a:lnTo>
                  <a:pt x="430910" y="106680"/>
                </a:lnTo>
                <a:lnTo>
                  <a:pt x="402508" y="68199"/>
                </a:lnTo>
                <a:lnTo>
                  <a:pt x="369696" y="68199"/>
                </a:lnTo>
                <a:lnTo>
                  <a:pt x="366648" y="66293"/>
                </a:lnTo>
                <a:lnTo>
                  <a:pt x="356659" y="60960"/>
                </a:lnTo>
                <a:close/>
              </a:path>
              <a:path w="431164" h="114300">
                <a:moveTo>
                  <a:pt x="61623" y="57685"/>
                </a:moveTo>
                <a:lnTo>
                  <a:pt x="56387" y="60706"/>
                </a:lnTo>
                <a:lnTo>
                  <a:pt x="55879" y="60960"/>
                </a:lnTo>
                <a:lnTo>
                  <a:pt x="52958" y="62864"/>
                </a:lnTo>
                <a:lnTo>
                  <a:pt x="52383" y="65839"/>
                </a:lnTo>
                <a:lnTo>
                  <a:pt x="52295" y="66293"/>
                </a:lnTo>
                <a:lnTo>
                  <a:pt x="52196" y="66801"/>
                </a:lnTo>
                <a:lnTo>
                  <a:pt x="54101" y="69850"/>
                </a:lnTo>
                <a:lnTo>
                  <a:pt x="56006" y="72770"/>
                </a:lnTo>
                <a:lnTo>
                  <a:pt x="59943" y="73532"/>
                </a:lnTo>
                <a:lnTo>
                  <a:pt x="63245" y="71374"/>
                </a:lnTo>
                <a:lnTo>
                  <a:pt x="72004" y="66293"/>
                </a:lnTo>
                <a:lnTo>
                  <a:pt x="59435" y="66293"/>
                </a:lnTo>
                <a:lnTo>
                  <a:pt x="61623" y="57685"/>
                </a:lnTo>
                <a:close/>
              </a:path>
              <a:path w="431164" h="114300">
                <a:moveTo>
                  <a:pt x="122808" y="64135"/>
                </a:moveTo>
                <a:lnTo>
                  <a:pt x="72788" y="65839"/>
                </a:lnTo>
                <a:lnTo>
                  <a:pt x="63245" y="71374"/>
                </a:lnTo>
                <a:lnTo>
                  <a:pt x="59943" y="73532"/>
                </a:lnTo>
                <a:lnTo>
                  <a:pt x="99743" y="73532"/>
                </a:lnTo>
                <a:lnTo>
                  <a:pt x="122808" y="64135"/>
                </a:lnTo>
                <a:close/>
              </a:path>
              <a:path w="431164" h="114300">
                <a:moveTo>
                  <a:pt x="307434" y="27558"/>
                </a:moveTo>
                <a:lnTo>
                  <a:pt x="214121" y="27558"/>
                </a:lnTo>
                <a:lnTo>
                  <a:pt x="228472" y="27686"/>
                </a:lnTo>
                <a:lnTo>
                  <a:pt x="242823" y="28320"/>
                </a:lnTo>
                <a:lnTo>
                  <a:pt x="285368" y="34798"/>
                </a:lnTo>
                <a:lnTo>
                  <a:pt x="326770" y="47498"/>
                </a:lnTo>
                <a:lnTo>
                  <a:pt x="366648" y="66293"/>
                </a:lnTo>
                <a:lnTo>
                  <a:pt x="369696" y="68199"/>
                </a:lnTo>
                <a:lnTo>
                  <a:pt x="373633" y="67182"/>
                </a:lnTo>
                <a:lnTo>
                  <a:pt x="375412" y="64135"/>
                </a:lnTo>
                <a:lnTo>
                  <a:pt x="377189" y="61213"/>
                </a:lnTo>
                <a:lnTo>
                  <a:pt x="377132" y="60960"/>
                </a:lnTo>
                <a:lnTo>
                  <a:pt x="369950" y="60960"/>
                </a:lnTo>
                <a:lnTo>
                  <a:pt x="367430" y="52317"/>
                </a:lnTo>
                <a:lnTo>
                  <a:pt x="359028" y="47879"/>
                </a:lnTo>
                <a:lnTo>
                  <a:pt x="345185" y="41275"/>
                </a:lnTo>
                <a:lnTo>
                  <a:pt x="331088" y="35432"/>
                </a:lnTo>
                <a:lnTo>
                  <a:pt x="316864" y="30480"/>
                </a:lnTo>
                <a:lnTo>
                  <a:pt x="307434" y="27558"/>
                </a:lnTo>
                <a:close/>
              </a:path>
              <a:path w="431164" h="114300">
                <a:moveTo>
                  <a:pt x="352170" y="0"/>
                </a:moveTo>
                <a:lnTo>
                  <a:pt x="367430" y="52317"/>
                </a:lnTo>
                <a:lnTo>
                  <a:pt x="372490" y="54990"/>
                </a:lnTo>
                <a:lnTo>
                  <a:pt x="373252" y="55499"/>
                </a:lnTo>
                <a:lnTo>
                  <a:pt x="376300" y="57276"/>
                </a:lnTo>
                <a:lnTo>
                  <a:pt x="377075" y="60706"/>
                </a:lnTo>
                <a:lnTo>
                  <a:pt x="377189" y="61213"/>
                </a:lnTo>
                <a:lnTo>
                  <a:pt x="375489" y="64007"/>
                </a:lnTo>
                <a:lnTo>
                  <a:pt x="373633" y="67182"/>
                </a:lnTo>
                <a:lnTo>
                  <a:pt x="369696" y="68199"/>
                </a:lnTo>
                <a:lnTo>
                  <a:pt x="402508" y="68199"/>
                </a:lnTo>
                <a:lnTo>
                  <a:pt x="352170" y="0"/>
                </a:lnTo>
                <a:close/>
              </a:path>
              <a:path w="431164" h="114300">
                <a:moveTo>
                  <a:pt x="213613" y="14858"/>
                </a:moveTo>
                <a:lnTo>
                  <a:pt x="169037" y="18795"/>
                </a:lnTo>
                <a:lnTo>
                  <a:pt x="124971" y="29337"/>
                </a:lnTo>
                <a:lnTo>
                  <a:pt x="83184" y="45974"/>
                </a:lnTo>
                <a:lnTo>
                  <a:pt x="59435" y="66293"/>
                </a:lnTo>
                <a:lnTo>
                  <a:pt x="72788" y="65839"/>
                </a:lnTo>
                <a:lnTo>
                  <a:pt x="75945" y="64007"/>
                </a:lnTo>
                <a:lnTo>
                  <a:pt x="89026" y="57276"/>
                </a:lnTo>
                <a:lnTo>
                  <a:pt x="129042" y="41275"/>
                </a:lnTo>
                <a:lnTo>
                  <a:pt x="171450" y="31368"/>
                </a:lnTo>
                <a:lnTo>
                  <a:pt x="214121" y="27558"/>
                </a:lnTo>
                <a:lnTo>
                  <a:pt x="307434" y="27558"/>
                </a:lnTo>
                <a:lnTo>
                  <a:pt x="302513" y="26035"/>
                </a:lnTo>
                <a:lnTo>
                  <a:pt x="258317" y="17271"/>
                </a:lnTo>
                <a:lnTo>
                  <a:pt x="228600" y="14986"/>
                </a:lnTo>
                <a:lnTo>
                  <a:pt x="213613" y="14858"/>
                </a:lnTo>
                <a:close/>
              </a:path>
              <a:path w="431164" h="114300">
                <a:moveTo>
                  <a:pt x="72788" y="65839"/>
                </a:moveTo>
                <a:lnTo>
                  <a:pt x="59435" y="66293"/>
                </a:lnTo>
                <a:lnTo>
                  <a:pt x="72004" y="66293"/>
                </a:lnTo>
                <a:lnTo>
                  <a:pt x="72788" y="65839"/>
                </a:lnTo>
                <a:close/>
              </a:path>
              <a:path w="431164" h="114300">
                <a:moveTo>
                  <a:pt x="367430" y="52317"/>
                </a:moveTo>
                <a:lnTo>
                  <a:pt x="369876" y="60706"/>
                </a:lnTo>
                <a:lnTo>
                  <a:pt x="369950" y="60960"/>
                </a:lnTo>
                <a:lnTo>
                  <a:pt x="377132" y="60960"/>
                </a:lnTo>
                <a:lnTo>
                  <a:pt x="376393" y="57685"/>
                </a:lnTo>
                <a:lnTo>
                  <a:pt x="376300" y="57276"/>
                </a:lnTo>
                <a:lnTo>
                  <a:pt x="373252" y="55499"/>
                </a:lnTo>
                <a:lnTo>
                  <a:pt x="372490" y="54990"/>
                </a:lnTo>
                <a:lnTo>
                  <a:pt x="367430" y="523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619244" y="4084320"/>
          <a:ext cx="1734181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5494020" y="3093720"/>
            <a:ext cx="3268979" cy="972819"/>
          </a:xfrm>
          <a:custGeom>
            <a:avLst/>
            <a:gdLst/>
            <a:ahLst/>
            <a:cxnLst/>
            <a:rect l="l" t="t" r="r" b="b"/>
            <a:pathLst>
              <a:path w="3268979" h="972820">
                <a:moveTo>
                  <a:pt x="556259" y="467867"/>
                </a:moveTo>
                <a:lnTo>
                  <a:pt x="556259" y="0"/>
                </a:lnTo>
                <a:lnTo>
                  <a:pt x="1207007" y="0"/>
                </a:lnTo>
                <a:lnTo>
                  <a:pt x="1207007" y="467867"/>
                </a:lnTo>
                <a:lnTo>
                  <a:pt x="556259" y="467867"/>
                </a:lnTo>
              </a:path>
              <a:path w="3268979" h="972820">
                <a:moveTo>
                  <a:pt x="1207007" y="467867"/>
                </a:moveTo>
                <a:lnTo>
                  <a:pt x="1207007" y="0"/>
                </a:lnTo>
                <a:lnTo>
                  <a:pt x="1859279" y="0"/>
                </a:lnTo>
                <a:lnTo>
                  <a:pt x="1859279" y="467867"/>
                </a:lnTo>
                <a:lnTo>
                  <a:pt x="1207007" y="467867"/>
                </a:lnTo>
              </a:path>
              <a:path w="3268979" h="972820">
                <a:moveTo>
                  <a:pt x="1316735" y="0"/>
                </a:moveTo>
                <a:lnTo>
                  <a:pt x="1316735" y="467867"/>
                </a:lnTo>
                <a:lnTo>
                  <a:pt x="1316735" y="0"/>
                </a:lnTo>
              </a:path>
              <a:path w="3268979" h="972820">
                <a:moveTo>
                  <a:pt x="1859279" y="467867"/>
                </a:moveTo>
                <a:lnTo>
                  <a:pt x="1859279" y="0"/>
                </a:lnTo>
                <a:lnTo>
                  <a:pt x="2509901" y="0"/>
                </a:lnTo>
                <a:lnTo>
                  <a:pt x="2509901" y="467867"/>
                </a:lnTo>
                <a:lnTo>
                  <a:pt x="1859279" y="467867"/>
                </a:lnTo>
              </a:path>
              <a:path w="3268979" h="972820">
                <a:moveTo>
                  <a:pt x="1965959" y="0"/>
                </a:moveTo>
                <a:lnTo>
                  <a:pt x="1965959" y="467867"/>
                </a:lnTo>
                <a:lnTo>
                  <a:pt x="1965959" y="0"/>
                </a:lnTo>
              </a:path>
              <a:path w="3268979" h="972820">
                <a:moveTo>
                  <a:pt x="2510028" y="467867"/>
                </a:moveTo>
                <a:lnTo>
                  <a:pt x="2510028" y="0"/>
                </a:lnTo>
                <a:lnTo>
                  <a:pt x="3159125" y="0"/>
                </a:lnTo>
                <a:lnTo>
                  <a:pt x="3159125" y="467867"/>
                </a:lnTo>
                <a:lnTo>
                  <a:pt x="2510028" y="467867"/>
                </a:lnTo>
              </a:path>
              <a:path w="3268979" h="972820">
                <a:moveTo>
                  <a:pt x="2618231" y="0"/>
                </a:moveTo>
                <a:lnTo>
                  <a:pt x="2618231" y="467867"/>
                </a:lnTo>
                <a:lnTo>
                  <a:pt x="2618231" y="0"/>
                </a:lnTo>
              </a:path>
              <a:path w="3268979" h="972820">
                <a:moveTo>
                  <a:pt x="3159252" y="467867"/>
                </a:moveTo>
                <a:lnTo>
                  <a:pt x="3159252" y="0"/>
                </a:lnTo>
                <a:lnTo>
                  <a:pt x="3268853" y="0"/>
                </a:lnTo>
                <a:lnTo>
                  <a:pt x="3268853" y="467867"/>
                </a:lnTo>
                <a:lnTo>
                  <a:pt x="3159252" y="467867"/>
                </a:lnTo>
              </a:path>
              <a:path w="3268979" h="972820">
                <a:moveTo>
                  <a:pt x="597280" y="397763"/>
                </a:moveTo>
                <a:lnTo>
                  <a:pt x="0" y="972311"/>
                </a:lnTo>
                <a:lnTo>
                  <a:pt x="597280" y="397763"/>
                </a:lnTo>
              </a:path>
              <a:path w="3268979" h="972820">
                <a:moveTo>
                  <a:pt x="114300" y="903858"/>
                </a:moveTo>
                <a:lnTo>
                  <a:pt x="0" y="972184"/>
                </a:lnTo>
                <a:lnTo>
                  <a:pt x="65024" y="865631"/>
                </a:lnTo>
                <a:lnTo>
                  <a:pt x="114300" y="903858"/>
                </a:lnTo>
              </a:path>
              <a:path w="3268979" h="972820">
                <a:moveTo>
                  <a:pt x="1246631" y="397763"/>
                </a:moveTo>
                <a:lnTo>
                  <a:pt x="1859279" y="949324"/>
                </a:lnTo>
                <a:lnTo>
                  <a:pt x="1246631" y="397763"/>
                </a:lnTo>
              </a:path>
              <a:path w="3268979" h="972820">
                <a:moveTo>
                  <a:pt x="1789556" y="844295"/>
                </a:moveTo>
                <a:lnTo>
                  <a:pt x="1859279" y="949324"/>
                </a:lnTo>
                <a:lnTo>
                  <a:pt x="1740407" y="884046"/>
                </a:lnTo>
                <a:lnTo>
                  <a:pt x="1789556" y="844295"/>
                </a:lnTo>
              </a:path>
              <a:path w="3268979" h="972820">
                <a:moveTo>
                  <a:pt x="510031" y="83819"/>
                </a:moveTo>
                <a:lnTo>
                  <a:pt x="627760" y="150749"/>
                </a:lnTo>
                <a:lnTo>
                  <a:pt x="487679" y="138049"/>
                </a:lnTo>
                <a:lnTo>
                  <a:pt x="510031" y="8381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56959" y="3093720"/>
            <a:ext cx="544195" cy="46799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8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23304" y="3949446"/>
            <a:ext cx="488315" cy="111760"/>
          </a:xfrm>
          <a:custGeom>
            <a:avLst/>
            <a:gdLst/>
            <a:ahLst/>
            <a:cxnLst/>
            <a:rect l="l" t="t" r="r" b="b"/>
            <a:pathLst>
              <a:path w="488315" h="111760">
                <a:moveTo>
                  <a:pt x="24130" y="29717"/>
                </a:moveTo>
                <a:lnTo>
                  <a:pt x="0" y="111378"/>
                </a:lnTo>
                <a:lnTo>
                  <a:pt x="79883" y="81660"/>
                </a:lnTo>
                <a:lnTo>
                  <a:pt x="78323" y="81406"/>
                </a:lnTo>
                <a:lnTo>
                  <a:pt x="36068" y="81406"/>
                </a:lnTo>
                <a:lnTo>
                  <a:pt x="32004" y="81025"/>
                </a:lnTo>
                <a:lnTo>
                  <a:pt x="29845" y="78358"/>
                </a:lnTo>
                <a:lnTo>
                  <a:pt x="27559" y="75691"/>
                </a:lnTo>
                <a:lnTo>
                  <a:pt x="27773" y="72262"/>
                </a:lnTo>
                <a:lnTo>
                  <a:pt x="27812" y="71627"/>
                </a:lnTo>
                <a:lnTo>
                  <a:pt x="30607" y="69468"/>
                </a:lnTo>
                <a:lnTo>
                  <a:pt x="33040" y="67398"/>
                </a:lnTo>
                <a:lnTo>
                  <a:pt x="24130" y="29717"/>
                </a:lnTo>
                <a:close/>
              </a:path>
              <a:path w="488315" h="111760">
                <a:moveTo>
                  <a:pt x="438323" y="71994"/>
                </a:moveTo>
                <a:lnTo>
                  <a:pt x="403351" y="86486"/>
                </a:lnTo>
                <a:lnTo>
                  <a:pt x="487806" y="97281"/>
                </a:lnTo>
                <a:lnTo>
                  <a:pt x="475858" y="76199"/>
                </a:lnTo>
                <a:lnTo>
                  <a:pt x="445389" y="76199"/>
                </a:lnTo>
                <a:lnTo>
                  <a:pt x="442341" y="74421"/>
                </a:lnTo>
                <a:lnTo>
                  <a:pt x="438323" y="71994"/>
                </a:lnTo>
                <a:close/>
              </a:path>
              <a:path w="488315" h="111760">
                <a:moveTo>
                  <a:pt x="33040" y="67398"/>
                </a:moveTo>
                <a:lnTo>
                  <a:pt x="30607" y="69468"/>
                </a:lnTo>
                <a:lnTo>
                  <a:pt x="27812" y="71627"/>
                </a:lnTo>
                <a:lnTo>
                  <a:pt x="27638" y="74421"/>
                </a:lnTo>
                <a:lnTo>
                  <a:pt x="27559" y="75691"/>
                </a:lnTo>
                <a:lnTo>
                  <a:pt x="29845" y="78358"/>
                </a:lnTo>
                <a:lnTo>
                  <a:pt x="32004" y="81025"/>
                </a:lnTo>
                <a:lnTo>
                  <a:pt x="36068" y="81406"/>
                </a:lnTo>
                <a:lnTo>
                  <a:pt x="42773" y="75691"/>
                </a:lnTo>
                <a:lnTo>
                  <a:pt x="43245" y="75691"/>
                </a:lnTo>
                <a:lnTo>
                  <a:pt x="35450" y="74421"/>
                </a:lnTo>
                <a:lnTo>
                  <a:pt x="34701" y="74421"/>
                </a:lnTo>
                <a:lnTo>
                  <a:pt x="33040" y="67398"/>
                </a:lnTo>
                <a:close/>
              </a:path>
              <a:path w="488315" h="111760">
                <a:moveTo>
                  <a:pt x="43245" y="75691"/>
                </a:moveTo>
                <a:lnTo>
                  <a:pt x="42773" y="75691"/>
                </a:lnTo>
                <a:lnTo>
                  <a:pt x="36068" y="81406"/>
                </a:lnTo>
                <a:lnTo>
                  <a:pt x="78323" y="81406"/>
                </a:lnTo>
                <a:lnTo>
                  <a:pt x="43245" y="75691"/>
                </a:lnTo>
                <a:close/>
              </a:path>
              <a:path w="488315" h="111760">
                <a:moveTo>
                  <a:pt x="445663" y="61543"/>
                </a:moveTo>
                <a:lnTo>
                  <a:pt x="445643" y="68960"/>
                </a:lnTo>
                <a:lnTo>
                  <a:pt x="438323" y="71994"/>
                </a:lnTo>
                <a:lnTo>
                  <a:pt x="442341" y="74421"/>
                </a:lnTo>
                <a:lnTo>
                  <a:pt x="445389" y="76199"/>
                </a:lnTo>
                <a:lnTo>
                  <a:pt x="449199" y="75183"/>
                </a:lnTo>
                <a:lnTo>
                  <a:pt x="451103" y="72262"/>
                </a:lnTo>
                <a:lnTo>
                  <a:pt x="452881" y="69214"/>
                </a:lnTo>
                <a:lnTo>
                  <a:pt x="451866" y="65277"/>
                </a:lnTo>
                <a:lnTo>
                  <a:pt x="448945" y="63499"/>
                </a:lnTo>
                <a:lnTo>
                  <a:pt x="445663" y="61543"/>
                </a:lnTo>
                <a:close/>
              </a:path>
              <a:path w="488315" h="111760">
                <a:moveTo>
                  <a:pt x="445770" y="23113"/>
                </a:moveTo>
                <a:lnTo>
                  <a:pt x="445663" y="61543"/>
                </a:lnTo>
                <a:lnTo>
                  <a:pt x="448945" y="63499"/>
                </a:lnTo>
                <a:lnTo>
                  <a:pt x="451866" y="65277"/>
                </a:lnTo>
                <a:lnTo>
                  <a:pt x="452816" y="68960"/>
                </a:lnTo>
                <a:lnTo>
                  <a:pt x="452881" y="69214"/>
                </a:lnTo>
                <a:lnTo>
                  <a:pt x="451103" y="72262"/>
                </a:lnTo>
                <a:lnTo>
                  <a:pt x="449199" y="75183"/>
                </a:lnTo>
                <a:lnTo>
                  <a:pt x="445389" y="76199"/>
                </a:lnTo>
                <a:lnTo>
                  <a:pt x="475858" y="76199"/>
                </a:lnTo>
                <a:lnTo>
                  <a:pt x="445770" y="23113"/>
                </a:lnTo>
                <a:close/>
              </a:path>
              <a:path w="488315" h="111760">
                <a:moveTo>
                  <a:pt x="235458" y="0"/>
                </a:moveTo>
                <a:lnTo>
                  <a:pt x="185293" y="2666"/>
                </a:lnTo>
                <a:lnTo>
                  <a:pt x="137287" y="12318"/>
                </a:lnTo>
                <a:lnTo>
                  <a:pt x="92583" y="28955"/>
                </a:lnTo>
                <a:lnTo>
                  <a:pt x="51689" y="52704"/>
                </a:lnTo>
                <a:lnTo>
                  <a:pt x="33040" y="67398"/>
                </a:lnTo>
                <a:lnTo>
                  <a:pt x="34701" y="74421"/>
                </a:lnTo>
                <a:lnTo>
                  <a:pt x="35450" y="74421"/>
                </a:lnTo>
                <a:lnTo>
                  <a:pt x="43245" y="75691"/>
                </a:lnTo>
                <a:lnTo>
                  <a:pt x="42773" y="75691"/>
                </a:lnTo>
                <a:lnTo>
                  <a:pt x="47112" y="71994"/>
                </a:lnTo>
                <a:lnTo>
                  <a:pt x="84709" y="47116"/>
                </a:lnTo>
                <a:lnTo>
                  <a:pt x="126492" y="28955"/>
                </a:lnTo>
                <a:lnTo>
                  <a:pt x="171450" y="17525"/>
                </a:lnTo>
                <a:lnTo>
                  <a:pt x="219202" y="12826"/>
                </a:lnTo>
                <a:lnTo>
                  <a:pt x="327910" y="12699"/>
                </a:lnTo>
                <a:lnTo>
                  <a:pt x="321945" y="11175"/>
                </a:lnTo>
                <a:lnTo>
                  <a:pt x="304546" y="7365"/>
                </a:lnTo>
                <a:lnTo>
                  <a:pt x="287147" y="4317"/>
                </a:lnTo>
                <a:lnTo>
                  <a:pt x="269875" y="2158"/>
                </a:lnTo>
                <a:lnTo>
                  <a:pt x="252603" y="761"/>
                </a:lnTo>
                <a:lnTo>
                  <a:pt x="235458" y="0"/>
                </a:lnTo>
                <a:close/>
              </a:path>
              <a:path w="488315" h="111760">
                <a:moveTo>
                  <a:pt x="327910" y="12699"/>
                </a:moveTo>
                <a:lnTo>
                  <a:pt x="235585" y="12699"/>
                </a:lnTo>
                <a:lnTo>
                  <a:pt x="252095" y="13334"/>
                </a:lnTo>
                <a:lnTo>
                  <a:pt x="268732" y="14858"/>
                </a:lnTo>
                <a:lnTo>
                  <a:pt x="319150" y="23494"/>
                </a:lnTo>
                <a:lnTo>
                  <a:pt x="369824" y="39115"/>
                </a:lnTo>
                <a:lnTo>
                  <a:pt x="419862" y="61721"/>
                </a:lnTo>
                <a:lnTo>
                  <a:pt x="438323" y="71994"/>
                </a:lnTo>
                <a:lnTo>
                  <a:pt x="445643" y="68960"/>
                </a:lnTo>
                <a:lnTo>
                  <a:pt x="408559" y="41782"/>
                </a:lnTo>
                <a:lnTo>
                  <a:pt x="356870" y="21081"/>
                </a:lnTo>
                <a:lnTo>
                  <a:pt x="339344" y="15620"/>
                </a:lnTo>
                <a:lnTo>
                  <a:pt x="327910" y="12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93409" y="1345446"/>
            <a:ext cx="3261360" cy="1434465"/>
          </a:xfrm>
          <a:prstGeom prst="rect">
            <a:avLst/>
          </a:prstGeom>
        </p:spPr>
        <p:txBody>
          <a:bodyPr vert="horz" wrap="square" lIns="0" tIns="276860" rIns="0" bIns="0" rtlCol="0">
            <a:spAutoFit/>
          </a:bodyPr>
          <a:lstStyle/>
          <a:p>
            <a:pPr marL="491490">
              <a:lnSpc>
                <a:spcPct val="100000"/>
              </a:lnSpc>
              <a:spcBef>
                <a:spcPts val="2180"/>
              </a:spcBef>
            </a:pPr>
            <a:r>
              <a:rPr sz="3200" i="1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3200" i="1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00AF50"/>
                </a:solidFill>
                <a:latin typeface="Calibri"/>
                <a:cs typeface="Calibri"/>
              </a:rPr>
              <a:t>it</a:t>
            </a:r>
            <a:r>
              <a:rPr sz="3200" i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i="1" spc="-20" dirty="0">
                <a:solidFill>
                  <a:srgbClr val="00AF50"/>
                </a:solidFill>
                <a:latin typeface="Calibri"/>
                <a:cs typeface="Calibri"/>
              </a:rPr>
              <a:t>done?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No,</a:t>
            </a:r>
            <a:r>
              <a:rPr sz="2800" spc="-8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but</a:t>
            </a:r>
            <a:r>
              <a:rPr sz="2800" spc="-7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almost</a:t>
            </a:r>
            <a:r>
              <a:rPr sz="2800" spc="-7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there…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13460" y="2820923"/>
            <a:ext cx="2758440" cy="1254125"/>
          </a:xfrm>
          <a:custGeom>
            <a:avLst/>
            <a:gdLst/>
            <a:ahLst/>
            <a:cxnLst/>
            <a:rect l="l" t="t" r="r" b="b"/>
            <a:pathLst>
              <a:path w="2758440" h="12541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2758440" h="12541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2758440" h="12541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2758440" h="12541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2758440" h="12541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2758440" h="12541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2758440" h="12541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2758440" h="12541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2758440" h="12541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2758440" h="12541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2758440" h="12541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2758440" h="12541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2758440" h="12541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2758440" h="12541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2758440" h="12541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2758440" h="12541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6032" y="2830067"/>
            <a:ext cx="1990725" cy="386080"/>
          </a:xfrm>
          <a:custGeom>
            <a:avLst/>
            <a:gdLst/>
            <a:ahLst/>
            <a:cxnLst/>
            <a:rect l="l" t="t" r="r" b="b"/>
            <a:pathLst>
              <a:path w="1990725" h="386080">
                <a:moveTo>
                  <a:pt x="0" y="0"/>
                </a:moveTo>
                <a:lnTo>
                  <a:pt x="1990343" y="385572"/>
                </a:ln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72057" y="3921886"/>
            <a:ext cx="1802764" cy="114300"/>
          </a:xfrm>
          <a:custGeom>
            <a:avLst/>
            <a:gdLst/>
            <a:ahLst/>
            <a:cxnLst/>
            <a:rect l="l" t="t" r="r" b="b"/>
            <a:pathLst>
              <a:path w="1802764" h="114300">
                <a:moveTo>
                  <a:pt x="430911" y="106680"/>
                </a:moveTo>
                <a:lnTo>
                  <a:pt x="402501" y="68199"/>
                </a:lnTo>
                <a:lnTo>
                  <a:pt x="352171" y="0"/>
                </a:lnTo>
                <a:lnTo>
                  <a:pt x="367423" y="52324"/>
                </a:lnTo>
                <a:lnTo>
                  <a:pt x="331089" y="35433"/>
                </a:lnTo>
                <a:lnTo>
                  <a:pt x="307428" y="27559"/>
                </a:lnTo>
                <a:lnTo>
                  <a:pt x="302514" y="26035"/>
                </a:lnTo>
                <a:lnTo>
                  <a:pt x="258318" y="17272"/>
                </a:lnTo>
                <a:lnTo>
                  <a:pt x="213614" y="14859"/>
                </a:lnTo>
                <a:lnTo>
                  <a:pt x="198755" y="15367"/>
                </a:lnTo>
                <a:lnTo>
                  <a:pt x="154305" y="21590"/>
                </a:lnTo>
                <a:lnTo>
                  <a:pt x="110998" y="34036"/>
                </a:lnTo>
                <a:lnTo>
                  <a:pt x="69596" y="53086"/>
                </a:lnTo>
                <a:lnTo>
                  <a:pt x="61620" y="57696"/>
                </a:lnTo>
                <a:lnTo>
                  <a:pt x="75057" y="4826"/>
                </a:lnTo>
                <a:lnTo>
                  <a:pt x="0" y="114173"/>
                </a:lnTo>
                <a:lnTo>
                  <a:pt x="99733" y="73533"/>
                </a:lnTo>
                <a:lnTo>
                  <a:pt x="122809" y="64135"/>
                </a:lnTo>
                <a:lnTo>
                  <a:pt x="72783" y="65849"/>
                </a:lnTo>
                <a:lnTo>
                  <a:pt x="63246" y="71374"/>
                </a:lnTo>
                <a:lnTo>
                  <a:pt x="71996" y="66294"/>
                </a:lnTo>
                <a:lnTo>
                  <a:pt x="72783" y="65849"/>
                </a:lnTo>
                <a:lnTo>
                  <a:pt x="75946" y="64008"/>
                </a:lnTo>
                <a:lnTo>
                  <a:pt x="89027" y="57277"/>
                </a:lnTo>
                <a:lnTo>
                  <a:pt x="129032" y="41275"/>
                </a:lnTo>
                <a:lnTo>
                  <a:pt x="171450" y="31369"/>
                </a:lnTo>
                <a:lnTo>
                  <a:pt x="214122" y="27559"/>
                </a:lnTo>
                <a:lnTo>
                  <a:pt x="228473" y="27686"/>
                </a:lnTo>
                <a:lnTo>
                  <a:pt x="271272" y="32004"/>
                </a:lnTo>
                <a:lnTo>
                  <a:pt x="313182" y="42545"/>
                </a:lnTo>
                <a:lnTo>
                  <a:pt x="353568" y="59309"/>
                </a:lnTo>
                <a:lnTo>
                  <a:pt x="356654" y="60960"/>
                </a:lnTo>
                <a:lnTo>
                  <a:pt x="306451" y="60960"/>
                </a:lnTo>
                <a:lnTo>
                  <a:pt x="430911" y="106680"/>
                </a:lnTo>
                <a:close/>
              </a:path>
              <a:path w="1802764" h="114300">
                <a:moveTo>
                  <a:pt x="1802498" y="106680"/>
                </a:moveTo>
                <a:lnTo>
                  <a:pt x="1774101" y="68199"/>
                </a:lnTo>
                <a:lnTo>
                  <a:pt x="1723771" y="0"/>
                </a:lnTo>
                <a:lnTo>
                  <a:pt x="1739023" y="52324"/>
                </a:lnTo>
                <a:lnTo>
                  <a:pt x="1730629" y="47879"/>
                </a:lnTo>
                <a:lnTo>
                  <a:pt x="1716786" y="41275"/>
                </a:lnTo>
                <a:lnTo>
                  <a:pt x="1702689" y="35433"/>
                </a:lnTo>
                <a:lnTo>
                  <a:pt x="1688465" y="30480"/>
                </a:lnTo>
                <a:lnTo>
                  <a:pt x="1679028" y="27559"/>
                </a:lnTo>
                <a:lnTo>
                  <a:pt x="1674114" y="26035"/>
                </a:lnTo>
                <a:lnTo>
                  <a:pt x="1629918" y="17272"/>
                </a:lnTo>
                <a:lnTo>
                  <a:pt x="1585214" y="14859"/>
                </a:lnTo>
                <a:lnTo>
                  <a:pt x="1570355" y="15367"/>
                </a:lnTo>
                <a:lnTo>
                  <a:pt x="1525905" y="21590"/>
                </a:lnTo>
                <a:lnTo>
                  <a:pt x="1482598" y="34036"/>
                </a:lnTo>
                <a:lnTo>
                  <a:pt x="1441196" y="53086"/>
                </a:lnTo>
                <a:lnTo>
                  <a:pt x="1433220" y="57696"/>
                </a:lnTo>
                <a:lnTo>
                  <a:pt x="1446657" y="4826"/>
                </a:lnTo>
                <a:lnTo>
                  <a:pt x="1371600" y="114173"/>
                </a:lnTo>
                <a:lnTo>
                  <a:pt x="1471333" y="73533"/>
                </a:lnTo>
                <a:lnTo>
                  <a:pt x="1494409" y="64135"/>
                </a:lnTo>
                <a:lnTo>
                  <a:pt x="1444383" y="65849"/>
                </a:lnTo>
                <a:lnTo>
                  <a:pt x="1434846" y="71374"/>
                </a:lnTo>
                <a:lnTo>
                  <a:pt x="1443596" y="66294"/>
                </a:lnTo>
                <a:lnTo>
                  <a:pt x="1444383" y="65849"/>
                </a:lnTo>
                <a:lnTo>
                  <a:pt x="1447546" y="64008"/>
                </a:lnTo>
                <a:lnTo>
                  <a:pt x="1460627" y="57277"/>
                </a:lnTo>
                <a:lnTo>
                  <a:pt x="1500632" y="41275"/>
                </a:lnTo>
                <a:lnTo>
                  <a:pt x="1543050" y="31369"/>
                </a:lnTo>
                <a:lnTo>
                  <a:pt x="1585722" y="27559"/>
                </a:lnTo>
                <a:lnTo>
                  <a:pt x="1600073" y="27686"/>
                </a:lnTo>
                <a:lnTo>
                  <a:pt x="1642872" y="32004"/>
                </a:lnTo>
                <a:lnTo>
                  <a:pt x="1684782" y="42545"/>
                </a:lnTo>
                <a:lnTo>
                  <a:pt x="1725168" y="59309"/>
                </a:lnTo>
                <a:lnTo>
                  <a:pt x="1728254" y="60960"/>
                </a:lnTo>
                <a:lnTo>
                  <a:pt x="1678051" y="60960"/>
                </a:lnTo>
                <a:lnTo>
                  <a:pt x="1802498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91457" y="3921886"/>
            <a:ext cx="431165" cy="114300"/>
          </a:xfrm>
          <a:custGeom>
            <a:avLst/>
            <a:gdLst/>
            <a:ahLst/>
            <a:cxnLst/>
            <a:rect l="l" t="t" r="r" b="b"/>
            <a:pathLst>
              <a:path w="431164" h="114300">
                <a:moveTo>
                  <a:pt x="75056" y="4825"/>
                </a:moveTo>
                <a:lnTo>
                  <a:pt x="0" y="114173"/>
                </a:lnTo>
                <a:lnTo>
                  <a:pt x="99743" y="73532"/>
                </a:lnTo>
                <a:lnTo>
                  <a:pt x="59943" y="73532"/>
                </a:lnTo>
                <a:lnTo>
                  <a:pt x="56006" y="72770"/>
                </a:lnTo>
                <a:lnTo>
                  <a:pt x="54101" y="69850"/>
                </a:lnTo>
                <a:lnTo>
                  <a:pt x="52196" y="66801"/>
                </a:lnTo>
                <a:lnTo>
                  <a:pt x="52958" y="62864"/>
                </a:lnTo>
                <a:lnTo>
                  <a:pt x="55879" y="60960"/>
                </a:lnTo>
                <a:lnTo>
                  <a:pt x="56387" y="60706"/>
                </a:lnTo>
                <a:lnTo>
                  <a:pt x="61623" y="57685"/>
                </a:lnTo>
                <a:lnTo>
                  <a:pt x="75056" y="4825"/>
                </a:lnTo>
                <a:close/>
              </a:path>
              <a:path w="431164" h="114300">
                <a:moveTo>
                  <a:pt x="356659" y="60960"/>
                </a:moveTo>
                <a:lnTo>
                  <a:pt x="306450" y="60960"/>
                </a:lnTo>
                <a:lnTo>
                  <a:pt x="430910" y="106680"/>
                </a:lnTo>
                <a:lnTo>
                  <a:pt x="402508" y="68199"/>
                </a:lnTo>
                <a:lnTo>
                  <a:pt x="369696" y="68199"/>
                </a:lnTo>
                <a:lnTo>
                  <a:pt x="366648" y="66293"/>
                </a:lnTo>
                <a:lnTo>
                  <a:pt x="356659" y="60960"/>
                </a:lnTo>
                <a:close/>
              </a:path>
              <a:path w="431164" h="114300">
                <a:moveTo>
                  <a:pt x="61623" y="57685"/>
                </a:moveTo>
                <a:lnTo>
                  <a:pt x="56387" y="60706"/>
                </a:lnTo>
                <a:lnTo>
                  <a:pt x="55879" y="60960"/>
                </a:lnTo>
                <a:lnTo>
                  <a:pt x="52958" y="62864"/>
                </a:lnTo>
                <a:lnTo>
                  <a:pt x="52383" y="65839"/>
                </a:lnTo>
                <a:lnTo>
                  <a:pt x="52295" y="66293"/>
                </a:lnTo>
                <a:lnTo>
                  <a:pt x="52196" y="66801"/>
                </a:lnTo>
                <a:lnTo>
                  <a:pt x="54101" y="69850"/>
                </a:lnTo>
                <a:lnTo>
                  <a:pt x="56006" y="72770"/>
                </a:lnTo>
                <a:lnTo>
                  <a:pt x="59943" y="73532"/>
                </a:lnTo>
                <a:lnTo>
                  <a:pt x="63245" y="71374"/>
                </a:lnTo>
                <a:lnTo>
                  <a:pt x="72004" y="66293"/>
                </a:lnTo>
                <a:lnTo>
                  <a:pt x="59435" y="66293"/>
                </a:lnTo>
                <a:lnTo>
                  <a:pt x="61623" y="57685"/>
                </a:lnTo>
                <a:close/>
              </a:path>
              <a:path w="431164" h="114300">
                <a:moveTo>
                  <a:pt x="122808" y="64135"/>
                </a:moveTo>
                <a:lnTo>
                  <a:pt x="72788" y="65839"/>
                </a:lnTo>
                <a:lnTo>
                  <a:pt x="63245" y="71374"/>
                </a:lnTo>
                <a:lnTo>
                  <a:pt x="59943" y="73532"/>
                </a:lnTo>
                <a:lnTo>
                  <a:pt x="99743" y="73532"/>
                </a:lnTo>
                <a:lnTo>
                  <a:pt x="122808" y="64135"/>
                </a:lnTo>
                <a:close/>
              </a:path>
              <a:path w="431164" h="114300">
                <a:moveTo>
                  <a:pt x="307434" y="27558"/>
                </a:moveTo>
                <a:lnTo>
                  <a:pt x="214121" y="27558"/>
                </a:lnTo>
                <a:lnTo>
                  <a:pt x="228472" y="27686"/>
                </a:lnTo>
                <a:lnTo>
                  <a:pt x="242823" y="28320"/>
                </a:lnTo>
                <a:lnTo>
                  <a:pt x="285368" y="34798"/>
                </a:lnTo>
                <a:lnTo>
                  <a:pt x="326770" y="47498"/>
                </a:lnTo>
                <a:lnTo>
                  <a:pt x="366648" y="66293"/>
                </a:lnTo>
                <a:lnTo>
                  <a:pt x="369696" y="68199"/>
                </a:lnTo>
                <a:lnTo>
                  <a:pt x="373633" y="67182"/>
                </a:lnTo>
                <a:lnTo>
                  <a:pt x="375412" y="64135"/>
                </a:lnTo>
                <a:lnTo>
                  <a:pt x="377189" y="61213"/>
                </a:lnTo>
                <a:lnTo>
                  <a:pt x="377132" y="60960"/>
                </a:lnTo>
                <a:lnTo>
                  <a:pt x="369950" y="60960"/>
                </a:lnTo>
                <a:lnTo>
                  <a:pt x="367430" y="52317"/>
                </a:lnTo>
                <a:lnTo>
                  <a:pt x="359028" y="47879"/>
                </a:lnTo>
                <a:lnTo>
                  <a:pt x="345185" y="41275"/>
                </a:lnTo>
                <a:lnTo>
                  <a:pt x="331088" y="35432"/>
                </a:lnTo>
                <a:lnTo>
                  <a:pt x="316864" y="30480"/>
                </a:lnTo>
                <a:lnTo>
                  <a:pt x="307434" y="27558"/>
                </a:lnTo>
                <a:close/>
              </a:path>
              <a:path w="431164" h="114300">
                <a:moveTo>
                  <a:pt x="352170" y="0"/>
                </a:moveTo>
                <a:lnTo>
                  <a:pt x="367430" y="52317"/>
                </a:lnTo>
                <a:lnTo>
                  <a:pt x="372490" y="54990"/>
                </a:lnTo>
                <a:lnTo>
                  <a:pt x="373252" y="55499"/>
                </a:lnTo>
                <a:lnTo>
                  <a:pt x="376300" y="57276"/>
                </a:lnTo>
                <a:lnTo>
                  <a:pt x="377075" y="60706"/>
                </a:lnTo>
                <a:lnTo>
                  <a:pt x="377189" y="61213"/>
                </a:lnTo>
                <a:lnTo>
                  <a:pt x="375489" y="64007"/>
                </a:lnTo>
                <a:lnTo>
                  <a:pt x="373633" y="67182"/>
                </a:lnTo>
                <a:lnTo>
                  <a:pt x="369696" y="68199"/>
                </a:lnTo>
                <a:lnTo>
                  <a:pt x="402508" y="68199"/>
                </a:lnTo>
                <a:lnTo>
                  <a:pt x="352170" y="0"/>
                </a:lnTo>
                <a:close/>
              </a:path>
              <a:path w="431164" h="114300">
                <a:moveTo>
                  <a:pt x="213613" y="14858"/>
                </a:moveTo>
                <a:lnTo>
                  <a:pt x="169037" y="18795"/>
                </a:lnTo>
                <a:lnTo>
                  <a:pt x="124971" y="29337"/>
                </a:lnTo>
                <a:lnTo>
                  <a:pt x="83184" y="45974"/>
                </a:lnTo>
                <a:lnTo>
                  <a:pt x="59435" y="66293"/>
                </a:lnTo>
                <a:lnTo>
                  <a:pt x="72788" y="65839"/>
                </a:lnTo>
                <a:lnTo>
                  <a:pt x="75945" y="64007"/>
                </a:lnTo>
                <a:lnTo>
                  <a:pt x="89026" y="57276"/>
                </a:lnTo>
                <a:lnTo>
                  <a:pt x="129042" y="41275"/>
                </a:lnTo>
                <a:lnTo>
                  <a:pt x="171450" y="31368"/>
                </a:lnTo>
                <a:lnTo>
                  <a:pt x="214121" y="27558"/>
                </a:lnTo>
                <a:lnTo>
                  <a:pt x="307434" y="27558"/>
                </a:lnTo>
                <a:lnTo>
                  <a:pt x="302513" y="26035"/>
                </a:lnTo>
                <a:lnTo>
                  <a:pt x="258317" y="17271"/>
                </a:lnTo>
                <a:lnTo>
                  <a:pt x="228600" y="14986"/>
                </a:lnTo>
                <a:lnTo>
                  <a:pt x="213613" y="14858"/>
                </a:lnTo>
                <a:close/>
              </a:path>
              <a:path w="431164" h="114300">
                <a:moveTo>
                  <a:pt x="72788" y="65839"/>
                </a:moveTo>
                <a:lnTo>
                  <a:pt x="59435" y="66293"/>
                </a:lnTo>
                <a:lnTo>
                  <a:pt x="72004" y="66293"/>
                </a:lnTo>
                <a:lnTo>
                  <a:pt x="72788" y="65839"/>
                </a:lnTo>
                <a:close/>
              </a:path>
              <a:path w="431164" h="114300">
                <a:moveTo>
                  <a:pt x="367430" y="52317"/>
                </a:moveTo>
                <a:lnTo>
                  <a:pt x="369876" y="60706"/>
                </a:lnTo>
                <a:lnTo>
                  <a:pt x="369950" y="60960"/>
                </a:lnTo>
                <a:lnTo>
                  <a:pt x="377132" y="60960"/>
                </a:lnTo>
                <a:lnTo>
                  <a:pt x="376393" y="57685"/>
                </a:lnTo>
                <a:lnTo>
                  <a:pt x="376300" y="57276"/>
                </a:lnTo>
                <a:lnTo>
                  <a:pt x="373252" y="55499"/>
                </a:lnTo>
                <a:lnTo>
                  <a:pt x="372490" y="54990"/>
                </a:lnTo>
                <a:lnTo>
                  <a:pt x="367430" y="523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619244" y="4084320"/>
          <a:ext cx="1734181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5494020" y="3093720"/>
            <a:ext cx="3268979" cy="972819"/>
          </a:xfrm>
          <a:custGeom>
            <a:avLst/>
            <a:gdLst/>
            <a:ahLst/>
            <a:cxnLst/>
            <a:rect l="l" t="t" r="r" b="b"/>
            <a:pathLst>
              <a:path w="3268979" h="972820">
                <a:moveTo>
                  <a:pt x="556259" y="467867"/>
                </a:moveTo>
                <a:lnTo>
                  <a:pt x="556259" y="0"/>
                </a:lnTo>
                <a:lnTo>
                  <a:pt x="1207007" y="0"/>
                </a:lnTo>
                <a:lnTo>
                  <a:pt x="1207007" y="467867"/>
                </a:lnTo>
                <a:lnTo>
                  <a:pt x="556259" y="467867"/>
                </a:lnTo>
              </a:path>
              <a:path w="3268979" h="972820">
                <a:moveTo>
                  <a:pt x="1207007" y="467867"/>
                </a:moveTo>
                <a:lnTo>
                  <a:pt x="1207007" y="0"/>
                </a:lnTo>
                <a:lnTo>
                  <a:pt x="1859279" y="0"/>
                </a:lnTo>
                <a:lnTo>
                  <a:pt x="1859279" y="467867"/>
                </a:lnTo>
                <a:lnTo>
                  <a:pt x="1207007" y="467867"/>
                </a:lnTo>
              </a:path>
              <a:path w="3268979" h="972820">
                <a:moveTo>
                  <a:pt x="1316735" y="0"/>
                </a:moveTo>
                <a:lnTo>
                  <a:pt x="1316735" y="467867"/>
                </a:lnTo>
                <a:lnTo>
                  <a:pt x="1316735" y="0"/>
                </a:lnTo>
              </a:path>
              <a:path w="3268979" h="972820">
                <a:moveTo>
                  <a:pt x="1859279" y="467867"/>
                </a:moveTo>
                <a:lnTo>
                  <a:pt x="1859279" y="0"/>
                </a:lnTo>
                <a:lnTo>
                  <a:pt x="2509901" y="0"/>
                </a:lnTo>
                <a:lnTo>
                  <a:pt x="2509901" y="467867"/>
                </a:lnTo>
                <a:lnTo>
                  <a:pt x="1859279" y="467867"/>
                </a:lnTo>
              </a:path>
              <a:path w="3268979" h="972820">
                <a:moveTo>
                  <a:pt x="1965959" y="0"/>
                </a:moveTo>
                <a:lnTo>
                  <a:pt x="1965959" y="467867"/>
                </a:lnTo>
                <a:lnTo>
                  <a:pt x="1965959" y="0"/>
                </a:lnTo>
              </a:path>
              <a:path w="3268979" h="972820">
                <a:moveTo>
                  <a:pt x="2510028" y="467867"/>
                </a:moveTo>
                <a:lnTo>
                  <a:pt x="2510028" y="0"/>
                </a:lnTo>
                <a:lnTo>
                  <a:pt x="3159125" y="0"/>
                </a:lnTo>
                <a:lnTo>
                  <a:pt x="3159125" y="467867"/>
                </a:lnTo>
                <a:lnTo>
                  <a:pt x="2510028" y="467867"/>
                </a:lnTo>
              </a:path>
              <a:path w="3268979" h="972820">
                <a:moveTo>
                  <a:pt x="2618231" y="0"/>
                </a:moveTo>
                <a:lnTo>
                  <a:pt x="2618231" y="467867"/>
                </a:lnTo>
                <a:lnTo>
                  <a:pt x="2618231" y="0"/>
                </a:lnTo>
              </a:path>
              <a:path w="3268979" h="972820">
                <a:moveTo>
                  <a:pt x="3159252" y="467867"/>
                </a:moveTo>
                <a:lnTo>
                  <a:pt x="3159252" y="0"/>
                </a:lnTo>
                <a:lnTo>
                  <a:pt x="3268853" y="0"/>
                </a:lnTo>
                <a:lnTo>
                  <a:pt x="3268853" y="467867"/>
                </a:lnTo>
                <a:lnTo>
                  <a:pt x="3159252" y="467867"/>
                </a:lnTo>
              </a:path>
              <a:path w="3268979" h="972820">
                <a:moveTo>
                  <a:pt x="597280" y="397763"/>
                </a:moveTo>
                <a:lnTo>
                  <a:pt x="0" y="972311"/>
                </a:lnTo>
                <a:lnTo>
                  <a:pt x="597280" y="397763"/>
                </a:lnTo>
              </a:path>
              <a:path w="3268979" h="972820">
                <a:moveTo>
                  <a:pt x="114300" y="903858"/>
                </a:moveTo>
                <a:lnTo>
                  <a:pt x="0" y="972184"/>
                </a:lnTo>
                <a:lnTo>
                  <a:pt x="65024" y="865631"/>
                </a:lnTo>
                <a:lnTo>
                  <a:pt x="114300" y="903858"/>
                </a:lnTo>
              </a:path>
              <a:path w="3268979" h="972820">
                <a:moveTo>
                  <a:pt x="1246631" y="397763"/>
                </a:moveTo>
                <a:lnTo>
                  <a:pt x="1859279" y="949324"/>
                </a:lnTo>
                <a:lnTo>
                  <a:pt x="1246631" y="397763"/>
                </a:lnTo>
              </a:path>
              <a:path w="3268979" h="972820">
                <a:moveTo>
                  <a:pt x="1789556" y="844295"/>
                </a:moveTo>
                <a:lnTo>
                  <a:pt x="1859279" y="949324"/>
                </a:lnTo>
                <a:lnTo>
                  <a:pt x="1740407" y="884046"/>
                </a:lnTo>
                <a:lnTo>
                  <a:pt x="1789556" y="844295"/>
                </a:lnTo>
              </a:path>
              <a:path w="3268979" h="972820">
                <a:moveTo>
                  <a:pt x="510031" y="83819"/>
                </a:moveTo>
                <a:lnTo>
                  <a:pt x="627760" y="150749"/>
                </a:lnTo>
                <a:lnTo>
                  <a:pt x="487679" y="138049"/>
                </a:lnTo>
                <a:lnTo>
                  <a:pt x="510031" y="8381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56959" y="3093720"/>
            <a:ext cx="544195" cy="46799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8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123304" y="2231135"/>
            <a:ext cx="588010" cy="1830070"/>
            <a:chOff x="6123304" y="2231135"/>
            <a:chExt cx="588010" cy="1830070"/>
          </a:xfrm>
        </p:grpSpPr>
        <p:sp>
          <p:nvSpPr>
            <p:cNvPr id="20" name="object 20"/>
            <p:cNvSpPr/>
            <p:nvPr/>
          </p:nvSpPr>
          <p:spPr>
            <a:xfrm>
              <a:off x="6123304" y="3949445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30" y="29717"/>
                  </a:moveTo>
                  <a:lnTo>
                    <a:pt x="0" y="111378"/>
                  </a:lnTo>
                  <a:lnTo>
                    <a:pt x="79883" y="81660"/>
                  </a:lnTo>
                  <a:lnTo>
                    <a:pt x="78323" y="81406"/>
                  </a:lnTo>
                  <a:lnTo>
                    <a:pt x="36068" y="81406"/>
                  </a:lnTo>
                  <a:lnTo>
                    <a:pt x="32004" y="81025"/>
                  </a:lnTo>
                  <a:lnTo>
                    <a:pt x="29845" y="78358"/>
                  </a:lnTo>
                  <a:lnTo>
                    <a:pt x="27559" y="75691"/>
                  </a:lnTo>
                  <a:lnTo>
                    <a:pt x="27773" y="72262"/>
                  </a:lnTo>
                  <a:lnTo>
                    <a:pt x="27812" y="71627"/>
                  </a:lnTo>
                  <a:lnTo>
                    <a:pt x="30607" y="69468"/>
                  </a:lnTo>
                  <a:lnTo>
                    <a:pt x="33040" y="67398"/>
                  </a:lnTo>
                  <a:lnTo>
                    <a:pt x="24130" y="29717"/>
                  </a:lnTo>
                  <a:close/>
                </a:path>
                <a:path w="488315" h="111760">
                  <a:moveTo>
                    <a:pt x="438323" y="71994"/>
                  </a:moveTo>
                  <a:lnTo>
                    <a:pt x="403351" y="86486"/>
                  </a:lnTo>
                  <a:lnTo>
                    <a:pt x="487806" y="97281"/>
                  </a:lnTo>
                  <a:lnTo>
                    <a:pt x="475858" y="76199"/>
                  </a:lnTo>
                  <a:lnTo>
                    <a:pt x="445389" y="76199"/>
                  </a:lnTo>
                  <a:lnTo>
                    <a:pt x="442341" y="74421"/>
                  </a:lnTo>
                  <a:lnTo>
                    <a:pt x="438323" y="71994"/>
                  </a:lnTo>
                  <a:close/>
                </a:path>
                <a:path w="488315" h="111760">
                  <a:moveTo>
                    <a:pt x="33040" y="67398"/>
                  </a:moveTo>
                  <a:lnTo>
                    <a:pt x="30607" y="69468"/>
                  </a:lnTo>
                  <a:lnTo>
                    <a:pt x="27812" y="71627"/>
                  </a:lnTo>
                  <a:lnTo>
                    <a:pt x="27638" y="74421"/>
                  </a:lnTo>
                  <a:lnTo>
                    <a:pt x="27559" y="75691"/>
                  </a:lnTo>
                  <a:lnTo>
                    <a:pt x="29845" y="78358"/>
                  </a:lnTo>
                  <a:lnTo>
                    <a:pt x="32004" y="81025"/>
                  </a:lnTo>
                  <a:lnTo>
                    <a:pt x="36068" y="81406"/>
                  </a:lnTo>
                  <a:lnTo>
                    <a:pt x="42773" y="75691"/>
                  </a:lnTo>
                  <a:lnTo>
                    <a:pt x="43245" y="75691"/>
                  </a:lnTo>
                  <a:lnTo>
                    <a:pt x="35450" y="74421"/>
                  </a:lnTo>
                  <a:lnTo>
                    <a:pt x="34701" y="74421"/>
                  </a:lnTo>
                  <a:lnTo>
                    <a:pt x="33040" y="67398"/>
                  </a:lnTo>
                  <a:close/>
                </a:path>
                <a:path w="488315" h="111760">
                  <a:moveTo>
                    <a:pt x="43245" y="75691"/>
                  </a:moveTo>
                  <a:lnTo>
                    <a:pt x="42773" y="75691"/>
                  </a:lnTo>
                  <a:lnTo>
                    <a:pt x="36068" y="81406"/>
                  </a:lnTo>
                  <a:lnTo>
                    <a:pt x="78323" y="81406"/>
                  </a:lnTo>
                  <a:lnTo>
                    <a:pt x="43245" y="75691"/>
                  </a:lnTo>
                  <a:close/>
                </a:path>
                <a:path w="488315" h="111760">
                  <a:moveTo>
                    <a:pt x="445663" y="61543"/>
                  </a:moveTo>
                  <a:lnTo>
                    <a:pt x="445643" y="68960"/>
                  </a:lnTo>
                  <a:lnTo>
                    <a:pt x="438323" y="71994"/>
                  </a:lnTo>
                  <a:lnTo>
                    <a:pt x="442341" y="74421"/>
                  </a:lnTo>
                  <a:lnTo>
                    <a:pt x="445389" y="76199"/>
                  </a:lnTo>
                  <a:lnTo>
                    <a:pt x="449199" y="75183"/>
                  </a:lnTo>
                  <a:lnTo>
                    <a:pt x="451103" y="72262"/>
                  </a:lnTo>
                  <a:lnTo>
                    <a:pt x="452881" y="69214"/>
                  </a:lnTo>
                  <a:lnTo>
                    <a:pt x="451866" y="65277"/>
                  </a:lnTo>
                  <a:lnTo>
                    <a:pt x="448945" y="63499"/>
                  </a:lnTo>
                  <a:lnTo>
                    <a:pt x="445663" y="61543"/>
                  </a:lnTo>
                  <a:close/>
                </a:path>
                <a:path w="488315" h="111760">
                  <a:moveTo>
                    <a:pt x="445770" y="23113"/>
                  </a:moveTo>
                  <a:lnTo>
                    <a:pt x="445663" y="61543"/>
                  </a:lnTo>
                  <a:lnTo>
                    <a:pt x="448945" y="63499"/>
                  </a:lnTo>
                  <a:lnTo>
                    <a:pt x="451866" y="65277"/>
                  </a:lnTo>
                  <a:lnTo>
                    <a:pt x="452816" y="68960"/>
                  </a:lnTo>
                  <a:lnTo>
                    <a:pt x="452881" y="69214"/>
                  </a:lnTo>
                  <a:lnTo>
                    <a:pt x="451103" y="72262"/>
                  </a:lnTo>
                  <a:lnTo>
                    <a:pt x="449199" y="75183"/>
                  </a:lnTo>
                  <a:lnTo>
                    <a:pt x="445389" y="76199"/>
                  </a:lnTo>
                  <a:lnTo>
                    <a:pt x="475858" y="76199"/>
                  </a:lnTo>
                  <a:lnTo>
                    <a:pt x="445770" y="23113"/>
                  </a:lnTo>
                  <a:close/>
                </a:path>
                <a:path w="488315" h="111760">
                  <a:moveTo>
                    <a:pt x="235458" y="0"/>
                  </a:moveTo>
                  <a:lnTo>
                    <a:pt x="185293" y="2666"/>
                  </a:lnTo>
                  <a:lnTo>
                    <a:pt x="137287" y="12318"/>
                  </a:lnTo>
                  <a:lnTo>
                    <a:pt x="92583" y="28955"/>
                  </a:lnTo>
                  <a:lnTo>
                    <a:pt x="51689" y="52704"/>
                  </a:lnTo>
                  <a:lnTo>
                    <a:pt x="33040" y="67398"/>
                  </a:lnTo>
                  <a:lnTo>
                    <a:pt x="34701" y="74421"/>
                  </a:lnTo>
                  <a:lnTo>
                    <a:pt x="35450" y="74421"/>
                  </a:lnTo>
                  <a:lnTo>
                    <a:pt x="43245" y="75691"/>
                  </a:lnTo>
                  <a:lnTo>
                    <a:pt x="42773" y="75691"/>
                  </a:lnTo>
                  <a:lnTo>
                    <a:pt x="47112" y="71994"/>
                  </a:lnTo>
                  <a:lnTo>
                    <a:pt x="84709" y="47116"/>
                  </a:lnTo>
                  <a:lnTo>
                    <a:pt x="126492" y="28955"/>
                  </a:lnTo>
                  <a:lnTo>
                    <a:pt x="171450" y="17525"/>
                  </a:lnTo>
                  <a:lnTo>
                    <a:pt x="219202" y="12826"/>
                  </a:lnTo>
                  <a:lnTo>
                    <a:pt x="327910" y="12699"/>
                  </a:lnTo>
                  <a:lnTo>
                    <a:pt x="321945" y="11175"/>
                  </a:lnTo>
                  <a:lnTo>
                    <a:pt x="304546" y="7365"/>
                  </a:lnTo>
                  <a:lnTo>
                    <a:pt x="287147" y="4317"/>
                  </a:lnTo>
                  <a:lnTo>
                    <a:pt x="269875" y="2158"/>
                  </a:lnTo>
                  <a:lnTo>
                    <a:pt x="252603" y="761"/>
                  </a:lnTo>
                  <a:lnTo>
                    <a:pt x="235458" y="0"/>
                  </a:lnTo>
                  <a:close/>
                </a:path>
                <a:path w="488315" h="111760">
                  <a:moveTo>
                    <a:pt x="327910" y="12699"/>
                  </a:moveTo>
                  <a:lnTo>
                    <a:pt x="235585" y="12699"/>
                  </a:lnTo>
                  <a:lnTo>
                    <a:pt x="252095" y="13334"/>
                  </a:lnTo>
                  <a:lnTo>
                    <a:pt x="268732" y="14858"/>
                  </a:lnTo>
                  <a:lnTo>
                    <a:pt x="319150" y="23494"/>
                  </a:lnTo>
                  <a:lnTo>
                    <a:pt x="369824" y="39115"/>
                  </a:lnTo>
                  <a:lnTo>
                    <a:pt x="419862" y="61721"/>
                  </a:lnTo>
                  <a:lnTo>
                    <a:pt x="438323" y="71994"/>
                  </a:lnTo>
                  <a:lnTo>
                    <a:pt x="445643" y="68960"/>
                  </a:lnTo>
                  <a:lnTo>
                    <a:pt x="408559" y="41782"/>
                  </a:lnTo>
                  <a:lnTo>
                    <a:pt x="356870" y="21081"/>
                  </a:lnTo>
                  <a:lnTo>
                    <a:pt x="339344" y="15620"/>
                  </a:lnTo>
                  <a:lnTo>
                    <a:pt x="32791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72427" y="2231135"/>
              <a:ext cx="239395" cy="837565"/>
            </a:xfrm>
            <a:custGeom>
              <a:avLst/>
              <a:gdLst/>
              <a:ahLst/>
              <a:cxnLst/>
              <a:rect l="l" t="t" r="r" b="b"/>
              <a:pathLst>
                <a:path w="239395" h="837564">
                  <a:moveTo>
                    <a:pt x="9398" y="797178"/>
                  </a:moveTo>
                  <a:lnTo>
                    <a:pt x="0" y="834136"/>
                  </a:lnTo>
                  <a:lnTo>
                    <a:pt x="12192" y="837184"/>
                  </a:lnTo>
                  <a:lnTo>
                    <a:pt x="21717" y="800353"/>
                  </a:lnTo>
                  <a:lnTo>
                    <a:pt x="9398" y="797178"/>
                  </a:lnTo>
                  <a:close/>
                </a:path>
                <a:path w="239395" h="837564">
                  <a:moveTo>
                    <a:pt x="22098" y="748029"/>
                  </a:moveTo>
                  <a:lnTo>
                    <a:pt x="12573" y="784860"/>
                  </a:lnTo>
                  <a:lnTo>
                    <a:pt x="24892" y="788035"/>
                  </a:lnTo>
                  <a:lnTo>
                    <a:pt x="34417" y="751204"/>
                  </a:lnTo>
                  <a:lnTo>
                    <a:pt x="22098" y="748029"/>
                  </a:lnTo>
                  <a:close/>
                </a:path>
                <a:path w="239395" h="837564">
                  <a:moveTo>
                    <a:pt x="34671" y="698753"/>
                  </a:moveTo>
                  <a:lnTo>
                    <a:pt x="25273" y="735711"/>
                  </a:lnTo>
                  <a:lnTo>
                    <a:pt x="37592" y="738886"/>
                  </a:lnTo>
                  <a:lnTo>
                    <a:pt x="46990" y="701928"/>
                  </a:lnTo>
                  <a:lnTo>
                    <a:pt x="34671" y="698753"/>
                  </a:lnTo>
                  <a:close/>
                </a:path>
                <a:path w="239395" h="837564">
                  <a:moveTo>
                    <a:pt x="47371" y="649604"/>
                  </a:moveTo>
                  <a:lnTo>
                    <a:pt x="37846" y="686435"/>
                  </a:lnTo>
                  <a:lnTo>
                    <a:pt x="50165" y="689610"/>
                  </a:lnTo>
                  <a:lnTo>
                    <a:pt x="59690" y="652779"/>
                  </a:lnTo>
                  <a:lnTo>
                    <a:pt x="47371" y="649604"/>
                  </a:lnTo>
                  <a:close/>
                </a:path>
                <a:path w="239395" h="837564">
                  <a:moveTo>
                    <a:pt x="60071" y="600328"/>
                  </a:moveTo>
                  <a:lnTo>
                    <a:pt x="50546" y="637286"/>
                  </a:lnTo>
                  <a:lnTo>
                    <a:pt x="62865" y="640461"/>
                  </a:lnTo>
                  <a:lnTo>
                    <a:pt x="72263" y="603503"/>
                  </a:lnTo>
                  <a:lnTo>
                    <a:pt x="60071" y="600328"/>
                  </a:lnTo>
                  <a:close/>
                </a:path>
                <a:path w="239395" h="837564">
                  <a:moveTo>
                    <a:pt x="72644" y="551179"/>
                  </a:moveTo>
                  <a:lnTo>
                    <a:pt x="63119" y="588137"/>
                  </a:lnTo>
                  <a:lnTo>
                    <a:pt x="75438" y="591185"/>
                  </a:lnTo>
                  <a:lnTo>
                    <a:pt x="84963" y="554354"/>
                  </a:lnTo>
                  <a:lnTo>
                    <a:pt x="72644" y="551179"/>
                  </a:lnTo>
                  <a:close/>
                </a:path>
                <a:path w="239395" h="837564">
                  <a:moveTo>
                    <a:pt x="85344" y="502030"/>
                  </a:moveTo>
                  <a:lnTo>
                    <a:pt x="75819" y="538861"/>
                  </a:lnTo>
                  <a:lnTo>
                    <a:pt x="88138" y="542036"/>
                  </a:lnTo>
                  <a:lnTo>
                    <a:pt x="97663" y="505078"/>
                  </a:lnTo>
                  <a:lnTo>
                    <a:pt x="85344" y="502030"/>
                  </a:lnTo>
                  <a:close/>
                </a:path>
                <a:path w="239395" h="837564">
                  <a:moveTo>
                    <a:pt x="97917" y="452754"/>
                  </a:moveTo>
                  <a:lnTo>
                    <a:pt x="88519" y="489712"/>
                  </a:lnTo>
                  <a:lnTo>
                    <a:pt x="100838" y="492887"/>
                  </a:lnTo>
                  <a:lnTo>
                    <a:pt x="110236" y="455929"/>
                  </a:lnTo>
                  <a:lnTo>
                    <a:pt x="97917" y="452754"/>
                  </a:lnTo>
                  <a:close/>
                </a:path>
                <a:path w="239395" h="837564">
                  <a:moveTo>
                    <a:pt x="110617" y="403605"/>
                  </a:moveTo>
                  <a:lnTo>
                    <a:pt x="101092" y="440436"/>
                  </a:lnTo>
                  <a:lnTo>
                    <a:pt x="113411" y="443611"/>
                  </a:lnTo>
                  <a:lnTo>
                    <a:pt x="122936" y="406780"/>
                  </a:lnTo>
                  <a:lnTo>
                    <a:pt x="110617" y="403605"/>
                  </a:lnTo>
                  <a:close/>
                </a:path>
                <a:path w="239395" h="837564">
                  <a:moveTo>
                    <a:pt x="123317" y="354329"/>
                  </a:moveTo>
                  <a:lnTo>
                    <a:pt x="113792" y="391287"/>
                  </a:lnTo>
                  <a:lnTo>
                    <a:pt x="126111" y="394462"/>
                  </a:lnTo>
                  <a:lnTo>
                    <a:pt x="135508" y="357504"/>
                  </a:lnTo>
                  <a:lnTo>
                    <a:pt x="123317" y="354329"/>
                  </a:lnTo>
                  <a:close/>
                </a:path>
                <a:path w="239395" h="837564">
                  <a:moveTo>
                    <a:pt x="135890" y="305180"/>
                  </a:moveTo>
                  <a:lnTo>
                    <a:pt x="126365" y="342138"/>
                  </a:lnTo>
                  <a:lnTo>
                    <a:pt x="138683" y="345186"/>
                  </a:lnTo>
                  <a:lnTo>
                    <a:pt x="148208" y="308355"/>
                  </a:lnTo>
                  <a:lnTo>
                    <a:pt x="135890" y="305180"/>
                  </a:lnTo>
                  <a:close/>
                </a:path>
                <a:path w="239395" h="837564">
                  <a:moveTo>
                    <a:pt x="148590" y="256031"/>
                  </a:moveTo>
                  <a:lnTo>
                    <a:pt x="139065" y="292862"/>
                  </a:lnTo>
                  <a:lnTo>
                    <a:pt x="151383" y="296037"/>
                  </a:lnTo>
                  <a:lnTo>
                    <a:pt x="160908" y="259079"/>
                  </a:lnTo>
                  <a:lnTo>
                    <a:pt x="148590" y="256031"/>
                  </a:lnTo>
                  <a:close/>
                </a:path>
                <a:path w="239395" h="837564">
                  <a:moveTo>
                    <a:pt x="161163" y="206755"/>
                  </a:moveTo>
                  <a:lnTo>
                    <a:pt x="151765" y="243712"/>
                  </a:lnTo>
                  <a:lnTo>
                    <a:pt x="163956" y="246887"/>
                  </a:lnTo>
                  <a:lnTo>
                    <a:pt x="173481" y="209930"/>
                  </a:lnTo>
                  <a:lnTo>
                    <a:pt x="161163" y="206755"/>
                  </a:lnTo>
                  <a:close/>
                </a:path>
                <a:path w="239395" h="837564">
                  <a:moveTo>
                    <a:pt x="173863" y="157606"/>
                  </a:moveTo>
                  <a:lnTo>
                    <a:pt x="164338" y="194437"/>
                  </a:lnTo>
                  <a:lnTo>
                    <a:pt x="176656" y="197612"/>
                  </a:lnTo>
                  <a:lnTo>
                    <a:pt x="186181" y="160781"/>
                  </a:lnTo>
                  <a:lnTo>
                    <a:pt x="173863" y="157606"/>
                  </a:lnTo>
                  <a:close/>
                </a:path>
                <a:path w="239395" h="837564">
                  <a:moveTo>
                    <a:pt x="186436" y="108330"/>
                  </a:moveTo>
                  <a:lnTo>
                    <a:pt x="177038" y="145287"/>
                  </a:lnTo>
                  <a:lnTo>
                    <a:pt x="189356" y="148462"/>
                  </a:lnTo>
                  <a:lnTo>
                    <a:pt x="198754" y="111505"/>
                  </a:lnTo>
                  <a:lnTo>
                    <a:pt x="186436" y="108330"/>
                  </a:lnTo>
                  <a:close/>
                </a:path>
                <a:path w="239395" h="837564">
                  <a:moveTo>
                    <a:pt x="195817" y="72192"/>
                  </a:moveTo>
                  <a:lnTo>
                    <a:pt x="189611" y="96012"/>
                  </a:lnTo>
                  <a:lnTo>
                    <a:pt x="201929" y="99187"/>
                  </a:lnTo>
                  <a:lnTo>
                    <a:pt x="208056" y="75352"/>
                  </a:lnTo>
                  <a:lnTo>
                    <a:pt x="195817" y="72192"/>
                  </a:lnTo>
                  <a:close/>
                </a:path>
                <a:path w="239395" h="837564">
                  <a:moveTo>
                    <a:pt x="233828" y="59943"/>
                  </a:moveTo>
                  <a:lnTo>
                    <a:pt x="199008" y="59943"/>
                  </a:lnTo>
                  <a:lnTo>
                    <a:pt x="211200" y="63118"/>
                  </a:lnTo>
                  <a:lnTo>
                    <a:pt x="208056" y="75352"/>
                  </a:lnTo>
                  <a:lnTo>
                    <a:pt x="238887" y="83312"/>
                  </a:lnTo>
                  <a:lnTo>
                    <a:pt x="233828" y="59943"/>
                  </a:lnTo>
                  <a:close/>
                </a:path>
                <a:path w="239395" h="837564">
                  <a:moveTo>
                    <a:pt x="199008" y="59943"/>
                  </a:moveTo>
                  <a:lnTo>
                    <a:pt x="195817" y="72192"/>
                  </a:lnTo>
                  <a:lnTo>
                    <a:pt x="208056" y="75352"/>
                  </a:lnTo>
                  <a:lnTo>
                    <a:pt x="211200" y="63118"/>
                  </a:lnTo>
                  <a:lnTo>
                    <a:pt x="199008" y="59943"/>
                  </a:lnTo>
                  <a:close/>
                </a:path>
                <a:path w="239395" h="837564">
                  <a:moveTo>
                    <a:pt x="220852" y="0"/>
                  </a:moveTo>
                  <a:lnTo>
                    <a:pt x="165100" y="64262"/>
                  </a:lnTo>
                  <a:lnTo>
                    <a:pt x="195817" y="72192"/>
                  </a:lnTo>
                  <a:lnTo>
                    <a:pt x="199008" y="59943"/>
                  </a:lnTo>
                  <a:lnTo>
                    <a:pt x="233828" y="59943"/>
                  </a:lnTo>
                  <a:lnTo>
                    <a:pt x="22085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55820" y="1524000"/>
            <a:ext cx="4075429" cy="707390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29"/>
              </a:spcBef>
            </a:pPr>
            <a:r>
              <a:rPr sz="2000" i="1" dirty="0">
                <a:latin typeface="Calibri"/>
                <a:cs typeface="Calibri"/>
              </a:rPr>
              <a:t>This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entails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an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underflow</a:t>
            </a:r>
            <a:r>
              <a:rPr sz="2000" i="1" dirty="0">
                <a:latin typeface="Calibri"/>
                <a:cs typeface="Calibri"/>
              </a:rPr>
              <a:t>;</a:t>
            </a:r>
            <a:r>
              <a:rPr sz="2000" i="1" spc="-6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hence,</a:t>
            </a:r>
            <a:endParaRPr sz="20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sz="2000" i="1" dirty="0">
                <a:latin typeface="Calibri"/>
                <a:cs typeface="Calibri"/>
              </a:rPr>
              <a:t>we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must</a:t>
            </a:r>
            <a:r>
              <a:rPr sz="2000" i="1" spc="-3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either</a:t>
            </a:r>
            <a:r>
              <a:rPr sz="2000" i="1" spc="-5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redistribute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or</a:t>
            </a:r>
            <a:r>
              <a:rPr sz="2000" i="1" spc="-35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merge!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99938" y="3068573"/>
            <a:ext cx="1758950" cy="542925"/>
          </a:xfrm>
          <a:custGeom>
            <a:avLst/>
            <a:gdLst/>
            <a:ahLst/>
            <a:cxnLst/>
            <a:rect l="l" t="t" r="r" b="b"/>
            <a:pathLst>
              <a:path w="1758950" h="542925">
                <a:moveTo>
                  <a:pt x="0" y="271272"/>
                </a:moveTo>
                <a:lnTo>
                  <a:pt x="10452" y="229309"/>
                </a:lnTo>
                <a:lnTo>
                  <a:pt x="40766" y="189376"/>
                </a:lnTo>
                <a:lnTo>
                  <a:pt x="89378" y="151955"/>
                </a:lnTo>
                <a:lnTo>
                  <a:pt x="154724" y="117528"/>
                </a:lnTo>
                <a:lnTo>
                  <a:pt x="193183" y="101588"/>
                </a:lnTo>
                <a:lnTo>
                  <a:pt x="235240" y="86576"/>
                </a:lnTo>
                <a:lnTo>
                  <a:pt x="280697" y="72554"/>
                </a:lnTo>
                <a:lnTo>
                  <a:pt x="329361" y="59582"/>
                </a:lnTo>
                <a:lnTo>
                  <a:pt x="381036" y="47720"/>
                </a:lnTo>
                <a:lnTo>
                  <a:pt x="435525" y="37027"/>
                </a:lnTo>
                <a:lnTo>
                  <a:pt x="492634" y="27565"/>
                </a:lnTo>
                <a:lnTo>
                  <a:pt x="552166" y="19393"/>
                </a:lnTo>
                <a:lnTo>
                  <a:pt x="613928" y="12572"/>
                </a:lnTo>
                <a:lnTo>
                  <a:pt x="677722" y="7162"/>
                </a:lnTo>
                <a:lnTo>
                  <a:pt x="743354" y="3223"/>
                </a:lnTo>
                <a:lnTo>
                  <a:pt x="810627" y="815"/>
                </a:lnTo>
                <a:lnTo>
                  <a:pt x="879348" y="0"/>
                </a:lnTo>
                <a:lnTo>
                  <a:pt x="948068" y="815"/>
                </a:lnTo>
                <a:lnTo>
                  <a:pt x="1015341" y="3223"/>
                </a:lnTo>
                <a:lnTo>
                  <a:pt x="1080973" y="7162"/>
                </a:lnTo>
                <a:lnTo>
                  <a:pt x="1144767" y="12572"/>
                </a:lnTo>
                <a:lnTo>
                  <a:pt x="1206529" y="19393"/>
                </a:lnTo>
                <a:lnTo>
                  <a:pt x="1266061" y="27565"/>
                </a:lnTo>
                <a:lnTo>
                  <a:pt x="1323170" y="37027"/>
                </a:lnTo>
                <a:lnTo>
                  <a:pt x="1377659" y="47720"/>
                </a:lnTo>
                <a:lnTo>
                  <a:pt x="1429334" y="59582"/>
                </a:lnTo>
                <a:lnTo>
                  <a:pt x="1477998" y="72554"/>
                </a:lnTo>
                <a:lnTo>
                  <a:pt x="1523455" y="86576"/>
                </a:lnTo>
                <a:lnTo>
                  <a:pt x="1565512" y="101588"/>
                </a:lnTo>
                <a:lnTo>
                  <a:pt x="1603971" y="117528"/>
                </a:lnTo>
                <a:lnTo>
                  <a:pt x="1638638" y="134337"/>
                </a:lnTo>
                <a:lnTo>
                  <a:pt x="1695813" y="170322"/>
                </a:lnTo>
                <a:lnTo>
                  <a:pt x="1735471" y="209059"/>
                </a:lnTo>
                <a:lnTo>
                  <a:pt x="1756050" y="250066"/>
                </a:lnTo>
                <a:lnTo>
                  <a:pt x="1758695" y="271272"/>
                </a:lnTo>
                <a:lnTo>
                  <a:pt x="1756050" y="292477"/>
                </a:lnTo>
                <a:lnTo>
                  <a:pt x="1735471" y="333484"/>
                </a:lnTo>
                <a:lnTo>
                  <a:pt x="1695813" y="372221"/>
                </a:lnTo>
                <a:lnTo>
                  <a:pt x="1638638" y="408206"/>
                </a:lnTo>
                <a:lnTo>
                  <a:pt x="1603971" y="425015"/>
                </a:lnTo>
                <a:lnTo>
                  <a:pt x="1565512" y="440955"/>
                </a:lnTo>
                <a:lnTo>
                  <a:pt x="1523455" y="455967"/>
                </a:lnTo>
                <a:lnTo>
                  <a:pt x="1477998" y="469989"/>
                </a:lnTo>
                <a:lnTo>
                  <a:pt x="1429334" y="482961"/>
                </a:lnTo>
                <a:lnTo>
                  <a:pt x="1377659" y="494823"/>
                </a:lnTo>
                <a:lnTo>
                  <a:pt x="1323170" y="505516"/>
                </a:lnTo>
                <a:lnTo>
                  <a:pt x="1266061" y="514978"/>
                </a:lnTo>
                <a:lnTo>
                  <a:pt x="1206529" y="523150"/>
                </a:lnTo>
                <a:lnTo>
                  <a:pt x="1144767" y="529971"/>
                </a:lnTo>
                <a:lnTo>
                  <a:pt x="1080973" y="535381"/>
                </a:lnTo>
                <a:lnTo>
                  <a:pt x="1015341" y="539320"/>
                </a:lnTo>
                <a:lnTo>
                  <a:pt x="948068" y="541728"/>
                </a:lnTo>
                <a:lnTo>
                  <a:pt x="879348" y="542544"/>
                </a:lnTo>
                <a:lnTo>
                  <a:pt x="810627" y="541728"/>
                </a:lnTo>
                <a:lnTo>
                  <a:pt x="743354" y="539320"/>
                </a:lnTo>
                <a:lnTo>
                  <a:pt x="677722" y="535381"/>
                </a:lnTo>
                <a:lnTo>
                  <a:pt x="613928" y="529971"/>
                </a:lnTo>
                <a:lnTo>
                  <a:pt x="552166" y="523150"/>
                </a:lnTo>
                <a:lnTo>
                  <a:pt x="492634" y="514978"/>
                </a:lnTo>
                <a:lnTo>
                  <a:pt x="435525" y="505516"/>
                </a:lnTo>
                <a:lnTo>
                  <a:pt x="381036" y="494823"/>
                </a:lnTo>
                <a:lnTo>
                  <a:pt x="329361" y="482961"/>
                </a:lnTo>
                <a:lnTo>
                  <a:pt x="280697" y="469989"/>
                </a:lnTo>
                <a:lnTo>
                  <a:pt x="235240" y="455967"/>
                </a:lnTo>
                <a:lnTo>
                  <a:pt x="193183" y="440955"/>
                </a:lnTo>
                <a:lnTo>
                  <a:pt x="154724" y="425015"/>
                </a:lnTo>
                <a:lnTo>
                  <a:pt x="120057" y="408206"/>
                </a:lnTo>
                <a:lnTo>
                  <a:pt x="62882" y="372221"/>
                </a:lnTo>
                <a:lnTo>
                  <a:pt x="23224" y="333484"/>
                </a:lnTo>
                <a:lnTo>
                  <a:pt x="2645" y="292477"/>
                </a:lnTo>
                <a:lnTo>
                  <a:pt x="0" y="271272"/>
                </a:lnTo>
                <a:close/>
              </a:path>
            </a:pathLst>
          </a:custGeom>
          <a:ln w="25907">
            <a:solidFill>
              <a:srgbClr val="00AF5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013460" y="2468879"/>
            <a:ext cx="5043170" cy="1606550"/>
          </a:xfrm>
          <a:custGeom>
            <a:avLst/>
            <a:gdLst/>
            <a:ahLst/>
            <a:cxnLst/>
            <a:rect l="l" t="t" r="r" b="b"/>
            <a:pathLst>
              <a:path w="5043170" h="1606550">
                <a:moveTo>
                  <a:pt x="2535936" y="402336"/>
                </a:moveTo>
                <a:lnTo>
                  <a:pt x="2535936" y="0"/>
                </a:lnTo>
                <a:lnTo>
                  <a:pt x="3021965" y="0"/>
                </a:lnTo>
                <a:lnTo>
                  <a:pt x="3021965" y="402336"/>
                </a:lnTo>
                <a:lnTo>
                  <a:pt x="2535936" y="402336"/>
                </a:lnTo>
              </a:path>
              <a:path w="5043170" h="1606550">
                <a:moveTo>
                  <a:pt x="2615184" y="0"/>
                </a:moveTo>
                <a:lnTo>
                  <a:pt x="2615184" y="402336"/>
                </a:lnTo>
                <a:lnTo>
                  <a:pt x="2615184" y="0"/>
                </a:lnTo>
              </a:path>
              <a:path w="5043170" h="1606550">
                <a:moveTo>
                  <a:pt x="3022091" y="402336"/>
                </a:moveTo>
                <a:lnTo>
                  <a:pt x="3022091" y="0"/>
                </a:lnTo>
                <a:lnTo>
                  <a:pt x="3509644" y="0"/>
                </a:lnTo>
                <a:lnTo>
                  <a:pt x="3509644" y="402336"/>
                </a:lnTo>
                <a:lnTo>
                  <a:pt x="3022091" y="402336"/>
                </a:lnTo>
              </a:path>
              <a:path w="5043170" h="1606550">
                <a:moveTo>
                  <a:pt x="3102864" y="0"/>
                </a:moveTo>
                <a:lnTo>
                  <a:pt x="3102864" y="402336"/>
                </a:lnTo>
                <a:lnTo>
                  <a:pt x="3102864" y="0"/>
                </a:lnTo>
              </a:path>
              <a:path w="5043170" h="1606550">
                <a:moveTo>
                  <a:pt x="3509772" y="402336"/>
                </a:moveTo>
                <a:lnTo>
                  <a:pt x="3509772" y="0"/>
                </a:lnTo>
                <a:lnTo>
                  <a:pt x="3997325" y="0"/>
                </a:lnTo>
                <a:lnTo>
                  <a:pt x="3997325" y="402336"/>
                </a:lnTo>
                <a:lnTo>
                  <a:pt x="3509772" y="402336"/>
                </a:lnTo>
              </a:path>
              <a:path w="5043170" h="1606550">
                <a:moveTo>
                  <a:pt x="3590543" y="0"/>
                </a:moveTo>
                <a:lnTo>
                  <a:pt x="3590543" y="402336"/>
                </a:lnTo>
                <a:lnTo>
                  <a:pt x="3590543" y="0"/>
                </a:lnTo>
              </a:path>
              <a:path w="5043170" h="1606550">
                <a:moveTo>
                  <a:pt x="3997452" y="402336"/>
                </a:moveTo>
                <a:lnTo>
                  <a:pt x="3997452" y="0"/>
                </a:lnTo>
                <a:lnTo>
                  <a:pt x="4483608" y="0"/>
                </a:lnTo>
                <a:lnTo>
                  <a:pt x="4483608" y="402336"/>
                </a:lnTo>
                <a:lnTo>
                  <a:pt x="3997452" y="402336"/>
                </a:lnTo>
              </a:path>
              <a:path w="5043170" h="1606550">
                <a:moveTo>
                  <a:pt x="4078224" y="0"/>
                </a:moveTo>
                <a:lnTo>
                  <a:pt x="4078224" y="402336"/>
                </a:lnTo>
                <a:lnTo>
                  <a:pt x="4078224" y="0"/>
                </a:lnTo>
              </a:path>
              <a:path w="5043170" h="1606550">
                <a:moveTo>
                  <a:pt x="4483608" y="402336"/>
                </a:moveTo>
                <a:lnTo>
                  <a:pt x="4483608" y="0"/>
                </a:lnTo>
                <a:lnTo>
                  <a:pt x="4564380" y="0"/>
                </a:lnTo>
                <a:lnTo>
                  <a:pt x="4564380" y="402336"/>
                </a:lnTo>
                <a:lnTo>
                  <a:pt x="4483608" y="402336"/>
                </a:lnTo>
              </a:path>
              <a:path w="5043170" h="1606550">
                <a:moveTo>
                  <a:pt x="416052" y="1171829"/>
                </a:moveTo>
                <a:lnTo>
                  <a:pt x="416052" y="768096"/>
                </a:lnTo>
                <a:lnTo>
                  <a:pt x="900684" y="768096"/>
                </a:lnTo>
                <a:lnTo>
                  <a:pt x="900684" y="1171829"/>
                </a:lnTo>
                <a:lnTo>
                  <a:pt x="416052" y="1171829"/>
                </a:lnTo>
              </a:path>
              <a:path w="5043170" h="1606550">
                <a:moveTo>
                  <a:pt x="900684" y="1171829"/>
                </a:moveTo>
                <a:lnTo>
                  <a:pt x="900684" y="768096"/>
                </a:lnTo>
                <a:lnTo>
                  <a:pt x="1388237" y="768096"/>
                </a:lnTo>
                <a:lnTo>
                  <a:pt x="1388237" y="1171829"/>
                </a:lnTo>
                <a:lnTo>
                  <a:pt x="900684" y="1171829"/>
                </a:lnTo>
              </a:path>
              <a:path w="5043170" h="1606550">
                <a:moveTo>
                  <a:pt x="981456" y="768096"/>
                </a:moveTo>
                <a:lnTo>
                  <a:pt x="981456" y="1171829"/>
                </a:lnTo>
                <a:lnTo>
                  <a:pt x="981456" y="768096"/>
                </a:lnTo>
              </a:path>
              <a:path w="5043170" h="1606550">
                <a:moveTo>
                  <a:pt x="1388364" y="1171829"/>
                </a:moveTo>
                <a:lnTo>
                  <a:pt x="1388364" y="768096"/>
                </a:lnTo>
                <a:lnTo>
                  <a:pt x="1875916" y="768096"/>
                </a:lnTo>
                <a:lnTo>
                  <a:pt x="1875916" y="1171829"/>
                </a:lnTo>
                <a:lnTo>
                  <a:pt x="1388364" y="1171829"/>
                </a:lnTo>
              </a:path>
              <a:path w="5043170" h="1606550">
                <a:moveTo>
                  <a:pt x="1469136" y="768096"/>
                </a:moveTo>
                <a:lnTo>
                  <a:pt x="1469136" y="1171829"/>
                </a:lnTo>
                <a:lnTo>
                  <a:pt x="1469136" y="768096"/>
                </a:lnTo>
              </a:path>
              <a:path w="5043170" h="1606550">
                <a:moveTo>
                  <a:pt x="1876044" y="1171829"/>
                </a:moveTo>
                <a:lnTo>
                  <a:pt x="1876044" y="768096"/>
                </a:lnTo>
                <a:lnTo>
                  <a:pt x="2363597" y="768096"/>
                </a:lnTo>
                <a:lnTo>
                  <a:pt x="2363597" y="1171829"/>
                </a:lnTo>
                <a:lnTo>
                  <a:pt x="1876044" y="1171829"/>
                </a:lnTo>
              </a:path>
              <a:path w="5043170" h="1606550">
                <a:moveTo>
                  <a:pt x="1956815" y="768096"/>
                </a:moveTo>
                <a:lnTo>
                  <a:pt x="1956815" y="1171829"/>
                </a:lnTo>
                <a:lnTo>
                  <a:pt x="1956815" y="768096"/>
                </a:lnTo>
              </a:path>
              <a:path w="5043170" h="1606550">
                <a:moveTo>
                  <a:pt x="2363724" y="1171829"/>
                </a:moveTo>
                <a:lnTo>
                  <a:pt x="2363724" y="768096"/>
                </a:lnTo>
                <a:lnTo>
                  <a:pt x="2444495" y="768096"/>
                </a:lnTo>
                <a:lnTo>
                  <a:pt x="2444495" y="1171829"/>
                </a:lnTo>
                <a:lnTo>
                  <a:pt x="2363724" y="1171829"/>
                </a:lnTo>
              </a:path>
              <a:path w="5043170" h="1606550">
                <a:moveTo>
                  <a:pt x="443484" y="1089660"/>
                </a:moveTo>
                <a:lnTo>
                  <a:pt x="0" y="1584960"/>
                </a:lnTo>
                <a:lnTo>
                  <a:pt x="443484" y="1089660"/>
                </a:lnTo>
              </a:path>
              <a:path w="5043170" h="1606550">
                <a:moveTo>
                  <a:pt x="85293" y="1526667"/>
                </a:moveTo>
                <a:lnTo>
                  <a:pt x="0" y="1584960"/>
                </a:lnTo>
                <a:lnTo>
                  <a:pt x="47383" y="1493520"/>
                </a:lnTo>
                <a:lnTo>
                  <a:pt x="85293" y="1526667"/>
                </a:lnTo>
              </a:path>
              <a:path w="5043170" h="1606550">
                <a:moveTo>
                  <a:pt x="931164" y="1089660"/>
                </a:moveTo>
                <a:lnTo>
                  <a:pt x="1379092" y="1595501"/>
                </a:lnTo>
                <a:lnTo>
                  <a:pt x="931164" y="1089660"/>
                </a:lnTo>
              </a:path>
              <a:path w="5043170" h="1606550">
                <a:moveTo>
                  <a:pt x="1330198" y="1504188"/>
                </a:moveTo>
                <a:lnTo>
                  <a:pt x="1379220" y="1595501"/>
                </a:lnTo>
                <a:lnTo>
                  <a:pt x="1292352" y="1537843"/>
                </a:lnTo>
                <a:lnTo>
                  <a:pt x="1330198" y="1504188"/>
                </a:lnTo>
              </a:path>
              <a:path w="5043170" h="1606550">
                <a:moveTo>
                  <a:pt x="1429512" y="1089660"/>
                </a:moveTo>
                <a:lnTo>
                  <a:pt x="2758313" y="1606169"/>
                </a:lnTo>
                <a:lnTo>
                  <a:pt x="1429512" y="1089660"/>
                </a:lnTo>
              </a:path>
              <a:path w="5043170" h="1606550">
                <a:moveTo>
                  <a:pt x="2672334" y="1545336"/>
                </a:moveTo>
                <a:lnTo>
                  <a:pt x="2758313" y="1606169"/>
                </a:lnTo>
                <a:lnTo>
                  <a:pt x="2654807" y="1593342"/>
                </a:lnTo>
                <a:lnTo>
                  <a:pt x="2672334" y="1545336"/>
                </a:lnTo>
              </a:path>
              <a:path w="5043170" h="1606550">
                <a:moveTo>
                  <a:pt x="2564765" y="352044"/>
                </a:moveTo>
                <a:lnTo>
                  <a:pt x="1388364" y="746760"/>
                </a:lnTo>
                <a:lnTo>
                  <a:pt x="2564765" y="352044"/>
                </a:lnTo>
              </a:path>
              <a:path w="5043170" h="1606550">
                <a:moveTo>
                  <a:pt x="1493392" y="738886"/>
                </a:moveTo>
                <a:lnTo>
                  <a:pt x="1388364" y="746760"/>
                </a:lnTo>
                <a:lnTo>
                  <a:pt x="1477517" y="690372"/>
                </a:lnTo>
                <a:lnTo>
                  <a:pt x="1493392" y="738886"/>
                </a:lnTo>
              </a:path>
              <a:path w="5043170" h="1606550">
                <a:moveTo>
                  <a:pt x="3052572" y="361188"/>
                </a:moveTo>
                <a:lnTo>
                  <a:pt x="5042916" y="746760"/>
                </a:lnTo>
                <a:lnTo>
                  <a:pt x="3052572" y="3611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56204" y="4087367"/>
          <a:ext cx="130174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757172" y="4087367"/>
          <a:ext cx="1296670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58310" y="2526537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472057" y="3087370"/>
            <a:ext cx="7297420" cy="985519"/>
            <a:chOff x="1472057" y="3087370"/>
            <a:chExt cx="7297420" cy="985519"/>
          </a:xfrm>
        </p:grpSpPr>
        <p:sp>
          <p:nvSpPr>
            <p:cNvPr id="13" name="object 13"/>
            <p:cNvSpPr/>
            <p:nvPr/>
          </p:nvSpPr>
          <p:spPr>
            <a:xfrm>
              <a:off x="1472057" y="3921886"/>
              <a:ext cx="3250565" cy="114300"/>
            </a:xfrm>
            <a:custGeom>
              <a:avLst/>
              <a:gdLst/>
              <a:ahLst/>
              <a:cxnLst/>
              <a:rect l="l" t="t" r="r" b="b"/>
              <a:pathLst>
                <a:path w="3250565" h="114300">
                  <a:moveTo>
                    <a:pt x="430911" y="106680"/>
                  </a:moveTo>
                  <a:lnTo>
                    <a:pt x="402501" y="68199"/>
                  </a:lnTo>
                  <a:lnTo>
                    <a:pt x="352171" y="0"/>
                  </a:lnTo>
                  <a:lnTo>
                    <a:pt x="367423" y="52324"/>
                  </a:lnTo>
                  <a:lnTo>
                    <a:pt x="331089" y="35433"/>
                  </a:lnTo>
                  <a:lnTo>
                    <a:pt x="307428" y="27559"/>
                  </a:lnTo>
                  <a:lnTo>
                    <a:pt x="302514" y="26035"/>
                  </a:lnTo>
                  <a:lnTo>
                    <a:pt x="258318" y="17272"/>
                  </a:lnTo>
                  <a:lnTo>
                    <a:pt x="213614" y="14859"/>
                  </a:lnTo>
                  <a:lnTo>
                    <a:pt x="198755" y="15367"/>
                  </a:lnTo>
                  <a:lnTo>
                    <a:pt x="154305" y="21590"/>
                  </a:lnTo>
                  <a:lnTo>
                    <a:pt x="110998" y="34036"/>
                  </a:lnTo>
                  <a:lnTo>
                    <a:pt x="69596" y="53086"/>
                  </a:lnTo>
                  <a:lnTo>
                    <a:pt x="61620" y="57696"/>
                  </a:lnTo>
                  <a:lnTo>
                    <a:pt x="75057" y="4826"/>
                  </a:lnTo>
                  <a:lnTo>
                    <a:pt x="0" y="114173"/>
                  </a:lnTo>
                  <a:lnTo>
                    <a:pt x="99733" y="73533"/>
                  </a:lnTo>
                  <a:lnTo>
                    <a:pt x="122809" y="64135"/>
                  </a:lnTo>
                  <a:lnTo>
                    <a:pt x="72783" y="65849"/>
                  </a:lnTo>
                  <a:lnTo>
                    <a:pt x="63246" y="71374"/>
                  </a:lnTo>
                  <a:lnTo>
                    <a:pt x="71996" y="66294"/>
                  </a:lnTo>
                  <a:lnTo>
                    <a:pt x="72783" y="65849"/>
                  </a:lnTo>
                  <a:lnTo>
                    <a:pt x="75946" y="64008"/>
                  </a:lnTo>
                  <a:lnTo>
                    <a:pt x="89027" y="57277"/>
                  </a:lnTo>
                  <a:lnTo>
                    <a:pt x="129032" y="41275"/>
                  </a:lnTo>
                  <a:lnTo>
                    <a:pt x="171450" y="31369"/>
                  </a:lnTo>
                  <a:lnTo>
                    <a:pt x="214122" y="27559"/>
                  </a:lnTo>
                  <a:lnTo>
                    <a:pt x="228473" y="27686"/>
                  </a:lnTo>
                  <a:lnTo>
                    <a:pt x="271272" y="32004"/>
                  </a:lnTo>
                  <a:lnTo>
                    <a:pt x="313182" y="42545"/>
                  </a:lnTo>
                  <a:lnTo>
                    <a:pt x="353568" y="59309"/>
                  </a:lnTo>
                  <a:lnTo>
                    <a:pt x="356654" y="60960"/>
                  </a:lnTo>
                  <a:lnTo>
                    <a:pt x="306451" y="60960"/>
                  </a:lnTo>
                  <a:lnTo>
                    <a:pt x="430911" y="106680"/>
                  </a:lnTo>
                  <a:close/>
                </a:path>
                <a:path w="3250565" h="114300">
                  <a:moveTo>
                    <a:pt x="1802498" y="106680"/>
                  </a:moveTo>
                  <a:lnTo>
                    <a:pt x="1774101" y="68199"/>
                  </a:lnTo>
                  <a:lnTo>
                    <a:pt x="1723771" y="0"/>
                  </a:lnTo>
                  <a:lnTo>
                    <a:pt x="1739023" y="52324"/>
                  </a:lnTo>
                  <a:lnTo>
                    <a:pt x="1730629" y="47879"/>
                  </a:lnTo>
                  <a:lnTo>
                    <a:pt x="1716786" y="41275"/>
                  </a:lnTo>
                  <a:lnTo>
                    <a:pt x="1702689" y="35433"/>
                  </a:lnTo>
                  <a:lnTo>
                    <a:pt x="1688465" y="30480"/>
                  </a:lnTo>
                  <a:lnTo>
                    <a:pt x="1679028" y="27559"/>
                  </a:lnTo>
                  <a:lnTo>
                    <a:pt x="1674114" y="26035"/>
                  </a:lnTo>
                  <a:lnTo>
                    <a:pt x="1629918" y="17272"/>
                  </a:lnTo>
                  <a:lnTo>
                    <a:pt x="1585214" y="14859"/>
                  </a:lnTo>
                  <a:lnTo>
                    <a:pt x="1570355" y="15367"/>
                  </a:lnTo>
                  <a:lnTo>
                    <a:pt x="1525905" y="21590"/>
                  </a:lnTo>
                  <a:lnTo>
                    <a:pt x="1482598" y="34036"/>
                  </a:lnTo>
                  <a:lnTo>
                    <a:pt x="1441196" y="53086"/>
                  </a:lnTo>
                  <a:lnTo>
                    <a:pt x="1433220" y="57696"/>
                  </a:lnTo>
                  <a:lnTo>
                    <a:pt x="1446657" y="4826"/>
                  </a:lnTo>
                  <a:lnTo>
                    <a:pt x="1371600" y="114173"/>
                  </a:lnTo>
                  <a:lnTo>
                    <a:pt x="1471333" y="73533"/>
                  </a:lnTo>
                  <a:lnTo>
                    <a:pt x="1494409" y="64135"/>
                  </a:lnTo>
                  <a:lnTo>
                    <a:pt x="1444383" y="65849"/>
                  </a:lnTo>
                  <a:lnTo>
                    <a:pt x="1434846" y="71374"/>
                  </a:lnTo>
                  <a:lnTo>
                    <a:pt x="1443596" y="66294"/>
                  </a:lnTo>
                  <a:lnTo>
                    <a:pt x="1444383" y="65849"/>
                  </a:lnTo>
                  <a:lnTo>
                    <a:pt x="1447546" y="64008"/>
                  </a:lnTo>
                  <a:lnTo>
                    <a:pt x="1460627" y="57277"/>
                  </a:lnTo>
                  <a:lnTo>
                    <a:pt x="1500632" y="41275"/>
                  </a:lnTo>
                  <a:lnTo>
                    <a:pt x="1543050" y="31369"/>
                  </a:lnTo>
                  <a:lnTo>
                    <a:pt x="1585722" y="27559"/>
                  </a:lnTo>
                  <a:lnTo>
                    <a:pt x="1600073" y="27686"/>
                  </a:lnTo>
                  <a:lnTo>
                    <a:pt x="1642872" y="32004"/>
                  </a:lnTo>
                  <a:lnTo>
                    <a:pt x="1684782" y="42545"/>
                  </a:lnTo>
                  <a:lnTo>
                    <a:pt x="1725168" y="59309"/>
                  </a:lnTo>
                  <a:lnTo>
                    <a:pt x="1728254" y="60960"/>
                  </a:lnTo>
                  <a:lnTo>
                    <a:pt x="1678051" y="60960"/>
                  </a:lnTo>
                  <a:lnTo>
                    <a:pt x="1802498" y="106680"/>
                  </a:lnTo>
                  <a:close/>
                </a:path>
                <a:path w="3250565" h="114300">
                  <a:moveTo>
                    <a:pt x="3250311" y="106680"/>
                  </a:moveTo>
                  <a:lnTo>
                    <a:pt x="3221901" y="68199"/>
                  </a:lnTo>
                  <a:lnTo>
                    <a:pt x="3171571" y="0"/>
                  </a:lnTo>
                  <a:lnTo>
                    <a:pt x="3186823" y="52324"/>
                  </a:lnTo>
                  <a:lnTo>
                    <a:pt x="3150489" y="35433"/>
                  </a:lnTo>
                  <a:lnTo>
                    <a:pt x="3126829" y="27559"/>
                  </a:lnTo>
                  <a:lnTo>
                    <a:pt x="3121914" y="26035"/>
                  </a:lnTo>
                  <a:lnTo>
                    <a:pt x="3077718" y="17272"/>
                  </a:lnTo>
                  <a:lnTo>
                    <a:pt x="3033014" y="14859"/>
                  </a:lnTo>
                  <a:lnTo>
                    <a:pt x="3018155" y="15367"/>
                  </a:lnTo>
                  <a:lnTo>
                    <a:pt x="2973705" y="21590"/>
                  </a:lnTo>
                  <a:lnTo>
                    <a:pt x="2930398" y="34036"/>
                  </a:lnTo>
                  <a:lnTo>
                    <a:pt x="2888996" y="53086"/>
                  </a:lnTo>
                  <a:lnTo>
                    <a:pt x="2881020" y="57696"/>
                  </a:lnTo>
                  <a:lnTo>
                    <a:pt x="2894457" y="4826"/>
                  </a:lnTo>
                  <a:lnTo>
                    <a:pt x="2819400" y="114173"/>
                  </a:lnTo>
                  <a:lnTo>
                    <a:pt x="2919133" y="73533"/>
                  </a:lnTo>
                  <a:lnTo>
                    <a:pt x="2942209" y="64135"/>
                  </a:lnTo>
                  <a:lnTo>
                    <a:pt x="2892183" y="65849"/>
                  </a:lnTo>
                  <a:lnTo>
                    <a:pt x="2882646" y="71374"/>
                  </a:lnTo>
                  <a:lnTo>
                    <a:pt x="2891396" y="66294"/>
                  </a:lnTo>
                  <a:lnTo>
                    <a:pt x="2892183" y="65849"/>
                  </a:lnTo>
                  <a:lnTo>
                    <a:pt x="2895346" y="64008"/>
                  </a:lnTo>
                  <a:lnTo>
                    <a:pt x="2908427" y="57277"/>
                  </a:lnTo>
                  <a:lnTo>
                    <a:pt x="2948432" y="41275"/>
                  </a:lnTo>
                  <a:lnTo>
                    <a:pt x="2990850" y="31369"/>
                  </a:lnTo>
                  <a:lnTo>
                    <a:pt x="3033522" y="27559"/>
                  </a:lnTo>
                  <a:lnTo>
                    <a:pt x="3047873" y="27686"/>
                  </a:lnTo>
                  <a:lnTo>
                    <a:pt x="3090672" y="32004"/>
                  </a:lnTo>
                  <a:lnTo>
                    <a:pt x="3132582" y="42545"/>
                  </a:lnTo>
                  <a:lnTo>
                    <a:pt x="3172968" y="59309"/>
                  </a:lnTo>
                  <a:lnTo>
                    <a:pt x="3176054" y="60960"/>
                  </a:lnTo>
                  <a:lnTo>
                    <a:pt x="3125851" y="60960"/>
                  </a:lnTo>
                  <a:lnTo>
                    <a:pt x="3250311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94020" y="3093720"/>
              <a:ext cx="3268979" cy="972819"/>
            </a:xfrm>
            <a:custGeom>
              <a:avLst/>
              <a:gdLst/>
              <a:ahLst/>
              <a:cxnLst/>
              <a:rect l="l" t="t" r="r" b="b"/>
              <a:pathLst>
                <a:path w="3268979" h="972820">
                  <a:moveTo>
                    <a:pt x="556259" y="467867"/>
                  </a:moveTo>
                  <a:lnTo>
                    <a:pt x="556259" y="0"/>
                  </a:lnTo>
                  <a:lnTo>
                    <a:pt x="1207007" y="0"/>
                  </a:lnTo>
                  <a:lnTo>
                    <a:pt x="1207007" y="467867"/>
                  </a:lnTo>
                  <a:lnTo>
                    <a:pt x="556259" y="467867"/>
                  </a:lnTo>
                </a:path>
                <a:path w="3268979" h="972820">
                  <a:moveTo>
                    <a:pt x="662939" y="0"/>
                  </a:moveTo>
                  <a:lnTo>
                    <a:pt x="662939" y="467867"/>
                  </a:lnTo>
                  <a:lnTo>
                    <a:pt x="662939" y="0"/>
                  </a:lnTo>
                </a:path>
                <a:path w="3268979" h="972820">
                  <a:moveTo>
                    <a:pt x="1207007" y="467867"/>
                  </a:moveTo>
                  <a:lnTo>
                    <a:pt x="1207007" y="0"/>
                  </a:lnTo>
                  <a:lnTo>
                    <a:pt x="1859279" y="0"/>
                  </a:lnTo>
                  <a:lnTo>
                    <a:pt x="1859279" y="467867"/>
                  </a:lnTo>
                  <a:lnTo>
                    <a:pt x="1207007" y="467867"/>
                  </a:lnTo>
                </a:path>
                <a:path w="3268979" h="972820">
                  <a:moveTo>
                    <a:pt x="1316735" y="0"/>
                  </a:moveTo>
                  <a:lnTo>
                    <a:pt x="1316735" y="467867"/>
                  </a:lnTo>
                  <a:lnTo>
                    <a:pt x="1316735" y="0"/>
                  </a:lnTo>
                </a:path>
                <a:path w="3268979" h="972820">
                  <a:moveTo>
                    <a:pt x="1859279" y="467867"/>
                  </a:moveTo>
                  <a:lnTo>
                    <a:pt x="1859279" y="0"/>
                  </a:lnTo>
                  <a:lnTo>
                    <a:pt x="2509901" y="0"/>
                  </a:lnTo>
                  <a:lnTo>
                    <a:pt x="2509901" y="467867"/>
                  </a:lnTo>
                  <a:lnTo>
                    <a:pt x="1859279" y="467867"/>
                  </a:lnTo>
                </a:path>
                <a:path w="3268979" h="972820">
                  <a:moveTo>
                    <a:pt x="1965959" y="0"/>
                  </a:moveTo>
                  <a:lnTo>
                    <a:pt x="1965959" y="467867"/>
                  </a:lnTo>
                  <a:lnTo>
                    <a:pt x="1965959" y="0"/>
                  </a:lnTo>
                </a:path>
                <a:path w="3268979" h="972820">
                  <a:moveTo>
                    <a:pt x="2510028" y="467867"/>
                  </a:moveTo>
                  <a:lnTo>
                    <a:pt x="2510028" y="0"/>
                  </a:lnTo>
                  <a:lnTo>
                    <a:pt x="3159125" y="0"/>
                  </a:lnTo>
                  <a:lnTo>
                    <a:pt x="3159125" y="467867"/>
                  </a:lnTo>
                  <a:lnTo>
                    <a:pt x="2510028" y="467867"/>
                  </a:lnTo>
                </a:path>
                <a:path w="3268979" h="972820">
                  <a:moveTo>
                    <a:pt x="2618231" y="0"/>
                  </a:moveTo>
                  <a:lnTo>
                    <a:pt x="2618231" y="467867"/>
                  </a:lnTo>
                  <a:lnTo>
                    <a:pt x="2618231" y="0"/>
                  </a:lnTo>
                </a:path>
                <a:path w="3268979" h="972820">
                  <a:moveTo>
                    <a:pt x="3159252" y="467867"/>
                  </a:moveTo>
                  <a:lnTo>
                    <a:pt x="3159252" y="0"/>
                  </a:lnTo>
                  <a:lnTo>
                    <a:pt x="3268853" y="0"/>
                  </a:lnTo>
                  <a:lnTo>
                    <a:pt x="3268853" y="467867"/>
                  </a:lnTo>
                  <a:lnTo>
                    <a:pt x="3159252" y="467867"/>
                  </a:lnTo>
                </a:path>
                <a:path w="3268979" h="972820">
                  <a:moveTo>
                    <a:pt x="597280" y="397763"/>
                  </a:moveTo>
                  <a:lnTo>
                    <a:pt x="0" y="972311"/>
                  </a:lnTo>
                  <a:lnTo>
                    <a:pt x="597280" y="397763"/>
                  </a:lnTo>
                </a:path>
                <a:path w="3268979" h="972820">
                  <a:moveTo>
                    <a:pt x="114300" y="903858"/>
                  </a:moveTo>
                  <a:lnTo>
                    <a:pt x="0" y="972184"/>
                  </a:lnTo>
                  <a:lnTo>
                    <a:pt x="65024" y="865631"/>
                  </a:lnTo>
                  <a:lnTo>
                    <a:pt x="114300" y="903858"/>
                  </a:lnTo>
                </a:path>
                <a:path w="3268979" h="972820">
                  <a:moveTo>
                    <a:pt x="1246631" y="397763"/>
                  </a:moveTo>
                  <a:lnTo>
                    <a:pt x="1859279" y="949324"/>
                  </a:lnTo>
                  <a:lnTo>
                    <a:pt x="1246631" y="397763"/>
                  </a:lnTo>
                </a:path>
                <a:path w="3268979" h="972820">
                  <a:moveTo>
                    <a:pt x="1789556" y="844295"/>
                  </a:moveTo>
                  <a:lnTo>
                    <a:pt x="1859279" y="949324"/>
                  </a:lnTo>
                  <a:lnTo>
                    <a:pt x="1740407" y="884046"/>
                  </a:lnTo>
                  <a:lnTo>
                    <a:pt x="1789556" y="844295"/>
                  </a:lnTo>
                </a:path>
                <a:path w="3268979" h="972820">
                  <a:moveTo>
                    <a:pt x="510031" y="83819"/>
                  </a:moveTo>
                  <a:lnTo>
                    <a:pt x="627760" y="150749"/>
                  </a:lnTo>
                  <a:lnTo>
                    <a:pt x="487679" y="138049"/>
                  </a:lnTo>
                  <a:lnTo>
                    <a:pt x="510031" y="8381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619244" y="4084320"/>
          <a:ext cx="1734181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6322314" y="324497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586984" y="3055620"/>
            <a:ext cx="1784985" cy="1005205"/>
            <a:chOff x="5586984" y="3055620"/>
            <a:chExt cx="1784985" cy="1005205"/>
          </a:xfrm>
        </p:grpSpPr>
        <p:sp>
          <p:nvSpPr>
            <p:cNvPr id="19" name="object 19"/>
            <p:cNvSpPr/>
            <p:nvPr/>
          </p:nvSpPr>
          <p:spPr>
            <a:xfrm>
              <a:off x="6123305" y="3949446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30" y="29717"/>
                  </a:moveTo>
                  <a:lnTo>
                    <a:pt x="0" y="111378"/>
                  </a:lnTo>
                  <a:lnTo>
                    <a:pt x="79883" y="81660"/>
                  </a:lnTo>
                  <a:lnTo>
                    <a:pt x="78323" y="81406"/>
                  </a:lnTo>
                  <a:lnTo>
                    <a:pt x="36068" y="81406"/>
                  </a:lnTo>
                  <a:lnTo>
                    <a:pt x="32004" y="81025"/>
                  </a:lnTo>
                  <a:lnTo>
                    <a:pt x="29845" y="78358"/>
                  </a:lnTo>
                  <a:lnTo>
                    <a:pt x="27559" y="75691"/>
                  </a:lnTo>
                  <a:lnTo>
                    <a:pt x="27773" y="72262"/>
                  </a:lnTo>
                  <a:lnTo>
                    <a:pt x="27812" y="71627"/>
                  </a:lnTo>
                  <a:lnTo>
                    <a:pt x="30607" y="69468"/>
                  </a:lnTo>
                  <a:lnTo>
                    <a:pt x="33040" y="67398"/>
                  </a:lnTo>
                  <a:lnTo>
                    <a:pt x="24130" y="29717"/>
                  </a:lnTo>
                  <a:close/>
                </a:path>
                <a:path w="488315" h="111760">
                  <a:moveTo>
                    <a:pt x="438323" y="71994"/>
                  </a:moveTo>
                  <a:lnTo>
                    <a:pt x="403351" y="86486"/>
                  </a:lnTo>
                  <a:lnTo>
                    <a:pt x="487806" y="97281"/>
                  </a:lnTo>
                  <a:lnTo>
                    <a:pt x="475858" y="76199"/>
                  </a:lnTo>
                  <a:lnTo>
                    <a:pt x="445389" y="76199"/>
                  </a:lnTo>
                  <a:lnTo>
                    <a:pt x="442341" y="74421"/>
                  </a:lnTo>
                  <a:lnTo>
                    <a:pt x="438323" y="71994"/>
                  </a:lnTo>
                  <a:close/>
                </a:path>
                <a:path w="488315" h="111760">
                  <a:moveTo>
                    <a:pt x="33040" y="67398"/>
                  </a:moveTo>
                  <a:lnTo>
                    <a:pt x="30607" y="69468"/>
                  </a:lnTo>
                  <a:lnTo>
                    <a:pt x="27812" y="71627"/>
                  </a:lnTo>
                  <a:lnTo>
                    <a:pt x="27638" y="74421"/>
                  </a:lnTo>
                  <a:lnTo>
                    <a:pt x="27559" y="75691"/>
                  </a:lnTo>
                  <a:lnTo>
                    <a:pt x="29845" y="78358"/>
                  </a:lnTo>
                  <a:lnTo>
                    <a:pt x="32004" y="81025"/>
                  </a:lnTo>
                  <a:lnTo>
                    <a:pt x="36068" y="81406"/>
                  </a:lnTo>
                  <a:lnTo>
                    <a:pt x="42773" y="75691"/>
                  </a:lnTo>
                  <a:lnTo>
                    <a:pt x="43245" y="75691"/>
                  </a:lnTo>
                  <a:lnTo>
                    <a:pt x="35450" y="74421"/>
                  </a:lnTo>
                  <a:lnTo>
                    <a:pt x="34701" y="74421"/>
                  </a:lnTo>
                  <a:lnTo>
                    <a:pt x="33040" y="67398"/>
                  </a:lnTo>
                  <a:close/>
                </a:path>
                <a:path w="488315" h="111760">
                  <a:moveTo>
                    <a:pt x="43245" y="75691"/>
                  </a:moveTo>
                  <a:lnTo>
                    <a:pt x="42773" y="75691"/>
                  </a:lnTo>
                  <a:lnTo>
                    <a:pt x="36068" y="81406"/>
                  </a:lnTo>
                  <a:lnTo>
                    <a:pt x="78323" y="81406"/>
                  </a:lnTo>
                  <a:lnTo>
                    <a:pt x="43245" y="75691"/>
                  </a:lnTo>
                  <a:close/>
                </a:path>
                <a:path w="488315" h="111760">
                  <a:moveTo>
                    <a:pt x="445663" y="61543"/>
                  </a:moveTo>
                  <a:lnTo>
                    <a:pt x="445643" y="68960"/>
                  </a:lnTo>
                  <a:lnTo>
                    <a:pt x="438323" y="71994"/>
                  </a:lnTo>
                  <a:lnTo>
                    <a:pt x="442341" y="74421"/>
                  </a:lnTo>
                  <a:lnTo>
                    <a:pt x="445389" y="76199"/>
                  </a:lnTo>
                  <a:lnTo>
                    <a:pt x="449199" y="75183"/>
                  </a:lnTo>
                  <a:lnTo>
                    <a:pt x="451103" y="72262"/>
                  </a:lnTo>
                  <a:lnTo>
                    <a:pt x="452881" y="69214"/>
                  </a:lnTo>
                  <a:lnTo>
                    <a:pt x="451866" y="65277"/>
                  </a:lnTo>
                  <a:lnTo>
                    <a:pt x="448945" y="63499"/>
                  </a:lnTo>
                  <a:lnTo>
                    <a:pt x="445663" y="61543"/>
                  </a:lnTo>
                  <a:close/>
                </a:path>
                <a:path w="488315" h="111760">
                  <a:moveTo>
                    <a:pt x="445770" y="23113"/>
                  </a:moveTo>
                  <a:lnTo>
                    <a:pt x="445663" y="61543"/>
                  </a:lnTo>
                  <a:lnTo>
                    <a:pt x="448945" y="63499"/>
                  </a:lnTo>
                  <a:lnTo>
                    <a:pt x="451866" y="65277"/>
                  </a:lnTo>
                  <a:lnTo>
                    <a:pt x="452816" y="68960"/>
                  </a:lnTo>
                  <a:lnTo>
                    <a:pt x="452881" y="69214"/>
                  </a:lnTo>
                  <a:lnTo>
                    <a:pt x="451103" y="72262"/>
                  </a:lnTo>
                  <a:lnTo>
                    <a:pt x="449199" y="75183"/>
                  </a:lnTo>
                  <a:lnTo>
                    <a:pt x="445389" y="76199"/>
                  </a:lnTo>
                  <a:lnTo>
                    <a:pt x="475858" y="76199"/>
                  </a:lnTo>
                  <a:lnTo>
                    <a:pt x="445770" y="23113"/>
                  </a:lnTo>
                  <a:close/>
                </a:path>
                <a:path w="488315" h="111760">
                  <a:moveTo>
                    <a:pt x="235458" y="0"/>
                  </a:moveTo>
                  <a:lnTo>
                    <a:pt x="185293" y="2666"/>
                  </a:lnTo>
                  <a:lnTo>
                    <a:pt x="137287" y="12318"/>
                  </a:lnTo>
                  <a:lnTo>
                    <a:pt x="92583" y="28955"/>
                  </a:lnTo>
                  <a:lnTo>
                    <a:pt x="51689" y="52704"/>
                  </a:lnTo>
                  <a:lnTo>
                    <a:pt x="33040" y="67398"/>
                  </a:lnTo>
                  <a:lnTo>
                    <a:pt x="34701" y="74421"/>
                  </a:lnTo>
                  <a:lnTo>
                    <a:pt x="35450" y="74421"/>
                  </a:lnTo>
                  <a:lnTo>
                    <a:pt x="43245" y="75691"/>
                  </a:lnTo>
                  <a:lnTo>
                    <a:pt x="42773" y="75691"/>
                  </a:lnTo>
                  <a:lnTo>
                    <a:pt x="47112" y="71994"/>
                  </a:lnTo>
                  <a:lnTo>
                    <a:pt x="84709" y="47116"/>
                  </a:lnTo>
                  <a:lnTo>
                    <a:pt x="126492" y="28955"/>
                  </a:lnTo>
                  <a:lnTo>
                    <a:pt x="171450" y="17525"/>
                  </a:lnTo>
                  <a:lnTo>
                    <a:pt x="219202" y="12826"/>
                  </a:lnTo>
                  <a:lnTo>
                    <a:pt x="327910" y="12699"/>
                  </a:lnTo>
                  <a:lnTo>
                    <a:pt x="321945" y="11175"/>
                  </a:lnTo>
                  <a:lnTo>
                    <a:pt x="304546" y="7365"/>
                  </a:lnTo>
                  <a:lnTo>
                    <a:pt x="287147" y="4317"/>
                  </a:lnTo>
                  <a:lnTo>
                    <a:pt x="269875" y="2158"/>
                  </a:lnTo>
                  <a:lnTo>
                    <a:pt x="252603" y="761"/>
                  </a:lnTo>
                  <a:lnTo>
                    <a:pt x="235458" y="0"/>
                  </a:lnTo>
                  <a:close/>
                </a:path>
                <a:path w="488315" h="111760">
                  <a:moveTo>
                    <a:pt x="327910" y="12699"/>
                  </a:moveTo>
                  <a:lnTo>
                    <a:pt x="235585" y="12699"/>
                  </a:lnTo>
                  <a:lnTo>
                    <a:pt x="252095" y="13334"/>
                  </a:lnTo>
                  <a:lnTo>
                    <a:pt x="268732" y="14858"/>
                  </a:lnTo>
                  <a:lnTo>
                    <a:pt x="319150" y="23494"/>
                  </a:lnTo>
                  <a:lnTo>
                    <a:pt x="369824" y="39115"/>
                  </a:lnTo>
                  <a:lnTo>
                    <a:pt x="419862" y="61721"/>
                  </a:lnTo>
                  <a:lnTo>
                    <a:pt x="438323" y="71994"/>
                  </a:lnTo>
                  <a:lnTo>
                    <a:pt x="445643" y="68960"/>
                  </a:lnTo>
                  <a:lnTo>
                    <a:pt x="408559" y="41782"/>
                  </a:lnTo>
                  <a:lnTo>
                    <a:pt x="356870" y="21081"/>
                  </a:lnTo>
                  <a:lnTo>
                    <a:pt x="339344" y="15620"/>
                  </a:lnTo>
                  <a:lnTo>
                    <a:pt x="32791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99938" y="3068574"/>
              <a:ext cx="1758950" cy="542925"/>
            </a:xfrm>
            <a:custGeom>
              <a:avLst/>
              <a:gdLst/>
              <a:ahLst/>
              <a:cxnLst/>
              <a:rect l="l" t="t" r="r" b="b"/>
              <a:pathLst>
                <a:path w="1758950" h="542925">
                  <a:moveTo>
                    <a:pt x="0" y="271272"/>
                  </a:moveTo>
                  <a:lnTo>
                    <a:pt x="10452" y="229309"/>
                  </a:lnTo>
                  <a:lnTo>
                    <a:pt x="40766" y="189376"/>
                  </a:lnTo>
                  <a:lnTo>
                    <a:pt x="89378" y="151955"/>
                  </a:lnTo>
                  <a:lnTo>
                    <a:pt x="154724" y="117528"/>
                  </a:lnTo>
                  <a:lnTo>
                    <a:pt x="193183" y="101588"/>
                  </a:lnTo>
                  <a:lnTo>
                    <a:pt x="235240" y="86576"/>
                  </a:lnTo>
                  <a:lnTo>
                    <a:pt x="280697" y="72554"/>
                  </a:lnTo>
                  <a:lnTo>
                    <a:pt x="329361" y="59582"/>
                  </a:lnTo>
                  <a:lnTo>
                    <a:pt x="381036" y="47720"/>
                  </a:lnTo>
                  <a:lnTo>
                    <a:pt x="435525" y="37027"/>
                  </a:lnTo>
                  <a:lnTo>
                    <a:pt x="492634" y="27565"/>
                  </a:lnTo>
                  <a:lnTo>
                    <a:pt x="552166" y="19393"/>
                  </a:lnTo>
                  <a:lnTo>
                    <a:pt x="613928" y="12572"/>
                  </a:lnTo>
                  <a:lnTo>
                    <a:pt x="677722" y="7162"/>
                  </a:lnTo>
                  <a:lnTo>
                    <a:pt x="743354" y="3223"/>
                  </a:lnTo>
                  <a:lnTo>
                    <a:pt x="810627" y="815"/>
                  </a:lnTo>
                  <a:lnTo>
                    <a:pt x="879348" y="0"/>
                  </a:lnTo>
                  <a:lnTo>
                    <a:pt x="948068" y="815"/>
                  </a:lnTo>
                  <a:lnTo>
                    <a:pt x="1015341" y="3223"/>
                  </a:lnTo>
                  <a:lnTo>
                    <a:pt x="1080973" y="7162"/>
                  </a:lnTo>
                  <a:lnTo>
                    <a:pt x="1144767" y="12572"/>
                  </a:lnTo>
                  <a:lnTo>
                    <a:pt x="1206529" y="19393"/>
                  </a:lnTo>
                  <a:lnTo>
                    <a:pt x="1266061" y="27565"/>
                  </a:lnTo>
                  <a:lnTo>
                    <a:pt x="1323170" y="37027"/>
                  </a:lnTo>
                  <a:lnTo>
                    <a:pt x="1377659" y="47720"/>
                  </a:lnTo>
                  <a:lnTo>
                    <a:pt x="1429334" y="59582"/>
                  </a:lnTo>
                  <a:lnTo>
                    <a:pt x="1477998" y="72554"/>
                  </a:lnTo>
                  <a:lnTo>
                    <a:pt x="1523455" y="86576"/>
                  </a:lnTo>
                  <a:lnTo>
                    <a:pt x="1565512" y="101588"/>
                  </a:lnTo>
                  <a:lnTo>
                    <a:pt x="1603971" y="117528"/>
                  </a:lnTo>
                  <a:lnTo>
                    <a:pt x="1638638" y="134337"/>
                  </a:lnTo>
                  <a:lnTo>
                    <a:pt x="1695813" y="170322"/>
                  </a:lnTo>
                  <a:lnTo>
                    <a:pt x="1735471" y="209059"/>
                  </a:lnTo>
                  <a:lnTo>
                    <a:pt x="1756050" y="250066"/>
                  </a:lnTo>
                  <a:lnTo>
                    <a:pt x="1758695" y="271272"/>
                  </a:lnTo>
                  <a:lnTo>
                    <a:pt x="1756050" y="292477"/>
                  </a:lnTo>
                  <a:lnTo>
                    <a:pt x="1735471" y="333484"/>
                  </a:lnTo>
                  <a:lnTo>
                    <a:pt x="1695813" y="372221"/>
                  </a:lnTo>
                  <a:lnTo>
                    <a:pt x="1638638" y="408206"/>
                  </a:lnTo>
                  <a:lnTo>
                    <a:pt x="1603971" y="425015"/>
                  </a:lnTo>
                  <a:lnTo>
                    <a:pt x="1565512" y="440955"/>
                  </a:lnTo>
                  <a:lnTo>
                    <a:pt x="1523455" y="455967"/>
                  </a:lnTo>
                  <a:lnTo>
                    <a:pt x="1477998" y="469989"/>
                  </a:lnTo>
                  <a:lnTo>
                    <a:pt x="1429334" y="482961"/>
                  </a:lnTo>
                  <a:lnTo>
                    <a:pt x="1377659" y="494823"/>
                  </a:lnTo>
                  <a:lnTo>
                    <a:pt x="1323170" y="505516"/>
                  </a:lnTo>
                  <a:lnTo>
                    <a:pt x="1266061" y="514978"/>
                  </a:lnTo>
                  <a:lnTo>
                    <a:pt x="1206529" y="523150"/>
                  </a:lnTo>
                  <a:lnTo>
                    <a:pt x="1144767" y="529971"/>
                  </a:lnTo>
                  <a:lnTo>
                    <a:pt x="1080973" y="535381"/>
                  </a:lnTo>
                  <a:lnTo>
                    <a:pt x="1015341" y="539320"/>
                  </a:lnTo>
                  <a:lnTo>
                    <a:pt x="948068" y="541728"/>
                  </a:lnTo>
                  <a:lnTo>
                    <a:pt x="879348" y="542544"/>
                  </a:lnTo>
                  <a:lnTo>
                    <a:pt x="810627" y="541728"/>
                  </a:lnTo>
                  <a:lnTo>
                    <a:pt x="743354" y="539320"/>
                  </a:lnTo>
                  <a:lnTo>
                    <a:pt x="677722" y="535381"/>
                  </a:lnTo>
                  <a:lnTo>
                    <a:pt x="613928" y="529971"/>
                  </a:lnTo>
                  <a:lnTo>
                    <a:pt x="552166" y="523150"/>
                  </a:lnTo>
                  <a:lnTo>
                    <a:pt x="492634" y="514978"/>
                  </a:lnTo>
                  <a:lnTo>
                    <a:pt x="435525" y="505516"/>
                  </a:lnTo>
                  <a:lnTo>
                    <a:pt x="381036" y="494823"/>
                  </a:lnTo>
                  <a:lnTo>
                    <a:pt x="329361" y="482961"/>
                  </a:lnTo>
                  <a:lnTo>
                    <a:pt x="280697" y="469989"/>
                  </a:lnTo>
                  <a:lnTo>
                    <a:pt x="235240" y="455967"/>
                  </a:lnTo>
                  <a:lnTo>
                    <a:pt x="193183" y="440955"/>
                  </a:lnTo>
                  <a:lnTo>
                    <a:pt x="154724" y="425015"/>
                  </a:lnTo>
                  <a:lnTo>
                    <a:pt x="120057" y="408206"/>
                  </a:lnTo>
                  <a:lnTo>
                    <a:pt x="62882" y="372221"/>
                  </a:lnTo>
                  <a:lnTo>
                    <a:pt x="23224" y="333484"/>
                  </a:lnTo>
                  <a:lnTo>
                    <a:pt x="2645" y="292477"/>
                  </a:lnTo>
                  <a:lnTo>
                    <a:pt x="0" y="271272"/>
                  </a:lnTo>
                  <a:close/>
                </a:path>
              </a:pathLst>
            </a:custGeom>
            <a:ln w="25907">
              <a:solidFill>
                <a:srgbClr val="00AF5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651247" y="1347216"/>
            <a:ext cx="4331335" cy="707390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2075" marR="182880">
              <a:lnSpc>
                <a:spcPct val="100000"/>
              </a:lnSpc>
              <a:spcBef>
                <a:spcPts val="229"/>
              </a:spcBef>
            </a:pPr>
            <a:r>
              <a:rPr sz="2000" i="1" dirty="0">
                <a:latin typeface="Calibri"/>
                <a:cs typeface="Calibri"/>
              </a:rPr>
              <a:t>The</a:t>
            </a:r>
            <a:r>
              <a:rPr sz="2000" i="1" spc="-2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sibling</a:t>
            </a:r>
            <a:r>
              <a:rPr sz="2000" i="1" spc="-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is</a:t>
            </a:r>
            <a:r>
              <a:rPr sz="2000" i="1" spc="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“poor”</a:t>
            </a:r>
            <a:r>
              <a:rPr sz="2000" i="1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redistribution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applicable)</a:t>
            </a:r>
            <a:r>
              <a:rPr sz="2000" i="1" dirty="0">
                <a:latin typeface="Calibri"/>
                <a:cs typeface="Calibri"/>
              </a:rPr>
              <a:t>;</a:t>
            </a:r>
            <a:r>
              <a:rPr sz="2000" i="1" spc="-3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hence,</a:t>
            </a:r>
            <a:r>
              <a:rPr sz="2000" i="1" spc="-65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merge!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120139" y="2044319"/>
            <a:ext cx="5697855" cy="1691005"/>
            <a:chOff x="1120139" y="2044319"/>
            <a:chExt cx="5697855" cy="1691005"/>
          </a:xfrm>
        </p:grpSpPr>
        <p:sp>
          <p:nvSpPr>
            <p:cNvPr id="23" name="object 23"/>
            <p:cNvSpPr/>
            <p:nvPr/>
          </p:nvSpPr>
          <p:spPr>
            <a:xfrm>
              <a:off x="1133093" y="3179826"/>
              <a:ext cx="1758950" cy="542925"/>
            </a:xfrm>
            <a:custGeom>
              <a:avLst/>
              <a:gdLst/>
              <a:ahLst/>
              <a:cxnLst/>
              <a:rect l="l" t="t" r="r" b="b"/>
              <a:pathLst>
                <a:path w="1758950" h="542925">
                  <a:moveTo>
                    <a:pt x="0" y="271272"/>
                  </a:moveTo>
                  <a:lnTo>
                    <a:pt x="10452" y="229309"/>
                  </a:lnTo>
                  <a:lnTo>
                    <a:pt x="40766" y="189376"/>
                  </a:lnTo>
                  <a:lnTo>
                    <a:pt x="89378" y="151955"/>
                  </a:lnTo>
                  <a:lnTo>
                    <a:pt x="154724" y="117528"/>
                  </a:lnTo>
                  <a:lnTo>
                    <a:pt x="193183" y="101588"/>
                  </a:lnTo>
                  <a:lnTo>
                    <a:pt x="235240" y="86576"/>
                  </a:lnTo>
                  <a:lnTo>
                    <a:pt x="280697" y="72554"/>
                  </a:lnTo>
                  <a:lnTo>
                    <a:pt x="329361" y="59582"/>
                  </a:lnTo>
                  <a:lnTo>
                    <a:pt x="381036" y="47720"/>
                  </a:lnTo>
                  <a:lnTo>
                    <a:pt x="435525" y="37027"/>
                  </a:lnTo>
                  <a:lnTo>
                    <a:pt x="492634" y="27565"/>
                  </a:lnTo>
                  <a:lnTo>
                    <a:pt x="552166" y="19393"/>
                  </a:lnTo>
                  <a:lnTo>
                    <a:pt x="613928" y="12572"/>
                  </a:lnTo>
                  <a:lnTo>
                    <a:pt x="677722" y="7162"/>
                  </a:lnTo>
                  <a:lnTo>
                    <a:pt x="743354" y="3223"/>
                  </a:lnTo>
                  <a:lnTo>
                    <a:pt x="810627" y="815"/>
                  </a:lnTo>
                  <a:lnTo>
                    <a:pt x="879348" y="0"/>
                  </a:lnTo>
                  <a:lnTo>
                    <a:pt x="948068" y="815"/>
                  </a:lnTo>
                  <a:lnTo>
                    <a:pt x="1015341" y="3223"/>
                  </a:lnTo>
                  <a:lnTo>
                    <a:pt x="1080973" y="7162"/>
                  </a:lnTo>
                  <a:lnTo>
                    <a:pt x="1144767" y="12572"/>
                  </a:lnTo>
                  <a:lnTo>
                    <a:pt x="1206529" y="19393"/>
                  </a:lnTo>
                  <a:lnTo>
                    <a:pt x="1266061" y="27565"/>
                  </a:lnTo>
                  <a:lnTo>
                    <a:pt x="1323170" y="37027"/>
                  </a:lnTo>
                  <a:lnTo>
                    <a:pt x="1377659" y="47720"/>
                  </a:lnTo>
                  <a:lnTo>
                    <a:pt x="1429334" y="59582"/>
                  </a:lnTo>
                  <a:lnTo>
                    <a:pt x="1477998" y="72554"/>
                  </a:lnTo>
                  <a:lnTo>
                    <a:pt x="1523455" y="86576"/>
                  </a:lnTo>
                  <a:lnTo>
                    <a:pt x="1565512" y="101588"/>
                  </a:lnTo>
                  <a:lnTo>
                    <a:pt x="1603971" y="117528"/>
                  </a:lnTo>
                  <a:lnTo>
                    <a:pt x="1638638" y="134337"/>
                  </a:lnTo>
                  <a:lnTo>
                    <a:pt x="1695813" y="170322"/>
                  </a:lnTo>
                  <a:lnTo>
                    <a:pt x="1735471" y="209059"/>
                  </a:lnTo>
                  <a:lnTo>
                    <a:pt x="1756050" y="250066"/>
                  </a:lnTo>
                  <a:lnTo>
                    <a:pt x="1758695" y="271272"/>
                  </a:lnTo>
                  <a:lnTo>
                    <a:pt x="1756050" y="292477"/>
                  </a:lnTo>
                  <a:lnTo>
                    <a:pt x="1735471" y="333484"/>
                  </a:lnTo>
                  <a:lnTo>
                    <a:pt x="1695813" y="372221"/>
                  </a:lnTo>
                  <a:lnTo>
                    <a:pt x="1638638" y="408206"/>
                  </a:lnTo>
                  <a:lnTo>
                    <a:pt x="1603971" y="425015"/>
                  </a:lnTo>
                  <a:lnTo>
                    <a:pt x="1565512" y="440955"/>
                  </a:lnTo>
                  <a:lnTo>
                    <a:pt x="1523455" y="455967"/>
                  </a:lnTo>
                  <a:lnTo>
                    <a:pt x="1477998" y="469989"/>
                  </a:lnTo>
                  <a:lnTo>
                    <a:pt x="1429334" y="482961"/>
                  </a:lnTo>
                  <a:lnTo>
                    <a:pt x="1377659" y="494823"/>
                  </a:lnTo>
                  <a:lnTo>
                    <a:pt x="1323170" y="505516"/>
                  </a:lnTo>
                  <a:lnTo>
                    <a:pt x="1266061" y="514978"/>
                  </a:lnTo>
                  <a:lnTo>
                    <a:pt x="1206529" y="523150"/>
                  </a:lnTo>
                  <a:lnTo>
                    <a:pt x="1144767" y="529971"/>
                  </a:lnTo>
                  <a:lnTo>
                    <a:pt x="1080973" y="535381"/>
                  </a:lnTo>
                  <a:lnTo>
                    <a:pt x="1015341" y="539320"/>
                  </a:lnTo>
                  <a:lnTo>
                    <a:pt x="948068" y="541728"/>
                  </a:lnTo>
                  <a:lnTo>
                    <a:pt x="879348" y="542544"/>
                  </a:lnTo>
                  <a:lnTo>
                    <a:pt x="810627" y="541728"/>
                  </a:lnTo>
                  <a:lnTo>
                    <a:pt x="743354" y="539320"/>
                  </a:lnTo>
                  <a:lnTo>
                    <a:pt x="677722" y="535381"/>
                  </a:lnTo>
                  <a:lnTo>
                    <a:pt x="613928" y="529971"/>
                  </a:lnTo>
                  <a:lnTo>
                    <a:pt x="552166" y="523150"/>
                  </a:lnTo>
                  <a:lnTo>
                    <a:pt x="492634" y="514978"/>
                  </a:lnTo>
                  <a:lnTo>
                    <a:pt x="435525" y="505516"/>
                  </a:lnTo>
                  <a:lnTo>
                    <a:pt x="381036" y="494823"/>
                  </a:lnTo>
                  <a:lnTo>
                    <a:pt x="329361" y="482961"/>
                  </a:lnTo>
                  <a:lnTo>
                    <a:pt x="280697" y="469989"/>
                  </a:lnTo>
                  <a:lnTo>
                    <a:pt x="235240" y="455967"/>
                  </a:lnTo>
                  <a:lnTo>
                    <a:pt x="193183" y="440955"/>
                  </a:lnTo>
                  <a:lnTo>
                    <a:pt x="154724" y="425015"/>
                  </a:lnTo>
                  <a:lnTo>
                    <a:pt x="120057" y="408206"/>
                  </a:lnTo>
                  <a:lnTo>
                    <a:pt x="62882" y="372221"/>
                  </a:lnTo>
                  <a:lnTo>
                    <a:pt x="23224" y="333484"/>
                  </a:lnTo>
                  <a:lnTo>
                    <a:pt x="2645" y="292477"/>
                  </a:lnTo>
                  <a:lnTo>
                    <a:pt x="0" y="271272"/>
                  </a:lnTo>
                  <a:close/>
                </a:path>
              </a:pathLst>
            </a:custGeom>
            <a:ln w="25908">
              <a:solidFill>
                <a:srgbClr val="00AF5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98013" y="2044319"/>
              <a:ext cx="3919854" cy="1424305"/>
            </a:xfrm>
            <a:custGeom>
              <a:avLst/>
              <a:gdLst/>
              <a:ahLst/>
              <a:cxnLst/>
              <a:rect l="l" t="t" r="r" b="b"/>
              <a:pathLst>
                <a:path w="3919854" h="1424304">
                  <a:moveTo>
                    <a:pt x="35813" y="1399031"/>
                  </a:moveTo>
                  <a:lnTo>
                    <a:pt x="0" y="1411985"/>
                  </a:lnTo>
                  <a:lnTo>
                    <a:pt x="4318" y="1423923"/>
                  </a:lnTo>
                  <a:lnTo>
                    <a:pt x="40131" y="1411096"/>
                  </a:lnTo>
                  <a:lnTo>
                    <a:pt x="35813" y="1399031"/>
                  </a:lnTo>
                  <a:close/>
                </a:path>
                <a:path w="3919854" h="1424304">
                  <a:moveTo>
                    <a:pt x="83693" y="1381886"/>
                  </a:moveTo>
                  <a:lnTo>
                    <a:pt x="47879" y="1394840"/>
                  </a:lnTo>
                  <a:lnTo>
                    <a:pt x="52069" y="1406778"/>
                  </a:lnTo>
                  <a:lnTo>
                    <a:pt x="88011" y="1393825"/>
                  </a:lnTo>
                  <a:lnTo>
                    <a:pt x="83693" y="1381886"/>
                  </a:lnTo>
                  <a:close/>
                </a:path>
                <a:path w="3919854" h="1424304">
                  <a:moveTo>
                    <a:pt x="131444" y="1364741"/>
                  </a:moveTo>
                  <a:lnTo>
                    <a:pt x="95631" y="1377568"/>
                  </a:lnTo>
                  <a:lnTo>
                    <a:pt x="99949" y="1389506"/>
                  </a:lnTo>
                  <a:lnTo>
                    <a:pt x="135762" y="1376679"/>
                  </a:lnTo>
                  <a:lnTo>
                    <a:pt x="131444" y="1364741"/>
                  </a:lnTo>
                  <a:close/>
                </a:path>
                <a:path w="3919854" h="1424304">
                  <a:moveTo>
                    <a:pt x="179324" y="1347596"/>
                  </a:moveTo>
                  <a:lnTo>
                    <a:pt x="143382" y="1360423"/>
                  </a:lnTo>
                  <a:lnTo>
                    <a:pt x="147700" y="1372361"/>
                  </a:lnTo>
                  <a:lnTo>
                    <a:pt x="183642" y="1359534"/>
                  </a:lnTo>
                  <a:lnTo>
                    <a:pt x="179324" y="1347596"/>
                  </a:lnTo>
                  <a:close/>
                </a:path>
                <a:path w="3919854" h="1424304">
                  <a:moveTo>
                    <a:pt x="227075" y="1330325"/>
                  </a:moveTo>
                  <a:lnTo>
                    <a:pt x="191262" y="1343278"/>
                  </a:lnTo>
                  <a:lnTo>
                    <a:pt x="195580" y="1355216"/>
                  </a:lnTo>
                  <a:lnTo>
                    <a:pt x="231394" y="1342263"/>
                  </a:lnTo>
                  <a:lnTo>
                    <a:pt x="227075" y="1330325"/>
                  </a:lnTo>
                  <a:close/>
                </a:path>
                <a:path w="3919854" h="1424304">
                  <a:moveTo>
                    <a:pt x="274955" y="1313179"/>
                  </a:moveTo>
                  <a:lnTo>
                    <a:pt x="239013" y="1326006"/>
                  </a:lnTo>
                  <a:lnTo>
                    <a:pt x="243331" y="1338071"/>
                  </a:lnTo>
                  <a:lnTo>
                    <a:pt x="279145" y="1325117"/>
                  </a:lnTo>
                  <a:lnTo>
                    <a:pt x="274955" y="1313179"/>
                  </a:lnTo>
                  <a:close/>
                </a:path>
                <a:path w="3919854" h="1424304">
                  <a:moveTo>
                    <a:pt x="322706" y="1296034"/>
                  </a:moveTo>
                  <a:lnTo>
                    <a:pt x="286893" y="1308861"/>
                  </a:lnTo>
                  <a:lnTo>
                    <a:pt x="291084" y="1320800"/>
                  </a:lnTo>
                  <a:lnTo>
                    <a:pt x="327025" y="1307972"/>
                  </a:lnTo>
                  <a:lnTo>
                    <a:pt x="322706" y="1296034"/>
                  </a:lnTo>
                  <a:close/>
                </a:path>
                <a:path w="3919854" h="1424304">
                  <a:moveTo>
                    <a:pt x="370459" y="1278763"/>
                  </a:moveTo>
                  <a:lnTo>
                    <a:pt x="334644" y="1291716"/>
                  </a:lnTo>
                  <a:lnTo>
                    <a:pt x="338963" y="1303654"/>
                  </a:lnTo>
                  <a:lnTo>
                    <a:pt x="374776" y="1290827"/>
                  </a:lnTo>
                  <a:lnTo>
                    <a:pt x="370459" y="1278763"/>
                  </a:lnTo>
                  <a:close/>
                </a:path>
                <a:path w="3919854" h="1424304">
                  <a:moveTo>
                    <a:pt x="418338" y="1261617"/>
                  </a:moveTo>
                  <a:lnTo>
                    <a:pt x="382524" y="1274571"/>
                  </a:lnTo>
                  <a:lnTo>
                    <a:pt x="386714" y="1286509"/>
                  </a:lnTo>
                  <a:lnTo>
                    <a:pt x="422656" y="1273555"/>
                  </a:lnTo>
                  <a:lnTo>
                    <a:pt x="418338" y="1261617"/>
                  </a:lnTo>
                  <a:close/>
                </a:path>
                <a:path w="3919854" h="1424304">
                  <a:moveTo>
                    <a:pt x="466089" y="1244472"/>
                  </a:moveTo>
                  <a:lnTo>
                    <a:pt x="430275" y="1257300"/>
                  </a:lnTo>
                  <a:lnTo>
                    <a:pt x="434594" y="1269238"/>
                  </a:lnTo>
                  <a:lnTo>
                    <a:pt x="470408" y="1256410"/>
                  </a:lnTo>
                  <a:lnTo>
                    <a:pt x="466089" y="1244472"/>
                  </a:lnTo>
                  <a:close/>
                </a:path>
                <a:path w="3919854" h="1424304">
                  <a:moveTo>
                    <a:pt x="513969" y="1227327"/>
                  </a:moveTo>
                  <a:lnTo>
                    <a:pt x="478027" y="1240154"/>
                  </a:lnTo>
                  <a:lnTo>
                    <a:pt x="482346" y="1252092"/>
                  </a:lnTo>
                  <a:lnTo>
                    <a:pt x="518287" y="1239265"/>
                  </a:lnTo>
                  <a:lnTo>
                    <a:pt x="513969" y="1227327"/>
                  </a:lnTo>
                  <a:close/>
                </a:path>
                <a:path w="3919854" h="1424304">
                  <a:moveTo>
                    <a:pt x="561721" y="1210055"/>
                  </a:moveTo>
                  <a:lnTo>
                    <a:pt x="525907" y="1223009"/>
                  </a:lnTo>
                  <a:lnTo>
                    <a:pt x="530225" y="1234947"/>
                  </a:lnTo>
                  <a:lnTo>
                    <a:pt x="566038" y="1221993"/>
                  </a:lnTo>
                  <a:lnTo>
                    <a:pt x="561721" y="1210055"/>
                  </a:lnTo>
                  <a:close/>
                </a:path>
                <a:path w="3919854" h="1424304">
                  <a:moveTo>
                    <a:pt x="609600" y="1192910"/>
                  </a:moveTo>
                  <a:lnTo>
                    <a:pt x="573659" y="1205738"/>
                  </a:lnTo>
                  <a:lnTo>
                    <a:pt x="577976" y="1217802"/>
                  </a:lnTo>
                  <a:lnTo>
                    <a:pt x="613790" y="1204848"/>
                  </a:lnTo>
                  <a:lnTo>
                    <a:pt x="609600" y="1192910"/>
                  </a:lnTo>
                  <a:close/>
                </a:path>
                <a:path w="3919854" h="1424304">
                  <a:moveTo>
                    <a:pt x="657351" y="1175765"/>
                  </a:moveTo>
                  <a:lnTo>
                    <a:pt x="621538" y="1188592"/>
                  </a:lnTo>
                  <a:lnTo>
                    <a:pt x="625728" y="1200530"/>
                  </a:lnTo>
                  <a:lnTo>
                    <a:pt x="661670" y="1187703"/>
                  </a:lnTo>
                  <a:lnTo>
                    <a:pt x="657351" y="1175765"/>
                  </a:lnTo>
                  <a:close/>
                </a:path>
                <a:path w="3919854" h="1424304">
                  <a:moveTo>
                    <a:pt x="705103" y="1158493"/>
                  </a:moveTo>
                  <a:lnTo>
                    <a:pt x="669289" y="1171447"/>
                  </a:lnTo>
                  <a:lnTo>
                    <a:pt x="673608" y="1183385"/>
                  </a:lnTo>
                  <a:lnTo>
                    <a:pt x="709422" y="1170558"/>
                  </a:lnTo>
                  <a:lnTo>
                    <a:pt x="705103" y="1158493"/>
                  </a:lnTo>
                  <a:close/>
                </a:path>
                <a:path w="3919854" h="1424304">
                  <a:moveTo>
                    <a:pt x="752983" y="1141348"/>
                  </a:moveTo>
                  <a:lnTo>
                    <a:pt x="717041" y="1154302"/>
                  </a:lnTo>
                  <a:lnTo>
                    <a:pt x="721360" y="1166240"/>
                  </a:lnTo>
                  <a:lnTo>
                    <a:pt x="757301" y="1153286"/>
                  </a:lnTo>
                  <a:lnTo>
                    <a:pt x="752983" y="1141348"/>
                  </a:lnTo>
                  <a:close/>
                </a:path>
                <a:path w="3919854" h="1424304">
                  <a:moveTo>
                    <a:pt x="800735" y="1124203"/>
                  </a:moveTo>
                  <a:lnTo>
                    <a:pt x="764921" y="1137030"/>
                  </a:lnTo>
                  <a:lnTo>
                    <a:pt x="769238" y="1148968"/>
                  </a:lnTo>
                  <a:lnTo>
                    <a:pt x="805052" y="1136141"/>
                  </a:lnTo>
                  <a:lnTo>
                    <a:pt x="800735" y="1124203"/>
                  </a:lnTo>
                  <a:close/>
                </a:path>
                <a:path w="3919854" h="1424304">
                  <a:moveTo>
                    <a:pt x="848613" y="1107058"/>
                  </a:moveTo>
                  <a:lnTo>
                    <a:pt x="812673" y="1119885"/>
                  </a:lnTo>
                  <a:lnTo>
                    <a:pt x="816990" y="1131823"/>
                  </a:lnTo>
                  <a:lnTo>
                    <a:pt x="852804" y="1118996"/>
                  </a:lnTo>
                  <a:lnTo>
                    <a:pt x="848613" y="1107058"/>
                  </a:lnTo>
                  <a:close/>
                </a:path>
                <a:path w="3919854" h="1424304">
                  <a:moveTo>
                    <a:pt x="896365" y="1089786"/>
                  </a:moveTo>
                  <a:lnTo>
                    <a:pt x="860551" y="1102740"/>
                  </a:lnTo>
                  <a:lnTo>
                    <a:pt x="864870" y="1114678"/>
                  </a:lnTo>
                  <a:lnTo>
                    <a:pt x="900684" y="1101725"/>
                  </a:lnTo>
                  <a:lnTo>
                    <a:pt x="896365" y="1089786"/>
                  </a:lnTo>
                  <a:close/>
                </a:path>
                <a:path w="3919854" h="1424304">
                  <a:moveTo>
                    <a:pt x="944245" y="1072641"/>
                  </a:moveTo>
                  <a:lnTo>
                    <a:pt x="908303" y="1085468"/>
                  </a:lnTo>
                  <a:lnTo>
                    <a:pt x="912622" y="1097533"/>
                  </a:lnTo>
                  <a:lnTo>
                    <a:pt x="948436" y="1084579"/>
                  </a:lnTo>
                  <a:lnTo>
                    <a:pt x="944245" y="1072641"/>
                  </a:lnTo>
                  <a:close/>
                </a:path>
                <a:path w="3919854" h="1424304">
                  <a:moveTo>
                    <a:pt x="991997" y="1055496"/>
                  </a:moveTo>
                  <a:lnTo>
                    <a:pt x="956183" y="1068323"/>
                  </a:lnTo>
                  <a:lnTo>
                    <a:pt x="960374" y="1080261"/>
                  </a:lnTo>
                  <a:lnTo>
                    <a:pt x="996314" y="1067434"/>
                  </a:lnTo>
                  <a:lnTo>
                    <a:pt x="991997" y="1055496"/>
                  </a:lnTo>
                  <a:close/>
                </a:path>
                <a:path w="3919854" h="1424304">
                  <a:moveTo>
                    <a:pt x="1039749" y="1038225"/>
                  </a:moveTo>
                  <a:lnTo>
                    <a:pt x="1003935" y="1051178"/>
                  </a:lnTo>
                  <a:lnTo>
                    <a:pt x="1008252" y="1063116"/>
                  </a:lnTo>
                  <a:lnTo>
                    <a:pt x="1044066" y="1050289"/>
                  </a:lnTo>
                  <a:lnTo>
                    <a:pt x="1039749" y="1038225"/>
                  </a:lnTo>
                  <a:close/>
                </a:path>
                <a:path w="3919854" h="1424304">
                  <a:moveTo>
                    <a:pt x="1087627" y="1021079"/>
                  </a:moveTo>
                  <a:lnTo>
                    <a:pt x="1051687" y="1034033"/>
                  </a:lnTo>
                  <a:lnTo>
                    <a:pt x="1056004" y="1045971"/>
                  </a:lnTo>
                  <a:lnTo>
                    <a:pt x="1091946" y="1033017"/>
                  </a:lnTo>
                  <a:lnTo>
                    <a:pt x="1087627" y="1021079"/>
                  </a:lnTo>
                  <a:close/>
                </a:path>
                <a:path w="3919854" h="1424304">
                  <a:moveTo>
                    <a:pt x="1135379" y="1003934"/>
                  </a:moveTo>
                  <a:lnTo>
                    <a:pt x="1099565" y="1016761"/>
                  </a:lnTo>
                  <a:lnTo>
                    <a:pt x="1103884" y="1028700"/>
                  </a:lnTo>
                  <a:lnTo>
                    <a:pt x="1139698" y="1015872"/>
                  </a:lnTo>
                  <a:lnTo>
                    <a:pt x="1135379" y="1003934"/>
                  </a:lnTo>
                  <a:close/>
                </a:path>
                <a:path w="3919854" h="1424304">
                  <a:moveTo>
                    <a:pt x="1183259" y="986789"/>
                  </a:moveTo>
                  <a:lnTo>
                    <a:pt x="1147317" y="999616"/>
                  </a:lnTo>
                  <a:lnTo>
                    <a:pt x="1151636" y="1011554"/>
                  </a:lnTo>
                  <a:lnTo>
                    <a:pt x="1187450" y="998727"/>
                  </a:lnTo>
                  <a:lnTo>
                    <a:pt x="1183259" y="986789"/>
                  </a:lnTo>
                  <a:close/>
                </a:path>
                <a:path w="3919854" h="1424304">
                  <a:moveTo>
                    <a:pt x="1231011" y="969517"/>
                  </a:moveTo>
                  <a:lnTo>
                    <a:pt x="1195197" y="982471"/>
                  </a:lnTo>
                  <a:lnTo>
                    <a:pt x="1199514" y="994409"/>
                  </a:lnTo>
                  <a:lnTo>
                    <a:pt x="1235328" y="981455"/>
                  </a:lnTo>
                  <a:lnTo>
                    <a:pt x="1231011" y="969517"/>
                  </a:lnTo>
                  <a:close/>
                </a:path>
                <a:path w="3919854" h="1424304">
                  <a:moveTo>
                    <a:pt x="1278889" y="952372"/>
                  </a:moveTo>
                  <a:lnTo>
                    <a:pt x="1242949" y="965200"/>
                  </a:lnTo>
                  <a:lnTo>
                    <a:pt x="1247266" y="977264"/>
                  </a:lnTo>
                  <a:lnTo>
                    <a:pt x="1283081" y="964310"/>
                  </a:lnTo>
                  <a:lnTo>
                    <a:pt x="1278889" y="952372"/>
                  </a:lnTo>
                  <a:close/>
                </a:path>
                <a:path w="3919854" h="1424304">
                  <a:moveTo>
                    <a:pt x="1326641" y="935227"/>
                  </a:moveTo>
                  <a:lnTo>
                    <a:pt x="1290827" y="948054"/>
                  </a:lnTo>
                  <a:lnTo>
                    <a:pt x="1295019" y="959992"/>
                  </a:lnTo>
                  <a:lnTo>
                    <a:pt x="1330960" y="947165"/>
                  </a:lnTo>
                  <a:lnTo>
                    <a:pt x="1326641" y="935227"/>
                  </a:lnTo>
                  <a:close/>
                </a:path>
                <a:path w="3919854" h="1424304">
                  <a:moveTo>
                    <a:pt x="1374394" y="917955"/>
                  </a:moveTo>
                  <a:lnTo>
                    <a:pt x="1338579" y="930909"/>
                  </a:lnTo>
                  <a:lnTo>
                    <a:pt x="1342898" y="942847"/>
                  </a:lnTo>
                  <a:lnTo>
                    <a:pt x="1378712" y="930020"/>
                  </a:lnTo>
                  <a:lnTo>
                    <a:pt x="1374394" y="917955"/>
                  </a:lnTo>
                  <a:close/>
                </a:path>
                <a:path w="3919854" h="1424304">
                  <a:moveTo>
                    <a:pt x="1422273" y="900810"/>
                  </a:moveTo>
                  <a:lnTo>
                    <a:pt x="1386332" y="913764"/>
                  </a:lnTo>
                  <a:lnTo>
                    <a:pt x="1390650" y="925702"/>
                  </a:lnTo>
                  <a:lnTo>
                    <a:pt x="1426590" y="912748"/>
                  </a:lnTo>
                  <a:lnTo>
                    <a:pt x="1422273" y="900810"/>
                  </a:lnTo>
                  <a:close/>
                </a:path>
                <a:path w="3919854" h="1424304">
                  <a:moveTo>
                    <a:pt x="1470025" y="883665"/>
                  </a:moveTo>
                  <a:lnTo>
                    <a:pt x="1434211" y="896492"/>
                  </a:lnTo>
                  <a:lnTo>
                    <a:pt x="1438528" y="908430"/>
                  </a:lnTo>
                  <a:lnTo>
                    <a:pt x="1474342" y="895603"/>
                  </a:lnTo>
                  <a:lnTo>
                    <a:pt x="1470025" y="883665"/>
                  </a:lnTo>
                  <a:close/>
                </a:path>
                <a:path w="3919854" h="1424304">
                  <a:moveTo>
                    <a:pt x="1517903" y="866520"/>
                  </a:moveTo>
                  <a:lnTo>
                    <a:pt x="1481963" y="879347"/>
                  </a:lnTo>
                  <a:lnTo>
                    <a:pt x="1486281" y="891285"/>
                  </a:lnTo>
                  <a:lnTo>
                    <a:pt x="1522095" y="878458"/>
                  </a:lnTo>
                  <a:lnTo>
                    <a:pt x="1517903" y="866520"/>
                  </a:lnTo>
                  <a:close/>
                </a:path>
                <a:path w="3919854" h="1424304">
                  <a:moveTo>
                    <a:pt x="1565656" y="849248"/>
                  </a:moveTo>
                  <a:lnTo>
                    <a:pt x="1529841" y="862202"/>
                  </a:lnTo>
                  <a:lnTo>
                    <a:pt x="1534160" y="874140"/>
                  </a:lnTo>
                  <a:lnTo>
                    <a:pt x="1569974" y="861186"/>
                  </a:lnTo>
                  <a:lnTo>
                    <a:pt x="1565656" y="849248"/>
                  </a:lnTo>
                  <a:close/>
                </a:path>
                <a:path w="3919854" h="1424304">
                  <a:moveTo>
                    <a:pt x="1613408" y="832103"/>
                  </a:moveTo>
                  <a:lnTo>
                    <a:pt x="1577594" y="844930"/>
                  </a:lnTo>
                  <a:lnTo>
                    <a:pt x="1581912" y="856995"/>
                  </a:lnTo>
                  <a:lnTo>
                    <a:pt x="1617726" y="844041"/>
                  </a:lnTo>
                  <a:lnTo>
                    <a:pt x="1613408" y="832103"/>
                  </a:lnTo>
                  <a:close/>
                </a:path>
                <a:path w="3919854" h="1424304">
                  <a:moveTo>
                    <a:pt x="1661287" y="814958"/>
                  </a:moveTo>
                  <a:lnTo>
                    <a:pt x="1625473" y="827785"/>
                  </a:lnTo>
                  <a:lnTo>
                    <a:pt x="1629664" y="839723"/>
                  </a:lnTo>
                  <a:lnTo>
                    <a:pt x="1665604" y="826896"/>
                  </a:lnTo>
                  <a:lnTo>
                    <a:pt x="1661287" y="814958"/>
                  </a:lnTo>
                  <a:close/>
                </a:path>
                <a:path w="3919854" h="1424304">
                  <a:moveTo>
                    <a:pt x="1709039" y="797686"/>
                  </a:moveTo>
                  <a:lnTo>
                    <a:pt x="1673225" y="810640"/>
                  </a:lnTo>
                  <a:lnTo>
                    <a:pt x="1677542" y="822578"/>
                  </a:lnTo>
                  <a:lnTo>
                    <a:pt x="1713357" y="809751"/>
                  </a:lnTo>
                  <a:lnTo>
                    <a:pt x="1709039" y="797686"/>
                  </a:lnTo>
                  <a:close/>
                </a:path>
                <a:path w="3919854" h="1424304">
                  <a:moveTo>
                    <a:pt x="1756917" y="780541"/>
                  </a:moveTo>
                  <a:lnTo>
                    <a:pt x="1720977" y="793495"/>
                  </a:lnTo>
                  <a:lnTo>
                    <a:pt x="1725295" y="805433"/>
                  </a:lnTo>
                  <a:lnTo>
                    <a:pt x="1761236" y="792479"/>
                  </a:lnTo>
                  <a:lnTo>
                    <a:pt x="1756917" y="780541"/>
                  </a:lnTo>
                  <a:close/>
                </a:path>
                <a:path w="3919854" h="1424304">
                  <a:moveTo>
                    <a:pt x="1804670" y="763396"/>
                  </a:moveTo>
                  <a:lnTo>
                    <a:pt x="1768856" y="776223"/>
                  </a:lnTo>
                  <a:lnTo>
                    <a:pt x="1773174" y="788161"/>
                  </a:lnTo>
                  <a:lnTo>
                    <a:pt x="1808988" y="775334"/>
                  </a:lnTo>
                  <a:lnTo>
                    <a:pt x="1804670" y="763396"/>
                  </a:lnTo>
                  <a:close/>
                </a:path>
                <a:path w="3919854" h="1424304">
                  <a:moveTo>
                    <a:pt x="1852549" y="746251"/>
                  </a:moveTo>
                  <a:lnTo>
                    <a:pt x="1816608" y="759078"/>
                  </a:lnTo>
                  <a:lnTo>
                    <a:pt x="1820926" y="771016"/>
                  </a:lnTo>
                  <a:lnTo>
                    <a:pt x="1856739" y="758189"/>
                  </a:lnTo>
                  <a:lnTo>
                    <a:pt x="1852549" y="746251"/>
                  </a:lnTo>
                  <a:close/>
                </a:path>
                <a:path w="3919854" h="1424304">
                  <a:moveTo>
                    <a:pt x="1900301" y="728979"/>
                  </a:moveTo>
                  <a:lnTo>
                    <a:pt x="1864487" y="741933"/>
                  </a:lnTo>
                  <a:lnTo>
                    <a:pt x="1868804" y="753871"/>
                  </a:lnTo>
                  <a:lnTo>
                    <a:pt x="1904619" y="740917"/>
                  </a:lnTo>
                  <a:lnTo>
                    <a:pt x="1900301" y="728979"/>
                  </a:lnTo>
                  <a:close/>
                </a:path>
                <a:path w="3919854" h="1424304">
                  <a:moveTo>
                    <a:pt x="1948052" y="711834"/>
                  </a:moveTo>
                  <a:lnTo>
                    <a:pt x="1912239" y="724661"/>
                  </a:lnTo>
                  <a:lnTo>
                    <a:pt x="1916557" y="736726"/>
                  </a:lnTo>
                  <a:lnTo>
                    <a:pt x="1952371" y="723772"/>
                  </a:lnTo>
                  <a:lnTo>
                    <a:pt x="1948052" y="711834"/>
                  </a:lnTo>
                  <a:close/>
                </a:path>
                <a:path w="3919854" h="1424304">
                  <a:moveTo>
                    <a:pt x="1995932" y="694689"/>
                  </a:moveTo>
                  <a:lnTo>
                    <a:pt x="1960117" y="707516"/>
                  </a:lnTo>
                  <a:lnTo>
                    <a:pt x="1964309" y="719454"/>
                  </a:lnTo>
                  <a:lnTo>
                    <a:pt x="2000250" y="706627"/>
                  </a:lnTo>
                  <a:lnTo>
                    <a:pt x="1995932" y="694689"/>
                  </a:lnTo>
                  <a:close/>
                </a:path>
                <a:path w="3919854" h="1424304">
                  <a:moveTo>
                    <a:pt x="2043684" y="677417"/>
                  </a:moveTo>
                  <a:lnTo>
                    <a:pt x="2007870" y="690371"/>
                  </a:lnTo>
                  <a:lnTo>
                    <a:pt x="2012188" y="702309"/>
                  </a:lnTo>
                  <a:lnTo>
                    <a:pt x="2048002" y="689482"/>
                  </a:lnTo>
                  <a:lnTo>
                    <a:pt x="2043684" y="677417"/>
                  </a:lnTo>
                  <a:close/>
                </a:path>
                <a:path w="3919854" h="1424304">
                  <a:moveTo>
                    <a:pt x="2091563" y="660272"/>
                  </a:moveTo>
                  <a:lnTo>
                    <a:pt x="2055622" y="673226"/>
                  </a:lnTo>
                  <a:lnTo>
                    <a:pt x="2059939" y="685164"/>
                  </a:lnTo>
                  <a:lnTo>
                    <a:pt x="2095881" y="672210"/>
                  </a:lnTo>
                  <a:lnTo>
                    <a:pt x="2091563" y="660272"/>
                  </a:lnTo>
                  <a:close/>
                </a:path>
                <a:path w="3919854" h="1424304">
                  <a:moveTo>
                    <a:pt x="2139315" y="643127"/>
                  </a:moveTo>
                  <a:lnTo>
                    <a:pt x="2103501" y="655954"/>
                  </a:lnTo>
                  <a:lnTo>
                    <a:pt x="2107819" y="667892"/>
                  </a:lnTo>
                  <a:lnTo>
                    <a:pt x="2143633" y="655065"/>
                  </a:lnTo>
                  <a:lnTo>
                    <a:pt x="2139315" y="643127"/>
                  </a:lnTo>
                  <a:close/>
                </a:path>
                <a:path w="3919854" h="1424304">
                  <a:moveTo>
                    <a:pt x="2187194" y="625982"/>
                  </a:moveTo>
                  <a:lnTo>
                    <a:pt x="2151253" y="638809"/>
                  </a:lnTo>
                  <a:lnTo>
                    <a:pt x="2155571" y="650747"/>
                  </a:lnTo>
                  <a:lnTo>
                    <a:pt x="2191385" y="637920"/>
                  </a:lnTo>
                  <a:lnTo>
                    <a:pt x="2187194" y="625982"/>
                  </a:lnTo>
                  <a:close/>
                </a:path>
                <a:path w="3919854" h="1424304">
                  <a:moveTo>
                    <a:pt x="2234946" y="608710"/>
                  </a:moveTo>
                  <a:lnTo>
                    <a:pt x="2199132" y="621664"/>
                  </a:lnTo>
                  <a:lnTo>
                    <a:pt x="2203450" y="633602"/>
                  </a:lnTo>
                  <a:lnTo>
                    <a:pt x="2239264" y="620648"/>
                  </a:lnTo>
                  <a:lnTo>
                    <a:pt x="2234946" y="608710"/>
                  </a:lnTo>
                  <a:close/>
                </a:path>
                <a:path w="3919854" h="1424304">
                  <a:moveTo>
                    <a:pt x="2282698" y="591565"/>
                  </a:moveTo>
                  <a:lnTo>
                    <a:pt x="2246884" y="604392"/>
                  </a:lnTo>
                  <a:lnTo>
                    <a:pt x="2251202" y="616457"/>
                  </a:lnTo>
                  <a:lnTo>
                    <a:pt x="2287016" y="603503"/>
                  </a:lnTo>
                  <a:lnTo>
                    <a:pt x="2282698" y="591565"/>
                  </a:lnTo>
                  <a:close/>
                </a:path>
                <a:path w="3919854" h="1424304">
                  <a:moveTo>
                    <a:pt x="2330577" y="574420"/>
                  </a:moveTo>
                  <a:lnTo>
                    <a:pt x="2294763" y="587247"/>
                  </a:lnTo>
                  <a:lnTo>
                    <a:pt x="2298954" y="599185"/>
                  </a:lnTo>
                  <a:lnTo>
                    <a:pt x="2334895" y="586358"/>
                  </a:lnTo>
                  <a:lnTo>
                    <a:pt x="2330577" y="574420"/>
                  </a:lnTo>
                  <a:close/>
                </a:path>
                <a:path w="3919854" h="1424304">
                  <a:moveTo>
                    <a:pt x="2378329" y="557148"/>
                  </a:moveTo>
                  <a:lnTo>
                    <a:pt x="2342515" y="570102"/>
                  </a:lnTo>
                  <a:lnTo>
                    <a:pt x="2346833" y="582040"/>
                  </a:lnTo>
                  <a:lnTo>
                    <a:pt x="2382647" y="569213"/>
                  </a:lnTo>
                  <a:lnTo>
                    <a:pt x="2378329" y="557148"/>
                  </a:lnTo>
                  <a:close/>
                </a:path>
                <a:path w="3919854" h="1424304">
                  <a:moveTo>
                    <a:pt x="2426208" y="540003"/>
                  </a:moveTo>
                  <a:lnTo>
                    <a:pt x="2390266" y="552957"/>
                  </a:lnTo>
                  <a:lnTo>
                    <a:pt x="2394585" y="564895"/>
                  </a:lnTo>
                  <a:lnTo>
                    <a:pt x="2430526" y="551941"/>
                  </a:lnTo>
                  <a:lnTo>
                    <a:pt x="2426208" y="540003"/>
                  </a:lnTo>
                  <a:close/>
                </a:path>
                <a:path w="3919854" h="1424304">
                  <a:moveTo>
                    <a:pt x="2473960" y="522858"/>
                  </a:moveTo>
                  <a:lnTo>
                    <a:pt x="2438146" y="535685"/>
                  </a:lnTo>
                  <a:lnTo>
                    <a:pt x="2442464" y="547623"/>
                  </a:lnTo>
                  <a:lnTo>
                    <a:pt x="2478278" y="534796"/>
                  </a:lnTo>
                  <a:lnTo>
                    <a:pt x="2473960" y="522858"/>
                  </a:lnTo>
                  <a:close/>
                </a:path>
                <a:path w="3919854" h="1424304">
                  <a:moveTo>
                    <a:pt x="2521839" y="505713"/>
                  </a:moveTo>
                  <a:lnTo>
                    <a:pt x="2485898" y="518540"/>
                  </a:lnTo>
                  <a:lnTo>
                    <a:pt x="2490216" y="530478"/>
                  </a:lnTo>
                  <a:lnTo>
                    <a:pt x="2526029" y="517651"/>
                  </a:lnTo>
                  <a:lnTo>
                    <a:pt x="2521839" y="505713"/>
                  </a:lnTo>
                  <a:close/>
                </a:path>
                <a:path w="3919854" h="1424304">
                  <a:moveTo>
                    <a:pt x="2569591" y="488441"/>
                  </a:moveTo>
                  <a:lnTo>
                    <a:pt x="2533777" y="501395"/>
                  </a:lnTo>
                  <a:lnTo>
                    <a:pt x="2538095" y="513333"/>
                  </a:lnTo>
                  <a:lnTo>
                    <a:pt x="2573909" y="500379"/>
                  </a:lnTo>
                  <a:lnTo>
                    <a:pt x="2569591" y="488441"/>
                  </a:lnTo>
                  <a:close/>
                </a:path>
                <a:path w="3919854" h="1424304">
                  <a:moveTo>
                    <a:pt x="2617342" y="471296"/>
                  </a:moveTo>
                  <a:lnTo>
                    <a:pt x="2581529" y="484123"/>
                  </a:lnTo>
                  <a:lnTo>
                    <a:pt x="2585847" y="496188"/>
                  </a:lnTo>
                  <a:lnTo>
                    <a:pt x="2621661" y="483234"/>
                  </a:lnTo>
                  <a:lnTo>
                    <a:pt x="2617342" y="471296"/>
                  </a:lnTo>
                  <a:close/>
                </a:path>
                <a:path w="3919854" h="1424304">
                  <a:moveTo>
                    <a:pt x="2665222" y="454151"/>
                  </a:moveTo>
                  <a:lnTo>
                    <a:pt x="2629408" y="466978"/>
                  </a:lnTo>
                  <a:lnTo>
                    <a:pt x="2633599" y="478916"/>
                  </a:lnTo>
                  <a:lnTo>
                    <a:pt x="2669540" y="466089"/>
                  </a:lnTo>
                  <a:lnTo>
                    <a:pt x="2665222" y="454151"/>
                  </a:lnTo>
                  <a:close/>
                </a:path>
                <a:path w="3919854" h="1424304">
                  <a:moveTo>
                    <a:pt x="2712974" y="436879"/>
                  </a:moveTo>
                  <a:lnTo>
                    <a:pt x="2677160" y="449833"/>
                  </a:lnTo>
                  <a:lnTo>
                    <a:pt x="2681478" y="461771"/>
                  </a:lnTo>
                  <a:lnTo>
                    <a:pt x="2717291" y="448944"/>
                  </a:lnTo>
                  <a:lnTo>
                    <a:pt x="2712974" y="436879"/>
                  </a:lnTo>
                  <a:close/>
                </a:path>
                <a:path w="3919854" h="1424304">
                  <a:moveTo>
                    <a:pt x="2760853" y="419734"/>
                  </a:moveTo>
                  <a:lnTo>
                    <a:pt x="2724912" y="432688"/>
                  </a:lnTo>
                  <a:lnTo>
                    <a:pt x="2729229" y="444626"/>
                  </a:lnTo>
                  <a:lnTo>
                    <a:pt x="2765171" y="431672"/>
                  </a:lnTo>
                  <a:lnTo>
                    <a:pt x="2760853" y="419734"/>
                  </a:lnTo>
                  <a:close/>
                </a:path>
                <a:path w="3919854" h="1424304">
                  <a:moveTo>
                    <a:pt x="2808604" y="402589"/>
                  </a:moveTo>
                  <a:lnTo>
                    <a:pt x="2772791" y="415416"/>
                  </a:lnTo>
                  <a:lnTo>
                    <a:pt x="2777109" y="427354"/>
                  </a:lnTo>
                  <a:lnTo>
                    <a:pt x="2812923" y="414527"/>
                  </a:lnTo>
                  <a:lnTo>
                    <a:pt x="2808604" y="402589"/>
                  </a:lnTo>
                  <a:close/>
                </a:path>
                <a:path w="3919854" h="1424304">
                  <a:moveTo>
                    <a:pt x="2856484" y="385444"/>
                  </a:moveTo>
                  <a:lnTo>
                    <a:pt x="2820542" y="398271"/>
                  </a:lnTo>
                  <a:lnTo>
                    <a:pt x="2824861" y="410209"/>
                  </a:lnTo>
                  <a:lnTo>
                    <a:pt x="2860675" y="397382"/>
                  </a:lnTo>
                  <a:lnTo>
                    <a:pt x="2856484" y="385444"/>
                  </a:lnTo>
                  <a:close/>
                </a:path>
                <a:path w="3919854" h="1424304">
                  <a:moveTo>
                    <a:pt x="2904236" y="368172"/>
                  </a:moveTo>
                  <a:lnTo>
                    <a:pt x="2868422" y="381126"/>
                  </a:lnTo>
                  <a:lnTo>
                    <a:pt x="2872740" y="393064"/>
                  </a:lnTo>
                  <a:lnTo>
                    <a:pt x="2908554" y="380110"/>
                  </a:lnTo>
                  <a:lnTo>
                    <a:pt x="2904236" y="368172"/>
                  </a:lnTo>
                  <a:close/>
                </a:path>
                <a:path w="3919854" h="1424304">
                  <a:moveTo>
                    <a:pt x="2951988" y="351027"/>
                  </a:moveTo>
                  <a:lnTo>
                    <a:pt x="2916174" y="363854"/>
                  </a:lnTo>
                  <a:lnTo>
                    <a:pt x="2920491" y="375919"/>
                  </a:lnTo>
                  <a:lnTo>
                    <a:pt x="2956306" y="362965"/>
                  </a:lnTo>
                  <a:lnTo>
                    <a:pt x="2951988" y="351027"/>
                  </a:lnTo>
                  <a:close/>
                </a:path>
                <a:path w="3919854" h="1424304">
                  <a:moveTo>
                    <a:pt x="2999866" y="333882"/>
                  </a:moveTo>
                  <a:lnTo>
                    <a:pt x="2964053" y="346709"/>
                  </a:lnTo>
                  <a:lnTo>
                    <a:pt x="2968244" y="358647"/>
                  </a:lnTo>
                  <a:lnTo>
                    <a:pt x="3004185" y="345820"/>
                  </a:lnTo>
                  <a:lnTo>
                    <a:pt x="2999866" y="333882"/>
                  </a:lnTo>
                  <a:close/>
                </a:path>
                <a:path w="3919854" h="1424304">
                  <a:moveTo>
                    <a:pt x="3047619" y="316610"/>
                  </a:moveTo>
                  <a:lnTo>
                    <a:pt x="3011804" y="329564"/>
                  </a:lnTo>
                  <a:lnTo>
                    <a:pt x="3016123" y="341502"/>
                  </a:lnTo>
                  <a:lnTo>
                    <a:pt x="3051937" y="328675"/>
                  </a:lnTo>
                  <a:lnTo>
                    <a:pt x="3047619" y="316610"/>
                  </a:lnTo>
                  <a:close/>
                </a:path>
                <a:path w="3919854" h="1424304">
                  <a:moveTo>
                    <a:pt x="3095498" y="299465"/>
                  </a:moveTo>
                  <a:lnTo>
                    <a:pt x="3059557" y="312419"/>
                  </a:lnTo>
                  <a:lnTo>
                    <a:pt x="3063875" y="324357"/>
                  </a:lnTo>
                  <a:lnTo>
                    <a:pt x="3099816" y="311403"/>
                  </a:lnTo>
                  <a:lnTo>
                    <a:pt x="3095498" y="299465"/>
                  </a:lnTo>
                  <a:close/>
                </a:path>
                <a:path w="3919854" h="1424304">
                  <a:moveTo>
                    <a:pt x="3143250" y="282320"/>
                  </a:moveTo>
                  <a:lnTo>
                    <a:pt x="3107436" y="295147"/>
                  </a:lnTo>
                  <a:lnTo>
                    <a:pt x="3111754" y="307085"/>
                  </a:lnTo>
                  <a:lnTo>
                    <a:pt x="3147567" y="294258"/>
                  </a:lnTo>
                  <a:lnTo>
                    <a:pt x="3143250" y="282320"/>
                  </a:lnTo>
                  <a:close/>
                </a:path>
                <a:path w="3919854" h="1424304">
                  <a:moveTo>
                    <a:pt x="3191129" y="265175"/>
                  </a:moveTo>
                  <a:lnTo>
                    <a:pt x="3155188" y="278002"/>
                  </a:lnTo>
                  <a:lnTo>
                    <a:pt x="3159506" y="289940"/>
                  </a:lnTo>
                  <a:lnTo>
                    <a:pt x="3195320" y="277113"/>
                  </a:lnTo>
                  <a:lnTo>
                    <a:pt x="3191129" y="265175"/>
                  </a:lnTo>
                  <a:close/>
                </a:path>
                <a:path w="3919854" h="1424304">
                  <a:moveTo>
                    <a:pt x="3238881" y="247903"/>
                  </a:moveTo>
                  <a:lnTo>
                    <a:pt x="3203066" y="260857"/>
                  </a:lnTo>
                  <a:lnTo>
                    <a:pt x="3207385" y="272795"/>
                  </a:lnTo>
                  <a:lnTo>
                    <a:pt x="3243199" y="259841"/>
                  </a:lnTo>
                  <a:lnTo>
                    <a:pt x="3238881" y="247903"/>
                  </a:lnTo>
                  <a:close/>
                </a:path>
                <a:path w="3919854" h="1424304">
                  <a:moveTo>
                    <a:pt x="3286633" y="230758"/>
                  </a:moveTo>
                  <a:lnTo>
                    <a:pt x="3250819" y="243585"/>
                  </a:lnTo>
                  <a:lnTo>
                    <a:pt x="3255137" y="255650"/>
                  </a:lnTo>
                  <a:lnTo>
                    <a:pt x="3290951" y="242696"/>
                  </a:lnTo>
                  <a:lnTo>
                    <a:pt x="3286633" y="230758"/>
                  </a:lnTo>
                  <a:close/>
                </a:path>
                <a:path w="3919854" h="1424304">
                  <a:moveTo>
                    <a:pt x="3334512" y="213613"/>
                  </a:moveTo>
                  <a:lnTo>
                    <a:pt x="3298698" y="226440"/>
                  </a:lnTo>
                  <a:lnTo>
                    <a:pt x="3302889" y="238378"/>
                  </a:lnTo>
                  <a:lnTo>
                    <a:pt x="3338829" y="225551"/>
                  </a:lnTo>
                  <a:lnTo>
                    <a:pt x="3334512" y="213613"/>
                  </a:lnTo>
                  <a:close/>
                </a:path>
                <a:path w="3919854" h="1424304">
                  <a:moveTo>
                    <a:pt x="3382264" y="196341"/>
                  </a:moveTo>
                  <a:lnTo>
                    <a:pt x="3346450" y="209295"/>
                  </a:lnTo>
                  <a:lnTo>
                    <a:pt x="3350767" y="221233"/>
                  </a:lnTo>
                  <a:lnTo>
                    <a:pt x="3386582" y="208406"/>
                  </a:lnTo>
                  <a:lnTo>
                    <a:pt x="3382264" y="196341"/>
                  </a:lnTo>
                  <a:close/>
                </a:path>
                <a:path w="3919854" h="1424304">
                  <a:moveTo>
                    <a:pt x="3430142" y="179196"/>
                  </a:moveTo>
                  <a:lnTo>
                    <a:pt x="3394202" y="192150"/>
                  </a:lnTo>
                  <a:lnTo>
                    <a:pt x="3398520" y="204088"/>
                  </a:lnTo>
                  <a:lnTo>
                    <a:pt x="3434461" y="191134"/>
                  </a:lnTo>
                  <a:lnTo>
                    <a:pt x="3430142" y="179196"/>
                  </a:lnTo>
                  <a:close/>
                </a:path>
                <a:path w="3919854" h="1424304">
                  <a:moveTo>
                    <a:pt x="3477895" y="162051"/>
                  </a:moveTo>
                  <a:lnTo>
                    <a:pt x="3442081" y="174878"/>
                  </a:lnTo>
                  <a:lnTo>
                    <a:pt x="3446399" y="186816"/>
                  </a:lnTo>
                  <a:lnTo>
                    <a:pt x="3482213" y="173989"/>
                  </a:lnTo>
                  <a:lnTo>
                    <a:pt x="3477895" y="162051"/>
                  </a:lnTo>
                  <a:close/>
                </a:path>
                <a:path w="3919854" h="1424304">
                  <a:moveTo>
                    <a:pt x="3525774" y="144906"/>
                  </a:moveTo>
                  <a:lnTo>
                    <a:pt x="3489833" y="157733"/>
                  </a:lnTo>
                  <a:lnTo>
                    <a:pt x="3494151" y="169671"/>
                  </a:lnTo>
                  <a:lnTo>
                    <a:pt x="3529965" y="156844"/>
                  </a:lnTo>
                  <a:lnTo>
                    <a:pt x="3525774" y="144906"/>
                  </a:lnTo>
                  <a:close/>
                </a:path>
                <a:path w="3919854" h="1424304">
                  <a:moveTo>
                    <a:pt x="3573526" y="127634"/>
                  </a:moveTo>
                  <a:lnTo>
                    <a:pt x="3537712" y="140588"/>
                  </a:lnTo>
                  <a:lnTo>
                    <a:pt x="3542029" y="152526"/>
                  </a:lnTo>
                  <a:lnTo>
                    <a:pt x="3577844" y="139572"/>
                  </a:lnTo>
                  <a:lnTo>
                    <a:pt x="3573526" y="127634"/>
                  </a:lnTo>
                  <a:close/>
                </a:path>
                <a:path w="3919854" h="1424304">
                  <a:moveTo>
                    <a:pt x="3621278" y="110489"/>
                  </a:moveTo>
                  <a:lnTo>
                    <a:pt x="3585464" y="123316"/>
                  </a:lnTo>
                  <a:lnTo>
                    <a:pt x="3589782" y="135381"/>
                  </a:lnTo>
                  <a:lnTo>
                    <a:pt x="3625595" y="122427"/>
                  </a:lnTo>
                  <a:lnTo>
                    <a:pt x="3621278" y="110489"/>
                  </a:lnTo>
                  <a:close/>
                </a:path>
                <a:path w="3919854" h="1424304">
                  <a:moveTo>
                    <a:pt x="3669157" y="93344"/>
                  </a:moveTo>
                  <a:lnTo>
                    <a:pt x="3633342" y="106171"/>
                  </a:lnTo>
                  <a:lnTo>
                    <a:pt x="3637534" y="118109"/>
                  </a:lnTo>
                  <a:lnTo>
                    <a:pt x="3673475" y="105282"/>
                  </a:lnTo>
                  <a:lnTo>
                    <a:pt x="3669157" y="93344"/>
                  </a:lnTo>
                  <a:close/>
                </a:path>
                <a:path w="3919854" h="1424304">
                  <a:moveTo>
                    <a:pt x="3716909" y="76072"/>
                  </a:moveTo>
                  <a:lnTo>
                    <a:pt x="3681094" y="89026"/>
                  </a:lnTo>
                  <a:lnTo>
                    <a:pt x="3685413" y="100964"/>
                  </a:lnTo>
                  <a:lnTo>
                    <a:pt x="3721227" y="88137"/>
                  </a:lnTo>
                  <a:lnTo>
                    <a:pt x="3716909" y="76072"/>
                  </a:lnTo>
                  <a:close/>
                </a:path>
                <a:path w="3919854" h="1424304">
                  <a:moveTo>
                    <a:pt x="3764788" y="58927"/>
                  </a:moveTo>
                  <a:lnTo>
                    <a:pt x="3728846" y="71881"/>
                  </a:lnTo>
                  <a:lnTo>
                    <a:pt x="3733165" y="83819"/>
                  </a:lnTo>
                  <a:lnTo>
                    <a:pt x="3769106" y="70865"/>
                  </a:lnTo>
                  <a:lnTo>
                    <a:pt x="3764788" y="58927"/>
                  </a:lnTo>
                  <a:close/>
                </a:path>
                <a:path w="3919854" h="1424304">
                  <a:moveTo>
                    <a:pt x="3812540" y="41782"/>
                  </a:moveTo>
                  <a:lnTo>
                    <a:pt x="3776726" y="54609"/>
                  </a:lnTo>
                  <a:lnTo>
                    <a:pt x="3781043" y="66547"/>
                  </a:lnTo>
                  <a:lnTo>
                    <a:pt x="3816858" y="53720"/>
                  </a:lnTo>
                  <a:lnTo>
                    <a:pt x="3812540" y="41782"/>
                  </a:lnTo>
                  <a:close/>
                </a:path>
                <a:path w="3919854" h="1424304">
                  <a:moveTo>
                    <a:pt x="3904809" y="25526"/>
                  </a:moveTo>
                  <a:lnTo>
                    <a:pt x="3857752" y="25526"/>
                  </a:lnTo>
                  <a:lnTo>
                    <a:pt x="3862069" y="37464"/>
                  </a:lnTo>
                  <a:lnTo>
                    <a:pt x="3850055" y="41775"/>
                  </a:lnTo>
                  <a:lnTo>
                    <a:pt x="3860800" y="71627"/>
                  </a:lnTo>
                  <a:lnTo>
                    <a:pt x="3904809" y="25526"/>
                  </a:lnTo>
                  <a:close/>
                </a:path>
                <a:path w="3919854" h="1424304">
                  <a:moveTo>
                    <a:pt x="3845756" y="29830"/>
                  </a:moveTo>
                  <a:lnTo>
                    <a:pt x="3824478" y="37464"/>
                  </a:lnTo>
                  <a:lnTo>
                    <a:pt x="3828795" y="49402"/>
                  </a:lnTo>
                  <a:lnTo>
                    <a:pt x="3850055" y="41775"/>
                  </a:lnTo>
                  <a:lnTo>
                    <a:pt x="3845756" y="29830"/>
                  </a:lnTo>
                  <a:close/>
                </a:path>
                <a:path w="3919854" h="1424304">
                  <a:moveTo>
                    <a:pt x="3857752" y="25526"/>
                  </a:moveTo>
                  <a:lnTo>
                    <a:pt x="3845756" y="29830"/>
                  </a:lnTo>
                  <a:lnTo>
                    <a:pt x="3850055" y="41775"/>
                  </a:lnTo>
                  <a:lnTo>
                    <a:pt x="3862069" y="37464"/>
                  </a:lnTo>
                  <a:lnTo>
                    <a:pt x="3857752" y="25526"/>
                  </a:lnTo>
                  <a:close/>
                </a:path>
                <a:path w="3919854" h="1424304">
                  <a:moveTo>
                    <a:pt x="3835018" y="0"/>
                  </a:moveTo>
                  <a:lnTo>
                    <a:pt x="3845756" y="29830"/>
                  </a:lnTo>
                  <a:lnTo>
                    <a:pt x="3857752" y="25526"/>
                  </a:lnTo>
                  <a:lnTo>
                    <a:pt x="3904809" y="25526"/>
                  </a:lnTo>
                  <a:lnTo>
                    <a:pt x="3919601" y="10032"/>
                  </a:lnTo>
                  <a:lnTo>
                    <a:pt x="383501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13460" y="2820923"/>
            <a:ext cx="5043170" cy="1597025"/>
          </a:xfrm>
          <a:custGeom>
            <a:avLst/>
            <a:gdLst/>
            <a:ahLst/>
            <a:cxnLst/>
            <a:rect l="l" t="t" r="r" b="b"/>
            <a:pathLst>
              <a:path w="5043170" h="1597025">
                <a:moveTo>
                  <a:pt x="2148840" y="1597025"/>
                </a:moveTo>
                <a:lnTo>
                  <a:pt x="2148840" y="1272539"/>
                </a:lnTo>
                <a:lnTo>
                  <a:pt x="2474849" y="1272539"/>
                </a:lnTo>
                <a:lnTo>
                  <a:pt x="2474849" y="1597025"/>
                </a:lnTo>
                <a:lnTo>
                  <a:pt x="2148840" y="1597025"/>
                </a:lnTo>
              </a:path>
              <a:path w="5043170" h="1597025">
                <a:moveTo>
                  <a:pt x="2474976" y="1597025"/>
                </a:moveTo>
                <a:lnTo>
                  <a:pt x="2474976" y="1272539"/>
                </a:lnTo>
                <a:lnTo>
                  <a:pt x="2799588" y="1272539"/>
                </a:lnTo>
                <a:lnTo>
                  <a:pt x="2799588" y="1597025"/>
                </a:lnTo>
                <a:lnTo>
                  <a:pt x="2474976" y="1597025"/>
                </a:lnTo>
              </a:path>
              <a:path w="5043170" h="1597025">
                <a:moveTo>
                  <a:pt x="2799588" y="1597025"/>
                </a:moveTo>
                <a:lnTo>
                  <a:pt x="2799588" y="1272539"/>
                </a:lnTo>
                <a:lnTo>
                  <a:pt x="3124073" y="1272539"/>
                </a:lnTo>
                <a:lnTo>
                  <a:pt x="3124073" y="1597025"/>
                </a:lnTo>
                <a:lnTo>
                  <a:pt x="2799588" y="1597025"/>
                </a:lnTo>
              </a:path>
              <a:path w="5043170" h="1597025">
                <a:moveTo>
                  <a:pt x="3124200" y="1597025"/>
                </a:moveTo>
                <a:lnTo>
                  <a:pt x="3124200" y="1272539"/>
                </a:lnTo>
                <a:lnTo>
                  <a:pt x="3448812" y="1272539"/>
                </a:lnTo>
                <a:lnTo>
                  <a:pt x="3448812" y="1597025"/>
                </a:lnTo>
                <a:lnTo>
                  <a:pt x="3124200" y="1597025"/>
                </a:lnTo>
              </a:path>
              <a:path w="5043170" h="15970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5043170" h="15970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5043170" h="15970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5043170" h="15970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5043170" h="15970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5043170" h="15970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5043170" h="15970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5043170" h="15970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5043170" h="15970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5043170" h="15970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5043170" h="15970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5043170" h="15970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5043170" h="15970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5043170" h="15970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5043170" h="15970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5043170" h="15970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  <a:path w="5043170" h="1597025">
                <a:moveTo>
                  <a:pt x="3052572" y="9143"/>
                </a:moveTo>
                <a:lnTo>
                  <a:pt x="5042916" y="394715"/>
                </a:lnTo>
                <a:lnTo>
                  <a:pt x="3052572" y="9143"/>
                </a:lnTo>
              </a:path>
              <a:path w="5043170" h="1597025">
                <a:moveTo>
                  <a:pt x="1074420" y="1597025"/>
                </a:moveTo>
                <a:lnTo>
                  <a:pt x="1074420" y="1272539"/>
                </a:lnTo>
                <a:lnTo>
                  <a:pt x="1399032" y="1272539"/>
                </a:lnTo>
                <a:lnTo>
                  <a:pt x="1399032" y="1597025"/>
                </a:lnTo>
                <a:lnTo>
                  <a:pt x="1074420" y="1597025"/>
                </a:lnTo>
              </a:path>
              <a:path w="5043170" h="1597025">
                <a:moveTo>
                  <a:pt x="1399032" y="1597025"/>
                </a:moveTo>
                <a:lnTo>
                  <a:pt x="1399032" y="1272539"/>
                </a:lnTo>
                <a:lnTo>
                  <a:pt x="1723516" y="1272539"/>
                </a:lnTo>
                <a:lnTo>
                  <a:pt x="1723516" y="1597025"/>
                </a:lnTo>
                <a:lnTo>
                  <a:pt x="1399032" y="1597025"/>
                </a:lnTo>
              </a:path>
              <a:path w="5043170" h="1597025">
                <a:moveTo>
                  <a:pt x="1723644" y="1597025"/>
                </a:moveTo>
                <a:lnTo>
                  <a:pt x="1723644" y="1272539"/>
                </a:lnTo>
                <a:lnTo>
                  <a:pt x="2046732" y="1272539"/>
                </a:lnTo>
                <a:lnTo>
                  <a:pt x="2046732" y="1597025"/>
                </a:lnTo>
                <a:lnTo>
                  <a:pt x="1723644" y="159702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2685" y="4122165"/>
            <a:ext cx="5962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210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3267" y="4093464"/>
            <a:ext cx="325120" cy="324485"/>
          </a:xfrm>
          <a:prstGeom prst="rect">
            <a:avLst/>
          </a:prstGeom>
          <a:ln w="12318">
            <a:solidFill>
              <a:srgbClr val="00000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60"/>
              </a:spcBef>
            </a:pPr>
            <a:r>
              <a:rPr sz="1300" spc="-25" dirty="0">
                <a:latin typeface="Arial MT"/>
                <a:cs typeface="Arial MT"/>
              </a:rPr>
              <a:t>5*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5129" y="4101465"/>
            <a:ext cx="497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8295" algn="l"/>
              </a:tabLst>
            </a:pPr>
            <a:r>
              <a:rPr sz="1300" spc="-25" dirty="0">
                <a:latin typeface="Arial MT"/>
                <a:cs typeface="Arial MT"/>
              </a:rPr>
              <a:t>7*</a:t>
            </a:r>
            <a:r>
              <a:rPr sz="1300" dirty="0">
                <a:latin typeface="Arial MT"/>
                <a:cs typeface="Arial MT"/>
              </a:rPr>
              <a:t>	</a:t>
            </a:r>
            <a:r>
              <a:rPr sz="1300" spc="-25" dirty="0">
                <a:latin typeface="Arial MT"/>
                <a:cs typeface="Arial MT"/>
              </a:rPr>
              <a:t>8*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472057" y="3087370"/>
            <a:ext cx="7297420" cy="1384300"/>
            <a:chOff x="1472057" y="3087370"/>
            <a:chExt cx="7297420" cy="1384300"/>
          </a:xfrm>
        </p:grpSpPr>
        <p:sp>
          <p:nvSpPr>
            <p:cNvPr id="14" name="object 14"/>
            <p:cNvSpPr/>
            <p:nvPr/>
          </p:nvSpPr>
          <p:spPr>
            <a:xfrm>
              <a:off x="1472057" y="3921886"/>
              <a:ext cx="3250565" cy="114300"/>
            </a:xfrm>
            <a:custGeom>
              <a:avLst/>
              <a:gdLst/>
              <a:ahLst/>
              <a:cxnLst/>
              <a:rect l="l" t="t" r="r" b="b"/>
              <a:pathLst>
                <a:path w="3250565" h="114300">
                  <a:moveTo>
                    <a:pt x="430911" y="106680"/>
                  </a:moveTo>
                  <a:lnTo>
                    <a:pt x="402501" y="68199"/>
                  </a:lnTo>
                  <a:lnTo>
                    <a:pt x="352171" y="0"/>
                  </a:lnTo>
                  <a:lnTo>
                    <a:pt x="367423" y="52324"/>
                  </a:lnTo>
                  <a:lnTo>
                    <a:pt x="331089" y="35433"/>
                  </a:lnTo>
                  <a:lnTo>
                    <a:pt x="307428" y="27559"/>
                  </a:lnTo>
                  <a:lnTo>
                    <a:pt x="302514" y="26035"/>
                  </a:lnTo>
                  <a:lnTo>
                    <a:pt x="258318" y="17272"/>
                  </a:lnTo>
                  <a:lnTo>
                    <a:pt x="213614" y="14859"/>
                  </a:lnTo>
                  <a:lnTo>
                    <a:pt x="198755" y="15367"/>
                  </a:lnTo>
                  <a:lnTo>
                    <a:pt x="154305" y="21590"/>
                  </a:lnTo>
                  <a:lnTo>
                    <a:pt x="110998" y="34036"/>
                  </a:lnTo>
                  <a:lnTo>
                    <a:pt x="69596" y="53086"/>
                  </a:lnTo>
                  <a:lnTo>
                    <a:pt x="61620" y="57696"/>
                  </a:lnTo>
                  <a:lnTo>
                    <a:pt x="75057" y="4826"/>
                  </a:lnTo>
                  <a:lnTo>
                    <a:pt x="0" y="114173"/>
                  </a:lnTo>
                  <a:lnTo>
                    <a:pt x="99733" y="73533"/>
                  </a:lnTo>
                  <a:lnTo>
                    <a:pt x="122809" y="64135"/>
                  </a:lnTo>
                  <a:lnTo>
                    <a:pt x="72783" y="65849"/>
                  </a:lnTo>
                  <a:lnTo>
                    <a:pt x="63246" y="71374"/>
                  </a:lnTo>
                  <a:lnTo>
                    <a:pt x="71996" y="66294"/>
                  </a:lnTo>
                  <a:lnTo>
                    <a:pt x="72783" y="65849"/>
                  </a:lnTo>
                  <a:lnTo>
                    <a:pt x="75946" y="64008"/>
                  </a:lnTo>
                  <a:lnTo>
                    <a:pt x="89027" y="57277"/>
                  </a:lnTo>
                  <a:lnTo>
                    <a:pt x="129032" y="41275"/>
                  </a:lnTo>
                  <a:lnTo>
                    <a:pt x="171450" y="31369"/>
                  </a:lnTo>
                  <a:lnTo>
                    <a:pt x="214122" y="27559"/>
                  </a:lnTo>
                  <a:lnTo>
                    <a:pt x="228473" y="27686"/>
                  </a:lnTo>
                  <a:lnTo>
                    <a:pt x="271272" y="32004"/>
                  </a:lnTo>
                  <a:lnTo>
                    <a:pt x="313182" y="42545"/>
                  </a:lnTo>
                  <a:lnTo>
                    <a:pt x="353568" y="59309"/>
                  </a:lnTo>
                  <a:lnTo>
                    <a:pt x="356654" y="60960"/>
                  </a:lnTo>
                  <a:lnTo>
                    <a:pt x="306451" y="60960"/>
                  </a:lnTo>
                  <a:lnTo>
                    <a:pt x="430911" y="106680"/>
                  </a:lnTo>
                  <a:close/>
                </a:path>
                <a:path w="3250565" h="114300">
                  <a:moveTo>
                    <a:pt x="1802498" y="106680"/>
                  </a:moveTo>
                  <a:lnTo>
                    <a:pt x="1774101" y="68199"/>
                  </a:lnTo>
                  <a:lnTo>
                    <a:pt x="1723771" y="0"/>
                  </a:lnTo>
                  <a:lnTo>
                    <a:pt x="1739023" y="52324"/>
                  </a:lnTo>
                  <a:lnTo>
                    <a:pt x="1730629" y="47879"/>
                  </a:lnTo>
                  <a:lnTo>
                    <a:pt x="1716786" y="41275"/>
                  </a:lnTo>
                  <a:lnTo>
                    <a:pt x="1702689" y="35433"/>
                  </a:lnTo>
                  <a:lnTo>
                    <a:pt x="1688465" y="30480"/>
                  </a:lnTo>
                  <a:lnTo>
                    <a:pt x="1679028" y="27559"/>
                  </a:lnTo>
                  <a:lnTo>
                    <a:pt x="1674114" y="26035"/>
                  </a:lnTo>
                  <a:lnTo>
                    <a:pt x="1629918" y="17272"/>
                  </a:lnTo>
                  <a:lnTo>
                    <a:pt x="1585214" y="14859"/>
                  </a:lnTo>
                  <a:lnTo>
                    <a:pt x="1570355" y="15367"/>
                  </a:lnTo>
                  <a:lnTo>
                    <a:pt x="1525905" y="21590"/>
                  </a:lnTo>
                  <a:lnTo>
                    <a:pt x="1482598" y="34036"/>
                  </a:lnTo>
                  <a:lnTo>
                    <a:pt x="1441196" y="53086"/>
                  </a:lnTo>
                  <a:lnTo>
                    <a:pt x="1433220" y="57696"/>
                  </a:lnTo>
                  <a:lnTo>
                    <a:pt x="1446657" y="4826"/>
                  </a:lnTo>
                  <a:lnTo>
                    <a:pt x="1371600" y="114173"/>
                  </a:lnTo>
                  <a:lnTo>
                    <a:pt x="1471333" y="73533"/>
                  </a:lnTo>
                  <a:lnTo>
                    <a:pt x="1494409" y="64135"/>
                  </a:lnTo>
                  <a:lnTo>
                    <a:pt x="1444383" y="65849"/>
                  </a:lnTo>
                  <a:lnTo>
                    <a:pt x="1434846" y="71374"/>
                  </a:lnTo>
                  <a:lnTo>
                    <a:pt x="1443596" y="66294"/>
                  </a:lnTo>
                  <a:lnTo>
                    <a:pt x="1444383" y="65849"/>
                  </a:lnTo>
                  <a:lnTo>
                    <a:pt x="1447546" y="64008"/>
                  </a:lnTo>
                  <a:lnTo>
                    <a:pt x="1460627" y="57277"/>
                  </a:lnTo>
                  <a:lnTo>
                    <a:pt x="1500632" y="41275"/>
                  </a:lnTo>
                  <a:lnTo>
                    <a:pt x="1543050" y="31369"/>
                  </a:lnTo>
                  <a:lnTo>
                    <a:pt x="1585722" y="27559"/>
                  </a:lnTo>
                  <a:lnTo>
                    <a:pt x="1600073" y="27686"/>
                  </a:lnTo>
                  <a:lnTo>
                    <a:pt x="1642872" y="32004"/>
                  </a:lnTo>
                  <a:lnTo>
                    <a:pt x="1684782" y="42545"/>
                  </a:lnTo>
                  <a:lnTo>
                    <a:pt x="1725168" y="59309"/>
                  </a:lnTo>
                  <a:lnTo>
                    <a:pt x="1728254" y="60960"/>
                  </a:lnTo>
                  <a:lnTo>
                    <a:pt x="1678051" y="60960"/>
                  </a:lnTo>
                  <a:lnTo>
                    <a:pt x="1802498" y="106680"/>
                  </a:lnTo>
                  <a:close/>
                </a:path>
                <a:path w="3250565" h="114300">
                  <a:moveTo>
                    <a:pt x="3250311" y="106680"/>
                  </a:moveTo>
                  <a:lnTo>
                    <a:pt x="3221901" y="68199"/>
                  </a:lnTo>
                  <a:lnTo>
                    <a:pt x="3171571" y="0"/>
                  </a:lnTo>
                  <a:lnTo>
                    <a:pt x="3186823" y="52324"/>
                  </a:lnTo>
                  <a:lnTo>
                    <a:pt x="3150489" y="35433"/>
                  </a:lnTo>
                  <a:lnTo>
                    <a:pt x="3126829" y="27559"/>
                  </a:lnTo>
                  <a:lnTo>
                    <a:pt x="3121914" y="26035"/>
                  </a:lnTo>
                  <a:lnTo>
                    <a:pt x="3077718" y="17272"/>
                  </a:lnTo>
                  <a:lnTo>
                    <a:pt x="3033014" y="14859"/>
                  </a:lnTo>
                  <a:lnTo>
                    <a:pt x="3018155" y="15367"/>
                  </a:lnTo>
                  <a:lnTo>
                    <a:pt x="2973705" y="21590"/>
                  </a:lnTo>
                  <a:lnTo>
                    <a:pt x="2930398" y="34036"/>
                  </a:lnTo>
                  <a:lnTo>
                    <a:pt x="2888996" y="53086"/>
                  </a:lnTo>
                  <a:lnTo>
                    <a:pt x="2881020" y="57696"/>
                  </a:lnTo>
                  <a:lnTo>
                    <a:pt x="2894457" y="4826"/>
                  </a:lnTo>
                  <a:lnTo>
                    <a:pt x="2819400" y="114173"/>
                  </a:lnTo>
                  <a:lnTo>
                    <a:pt x="2919133" y="73533"/>
                  </a:lnTo>
                  <a:lnTo>
                    <a:pt x="2942209" y="64135"/>
                  </a:lnTo>
                  <a:lnTo>
                    <a:pt x="2892183" y="65849"/>
                  </a:lnTo>
                  <a:lnTo>
                    <a:pt x="2882646" y="71374"/>
                  </a:lnTo>
                  <a:lnTo>
                    <a:pt x="2891396" y="66294"/>
                  </a:lnTo>
                  <a:lnTo>
                    <a:pt x="2892183" y="65849"/>
                  </a:lnTo>
                  <a:lnTo>
                    <a:pt x="2895346" y="64008"/>
                  </a:lnTo>
                  <a:lnTo>
                    <a:pt x="2908427" y="57277"/>
                  </a:lnTo>
                  <a:lnTo>
                    <a:pt x="2948432" y="41275"/>
                  </a:lnTo>
                  <a:lnTo>
                    <a:pt x="2990850" y="31369"/>
                  </a:lnTo>
                  <a:lnTo>
                    <a:pt x="3033522" y="27559"/>
                  </a:lnTo>
                  <a:lnTo>
                    <a:pt x="3047873" y="27686"/>
                  </a:lnTo>
                  <a:lnTo>
                    <a:pt x="3090672" y="32004"/>
                  </a:lnTo>
                  <a:lnTo>
                    <a:pt x="3132582" y="42545"/>
                  </a:lnTo>
                  <a:lnTo>
                    <a:pt x="3172968" y="59309"/>
                  </a:lnTo>
                  <a:lnTo>
                    <a:pt x="3176054" y="60960"/>
                  </a:lnTo>
                  <a:lnTo>
                    <a:pt x="3125851" y="60960"/>
                  </a:lnTo>
                  <a:lnTo>
                    <a:pt x="3250311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25339" y="3093720"/>
              <a:ext cx="4137660" cy="1371600"/>
            </a:xfrm>
            <a:custGeom>
              <a:avLst/>
              <a:gdLst/>
              <a:ahLst/>
              <a:cxnLst/>
              <a:rect l="l" t="t" r="r" b="b"/>
              <a:pathLst>
                <a:path w="4137659" h="1371600">
                  <a:moveTo>
                    <a:pt x="0" y="1371472"/>
                  </a:moveTo>
                  <a:lnTo>
                    <a:pt x="0" y="996695"/>
                  </a:lnTo>
                  <a:lnTo>
                    <a:pt x="435737" y="996695"/>
                  </a:lnTo>
                  <a:lnTo>
                    <a:pt x="435737" y="1371472"/>
                  </a:lnTo>
                  <a:lnTo>
                    <a:pt x="0" y="1371472"/>
                  </a:lnTo>
                </a:path>
                <a:path w="4137659" h="1371600">
                  <a:moveTo>
                    <a:pt x="435863" y="1371472"/>
                  </a:moveTo>
                  <a:lnTo>
                    <a:pt x="435863" y="996695"/>
                  </a:lnTo>
                  <a:lnTo>
                    <a:pt x="868680" y="996695"/>
                  </a:lnTo>
                  <a:lnTo>
                    <a:pt x="868680" y="1371472"/>
                  </a:lnTo>
                  <a:lnTo>
                    <a:pt x="435863" y="1371472"/>
                  </a:lnTo>
                </a:path>
                <a:path w="4137659" h="1371600">
                  <a:moveTo>
                    <a:pt x="868680" y="1371472"/>
                  </a:moveTo>
                  <a:lnTo>
                    <a:pt x="868680" y="996695"/>
                  </a:lnTo>
                  <a:lnTo>
                    <a:pt x="1301496" y="996695"/>
                  </a:lnTo>
                  <a:lnTo>
                    <a:pt x="1301496" y="1371472"/>
                  </a:lnTo>
                  <a:lnTo>
                    <a:pt x="868680" y="1371472"/>
                  </a:lnTo>
                </a:path>
                <a:path w="4137659" h="1371600">
                  <a:moveTo>
                    <a:pt x="1301496" y="1371472"/>
                  </a:moveTo>
                  <a:lnTo>
                    <a:pt x="1301496" y="996695"/>
                  </a:lnTo>
                  <a:lnTo>
                    <a:pt x="1735709" y="996695"/>
                  </a:lnTo>
                  <a:lnTo>
                    <a:pt x="1735709" y="1371472"/>
                  </a:lnTo>
                  <a:lnTo>
                    <a:pt x="1301496" y="1371472"/>
                  </a:lnTo>
                </a:path>
                <a:path w="4137659" h="1371600">
                  <a:moveTo>
                    <a:pt x="1424939" y="467867"/>
                  </a:moveTo>
                  <a:lnTo>
                    <a:pt x="1424939" y="0"/>
                  </a:lnTo>
                  <a:lnTo>
                    <a:pt x="2075688" y="0"/>
                  </a:lnTo>
                  <a:lnTo>
                    <a:pt x="2075688" y="467867"/>
                  </a:lnTo>
                  <a:lnTo>
                    <a:pt x="1424939" y="467867"/>
                  </a:lnTo>
                </a:path>
                <a:path w="4137659" h="1371600">
                  <a:moveTo>
                    <a:pt x="2075688" y="467867"/>
                  </a:moveTo>
                  <a:lnTo>
                    <a:pt x="2075688" y="0"/>
                  </a:lnTo>
                  <a:lnTo>
                    <a:pt x="2727960" y="0"/>
                  </a:lnTo>
                  <a:lnTo>
                    <a:pt x="2727960" y="467867"/>
                  </a:lnTo>
                  <a:lnTo>
                    <a:pt x="2075688" y="467867"/>
                  </a:lnTo>
                </a:path>
                <a:path w="4137659" h="1371600">
                  <a:moveTo>
                    <a:pt x="2185416" y="0"/>
                  </a:moveTo>
                  <a:lnTo>
                    <a:pt x="2185416" y="467867"/>
                  </a:lnTo>
                  <a:lnTo>
                    <a:pt x="2185416" y="0"/>
                  </a:lnTo>
                </a:path>
                <a:path w="4137659" h="1371600">
                  <a:moveTo>
                    <a:pt x="2727960" y="467867"/>
                  </a:moveTo>
                  <a:lnTo>
                    <a:pt x="2727960" y="0"/>
                  </a:lnTo>
                  <a:lnTo>
                    <a:pt x="3378581" y="0"/>
                  </a:lnTo>
                  <a:lnTo>
                    <a:pt x="3378581" y="467867"/>
                  </a:lnTo>
                  <a:lnTo>
                    <a:pt x="2727960" y="467867"/>
                  </a:lnTo>
                </a:path>
                <a:path w="4137659" h="1371600">
                  <a:moveTo>
                    <a:pt x="2834640" y="0"/>
                  </a:moveTo>
                  <a:lnTo>
                    <a:pt x="2834640" y="467867"/>
                  </a:lnTo>
                  <a:lnTo>
                    <a:pt x="2834640" y="0"/>
                  </a:lnTo>
                </a:path>
                <a:path w="4137659" h="1371600">
                  <a:moveTo>
                    <a:pt x="3378708" y="467867"/>
                  </a:moveTo>
                  <a:lnTo>
                    <a:pt x="3378708" y="0"/>
                  </a:lnTo>
                  <a:lnTo>
                    <a:pt x="4027805" y="0"/>
                  </a:lnTo>
                  <a:lnTo>
                    <a:pt x="4027805" y="467867"/>
                  </a:lnTo>
                  <a:lnTo>
                    <a:pt x="3378708" y="467867"/>
                  </a:lnTo>
                </a:path>
                <a:path w="4137659" h="1371600">
                  <a:moveTo>
                    <a:pt x="3486912" y="0"/>
                  </a:moveTo>
                  <a:lnTo>
                    <a:pt x="3486912" y="467867"/>
                  </a:lnTo>
                  <a:lnTo>
                    <a:pt x="3486912" y="0"/>
                  </a:lnTo>
                </a:path>
                <a:path w="4137659" h="1371600">
                  <a:moveTo>
                    <a:pt x="4027932" y="467867"/>
                  </a:moveTo>
                  <a:lnTo>
                    <a:pt x="4027932" y="0"/>
                  </a:lnTo>
                  <a:lnTo>
                    <a:pt x="4137533" y="0"/>
                  </a:lnTo>
                  <a:lnTo>
                    <a:pt x="4137533" y="467867"/>
                  </a:lnTo>
                  <a:lnTo>
                    <a:pt x="4027932" y="467867"/>
                  </a:lnTo>
                </a:path>
                <a:path w="4137659" h="1371600">
                  <a:moveTo>
                    <a:pt x="1465961" y="397763"/>
                  </a:moveTo>
                  <a:lnTo>
                    <a:pt x="868680" y="972311"/>
                  </a:lnTo>
                  <a:lnTo>
                    <a:pt x="1465961" y="397763"/>
                  </a:lnTo>
                </a:path>
                <a:path w="4137659" h="1371600">
                  <a:moveTo>
                    <a:pt x="982980" y="903858"/>
                  </a:moveTo>
                  <a:lnTo>
                    <a:pt x="868680" y="972184"/>
                  </a:lnTo>
                  <a:lnTo>
                    <a:pt x="933704" y="865631"/>
                  </a:lnTo>
                  <a:lnTo>
                    <a:pt x="982980" y="903858"/>
                  </a:lnTo>
                </a:path>
                <a:path w="4137659" h="1371600">
                  <a:moveTo>
                    <a:pt x="2115312" y="397763"/>
                  </a:moveTo>
                  <a:lnTo>
                    <a:pt x="2727960" y="949324"/>
                  </a:lnTo>
                  <a:lnTo>
                    <a:pt x="2115312" y="397763"/>
                  </a:lnTo>
                </a:path>
                <a:path w="4137659" h="1371600">
                  <a:moveTo>
                    <a:pt x="2658237" y="844295"/>
                  </a:moveTo>
                  <a:lnTo>
                    <a:pt x="2727960" y="949324"/>
                  </a:lnTo>
                  <a:lnTo>
                    <a:pt x="2609088" y="884046"/>
                  </a:lnTo>
                  <a:lnTo>
                    <a:pt x="2658237" y="844295"/>
                  </a:lnTo>
                </a:path>
                <a:path w="4137659" h="1371600">
                  <a:moveTo>
                    <a:pt x="1378712" y="83819"/>
                  </a:moveTo>
                  <a:lnTo>
                    <a:pt x="1496440" y="150749"/>
                  </a:lnTo>
                  <a:lnTo>
                    <a:pt x="1356360" y="138049"/>
                  </a:lnTo>
                  <a:lnTo>
                    <a:pt x="1378712" y="8381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56959" y="3093720"/>
            <a:ext cx="544195" cy="46799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8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07382" y="4194428"/>
            <a:ext cx="7073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7040" algn="l"/>
              </a:tabLst>
            </a:pPr>
            <a:r>
              <a:rPr sz="1300" b="1" spc="-25" dirty="0">
                <a:latin typeface="Arial"/>
                <a:cs typeface="Arial"/>
              </a:rPr>
              <a:t>22*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1838" y="4205732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29*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1120076" y="3055556"/>
            <a:ext cx="6251575" cy="2607945"/>
            <a:chOff x="1120076" y="3055556"/>
            <a:chExt cx="6251575" cy="2607945"/>
          </a:xfrm>
        </p:grpSpPr>
        <p:sp>
          <p:nvSpPr>
            <p:cNvPr id="21" name="object 21"/>
            <p:cNvSpPr/>
            <p:nvPr/>
          </p:nvSpPr>
          <p:spPr>
            <a:xfrm>
              <a:off x="6123304" y="3949446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30" y="29717"/>
                  </a:moveTo>
                  <a:lnTo>
                    <a:pt x="0" y="111378"/>
                  </a:lnTo>
                  <a:lnTo>
                    <a:pt x="79883" y="81660"/>
                  </a:lnTo>
                  <a:lnTo>
                    <a:pt x="78323" y="81406"/>
                  </a:lnTo>
                  <a:lnTo>
                    <a:pt x="36068" y="81406"/>
                  </a:lnTo>
                  <a:lnTo>
                    <a:pt x="32004" y="81025"/>
                  </a:lnTo>
                  <a:lnTo>
                    <a:pt x="29845" y="78358"/>
                  </a:lnTo>
                  <a:lnTo>
                    <a:pt x="27559" y="75691"/>
                  </a:lnTo>
                  <a:lnTo>
                    <a:pt x="27773" y="72262"/>
                  </a:lnTo>
                  <a:lnTo>
                    <a:pt x="27812" y="71627"/>
                  </a:lnTo>
                  <a:lnTo>
                    <a:pt x="30607" y="69468"/>
                  </a:lnTo>
                  <a:lnTo>
                    <a:pt x="33040" y="67398"/>
                  </a:lnTo>
                  <a:lnTo>
                    <a:pt x="24130" y="29717"/>
                  </a:lnTo>
                  <a:close/>
                </a:path>
                <a:path w="488315" h="111760">
                  <a:moveTo>
                    <a:pt x="438323" y="71994"/>
                  </a:moveTo>
                  <a:lnTo>
                    <a:pt x="403351" y="86486"/>
                  </a:lnTo>
                  <a:lnTo>
                    <a:pt x="487806" y="97281"/>
                  </a:lnTo>
                  <a:lnTo>
                    <a:pt x="475858" y="76199"/>
                  </a:lnTo>
                  <a:lnTo>
                    <a:pt x="445389" y="76199"/>
                  </a:lnTo>
                  <a:lnTo>
                    <a:pt x="442341" y="74421"/>
                  </a:lnTo>
                  <a:lnTo>
                    <a:pt x="438323" y="71994"/>
                  </a:lnTo>
                  <a:close/>
                </a:path>
                <a:path w="488315" h="111760">
                  <a:moveTo>
                    <a:pt x="33040" y="67398"/>
                  </a:moveTo>
                  <a:lnTo>
                    <a:pt x="30607" y="69468"/>
                  </a:lnTo>
                  <a:lnTo>
                    <a:pt x="27812" y="71627"/>
                  </a:lnTo>
                  <a:lnTo>
                    <a:pt x="27638" y="74421"/>
                  </a:lnTo>
                  <a:lnTo>
                    <a:pt x="27559" y="75691"/>
                  </a:lnTo>
                  <a:lnTo>
                    <a:pt x="29845" y="78358"/>
                  </a:lnTo>
                  <a:lnTo>
                    <a:pt x="32004" y="81025"/>
                  </a:lnTo>
                  <a:lnTo>
                    <a:pt x="36068" y="81406"/>
                  </a:lnTo>
                  <a:lnTo>
                    <a:pt x="42773" y="75691"/>
                  </a:lnTo>
                  <a:lnTo>
                    <a:pt x="43245" y="75691"/>
                  </a:lnTo>
                  <a:lnTo>
                    <a:pt x="35450" y="74421"/>
                  </a:lnTo>
                  <a:lnTo>
                    <a:pt x="34701" y="74421"/>
                  </a:lnTo>
                  <a:lnTo>
                    <a:pt x="33040" y="67398"/>
                  </a:lnTo>
                  <a:close/>
                </a:path>
                <a:path w="488315" h="111760">
                  <a:moveTo>
                    <a:pt x="43245" y="75691"/>
                  </a:moveTo>
                  <a:lnTo>
                    <a:pt x="42773" y="75691"/>
                  </a:lnTo>
                  <a:lnTo>
                    <a:pt x="36068" y="81406"/>
                  </a:lnTo>
                  <a:lnTo>
                    <a:pt x="78323" y="81406"/>
                  </a:lnTo>
                  <a:lnTo>
                    <a:pt x="43245" y="75691"/>
                  </a:lnTo>
                  <a:close/>
                </a:path>
                <a:path w="488315" h="111760">
                  <a:moveTo>
                    <a:pt x="445663" y="61543"/>
                  </a:moveTo>
                  <a:lnTo>
                    <a:pt x="445643" y="68960"/>
                  </a:lnTo>
                  <a:lnTo>
                    <a:pt x="438323" y="71994"/>
                  </a:lnTo>
                  <a:lnTo>
                    <a:pt x="442341" y="74421"/>
                  </a:lnTo>
                  <a:lnTo>
                    <a:pt x="445389" y="76199"/>
                  </a:lnTo>
                  <a:lnTo>
                    <a:pt x="449199" y="75183"/>
                  </a:lnTo>
                  <a:lnTo>
                    <a:pt x="451103" y="72262"/>
                  </a:lnTo>
                  <a:lnTo>
                    <a:pt x="452881" y="69214"/>
                  </a:lnTo>
                  <a:lnTo>
                    <a:pt x="451866" y="65277"/>
                  </a:lnTo>
                  <a:lnTo>
                    <a:pt x="448945" y="63499"/>
                  </a:lnTo>
                  <a:lnTo>
                    <a:pt x="445663" y="61543"/>
                  </a:lnTo>
                  <a:close/>
                </a:path>
                <a:path w="488315" h="111760">
                  <a:moveTo>
                    <a:pt x="445770" y="23113"/>
                  </a:moveTo>
                  <a:lnTo>
                    <a:pt x="445663" y="61543"/>
                  </a:lnTo>
                  <a:lnTo>
                    <a:pt x="448945" y="63499"/>
                  </a:lnTo>
                  <a:lnTo>
                    <a:pt x="451866" y="65277"/>
                  </a:lnTo>
                  <a:lnTo>
                    <a:pt x="452816" y="68960"/>
                  </a:lnTo>
                  <a:lnTo>
                    <a:pt x="452881" y="69214"/>
                  </a:lnTo>
                  <a:lnTo>
                    <a:pt x="451103" y="72262"/>
                  </a:lnTo>
                  <a:lnTo>
                    <a:pt x="449199" y="75183"/>
                  </a:lnTo>
                  <a:lnTo>
                    <a:pt x="445389" y="76199"/>
                  </a:lnTo>
                  <a:lnTo>
                    <a:pt x="475858" y="76199"/>
                  </a:lnTo>
                  <a:lnTo>
                    <a:pt x="445770" y="23113"/>
                  </a:lnTo>
                  <a:close/>
                </a:path>
                <a:path w="488315" h="111760">
                  <a:moveTo>
                    <a:pt x="235458" y="0"/>
                  </a:moveTo>
                  <a:lnTo>
                    <a:pt x="185293" y="2666"/>
                  </a:lnTo>
                  <a:lnTo>
                    <a:pt x="137287" y="12318"/>
                  </a:lnTo>
                  <a:lnTo>
                    <a:pt x="92583" y="28955"/>
                  </a:lnTo>
                  <a:lnTo>
                    <a:pt x="51689" y="52704"/>
                  </a:lnTo>
                  <a:lnTo>
                    <a:pt x="33040" y="67398"/>
                  </a:lnTo>
                  <a:lnTo>
                    <a:pt x="34701" y="74421"/>
                  </a:lnTo>
                  <a:lnTo>
                    <a:pt x="35450" y="74421"/>
                  </a:lnTo>
                  <a:lnTo>
                    <a:pt x="43245" y="75691"/>
                  </a:lnTo>
                  <a:lnTo>
                    <a:pt x="42773" y="75691"/>
                  </a:lnTo>
                  <a:lnTo>
                    <a:pt x="47112" y="71994"/>
                  </a:lnTo>
                  <a:lnTo>
                    <a:pt x="84709" y="47116"/>
                  </a:lnTo>
                  <a:lnTo>
                    <a:pt x="126492" y="28955"/>
                  </a:lnTo>
                  <a:lnTo>
                    <a:pt x="171450" y="17525"/>
                  </a:lnTo>
                  <a:lnTo>
                    <a:pt x="219202" y="12826"/>
                  </a:lnTo>
                  <a:lnTo>
                    <a:pt x="327910" y="12699"/>
                  </a:lnTo>
                  <a:lnTo>
                    <a:pt x="321945" y="11175"/>
                  </a:lnTo>
                  <a:lnTo>
                    <a:pt x="304546" y="7365"/>
                  </a:lnTo>
                  <a:lnTo>
                    <a:pt x="287147" y="4317"/>
                  </a:lnTo>
                  <a:lnTo>
                    <a:pt x="269875" y="2158"/>
                  </a:lnTo>
                  <a:lnTo>
                    <a:pt x="252603" y="761"/>
                  </a:lnTo>
                  <a:lnTo>
                    <a:pt x="235458" y="0"/>
                  </a:lnTo>
                  <a:close/>
                </a:path>
                <a:path w="488315" h="111760">
                  <a:moveTo>
                    <a:pt x="327910" y="12699"/>
                  </a:moveTo>
                  <a:lnTo>
                    <a:pt x="235585" y="12699"/>
                  </a:lnTo>
                  <a:lnTo>
                    <a:pt x="252095" y="13334"/>
                  </a:lnTo>
                  <a:lnTo>
                    <a:pt x="268732" y="14858"/>
                  </a:lnTo>
                  <a:lnTo>
                    <a:pt x="319150" y="23494"/>
                  </a:lnTo>
                  <a:lnTo>
                    <a:pt x="369824" y="39115"/>
                  </a:lnTo>
                  <a:lnTo>
                    <a:pt x="419862" y="61721"/>
                  </a:lnTo>
                  <a:lnTo>
                    <a:pt x="438323" y="71994"/>
                  </a:lnTo>
                  <a:lnTo>
                    <a:pt x="445643" y="68960"/>
                  </a:lnTo>
                  <a:lnTo>
                    <a:pt x="408559" y="41782"/>
                  </a:lnTo>
                  <a:lnTo>
                    <a:pt x="356870" y="21081"/>
                  </a:lnTo>
                  <a:lnTo>
                    <a:pt x="339344" y="15620"/>
                  </a:lnTo>
                  <a:lnTo>
                    <a:pt x="32791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33093" y="3068574"/>
              <a:ext cx="6225540" cy="654050"/>
            </a:xfrm>
            <a:custGeom>
              <a:avLst/>
              <a:gdLst/>
              <a:ahLst/>
              <a:cxnLst/>
              <a:rect l="l" t="t" r="r" b="b"/>
              <a:pathLst>
                <a:path w="6225540" h="654050">
                  <a:moveTo>
                    <a:pt x="4466844" y="271272"/>
                  </a:moveTo>
                  <a:lnTo>
                    <a:pt x="4477296" y="229309"/>
                  </a:lnTo>
                  <a:lnTo>
                    <a:pt x="4507610" y="189376"/>
                  </a:lnTo>
                  <a:lnTo>
                    <a:pt x="4556222" y="151955"/>
                  </a:lnTo>
                  <a:lnTo>
                    <a:pt x="4621568" y="117528"/>
                  </a:lnTo>
                  <a:lnTo>
                    <a:pt x="4660027" y="101588"/>
                  </a:lnTo>
                  <a:lnTo>
                    <a:pt x="4702084" y="86576"/>
                  </a:lnTo>
                  <a:lnTo>
                    <a:pt x="4747541" y="72554"/>
                  </a:lnTo>
                  <a:lnTo>
                    <a:pt x="4796205" y="59582"/>
                  </a:lnTo>
                  <a:lnTo>
                    <a:pt x="4847880" y="47720"/>
                  </a:lnTo>
                  <a:lnTo>
                    <a:pt x="4902369" y="37027"/>
                  </a:lnTo>
                  <a:lnTo>
                    <a:pt x="4959478" y="27565"/>
                  </a:lnTo>
                  <a:lnTo>
                    <a:pt x="5019010" y="19393"/>
                  </a:lnTo>
                  <a:lnTo>
                    <a:pt x="5080772" y="12572"/>
                  </a:lnTo>
                  <a:lnTo>
                    <a:pt x="5144566" y="7162"/>
                  </a:lnTo>
                  <a:lnTo>
                    <a:pt x="5210198" y="3223"/>
                  </a:lnTo>
                  <a:lnTo>
                    <a:pt x="5277471" y="815"/>
                  </a:lnTo>
                  <a:lnTo>
                    <a:pt x="5346192" y="0"/>
                  </a:lnTo>
                  <a:lnTo>
                    <a:pt x="5414912" y="815"/>
                  </a:lnTo>
                  <a:lnTo>
                    <a:pt x="5482185" y="3223"/>
                  </a:lnTo>
                  <a:lnTo>
                    <a:pt x="5547817" y="7162"/>
                  </a:lnTo>
                  <a:lnTo>
                    <a:pt x="5611611" y="12572"/>
                  </a:lnTo>
                  <a:lnTo>
                    <a:pt x="5673373" y="19393"/>
                  </a:lnTo>
                  <a:lnTo>
                    <a:pt x="5732905" y="27565"/>
                  </a:lnTo>
                  <a:lnTo>
                    <a:pt x="5790014" y="37027"/>
                  </a:lnTo>
                  <a:lnTo>
                    <a:pt x="5844503" y="47720"/>
                  </a:lnTo>
                  <a:lnTo>
                    <a:pt x="5896178" y="59582"/>
                  </a:lnTo>
                  <a:lnTo>
                    <a:pt x="5944842" y="72554"/>
                  </a:lnTo>
                  <a:lnTo>
                    <a:pt x="5990299" y="86576"/>
                  </a:lnTo>
                  <a:lnTo>
                    <a:pt x="6032356" y="101588"/>
                  </a:lnTo>
                  <a:lnTo>
                    <a:pt x="6070815" y="117528"/>
                  </a:lnTo>
                  <a:lnTo>
                    <a:pt x="6105482" y="134337"/>
                  </a:lnTo>
                  <a:lnTo>
                    <a:pt x="6162657" y="170322"/>
                  </a:lnTo>
                  <a:lnTo>
                    <a:pt x="6202315" y="209059"/>
                  </a:lnTo>
                  <a:lnTo>
                    <a:pt x="6222894" y="250066"/>
                  </a:lnTo>
                  <a:lnTo>
                    <a:pt x="6225539" y="271272"/>
                  </a:lnTo>
                  <a:lnTo>
                    <a:pt x="6222894" y="292477"/>
                  </a:lnTo>
                  <a:lnTo>
                    <a:pt x="6202315" y="333484"/>
                  </a:lnTo>
                  <a:lnTo>
                    <a:pt x="6162657" y="372221"/>
                  </a:lnTo>
                  <a:lnTo>
                    <a:pt x="6105482" y="408206"/>
                  </a:lnTo>
                  <a:lnTo>
                    <a:pt x="6070815" y="425015"/>
                  </a:lnTo>
                  <a:lnTo>
                    <a:pt x="6032356" y="440955"/>
                  </a:lnTo>
                  <a:lnTo>
                    <a:pt x="5990299" y="455967"/>
                  </a:lnTo>
                  <a:lnTo>
                    <a:pt x="5944842" y="469989"/>
                  </a:lnTo>
                  <a:lnTo>
                    <a:pt x="5896178" y="482961"/>
                  </a:lnTo>
                  <a:lnTo>
                    <a:pt x="5844503" y="494823"/>
                  </a:lnTo>
                  <a:lnTo>
                    <a:pt x="5790014" y="505516"/>
                  </a:lnTo>
                  <a:lnTo>
                    <a:pt x="5732905" y="514978"/>
                  </a:lnTo>
                  <a:lnTo>
                    <a:pt x="5673373" y="523150"/>
                  </a:lnTo>
                  <a:lnTo>
                    <a:pt x="5611611" y="529971"/>
                  </a:lnTo>
                  <a:lnTo>
                    <a:pt x="5547817" y="535381"/>
                  </a:lnTo>
                  <a:lnTo>
                    <a:pt x="5482185" y="539320"/>
                  </a:lnTo>
                  <a:lnTo>
                    <a:pt x="5414912" y="541728"/>
                  </a:lnTo>
                  <a:lnTo>
                    <a:pt x="5346192" y="542544"/>
                  </a:lnTo>
                  <a:lnTo>
                    <a:pt x="5277471" y="541728"/>
                  </a:lnTo>
                  <a:lnTo>
                    <a:pt x="5210198" y="539320"/>
                  </a:lnTo>
                  <a:lnTo>
                    <a:pt x="5144566" y="535381"/>
                  </a:lnTo>
                  <a:lnTo>
                    <a:pt x="5080772" y="529971"/>
                  </a:lnTo>
                  <a:lnTo>
                    <a:pt x="5019010" y="523150"/>
                  </a:lnTo>
                  <a:lnTo>
                    <a:pt x="4959478" y="514978"/>
                  </a:lnTo>
                  <a:lnTo>
                    <a:pt x="4902369" y="505516"/>
                  </a:lnTo>
                  <a:lnTo>
                    <a:pt x="4847880" y="494823"/>
                  </a:lnTo>
                  <a:lnTo>
                    <a:pt x="4796205" y="482961"/>
                  </a:lnTo>
                  <a:lnTo>
                    <a:pt x="4747541" y="469989"/>
                  </a:lnTo>
                  <a:lnTo>
                    <a:pt x="4702084" y="455967"/>
                  </a:lnTo>
                  <a:lnTo>
                    <a:pt x="4660027" y="440955"/>
                  </a:lnTo>
                  <a:lnTo>
                    <a:pt x="4621568" y="425015"/>
                  </a:lnTo>
                  <a:lnTo>
                    <a:pt x="4586901" y="408206"/>
                  </a:lnTo>
                  <a:lnTo>
                    <a:pt x="4529726" y="372221"/>
                  </a:lnTo>
                  <a:lnTo>
                    <a:pt x="4490068" y="333484"/>
                  </a:lnTo>
                  <a:lnTo>
                    <a:pt x="4469489" y="292477"/>
                  </a:lnTo>
                  <a:lnTo>
                    <a:pt x="4466844" y="271272"/>
                  </a:lnTo>
                  <a:close/>
                </a:path>
                <a:path w="6225540" h="654050">
                  <a:moveTo>
                    <a:pt x="0" y="382524"/>
                  </a:moveTo>
                  <a:lnTo>
                    <a:pt x="10452" y="340561"/>
                  </a:lnTo>
                  <a:lnTo>
                    <a:pt x="40766" y="300628"/>
                  </a:lnTo>
                  <a:lnTo>
                    <a:pt x="89378" y="263207"/>
                  </a:lnTo>
                  <a:lnTo>
                    <a:pt x="154724" y="228780"/>
                  </a:lnTo>
                  <a:lnTo>
                    <a:pt x="193183" y="212840"/>
                  </a:lnTo>
                  <a:lnTo>
                    <a:pt x="235240" y="197828"/>
                  </a:lnTo>
                  <a:lnTo>
                    <a:pt x="280697" y="183806"/>
                  </a:lnTo>
                  <a:lnTo>
                    <a:pt x="329361" y="170834"/>
                  </a:lnTo>
                  <a:lnTo>
                    <a:pt x="381036" y="158972"/>
                  </a:lnTo>
                  <a:lnTo>
                    <a:pt x="435525" y="148279"/>
                  </a:lnTo>
                  <a:lnTo>
                    <a:pt x="492634" y="138817"/>
                  </a:lnTo>
                  <a:lnTo>
                    <a:pt x="552166" y="130645"/>
                  </a:lnTo>
                  <a:lnTo>
                    <a:pt x="613928" y="123824"/>
                  </a:lnTo>
                  <a:lnTo>
                    <a:pt x="677722" y="118414"/>
                  </a:lnTo>
                  <a:lnTo>
                    <a:pt x="743354" y="114475"/>
                  </a:lnTo>
                  <a:lnTo>
                    <a:pt x="810627" y="112067"/>
                  </a:lnTo>
                  <a:lnTo>
                    <a:pt x="879348" y="111251"/>
                  </a:lnTo>
                  <a:lnTo>
                    <a:pt x="948068" y="112067"/>
                  </a:lnTo>
                  <a:lnTo>
                    <a:pt x="1015341" y="114475"/>
                  </a:lnTo>
                  <a:lnTo>
                    <a:pt x="1080973" y="118414"/>
                  </a:lnTo>
                  <a:lnTo>
                    <a:pt x="1144767" y="123824"/>
                  </a:lnTo>
                  <a:lnTo>
                    <a:pt x="1206529" y="130645"/>
                  </a:lnTo>
                  <a:lnTo>
                    <a:pt x="1266061" y="138817"/>
                  </a:lnTo>
                  <a:lnTo>
                    <a:pt x="1323170" y="148279"/>
                  </a:lnTo>
                  <a:lnTo>
                    <a:pt x="1377659" y="158972"/>
                  </a:lnTo>
                  <a:lnTo>
                    <a:pt x="1429334" y="170834"/>
                  </a:lnTo>
                  <a:lnTo>
                    <a:pt x="1477998" y="183806"/>
                  </a:lnTo>
                  <a:lnTo>
                    <a:pt x="1523455" y="197828"/>
                  </a:lnTo>
                  <a:lnTo>
                    <a:pt x="1565512" y="212840"/>
                  </a:lnTo>
                  <a:lnTo>
                    <a:pt x="1603971" y="228780"/>
                  </a:lnTo>
                  <a:lnTo>
                    <a:pt x="1638638" y="245589"/>
                  </a:lnTo>
                  <a:lnTo>
                    <a:pt x="1695813" y="281574"/>
                  </a:lnTo>
                  <a:lnTo>
                    <a:pt x="1735471" y="320311"/>
                  </a:lnTo>
                  <a:lnTo>
                    <a:pt x="1756050" y="361318"/>
                  </a:lnTo>
                  <a:lnTo>
                    <a:pt x="1758695" y="382524"/>
                  </a:lnTo>
                  <a:lnTo>
                    <a:pt x="1756050" y="403729"/>
                  </a:lnTo>
                  <a:lnTo>
                    <a:pt x="1735471" y="444736"/>
                  </a:lnTo>
                  <a:lnTo>
                    <a:pt x="1695813" y="483473"/>
                  </a:lnTo>
                  <a:lnTo>
                    <a:pt x="1638638" y="519458"/>
                  </a:lnTo>
                  <a:lnTo>
                    <a:pt x="1603971" y="536267"/>
                  </a:lnTo>
                  <a:lnTo>
                    <a:pt x="1565512" y="552207"/>
                  </a:lnTo>
                  <a:lnTo>
                    <a:pt x="1523455" y="567219"/>
                  </a:lnTo>
                  <a:lnTo>
                    <a:pt x="1477998" y="581241"/>
                  </a:lnTo>
                  <a:lnTo>
                    <a:pt x="1429334" y="594213"/>
                  </a:lnTo>
                  <a:lnTo>
                    <a:pt x="1377659" y="606075"/>
                  </a:lnTo>
                  <a:lnTo>
                    <a:pt x="1323170" y="616768"/>
                  </a:lnTo>
                  <a:lnTo>
                    <a:pt x="1266061" y="626230"/>
                  </a:lnTo>
                  <a:lnTo>
                    <a:pt x="1206529" y="634402"/>
                  </a:lnTo>
                  <a:lnTo>
                    <a:pt x="1144767" y="641223"/>
                  </a:lnTo>
                  <a:lnTo>
                    <a:pt x="1080973" y="646633"/>
                  </a:lnTo>
                  <a:lnTo>
                    <a:pt x="1015341" y="650572"/>
                  </a:lnTo>
                  <a:lnTo>
                    <a:pt x="948068" y="652980"/>
                  </a:lnTo>
                  <a:lnTo>
                    <a:pt x="879348" y="653795"/>
                  </a:lnTo>
                  <a:lnTo>
                    <a:pt x="810627" y="652980"/>
                  </a:lnTo>
                  <a:lnTo>
                    <a:pt x="743354" y="650572"/>
                  </a:lnTo>
                  <a:lnTo>
                    <a:pt x="677722" y="646633"/>
                  </a:lnTo>
                  <a:lnTo>
                    <a:pt x="613928" y="641223"/>
                  </a:lnTo>
                  <a:lnTo>
                    <a:pt x="552166" y="634402"/>
                  </a:lnTo>
                  <a:lnTo>
                    <a:pt x="492634" y="626230"/>
                  </a:lnTo>
                  <a:lnTo>
                    <a:pt x="435525" y="616768"/>
                  </a:lnTo>
                  <a:lnTo>
                    <a:pt x="381036" y="606075"/>
                  </a:lnTo>
                  <a:lnTo>
                    <a:pt x="329361" y="594213"/>
                  </a:lnTo>
                  <a:lnTo>
                    <a:pt x="280697" y="581241"/>
                  </a:lnTo>
                  <a:lnTo>
                    <a:pt x="235240" y="567219"/>
                  </a:lnTo>
                  <a:lnTo>
                    <a:pt x="193183" y="552207"/>
                  </a:lnTo>
                  <a:lnTo>
                    <a:pt x="154724" y="536267"/>
                  </a:lnTo>
                  <a:lnTo>
                    <a:pt x="120057" y="519458"/>
                  </a:lnTo>
                  <a:lnTo>
                    <a:pt x="62882" y="483473"/>
                  </a:lnTo>
                  <a:lnTo>
                    <a:pt x="23224" y="444736"/>
                  </a:lnTo>
                  <a:lnTo>
                    <a:pt x="2645" y="403729"/>
                  </a:lnTo>
                  <a:lnTo>
                    <a:pt x="0" y="382524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14699" y="5183123"/>
              <a:ext cx="2386965" cy="474345"/>
            </a:xfrm>
            <a:custGeom>
              <a:avLst/>
              <a:gdLst/>
              <a:ahLst/>
              <a:cxnLst/>
              <a:rect l="l" t="t" r="r" b="b"/>
              <a:pathLst>
                <a:path w="2386965" h="474345">
                  <a:moveTo>
                    <a:pt x="0" y="473900"/>
                  </a:moveTo>
                  <a:lnTo>
                    <a:pt x="0" y="0"/>
                  </a:lnTo>
                  <a:lnTo>
                    <a:pt x="571500" y="0"/>
                  </a:lnTo>
                  <a:lnTo>
                    <a:pt x="571500" y="473900"/>
                  </a:lnTo>
                  <a:lnTo>
                    <a:pt x="0" y="473900"/>
                  </a:lnTo>
                </a:path>
                <a:path w="2386965" h="474345">
                  <a:moveTo>
                    <a:pt x="571500" y="473900"/>
                  </a:moveTo>
                  <a:lnTo>
                    <a:pt x="571500" y="0"/>
                  </a:lnTo>
                  <a:lnTo>
                    <a:pt x="1144397" y="0"/>
                  </a:lnTo>
                  <a:lnTo>
                    <a:pt x="1144397" y="473900"/>
                  </a:lnTo>
                  <a:lnTo>
                    <a:pt x="571500" y="473900"/>
                  </a:lnTo>
                </a:path>
                <a:path w="2386965" h="474345">
                  <a:moveTo>
                    <a:pt x="669036" y="0"/>
                  </a:moveTo>
                  <a:lnTo>
                    <a:pt x="669036" y="473900"/>
                  </a:lnTo>
                  <a:lnTo>
                    <a:pt x="669036" y="0"/>
                  </a:lnTo>
                </a:path>
                <a:path w="2386965" h="474345">
                  <a:moveTo>
                    <a:pt x="1144524" y="473900"/>
                  </a:moveTo>
                  <a:lnTo>
                    <a:pt x="1144524" y="0"/>
                  </a:lnTo>
                  <a:lnTo>
                    <a:pt x="1715897" y="0"/>
                  </a:lnTo>
                  <a:lnTo>
                    <a:pt x="1715897" y="473900"/>
                  </a:lnTo>
                  <a:lnTo>
                    <a:pt x="1144524" y="473900"/>
                  </a:lnTo>
                </a:path>
                <a:path w="2386965" h="474345">
                  <a:moveTo>
                    <a:pt x="1240536" y="0"/>
                  </a:moveTo>
                  <a:lnTo>
                    <a:pt x="1240536" y="473900"/>
                  </a:lnTo>
                  <a:lnTo>
                    <a:pt x="1240536" y="0"/>
                  </a:lnTo>
                </a:path>
                <a:path w="2386965" h="474345">
                  <a:moveTo>
                    <a:pt x="1716024" y="473900"/>
                  </a:moveTo>
                  <a:lnTo>
                    <a:pt x="1716024" y="0"/>
                  </a:lnTo>
                  <a:lnTo>
                    <a:pt x="2288921" y="0"/>
                  </a:lnTo>
                  <a:lnTo>
                    <a:pt x="2288921" y="473900"/>
                  </a:lnTo>
                  <a:lnTo>
                    <a:pt x="1716024" y="473900"/>
                  </a:lnTo>
                </a:path>
                <a:path w="2386965" h="474345">
                  <a:moveTo>
                    <a:pt x="1813560" y="0"/>
                  </a:moveTo>
                  <a:lnTo>
                    <a:pt x="1813560" y="473900"/>
                  </a:lnTo>
                  <a:lnTo>
                    <a:pt x="1813560" y="0"/>
                  </a:lnTo>
                </a:path>
                <a:path w="2386965" h="474345">
                  <a:moveTo>
                    <a:pt x="2289048" y="473900"/>
                  </a:moveTo>
                  <a:lnTo>
                    <a:pt x="2289048" y="0"/>
                  </a:lnTo>
                  <a:lnTo>
                    <a:pt x="2386457" y="0"/>
                  </a:lnTo>
                  <a:lnTo>
                    <a:pt x="2386457" y="473900"/>
                  </a:lnTo>
                  <a:lnTo>
                    <a:pt x="2289048" y="4739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395854" y="5051297"/>
            <a:ext cx="4286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89832" y="5277688"/>
            <a:ext cx="4635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10711" y="5183123"/>
            <a:ext cx="475615" cy="4743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R="43180" algn="ctr">
              <a:lnSpc>
                <a:spcPct val="100000"/>
              </a:lnSpc>
              <a:spcBef>
                <a:spcPts val="840"/>
              </a:spcBef>
            </a:pPr>
            <a:r>
              <a:rPr sz="1300" b="1" spc="-5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346451" y="3605403"/>
            <a:ext cx="4083685" cy="1729105"/>
            <a:chOff x="2346451" y="3605403"/>
            <a:chExt cx="4083685" cy="1729105"/>
          </a:xfrm>
        </p:grpSpPr>
        <p:sp>
          <p:nvSpPr>
            <p:cNvPr id="28" name="object 28"/>
            <p:cNvSpPr/>
            <p:nvPr/>
          </p:nvSpPr>
          <p:spPr>
            <a:xfrm>
              <a:off x="2594863" y="4871466"/>
              <a:ext cx="689610" cy="462915"/>
            </a:xfrm>
            <a:custGeom>
              <a:avLst/>
              <a:gdLst/>
              <a:ahLst/>
              <a:cxnLst/>
              <a:rect l="l" t="t" r="r" b="b"/>
              <a:pathLst>
                <a:path w="689610" h="462914">
                  <a:moveTo>
                    <a:pt x="639957" y="437306"/>
                  </a:moveTo>
                  <a:lnTo>
                    <a:pt x="604774" y="451992"/>
                  </a:lnTo>
                  <a:lnTo>
                    <a:pt x="689356" y="462533"/>
                  </a:lnTo>
                  <a:lnTo>
                    <a:pt x="676276" y="439673"/>
                  </a:lnTo>
                  <a:lnTo>
                    <a:pt x="643509" y="439673"/>
                  </a:lnTo>
                  <a:lnTo>
                    <a:pt x="639957" y="437306"/>
                  </a:lnTo>
                  <a:close/>
                </a:path>
                <a:path w="689610" h="462914">
                  <a:moveTo>
                    <a:pt x="647065" y="434403"/>
                  </a:moveTo>
                  <a:lnTo>
                    <a:pt x="646912" y="434403"/>
                  </a:lnTo>
                  <a:lnTo>
                    <a:pt x="639957" y="437306"/>
                  </a:lnTo>
                  <a:lnTo>
                    <a:pt x="643509" y="439673"/>
                  </a:lnTo>
                  <a:lnTo>
                    <a:pt x="647065" y="434403"/>
                  </a:lnTo>
                  <a:close/>
                </a:path>
                <a:path w="689610" h="462914">
                  <a:moveTo>
                    <a:pt x="647065" y="388619"/>
                  </a:moveTo>
                  <a:lnTo>
                    <a:pt x="647065" y="426761"/>
                  </a:lnTo>
                  <a:lnTo>
                    <a:pt x="650621" y="429132"/>
                  </a:lnTo>
                  <a:lnTo>
                    <a:pt x="643509" y="439673"/>
                  </a:lnTo>
                  <a:lnTo>
                    <a:pt x="676276" y="439673"/>
                  </a:lnTo>
                  <a:lnTo>
                    <a:pt x="647065" y="388619"/>
                  </a:lnTo>
                  <a:close/>
                </a:path>
                <a:path w="689610" h="462914">
                  <a:moveTo>
                    <a:pt x="7112" y="0"/>
                  </a:moveTo>
                  <a:lnTo>
                    <a:pt x="0" y="10667"/>
                  </a:lnTo>
                  <a:lnTo>
                    <a:pt x="639957" y="437306"/>
                  </a:lnTo>
                  <a:lnTo>
                    <a:pt x="646912" y="434403"/>
                  </a:lnTo>
                  <a:lnTo>
                    <a:pt x="647065" y="434403"/>
                  </a:lnTo>
                  <a:lnTo>
                    <a:pt x="647065" y="426761"/>
                  </a:lnTo>
                  <a:lnTo>
                    <a:pt x="7112" y="0"/>
                  </a:lnTo>
                  <a:close/>
                </a:path>
                <a:path w="689610" h="462914">
                  <a:moveTo>
                    <a:pt x="647065" y="426761"/>
                  </a:moveTo>
                  <a:lnTo>
                    <a:pt x="647065" y="434403"/>
                  </a:lnTo>
                  <a:lnTo>
                    <a:pt x="650621" y="429132"/>
                  </a:lnTo>
                  <a:lnTo>
                    <a:pt x="647065" y="4267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46452" y="3605403"/>
              <a:ext cx="4083685" cy="1578610"/>
            </a:xfrm>
            <a:custGeom>
              <a:avLst/>
              <a:gdLst/>
              <a:ahLst/>
              <a:cxnLst/>
              <a:rect l="l" t="t" r="r" b="b"/>
              <a:pathLst>
                <a:path w="4083685" h="1578610">
                  <a:moveTo>
                    <a:pt x="38481" y="132715"/>
                  </a:moveTo>
                  <a:lnTo>
                    <a:pt x="7112" y="110998"/>
                  </a:lnTo>
                  <a:lnTo>
                    <a:pt x="0" y="121412"/>
                  </a:lnTo>
                  <a:lnTo>
                    <a:pt x="31242" y="143129"/>
                  </a:lnTo>
                  <a:lnTo>
                    <a:pt x="38481" y="132715"/>
                  </a:lnTo>
                  <a:close/>
                </a:path>
                <a:path w="4083685" h="1578610">
                  <a:moveTo>
                    <a:pt x="80264" y="161544"/>
                  </a:moveTo>
                  <a:lnTo>
                    <a:pt x="48895" y="139954"/>
                  </a:lnTo>
                  <a:lnTo>
                    <a:pt x="41656" y="150368"/>
                  </a:lnTo>
                  <a:lnTo>
                    <a:pt x="73025" y="172085"/>
                  </a:lnTo>
                  <a:lnTo>
                    <a:pt x="80264" y="161544"/>
                  </a:lnTo>
                  <a:close/>
                </a:path>
                <a:path w="4083685" h="1578610">
                  <a:moveTo>
                    <a:pt x="122047" y="190500"/>
                  </a:moveTo>
                  <a:lnTo>
                    <a:pt x="90678" y="168783"/>
                  </a:lnTo>
                  <a:lnTo>
                    <a:pt x="83439" y="179324"/>
                  </a:lnTo>
                  <a:lnTo>
                    <a:pt x="114808" y="200914"/>
                  </a:lnTo>
                  <a:lnTo>
                    <a:pt x="122047" y="190500"/>
                  </a:lnTo>
                  <a:close/>
                </a:path>
                <a:path w="4083685" h="1578610">
                  <a:moveTo>
                    <a:pt x="163830" y="219456"/>
                  </a:moveTo>
                  <a:lnTo>
                    <a:pt x="132461" y="197739"/>
                  </a:lnTo>
                  <a:lnTo>
                    <a:pt x="125222" y="208153"/>
                  </a:lnTo>
                  <a:lnTo>
                    <a:pt x="156591" y="229870"/>
                  </a:lnTo>
                  <a:lnTo>
                    <a:pt x="163830" y="219456"/>
                  </a:lnTo>
                  <a:close/>
                </a:path>
                <a:path w="4083685" h="1578610">
                  <a:moveTo>
                    <a:pt x="205486" y="248412"/>
                  </a:moveTo>
                  <a:lnTo>
                    <a:pt x="174244" y="226695"/>
                  </a:lnTo>
                  <a:lnTo>
                    <a:pt x="167005" y="237109"/>
                  </a:lnTo>
                  <a:lnTo>
                    <a:pt x="198247" y="258826"/>
                  </a:lnTo>
                  <a:lnTo>
                    <a:pt x="205486" y="248412"/>
                  </a:lnTo>
                  <a:close/>
                </a:path>
                <a:path w="4083685" h="1578610">
                  <a:moveTo>
                    <a:pt x="247269" y="277368"/>
                  </a:moveTo>
                  <a:lnTo>
                    <a:pt x="216027" y="255651"/>
                  </a:lnTo>
                  <a:lnTo>
                    <a:pt x="208788" y="266065"/>
                  </a:lnTo>
                  <a:lnTo>
                    <a:pt x="240030" y="287782"/>
                  </a:lnTo>
                  <a:lnTo>
                    <a:pt x="247269" y="277368"/>
                  </a:lnTo>
                  <a:close/>
                </a:path>
                <a:path w="4083685" h="1578610">
                  <a:moveTo>
                    <a:pt x="289052" y="306197"/>
                  </a:moveTo>
                  <a:lnTo>
                    <a:pt x="257683" y="284480"/>
                  </a:lnTo>
                  <a:lnTo>
                    <a:pt x="250444" y="295021"/>
                  </a:lnTo>
                  <a:lnTo>
                    <a:pt x="281813" y="316611"/>
                  </a:lnTo>
                  <a:lnTo>
                    <a:pt x="289052" y="306197"/>
                  </a:lnTo>
                  <a:close/>
                </a:path>
                <a:path w="4083685" h="1578610">
                  <a:moveTo>
                    <a:pt x="330835" y="335153"/>
                  </a:moveTo>
                  <a:lnTo>
                    <a:pt x="299466" y="313436"/>
                  </a:lnTo>
                  <a:lnTo>
                    <a:pt x="292227" y="323850"/>
                  </a:lnTo>
                  <a:lnTo>
                    <a:pt x="323596" y="345567"/>
                  </a:lnTo>
                  <a:lnTo>
                    <a:pt x="330835" y="335153"/>
                  </a:lnTo>
                  <a:close/>
                </a:path>
                <a:path w="4083685" h="1578610">
                  <a:moveTo>
                    <a:pt x="372618" y="364109"/>
                  </a:moveTo>
                  <a:lnTo>
                    <a:pt x="341249" y="342392"/>
                  </a:lnTo>
                  <a:lnTo>
                    <a:pt x="334010" y="352806"/>
                  </a:lnTo>
                  <a:lnTo>
                    <a:pt x="365379" y="374523"/>
                  </a:lnTo>
                  <a:lnTo>
                    <a:pt x="372618" y="364109"/>
                  </a:lnTo>
                  <a:close/>
                </a:path>
                <a:path w="4083685" h="1578610">
                  <a:moveTo>
                    <a:pt x="414274" y="393065"/>
                  </a:moveTo>
                  <a:lnTo>
                    <a:pt x="383032" y="371348"/>
                  </a:lnTo>
                  <a:lnTo>
                    <a:pt x="375793" y="381762"/>
                  </a:lnTo>
                  <a:lnTo>
                    <a:pt x="407162" y="403479"/>
                  </a:lnTo>
                  <a:lnTo>
                    <a:pt x="414274" y="393065"/>
                  </a:lnTo>
                  <a:close/>
                </a:path>
                <a:path w="4083685" h="1578610">
                  <a:moveTo>
                    <a:pt x="456057" y="421894"/>
                  </a:moveTo>
                  <a:lnTo>
                    <a:pt x="424815" y="400304"/>
                  </a:lnTo>
                  <a:lnTo>
                    <a:pt x="417576" y="410718"/>
                  </a:lnTo>
                  <a:lnTo>
                    <a:pt x="448818" y="432435"/>
                  </a:lnTo>
                  <a:lnTo>
                    <a:pt x="456057" y="421894"/>
                  </a:lnTo>
                  <a:close/>
                </a:path>
                <a:path w="4083685" h="1578610">
                  <a:moveTo>
                    <a:pt x="497840" y="450850"/>
                  </a:moveTo>
                  <a:lnTo>
                    <a:pt x="466598" y="429133"/>
                  </a:lnTo>
                  <a:lnTo>
                    <a:pt x="459359" y="439547"/>
                  </a:lnTo>
                  <a:lnTo>
                    <a:pt x="490601" y="461264"/>
                  </a:lnTo>
                  <a:lnTo>
                    <a:pt x="497840" y="450850"/>
                  </a:lnTo>
                  <a:close/>
                </a:path>
                <a:path w="4083685" h="1578610">
                  <a:moveTo>
                    <a:pt x="539623" y="479806"/>
                  </a:moveTo>
                  <a:lnTo>
                    <a:pt x="508254" y="458089"/>
                  </a:lnTo>
                  <a:lnTo>
                    <a:pt x="501015" y="468503"/>
                  </a:lnTo>
                  <a:lnTo>
                    <a:pt x="532384" y="490220"/>
                  </a:lnTo>
                  <a:lnTo>
                    <a:pt x="539623" y="479806"/>
                  </a:lnTo>
                  <a:close/>
                </a:path>
                <a:path w="4083685" h="1578610">
                  <a:moveTo>
                    <a:pt x="581406" y="508762"/>
                  </a:moveTo>
                  <a:lnTo>
                    <a:pt x="550037" y="487045"/>
                  </a:lnTo>
                  <a:lnTo>
                    <a:pt x="542798" y="497459"/>
                  </a:lnTo>
                  <a:lnTo>
                    <a:pt x="574167" y="519176"/>
                  </a:lnTo>
                  <a:lnTo>
                    <a:pt x="581406" y="508762"/>
                  </a:lnTo>
                  <a:close/>
                </a:path>
                <a:path w="4083685" h="1578610">
                  <a:moveTo>
                    <a:pt x="623189" y="537591"/>
                  </a:moveTo>
                  <a:lnTo>
                    <a:pt x="591820" y="516001"/>
                  </a:lnTo>
                  <a:lnTo>
                    <a:pt x="584581" y="526415"/>
                  </a:lnTo>
                  <a:lnTo>
                    <a:pt x="615950" y="548132"/>
                  </a:lnTo>
                  <a:lnTo>
                    <a:pt x="623189" y="537591"/>
                  </a:lnTo>
                  <a:close/>
                </a:path>
                <a:path w="4083685" h="1578610">
                  <a:moveTo>
                    <a:pt x="664845" y="566547"/>
                  </a:moveTo>
                  <a:lnTo>
                    <a:pt x="633603" y="544830"/>
                  </a:lnTo>
                  <a:lnTo>
                    <a:pt x="626364" y="555371"/>
                  </a:lnTo>
                  <a:lnTo>
                    <a:pt x="657606" y="576961"/>
                  </a:lnTo>
                  <a:lnTo>
                    <a:pt x="664845" y="566547"/>
                  </a:lnTo>
                  <a:close/>
                </a:path>
                <a:path w="4083685" h="1578610">
                  <a:moveTo>
                    <a:pt x="706628" y="595503"/>
                  </a:moveTo>
                  <a:lnTo>
                    <a:pt x="675386" y="573786"/>
                  </a:lnTo>
                  <a:lnTo>
                    <a:pt x="668147" y="584200"/>
                  </a:lnTo>
                  <a:lnTo>
                    <a:pt x="699389" y="605917"/>
                  </a:lnTo>
                  <a:lnTo>
                    <a:pt x="706628" y="595503"/>
                  </a:lnTo>
                  <a:close/>
                </a:path>
                <a:path w="4083685" h="1578610">
                  <a:moveTo>
                    <a:pt x="748411" y="624459"/>
                  </a:moveTo>
                  <a:lnTo>
                    <a:pt x="717042" y="602742"/>
                  </a:lnTo>
                  <a:lnTo>
                    <a:pt x="709803" y="613156"/>
                  </a:lnTo>
                  <a:lnTo>
                    <a:pt x="741172" y="634873"/>
                  </a:lnTo>
                  <a:lnTo>
                    <a:pt x="748411" y="624459"/>
                  </a:lnTo>
                  <a:close/>
                </a:path>
                <a:path w="4083685" h="1578610">
                  <a:moveTo>
                    <a:pt x="790194" y="653288"/>
                  </a:moveTo>
                  <a:lnTo>
                    <a:pt x="758825" y="631698"/>
                  </a:lnTo>
                  <a:lnTo>
                    <a:pt x="751586" y="642112"/>
                  </a:lnTo>
                  <a:lnTo>
                    <a:pt x="782955" y="663829"/>
                  </a:lnTo>
                  <a:lnTo>
                    <a:pt x="790194" y="653288"/>
                  </a:lnTo>
                  <a:close/>
                </a:path>
                <a:path w="4083685" h="1578610">
                  <a:moveTo>
                    <a:pt x="831977" y="682244"/>
                  </a:moveTo>
                  <a:lnTo>
                    <a:pt x="800608" y="660527"/>
                  </a:lnTo>
                  <a:lnTo>
                    <a:pt x="793369" y="671068"/>
                  </a:lnTo>
                  <a:lnTo>
                    <a:pt x="824738" y="692658"/>
                  </a:lnTo>
                  <a:lnTo>
                    <a:pt x="831977" y="682244"/>
                  </a:lnTo>
                  <a:close/>
                </a:path>
                <a:path w="4083685" h="1578610">
                  <a:moveTo>
                    <a:pt x="873760" y="711200"/>
                  </a:moveTo>
                  <a:lnTo>
                    <a:pt x="842391" y="689483"/>
                  </a:lnTo>
                  <a:lnTo>
                    <a:pt x="835152" y="699897"/>
                  </a:lnTo>
                  <a:lnTo>
                    <a:pt x="866521" y="721614"/>
                  </a:lnTo>
                  <a:lnTo>
                    <a:pt x="873760" y="711200"/>
                  </a:lnTo>
                  <a:close/>
                </a:path>
                <a:path w="4083685" h="1578610">
                  <a:moveTo>
                    <a:pt x="915403" y="740156"/>
                  </a:moveTo>
                  <a:lnTo>
                    <a:pt x="884174" y="718439"/>
                  </a:lnTo>
                  <a:lnTo>
                    <a:pt x="876935" y="728853"/>
                  </a:lnTo>
                  <a:lnTo>
                    <a:pt x="908164" y="750570"/>
                  </a:lnTo>
                  <a:lnTo>
                    <a:pt x="915403" y="740156"/>
                  </a:lnTo>
                  <a:close/>
                </a:path>
                <a:path w="4083685" h="1578610">
                  <a:moveTo>
                    <a:pt x="957199" y="768985"/>
                  </a:moveTo>
                  <a:lnTo>
                    <a:pt x="925957" y="747395"/>
                  </a:lnTo>
                  <a:lnTo>
                    <a:pt x="918718" y="757809"/>
                  </a:lnTo>
                  <a:lnTo>
                    <a:pt x="949960" y="779526"/>
                  </a:lnTo>
                  <a:lnTo>
                    <a:pt x="957199" y="768985"/>
                  </a:lnTo>
                  <a:close/>
                </a:path>
                <a:path w="4083685" h="1578610">
                  <a:moveTo>
                    <a:pt x="998982" y="797941"/>
                  </a:moveTo>
                  <a:lnTo>
                    <a:pt x="967613" y="776224"/>
                  </a:lnTo>
                  <a:lnTo>
                    <a:pt x="960374" y="786765"/>
                  </a:lnTo>
                  <a:lnTo>
                    <a:pt x="991743" y="808355"/>
                  </a:lnTo>
                  <a:lnTo>
                    <a:pt x="998982" y="797941"/>
                  </a:lnTo>
                  <a:close/>
                </a:path>
                <a:path w="4083685" h="1578610">
                  <a:moveTo>
                    <a:pt x="1040765" y="826897"/>
                  </a:moveTo>
                  <a:lnTo>
                    <a:pt x="1009396" y="805180"/>
                  </a:lnTo>
                  <a:lnTo>
                    <a:pt x="1002157" y="815594"/>
                  </a:lnTo>
                  <a:lnTo>
                    <a:pt x="1033526" y="837311"/>
                  </a:lnTo>
                  <a:lnTo>
                    <a:pt x="1040765" y="826897"/>
                  </a:lnTo>
                  <a:close/>
                </a:path>
                <a:path w="4083685" h="1578610">
                  <a:moveTo>
                    <a:pt x="1082548" y="855853"/>
                  </a:moveTo>
                  <a:lnTo>
                    <a:pt x="1051179" y="834136"/>
                  </a:lnTo>
                  <a:lnTo>
                    <a:pt x="1043940" y="844550"/>
                  </a:lnTo>
                  <a:lnTo>
                    <a:pt x="1075309" y="866267"/>
                  </a:lnTo>
                  <a:lnTo>
                    <a:pt x="1082548" y="855853"/>
                  </a:lnTo>
                  <a:close/>
                </a:path>
                <a:path w="4083685" h="1578610">
                  <a:moveTo>
                    <a:pt x="1124204" y="884809"/>
                  </a:moveTo>
                  <a:lnTo>
                    <a:pt x="1092962" y="863092"/>
                  </a:lnTo>
                  <a:lnTo>
                    <a:pt x="1085723" y="873506"/>
                  </a:lnTo>
                  <a:lnTo>
                    <a:pt x="1117092" y="895223"/>
                  </a:lnTo>
                  <a:lnTo>
                    <a:pt x="1124204" y="884809"/>
                  </a:lnTo>
                  <a:close/>
                </a:path>
                <a:path w="4083685" h="1578610">
                  <a:moveTo>
                    <a:pt x="1165987" y="913638"/>
                  </a:moveTo>
                  <a:lnTo>
                    <a:pt x="1134745" y="891921"/>
                  </a:lnTo>
                  <a:lnTo>
                    <a:pt x="1127506" y="902462"/>
                  </a:lnTo>
                  <a:lnTo>
                    <a:pt x="1158748" y="924052"/>
                  </a:lnTo>
                  <a:lnTo>
                    <a:pt x="1165987" y="913638"/>
                  </a:lnTo>
                  <a:close/>
                </a:path>
                <a:path w="4083685" h="1578610">
                  <a:moveTo>
                    <a:pt x="1207770" y="942594"/>
                  </a:moveTo>
                  <a:lnTo>
                    <a:pt x="1176401" y="920877"/>
                  </a:lnTo>
                  <a:lnTo>
                    <a:pt x="1169289" y="931291"/>
                  </a:lnTo>
                  <a:lnTo>
                    <a:pt x="1200531" y="953008"/>
                  </a:lnTo>
                  <a:lnTo>
                    <a:pt x="1207770" y="942594"/>
                  </a:lnTo>
                  <a:close/>
                </a:path>
                <a:path w="4083685" h="1578610">
                  <a:moveTo>
                    <a:pt x="1249553" y="971550"/>
                  </a:moveTo>
                  <a:lnTo>
                    <a:pt x="1218184" y="949833"/>
                  </a:lnTo>
                  <a:lnTo>
                    <a:pt x="1210945" y="960247"/>
                  </a:lnTo>
                  <a:lnTo>
                    <a:pt x="1242314" y="981964"/>
                  </a:lnTo>
                  <a:lnTo>
                    <a:pt x="1249553" y="971550"/>
                  </a:lnTo>
                  <a:close/>
                </a:path>
                <a:path w="4083685" h="1578610">
                  <a:moveTo>
                    <a:pt x="1291336" y="1000506"/>
                  </a:moveTo>
                  <a:lnTo>
                    <a:pt x="1259967" y="978789"/>
                  </a:lnTo>
                  <a:lnTo>
                    <a:pt x="1252728" y="989203"/>
                  </a:lnTo>
                  <a:lnTo>
                    <a:pt x="1284097" y="1010920"/>
                  </a:lnTo>
                  <a:lnTo>
                    <a:pt x="1291336" y="1000506"/>
                  </a:lnTo>
                  <a:close/>
                </a:path>
                <a:path w="4083685" h="1578610">
                  <a:moveTo>
                    <a:pt x="1333119" y="1029335"/>
                  </a:moveTo>
                  <a:lnTo>
                    <a:pt x="1301750" y="1007745"/>
                  </a:lnTo>
                  <a:lnTo>
                    <a:pt x="1294511" y="1018159"/>
                  </a:lnTo>
                  <a:lnTo>
                    <a:pt x="1325880" y="1039876"/>
                  </a:lnTo>
                  <a:lnTo>
                    <a:pt x="1333119" y="1029335"/>
                  </a:lnTo>
                  <a:close/>
                </a:path>
                <a:path w="4083685" h="1578610">
                  <a:moveTo>
                    <a:pt x="1374775" y="1058291"/>
                  </a:moveTo>
                  <a:lnTo>
                    <a:pt x="1343533" y="1036574"/>
                  </a:lnTo>
                  <a:lnTo>
                    <a:pt x="1336294" y="1046988"/>
                  </a:lnTo>
                  <a:lnTo>
                    <a:pt x="1367536" y="1068705"/>
                  </a:lnTo>
                  <a:lnTo>
                    <a:pt x="1374775" y="1058291"/>
                  </a:lnTo>
                  <a:close/>
                </a:path>
                <a:path w="4083685" h="1578610">
                  <a:moveTo>
                    <a:pt x="1416558" y="1087247"/>
                  </a:moveTo>
                  <a:lnTo>
                    <a:pt x="1385316" y="1065530"/>
                  </a:lnTo>
                  <a:lnTo>
                    <a:pt x="1378077" y="1075944"/>
                  </a:lnTo>
                  <a:lnTo>
                    <a:pt x="1409319" y="1097661"/>
                  </a:lnTo>
                  <a:lnTo>
                    <a:pt x="1416558" y="1087247"/>
                  </a:lnTo>
                  <a:close/>
                </a:path>
                <a:path w="4083685" h="1578610">
                  <a:moveTo>
                    <a:pt x="1458341" y="1116203"/>
                  </a:moveTo>
                  <a:lnTo>
                    <a:pt x="1426972" y="1094486"/>
                  </a:lnTo>
                  <a:lnTo>
                    <a:pt x="1419733" y="1104900"/>
                  </a:lnTo>
                  <a:lnTo>
                    <a:pt x="1451102" y="1126617"/>
                  </a:lnTo>
                  <a:lnTo>
                    <a:pt x="1458341" y="1116203"/>
                  </a:lnTo>
                  <a:close/>
                </a:path>
                <a:path w="4083685" h="1578610">
                  <a:moveTo>
                    <a:pt x="1500124" y="1145032"/>
                  </a:moveTo>
                  <a:lnTo>
                    <a:pt x="1468755" y="1123442"/>
                  </a:lnTo>
                  <a:lnTo>
                    <a:pt x="1461516" y="1133856"/>
                  </a:lnTo>
                  <a:lnTo>
                    <a:pt x="1492885" y="1155573"/>
                  </a:lnTo>
                  <a:lnTo>
                    <a:pt x="1500124" y="1145032"/>
                  </a:lnTo>
                  <a:close/>
                </a:path>
                <a:path w="4083685" h="1578610">
                  <a:moveTo>
                    <a:pt x="1541907" y="1173988"/>
                  </a:moveTo>
                  <a:lnTo>
                    <a:pt x="1510538" y="1152271"/>
                  </a:lnTo>
                  <a:lnTo>
                    <a:pt x="1503299" y="1162812"/>
                  </a:lnTo>
                  <a:lnTo>
                    <a:pt x="1534668" y="1184402"/>
                  </a:lnTo>
                  <a:lnTo>
                    <a:pt x="1541907" y="1173988"/>
                  </a:lnTo>
                  <a:close/>
                </a:path>
                <a:path w="4083685" h="1578610">
                  <a:moveTo>
                    <a:pt x="1583690" y="1202944"/>
                  </a:moveTo>
                  <a:lnTo>
                    <a:pt x="1552321" y="1181227"/>
                  </a:lnTo>
                  <a:lnTo>
                    <a:pt x="1545082" y="1191641"/>
                  </a:lnTo>
                  <a:lnTo>
                    <a:pt x="1576451" y="1213358"/>
                  </a:lnTo>
                  <a:lnTo>
                    <a:pt x="1583690" y="1202944"/>
                  </a:lnTo>
                  <a:close/>
                </a:path>
                <a:path w="4083685" h="1578610">
                  <a:moveTo>
                    <a:pt x="1625346" y="1231900"/>
                  </a:moveTo>
                  <a:lnTo>
                    <a:pt x="1594104" y="1210183"/>
                  </a:lnTo>
                  <a:lnTo>
                    <a:pt x="1586865" y="1220597"/>
                  </a:lnTo>
                  <a:lnTo>
                    <a:pt x="1618107" y="1242314"/>
                  </a:lnTo>
                  <a:lnTo>
                    <a:pt x="1625346" y="1231900"/>
                  </a:lnTo>
                  <a:close/>
                </a:path>
                <a:path w="4083685" h="1578610">
                  <a:moveTo>
                    <a:pt x="1667129" y="1260729"/>
                  </a:moveTo>
                  <a:lnTo>
                    <a:pt x="1635887" y="1239139"/>
                  </a:lnTo>
                  <a:lnTo>
                    <a:pt x="1628648" y="1249553"/>
                  </a:lnTo>
                  <a:lnTo>
                    <a:pt x="1659890" y="1271270"/>
                  </a:lnTo>
                  <a:lnTo>
                    <a:pt x="1667129" y="1260729"/>
                  </a:lnTo>
                  <a:close/>
                </a:path>
                <a:path w="4083685" h="1578610">
                  <a:moveTo>
                    <a:pt x="1708912" y="1289685"/>
                  </a:moveTo>
                  <a:lnTo>
                    <a:pt x="1677543" y="1267968"/>
                  </a:lnTo>
                  <a:lnTo>
                    <a:pt x="1670304" y="1278509"/>
                  </a:lnTo>
                  <a:lnTo>
                    <a:pt x="1701673" y="1300099"/>
                  </a:lnTo>
                  <a:lnTo>
                    <a:pt x="1708912" y="1289685"/>
                  </a:lnTo>
                  <a:close/>
                </a:path>
                <a:path w="4083685" h="1578610">
                  <a:moveTo>
                    <a:pt x="1750695" y="1318641"/>
                  </a:moveTo>
                  <a:lnTo>
                    <a:pt x="1719326" y="1296924"/>
                  </a:lnTo>
                  <a:lnTo>
                    <a:pt x="1712087" y="1307338"/>
                  </a:lnTo>
                  <a:lnTo>
                    <a:pt x="1743456" y="1329055"/>
                  </a:lnTo>
                  <a:lnTo>
                    <a:pt x="1750695" y="1318641"/>
                  </a:lnTo>
                  <a:close/>
                </a:path>
                <a:path w="4083685" h="1578610">
                  <a:moveTo>
                    <a:pt x="1792478" y="1347597"/>
                  </a:moveTo>
                  <a:lnTo>
                    <a:pt x="1761109" y="1325880"/>
                  </a:lnTo>
                  <a:lnTo>
                    <a:pt x="1753870" y="1336294"/>
                  </a:lnTo>
                  <a:lnTo>
                    <a:pt x="1785239" y="1358011"/>
                  </a:lnTo>
                  <a:lnTo>
                    <a:pt x="1792478" y="1347597"/>
                  </a:lnTo>
                  <a:close/>
                </a:path>
                <a:path w="4083685" h="1578610">
                  <a:moveTo>
                    <a:pt x="1834134" y="1376426"/>
                  </a:moveTo>
                  <a:lnTo>
                    <a:pt x="1802892" y="1354836"/>
                  </a:lnTo>
                  <a:lnTo>
                    <a:pt x="1795653" y="1365250"/>
                  </a:lnTo>
                  <a:lnTo>
                    <a:pt x="1826895" y="1386967"/>
                  </a:lnTo>
                  <a:lnTo>
                    <a:pt x="1834134" y="1376426"/>
                  </a:lnTo>
                  <a:close/>
                </a:path>
                <a:path w="4083685" h="1578610">
                  <a:moveTo>
                    <a:pt x="1875917" y="1405382"/>
                  </a:moveTo>
                  <a:lnTo>
                    <a:pt x="1844675" y="1383665"/>
                  </a:lnTo>
                  <a:lnTo>
                    <a:pt x="1837436" y="1394206"/>
                  </a:lnTo>
                  <a:lnTo>
                    <a:pt x="1868678" y="1415796"/>
                  </a:lnTo>
                  <a:lnTo>
                    <a:pt x="1875917" y="1405382"/>
                  </a:lnTo>
                  <a:close/>
                </a:path>
                <a:path w="4083685" h="1578610">
                  <a:moveTo>
                    <a:pt x="1917700" y="1434338"/>
                  </a:moveTo>
                  <a:lnTo>
                    <a:pt x="1886331" y="1412621"/>
                  </a:lnTo>
                  <a:lnTo>
                    <a:pt x="1879219" y="1423035"/>
                  </a:lnTo>
                  <a:lnTo>
                    <a:pt x="1910461" y="1444752"/>
                  </a:lnTo>
                  <a:lnTo>
                    <a:pt x="1917700" y="1434338"/>
                  </a:lnTo>
                  <a:close/>
                </a:path>
                <a:path w="4083685" h="1578610">
                  <a:moveTo>
                    <a:pt x="1959483" y="1463294"/>
                  </a:moveTo>
                  <a:lnTo>
                    <a:pt x="1928114" y="1441577"/>
                  </a:lnTo>
                  <a:lnTo>
                    <a:pt x="1920875" y="1451991"/>
                  </a:lnTo>
                  <a:lnTo>
                    <a:pt x="1952244" y="1473708"/>
                  </a:lnTo>
                  <a:lnTo>
                    <a:pt x="1959483" y="1463294"/>
                  </a:lnTo>
                  <a:close/>
                </a:path>
                <a:path w="4083685" h="1578610">
                  <a:moveTo>
                    <a:pt x="2001266" y="1492250"/>
                  </a:moveTo>
                  <a:lnTo>
                    <a:pt x="1969897" y="1470533"/>
                  </a:lnTo>
                  <a:lnTo>
                    <a:pt x="1962658" y="1480947"/>
                  </a:lnTo>
                  <a:lnTo>
                    <a:pt x="1994027" y="1502664"/>
                  </a:lnTo>
                  <a:lnTo>
                    <a:pt x="2001266" y="1492250"/>
                  </a:lnTo>
                  <a:close/>
                </a:path>
                <a:path w="4083685" h="1578610">
                  <a:moveTo>
                    <a:pt x="2043049" y="1521079"/>
                  </a:moveTo>
                  <a:lnTo>
                    <a:pt x="2011680" y="1499362"/>
                  </a:lnTo>
                  <a:lnTo>
                    <a:pt x="2004441" y="1509903"/>
                  </a:lnTo>
                  <a:lnTo>
                    <a:pt x="2035810" y="1531620"/>
                  </a:lnTo>
                  <a:lnTo>
                    <a:pt x="2043049" y="1521079"/>
                  </a:lnTo>
                  <a:close/>
                </a:path>
                <a:path w="4083685" h="1578610">
                  <a:moveTo>
                    <a:pt x="2196084" y="1560576"/>
                  </a:moveTo>
                  <a:lnTo>
                    <a:pt x="2182647" y="1543812"/>
                  </a:lnTo>
                  <a:lnTo>
                    <a:pt x="2176259" y="1535849"/>
                  </a:lnTo>
                  <a:lnTo>
                    <a:pt x="2179447" y="1533271"/>
                  </a:lnTo>
                  <a:lnTo>
                    <a:pt x="2171446" y="1523365"/>
                  </a:lnTo>
                  <a:lnTo>
                    <a:pt x="2168283" y="1525892"/>
                  </a:lnTo>
                  <a:lnTo>
                    <a:pt x="2148459" y="1501140"/>
                  </a:lnTo>
                  <a:lnTo>
                    <a:pt x="2113280" y="1577378"/>
                  </a:lnTo>
                  <a:lnTo>
                    <a:pt x="2096376" y="1546606"/>
                  </a:lnTo>
                  <a:lnTo>
                    <a:pt x="2072386" y="1502918"/>
                  </a:lnTo>
                  <a:lnTo>
                    <a:pt x="2054339" y="1528940"/>
                  </a:lnTo>
                  <a:lnTo>
                    <a:pt x="2053463" y="1528318"/>
                  </a:lnTo>
                  <a:lnTo>
                    <a:pt x="2046224" y="1538732"/>
                  </a:lnTo>
                  <a:lnTo>
                    <a:pt x="2047100" y="1539354"/>
                  </a:lnTo>
                  <a:lnTo>
                    <a:pt x="2028952" y="1565529"/>
                  </a:lnTo>
                  <a:lnTo>
                    <a:pt x="2113191" y="1577568"/>
                  </a:lnTo>
                  <a:lnTo>
                    <a:pt x="2112772" y="1578483"/>
                  </a:lnTo>
                  <a:lnTo>
                    <a:pt x="2196084" y="1560576"/>
                  </a:lnTo>
                  <a:close/>
                </a:path>
                <a:path w="4083685" h="1578610">
                  <a:moveTo>
                    <a:pt x="2219071" y="1501521"/>
                  </a:moveTo>
                  <a:lnTo>
                    <a:pt x="2211070" y="1491615"/>
                  </a:lnTo>
                  <a:lnTo>
                    <a:pt x="2181352" y="1515491"/>
                  </a:lnTo>
                  <a:lnTo>
                    <a:pt x="2189353" y="1525397"/>
                  </a:lnTo>
                  <a:lnTo>
                    <a:pt x="2219071" y="1501521"/>
                  </a:lnTo>
                  <a:close/>
                </a:path>
                <a:path w="4083685" h="1578610">
                  <a:moveTo>
                    <a:pt x="2258695" y="1469771"/>
                  </a:moveTo>
                  <a:lnTo>
                    <a:pt x="2250821" y="1459865"/>
                  </a:lnTo>
                  <a:lnTo>
                    <a:pt x="2221103" y="1483741"/>
                  </a:lnTo>
                  <a:lnTo>
                    <a:pt x="2228977" y="1493647"/>
                  </a:lnTo>
                  <a:lnTo>
                    <a:pt x="2258695" y="1469771"/>
                  </a:lnTo>
                  <a:close/>
                </a:path>
                <a:path w="4083685" h="1578610">
                  <a:moveTo>
                    <a:pt x="2298446" y="1438021"/>
                  </a:moveTo>
                  <a:lnTo>
                    <a:pt x="2290445" y="1428115"/>
                  </a:lnTo>
                  <a:lnTo>
                    <a:pt x="2260727" y="1451991"/>
                  </a:lnTo>
                  <a:lnTo>
                    <a:pt x="2268601" y="1461897"/>
                  </a:lnTo>
                  <a:lnTo>
                    <a:pt x="2298446" y="1438021"/>
                  </a:lnTo>
                  <a:close/>
                </a:path>
                <a:path w="4083685" h="1578610">
                  <a:moveTo>
                    <a:pt x="2338070" y="1406398"/>
                  </a:moveTo>
                  <a:lnTo>
                    <a:pt x="2330069" y="1396365"/>
                  </a:lnTo>
                  <a:lnTo>
                    <a:pt x="2300351" y="1420241"/>
                  </a:lnTo>
                  <a:lnTo>
                    <a:pt x="2308352" y="1430147"/>
                  </a:lnTo>
                  <a:lnTo>
                    <a:pt x="2338070" y="1406398"/>
                  </a:lnTo>
                  <a:close/>
                </a:path>
                <a:path w="4083685" h="1578610">
                  <a:moveTo>
                    <a:pt x="2377694" y="1374648"/>
                  </a:moveTo>
                  <a:lnTo>
                    <a:pt x="2369820" y="1364742"/>
                  </a:lnTo>
                  <a:lnTo>
                    <a:pt x="2340102" y="1388491"/>
                  </a:lnTo>
                  <a:lnTo>
                    <a:pt x="2347976" y="1398397"/>
                  </a:lnTo>
                  <a:lnTo>
                    <a:pt x="2377694" y="1374648"/>
                  </a:lnTo>
                  <a:close/>
                </a:path>
                <a:path w="4083685" h="1578610">
                  <a:moveTo>
                    <a:pt x="2417445" y="1342898"/>
                  </a:moveTo>
                  <a:lnTo>
                    <a:pt x="2409444" y="1332992"/>
                  </a:lnTo>
                  <a:lnTo>
                    <a:pt x="2379726" y="1356741"/>
                  </a:lnTo>
                  <a:lnTo>
                    <a:pt x="2387600" y="1366647"/>
                  </a:lnTo>
                  <a:lnTo>
                    <a:pt x="2417445" y="1342898"/>
                  </a:lnTo>
                  <a:close/>
                </a:path>
                <a:path w="4083685" h="1578610">
                  <a:moveTo>
                    <a:pt x="2457069" y="1311148"/>
                  </a:moveTo>
                  <a:lnTo>
                    <a:pt x="2449068" y="1301242"/>
                  </a:lnTo>
                  <a:lnTo>
                    <a:pt x="2419350" y="1324991"/>
                  </a:lnTo>
                  <a:lnTo>
                    <a:pt x="2427351" y="1334897"/>
                  </a:lnTo>
                  <a:lnTo>
                    <a:pt x="2457069" y="1311148"/>
                  </a:lnTo>
                  <a:close/>
                </a:path>
                <a:path w="4083685" h="1578610">
                  <a:moveTo>
                    <a:pt x="2496693" y="1279398"/>
                  </a:moveTo>
                  <a:lnTo>
                    <a:pt x="2488819" y="1269492"/>
                  </a:lnTo>
                  <a:lnTo>
                    <a:pt x="2459101" y="1293241"/>
                  </a:lnTo>
                  <a:lnTo>
                    <a:pt x="2466975" y="1303147"/>
                  </a:lnTo>
                  <a:lnTo>
                    <a:pt x="2496693" y="1279398"/>
                  </a:lnTo>
                  <a:close/>
                </a:path>
                <a:path w="4083685" h="1578610">
                  <a:moveTo>
                    <a:pt x="2536444" y="1247648"/>
                  </a:moveTo>
                  <a:lnTo>
                    <a:pt x="2528443" y="1237742"/>
                  </a:lnTo>
                  <a:lnTo>
                    <a:pt x="2498725" y="1261491"/>
                  </a:lnTo>
                  <a:lnTo>
                    <a:pt x="2506599" y="1271397"/>
                  </a:lnTo>
                  <a:lnTo>
                    <a:pt x="2536444" y="1247648"/>
                  </a:lnTo>
                  <a:close/>
                </a:path>
                <a:path w="4083685" h="1578610">
                  <a:moveTo>
                    <a:pt x="2576068" y="1215898"/>
                  </a:moveTo>
                  <a:lnTo>
                    <a:pt x="2568067" y="1205992"/>
                  </a:lnTo>
                  <a:lnTo>
                    <a:pt x="2538349" y="1229741"/>
                  </a:lnTo>
                  <a:lnTo>
                    <a:pt x="2546350" y="1239774"/>
                  </a:lnTo>
                  <a:lnTo>
                    <a:pt x="2576068" y="1215898"/>
                  </a:lnTo>
                  <a:close/>
                </a:path>
                <a:path w="4083685" h="1578610">
                  <a:moveTo>
                    <a:pt x="2615692" y="1184148"/>
                  </a:moveTo>
                  <a:lnTo>
                    <a:pt x="2607818" y="1174242"/>
                  </a:lnTo>
                  <a:lnTo>
                    <a:pt x="2578100" y="1198118"/>
                  </a:lnTo>
                  <a:lnTo>
                    <a:pt x="2585974" y="1208024"/>
                  </a:lnTo>
                  <a:lnTo>
                    <a:pt x="2615692" y="1184148"/>
                  </a:lnTo>
                  <a:close/>
                </a:path>
                <a:path w="4083685" h="1578610">
                  <a:moveTo>
                    <a:pt x="2655443" y="1152398"/>
                  </a:moveTo>
                  <a:lnTo>
                    <a:pt x="2647442" y="1142492"/>
                  </a:lnTo>
                  <a:lnTo>
                    <a:pt x="2617724" y="1166368"/>
                  </a:lnTo>
                  <a:lnTo>
                    <a:pt x="2625598" y="1176274"/>
                  </a:lnTo>
                  <a:lnTo>
                    <a:pt x="2655443" y="1152398"/>
                  </a:lnTo>
                  <a:close/>
                </a:path>
                <a:path w="4083685" h="1578610">
                  <a:moveTo>
                    <a:pt x="2695067" y="1120648"/>
                  </a:moveTo>
                  <a:lnTo>
                    <a:pt x="2687066" y="1110742"/>
                  </a:lnTo>
                  <a:lnTo>
                    <a:pt x="2657348" y="1134618"/>
                  </a:lnTo>
                  <a:lnTo>
                    <a:pt x="2665349" y="1144524"/>
                  </a:lnTo>
                  <a:lnTo>
                    <a:pt x="2695067" y="1120648"/>
                  </a:lnTo>
                  <a:close/>
                </a:path>
                <a:path w="4083685" h="1578610">
                  <a:moveTo>
                    <a:pt x="2734691" y="1089025"/>
                  </a:moveTo>
                  <a:lnTo>
                    <a:pt x="2726817" y="1078992"/>
                  </a:lnTo>
                  <a:lnTo>
                    <a:pt x="2696972" y="1102868"/>
                  </a:lnTo>
                  <a:lnTo>
                    <a:pt x="2704973" y="1112774"/>
                  </a:lnTo>
                  <a:lnTo>
                    <a:pt x="2734691" y="1089025"/>
                  </a:lnTo>
                  <a:close/>
                </a:path>
                <a:path w="4083685" h="1578610">
                  <a:moveTo>
                    <a:pt x="2774442" y="1057275"/>
                  </a:moveTo>
                  <a:lnTo>
                    <a:pt x="2766441" y="1047369"/>
                  </a:lnTo>
                  <a:lnTo>
                    <a:pt x="2736723" y="1071118"/>
                  </a:lnTo>
                  <a:lnTo>
                    <a:pt x="2744597" y="1081024"/>
                  </a:lnTo>
                  <a:lnTo>
                    <a:pt x="2774442" y="1057275"/>
                  </a:lnTo>
                  <a:close/>
                </a:path>
                <a:path w="4083685" h="1578610">
                  <a:moveTo>
                    <a:pt x="2814066" y="1025525"/>
                  </a:moveTo>
                  <a:lnTo>
                    <a:pt x="2806065" y="1015619"/>
                  </a:lnTo>
                  <a:lnTo>
                    <a:pt x="2776347" y="1039368"/>
                  </a:lnTo>
                  <a:lnTo>
                    <a:pt x="2784348" y="1049274"/>
                  </a:lnTo>
                  <a:lnTo>
                    <a:pt x="2814066" y="1025525"/>
                  </a:lnTo>
                  <a:close/>
                </a:path>
                <a:path w="4083685" h="1578610">
                  <a:moveTo>
                    <a:pt x="2853690" y="993775"/>
                  </a:moveTo>
                  <a:lnTo>
                    <a:pt x="2845816" y="983869"/>
                  </a:lnTo>
                  <a:lnTo>
                    <a:pt x="2815971" y="1007618"/>
                  </a:lnTo>
                  <a:lnTo>
                    <a:pt x="2823972" y="1017524"/>
                  </a:lnTo>
                  <a:lnTo>
                    <a:pt x="2853690" y="993775"/>
                  </a:lnTo>
                  <a:close/>
                </a:path>
                <a:path w="4083685" h="1578610">
                  <a:moveTo>
                    <a:pt x="2893441" y="962025"/>
                  </a:moveTo>
                  <a:lnTo>
                    <a:pt x="2885440" y="952119"/>
                  </a:lnTo>
                  <a:lnTo>
                    <a:pt x="2855722" y="975868"/>
                  </a:lnTo>
                  <a:lnTo>
                    <a:pt x="2863596" y="985774"/>
                  </a:lnTo>
                  <a:lnTo>
                    <a:pt x="2893441" y="962025"/>
                  </a:lnTo>
                  <a:close/>
                </a:path>
                <a:path w="4083685" h="1578610">
                  <a:moveTo>
                    <a:pt x="2933065" y="930275"/>
                  </a:moveTo>
                  <a:lnTo>
                    <a:pt x="2925064" y="920369"/>
                  </a:lnTo>
                  <a:lnTo>
                    <a:pt x="2895346" y="944118"/>
                  </a:lnTo>
                  <a:lnTo>
                    <a:pt x="2903347" y="954024"/>
                  </a:lnTo>
                  <a:lnTo>
                    <a:pt x="2933065" y="930275"/>
                  </a:lnTo>
                  <a:close/>
                </a:path>
                <a:path w="4083685" h="1578610">
                  <a:moveTo>
                    <a:pt x="2972689" y="898525"/>
                  </a:moveTo>
                  <a:lnTo>
                    <a:pt x="2964815" y="888619"/>
                  </a:lnTo>
                  <a:lnTo>
                    <a:pt x="2934970" y="912495"/>
                  </a:lnTo>
                  <a:lnTo>
                    <a:pt x="2942971" y="922401"/>
                  </a:lnTo>
                  <a:lnTo>
                    <a:pt x="2972689" y="898525"/>
                  </a:lnTo>
                  <a:close/>
                </a:path>
                <a:path w="4083685" h="1578610">
                  <a:moveTo>
                    <a:pt x="3012440" y="866775"/>
                  </a:moveTo>
                  <a:lnTo>
                    <a:pt x="3004439" y="856869"/>
                  </a:lnTo>
                  <a:lnTo>
                    <a:pt x="2974721" y="880745"/>
                  </a:lnTo>
                  <a:lnTo>
                    <a:pt x="2982595" y="890651"/>
                  </a:lnTo>
                  <a:lnTo>
                    <a:pt x="3012440" y="866775"/>
                  </a:lnTo>
                  <a:close/>
                </a:path>
                <a:path w="4083685" h="1578610">
                  <a:moveTo>
                    <a:pt x="3052064" y="835025"/>
                  </a:moveTo>
                  <a:lnTo>
                    <a:pt x="3044063" y="825119"/>
                  </a:lnTo>
                  <a:lnTo>
                    <a:pt x="3014345" y="848995"/>
                  </a:lnTo>
                  <a:lnTo>
                    <a:pt x="3022346" y="858901"/>
                  </a:lnTo>
                  <a:lnTo>
                    <a:pt x="3052064" y="835025"/>
                  </a:lnTo>
                  <a:close/>
                </a:path>
                <a:path w="4083685" h="1578610">
                  <a:moveTo>
                    <a:pt x="3091688" y="803275"/>
                  </a:moveTo>
                  <a:lnTo>
                    <a:pt x="3083814" y="793369"/>
                  </a:lnTo>
                  <a:lnTo>
                    <a:pt x="3053969" y="817245"/>
                  </a:lnTo>
                  <a:lnTo>
                    <a:pt x="3061970" y="827151"/>
                  </a:lnTo>
                  <a:lnTo>
                    <a:pt x="3091688" y="803275"/>
                  </a:lnTo>
                  <a:close/>
                </a:path>
                <a:path w="4083685" h="1578610">
                  <a:moveTo>
                    <a:pt x="3131439" y="771652"/>
                  </a:moveTo>
                  <a:lnTo>
                    <a:pt x="3123438" y="761619"/>
                  </a:lnTo>
                  <a:lnTo>
                    <a:pt x="3093720" y="785495"/>
                  </a:lnTo>
                  <a:lnTo>
                    <a:pt x="3101594" y="795401"/>
                  </a:lnTo>
                  <a:lnTo>
                    <a:pt x="3131439" y="771652"/>
                  </a:lnTo>
                  <a:close/>
                </a:path>
                <a:path w="4083685" h="1578610">
                  <a:moveTo>
                    <a:pt x="3171063" y="739902"/>
                  </a:moveTo>
                  <a:lnTo>
                    <a:pt x="3163062" y="729996"/>
                  </a:lnTo>
                  <a:lnTo>
                    <a:pt x="3133344" y="753745"/>
                  </a:lnTo>
                  <a:lnTo>
                    <a:pt x="3141345" y="763651"/>
                  </a:lnTo>
                  <a:lnTo>
                    <a:pt x="3171063" y="739902"/>
                  </a:lnTo>
                  <a:close/>
                </a:path>
                <a:path w="4083685" h="1578610">
                  <a:moveTo>
                    <a:pt x="3210687" y="708152"/>
                  </a:moveTo>
                  <a:lnTo>
                    <a:pt x="3202813" y="698246"/>
                  </a:lnTo>
                  <a:lnTo>
                    <a:pt x="3172968" y="721995"/>
                  </a:lnTo>
                  <a:lnTo>
                    <a:pt x="3180969" y="731901"/>
                  </a:lnTo>
                  <a:lnTo>
                    <a:pt x="3210687" y="708152"/>
                  </a:lnTo>
                  <a:close/>
                </a:path>
                <a:path w="4083685" h="1578610">
                  <a:moveTo>
                    <a:pt x="3250438" y="676402"/>
                  </a:moveTo>
                  <a:lnTo>
                    <a:pt x="3242437" y="666496"/>
                  </a:lnTo>
                  <a:lnTo>
                    <a:pt x="3212719" y="690245"/>
                  </a:lnTo>
                  <a:lnTo>
                    <a:pt x="3220593" y="700151"/>
                  </a:lnTo>
                  <a:lnTo>
                    <a:pt x="3250438" y="676402"/>
                  </a:lnTo>
                  <a:close/>
                </a:path>
                <a:path w="4083685" h="1578610">
                  <a:moveTo>
                    <a:pt x="3290062" y="644652"/>
                  </a:moveTo>
                  <a:lnTo>
                    <a:pt x="3282061" y="634746"/>
                  </a:lnTo>
                  <a:lnTo>
                    <a:pt x="3252343" y="658495"/>
                  </a:lnTo>
                  <a:lnTo>
                    <a:pt x="3260344" y="668401"/>
                  </a:lnTo>
                  <a:lnTo>
                    <a:pt x="3290062" y="644652"/>
                  </a:lnTo>
                  <a:close/>
                </a:path>
                <a:path w="4083685" h="1578610">
                  <a:moveTo>
                    <a:pt x="3329686" y="612902"/>
                  </a:moveTo>
                  <a:lnTo>
                    <a:pt x="3321812" y="602996"/>
                  </a:lnTo>
                  <a:lnTo>
                    <a:pt x="3291967" y="626745"/>
                  </a:lnTo>
                  <a:lnTo>
                    <a:pt x="3299968" y="636778"/>
                  </a:lnTo>
                  <a:lnTo>
                    <a:pt x="3329686" y="612902"/>
                  </a:lnTo>
                  <a:close/>
                </a:path>
                <a:path w="4083685" h="1578610">
                  <a:moveTo>
                    <a:pt x="3369437" y="581152"/>
                  </a:moveTo>
                  <a:lnTo>
                    <a:pt x="3361436" y="571246"/>
                  </a:lnTo>
                  <a:lnTo>
                    <a:pt x="3331718" y="595122"/>
                  </a:lnTo>
                  <a:lnTo>
                    <a:pt x="3339592" y="605028"/>
                  </a:lnTo>
                  <a:lnTo>
                    <a:pt x="3369437" y="581152"/>
                  </a:lnTo>
                  <a:close/>
                </a:path>
                <a:path w="4083685" h="1578610">
                  <a:moveTo>
                    <a:pt x="3409061" y="549402"/>
                  </a:moveTo>
                  <a:lnTo>
                    <a:pt x="3401060" y="539496"/>
                  </a:lnTo>
                  <a:lnTo>
                    <a:pt x="3371342" y="563372"/>
                  </a:lnTo>
                  <a:lnTo>
                    <a:pt x="3379343" y="573278"/>
                  </a:lnTo>
                  <a:lnTo>
                    <a:pt x="3409061" y="549402"/>
                  </a:lnTo>
                  <a:close/>
                </a:path>
                <a:path w="4083685" h="1578610">
                  <a:moveTo>
                    <a:pt x="3448685" y="517652"/>
                  </a:moveTo>
                  <a:lnTo>
                    <a:pt x="3440811" y="507746"/>
                  </a:lnTo>
                  <a:lnTo>
                    <a:pt x="3410966" y="531622"/>
                  </a:lnTo>
                  <a:lnTo>
                    <a:pt x="3418967" y="541528"/>
                  </a:lnTo>
                  <a:lnTo>
                    <a:pt x="3448685" y="517652"/>
                  </a:lnTo>
                  <a:close/>
                </a:path>
                <a:path w="4083685" h="1578610">
                  <a:moveTo>
                    <a:pt x="3488436" y="485902"/>
                  </a:moveTo>
                  <a:lnTo>
                    <a:pt x="3480435" y="475996"/>
                  </a:lnTo>
                  <a:lnTo>
                    <a:pt x="3450717" y="499872"/>
                  </a:lnTo>
                  <a:lnTo>
                    <a:pt x="3458591" y="509778"/>
                  </a:lnTo>
                  <a:lnTo>
                    <a:pt x="3488436" y="485902"/>
                  </a:lnTo>
                  <a:close/>
                </a:path>
                <a:path w="4083685" h="1578610">
                  <a:moveTo>
                    <a:pt x="3528060" y="454279"/>
                  </a:moveTo>
                  <a:lnTo>
                    <a:pt x="3520059" y="444373"/>
                  </a:lnTo>
                  <a:lnTo>
                    <a:pt x="3490341" y="468122"/>
                  </a:lnTo>
                  <a:lnTo>
                    <a:pt x="3498342" y="478028"/>
                  </a:lnTo>
                  <a:lnTo>
                    <a:pt x="3528060" y="454279"/>
                  </a:lnTo>
                  <a:close/>
                </a:path>
                <a:path w="4083685" h="1578610">
                  <a:moveTo>
                    <a:pt x="3567684" y="422529"/>
                  </a:moveTo>
                  <a:lnTo>
                    <a:pt x="3559810" y="412623"/>
                  </a:lnTo>
                  <a:lnTo>
                    <a:pt x="3529965" y="436372"/>
                  </a:lnTo>
                  <a:lnTo>
                    <a:pt x="3537966" y="446278"/>
                  </a:lnTo>
                  <a:lnTo>
                    <a:pt x="3567684" y="422529"/>
                  </a:lnTo>
                  <a:close/>
                </a:path>
                <a:path w="4083685" h="1578610">
                  <a:moveTo>
                    <a:pt x="3607435" y="390779"/>
                  </a:moveTo>
                  <a:lnTo>
                    <a:pt x="3599434" y="380873"/>
                  </a:lnTo>
                  <a:lnTo>
                    <a:pt x="3569716" y="404622"/>
                  </a:lnTo>
                  <a:lnTo>
                    <a:pt x="3577590" y="414528"/>
                  </a:lnTo>
                  <a:lnTo>
                    <a:pt x="3607435" y="390779"/>
                  </a:lnTo>
                  <a:close/>
                </a:path>
                <a:path w="4083685" h="1578610">
                  <a:moveTo>
                    <a:pt x="3647059" y="359029"/>
                  </a:moveTo>
                  <a:lnTo>
                    <a:pt x="3639058" y="349123"/>
                  </a:lnTo>
                  <a:lnTo>
                    <a:pt x="3609340" y="372872"/>
                  </a:lnTo>
                  <a:lnTo>
                    <a:pt x="3617341" y="382778"/>
                  </a:lnTo>
                  <a:lnTo>
                    <a:pt x="3647059" y="359029"/>
                  </a:lnTo>
                  <a:close/>
                </a:path>
                <a:path w="4083685" h="1578610">
                  <a:moveTo>
                    <a:pt x="3686683" y="327279"/>
                  </a:moveTo>
                  <a:lnTo>
                    <a:pt x="3678809" y="317373"/>
                  </a:lnTo>
                  <a:lnTo>
                    <a:pt x="3648964" y="341122"/>
                  </a:lnTo>
                  <a:lnTo>
                    <a:pt x="3656965" y="351028"/>
                  </a:lnTo>
                  <a:lnTo>
                    <a:pt x="3686683" y="327279"/>
                  </a:lnTo>
                  <a:close/>
                </a:path>
                <a:path w="4083685" h="1578610">
                  <a:moveTo>
                    <a:pt x="3726307" y="295529"/>
                  </a:moveTo>
                  <a:lnTo>
                    <a:pt x="3718433" y="285623"/>
                  </a:lnTo>
                  <a:lnTo>
                    <a:pt x="3688715" y="309372"/>
                  </a:lnTo>
                  <a:lnTo>
                    <a:pt x="3696589" y="319405"/>
                  </a:lnTo>
                  <a:lnTo>
                    <a:pt x="3726307" y="295529"/>
                  </a:lnTo>
                  <a:close/>
                </a:path>
                <a:path w="4083685" h="1578610">
                  <a:moveTo>
                    <a:pt x="3766058" y="263779"/>
                  </a:moveTo>
                  <a:lnTo>
                    <a:pt x="3758057" y="253873"/>
                  </a:lnTo>
                  <a:lnTo>
                    <a:pt x="3728339" y="277749"/>
                  </a:lnTo>
                  <a:lnTo>
                    <a:pt x="3736340" y="287655"/>
                  </a:lnTo>
                  <a:lnTo>
                    <a:pt x="3766058" y="263779"/>
                  </a:lnTo>
                  <a:close/>
                </a:path>
                <a:path w="4083685" h="1578610">
                  <a:moveTo>
                    <a:pt x="3805682" y="232029"/>
                  </a:moveTo>
                  <a:lnTo>
                    <a:pt x="3797808" y="222123"/>
                  </a:lnTo>
                  <a:lnTo>
                    <a:pt x="3767963" y="245999"/>
                  </a:lnTo>
                  <a:lnTo>
                    <a:pt x="3775964" y="255905"/>
                  </a:lnTo>
                  <a:lnTo>
                    <a:pt x="3805682" y="232029"/>
                  </a:lnTo>
                  <a:close/>
                </a:path>
                <a:path w="4083685" h="1578610">
                  <a:moveTo>
                    <a:pt x="3845306" y="200279"/>
                  </a:moveTo>
                  <a:lnTo>
                    <a:pt x="3837432" y="190373"/>
                  </a:lnTo>
                  <a:lnTo>
                    <a:pt x="3807714" y="214249"/>
                  </a:lnTo>
                  <a:lnTo>
                    <a:pt x="3815588" y="224155"/>
                  </a:lnTo>
                  <a:lnTo>
                    <a:pt x="3845306" y="200279"/>
                  </a:lnTo>
                  <a:close/>
                </a:path>
                <a:path w="4083685" h="1578610">
                  <a:moveTo>
                    <a:pt x="3885057" y="168656"/>
                  </a:moveTo>
                  <a:lnTo>
                    <a:pt x="3877056" y="158623"/>
                  </a:lnTo>
                  <a:lnTo>
                    <a:pt x="3847338" y="182499"/>
                  </a:lnTo>
                  <a:lnTo>
                    <a:pt x="3855339" y="192405"/>
                  </a:lnTo>
                  <a:lnTo>
                    <a:pt x="3885057" y="168656"/>
                  </a:lnTo>
                  <a:close/>
                </a:path>
                <a:path w="4083685" h="1578610">
                  <a:moveTo>
                    <a:pt x="3924681" y="136906"/>
                  </a:moveTo>
                  <a:lnTo>
                    <a:pt x="3916807" y="127000"/>
                  </a:lnTo>
                  <a:lnTo>
                    <a:pt x="3886962" y="150749"/>
                  </a:lnTo>
                  <a:lnTo>
                    <a:pt x="3894963" y="160655"/>
                  </a:lnTo>
                  <a:lnTo>
                    <a:pt x="3924681" y="136906"/>
                  </a:lnTo>
                  <a:close/>
                </a:path>
                <a:path w="4083685" h="1578610">
                  <a:moveTo>
                    <a:pt x="3964305" y="105156"/>
                  </a:moveTo>
                  <a:lnTo>
                    <a:pt x="3956431" y="95250"/>
                  </a:lnTo>
                  <a:lnTo>
                    <a:pt x="3926713" y="118999"/>
                  </a:lnTo>
                  <a:lnTo>
                    <a:pt x="3934587" y="128905"/>
                  </a:lnTo>
                  <a:lnTo>
                    <a:pt x="3964305" y="105156"/>
                  </a:lnTo>
                  <a:close/>
                </a:path>
                <a:path w="4083685" h="1578610">
                  <a:moveTo>
                    <a:pt x="4004056" y="73406"/>
                  </a:moveTo>
                  <a:lnTo>
                    <a:pt x="3996055" y="63500"/>
                  </a:lnTo>
                  <a:lnTo>
                    <a:pt x="3966337" y="87249"/>
                  </a:lnTo>
                  <a:lnTo>
                    <a:pt x="3974338" y="97155"/>
                  </a:lnTo>
                  <a:lnTo>
                    <a:pt x="4004056" y="73406"/>
                  </a:lnTo>
                  <a:close/>
                </a:path>
                <a:path w="4083685" h="1578610">
                  <a:moveTo>
                    <a:pt x="4043680" y="41656"/>
                  </a:moveTo>
                  <a:lnTo>
                    <a:pt x="4035806" y="31750"/>
                  </a:lnTo>
                  <a:lnTo>
                    <a:pt x="4005961" y="55499"/>
                  </a:lnTo>
                  <a:lnTo>
                    <a:pt x="4013962" y="65405"/>
                  </a:lnTo>
                  <a:lnTo>
                    <a:pt x="4043680" y="41656"/>
                  </a:lnTo>
                  <a:close/>
                </a:path>
                <a:path w="4083685" h="1578610">
                  <a:moveTo>
                    <a:pt x="4083304" y="9906"/>
                  </a:moveTo>
                  <a:lnTo>
                    <a:pt x="4075430" y="0"/>
                  </a:lnTo>
                  <a:lnTo>
                    <a:pt x="4045712" y="23749"/>
                  </a:lnTo>
                  <a:lnTo>
                    <a:pt x="4053586" y="33655"/>
                  </a:lnTo>
                  <a:lnTo>
                    <a:pt x="4083304" y="9906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553711" y="6324600"/>
            <a:ext cx="2268220" cy="368935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50"/>
              </a:spcBef>
            </a:pPr>
            <a:r>
              <a:rPr sz="1800" dirty="0">
                <a:latin typeface="Calibri"/>
                <a:cs typeface="Calibri"/>
              </a:rPr>
              <a:t>Lacks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pointer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30!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865120" y="5030723"/>
            <a:ext cx="3037205" cy="1310005"/>
            <a:chOff x="2865120" y="5030723"/>
            <a:chExt cx="3037205" cy="1310005"/>
          </a:xfrm>
        </p:grpSpPr>
        <p:sp>
          <p:nvSpPr>
            <p:cNvPr id="32" name="object 32"/>
            <p:cNvSpPr/>
            <p:nvPr/>
          </p:nvSpPr>
          <p:spPr>
            <a:xfrm>
              <a:off x="2871216" y="5615939"/>
              <a:ext cx="3025140" cy="558165"/>
            </a:xfrm>
            <a:custGeom>
              <a:avLst/>
              <a:gdLst/>
              <a:ahLst/>
              <a:cxnLst/>
              <a:rect l="l" t="t" r="r" b="b"/>
              <a:pathLst>
                <a:path w="3025140" h="558164">
                  <a:moveTo>
                    <a:pt x="493648" y="9144"/>
                  </a:moveTo>
                  <a:lnTo>
                    <a:pt x="48767" y="504380"/>
                  </a:lnTo>
                  <a:lnTo>
                    <a:pt x="493648" y="9144"/>
                  </a:lnTo>
                </a:path>
                <a:path w="3025140" h="558164">
                  <a:moveTo>
                    <a:pt x="1043939" y="0"/>
                  </a:moveTo>
                  <a:lnTo>
                    <a:pt x="1491869" y="504380"/>
                  </a:lnTo>
                  <a:lnTo>
                    <a:pt x="1043939" y="0"/>
                  </a:lnTo>
                </a:path>
                <a:path w="3025140" h="558164">
                  <a:moveTo>
                    <a:pt x="1624583" y="0"/>
                  </a:moveTo>
                  <a:lnTo>
                    <a:pt x="2953385" y="515048"/>
                  </a:lnTo>
                  <a:lnTo>
                    <a:pt x="1624583" y="0"/>
                  </a:lnTo>
                </a:path>
                <a:path w="3025140" h="558164">
                  <a:moveTo>
                    <a:pt x="86740" y="497903"/>
                  </a:moveTo>
                  <a:lnTo>
                    <a:pt x="0" y="556209"/>
                  </a:lnTo>
                  <a:lnTo>
                    <a:pt x="48259" y="464820"/>
                  </a:lnTo>
                  <a:lnTo>
                    <a:pt x="86740" y="497903"/>
                  </a:lnTo>
                </a:path>
                <a:path w="3025140" h="558164">
                  <a:moveTo>
                    <a:pt x="1509141" y="467868"/>
                  </a:moveTo>
                  <a:lnTo>
                    <a:pt x="1558924" y="557733"/>
                  </a:lnTo>
                  <a:lnTo>
                    <a:pt x="1470659" y="500976"/>
                  </a:lnTo>
                  <a:lnTo>
                    <a:pt x="1509141" y="467868"/>
                  </a:lnTo>
                </a:path>
                <a:path w="3025140" h="558164">
                  <a:moveTo>
                    <a:pt x="2939034" y="484632"/>
                  </a:moveTo>
                  <a:lnTo>
                    <a:pt x="3025012" y="545515"/>
                  </a:lnTo>
                  <a:lnTo>
                    <a:pt x="2921508" y="532701"/>
                  </a:lnTo>
                  <a:lnTo>
                    <a:pt x="2939034" y="48463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377690" y="5043677"/>
              <a:ext cx="268605" cy="902335"/>
            </a:xfrm>
            <a:custGeom>
              <a:avLst/>
              <a:gdLst/>
              <a:ahLst/>
              <a:cxnLst/>
              <a:rect l="l" t="t" r="r" b="b"/>
              <a:pathLst>
                <a:path w="268604" h="902335">
                  <a:moveTo>
                    <a:pt x="0" y="44704"/>
                  </a:moveTo>
                  <a:lnTo>
                    <a:pt x="3520" y="27324"/>
                  </a:lnTo>
                  <a:lnTo>
                    <a:pt x="13112" y="13112"/>
                  </a:lnTo>
                  <a:lnTo>
                    <a:pt x="27324" y="3520"/>
                  </a:lnTo>
                  <a:lnTo>
                    <a:pt x="44704" y="0"/>
                  </a:lnTo>
                  <a:lnTo>
                    <a:pt x="223520" y="0"/>
                  </a:lnTo>
                  <a:lnTo>
                    <a:pt x="240899" y="3520"/>
                  </a:lnTo>
                  <a:lnTo>
                    <a:pt x="255111" y="13112"/>
                  </a:lnTo>
                  <a:lnTo>
                    <a:pt x="264703" y="27324"/>
                  </a:lnTo>
                  <a:lnTo>
                    <a:pt x="268224" y="44704"/>
                  </a:lnTo>
                  <a:lnTo>
                    <a:pt x="268224" y="857504"/>
                  </a:lnTo>
                  <a:lnTo>
                    <a:pt x="264703" y="874904"/>
                  </a:lnTo>
                  <a:lnTo>
                    <a:pt x="255111" y="889114"/>
                  </a:lnTo>
                  <a:lnTo>
                    <a:pt x="240899" y="898694"/>
                  </a:lnTo>
                  <a:lnTo>
                    <a:pt x="223520" y="902208"/>
                  </a:lnTo>
                  <a:lnTo>
                    <a:pt x="44704" y="902208"/>
                  </a:lnTo>
                  <a:lnTo>
                    <a:pt x="27324" y="898694"/>
                  </a:lnTo>
                  <a:lnTo>
                    <a:pt x="13112" y="889114"/>
                  </a:lnTo>
                  <a:lnTo>
                    <a:pt x="3520" y="874904"/>
                  </a:lnTo>
                  <a:lnTo>
                    <a:pt x="0" y="857504"/>
                  </a:lnTo>
                  <a:lnTo>
                    <a:pt x="0" y="44704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08754" y="5937834"/>
              <a:ext cx="1248410" cy="402590"/>
            </a:xfrm>
            <a:custGeom>
              <a:avLst/>
              <a:gdLst/>
              <a:ahLst/>
              <a:cxnLst/>
              <a:rect l="l" t="t" r="r" b="b"/>
              <a:pathLst>
                <a:path w="1248410" h="402589">
                  <a:moveTo>
                    <a:pt x="4572" y="0"/>
                  </a:moveTo>
                  <a:lnTo>
                    <a:pt x="0" y="14579"/>
                  </a:lnTo>
                  <a:lnTo>
                    <a:pt x="43815" y="27940"/>
                  </a:lnTo>
                  <a:lnTo>
                    <a:pt x="48260" y="13373"/>
                  </a:lnTo>
                  <a:lnTo>
                    <a:pt x="4572" y="0"/>
                  </a:lnTo>
                  <a:close/>
                </a:path>
                <a:path w="1248410" h="402589">
                  <a:moveTo>
                    <a:pt x="62865" y="17830"/>
                  </a:moveTo>
                  <a:lnTo>
                    <a:pt x="58293" y="32397"/>
                  </a:lnTo>
                  <a:lnTo>
                    <a:pt x="102108" y="45770"/>
                  </a:lnTo>
                  <a:lnTo>
                    <a:pt x="106553" y="31191"/>
                  </a:lnTo>
                  <a:lnTo>
                    <a:pt x="62865" y="17830"/>
                  </a:lnTo>
                  <a:close/>
                </a:path>
                <a:path w="1248410" h="402589">
                  <a:moveTo>
                    <a:pt x="121158" y="35648"/>
                  </a:moveTo>
                  <a:lnTo>
                    <a:pt x="116586" y="50228"/>
                  </a:lnTo>
                  <a:lnTo>
                    <a:pt x="160400" y="63588"/>
                  </a:lnTo>
                  <a:lnTo>
                    <a:pt x="164846" y="49022"/>
                  </a:lnTo>
                  <a:lnTo>
                    <a:pt x="121158" y="35648"/>
                  </a:lnTo>
                  <a:close/>
                </a:path>
                <a:path w="1248410" h="402589">
                  <a:moveTo>
                    <a:pt x="179450" y="53479"/>
                  </a:moveTo>
                  <a:lnTo>
                    <a:pt x="175006" y="68046"/>
                  </a:lnTo>
                  <a:lnTo>
                    <a:pt x="218694" y="81419"/>
                  </a:lnTo>
                  <a:lnTo>
                    <a:pt x="223138" y="66840"/>
                  </a:lnTo>
                  <a:lnTo>
                    <a:pt x="179450" y="53479"/>
                  </a:lnTo>
                  <a:close/>
                </a:path>
                <a:path w="1248410" h="402589">
                  <a:moveTo>
                    <a:pt x="237744" y="71297"/>
                  </a:moveTo>
                  <a:lnTo>
                    <a:pt x="233299" y="85877"/>
                  </a:lnTo>
                  <a:lnTo>
                    <a:pt x="276987" y="99237"/>
                  </a:lnTo>
                  <a:lnTo>
                    <a:pt x="281432" y="84670"/>
                  </a:lnTo>
                  <a:lnTo>
                    <a:pt x="237744" y="71297"/>
                  </a:lnTo>
                  <a:close/>
                </a:path>
                <a:path w="1248410" h="402589">
                  <a:moveTo>
                    <a:pt x="296037" y="89128"/>
                  </a:moveTo>
                  <a:lnTo>
                    <a:pt x="291592" y="103695"/>
                  </a:lnTo>
                  <a:lnTo>
                    <a:pt x="335280" y="117068"/>
                  </a:lnTo>
                  <a:lnTo>
                    <a:pt x="339725" y="102489"/>
                  </a:lnTo>
                  <a:lnTo>
                    <a:pt x="296037" y="89128"/>
                  </a:lnTo>
                  <a:close/>
                </a:path>
                <a:path w="1248410" h="402589">
                  <a:moveTo>
                    <a:pt x="354330" y="106946"/>
                  </a:moveTo>
                  <a:lnTo>
                    <a:pt x="349885" y="121526"/>
                  </a:lnTo>
                  <a:lnTo>
                    <a:pt x="393573" y="134899"/>
                  </a:lnTo>
                  <a:lnTo>
                    <a:pt x="398018" y="120319"/>
                  </a:lnTo>
                  <a:lnTo>
                    <a:pt x="354330" y="106946"/>
                  </a:lnTo>
                  <a:close/>
                </a:path>
                <a:path w="1248410" h="402589">
                  <a:moveTo>
                    <a:pt x="412623" y="124777"/>
                  </a:moveTo>
                  <a:lnTo>
                    <a:pt x="408178" y="139344"/>
                  </a:lnTo>
                  <a:lnTo>
                    <a:pt x="451866" y="152717"/>
                  </a:lnTo>
                  <a:lnTo>
                    <a:pt x="456311" y="138150"/>
                  </a:lnTo>
                  <a:lnTo>
                    <a:pt x="412623" y="124777"/>
                  </a:lnTo>
                  <a:close/>
                </a:path>
                <a:path w="1248410" h="402589">
                  <a:moveTo>
                    <a:pt x="470916" y="142595"/>
                  </a:moveTo>
                  <a:lnTo>
                    <a:pt x="466471" y="157175"/>
                  </a:lnTo>
                  <a:lnTo>
                    <a:pt x="510159" y="170548"/>
                  </a:lnTo>
                  <a:lnTo>
                    <a:pt x="514604" y="155968"/>
                  </a:lnTo>
                  <a:lnTo>
                    <a:pt x="470916" y="142595"/>
                  </a:lnTo>
                  <a:close/>
                </a:path>
                <a:path w="1248410" h="402589">
                  <a:moveTo>
                    <a:pt x="529209" y="160426"/>
                  </a:moveTo>
                  <a:lnTo>
                    <a:pt x="524763" y="175006"/>
                  </a:lnTo>
                  <a:lnTo>
                    <a:pt x="568451" y="188366"/>
                  </a:lnTo>
                  <a:lnTo>
                    <a:pt x="572897" y="173799"/>
                  </a:lnTo>
                  <a:lnTo>
                    <a:pt x="529209" y="160426"/>
                  </a:lnTo>
                  <a:close/>
                </a:path>
                <a:path w="1248410" h="402589">
                  <a:moveTo>
                    <a:pt x="587501" y="178244"/>
                  </a:moveTo>
                  <a:lnTo>
                    <a:pt x="583057" y="192824"/>
                  </a:lnTo>
                  <a:lnTo>
                    <a:pt x="626745" y="206197"/>
                  </a:lnTo>
                  <a:lnTo>
                    <a:pt x="631190" y="191617"/>
                  </a:lnTo>
                  <a:lnTo>
                    <a:pt x="587501" y="178244"/>
                  </a:lnTo>
                  <a:close/>
                </a:path>
                <a:path w="1248410" h="402589">
                  <a:moveTo>
                    <a:pt x="645795" y="196075"/>
                  </a:moveTo>
                  <a:lnTo>
                    <a:pt x="641350" y="210654"/>
                  </a:lnTo>
                  <a:lnTo>
                    <a:pt x="685038" y="224015"/>
                  </a:lnTo>
                  <a:lnTo>
                    <a:pt x="689483" y="209448"/>
                  </a:lnTo>
                  <a:lnTo>
                    <a:pt x="645795" y="196075"/>
                  </a:lnTo>
                  <a:close/>
                </a:path>
                <a:path w="1248410" h="402589">
                  <a:moveTo>
                    <a:pt x="704088" y="213906"/>
                  </a:moveTo>
                  <a:lnTo>
                    <a:pt x="699643" y="228473"/>
                  </a:lnTo>
                  <a:lnTo>
                    <a:pt x="743331" y="241846"/>
                  </a:lnTo>
                  <a:lnTo>
                    <a:pt x="747776" y="227266"/>
                  </a:lnTo>
                  <a:lnTo>
                    <a:pt x="704088" y="213906"/>
                  </a:lnTo>
                  <a:close/>
                </a:path>
                <a:path w="1248410" h="402589">
                  <a:moveTo>
                    <a:pt x="762381" y="231724"/>
                  </a:moveTo>
                  <a:lnTo>
                    <a:pt x="757936" y="246303"/>
                  </a:lnTo>
                  <a:lnTo>
                    <a:pt x="801624" y="259664"/>
                  </a:lnTo>
                  <a:lnTo>
                    <a:pt x="806069" y="245097"/>
                  </a:lnTo>
                  <a:lnTo>
                    <a:pt x="762381" y="231724"/>
                  </a:lnTo>
                  <a:close/>
                </a:path>
                <a:path w="1248410" h="402589">
                  <a:moveTo>
                    <a:pt x="820674" y="249555"/>
                  </a:moveTo>
                  <a:lnTo>
                    <a:pt x="816229" y="264121"/>
                  </a:lnTo>
                  <a:lnTo>
                    <a:pt x="859917" y="277495"/>
                  </a:lnTo>
                  <a:lnTo>
                    <a:pt x="864362" y="262915"/>
                  </a:lnTo>
                  <a:lnTo>
                    <a:pt x="820674" y="249555"/>
                  </a:lnTo>
                  <a:close/>
                </a:path>
                <a:path w="1248410" h="402589">
                  <a:moveTo>
                    <a:pt x="878967" y="267373"/>
                  </a:moveTo>
                  <a:lnTo>
                    <a:pt x="874522" y="281952"/>
                  </a:lnTo>
                  <a:lnTo>
                    <a:pt x="918210" y="295313"/>
                  </a:lnTo>
                  <a:lnTo>
                    <a:pt x="922655" y="280746"/>
                  </a:lnTo>
                  <a:lnTo>
                    <a:pt x="878967" y="267373"/>
                  </a:lnTo>
                  <a:close/>
                </a:path>
                <a:path w="1248410" h="402589">
                  <a:moveTo>
                    <a:pt x="937260" y="285203"/>
                  </a:moveTo>
                  <a:lnTo>
                    <a:pt x="932815" y="299770"/>
                  </a:lnTo>
                  <a:lnTo>
                    <a:pt x="976503" y="313143"/>
                  </a:lnTo>
                  <a:lnTo>
                    <a:pt x="980948" y="298564"/>
                  </a:lnTo>
                  <a:lnTo>
                    <a:pt x="937260" y="285203"/>
                  </a:lnTo>
                  <a:close/>
                </a:path>
                <a:path w="1248410" h="402589">
                  <a:moveTo>
                    <a:pt x="995553" y="303022"/>
                  </a:moveTo>
                  <a:lnTo>
                    <a:pt x="991108" y="317601"/>
                  </a:lnTo>
                  <a:lnTo>
                    <a:pt x="1034796" y="330974"/>
                  </a:lnTo>
                  <a:lnTo>
                    <a:pt x="1039241" y="316395"/>
                  </a:lnTo>
                  <a:lnTo>
                    <a:pt x="995553" y="303022"/>
                  </a:lnTo>
                  <a:close/>
                </a:path>
                <a:path w="1248410" h="402589">
                  <a:moveTo>
                    <a:pt x="1053846" y="320852"/>
                  </a:moveTo>
                  <a:lnTo>
                    <a:pt x="1049401" y="335419"/>
                  </a:lnTo>
                  <a:lnTo>
                    <a:pt x="1093089" y="348792"/>
                  </a:lnTo>
                  <a:lnTo>
                    <a:pt x="1097534" y="334225"/>
                  </a:lnTo>
                  <a:lnTo>
                    <a:pt x="1053846" y="320852"/>
                  </a:lnTo>
                  <a:close/>
                </a:path>
                <a:path w="1248410" h="402589">
                  <a:moveTo>
                    <a:pt x="1112139" y="338670"/>
                  </a:moveTo>
                  <a:lnTo>
                    <a:pt x="1107694" y="353250"/>
                  </a:lnTo>
                  <a:lnTo>
                    <a:pt x="1151382" y="366623"/>
                  </a:lnTo>
                  <a:lnTo>
                    <a:pt x="1155827" y="352044"/>
                  </a:lnTo>
                  <a:lnTo>
                    <a:pt x="1112139" y="338670"/>
                  </a:lnTo>
                  <a:close/>
                </a:path>
                <a:path w="1248410" h="402589">
                  <a:moveTo>
                    <a:pt x="1173225" y="373290"/>
                  </a:moveTo>
                  <a:lnTo>
                    <a:pt x="1164336" y="402437"/>
                  </a:lnTo>
                  <a:lnTo>
                    <a:pt x="1248283" y="388289"/>
                  </a:lnTo>
                  <a:lnTo>
                    <a:pt x="1236429" y="377012"/>
                  </a:lnTo>
                  <a:lnTo>
                    <a:pt x="1185418" y="377012"/>
                  </a:lnTo>
                  <a:lnTo>
                    <a:pt x="1173225" y="373290"/>
                  </a:lnTo>
                  <a:close/>
                </a:path>
                <a:path w="1248410" h="402589">
                  <a:moveTo>
                    <a:pt x="1177671" y="358711"/>
                  </a:moveTo>
                  <a:lnTo>
                    <a:pt x="1173225" y="373290"/>
                  </a:lnTo>
                  <a:lnTo>
                    <a:pt x="1185418" y="377012"/>
                  </a:lnTo>
                  <a:lnTo>
                    <a:pt x="1189863" y="362432"/>
                  </a:lnTo>
                  <a:lnTo>
                    <a:pt x="1177671" y="358711"/>
                  </a:lnTo>
                  <a:close/>
                </a:path>
                <a:path w="1248410" h="402589">
                  <a:moveTo>
                    <a:pt x="1186561" y="329565"/>
                  </a:moveTo>
                  <a:lnTo>
                    <a:pt x="1177671" y="358711"/>
                  </a:lnTo>
                  <a:lnTo>
                    <a:pt x="1189863" y="362432"/>
                  </a:lnTo>
                  <a:lnTo>
                    <a:pt x="1185418" y="377012"/>
                  </a:lnTo>
                  <a:lnTo>
                    <a:pt x="1236429" y="377012"/>
                  </a:lnTo>
                  <a:lnTo>
                    <a:pt x="1186561" y="329565"/>
                  </a:lnTo>
                  <a:close/>
                </a:path>
                <a:path w="1248410" h="402589">
                  <a:moveTo>
                    <a:pt x="1170432" y="356501"/>
                  </a:moveTo>
                  <a:lnTo>
                    <a:pt x="1165987" y="371081"/>
                  </a:lnTo>
                  <a:lnTo>
                    <a:pt x="1173225" y="373290"/>
                  </a:lnTo>
                  <a:lnTo>
                    <a:pt x="1177671" y="358711"/>
                  </a:lnTo>
                  <a:lnTo>
                    <a:pt x="1170432" y="35650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561332" y="5286247"/>
            <a:ext cx="4635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43300" y="2462783"/>
          <a:ext cx="2031362" cy="40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13460" y="2820923"/>
            <a:ext cx="5043170" cy="1597025"/>
          </a:xfrm>
          <a:custGeom>
            <a:avLst/>
            <a:gdLst/>
            <a:ahLst/>
            <a:cxnLst/>
            <a:rect l="l" t="t" r="r" b="b"/>
            <a:pathLst>
              <a:path w="5043170" h="1597025">
                <a:moveTo>
                  <a:pt x="2148840" y="1597025"/>
                </a:moveTo>
                <a:lnTo>
                  <a:pt x="2148840" y="1272539"/>
                </a:lnTo>
                <a:lnTo>
                  <a:pt x="2474849" y="1272539"/>
                </a:lnTo>
                <a:lnTo>
                  <a:pt x="2474849" y="1597025"/>
                </a:lnTo>
                <a:lnTo>
                  <a:pt x="2148840" y="1597025"/>
                </a:lnTo>
              </a:path>
              <a:path w="5043170" h="1597025">
                <a:moveTo>
                  <a:pt x="2474976" y="1597025"/>
                </a:moveTo>
                <a:lnTo>
                  <a:pt x="2474976" y="1272539"/>
                </a:lnTo>
                <a:lnTo>
                  <a:pt x="2799588" y="1272539"/>
                </a:lnTo>
                <a:lnTo>
                  <a:pt x="2799588" y="1597025"/>
                </a:lnTo>
                <a:lnTo>
                  <a:pt x="2474976" y="1597025"/>
                </a:lnTo>
              </a:path>
              <a:path w="5043170" h="1597025">
                <a:moveTo>
                  <a:pt x="2799588" y="1597025"/>
                </a:moveTo>
                <a:lnTo>
                  <a:pt x="2799588" y="1272539"/>
                </a:lnTo>
                <a:lnTo>
                  <a:pt x="3124073" y="1272539"/>
                </a:lnTo>
                <a:lnTo>
                  <a:pt x="3124073" y="1597025"/>
                </a:lnTo>
                <a:lnTo>
                  <a:pt x="2799588" y="1597025"/>
                </a:lnTo>
              </a:path>
              <a:path w="5043170" h="1597025">
                <a:moveTo>
                  <a:pt x="3124200" y="1597025"/>
                </a:moveTo>
                <a:lnTo>
                  <a:pt x="3124200" y="1272539"/>
                </a:lnTo>
                <a:lnTo>
                  <a:pt x="3448812" y="1272539"/>
                </a:lnTo>
                <a:lnTo>
                  <a:pt x="3448812" y="1597025"/>
                </a:lnTo>
                <a:lnTo>
                  <a:pt x="3124200" y="1597025"/>
                </a:lnTo>
              </a:path>
              <a:path w="5043170" h="1597025">
                <a:moveTo>
                  <a:pt x="416052" y="819784"/>
                </a:moveTo>
                <a:lnTo>
                  <a:pt x="416052" y="416051"/>
                </a:lnTo>
                <a:lnTo>
                  <a:pt x="900684" y="416051"/>
                </a:lnTo>
                <a:lnTo>
                  <a:pt x="900684" y="819784"/>
                </a:lnTo>
                <a:lnTo>
                  <a:pt x="416052" y="819784"/>
                </a:lnTo>
              </a:path>
              <a:path w="5043170" h="1597025">
                <a:moveTo>
                  <a:pt x="900684" y="819784"/>
                </a:moveTo>
                <a:lnTo>
                  <a:pt x="900684" y="416051"/>
                </a:lnTo>
                <a:lnTo>
                  <a:pt x="1388237" y="416051"/>
                </a:lnTo>
                <a:lnTo>
                  <a:pt x="1388237" y="819784"/>
                </a:lnTo>
                <a:lnTo>
                  <a:pt x="900684" y="819784"/>
                </a:lnTo>
              </a:path>
              <a:path w="5043170" h="1597025">
                <a:moveTo>
                  <a:pt x="981456" y="416051"/>
                </a:moveTo>
                <a:lnTo>
                  <a:pt x="981456" y="819784"/>
                </a:lnTo>
                <a:lnTo>
                  <a:pt x="981456" y="416051"/>
                </a:lnTo>
              </a:path>
              <a:path w="5043170" h="1597025">
                <a:moveTo>
                  <a:pt x="1388364" y="819784"/>
                </a:moveTo>
                <a:lnTo>
                  <a:pt x="1388364" y="416051"/>
                </a:lnTo>
                <a:lnTo>
                  <a:pt x="1875916" y="416051"/>
                </a:lnTo>
                <a:lnTo>
                  <a:pt x="1875916" y="819784"/>
                </a:lnTo>
                <a:lnTo>
                  <a:pt x="1388364" y="819784"/>
                </a:lnTo>
              </a:path>
              <a:path w="5043170" h="1597025">
                <a:moveTo>
                  <a:pt x="1469136" y="416051"/>
                </a:moveTo>
                <a:lnTo>
                  <a:pt x="1469136" y="819784"/>
                </a:lnTo>
                <a:lnTo>
                  <a:pt x="1469136" y="416051"/>
                </a:lnTo>
              </a:path>
              <a:path w="5043170" h="1597025">
                <a:moveTo>
                  <a:pt x="1876044" y="819784"/>
                </a:moveTo>
                <a:lnTo>
                  <a:pt x="1876044" y="416051"/>
                </a:lnTo>
                <a:lnTo>
                  <a:pt x="2363597" y="416051"/>
                </a:lnTo>
                <a:lnTo>
                  <a:pt x="2363597" y="819784"/>
                </a:lnTo>
                <a:lnTo>
                  <a:pt x="1876044" y="819784"/>
                </a:lnTo>
              </a:path>
              <a:path w="5043170" h="1597025">
                <a:moveTo>
                  <a:pt x="1956815" y="416051"/>
                </a:moveTo>
                <a:lnTo>
                  <a:pt x="1956815" y="819784"/>
                </a:lnTo>
                <a:lnTo>
                  <a:pt x="1956815" y="416051"/>
                </a:lnTo>
              </a:path>
              <a:path w="5043170" h="1597025">
                <a:moveTo>
                  <a:pt x="2363724" y="819784"/>
                </a:moveTo>
                <a:lnTo>
                  <a:pt x="2363724" y="416051"/>
                </a:lnTo>
                <a:lnTo>
                  <a:pt x="2444495" y="416051"/>
                </a:lnTo>
                <a:lnTo>
                  <a:pt x="2444495" y="819784"/>
                </a:lnTo>
                <a:lnTo>
                  <a:pt x="2363724" y="819784"/>
                </a:lnTo>
              </a:path>
              <a:path w="5043170" h="1597025">
                <a:moveTo>
                  <a:pt x="443484" y="737615"/>
                </a:moveTo>
                <a:lnTo>
                  <a:pt x="0" y="1232915"/>
                </a:lnTo>
                <a:lnTo>
                  <a:pt x="443484" y="737615"/>
                </a:lnTo>
              </a:path>
              <a:path w="5043170" h="1597025">
                <a:moveTo>
                  <a:pt x="85293" y="1174623"/>
                </a:moveTo>
                <a:lnTo>
                  <a:pt x="0" y="1232915"/>
                </a:lnTo>
                <a:lnTo>
                  <a:pt x="47383" y="1141476"/>
                </a:lnTo>
                <a:lnTo>
                  <a:pt x="85293" y="1174623"/>
                </a:lnTo>
              </a:path>
              <a:path w="5043170" h="1597025">
                <a:moveTo>
                  <a:pt x="931164" y="737615"/>
                </a:moveTo>
                <a:lnTo>
                  <a:pt x="1379092" y="1243457"/>
                </a:lnTo>
                <a:lnTo>
                  <a:pt x="931164" y="737615"/>
                </a:lnTo>
              </a:path>
              <a:path w="5043170" h="1597025">
                <a:moveTo>
                  <a:pt x="1330198" y="1152144"/>
                </a:moveTo>
                <a:lnTo>
                  <a:pt x="1379220" y="1243457"/>
                </a:lnTo>
                <a:lnTo>
                  <a:pt x="1292352" y="1185799"/>
                </a:lnTo>
                <a:lnTo>
                  <a:pt x="1330198" y="1152144"/>
                </a:lnTo>
              </a:path>
              <a:path w="5043170" h="1597025">
                <a:moveTo>
                  <a:pt x="1429512" y="737615"/>
                </a:moveTo>
                <a:lnTo>
                  <a:pt x="2758313" y="1254125"/>
                </a:lnTo>
                <a:lnTo>
                  <a:pt x="1429512" y="737615"/>
                </a:lnTo>
              </a:path>
              <a:path w="5043170" h="1597025">
                <a:moveTo>
                  <a:pt x="2672334" y="1193292"/>
                </a:moveTo>
                <a:lnTo>
                  <a:pt x="2758313" y="1254125"/>
                </a:lnTo>
                <a:lnTo>
                  <a:pt x="2654807" y="1241298"/>
                </a:lnTo>
                <a:lnTo>
                  <a:pt x="2672334" y="1193292"/>
                </a:lnTo>
              </a:path>
              <a:path w="5043170" h="1597025">
                <a:moveTo>
                  <a:pt x="2564765" y="0"/>
                </a:moveTo>
                <a:lnTo>
                  <a:pt x="1388364" y="394715"/>
                </a:lnTo>
                <a:lnTo>
                  <a:pt x="2564765" y="0"/>
                </a:lnTo>
              </a:path>
              <a:path w="5043170" h="1597025">
                <a:moveTo>
                  <a:pt x="1493392" y="386841"/>
                </a:moveTo>
                <a:lnTo>
                  <a:pt x="1388364" y="394715"/>
                </a:lnTo>
                <a:lnTo>
                  <a:pt x="1477517" y="338327"/>
                </a:lnTo>
                <a:lnTo>
                  <a:pt x="1493392" y="386841"/>
                </a:lnTo>
              </a:path>
              <a:path w="5043170" h="1597025">
                <a:moveTo>
                  <a:pt x="3052572" y="9143"/>
                </a:moveTo>
                <a:lnTo>
                  <a:pt x="5042916" y="394715"/>
                </a:lnTo>
                <a:lnTo>
                  <a:pt x="3052572" y="9143"/>
                </a:lnTo>
              </a:path>
              <a:path w="5043170" h="1597025">
                <a:moveTo>
                  <a:pt x="1074420" y="1597025"/>
                </a:moveTo>
                <a:lnTo>
                  <a:pt x="1074420" y="1272539"/>
                </a:lnTo>
                <a:lnTo>
                  <a:pt x="1399032" y="1272539"/>
                </a:lnTo>
                <a:lnTo>
                  <a:pt x="1399032" y="1597025"/>
                </a:lnTo>
                <a:lnTo>
                  <a:pt x="1074420" y="1597025"/>
                </a:lnTo>
              </a:path>
              <a:path w="5043170" h="1597025">
                <a:moveTo>
                  <a:pt x="1399032" y="1597025"/>
                </a:moveTo>
                <a:lnTo>
                  <a:pt x="1399032" y="1272539"/>
                </a:lnTo>
                <a:lnTo>
                  <a:pt x="1723516" y="1272539"/>
                </a:lnTo>
                <a:lnTo>
                  <a:pt x="1723516" y="1597025"/>
                </a:lnTo>
                <a:lnTo>
                  <a:pt x="1399032" y="1597025"/>
                </a:lnTo>
              </a:path>
              <a:path w="5043170" h="1597025">
                <a:moveTo>
                  <a:pt x="1723644" y="1597025"/>
                </a:moveTo>
                <a:lnTo>
                  <a:pt x="1723644" y="1272539"/>
                </a:lnTo>
                <a:lnTo>
                  <a:pt x="2046732" y="1272539"/>
                </a:lnTo>
                <a:lnTo>
                  <a:pt x="2046732" y="1597025"/>
                </a:lnTo>
                <a:lnTo>
                  <a:pt x="1723644" y="159702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2685" y="4122165"/>
            <a:ext cx="5962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210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3267" y="4093464"/>
            <a:ext cx="325120" cy="324485"/>
          </a:xfrm>
          <a:prstGeom prst="rect">
            <a:avLst/>
          </a:prstGeom>
          <a:ln w="12318">
            <a:solidFill>
              <a:srgbClr val="00000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60"/>
              </a:spcBef>
            </a:pPr>
            <a:r>
              <a:rPr sz="1300" spc="-25" dirty="0">
                <a:latin typeface="Arial MT"/>
                <a:cs typeface="Arial MT"/>
              </a:rPr>
              <a:t>5*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5129" y="4101465"/>
            <a:ext cx="497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8295" algn="l"/>
              </a:tabLst>
            </a:pPr>
            <a:r>
              <a:rPr sz="1300" spc="-25" dirty="0">
                <a:latin typeface="Arial MT"/>
                <a:cs typeface="Arial MT"/>
              </a:rPr>
              <a:t>7*</a:t>
            </a:r>
            <a:r>
              <a:rPr sz="1300" dirty="0">
                <a:latin typeface="Arial MT"/>
                <a:cs typeface="Arial MT"/>
              </a:rPr>
              <a:t>	</a:t>
            </a:r>
            <a:r>
              <a:rPr sz="1300" spc="-25" dirty="0">
                <a:latin typeface="Arial MT"/>
                <a:cs typeface="Arial MT"/>
              </a:rPr>
              <a:t>8*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472057" y="3087370"/>
            <a:ext cx="7297420" cy="1384300"/>
            <a:chOff x="1472057" y="3087370"/>
            <a:chExt cx="7297420" cy="1384300"/>
          </a:xfrm>
        </p:grpSpPr>
        <p:sp>
          <p:nvSpPr>
            <p:cNvPr id="14" name="object 14"/>
            <p:cNvSpPr/>
            <p:nvPr/>
          </p:nvSpPr>
          <p:spPr>
            <a:xfrm>
              <a:off x="1472057" y="3921886"/>
              <a:ext cx="3250565" cy="114300"/>
            </a:xfrm>
            <a:custGeom>
              <a:avLst/>
              <a:gdLst/>
              <a:ahLst/>
              <a:cxnLst/>
              <a:rect l="l" t="t" r="r" b="b"/>
              <a:pathLst>
                <a:path w="3250565" h="114300">
                  <a:moveTo>
                    <a:pt x="430911" y="106680"/>
                  </a:moveTo>
                  <a:lnTo>
                    <a:pt x="402501" y="68199"/>
                  </a:lnTo>
                  <a:lnTo>
                    <a:pt x="352171" y="0"/>
                  </a:lnTo>
                  <a:lnTo>
                    <a:pt x="367423" y="52324"/>
                  </a:lnTo>
                  <a:lnTo>
                    <a:pt x="331089" y="35433"/>
                  </a:lnTo>
                  <a:lnTo>
                    <a:pt x="307428" y="27559"/>
                  </a:lnTo>
                  <a:lnTo>
                    <a:pt x="302514" y="26035"/>
                  </a:lnTo>
                  <a:lnTo>
                    <a:pt x="258318" y="17272"/>
                  </a:lnTo>
                  <a:lnTo>
                    <a:pt x="213614" y="14859"/>
                  </a:lnTo>
                  <a:lnTo>
                    <a:pt x="198755" y="15367"/>
                  </a:lnTo>
                  <a:lnTo>
                    <a:pt x="154305" y="21590"/>
                  </a:lnTo>
                  <a:lnTo>
                    <a:pt x="110998" y="34036"/>
                  </a:lnTo>
                  <a:lnTo>
                    <a:pt x="69596" y="53086"/>
                  </a:lnTo>
                  <a:lnTo>
                    <a:pt x="61620" y="57696"/>
                  </a:lnTo>
                  <a:lnTo>
                    <a:pt x="75057" y="4826"/>
                  </a:lnTo>
                  <a:lnTo>
                    <a:pt x="0" y="114173"/>
                  </a:lnTo>
                  <a:lnTo>
                    <a:pt x="99733" y="73533"/>
                  </a:lnTo>
                  <a:lnTo>
                    <a:pt x="122809" y="64135"/>
                  </a:lnTo>
                  <a:lnTo>
                    <a:pt x="72783" y="65849"/>
                  </a:lnTo>
                  <a:lnTo>
                    <a:pt x="63246" y="71374"/>
                  </a:lnTo>
                  <a:lnTo>
                    <a:pt x="71996" y="66294"/>
                  </a:lnTo>
                  <a:lnTo>
                    <a:pt x="72783" y="65849"/>
                  </a:lnTo>
                  <a:lnTo>
                    <a:pt x="75946" y="64008"/>
                  </a:lnTo>
                  <a:lnTo>
                    <a:pt x="89027" y="57277"/>
                  </a:lnTo>
                  <a:lnTo>
                    <a:pt x="129032" y="41275"/>
                  </a:lnTo>
                  <a:lnTo>
                    <a:pt x="171450" y="31369"/>
                  </a:lnTo>
                  <a:lnTo>
                    <a:pt x="214122" y="27559"/>
                  </a:lnTo>
                  <a:lnTo>
                    <a:pt x="228473" y="27686"/>
                  </a:lnTo>
                  <a:lnTo>
                    <a:pt x="271272" y="32004"/>
                  </a:lnTo>
                  <a:lnTo>
                    <a:pt x="313182" y="42545"/>
                  </a:lnTo>
                  <a:lnTo>
                    <a:pt x="353568" y="59309"/>
                  </a:lnTo>
                  <a:lnTo>
                    <a:pt x="356654" y="60960"/>
                  </a:lnTo>
                  <a:lnTo>
                    <a:pt x="306451" y="60960"/>
                  </a:lnTo>
                  <a:lnTo>
                    <a:pt x="430911" y="106680"/>
                  </a:lnTo>
                  <a:close/>
                </a:path>
                <a:path w="3250565" h="114300">
                  <a:moveTo>
                    <a:pt x="1802498" y="106680"/>
                  </a:moveTo>
                  <a:lnTo>
                    <a:pt x="1774101" y="68199"/>
                  </a:lnTo>
                  <a:lnTo>
                    <a:pt x="1723771" y="0"/>
                  </a:lnTo>
                  <a:lnTo>
                    <a:pt x="1739023" y="52324"/>
                  </a:lnTo>
                  <a:lnTo>
                    <a:pt x="1730629" y="47879"/>
                  </a:lnTo>
                  <a:lnTo>
                    <a:pt x="1716786" y="41275"/>
                  </a:lnTo>
                  <a:lnTo>
                    <a:pt x="1702689" y="35433"/>
                  </a:lnTo>
                  <a:lnTo>
                    <a:pt x="1688465" y="30480"/>
                  </a:lnTo>
                  <a:lnTo>
                    <a:pt x="1679028" y="27559"/>
                  </a:lnTo>
                  <a:lnTo>
                    <a:pt x="1674114" y="26035"/>
                  </a:lnTo>
                  <a:lnTo>
                    <a:pt x="1629918" y="17272"/>
                  </a:lnTo>
                  <a:lnTo>
                    <a:pt x="1585214" y="14859"/>
                  </a:lnTo>
                  <a:lnTo>
                    <a:pt x="1570355" y="15367"/>
                  </a:lnTo>
                  <a:lnTo>
                    <a:pt x="1525905" y="21590"/>
                  </a:lnTo>
                  <a:lnTo>
                    <a:pt x="1482598" y="34036"/>
                  </a:lnTo>
                  <a:lnTo>
                    <a:pt x="1441196" y="53086"/>
                  </a:lnTo>
                  <a:lnTo>
                    <a:pt x="1433220" y="57696"/>
                  </a:lnTo>
                  <a:lnTo>
                    <a:pt x="1446657" y="4826"/>
                  </a:lnTo>
                  <a:lnTo>
                    <a:pt x="1371600" y="114173"/>
                  </a:lnTo>
                  <a:lnTo>
                    <a:pt x="1471333" y="73533"/>
                  </a:lnTo>
                  <a:lnTo>
                    <a:pt x="1494409" y="64135"/>
                  </a:lnTo>
                  <a:lnTo>
                    <a:pt x="1444383" y="65849"/>
                  </a:lnTo>
                  <a:lnTo>
                    <a:pt x="1434846" y="71374"/>
                  </a:lnTo>
                  <a:lnTo>
                    <a:pt x="1443596" y="66294"/>
                  </a:lnTo>
                  <a:lnTo>
                    <a:pt x="1444383" y="65849"/>
                  </a:lnTo>
                  <a:lnTo>
                    <a:pt x="1447546" y="64008"/>
                  </a:lnTo>
                  <a:lnTo>
                    <a:pt x="1460627" y="57277"/>
                  </a:lnTo>
                  <a:lnTo>
                    <a:pt x="1500632" y="41275"/>
                  </a:lnTo>
                  <a:lnTo>
                    <a:pt x="1543050" y="31369"/>
                  </a:lnTo>
                  <a:lnTo>
                    <a:pt x="1585722" y="27559"/>
                  </a:lnTo>
                  <a:lnTo>
                    <a:pt x="1600073" y="27686"/>
                  </a:lnTo>
                  <a:lnTo>
                    <a:pt x="1642872" y="32004"/>
                  </a:lnTo>
                  <a:lnTo>
                    <a:pt x="1684782" y="42545"/>
                  </a:lnTo>
                  <a:lnTo>
                    <a:pt x="1725168" y="59309"/>
                  </a:lnTo>
                  <a:lnTo>
                    <a:pt x="1728254" y="60960"/>
                  </a:lnTo>
                  <a:lnTo>
                    <a:pt x="1678051" y="60960"/>
                  </a:lnTo>
                  <a:lnTo>
                    <a:pt x="1802498" y="106680"/>
                  </a:lnTo>
                  <a:close/>
                </a:path>
                <a:path w="3250565" h="114300">
                  <a:moveTo>
                    <a:pt x="3250311" y="106680"/>
                  </a:moveTo>
                  <a:lnTo>
                    <a:pt x="3221901" y="68199"/>
                  </a:lnTo>
                  <a:lnTo>
                    <a:pt x="3171571" y="0"/>
                  </a:lnTo>
                  <a:lnTo>
                    <a:pt x="3186823" y="52324"/>
                  </a:lnTo>
                  <a:lnTo>
                    <a:pt x="3150489" y="35433"/>
                  </a:lnTo>
                  <a:lnTo>
                    <a:pt x="3126829" y="27559"/>
                  </a:lnTo>
                  <a:lnTo>
                    <a:pt x="3121914" y="26035"/>
                  </a:lnTo>
                  <a:lnTo>
                    <a:pt x="3077718" y="17272"/>
                  </a:lnTo>
                  <a:lnTo>
                    <a:pt x="3033014" y="14859"/>
                  </a:lnTo>
                  <a:lnTo>
                    <a:pt x="3018155" y="15367"/>
                  </a:lnTo>
                  <a:lnTo>
                    <a:pt x="2973705" y="21590"/>
                  </a:lnTo>
                  <a:lnTo>
                    <a:pt x="2930398" y="34036"/>
                  </a:lnTo>
                  <a:lnTo>
                    <a:pt x="2888996" y="53086"/>
                  </a:lnTo>
                  <a:lnTo>
                    <a:pt x="2881020" y="57696"/>
                  </a:lnTo>
                  <a:lnTo>
                    <a:pt x="2894457" y="4826"/>
                  </a:lnTo>
                  <a:lnTo>
                    <a:pt x="2819400" y="114173"/>
                  </a:lnTo>
                  <a:lnTo>
                    <a:pt x="2919133" y="73533"/>
                  </a:lnTo>
                  <a:lnTo>
                    <a:pt x="2942209" y="64135"/>
                  </a:lnTo>
                  <a:lnTo>
                    <a:pt x="2892183" y="65849"/>
                  </a:lnTo>
                  <a:lnTo>
                    <a:pt x="2882646" y="71374"/>
                  </a:lnTo>
                  <a:lnTo>
                    <a:pt x="2891396" y="66294"/>
                  </a:lnTo>
                  <a:lnTo>
                    <a:pt x="2892183" y="65849"/>
                  </a:lnTo>
                  <a:lnTo>
                    <a:pt x="2895346" y="64008"/>
                  </a:lnTo>
                  <a:lnTo>
                    <a:pt x="2908427" y="57277"/>
                  </a:lnTo>
                  <a:lnTo>
                    <a:pt x="2948432" y="41275"/>
                  </a:lnTo>
                  <a:lnTo>
                    <a:pt x="2990850" y="31369"/>
                  </a:lnTo>
                  <a:lnTo>
                    <a:pt x="3033522" y="27559"/>
                  </a:lnTo>
                  <a:lnTo>
                    <a:pt x="3047873" y="27686"/>
                  </a:lnTo>
                  <a:lnTo>
                    <a:pt x="3090672" y="32004"/>
                  </a:lnTo>
                  <a:lnTo>
                    <a:pt x="3132582" y="42545"/>
                  </a:lnTo>
                  <a:lnTo>
                    <a:pt x="3172968" y="59309"/>
                  </a:lnTo>
                  <a:lnTo>
                    <a:pt x="3176054" y="60960"/>
                  </a:lnTo>
                  <a:lnTo>
                    <a:pt x="3125851" y="60960"/>
                  </a:lnTo>
                  <a:lnTo>
                    <a:pt x="3250311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25339" y="3093720"/>
              <a:ext cx="4137660" cy="1371600"/>
            </a:xfrm>
            <a:custGeom>
              <a:avLst/>
              <a:gdLst/>
              <a:ahLst/>
              <a:cxnLst/>
              <a:rect l="l" t="t" r="r" b="b"/>
              <a:pathLst>
                <a:path w="4137659" h="1371600">
                  <a:moveTo>
                    <a:pt x="0" y="1371472"/>
                  </a:moveTo>
                  <a:lnTo>
                    <a:pt x="0" y="996695"/>
                  </a:lnTo>
                  <a:lnTo>
                    <a:pt x="435737" y="996695"/>
                  </a:lnTo>
                  <a:lnTo>
                    <a:pt x="435737" y="1371472"/>
                  </a:lnTo>
                  <a:lnTo>
                    <a:pt x="0" y="1371472"/>
                  </a:lnTo>
                </a:path>
                <a:path w="4137659" h="1371600">
                  <a:moveTo>
                    <a:pt x="435863" y="1371472"/>
                  </a:moveTo>
                  <a:lnTo>
                    <a:pt x="435863" y="996695"/>
                  </a:lnTo>
                  <a:lnTo>
                    <a:pt x="868680" y="996695"/>
                  </a:lnTo>
                  <a:lnTo>
                    <a:pt x="868680" y="1371472"/>
                  </a:lnTo>
                  <a:lnTo>
                    <a:pt x="435863" y="1371472"/>
                  </a:lnTo>
                </a:path>
                <a:path w="4137659" h="1371600">
                  <a:moveTo>
                    <a:pt x="868680" y="1371472"/>
                  </a:moveTo>
                  <a:lnTo>
                    <a:pt x="868680" y="996695"/>
                  </a:lnTo>
                  <a:lnTo>
                    <a:pt x="1301496" y="996695"/>
                  </a:lnTo>
                  <a:lnTo>
                    <a:pt x="1301496" y="1371472"/>
                  </a:lnTo>
                  <a:lnTo>
                    <a:pt x="868680" y="1371472"/>
                  </a:lnTo>
                </a:path>
                <a:path w="4137659" h="1371600">
                  <a:moveTo>
                    <a:pt x="1301496" y="1371472"/>
                  </a:moveTo>
                  <a:lnTo>
                    <a:pt x="1301496" y="996695"/>
                  </a:lnTo>
                  <a:lnTo>
                    <a:pt x="1735709" y="996695"/>
                  </a:lnTo>
                  <a:lnTo>
                    <a:pt x="1735709" y="1371472"/>
                  </a:lnTo>
                  <a:lnTo>
                    <a:pt x="1301496" y="1371472"/>
                  </a:lnTo>
                </a:path>
                <a:path w="4137659" h="1371600">
                  <a:moveTo>
                    <a:pt x="1424939" y="467867"/>
                  </a:moveTo>
                  <a:lnTo>
                    <a:pt x="1424939" y="0"/>
                  </a:lnTo>
                  <a:lnTo>
                    <a:pt x="2075688" y="0"/>
                  </a:lnTo>
                  <a:lnTo>
                    <a:pt x="2075688" y="467867"/>
                  </a:lnTo>
                  <a:lnTo>
                    <a:pt x="1424939" y="467867"/>
                  </a:lnTo>
                </a:path>
                <a:path w="4137659" h="1371600">
                  <a:moveTo>
                    <a:pt x="2075688" y="467867"/>
                  </a:moveTo>
                  <a:lnTo>
                    <a:pt x="2075688" y="0"/>
                  </a:lnTo>
                  <a:lnTo>
                    <a:pt x="2727960" y="0"/>
                  </a:lnTo>
                  <a:lnTo>
                    <a:pt x="2727960" y="467867"/>
                  </a:lnTo>
                  <a:lnTo>
                    <a:pt x="2075688" y="467867"/>
                  </a:lnTo>
                </a:path>
                <a:path w="4137659" h="1371600">
                  <a:moveTo>
                    <a:pt x="2185416" y="0"/>
                  </a:moveTo>
                  <a:lnTo>
                    <a:pt x="2185416" y="467867"/>
                  </a:lnTo>
                  <a:lnTo>
                    <a:pt x="2185416" y="0"/>
                  </a:lnTo>
                </a:path>
                <a:path w="4137659" h="1371600">
                  <a:moveTo>
                    <a:pt x="2727960" y="467867"/>
                  </a:moveTo>
                  <a:lnTo>
                    <a:pt x="2727960" y="0"/>
                  </a:lnTo>
                  <a:lnTo>
                    <a:pt x="3378581" y="0"/>
                  </a:lnTo>
                  <a:lnTo>
                    <a:pt x="3378581" y="467867"/>
                  </a:lnTo>
                  <a:lnTo>
                    <a:pt x="2727960" y="467867"/>
                  </a:lnTo>
                </a:path>
                <a:path w="4137659" h="1371600">
                  <a:moveTo>
                    <a:pt x="2834640" y="0"/>
                  </a:moveTo>
                  <a:lnTo>
                    <a:pt x="2834640" y="467867"/>
                  </a:lnTo>
                  <a:lnTo>
                    <a:pt x="2834640" y="0"/>
                  </a:lnTo>
                </a:path>
                <a:path w="4137659" h="1371600">
                  <a:moveTo>
                    <a:pt x="3378708" y="467867"/>
                  </a:moveTo>
                  <a:lnTo>
                    <a:pt x="3378708" y="0"/>
                  </a:lnTo>
                  <a:lnTo>
                    <a:pt x="4027805" y="0"/>
                  </a:lnTo>
                  <a:lnTo>
                    <a:pt x="4027805" y="467867"/>
                  </a:lnTo>
                  <a:lnTo>
                    <a:pt x="3378708" y="467867"/>
                  </a:lnTo>
                </a:path>
                <a:path w="4137659" h="1371600">
                  <a:moveTo>
                    <a:pt x="3486912" y="0"/>
                  </a:moveTo>
                  <a:lnTo>
                    <a:pt x="3486912" y="467867"/>
                  </a:lnTo>
                  <a:lnTo>
                    <a:pt x="3486912" y="0"/>
                  </a:lnTo>
                </a:path>
                <a:path w="4137659" h="1371600">
                  <a:moveTo>
                    <a:pt x="4027932" y="467867"/>
                  </a:moveTo>
                  <a:lnTo>
                    <a:pt x="4027932" y="0"/>
                  </a:lnTo>
                  <a:lnTo>
                    <a:pt x="4137533" y="0"/>
                  </a:lnTo>
                  <a:lnTo>
                    <a:pt x="4137533" y="467867"/>
                  </a:lnTo>
                  <a:lnTo>
                    <a:pt x="4027932" y="467867"/>
                  </a:lnTo>
                </a:path>
                <a:path w="4137659" h="1371600">
                  <a:moveTo>
                    <a:pt x="1465961" y="397763"/>
                  </a:moveTo>
                  <a:lnTo>
                    <a:pt x="868680" y="972311"/>
                  </a:lnTo>
                  <a:lnTo>
                    <a:pt x="1465961" y="397763"/>
                  </a:lnTo>
                </a:path>
                <a:path w="4137659" h="1371600">
                  <a:moveTo>
                    <a:pt x="982980" y="903858"/>
                  </a:moveTo>
                  <a:lnTo>
                    <a:pt x="868680" y="972184"/>
                  </a:lnTo>
                  <a:lnTo>
                    <a:pt x="933704" y="865631"/>
                  </a:lnTo>
                  <a:lnTo>
                    <a:pt x="982980" y="903858"/>
                  </a:lnTo>
                </a:path>
                <a:path w="4137659" h="1371600">
                  <a:moveTo>
                    <a:pt x="2115312" y="397763"/>
                  </a:moveTo>
                  <a:lnTo>
                    <a:pt x="2727960" y="949324"/>
                  </a:lnTo>
                  <a:lnTo>
                    <a:pt x="2115312" y="397763"/>
                  </a:lnTo>
                </a:path>
                <a:path w="4137659" h="1371600">
                  <a:moveTo>
                    <a:pt x="2658237" y="844295"/>
                  </a:moveTo>
                  <a:lnTo>
                    <a:pt x="2727960" y="949324"/>
                  </a:lnTo>
                  <a:lnTo>
                    <a:pt x="2609088" y="884046"/>
                  </a:lnTo>
                  <a:lnTo>
                    <a:pt x="2658237" y="844295"/>
                  </a:lnTo>
                </a:path>
                <a:path w="4137659" h="1371600">
                  <a:moveTo>
                    <a:pt x="1378712" y="83819"/>
                  </a:moveTo>
                  <a:lnTo>
                    <a:pt x="1496440" y="150749"/>
                  </a:lnTo>
                  <a:lnTo>
                    <a:pt x="1356360" y="138049"/>
                  </a:lnTo>
                  <a:lnTo>
                    <a:pt x="1378712" y="8381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56959" y="3093720"/>
            <a:ext cx="544195" cy="46799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8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07382" y="4194428"/>
            <a:ext cx="7073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7040" algn="l"/>
              </a:tabLst>
            </a:pPr>
            <a:r>
              <a:rPr sz="1300" b="1" spc="-25" dirty="0">
                <a:latin typeface="Arial"/>
                <a:cs typeface="Arial"/>
              </a:rPr>
              <a:t>22*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1838" y="4205732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29*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1120076" y="3055556"/>
            <a:ext cx="6251575" cy="2607945"/>
            <a:chOff x="1120076" y="3055556"/>
            <a:chExt cx="6251575" cy="2607945"/>
          </a:xfrm>
        </p:grpSpPr>
        <p:sp>
          <p:nvSpPr>
            <p:cNvPr id="21" name="object 21"/>
            <p:cNvSpPr/>
            <p:nvPr/>
          </p:nvSpPr>
          <p:spPr>
            <a:xfrm>
              <a:off x="6123304" y="3949446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30" y="29717"/>
                  </a:moveTo>
                  <a:lnTo>
                    <a:pt x="0" y="111378"/>
                  </a:lnTo>
                  <a:lnTo>
                    <a:pt x="79883" y="81660"/>
                  </a:lnTo>
                  <a:lnTo>
                    <a:pt x="78323" y="81406"/>
                  </a:lnTo>
                  <a:lnTo>
                    <a:pt x="36068" y="81406"/>
                  </a:lnTo>
                  <a:lnTo>
                    <a:pt x="32004" y="81025"/>
                  </a:lnTo>
                  <a:lnTo>
                    <a:pt x="29845" y="78358"/>
                  </a:lnTo>
                  <a:lnTo>
                    <a:pt x="27559" y="75691"/>
                  </a:lnTo>
                  <a:lnTo>
                    <a:pt x="27773" y="72262"/>
                  </a:lnTo>
                  <a:lnTo>
                    <a:pt x="27812" y="71627"/>
                  </a:lnTo>
                  <a:lnTo>
                    <a:pt x="30607" y="69468"/>
                  </a:lnTo>
                  <a:lnTo>
                    <a:pt x="33040" y="67398"/>
                  </a:lnTo>
                  <a:lnTo>
                    <a:pt x="24130" y="29717"/>
                  </a:lnTo>
                  <a:close/>
                </a:path>
                <a:path w="488315" h="111760">
                  <a:moveTo>
                    <a:pt x="438323" y="71994"/>
                  </a:moveTo>
                  <a:lnTo>
                    <a:pt x="403351" y="86486"/>
                  </a:lnTo>
                  <a:lnTo>
                    <a:pt x="487806" y="97281"/>
                  </a:lnTo>
                  <a:lnTo>
                    <a:pt x="475858" y="76199"/>
                  </a:lnTo>
                  <a:lnTo>
                    <a:pt x="445389" y="76199"/>
                  </a:lnTo>
                  <a:lnTo>
                    <a:pt x="442341" y="74421"/>
                  </a:lnTo>
                  <a:lnTo>
                    <a:pt x="438323" y="71994"/>
                  </a:lnTo>
                  <a:close/>
                </a:path>
                <a:path w="488315" h="111760">
                  <a:moveTo>
                    <a:pt x="33040" y="67398"/>
                  </a:moveTo>
                  <a:lnTo>
                    <a:pt x="30607" y="69468"/>
                  </a:lnTo>
                  <a:lnTo>
                    <a:pt x="27812" y="71627"/>
                  </a:lnTo>
                  <a:lnTo>
                    <a:pt x="27638" y="74421"/>
                  </a:lnTo>
                  <a:lnTo>
                    <a:pt x="27559" y="75691"/>
                  </a:lnTo>
                  <a:lnTo>
                    <a:pt x="29845" y="78358"/>
                  </a:lnTo>
                  <a:lnTo>
                    <a:pt x="32004" y="81025"/>
                  </a:lnTo>
                  <a:lnTo>
                    <a:pt x="36068" y="81406"/>
                  </a:lnTo>
                  <a:lnTo>
                    <a:pt x="42773" y="75691"/>
                  </a:lnTo>
                  <a:lnTo>
                    <a:pt x="43245" y="75691"/>
                  </a:lnTo>
                  <a:lnTo>
                    <a:pt x="35450" y="74421"/>
                  </a:lnTo>
                  <a:lnTo>
                    <a:pt x="34701" y="74421"/>
                  </a:lnTo>
                  <a:lnTo>
                    <a:pt x="33040" y="67398"/>
                  </a:lnTo>
                  <a:close/>
                </a:path>
                <a:path w="488315" h="111760">
                  <a:moveTo>
                    <a:pt x="43245" y="75691"/>
                  </a:moveTo>
                  <a:lnTo>
                    <a:pt x="42773" y="75691"/>
                  </a:lnTo>
                  <a:lnTo>
                    <a:pt x="36068" y="81406"/>
                  </a:lnTo>
                  <a:lnTo>
                    <a:pt x="78323" y="81406"/>
                  </a:lnTo>
                  <a:lnTo>
                    <a:pt x="43245" y="75691"/>
                  </a:lnTo>
                  <a:close/>
                </a:path>
                <a:path w="488315" h="111760">
                  <a:moveTo>
                    <a:pt x="445663" y="61543"/>
                  </a:moveTo>
                  <a:lnTo>
                    <a:pt x="445643" y="68960"/>
                  </a:lnTo>
                  <a:lnTo>
                    <a:pt x="438323" y="71994"/>
                  </a:lnTo>
                  <a:lnTo>
                    <a:pt x="442341" y="74421"/>
                  </a:lnTo>
                  <a:lnTo>
                    <a:pt x="445389" y="76199"/>
                  </a:lnTo>
                  <a:lnTo>
                    <a:pt x="449199" y="75183"/>
                  </a:lnTo>
                  <a:lnTo>
                    <a:pt x="451103" y="72262"/>
                  </a:lnTo>
                  <a:lnTo>
                    <a:pt x="452881" y="69214"/>
                  </a:lnTo>
                  <a:lnTo>
                    <a:pt x="451866" y="65277"/>
                  </a:lnTo>
                  <a:lnTo>
                    <a:pt x="448945" y="63499"/>
                  </a:lnTo>
                  <a:lnTo>
                    <a:pt x="445663" y="61543"/>
                  </a:lnTo>
                  <a:close/>
                </a:path>
                <a:path w="488315" h="111760">
                  <a:moveTo>
                    <a:pt x="445770" y="23113"/>
                  </a:moveTo>
                  <a:lnTo>
                    <a:pt x="445663" y="61543"/>
                  </a:lnTo>
                  <a:lnTo>
                    <a:pt x="448945" y="63499"/>
                  </a:lnTo>
                  <a:lnTo>
                    <a:pt x="451866" y="65277"/>
                  </a:lnTo>
                  <a:lnTo>
                    <a:pt x="452816" y="68960"/>
                  </a:lnTo>
                  <a:lnTo>
                    <a:pt x="452881" y="69214"/>
                  </a:lnTo>
                  <a:lnTo>
                    <a:pt x="451103" y="72262"/>
                  </a:lnTo>
                  <a:lnTo>
                    <a:pt x="449199" y="75183"/>
                  </a:lnTo>
                  <a:lnTo>
                    <a:pt x="445389" y="76199"/>
                  </a:lnTo>
                  <a:lnTo>
                    <a:pt x="475858" y="76199"/>
                  </a:lnTo>
                  <a:lnTo>
                    <a:pt x="445770" y="23113"/>
                  </a:lnTo>
                  <a:close/>
                </a:path>
                <a:path w="488315" h="111760">
                  <a:moveTo>
                    <a:pt x="235458" y="0"/>
                  </a:moveTo>
                  <a:lnTo>
                    <a:pt x="185293" y="2666"/>
                  </a:lnTo>
                  <a:lnTo>
                    <a:pt x="137287" y="12318"/>
                  </a:lnTo>
                  <a:lnTo>
                    <a:pt x="92583" y="28955"/>
                  </a:lnTo>
                  <a:lnTo>
                    <a:pt x="51689" y="52704"/>
                  </a:lnTo>
                  <a:lnTo>
                    <a:pt x="33040" y="67398"/>
                  </a:lnTo>
                  <a:lnTo>
                    <a:pt x="34701" y="74421"/>
                  </a:lnTo>
                  <a:lnTo>
                    <a:pt x="35450" y="74421"/>
                  </a:lnTo>
                  <a:lnTo>
                    <a:pt x="43245" y="75691"/>
                  </a:lnTo>
                  <a:lnTo>
                    <a:pt x="42773" y="75691"/>
                  </a:lnTo>
                  <a:lnTo>
                    <a:pt x="47112" y="71994"/>
                  </a:lnTo>
                  <a:lnTo>
                    <a:pt x="84709" y="47116"/>
                  </a:lnTo>
                  <a:lnTo>
                    <a:pt x="126492" y="28955"/>
                  </a:lnTo>
                  <a:lnTo>
                    <a:pt x="171450" y="17525"/>
                  </a:lnTo>
                  <a:lnTo>
                    <a:pt x="219202" y="12826"/>
                  </a:lnTo>
                  <a:lnTo>
                    <a:pt x="327910" y="12699"/>
                  </a:lnTo>
                  <a:lnTo>
                    <a:pt x="321945" y="11175"/>
                  </a:lnTo>
                  <a:lnTo>
                    <a:pt x="304546" y="7365"/>
                  </a:lnTo>
                  <a:lnTo>
                    <a:pt x="287147" y="4317"/>
                  </a:lnTo>
                  <a:lnTo>
                    <a:pt x="269875" y="2158"/>
                  </a:lnTo>
                  <a:lnTo>
                    <a:pt x="252603" y="761"/>
                  </a:lnTo>
                  <a:lnTo>
                    <a:pt x="235458" y="0"/>
                  </a:lnTo>
                  <a:close/>
                </a:path>
                <a:path w="488315" h="111760">
                  <a:moveTo>
                    <a:pt x="327910" y="12699"/>
                  </a:moveTo>
                  <a:lnTo>
                    <a:pt x="235585" y="12699"/>
                  </a:lnTo>
                  <a:lnTo>
                    <a:pt x="252095" y="13334"/>
                  </a:lnTo>
                  <a:lnTo>
                    <a:pt x="268732" y="14858"/>
                  </a:lnTo>
                  <a:lnTo>
                    <a:pt x="319150" y="23494"/>
                  </a:lnTo>
                  <a:lnTo>
                    <a:pt x="369824" y="39115"/>
                  </a:lnTo>
                  <a:lnTo>
                    <a:pt x="419862" y="61721"/>
                  </a:lnTo>
                  <a:lnTo>
                    <a:pt x="438323" y="71994"/>
                  </a:lnTo>
                  <a:lnTo>
                    <a:pt x="445643" y="68960"/>
                  </a:lnTo>
                  <a:lnTo>
                    <a:pt x="408559" y="41782"/>
                  </a:lnTo>
                  <a:lnTo>
                    <a:pt x="356870" y="21081"/>
                  </a:lnTo>
                  <a:lnTo>
                    <a:pt x="339344" y="15620"/>
                  </a:lnTo>
                  <a:lnTo>
                    <a:pt x="32791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33093" y="3068574"/>
              <a:ext cx="6225540" cy="654050"/>
            </a:xfrm>
            <a:custGeom>
              <a:avLst/>
              <a:gdLst/>
              <a:ahLst/>
              <a:cxnLst/>
              <a:rect l="l" t="t" r="r" b="b"/>
              <a:pathLst>
                <a:path w="6225540" h="654050">
                  <a:moveTo>
                    <a:pt x="4466844" y="271272"/>
                  </a:moveTo>
                  <a:lnTo>
                    <a:pt x="4477296" y="229309"/>
                  </a:lnTo>
                  <a:lnTo>
                    <a:pt x="4507610" y="189376"/>
                  </a:lnTo>
                  <a:lnTo>
                    <a:pt x="4556222" y="151955"/>
                  </a:lnTo>
                  <a:lnTo>
                    <a:pt x="4621568" y="117528"/>
                  </a:lnTo>
                  <a:lnTo>
                    <a:pt x="4660027" y="101588"/>
                  </a:lnTo>
                  <a:lnTo>
                    <a:pt x="4702084" y="86576"/>
                  </a:lnTo>
                  <a:lnTo>
                    <a:pt x="4747541" y="72554"/>
                  </a:lnTo>
                  <a:lnTo>
                    <a:pt x="4796205" y="59582"/>
                  </a:lnTo>
                  <a:lnTo>
                    <a:pt x="4847880" y="47720"/>
                  </a:lnTo>
                  <a:lnTo>
                    <a:pt x="4902369" y="37027"/>
                  </a:lnTo>
                  <a:lnTo>
                    <a:pt x="4959478" y="27565"/>
                  </a:lnTo>
                  <a:lnTo>
                    <a:pt x="5019010" y="19393"/>
                  </a:lnTo>
                  <a:lnTo>
                    <a:pt x="5080772" y="12572"/>
                  </a:lnTo>
                  <a:lnTo>
                    <a:pt x="5144566" y="7162"/>
                  </a:lnTo>
                  <a:lnTo>
                    <a:pt x="5210198" y="3223"/>
                  </a:lnTo>
                  <a:lnTo>
                    <a:pt x="5277471" y="815"/>
                  </a:lnTo>
                  <a:lnTo>
                    <a:pt x="5346192" y="0"/>
                  </a:lnTo>
                  <a:lnTo>
                    <a:pt x="5414912" y="815"/>
                  </a:lnTo>
                  <a:lnTo>
                    <a:pt x="5482185" y="3223"/>
                  </a:lnTo>
                  <a:lnTo>
                    <a:pt x="5547817" y="7162"/>
                  </a:lnTo>
                  <a:lnTo>
                    <a:pt x="5611611" y="12572"/>
                  </a:lnTo>
                  <a:lnTo>
                    <a:pt x="5673373" y="19393"/>
                  </a:lnTo>
                  <a:lnTo>
                    <a:pt x="5732905" y="27565"/>
                  </a:lnTo>
                  <a:lnTo>
                    <a:pt x="5790014" y="37027"/>
                  </a:lnTo>
                  <a:lnTo>
                    <a:pt x="5844503" y="47720"/>
                  </a:lnTo>
                  <a:lnTo>
                    <a:pt x="5896178" y="59582"/>
                  </a:lnTo>
                  <a:lnTo>
                    <a:pt x="5944842" y="72554"/>
                  </a:lnTo>
                  <a:lnTo>
                    <a:pt x="5990299" y="86576"/>
                  </a:lnTo>
                  <a:lnTo>
                    <a:pt x="6032356" y="101588"/>
                  </a:lnTo>
                  <a:lnTo>
                    <a:pt x="6070815" y="117528"/>
                  </a:lnTo>
                  <a:lnTo>
                    <a:pt x="6105482" y="134337"/>
                  </a:lnTo>
                  <a:lnTo>
                    <a:pt x="6162657" y="170322"/>
                  </a:lnTo>
                  <a:lnTo>
                    <a:pt x="6202315" y="209059"/>
                  </a:lnTo>
                  <a:lnTo>
                    <a:pt x="6222894" y="250066"/>
                  </a:lnTo>
                  <a:lnTo>
                    <a:pt x="6225539" y="271272"/>
                  </a:lnTo>
                  <a:lnTo>
                    <a:pt x="6222894" y="292477"/>
                  </a:lnTo>
                  <a:lnTo>
                    <a:pt x="6202315" y="333484"/>
                  </a:lnTo>
                  <a:lnTo>
                    <a:pt x="6162657" y="372221"/>
                  </a:lnTo>
                  <a:lnTo>
                    <a:pt x="6105482" y="408206"/>
                  </a:lnTo>
                  <a:lnTo>
                    <a:pt x="6070815" y="425015"/>
                  </a:lnTo>
                  <a:lnTo>
                    <a:pt x="6032356" y="440955"/>
                  </a:lnTo>
                  <a:lnTo>
                    <a:pt x="5990299" y="455967"/>
                  </a:lnTo>
                  <a:lnTo>
                    <a:pt x="5944842" y="469989"/>
                  </a:lnTo>
                  <a:lnTo>
                    <a:pt x="5896178" y="482961"/>
                  </a:lnTo>
                  <a:lnTo>
                    <a:pt x="5844503" y="494823"/>
                  </a:lnTo>
                  <a:lnTo>
                    <a:pt x="5790014" y="505516"/>
                  </a:lnTo>
                  <a:lnTo>
                    <a:pt x="5732905" y="514978"/>
                  </a:lnTo>
                  <a:lnTo>
                    <a:pt x="5673373" y="523150"/>
                  </a:lnTo>
                  <a:lnTo>
                    <a:pt x="5611611" y="529971"/>
                  </a:lnTo>
                  <a:lnTo>
                    <a:pt x="5547817" y="535381"/>
                  </a:lnTo>
                  <a:lnTo>
                    <a:pt x="5482185" y="539320"/>
                  </a:lnTo>
                  <a:lnTo>
                    <a:pt x="5414912" y="541728"/>
                  </a:lnTo>
                  <a:lnTo>
                    <a:pt x="5346192" y="542544"/>
                  </a:lnTo>
                  <a:lnTo>
                    <a:pt x="5277471" y="541728"/>
                  </a:lnTo>
                  <a:lnTo>
                    <a:pt x="5210198" y="539320"/>
                  </a:lnTo>
                  <a:lnTo>
                    <a:pt x="5144566" y="535381"/>
                  </a:lnTo>
                  <a:lnTo>
                    <a:pt x="5080772" y="529971"/>
                  </a:lnTo>
                  <a:lnTo>
                    <a:pt x="5019010" y="523150"/>
                  </a:lnTo>
                  <a:lnTo>
                    <a:pt x="4959478" y="514978"/>
                  </a:lnTo>
                  <a:lnTo>
                    <a:pt x="4902369" y="505516"/>
                  </a:lnTo>
                  <a:lnTo>
                    <a:pt x="4847880" y="494823"/>
                  </a:lnTo>
                  <a:lnTo>
                    <a:pt x="4796205" y="482961"/>
                  </a:lnTo>
                  <a:lnTo>
                    <a:pt x="4747541" y="469989"/>
                  </a:lnTo>
                  <a:lnTo>
                    <a:pt x="4702084" y="455967"/>
                  </a:lnTo>
                  <a:lnTo>
                    <a:pt x="4660027" y="440955"/>
                  </a:lnTo>
                  <a:lnTo>
                    <a:pt x="4621568" y="425015"/>
                  </a:lnTo>
                  <a:lnTo>
                    <a:pt x="4586901" y="408206"/>
                  </a:lnTo>
                  <a:lnTo>
                    <a:pt x="4529726" y="372221"/>
                  </a:lnTo>
                  <a:lnTo>
                    <a:pt x="4490068" y="333484"/>
                  </a:lnTo>
                  <a:lnTo>
                    <a:pt x="4469489" y="292477"/>
                  </a:lnTo>
                  <a:lnTo>
                    <a:pt x="4466844" y="271272"/>
                  </a:lnTo>
                  <a:close/>
                </a:path>
                <a:path w="6225540" h="654050">
                  <a:moveTo>
                    <a:pt x="0" y="382524"/>
                  </a:moveTo>
                  <a:lnTo>
                    <a:pt x="10452" y="340561"/>
                  </a:lnTo>
                  <a:lnTo>
                    <a:pt x="40766" y="300628"/>
                  </a:lnTo>
                  <a:lnTo>
                    <a:pt x="89378" y="263207"/>
                  </a:lnTo>
                  <a:lnTo>
                    <a:pt x="154724" y="228780"/>
                  </a:lnTo>
                  <a:lnTo>
                    <a:pt x="193183" y="212840"/>
                  </a:lnTo>
                  <a:lnTo>
                    <a:pt x="235240" y="197828"/>
                  </a:lnTo>
                  <a:lnTo>
                    <a:pt x="280697" y="183806"/>
                  </a:lnTo>
                  <a:lnTo>
                    <a:pt x="329361" y="170834"/>
                  </a:lnTo>
                  <a:lnTo>
                    <a:pt x="381036" y="158972"/>
                  </a:lnTo>
                  <a:lnTo>
                    <a:pt x="435525" y="148279"/>
                  </a:lnTo>
                  <a:lnTo>
                    <a:pt x="492634" y="138817"/>
                  </a:lnTo>
                  <a:lnTo>
                    <a:pt x="552166" y="130645"/>
                  </a:lnTo>
                  <a:lnTo>
                    <a:pt x="613928" y="123824"/>
                  </a:lnTo>
                  <a:lnTo>
                    <a:pt x="677722" y="118414"/>
                  </a:lnTo>
                  <a:lnTo>
                    <a:pt x="743354" y="114475"/>
                  </a:lnTo>
                  <a:lnTo>
                    <a:pt x="810627" y="112067"/>
                  </a:lnTo>
                  <a:lnTo>
                    <a:pt x="879348" y="111251"/>
                  </a:lnTo>
                  <a:lnTo>
                    <a:pt x="948068" y="112067"/>
                  </a:lnTo>
                  <a:lnTo>
                    <a:pt x="1015341" y="114475"/>
                  </a:lnTo>
                  <a:lnTo>
                    <a:pt x="1080973" y="118414"/>
                  </a:lnTo>
                  <a:lnTo>
                    <a:pt x="1144767" y="123824"/>
                  </a:lnTo>
                  <a:lnTo>
                    <a:pt x="1206529" y="130645"/>
                  </a:lnTo>
                  <a:lnTo>
                    <a:pt x="1266061" y="138817"/>
                  </a:lnTo>
                  <a:lnTo>
                    <a:pt x="1323170" y="148279"/>
                  </a:lnTo>
                  <a:lnTo>
                    <a:pt x="1377659" y="158972"/>
                  </a:lnTo>
                  <a:lnTo>
                    <a:pt x="1429334" y="170834"/>
                  </a:lnTo>
                  <a:lnTo>
                    <a:pt x="1477998" y="183806"/>
                  </a:lnTo>
                  <a:lnTo>
                    <a:pt x="1523455" y="197828"/>
                  </a:lnTo>
                  <a:lnTo>
                    <a:pt x="1565512" y="212840"/>
                  </a:lnTo>
                  <a:lnTo>
                    <a:pt x="1603971" y="228780"/>
                  </a:lnTo>
                  <a:lnTo>
                    <a:pt x="1638638" y="245589"/>
                  </a:lnTo>
                  <a:lnTo>
                    <a:pt x="1695813" y="281574"/>
                  </a:lnTo>
                  <a:lnTo>
                    <a:pt x="1735471" y="320311"/>
                  </a:lnTo>
                  <a:lnTo>
                    <a:pt x="1756050" y="361318"/>
                  </a:lnTo>
                  <a:lnTo>
                    <a:pt x="1758695" y="382524"/>
                  </a:lnTo>
                  <a:lnTo>
                    <a:pt x="1756050" y="403729"/>
                  </a:lnTo>
                  <a:lnTo>
                    <a:pt x="1735471" y="444736"/>
                  </a:lnTo>
                  <a:lnTo>
                    <a:pt x="1695813" y="483473"/>
                  </a:lnTo>
                  <a:lnTo>
                    <a:pt x="1638638" y="519458"/>
                  </a:lnTo>
                  <a:lnTo>
                    <a:pt x="1603971" y="536267"/>
                  </a:lnTo>
                  <a:lnTo>
                    <a:pt x="1565512" y="552207"/>
                  </a:lnTo>
                  <a:lnTo>
                    <a:pt x="1523455" y="567219"/>
                  </a:lnTo>
                  <a:lnTo>
                    <a:pt x="1477998" y="581241"/>
                  </a:lnTo>
                  <a:lnTo>
                    <a:pt x="1429334" y="594213"/>
                  </a:lnTo>
                  <a:lnTo>
                    <a:pt x="1377659" y="606075"/>
                  </a:lnTo>
                  <a:lnTo>
                    <a:pt x="1323170" y="616768"/>
                  </a:lnTo>
                  <a:lnTo>
                    <a:pt x="1266061" y="626230"/>
                  </a:lnTo>
                  <a:lnTo>
                    <a:pt x="1206529" y="634402"/>
                  </a:lnTo>
                  <a:lnTo>
                    <a:pt x="1144767" y="641223"/>
                  </a:lnTo>
                  <a:lnTo>
                    <a:pt x="1080973" y="646633"/>
                  </a:lnTo>
                  <a:lnTo>
                    <a:pt x="1015341" y="650572"/>
                  </a:lnTo>
                  <a:lnTo>
                    <a:pt x="948068" y="652980"/>
                  </a:lnTo>
                  <a:lnTo>
                    <a:pt x="879348" y="653795"/>
                  </a:lnTo>
                  <a:lnTo>
                    <a:pt x="810627" y="652980"/>
                  </a:lnTo>
                  <a:lnTo>
                    <a:pt x="743354" y="650572"/>
                  </a:lnTo>
                  <a:lnTo>
                    <a:pt x="677722" y="646633"/>
                  </a:lnTo>
                  <a:lnTo>
                    <a:pt x="613928" y="641223"/>
                  </a:lnTo>
                  <a:lnTo>
                    <a:pt x="552166" y="634402"/>
                  </a:lnTo>
                  <a:lnTo>
                    <a:pt x="492634" y="626230"/>
                  </a:lnTo>
                  <a:lnTo>
                    <a:pt x="435525" y="616768"/>
                  </a:lnTo>
                  <a:lnTo>
                    <a:pt x="381036" y="606075"/>
                  </a:lnTo>
                  <a:lnTo>
                    <a:pt x="329361" y="594213"/>
                  </a:lnTo>
                  <a:lnTo>
                    <a:pt x="280697" y="581241"/>
                  </a:lnTo>
                  <a:lnTo>
                    <a:pt x="235240" y="567219"/>
                  </a:lnTo>
                  <a:lnTo>
                    <a:pt x="193183" y="552207"/>
                  </a:lnTo>
                  <a:lnTo>
                    <a:pt x="154724" y="536267"/>
                  </a:lnTo>
                  <a:lnTo>
                    <a:pt x="120057" y="519458"/>
                  </a:lnTo>
                  <a:lnTo>
                    <a:pt x="62882" y="483473"/>
                  </a:lnTo>
                  <a:lnTo>
                    <a:pt x="23224" y="444736"/>
                  </a:lnTo>
                  <a:lnTo>
                    <a:pt x="2645" y="403729"/>
                  </a:lnTo>
                  <a:lnTo>
                    <a:pt x="0" y="382524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14699" y="5183123"/>
              <a:ext cx="2386965" cy="474345"/>
            </a:xfrm>
            <a:custGeom>
              <a:avLst/>
              <a:gdLst/>
              <a:ahLst/>
              <a:cxnLst/>
              <a:rect l="l" t="t" r="r" b="b"/>
              <a:pathLst>
                <a:path w="2386965" h="474345">
                  <a:moveTo>
                    <a:pt x="0" y="473900"/>
                  </a:moveTo>
                  <a:lnTo>
                    <a:pt x="0" y="0"/>
                  </a:lnTo>
                  <a:lnTo>
                    <a:pt x="571500" y="0"/>
                  </a:lnTo>
                  <a:lnTo>
                    <a:pt x="571500" y="473900"/>
                  </a:lnTo>
                  <a:lnTo>
                    <a:pt x="0" y="473900"/>
                  </a:lnTo>
                </a:path>
                <a:path w="2386965" h="474345">
                  <a:moveTo>
                    <a:pt x="571500" y="473900"/>
                  </a:moveTo>
                  <a:lnTo>
                    <a:pt x="571500" y="0"/>
                  </a:lnTo>
                  <a:lnTo>
                    <a:pt x="1144397" y="0"/>
                  </a:lnTo>
                  <a:lnTo>
                    <a:pt x="1144397" y="473900"/>
                  </a:lnTo>
                  <a:lnTo>
                    <a:pt x="571500" y="473900"/>
                  </a:lnTo>
                </a:path>
                <a:path w="2386965" h="474345">
                  <a:moveTo>
                    <a:pt x="669036" y="0"/>
                  </a:moveTo>
                  <a:lnTo>
                    <a:pt x="669036" y="473900"/>
                  </a:lnTo>
                  <a:lnTo>
                    <a:pt x="669036" y="0"/>
                  </a:lnTo>
                </a:path>
                <a:path w="2386965" h="474345">
                  <a:moveTo>
                    <a:pt x="1144524" y="473900"/>
                  </a:moveTo>
                  <a:lnTo>
                    <a:pt x="1144524" y="0"/>
                  </a:lnTo>
                  <a:lnTo>
                    <a:pt x="1715897" y="0"/>
                  </a:lnTo>
                  <a:lnTo>
                    <a:pt x="1715897" y="473900"/>
                  </a:lnTo>
                  <a:lnTo>
                    <a:pt x="1144524" y="473900"/>
                  </a:lnTo>
                </a:path>
                <a:path w="2386965" h="474345">
                  <a:moveTo>
                    <a:pt x="1240536" y="0"/>
                  </a:moveTo>
                  <a:lnTo>
                    <a:pt x="1240536" y="473900"/>
                  </a:lnTo>
                  <a:lnTo>
                    <a:pt x="1240536" y="0"/>
                  </a:lnTo>
                </a:path>
                <a:path w="2386965" h="474345">
                  <a:moveTo>
                    <a:pt x="1716024" y="473900"/>
                  </a:moveTo>
                  <a:lnTo>
                    <a:pt x="1716024" y="0"/>
                  </a:lnTo>
                  <a:lnTo>
                    <a:pt x="2288921" y="0"/>
                  </a:lnTo>
                  <a:lnTo>
                    <a:pt x="2288921" y="473900"/>
                  </a:lnTo>
                  <a:lnTo>
                    <a:pt x="1716024" y="473900"/>
                  </a:lnTo>
                </a:path>
                <a:path w="2386965" h="474345">
                  <a:moveTo>
                    <a:pt x="1813560" y="0"/>
                  </a:moveTo>
                  <a:lnTo>
                    <a:pt x="1813560" y="473900"/>
                  </a:lnTo>
                  <a:lnTo>
                    <a:pt x="1813560" y="0"/>
                  </a:lnTo>
                </a:path>
                <a:path w="2386965" h="474345">
                  <a:moveTo>
                    <a:pt x="2289048" y="473900"/>
                  </a:moveTo>
                  <a:lnTo>
                    <a:pt x="2289048" y="0"/>
                  </a:lnTo>
                  <a:lnTo>
                    <a:pt x="2386457" y="0"/>
                  </a:lnTo>
                  <a:lnTo>
                    <a:pt x="2386457" y="473900"/>
                  </a:lnTo>
                  <a:lnTo>
                    <a:pt x="2289048" y="4739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395854" y="5051297"/>
            <a:ext cx="4286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89832" y="5277688"/>
            <a:ext cx="4635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10711" y="5183123"/>
            <a:ext cx="475615" cy="4743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R="43180" algn="ctr">
              <a:lnSpc>
                <a:spcPct val="100000"/>
              </a:lnSpc>
              <a:spcBef>
                <a:spcPts val="840"/>
              </a:spcBef>
            </a:pPr>
            <a:r>
              <a:rPr sz="1300" b="1" spc="-5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346451" y="3605403"/>
            <a:ext cx="4083685" cy="1729105"/>
            <a:chOff x="2346451" y="3605403"/>
            <a:chExt cx="4083685" cy="1729105"/>
          </a:xfrm>
        </p:grpSpPr>
        <p:sp>
          <p:nvSpPr>
            <p:cNvPr id="28" name="object 28"/>
            <p:cNvSpPr/>
            <p:nvPr/>
          </p:nvSpPr>
          <p:spPr>
            <a:xfrm>
              <a:off x="2594863" y="4871466"/>
              <a:ext cx="689610" cy="462915"/>
            </a:xfrm>
            <a:custGeom>
              <a:avLst/>
              <a:gdLst/>
              <a:ahLst/>
              <a:cxnLst/>
              <a:rect l="l" t="t" r="r" b="b"/>
              <a:pathLst>
                <a:path w="689610" h="462914">
                  <a:moveTo>
                    <a:pt x="639957" y="437306"/>
                  </a:moveTo>
                  <a:lnTo>
                    <a:pt x="604774" y="451992"/>
                  </a:lnTo>
                  <a:lnTo>
                    <a:pt x="689356" y="462533"/>
                  </a:lnTo>
                  <a:lnTo>
                    <a:pt x="676276" y="439673"/>
                  </a:lnTo>
                  <a:lnTo>
                    <a:pt x="643509" y="439673"/>
                  </a:lnTo>
                  <a:lnTo>
                    <a:pt x="639957" y="437306"/>
                  </a:lnTo>
                  <a:close/>
                </a:path>
                <a:path w="689610" h="462914">
                  <a:moveTo>
                    <a:pt x="647065" y="434403"/>
                  </a:moveTo>
                  <a:lnTo>
                    <a:pt x="646912" y="434403"/>
                  </a:lnTo>
                  <a:lnTo>
                    <a:pt x="639957" y="437306"/>
                  </a:lnTo>
                  <a:lnTo>
                    <a:pt x="643509" y="439673"/>
                  </a:lnTo>
                  <a:lnTo>
                    <a:pt x="647065" y="434403"/>
                  </a:lnTo>
                  <a:close/>
                </a:path>
                <a:path w="689610" h="462914">
                  <a:moveTo>
                    <a:pt x="647065" y="388619"/>
                  </a:moveTo>
                  <a:lnTo>
                    <a:pt x="647065" y="426761"/>
                  </a:lnTo>
                  <a:lnTo>
                    <a:pt x="650621" y="429132"/>
                  </a:lnTo>
                  <a:lnTo>
                    <a:pt x="643509" y="439673"/>
                  </a:lnTo>
                  <a:lnTo>
                    <a:pt x="676276" y="439673"/>
                  </a:lnTo>
                  <a:lnTo>
                    <a:pt x="647065" y="388619"/>
                  </a:lnTo>
                  <a:close/>
                </a:path>
                <a:path w="689610" h="462914">
                  <a:moveTo>
                    <a:pt x="7112" y="0"/>
                  </a:moveTo>
                  <a:lnTo>
                    <a:pt x="0" y="10667"/>
                  </a:lnTo>
                  <a:lnTo>
                    <a:pt x="639957" y="437306"/>
                  </a:lnTo>
                  <a:lnTo>
                    <a:pt x="646912" y="434403"/>
                  </a:lnTo>
                  <a:lnTo>
                    <a:pt x="647065" y="434403"/>
                  </a:lnTo>
                  <a:lnTo>
                    <a:pt x="647065" y="426761"/>
                  </a:lnTo>
                  <a:lnTo>
                    <a:pt x="7112" y="0"/>
                  </a:lnTo>
                  <a:close/>
                </a:path>
                <a:path w="689610" h="462914">
                  <a:moveTo>
                    <a:pt x="647065" y="426761"/>
                  </a:moveTo>
                  <a:lnTo>
                    <a:pt x="647065" y="434403"/>
                  </a:lnTo>
                  <a:lnTo>
                    <a:pt x="650621" y="429132"/>
                  </a:lnTo>
                  <a:lnTo>
                    <a:pt x="647065" y="4267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46452" y="3605403"/>
              <a:ext cx="4083685" cy="1578610"/>
            </a:xfrm>
            <a:custGeom>
              <a:avLst/>
              <a:gdLst/>
              <a:ahLst/>
              <a:cxnLst/>
              <a:rect l="l" t="t" r="r" b="b"/>
              <a:pathLst>
                <a:path w="4083685" h="1578610">
                  <a:moveTo>
                    <a:pt x="38481" y="132715"/>
                  </a:moveTo>
                  <a:lnTo>
                    <a:pt x="7112" y="110998"/>
                  </a:lnTo>
                  <a:lnTo>
                    <a:pt x="0" y="121412"/>
                  </a:lnTo>
                  <a:lnTo>
                    <a:pt x="31242" y="143129"/>
                  </a:lnTo>
                  <a:lnTo>
                    <a:pt x="38481" y="132715"/>
                  </a:lnTo>
                  <a:close/>
                </a:path>
                <a:path w="4083685" h="1578610">
                  <a:moveTo>
                    <a:pt x="80264" y="161544"/>
                  </a:moveTo>
                  <a:lnTo>
                    <a:pt x="48895" y="139954"/>
                  </a:lnTo>
                  <a:lnTo>
                    <a:pt x="41656" y="150368"/>
                  </a:lnTo>
                  <a:lnTo>
                    <a:pt x="73025" y="172085"/>
                  </a:lnTo>
                  <a:lnTo>
                    <a:pt x="80264" y="161544"/>
                  </a:lnTo>
                  <a:close/>
                </a:path>
                <a:path w="4083685" h="1578610">
                  <a:moveTo>
                    <a:pt x="122047" y="190500"/>
                  </a:moveTo>
                  <a:lnTo>
                    <a:pt x="90678" y="168783"/>
                  </a:lnTo>
                  <a:lnTo>
                    <a:pt x="83439" y="179324"/>
                  </a:lnTo>
                  <a:lnTo>
                    <a:pt x="114808" y="200914"/>
                  </a:lnTo>
                  <a:lnTo>
                    <a:pt x="122047" y="190500"/>
                  </a:lnTo>
                  <a:close/>
                </a:path>
                <a:path w="4083685" h="1578610">
                  <a:moveTo>
                    <a:pt x="163830" y="219456"/>
                  </a:moveTo>
                  <a:lnTo>
                    <a:pt x="132461" y="197739"/>
                  </a:lnTo>
                  <a:lnTo>
                    <a:pt x="125222" y="208153"/>
                  </a:lnTo>
                  <a:lnTo>
                    <a:pt x="156591" y="229870"/>
                  </a:lnTo>
                  <a:lnTo>
                    <a:pt x="163830" y="219456"/>
                  </a:lnTo>
                  <a:close/>
                </a:path>
                <a:path w="4083685" h="1578610">
                  <a:moveTo>
                    <a:pt x="205486" y="248412"/>
                  </a:moveTo>
                  <a:lnTo>
                    <a:pt x="174244" y="226695"/>
                  </a:lnTo>
                  <a:lnTo>
                    <a:pt x="167005" y="237109"/>
                  </a:lnTo>
                  <a:lnTo>
                    <a:pt x="198247" y="258826"/>
                  </a:lnTo>
                  <a:lnTo>
                    <a:pt x="205486" y="248412"/>
                  </a:lnTo>
                  <a:close/>
                </a:path>
                <a:path w="4083685" h="1578610">
                  <a:moveTo>
                    <a:pt x="247269" y="277368"/>
                  </a:moveTo>
                  <a:lnTo>
                    <a:pt x="216027" y="255651"/>
                  </a:lnTo>
                  <a:lnTo>
                    <a:pt x="208788" y="266065"/>
                  </a:lnTo>
                  <a:lnTo>
                    <a:pt x="240030" y="287782"/>
                  </a:lnTo>
                  <a:lnTo>
                    <a:pt x="247269" y="277368"/>
                  </a:lnTo>
                  <a:close/>
                </a:path>
                <a:path w="4083685" h="1578610">
                  <a:moveTo>
                    <a:pt x="289052" y="306197"/>
                  </a:moveTo>
                  <a:lnTo>
                    <a:pt x="257683" y="284480"/>
                  </a:lnTo>
                  <a:lnTo>
                    <a:pt x="250444" y="295021"/>
                  </a:lnTo>
                  <a:lnTo>
                    <a:pt x="281813" y="316611"/>
                  </a:lnTo>
                  <a:lnTo>
                    <a:pt x="289052" y="306197"/>
                  </a:lnTo>
                  <a:close/>
                </a:path>
                <a:path w="4083685" h="1578610">
                  <a:moveTo>
                    <a:pt x="330835" y="335153"/>
                  </a:moveTo>
                  <a:lnTo>
                    <a:pt x="299466" y="313436"/>
                  </a:lnTo>
                  <a:lnTo>
                    <a:pt x="292227" y="323850"/>
                  </a:lnTo>
                  <a:lnTo>
                    <a:pt x="323596" y="345567"/>
                  </a:lnTo>
                  <a:lnTo>
                    <a:pt x="330835" y="335153"/>
                  </a:lnTo>
                  <a:close/>
                </a:path>
                <a:path w="4083685" h="1578610">
                  <a:moveTo>
                    <a:pt x="372618" y="364109"/>
                  </a:moveTo>
                  <a:lnTo>
                    <a:pt x="341249" y="342392"/>
                  </a:lnTo>
                  <a:lnTo>
                    <a:pt x="334010" y="352806"/>
                  </a:lnTo>
                  <a:lnTo>
                    <a:pt x="365379" y="374523"/>
                  </a:lnTo>
                  <a:lnTo>
                    <a:pt x="372618" y="364109"/>
                  </a:lnTo>
                  <a:close/>
                </a:path>
                <a:path w="4083685" h="1578610">
                  <a:moveTo>
                    <a:pt x="414274" y="393065"/>
                  </a:moveTo>
                  <a:lnTo>
                    <a:pt x="383032" y="371348"/>
                  </a:lnTo>
                  <a:lnTo>
                    <a:pt x="375793" y="381762"/>
                  </a:lnTo>
                  <a:lnTo>
                    <a:pt x="407162" y="403479"/>
                  </a:lnTo>
                  <a:lnTo>
                    <a:pt x="414274" y="393065"/>
                  </a:lnTo>
                  <a:close/>
                </a:path>
                <a:path w="4083685" h="1578610">
                  <a:moveTo>
                    <a:pt x="456057" y="421894"/>
                  </a:moveTo>
                  <a:lnTo>
                    <a:pt x="424815" y="400304"/>
                  </a:lnTo>
                  <a:lnTo>
                    <a:pt x="417576" y="410718"/>
                  </a:lnTo>
                  <a:lnTo>
                    <a:pt x="448818" y="432435"/>
                  </a:lnTo>
                  <a:lnTo>
                    <a:pt x="456057" y="421894"/>
                  </a:lnTo>
                  <a:close/>
                </a:path>
                <a:path w="4083685" h="1578610">
                  <a:moveTo>
                    <a:pt x="497840" y="450850"/>
                  </a:moveTo>
                  <a:lnTo>
                    <a:pt x="466598" y="429133"/>
                  </a:lnTo>
                  <a:lnTo>
                    <a:pt x="459359" y="439547"/>
                  </a:lnTo>
                  <a:lnTo>
                    <a:pt x="490601" y="461264"/>
                  </a:lnTo>
                  <a:lnTo>
                    <a:pt x="497840" y="450850"/>
                  </a:lnTo>
                  <a:close/>
                </a:path>
                <a:path w="4083685" h="1578610">
                  <a:moveTo>
                    <a:pt x="539623" y="479806"/>
                  </a:moveTo>
                  <a:lnTo>
                    <a:pt x="508254" y="458089"/>
                  </a:lnTo>
                  <a:lnTo>
                    <a:pt x="501015" y="468503"/>
                  </a:lnTo>
                  <a:lnTo>
                    <a:pt x="532384" y="490220"/>
                  </a:lnTo>
                  <a:lnTo>
                    <a:pt x="539623" y="479806"/>
                  </a:lnTo>
                  <a:close/>
                </a:path>
                <a:path w="4083685" h="1578610">
                  <a:moveTo>
                    <a:pt x="581406" y="508762"/>
                  </a:moveTo>
                  <a:lnTo>
                    <a:pt x="550037" y="487045"/>
                  </a:lnTo>
                  <a:lnTo>
                    <a:pt x="542798" y="497459"/>
                  </a:lnTo>
                  <a:lnTo>
                    <a:pt x="574167" y="519176"/>
                  </a:lnTo>
                  <a:lnTo>
                    <a:pt x="581406" y="508762"/>
                  </a:lnTo>
                  <a:close/>
                </a:path>
                <a:path w="4083685" h="1578610">
                  <a:moveTo>
                    <a:pt x="623189" y="537591"/>
                  </a:moveTo>
                  <a:lnTo>
                    <a:pt x="591820" y="516001"/>
                  </a:lnTo>
                  <a:lnTo>
                    <a:pt x="584581" y="526415"/>
                  </a:lnTo>
                  <a:lnTo>
                    <a:pt x="615950" y="548132"/>
                  </a:lnTo>
                  <a:lnTo>
                    <a:pt x="623189" y="537591"/>
                  </a:lnTo>
                  <a:close/>
                </a:path>
                <a:path w="4083685" h="1578610">
                  <a:moveTo>
                    <a:pt x="664845" y="566547"/>
                  </a:moveTo>
                  <a:lnTo>
                    <a:pt x="633603" y="544830"/>
                  </a:lnTo>
                  <a:lnTo>
                    <a:pt x="626364" y="555371"/>
                  </a:lnTo>
                  <a:lnTo>
                    <a:pt x="657606" y="576961"/>
                  </a:lnTo>
                  <a:lnTo>
                    <a:pt x="664845" y="566547"/>
                  </a:lnTo>
                  <a:close/>
                </a:path>
                <a:path w="4083685" h="1578610">
                  <a:moveTo>
                    <a:pt x="706628" y="595503"/>
                  </a:moveTo>
                  <a:lnTo>
                    <a:pt x="675386" y="573786"/>
                  </a:lnTo>
                  <a:lnTo>
                    <a:pt x="668147" y="584200"/>
                  </a:lnTo>
                  <a:lnTo>
                    <a:pt x="699389" y="605917"/>
                  </a:lnTo>
                  <a:lnTo>
                    <a:pt x="706628" y="595503"/>
                  </a:lnTo>
                  <a:close/>
                </a:path>
                <a:path w="4083685" h="1578610">
                  <a:moveTo>
                    <a:pt x="748411" y="624459"/>
                  </a:moveTo>
                  <a:lnTo>
                    <a:pt x="717042" y="602742"/>
                  </a:lnTo>
                  <a:lnTo>
                    <a:pt x="709803" y="613156"/>
                  </a:lnTo>
                  <a:lnTo>
                    <a:pt x="741172" y="634873"/>
                  </a:lnTo>
                  <a:lnTo>
                    <a:pt x="748411" y="624459"/>
                  </a:lnTo>
                  <a:close/>
                </a:path>
                <a:path w="4083685" h="1578610">
                  <a:moveTo>
                    <a:pt x="790194" y="653288"/>
                  </a:moveTo>
                  <a:lnTo>
                    <a:pt x="758825" y="631698"/>
                  </a:lnTo>
                  <a:lnTo>
                    <a:pt x="751586" y="642112"/>
                  </a:lnTo>
                  <a:lnTo>
                    <a:pt x="782955" y="663829"/>
                  </a:lnTo>
                  <a:lnTo>
                    <a:pt x="790194" y="653288"/>
                  </a:lnTo>
                  <a:close/>
                </a:path>
                <a:path w="4083685" h="1578610">
                  <a:moveTo>
                    <a:pt x="831977" y="682244"/>
                  </a:moveTo>
                  <a:lnTo>
                    <a:pt x="800608" y="660527"/>
                  </a:lnTo>
                  <a:lnTo>
                    <a:pt x="793369" y="671068"/>
                  </a:lnTo>
                  <a:lnTo>
                    <a:pt x="824738" y="692658"/>
                  </a:lnTo>
                  <a:lnTo>
                    <a:pt x="831977" y="682244"/>
                  </a:lnTo>
                  <a:close/>
                </a:path>
                <a:path w="4083685" h="1578610">
                  <a:moveTo>
                    <a:pt x="873760" y="711200"/>
                  </a:moveTo>
                  <a:lnTo>
                    <a:pt x="842391" y="689483"/>
                  </a:lnTo>
                  <a:lnTo>
                    <a:pt x="835152" y="699897"/>
                  </a:lnTo>
                  <a:lnTo>
                    <a:pt x="866521" y="721614"/>
                  </a:lnTo>
                  <a:lnTo>
                    <a:pt x="873760" y="711200"/>
                  </a:lnTo>
                  <a:close/>
                </a:path>
                <a:path w="4083685" h="1578610">
                  <a:moveTo>
                    <a:pt x="915403" y="740156"/>
                  </a:moveTo>
                  <a:lnTo>
                    <a:pt x="884174" y="718439"/>
                  </a:lnTo>
                  <a:lnTo>
                    <a:pt x="876935" y="728853"/>
                  </a:lnTo>
                  <a:lnTo>
                    <a:pt x="908164" y="750570"/>
                  </a:lnTo>
                  <a:lnTo>
                    <a:pt x="915403" y="740156"/>
                  </a:lnTo>
                  <a:close/>
                </a:path>
                <a:path w="4083685" h="1578610">
                  <a:moveTo>
                    <a:pt x="957199" y="768985"/>
                  </a:moveTo>
                  <a:lnTo>
                    <a:pt x="925957" y="747395"/>
                  </a:lnTo>
                  <a:lnTo>
                    <a:pt x="918718" y="757809"/>
                  </a:lnTo>
                  <a:lnTo>
                    <a:pt x="949960" y="779526"/>
                  </a:lnTo>
                  <a:lnTo>
                    <a:pt x="957199" y="768985"/>
                  </a:lnTo>
                  <a:close/>
                </a:path>
                <a:path w="4083685" h="1578610">
                  <a:moveTo>
                    <a:pt x="998982" y="797941"/>
                  </a:moveTo>
                  <a:lnTo>
                    <a:pt x="967613" y="776224"/>
                  </a:lnTo>
                  <a:lnTo>
                    <a:pt x="960374" y="786765"/>
                  </a:lnTo>
                  <a:lnTo>
                    <a:pt x="991743" y="808355"/>
                  </a:lnTo>
                  <a:lnTo>
                    <a:pt x="998982" y="797941"/>
                  </a:lnTo>
                  <a:close/>
                </a:path>
                <a:path w="4083685" h="1578610">
                  <a:moveTo>
                    <a:pt x="1040765" y="826897"/>
                  </a:moveTo>
                  <a:lnTo>
                    <a:pt x="1009396" y="805180"/>
                  </a:lnTo>
                  <a:lnTo>
                    <a:pt x="1002157" y="815594"/>
                  </a:lnTo>
                  <a:lnTo>
                    <a:pt x="1033526" y="837311"/>
                  </a:lnTo>
                  <a:lnTo>
                    <a:pt x="1040765" y="826897"/>
                  </a:lnTo>
                  <a:close/>
                </a:path>
                <a:path w="4083685" h="1578610">
                  <a:moveTo>
                    <a:pt x="1082548" y="855853"/>
                  </a:moveTo>
                  <a:lnTo>
                    <a:pt x="1051179" y="834136"/>
                  </a:lnTo>
                  <a:lnTo>
                    <a:pt x="1043940" y="844550"/>
                  </a:lnTo>
                  <a:lnTo>
                    <a:pt x="1075309" y="866267"/>
                  </a:lnTo>
                  <a:lnTo>
                    <a:pt x="1082548" y="855853"/>
                  </a:lnTo>
                  <a:close/>
                </a:path>
                <a:path w="4083685" h="1578610">
                  <a:moveTo>
                    <a:pt x="1124204" y="884809"/>
                  </a:moveTo>
                  <a:lnTo>
                    <a:pt x="1092962" y="863092"/>
                  </a:lnTo>
                  <a:lnTo>
                    <a:pt x="1085723" y="873506"/>
                  </a:lnTo>
                  <a:lnTo>
                    <a:pt x="1117092" y="895223"/>
                  </a:lnTo>
                  <a:lnTo>
                    <a:pt x="1124204" y="884809"/>
                  </a:lnTo>
                  <a:close/>
                </a:path>
                <a:path w="4083685" h="1578610">
                  <a:moveTo>
                    <a:pt x="1165987" y="913638"/>
                  </a:moveTo>
                  <a:lnTo>
                    <a:pt x="1134745" y="891921"/>
                  </a:lnTo>
                  <a:lnTo>
                    <a:pt x="1127506" y="902462"/>
                  </a:lnTo>
                  <a:lnTo>
                    <a:pt x="1158748" y="924052"/>
                  </a:lnTo>
                  <a:lnTo>
                    <a:pt x="1165987" y="913638"/>
                  </a:lnTo>
                  <a:close/>
                </a:path>
                <a:path w="4083685" h="1578610">
                  <a:moveTo>
                    <a:pt x="1207770" y="942594"/>
                  </a:moveTo>
                  <a:lnTo>
                    <a:pt x="1176401" y="920877"/>
                  </a:lnTo>
                  <a:lnTo>
                    <a:pt x="1169289" y="931291"/>
                  </a:lnTo>
                  <a:lnTo>
                    <a:pt x="1200531" y="953008"/>
                  </a:lnTo>
                  <a:lnTo>
                    <a:pt x="1207770" y="942594"/>
                  </a:lnTo>
                  <a:close/>
                </a:path>
                <a:path w="4083685" h="1578610">
                  <a:moveTo>
                    <a:pt x="1249553" y="971550"/>
                  </a:moveTo>
                  <a:lnTo>
                    <a:pt x="1218184" y="949833"/>
                  </a:lnTo>
                  <a:lnTo>
                    <a:pt x="1210945" y="960247"/>
                  </a:lnTo>
                  <a:lnTo>
                    <a:pt x="1242314" y="981964"/>
                  </a:lnTo>
                  <a:lnTo>
                    <a:pt x="1249553" y="971550"/>
                  </a:lnTo>
                  <a:close/>
                </a:path>
                <a:path w="4083685" h="1578610">
                  <a:moveTo>
                    <a:pt x="1291336" y="1000506"/>
                  </a:moveTo>
                  <a:lnTo>
                    <a:pt x="1259967" y="978789"/>
                  </a:lnTo>
                  <a:lnTo>
                    <a:pt x="1252728" y="989203"/>
                  </a:lnTo>
                  <a:lnTo>
                    <a:pt x="1284097" y="1010920"/>
                  </a:lnTo>
                  <a:lnTo>
                    <a:pt x="1291336" y="1000506"/>
                  </a:lnTo>
                  <a:close/>
                </a:path>
                <a:path w="4083685" h="1578610">
                  <a:moveTo>
                    <a:pt x="1333119" y="1029335"/>
                  </a:moveTo>
                  <a:lnTo>
                    <a:pt x="1301750" y="1007745"/>
                  </a:lnTo>
                  <a:lnTo>
                    <a:pt x="1294511" y="1018159"/>
                  </a:lnTo>
                  <a:lnTo>
                    <a:pt x="1325880" y="1039876"/>
                  </a:lnTo>
                  <a:lnTo>
                    <a:pt x="1333119" y="1029335"/>
                  </a:lnTo>
                  <a:close/>
                </a:path>
                <a:path w="4083685" h="1578610">
                  <a:moveTo>
                    <a:pt x="1374775" y="1058291"/>
                  </a:moveTo>
                  <a:lnTo>
                    <a:pt x="1343533" y="1036574"/>
                  </a:lnTo>
                  <a:lnTo>
                    <a:pt x="1336294" y="1046988"/>
                  </a:lnTo>
                  <a:lnTo>
                    <a:pt x="1367536" y="1068705"/>
                  </a:lnTo>
                  <a:lnTo>
                    <a:pt x="1374775" y="1058291"/>
                  </a:lnTo>
                  <a:close/>
                </a:path>
                <a:path w="4083685" h="1578610">
                  <a:moveTo>
                    <a:pt x="1416558" y="1087247"/>
                  </a:moveTo>
                  <a:lnTo>
                    <a:pt x="1385316" y="1065530"/>
                  </a:lnTo>
                  <a:lnTo>
                    <a:pt x="1378077" y="1075944"/>
                  </a:lnTo>
                  <a:lnTo>
                    <a:pt x="1409319" y="1097661"/>
                  </a:lnTo>
                  <a:lnTo>
                    <a:pt x="1416558" y="1087247"/>
                  </a:lnTo>
                  <a:close/>
                </a:path>
                <a:path w="4083685" h="1578610">
                  <a:moveTo>
                    <a:pt x="1458341" y="1116203"/>
                  </a:moveTo>
                  <a:lnTo>
                    <a:pt x="1426972" y="1094486"/>
                  </a:lnTo>
                  <a:lnTo>
                    <a:pt x="1419733" y="1104900"/>
                  </a:lnTo>
                  <a:lnTo>
                    <a:pt x="1451102" y="1126617"/>
                  </a:lnTo>
                  <a:lnTo>
                    <a:pt x="1458341" y="1116203"/>
                  </a:lnTo>
                  <a:close/>
                </a:path>
                <a:path w="4083685" h="1578610">
                  <a:moveTo>
                    <a:pt x="1500124" y="1145032"/>
                  </a:moveTo>
                  <a:lnTo>
                    <a:pt x="1468755" y="1123442"/>
                  </a:lnTo>
                  <a:lnTo>
                    <a:pt x="1461516" y="1133856"/>
                  </a:lnTo>
                  <a:lnTo>
                    <a:pt x="1492885" y="1155573"/>
                  </a:lnTo>
                  <a:lnTo>
                    <a:pt x="1500124" y="1145032"/>
                  </a:lnTo>
                  <a:close/>
                </a:path>
                <a:path w="4083685" h="1578610">
                  <a:moveTo>
                    <a:pt x="1541907" y="1173988"/>
                  </a:moveTo>
                  <a:lnTo>
                    <a:pt x="1510538" y="1152271"/>
                  </a:lnTo>
                  <a:lnTo>
                    <a:pt x="1503299" y="1162812"/>
                  </a:lnTo>
                  <a:lnTo>
                    <a:pt x="1534668" y="1184402"/>
                  </a:lnTo>
                  <a:lnTo>
                    <a:pt x="1541907" y="1173988"/>
                  </a:lnTo>
                  <a:close/>
                </a:path>
                <a:path w="4083685" h="1578610">
                  <a:moveTo>
                    <a:pt x="1583690" y="1202944"/>
                  </a:moveTo>
                  <a:lnTo>
                    <a:pt x="1552321" y="1181227"/>
                  </a:lnTo>
                  <a:lnTo>
                    <a:pt x="1545082" y="1191641"/>
                  </a:lnTo>
                  <a:lnTo>
                    <a:pt x="1576451" y="1213358"/>
                  </a:lnTo>
                  <a:lnTo>
                    <a:pt x="1583690" y="1202944"/>
                  </a:lnTo>
                  <a:close/>
                </a:path>
                <a:path w="4083685" h="1578610">
                  <a:moveTo>
                    <a:pt x="1625346" y="1231900"/>
                  </a:moveTo>
                  <a:lnTo>
                    <a:pt x="1594104" y="1210183"/>
                  </a:lnTo>
                  <a:lnTo>
                    <a:pt x="1586865" y="1220597"/>
                  </a:lnTo>
                  <a:lnTo>
                    <a:pt x="1618107" y="1242314"/>
                  </a:lnTo>
                  <a:lnTo>
                    <a:pt x="1625346" y="1231900"/>
                  </a:lnTo>
                  <a:close/>
                </a:path>
                <a:path w="4083685" h="1578610">
                  <a:moveTo>
                    <a:pt x="1667129" y="1260729"/>
                  </a:moveTo>
                  <a:lnTo>
                    <a:pt x="1635887" y="1239139"/>
                  </a:lnTo>
                  <a:lnTo>
                    <a:pt x="1628648" y="1249553"/>
                  </a:lnTo>
                  <a:lnTo>
                    <a:pt x="1659890" y="1271270"/>
                  </a:lnTo>
                  <a:lnTo>
                    <a:pt x="1667129" y="1260729"/>
                  </a:lnTo>
                  <a:close/>
                </a:path>
                <a:path w="4083685" h="1578610">
                  <a:moveTo>
                    <a:pt x="1708912" y="1289685"/>
                  </a:moveTo>
                  <a:lnTo>
                    <a:pt x="1677543" y="1267968"/>
                  </a:lnTo>
                  <a:lnTo>
                    <a:pt x="1670304" y="1278509"/>
                  </a:lnTo>
                  <a:lnTo>
                    <a:pt x="1701673" y="1300099"/>
                  </a:lnTo>
                  <a:lnTo>
                    <a:pt x="1708912" y="1289685"/>
                  </a:lnTo>
                  <a:close/>
                </a:path>
                <a:path w="4083685" h="1578610">
                  <a:moveTo>
                    <a:pt x="1750695" y="1318641"/>
                  </a:moveTo>
                  <a:lnTo>
                    <a:pt x="1719326" y="1296924"/>
                  </a:lnTo>
                  <a:lnTo>
                    <a:pt x="1712087" y="1307338"/>
                  </a:lnTo>
                  <a:lnTo>
                    <a:pt x="1743456" y="1329055"/>
                  </a:lnTo>
                  <a:lnTo>
                    <a:pt x="1750695" y="1318641"/>
                  </a:lnTo>
                  <a:close/>
                </a:path>
                <a:path w="4083685" h="1578610">
                  <a:moveTo>
                    <a:pt x="1792478" y="1347597"/>
                  </a:moveTo>
                  <a:lnTo>
                    <a:pt x="1761109" y="1325880"/>
                  </a:lnTo>
                  <a:lnTo>
                    <a:pt x="1753870" y="1336294"/>
                  </a:lnTo>
                  <a:lnTo>
                    <a:pt x="1785239" y="1358011"/>
                  </a:lnTo>
                  <a:lnTo>
                    <a:pt x="1792478" y="1347597"/>
                  </a:lnTo>
                  <a:close/>
                </a:path>
                <a:path w="4083685" h="1578610">
                  <a:moveTo>
                    <a:pt x="1834134" y="1376426"/>
                  </a:moveTo>
                  <a:lnTo>
                    <a:pt x="1802892" y="1354836"/>
                  </a:lnTo>
                  <a:lnTo>
                    <a:pt x="1795653" y="1365250"/>
                  </a:lnTo>
                  <a:lnTo>
                    <a:pt x="1826895" y="1386967"/>
                  </a:lnTo>
                  <a:lnTo>
                    <a:pt x="1834134" y="1376426"/>
                  </a:lnTo>
                  <a:close/>
                </a:path>
                <a:path w="4083685" h="1578610">
                  <a:moveTo>
                    <a:pt x="1875917" y="1405382"/>
                  </a:moveTo>
                  <a:lnTo>
                    <a:pt x="1844675" y="1383665"/>
                  </a:lnTo>
                  <a:lnTo>
                    <a:pt x="1837436" y="1394206"/>
                  </a:lnTo>
                  <a:lnTo>
                    <a:pt x="1868678" y="1415796"/>
                  </a:lnTo>
                  <a:lnTo>
                    <a:pt x="1875917" y="1405382"/>
                  </a:lnTo>
                  <a:close/>
                </a:path>
                <a:path w="4083685" h="1578610">
                  <a:moveTo>
                    <a:pt x="1917700" y="1434338"/>
                  </a:moveTo>
                  <a:lnTo>
                    <a:pt x="1886331" y="1412621"/>
                  </a:lnTo>
                  <a:lnTo>
                    <a:pt x="1879219" y="1423035"/>
                  </a:lnTo>
                  <a:lnTo>
                    <a:pt x="1910461" y="1444752"/>
                  </a:lnTo>
                  <a:lnTo>
                    <a:pt x="1917700" y="1434338"/>
                  </a:lnTo>
                  <a:close/>
                </a:path>
                <a:path w="4083685" h="1578610">
                  <a:moveTo>
                    <a:pt x="1959483" y="1463294"/>
                  </a:moveTo>
                  <a:lnTo>
                    <a:pt x="1928114" y="1441577"/>
                  </a:lnTo>
                  <a:lnTo>
                    <a:pt x="1920875" y="1451991"/>
                  </a:lnTo>
                  <a:lnTo>
                    <a:pt x="1952244" y="1473708"/>
                  </a:lnTo>
                  <a:lnTo>
                    <a:pt x="1959483" y="1463294"/>
                  </a:lnTo>
                  <a:close/>
                </a:path>
                <a:path w="4083685" h="1578610">
                  <a:moveTo>
                    <a:pt x="2001266" y="1492250"/>
                  </a:moveTo>
                  <a:lnTo>
                    <a:pt x="1969897" y="1470533"/>
                  </a:lnTo>
                  <a:lnTo>
                    <a:pt x="1962658" y="1480947"/>
                  </a:lnTo>
                  <a:lnTo>
                    <a:pt x="1994027" y="1502664"/>
                  </a:lnTo>
                  <a:lnTo>
                    <a:pt x="2001266" y="1492250"/>
                  </a:lnTo>
                  <a:close/>
                </a:path>
                <a:path w="4083685" h="1578610">
                  <a:moveTo>
                    <a:pt x="2043049" y="1521079"/>
                  </a:moveTo>
                  <a:lnTo>
                    <a:pt x="2011680" y="1499362"/>
                  </a:lnTo>
                  <a:lnTo>
                    <a:pt x="2004441" y="1509903"/>
                  </a:lnTo>
                  <a:lnTo>
                    <a:pt x="2035810" y="1531620"/>
                  </a:lnTo>
                  <a:lnTo>
                    <a:pt x="2043049" y="1521079"/>
                  </a:lnTo>
                  <a:close/>
                </a:path>
                <a:path w="4083685" h="1578610">
                  <a:moveTo>
                    <a:pt x="2196084" y="1560576"/>
                  </a:moveTo>
                  <a:lnTo>
                    <a:pt x="2182647" y="1543812"/>
                  </a:lnTo>
                  <a:lnTo>
                    <a:pt x="2176259" y="1535849"/>
                  </a:lnTo>
                  <a:lnTo>
                    <a:pt x="2179447" y="1533271"/>
                  </a:lnTo>
                  <a:lnTo>
                    <a:pt x="2171446" y="1523365"/>
                  </a:lnTo>
                  <a:lnTo>
                    <a:pt x="2168283" y="1525892"/>
                  </a:lnTo>
                  <a:lnTo>
                    <a:pt x="2148459" y="1501140"/>
                  </a:lnTo>
                  <a:lnTo>
                    <a:pt x="2113280" y="1577378"/>
                  </a:lnTo>
                  <a:lnTo>
                    <a:pt x="2096376" y="1546606"/>
                  </a:lnTo>
                  <a:lnTo>
                    <a:pt x="2072386" y="1502918"/>
                  </a:lnTo>
                  <a:lnTo>
                    <a:pt x="2054339" y="1528940"/>
                  </a:lnTo>
                  <a:lnTo>
                    <a:pt x="2053463" y="1528318"/>
                  </a:lnTo>
                  <a:lnTo>
                    <a:pt x="2046224" y="1538732"/>
                  </a:lnTo>
                  <a:lnTo>
                    <a:pt x="2047100" y="1539354"/>
                  </a:lnTo>
                  <a:lnTo>
                    <a:pt x="2028952" y="1565529"/>
                  </a:lnTo>
                  <a:lnTo>
                    <a:pt x="2113191" y="1577568"/>
                  </a:lnTo>
                  <a:lnTo>
                    <a:pt x="2112772" y="1578483"/>
                  </a:lnTo>
                  <a:lnTo>
                    <a:pt x="2196084" y="1560576"/>
                  </a:lnTo>
                  <a:close/>
                </a:path>
                <a:path w="4083685" h="1578610">
                  <a:moveTo>
                    <a:pt x="2219071" y="1501521"/>
                  </a:moveTo>
                  <a:lnTo>
                    <a:pt x="2211070" y="1491615"/>
                  </a:lnTo>
                  <a:lnTo>
                    <a:pt x="2181352" y="1515491"/>
                  </a:lnTo>
                  <a:lnTo>
                    <a:pt x="2189353" y="1525397"/>
                  </a:lnTo>
                  <a:lnTo>
                    <a:pt x="2219071" y="1501521"/>
                  </a:lnTo>
                  <a:close/>
                </a:path>
                <a:path w="4083685" h="1578610">
                  <a:moveTo>
                    <a:pt x="2258695" y="1469771"/>
                  </a:moveTo>
                  <a:lnTo>
                    <a:pt x="2250821" y="1459865"/>
                  </a:lnTo>
                  <a:lnTo>
                    <a:pt x="2221103" y="1483741"/>
                  </a:lnTo>
                  <a:lnTo>
                    <a:pt x="2228977" y="1493647"/>
                  </a:lnTo>
                  <a:lnTo>
                    <a:pt x="2258695" y="1469771"/>
                  </a:lnTo>
                  <a:close/>
                </a:path>
                <a:path w="4083685" h="1578610">
                  <a:moveTo>
                    <a:pt x="2298446" y="1438021"/>
                  </a:moveTo>
                  <a:lnTo>
                    <a:pt x="2290445" y="1428115"/>
                  </a:lnTo>
                  <a:lnTo>
                    <a:pt x="2260727" y="1451991"/>
                  </a:lnTo>
                  <a:lnTo>
                    <a:pt x="2268601" y="1461897"/>
                  </a:lnTo>
                  <a:lnTo>
                    <a:pt x="2298446" y="1438021"/>
                  </a:lnTo>
                  <a:close/>
                </a:path>
                <a:path w="4083685" h="1578610">
                  <a:moveTo>
                    <a:pt x="2338070" y="1406398"/>
                  </a:moveTo>
                  <a:lnTo>
                    <a:pt x="2330069" y="1396365"/>
                  </a:lnTo>
                  <a:lnTo>
                    <a:pt x="2300351" y="1420241"/>
                  </a:lnTo>
                  <a:lnTo>
                    <a:pt x="2308352" y="1430147"/>
                  </a:lnTo>
                  <a:lnTo>
                    <a:pt x="2338070" y="1406398"/>
                  </a:lnTo>
                  <a:close/>
                </a:path>
                <a:path w="4083685" h="1578610">
                  <a:moveTo>
                    <a:pt x="2377694" y="1374648"/>
                  </a:moveTo>
                  <a:lnTo>
                    <a:pt x="2369820" y="1364742"/>
                  </a:lnTo>
                  <a:lnTo>
                    <a:pt x="2340102" y="1388491"/>
                  </a:lnTo>
                  <a:lnTo>
                    <a:pt x="2347976" y="1398397"/>
                  </a:lnTo>
                  <a:lnTo>
                    <a:pt x="2377694" y="1374648"/>
                  </a:lnTo>
                  <a:close/>
                </a:path>
                <a:path w="4083685" h="1578610">
                  <a:moveTo>
                    <a:pt x="2417445" y="1342898"/>
                  </a:moveTo>
                  <a:lnTo>
                    <a:pt x="2409444" y="1332992"/>
                  </a:lnTo>
                  <a:lnTo>
                    <a:pt x="2379726" y="1356741"/>
                  </a:lnTo>
                  <a:lnTo>
                    <a:pt x="2387600" y="1366647"/>
                  </a:lnTo>
                  <a:lnTo>
                    <a:pt x="2417445" y="1342898"/>
                  </a:lnTo>
                  <a:close/>
                </a:path>
                <a:path w="4083685" h="1578610">
                  <a:moveTo>
                    <a:pt x="2457069" y="1311148"/>
                  </a:moveTo>
                  <a:lnTo>
                    <a:pt x="2449068" y="1301242"/>
                  </a:lnTo>
                  <a:lnTo>
                    <a:pt x="2419350" y="1324991"/>
                  </a:lnTo>
                  <a:lnTo>
                    <a:pt x="2427351" y="1334897"/>
                  </a:lnTo>
                  <a:lnTo>
                    <a:pt x="2457069" y="1311148"/>
                  </a:lnTo>
                  <a:close/>
                </a:path>
                <a:path w="4083685" h="1578610">
                  <a:moveTo>
                    <a:pt x="2496693" y="1279398"/>
                  </a:moveTo>
                  <a:lnTo>
                    <a:pt x="2488819" y="1269492"/>
                  </a:lnTo>
                  <a:lnTo>
                    <a:pt x="2459101" y="1293241"/>
                  </a:lnTo>
                  <a:lnTo>
                    <a:pt x="2466975" y="1303147"/>
                  </a:lnTo>
                  <a:lnTo>
                    <a:pt x="2496693" y="1279398"/>
                  </a:lnTo>
                  <a:close/>
                </a:path>
                <a:path w="4083685" h="1578610">
                  <a:moveTo>
                    <a:pt x="2536444" y="1247648"/>
                  </a:moveTo>
                  <a:lnTo>
                    <a:pt x="2528443" y="1237742"/>
                  </a:lnTo>
                  <a:lnTo>
                    <a:pt x="2498725" y="1261491"/>
                  </a:lnTo>
                  <a:lnTo>
                    <a:pt x="2506599" y="1271397"/>
                  </a:lnTo>
                  <a:lnTo>
                    <a:pt x="2536444" y="1247648"/>
                  </a:lnTo>
                  <a:close/>
                </a:path>
                <a:path w="4083685" h="1578610">
                  <a:moveTo>
                    <a:pt x="2576068" y="1215898"/>
                  </a:moveTo>
                  <a:lnTo>
                    <a:pt x="2568067" y="1205992"/>
                  </a:lnTo>
                  <a:lnTo>
                    <a:pt x="2538349" y="1229741"/>
                  </a:lnTo>
                  <a:lnTo>
                    <a:pt x="2546350" y="1239774"/>
                  </a:lnTo>
                  <a:lnTo>
                    <a:pt x="2576068" y="1215898"/>
                  </a:lnTo>
                  <a:close/>
                </a:path>
                <a:path w="4083685" h="1578610">
                  <a:moveTo>
                    <a:pt x="2615692" y="1184148"/>
                  </a:moveTo>
                  <a:lnTo>
                    <a:pt x="2607818" y="1174242"/>
                  </a:lnTo>
                  <a:lnTo>
                    <a:pt x="2578100" y="1198118"/>
                  </a:lnTo>
                  <a:lnTo>
                    <a:pt x="2585974" y="1208024"/>
                  </a:lnTo>
                  <a:lnTo>
                    <a:pt x="2615692" y="1184148"/>
                  </a:lnTo>
                  <a:close/>
                </a:path>
                <a:path w="4083685" h="1578610">
                  <a:moveTo>
                    <a:pt x="2655443" y="1152398"/>
                  </a:moveTo>
                  <a:lnTo>
                    <a:pt x="2647442" y="1142492"/>
                  </a:lnTo>
                  <a:lnTo>
                    <a:pt x="2617724" y="1166368"/>
                  </a:lnTo>
                  <a:lnTo>
                    <a:pt x="2625598" y="1176274"/>
                  </a:lnTo>
                  <a:lnTo>
                    <a:pt x="2655443" y="1152398"/>
                  </a:lnTo>
                  <a:close/>
                </a:path>
                <a:path w="4083685" h="1578610">
                  <a:moveTo>
                    <a:pt x="2695067" y="1120648"/>
                  </a:moveTo>
                  <a:lnTo>
                    <a:pt x="2687066" y="1110742"/>
                  </a:lnTo>
                  <a:lnTo>
                    <a:pt x="2657348" y="1134618"/>
                  </a:lnTo>
                  <a:lnTo>
                    <a:pt x="2665349" y="1144524"/>
                  </a:lnTo>
                  <a:lnTo>
                    <a:pt x="2695067" y="1120648"/>
                  </a:lnTo>
                  <a:close/>
                </a:path>
                <a:path w="4083685" h="1578610">
                  <a:moveTo>
                    <a:pt x="2734691" y="1089025"/>
                  </a:moveTo>
                  <a:lnTo>
                    <a:pt x="2726817" y="1078992"/>
                  </a:lnTo>
                  <a:lnTo>
                    <a:pt x="2696972" y="1102868"/>
                  </a:lnTo>
                  <a:lnTo>
                    <a:pt x="2704973" y="1112774"/>
                  </a:lnTo>
                  <a:lnTo>
                    <a:pt x="2734691" y="1089025"/>
                  </a:lnTo>
                  <a:close/>
                </a:path>
                <a:path w="4083685" h="1578610">
                  <a:moveTo>
                    <a:pt x="2774442" y="1057275"/>
                  </a:moveTo>
                  <a:lnTo>
                    <a:pt x="2766441" y="1047369"/>
                  </a:lnTo>
                  <a:lnTo>
                    <a:pt x="2736723" y="1071118"/>
                  </a:lnTo>
                  <a:lnTo>
                    <a:pt x="2744597" y="1081024"/>
                  </a:lnTo>
                  <a:lnTo>
                    <a:pt x="2774442" y="1057275"/>
                  </a:lnTo>
                  <a:close/>
                </a:path>
                <a:path w="4083685" h="1578610">
                  <a:moveTo>
                    <a:pt x="2814066" y="1025525"/>
                  </a:moveTo>
                  <a:lnTo>
                    <a:pt x="2806065" y="1015619"/>
                  </a:lnTo>
                  <a:lnTo>
                    <a:pt x="2776347" y="1039368"/>
                  </a:lnTo>
                  <a:lnTo>
                    <a:pt x="2784348" y="1049274"/>
                  </a:lnTo>
                  <a:lnTo>
                    <a:pt x="2814066" y="1025525"/>
                  </a:lnTo>
                  <a:close/>
                </a:path>
                <a:path w="4083685" h="1578610">
                  <a:moveTo>
                    <a:pt x="2853690" y="993775"/>
                  </a:moveTo>
                  <a:lnTo>
                    <a:pt x="2845816" y="983869"/>
                  </a:lnTo>
                  <a:lnTo>
                    <a:pt x="2815971" y="1007618"/>
                  </a:lnTo>
                  <a:lnTo>
                    <a:pt x="2823972" y="1017524"/>
                  </a:lnTo>
                  <a:lnTo>
                    <a:pt x="2853690" y="993775"/>
                  </a:lnTo>
                  <a:close/>
                </a:path>
                <a:path w="4083685" h="1578610">
                  <a:moveTo>
                    <a:pt x="2893441" y="962025"/>
                  </a:moveTo>
                  <a:lnTo>
                    <a:pt x="2885440" y="952119"/>
                  </a:lnTo>
                  <a:lnTo>
                    <a:pt x="2855722" y="975868"/>
                  </a:lnTo>
                  <a:lnTo>
                    <a:pt x="2863596" y="985774"/>
                  </a:lnTo>
                  <a:lnTo>
                    <a:pt x="2893441" y="962025"/>
                  </a:lnTo>
                  <a:close/>
                </a:path>
                <a:path w="4083685" h="1578610">
                  <a:moveTo>
                    <a:pt x="2933065" y="930275"/>
                  </a:moveTo>
                  <a:lnTo>
                    <a:pt x="2925064" y="920369"/>
                  </a:lnTo>
                  <a:lnTo>
                    <a:pt x="2895346" y="944118"/>
                  </a:lnTo>
                  <a:lnTo>
                    <a:pt x="2903347" y="954024"/>
                  </a:lnTo>
                  <a:lnTo>
                    <a:pt x="2933065" y="930275"/>
                  </a:lnTo>
                  <a:close/>
                </a:path>
                <a:path w="4083685" h="1578610">
                  <a:moveTo>
                    <a:pt x="2972689" y="898525"/>
                  </a:moveTo>
                  <a:lnTo>
                    <a:pt x="2964815" y="888619"/>
                  </a:lnTo>
                  <a:lnTo>
                    <a:pt x="2934970" y="912495"/>
                  </a:lnTo>
                  <a:lnTo>
                    <a:pt x="2942971" y="922401"/>
                  </a:lnTo>
                  <a:lnTo>
                    <a:pt x="2972689" y="898525"/>
                  </a:lnTo>
                  <a:close/>
                </a:path>
                <a:path w="4083685" h="1578610">
                  <a:moveTo>
                    <a:pt x="3012440" y="866775"/>
                  </a:moveTo>
                  <a:lnTo>
                    <a:pt x="3004439" y="856869"/>
                  </a:lnTo>
                  <a:lnTo>
                    <a:pt x="2974721" y="880745"/>
                  </a:lnTo>
                  <a:lnTo>
                    <a:pt x="2982595" y="890651"/>
                  </a:lnTo>
                  <a:lnTo>
                    <a:pt x="3012440" y="866775"/>
                  </a:lnTo>
                  <a:close/>
                </a:path>
                <a:path w="4083685" h="1578610">
                  <a:moveTo>
                    <a:pt x="3052064" y="835025"/>
                  </a:moveTo>
                  <a:lnTo>
                    <a:pt x="3044063" y="825119"/>
                  </a:lnTo>
                  <a:lnTo>
                    <a:pt x="3014345" y="848995"/>
                  </a:lnTo>
                  <a:lnTo>
                    <a:pt x="3022346" y="858901"/>
                  </a:lnTo>
                  <a:lnTo>
                    <a:pt x="3052064" y="835025"/>
                  </a:lnTo>
                  <a:close/>
                </a:path>
                <a:path w="4083685" h="1578610">
                  <a:moveTo>
                    <a:pt x="3091688" y="803275"/>
                  </a:moveTo>
                  <a:lnTo>
                    <a:pt x="3083814" y="793369"/>
                  </a:lnTo>
                  <a:lnTo>
                    <a:pt x="3053969" y="817245"/>
                  </a:lnTo>
                  <a:lnTo>
                    <a:pt x="3061970" y="827151"/>
                  </a:lnTo>
                  <a:lnTo>
                    <a:pt x="3091688" y="803275"/>
                  </a:lnTo>
                  <a:close/>
                </a:path>
                <a:path w="4083685" h="1578610">
                  <a:moveTo>
                    <a:pt x="3131439" y="771652"/>
                  </a:moveTo>
                  <a:lnTo>
                    <a:pt x="3123438" y="761619"/>
                  </a:lnTo>
                  <a:lnTo>
                    <a:pt x="3093720" y="785495"/>
                  </a:lnTo>
                  <a:lnTo>
                    <a:pt x="3101594" y="795401"/>
                  </a:lnTo>
                  <a:lnTo>
                    <a:pt x="3131439" y="771652"/>
                  </a:lnTo>
                  <a:close/>
                </a:path>
                <a:path w="4083685" h="1578610">
                  <a:moveTo>
                    <a:pt x="3171063" y="739902"/>
                  </a:moveTo>
                  <a:lnTo>
                    <a:pt x="3163062" y="729996"/>
                  </a:lnTo>
                  <a:lnTo>
                    <a:pt x="3133344" y="753745"/>
                  </a:lnTo>
                  <a:lnTo>
                    <a:pt x="3141345" y="763651"/>
                  </a:lnTo>
                  <a:lnTo>
                    <a:pt x="3171063" y="739902"/>
                  </a:lnTo>
                  <a:close/>
                </a:path>
                <a:path w="4083685" h="1578610">
                  <a:moveTo>
                    <a:pt x="3210687" y="708152"/>
                  </a:moveTo>
                  <a:lnTo>
                    <a:pt x="3202813" y="698246"/>
                  </a:lnTo>
                  <a:lnTo>
                    <a:pt x="3172968" y="721995"/>
                  </a:lnTo>
                  <a:lnTo>
                    <a:pt x="3180969" y="731901"/>
                  </a:lnTo>
                  <a:lnTo>
                    <a:pt x="3210687" y="708152"/>
                  </a:lnTo>
                  <a:close/>
                </a:path>
                <a:path w="4083685" h="1578610">
                  <a:moveTo>
                    <a:pt x="3250438" y="676402"/>
                  </a:moveTo>
                  <a:lnTo>
                    <a:pt x="3242437" y="666496"/>
                  </a:lnTo>
                  <a:lnTo>
                    <a:pt x="3212719" y="690245"/>
                  </a:lnTo>
                  <a:lnTo>
                    <a:pt x="3220593" y="700151"/>
                  </a:lnTo>
                  <a:lnTo>
                    <a:pt x="3250438" y="676402"/>
                  </a:lnTo>
                  <a:close/>
                </a:path>
                <a:path w="4083685" h="1578610">
                  <a:moveTo>
                    <a:pt x="3290062" y="644652"/>
                  </a:moveTo>
                  <a:lnTo>
                    <a:pt x="3282061" y="634746"/>
                  </a:lnTo>
                  <a:lnTo>
                    <a:pt x="3252343" y="658495"/>
                  </a:lnTo>
                  <a:lnTo>
                    <a:pt x="3260344" y="668401"/>
                  </a:lnTo>
                  <a:lnTo>
                    <a:pt x="3290062" y="644652"/>
                  </a:lnTo>
                  <a:close/>
                </a:path>
                <a:path w="4083685" h="1578610">
                  <a:moveTo>
                    <a:pt x="3329686" y="612902"/>
                  </a:moveTo>
                  <a:lnTo>
                    <a:pt x="3321812" y="602996"/>
                  </a:lnTo>
                  <a:lnTo>
                    <a:pt x="3291967" y="626745"/>
                  </a:lnTo>
                  <a:lnTo>
                    <a:pt x="3299968" y="636778"/>
                  </a:lnTo>
                  <a:lnTo>
                    <a:pt x="3329686" y="612902"/>
                  </a:lnTo>
                  <a:close/>
                </a:path>
                <a:path w="4083685" h="1578610">
                  <a:moveTo>
                    <a:pt x="3369437" y="581152"/>
                  </a:moveTo>
                  <a:lnTo>
                    <a:pt x="3361436" y="571246"/>
                  </a:lnTo>
                  <a:lnTo>
                    <a:pt x="3331718" y="595122"/>
                  </a:lnTo>
                  <a:lnTo>
                    <a:pt x="3339592" y="605028"/>
                  </a:lnTo>
                  <a:lnTo>
                    <a:pt x="3369437" y="581152"/>
                  </a:lnTo>
                  <a:close/>
                </a:path>
                <a:path w="4083685" h="1578610">
                  <a:moveTo>
                    <a:pt x="3409061" y="549402"/>
                  </a:moveTo>
                  <a:lnTo>
                    <a:pt x="3401060" y="539496"/>
                  </a:lnTo>
                  <a:lnTo>
                    <a:pt x="3371342" y="563372"/>
                  </a:lnTo>
                  <a:lnTo>
                    <a:pt x="3379343" y="573278"/>
                  </a:lnTo>
                  <a:lnTo>
                    <a:pt x="3409061" y="549402"/>
                  </a:lnTo>
                  <a:close/>
                </a:path>
                <a:path w="4083685" h="1578610">
                  <a:moveTo>
                    <a:pt x="3448685" y="517652"/>
                  </a:moveTo>
                  <a:lnTo>
                    <a:pt x="3440811" y="507746"/>
                  </a:lnTo>
                  <a:lnTo>
                    <a:pt x="3410966" y="531622"/>
                  </a:lnTo>
                  <a:lnTo>
                    <a:pt x="3418967" y="541528"/>
                  </a:lnTo>
                  <a:lnTo>
                    <a:pt x="3448685" y="517652"/>
                  </a:lnTo>
                  <a:close/>
                </a:path>
                <a:path w="4083685" h="1578610">
                  <a:moveTo>
                    <a:pt x="3488436" y="485902"/>
                  </a:moveTo>
                  <a:lnTo>
                    <a:pt x="3480435" y="475996"/>
                  </a:lnTo>
                  <a:lnTo>
                    <a:pt x="3450717" y="499872"/>
                  </a:lnTo>
                  <a:lnTo>
                    <a:pt x="3458591" y="509778"/>
                  </a:lnTo>
                  <a:lnTo>
                    <a:pt x="3488436" y="485902"/>
                  </a:lnTo>
                  <a:close/>
                </a:path>
                <a:path w="4083685" h="1578610">
                  <a:moveTo>
                    <a:pt x="3528060" y="454279"/>
                  </a:moveTo>
                  <a:lnTo>
                    <a:pt x="3520059" y="444373"/>
                  </a:lnTo>
                  <a:lnTo>
                    <a:pt x="3490341" y="468122"/>
                  </a:lnTo>
                  <a:lnTo>
                    <a:pt x="3498342" y="478028"/>
                  </a:lnTo>
                  <a:lnTo>
                    <a:pt x="3528060" y="454279"/>
                  </a:lnTo>
                  <a:close/>
                </a:path>
                <a:path w="4083685" h="1578610">
                  <a:moveTo>
                    <a:pt x="3567684" y="422529"/>
                  </a:moveTo>
                  <a:lnTo>
                    <a:pt x="3559810" y="412623"/>
                  </a:lnTo>
                  <a:lnTo>
                    <a:pt x="3529965" y="436372"/>
                  </a:lnTo>
                  <a:lnTo>
                    <a:pt x="3537966" y="446278"/>
                  </a:lnTo>
                  <a:lnTo>
                    <a:pt x="3567684" y="422529"/>
                  </a:lnTo>
                  <a:close/>
                </a:path>
                <a:path w="4083685" h="1578610">
                  <a:moveTo>
                    <a:pt x="3607435" y="390779"/>
                  </a:moveTo>
                  <a:lnTo>
                    <a:pt x="3599434" y="380873"/>
                  </a:lnTo>
                  <a:lnTo>
                    <a:pt x="3569716" y="404622"/>
                  </a:lnTo>
                  <a:lnTo>
                    <a:pt x="3577590" y="414528"/>
                  </a:lnTo>
                  <a:lnTo>
                    <a:pt x="3607435" y="390779"/>
                  </a:lnTo>
                  <a:close/>
                </a:path>
                <a:path w="4083685" h="1578610">
                  <a:moveTo>
                    <a:pt x="3647059" y="359029"/>
                  </a:moveTo>
                  <a:lnTo>
                    <a:pt x="3639058" y="349123"/>
                  </a:lnTo>
                  <a:lnTo>
                    <a:pt x="3609340" y="372872"/>
                  </a:lnTo>
                  <a:lnTo>
                    <a:pt x="3617341" y="382778"/>
                  </a:lnTo>
                  <a:lnTo>
                    <a:pt x="3647059" y="359029"/>
                  </a:lnTo>
                  <a:close/>
                </a:path>
                <a:path w="4083685" h="1578610">
                  <a:moveTo>
                    <a:pt x="3686683" y="327279"/>
                  </a:moveTo>
                  <a:lnTo>
                    <a:pt x="3678809" y="317373"/>
                  </a:lnTo>
                  <a:lnTo>
                    <a:pt x="3648964" y="341122"/>
                  </a:lnTo>
                  <a:lnTo>
                    <a:pt x="3656965" y="351028"/>
                  </a:lnTo>
                  <a:lnTo>
                    <a:pt x="3686683" y="327279"/>
                  </a:lnTo>
                  <a:close/>
                </a:path>
                <a:path w="4083685" h="1578610">
                  <a:moveTo>
                    <a:pt x="3726307" y="295529"/>
                  </a:moveTo>
                  <a:lnTo>
                    <a:pt x="3718433" y="285623"/>
                  </a:lnTo>
                  <a:lnTo>
                    <a:pt x="3688715" y="309372"/>
                  </a:lnTo>
                  <a:lnTo>
                    <a:pt x="3696589" y="319405"/>
                  </a:lnTo>
                  <a:lnTo>
                    <a:pt x="3726307" y="295529"/>
                  </a:lnTo>
                  <a:close/>
                </a:path>
                <a:path w="4083685" h="1578610">
                  <a:moveTo>
                    <a:pt x="3766058" y="263779"/>
                  </a:moveTo>
                  <a:lnTo>
                    <a:pt x="3758057" y="253873"/>
                  </a:lnTo>
                  <a:lnTo>
                    <a:pt x="3728339" y="277749"/>
                  </a:lnTo>
                  <a:lnTo>
                    <a:pt x="3736340" y="287655"/>
                  </a:lnTo>
                  <a:lnTo>
                    <a:pt x="3766058" y="263779"/>
                  </a:lnTo>
                  <a:close/>
                </a:path>
                <a:path w="4083685" h="1578610">
                  <a:moveTo>
                    <a:pt x="3805682" y="232029"/>
                  </a:moveTo>
                  <a:lnTo>
                    <a:pt x="3797808" y="222123"/>
                  </a:lnTo>
                  <a:lnTo>
                    <a:pt x="3767963" y="245999"/>
                  </a:lnTo>
                  <a:lnTo>
                    <a:pt x="3775964" y="255905"/>
                  </a:lnTo>
                  <a:lnTo>
                    <a:pt x="3805682" y="232029"/>
                  </a:lnTo>
                  <a:close/>
                </a:path>
                <a:path w="4083685" h="1578610">
                  <a:moveTo>
                    <a:pt x="3845306" y="200279"/>
                  </a:moveTo>
                  <a:lnTo>
                    <a:pt x="3837432" y="190373"/>
                  </a:lnTo>
                  <a:lnTo>
                    <a:pt x="3807714" y="214249"/>
                  </a:lnTo>
                  <a:lnTo>
                    <a:pt x="3815588" y="224155"/>
                  </a:lnTo>
                  <a:lnTo>
                    <a:pt x="3845306" y="200279"/>
                  </a:lnTo>
                  <a:close/>
                </a:path>
                <a:path w="4083685" h="1578610">
                  <a:moveTo>
                    <a:pt x="3885057" y="168656"/>
                  </a:moveTo>
                  <a:lnTo>
                    <a:pt x="3877056" y="158623"/>
                  </a:lnTo>
                  <a:lnTo>
                    <a:pt x="3847338" y="182499"/>
                  </a:lnTo>
                  <a:lnTo>
                    <a:pt x="3855339" y="192405"/>
                  </a:lnTo>
                  <a:lnTo>
                    <a:pt x="3885057" y="168656"/>
                  </a:lnTo>
                  <a:close/>
                </a:path>
                <a:path w="4083685" h="1578610">
                  <a:moveTo>
                    <a:pt x="3924681" y="136906"/>
                  </a:moveTo>
                  <a:lnTo>
                    <a:pt x="3916807" y="127000"/>
                  </a:lnTo>
                  <a:lnTo>
                    <a:pt x="3886962" y="150749"/>
                  </a:lnTo>
                  <a:lnTo>
                    <a:pt x="3894963" y="160655"/>
                  </a:lnTo>
                  <a:lnTo>
                    <a:pt x="3924681" y="136906"/>
                  </a:lnTo>
                  <a:close/>
                </a:path>
                <a:path w="4083685" h="1578610">
                  <a:moveTo>
                    <a:pt x="3964305" y="105156"/>
                  </a:moveTo>
                  <a:lnTo>
                    <a:pt x="3956431" y="95250"/>
                  </a:lnTo>
                  <a:lnTo>
                    <a:pt x="3926713" y="118999"/>
                  </a:lnTo>
                  <a:lnTo>
                    <a:pt x="3934587" y="128905"/>
                  </a:lnTo>
                  <a:lnTo>
                    <a:pt x="3964305" y="105156"/>
                  </a:lnTo>
                  <a:close/>
                </a:path>
                <a:path w="4083685" h="1578610">
                  <a:moveTo>
                    <a:pt x="4004056" y="73406"/>
                  </a:moveTo>
                  <a:lnTo>
                    <a:pt x="3996055" y="63500"/>
                  </a:lnTo>
                  <a:lnTo>
                    <a:pt x="3966337" y="87249"/>
                  </a:lnTo>
                  <a:lnTo>
                    <a:pt x="3974338" y="97155"/>
                  </a:lnTo>
                  <a:lnTo>
                    <a:pt x="4004056" y="73406"/>
                  </a:lnTo>
                  <a:close/>
                </a:path>
                <a:path w="4083685" h="1578610">
                  <a:moveTo>
                    <a:pt x="4043680" y="41656"/>
                  </a:moveTo>
                  <a:lnTo>
                    <a:pt x="4035806" y="31750"/>
                  </a:lnTo>
                  <a:lnTo>
                    <a:pt x="4005961" y="55499"/>
                  </a:lnTo>
                  <a:lnTo>
                    <a:pt x="4013962" y="65405"/>
                  </a:lnTo>
                  <a:lnTo>
                    <a:pt x="4043680" y="41656"/>
                  </a:lnTo>
                  <a:close/>
                </a:path>
                <a:path w="4083685" h="1578610">
                  <a:moveTo>
                    <a:pt x="4083304" y="9906"/>
                  </a:moveTo>
                  <a:lnTo>
                    <a:pt x="4075430" y="0"/>
                  </a:lnTo>
                  <a:lnTo>
                    <a:pt x="4045712" y="23749"/>
                  </a:lnTo>
                  <a:lnTo>
                    <a:pt x="4053586" y="33655"/>
                  </a:lnTo>
                  <a:lnTo>
                    <a:pt x="4083304" y="9906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328672" y="6324600"/>
            <a:ext cx="4944110" cy="368935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0"/>
              </a:spcBef>
            </a:pPr>
            <a:r>
              <a:rPr sz="1800" dirty="0">
                <a:latin typeface="Calibri"/>
                <a:cs typeface="Calibri"/>
              </a:rPr>
              <a:t>Lacks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key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value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create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complete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entry!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865120" y="5029200"/>
            <a:ext cx="3411220" cy="1295400"/>
            <a:chOff x="2865120" y="5029200"/>
            <a:chExt cx="3411220" cy="1295400"/>
          </a:xfrm>
        </p:grpSpPr>
        <p:sp>
          <p:nvSpPr>
            <p:cNvPr id="32" name="object 32"/>
            <p:cNvSpPr/>
            <p:nvPr/>
          </p:nvSpPr>
          <p:spPr>
            <a:xfrm>
              <a:off x="2871216" y="5615940"/>
              <a:ext cx="3025140" cy="558165"/>
            </a:xfrm>
            <a:custGeom>
              <a:avLst/>
              <a:gdLst/>
              <a:ahLst/>
              <a:cxnLst/>
              <a:rect l="l" t="t" r="r" b="b"/>
              <a:pathLst>
                <a:path w="3025140" h="558164">
                  <a:moveTo>
                    <a:pt x="493648" y="9144"/>
                  </a:moveTo>
                  <a:lnTo>
                    <a:pt x="48767" y="504380"/>
                  </a:lnTo>
                  <a:lnTo>
                    <a:pt x="493648" y="9144"/>
                  </a:lnTo>
                </a:path>
                <a:path w="3025140" h="558164">
                  <a:moveTo>
                    <a:pt x="1043939" y="0"/>
                  </a:moveTo>
                  <a:lnTo>
                    <a:pt x="1491869" y="504380"/>
                  </a:lnTo>
                  <a:lnTo>
                    <a:pt x="1043939" y="0"/>
                  </a:lnTo>
                </a:path>
                <a:path w="3025140" h="558164">
                  <a:moveTo>
                    <a:pt x="1624583" y="0"/>
                  </a:moveTo>
                  <a:lnTo>
                    <a:pt x="2953385" y="515048"/>
                  </a:lnTo>
                  <a:lnTo>
                    <a:pt x="1624583" y="0"/>
                  </a:lnTo>
                </a:path>
                <a:path w="3025140" h="558164">
                  <a:moveTo>
                    <a:pt x="86740" y="497903"/>
                  </a:moveTo>
                  <a:lnTo>
                    <a:pt x="0" y="556209"/>
                  </a:lnTo>
                  <a:lnTo>
                    <a:pt x="48259" y="464820"/>
                  </a:lnTo>
                  <a:lnTo>
                    <a:pt x="86740" y="497903"/>
                  </a:lnTo>
                </a:path>
                <a:path w="3025140" h="558164">
                  <a:moveTo>
                    <a:pt x="1509141" y="467868"/>
                  </a:moveTo>
                  <a:lnTo>
                    <a:pt x="1558924" y="557733"/>
                  </a:lnTo>
                  <a:lnTo>
                    <a:pt x="1470659" y="500976"/>
                  </a:lnTo>
                  <a:lnTo>
                    <a:pt x="1509141" y="467868"/>
                  </a:lnTo>
                </a:path>
                <a:path w="3025140" h="558164">
                  <a:moveTo>
                    <a:pt x="2939034" y="484632"/>
                  </a:moveTo>
                  <a:lnTo>
                    <a:pt x="3025012" y="545515"/>
                  </a:lnTo>
                  <a:lnTo>
                    <a:pt x="2921508" y="532701"/>
                  </a:lnTo>
                  <a:lnTo>
                    <a:pt x="2939034" y="48463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84954" y="5042153"/>
              <a:ext cx="425450" cy="902335"/>
            </a:xfrm>
            <a:custGeom>
              <a:avLst/>
              <a:gdLst/>
              <a:ahLst/>
              <a:cxnLst/>
              <a:rect l="l" t="t" r="r" b="b"/>
              <a:pathLst>
                <a:path w="425450" h="902335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354330" y="0"/>
                  </a:lnTo>
                  <a:lnTo>
                    <a:pt x="381904" y="5572"/>
                  </a:lnTo>
                  <a:lnTo>
                    <a:pt x="404431" y="20764"/>
                  </a:lnTo>
                  <a:lnTo>
                    <a:pt x="419623" y="43291"/>
                  </a:lnTo>
                  <a:lnTo>
                    <a:pt x="425196" y="70866"/>
                  </a:lnTo>
                  <a:lnTo>
                    <a:pt x="425196" y="831342"/>
                  </a:lnTo>
                  <a:lnTo>
                    <a:pt x="419623" y="858927"/>
                  </a:lnTo>
                  <a:lnTo>
                    <a:pt x="404431" y="881453"/>
                  </a:lnTo>
                  <a:lnTo>
                    <a:pt x="381904" y="896639"/>
                  </a:lnTo>
                  <a:lnTo>
                    <a:pt x="354330" y="902208"/>
                  </a:lnTo>
                  <a:lnTo>
                    <a:pt x="70866" y="902208"/>
                  </a:lnTo>
                  <a:lnTo>
                    <a:pt x="43291" y="896639"/>
                  </a:lnTo>
                  <a:lnTo>
                    <a:pt x="20764" y="881453"/>
                  </a:lnTo>
                  <a:lnTo>
                    <a:pt x="5572" y="858927"/>
                  </a:lnTo>
                  <a:lnTo>
                    <a:pt x="0" y="831342"/>
                  </a:lnTo>
                  <a:lnTo>
                    <a:pt x="0" y="70866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762119" y="5943663"/>
              <a:ext cx="76200" cy="381000"/>
            </a:xfrm>
            <a:custGeom>
              <a:avLst/>
              <a:gdLst/>
              <a:ahLst/>
              <a:cxnLst/>
              <a:rect l="l" t="t" r="r" b="b"/>
              <a:pathLst>
                <a:path w="76200" h="381000">
                  <a:moveTo>
                    <a:pt x="43054" y="0"/>
                  </a:moveTo>
                  <a:lnTo>
                    <a:pt x="27812" y="0"/>
                  </a:lnTo>
                  <a:lnTo>
                    <a:pt x="28192" y="45580"/>
                  </a:lnTo>
                  <a:lnTo>
                    <a:pt x="28193" y="45720"/>
                  </a:lnTo>
                  <a:lnTo>
                    <a:pt x="43433" y="45580"/>
                  </a:lnTo>
                  <a:lnTo>
                    <a:pt x="43054" y="0"/>
                  </a:lnTo>
                  <a:close/>
                </a:path>
                <a:path w="76200" h="381000">
                  <a:moveTo>
                    <a:pt x="43560" y="60820"/>
                  </a:moveTo>
                  <a:lnTo>
                    <a:pt x="28320" y="60960"/>
                  </a:lnTo>
                  <a:lnTo>
                    <a:pt x="28700" y="106540"/>
                  </a:lnTo>
                  <a:lnTo>
                    <a:pt x="28701" y="106680"/>
                  </a:lnTo>
                  <a:lnTo>
                    <a:pt x="43941" y="106540"/>
                  </a:lnTo>
                  <a:lnTo>
                    <a:pt x="43562" y="60960"/>
                  </a:lnTo>
                  <a:lnTo>
                    <a:pt x="43560" y="60820"/>
                  </a:lnTo>
                  <a:close/>
                </a:path>
                <a:path w="76200" h="381000">
                  <a:moveTo>
                    <a:pt x="44068" y="121780"/>
                  </a:moveTo>
                  <a:lnTo>
                    <a:pt x="28828" y="121920"/>
                  </a:lnTo>
                  <a:lnTo>
                    <a:pt x="29335" y="167500"/>
                  </a:lnTo>
                  <a:lnTo>
                    <a:pt x="29336" y="167640"/>
                  </a:lnTo>
                  <a:lnTo>
                    <a:pt x="44576" y="167500"/>
                  </a:lnTo>
                  <a:lnTo>
                    <a:pt x="44070" y="121920"/>
                  </a:lnTo>
                  <a:lnTo>
                    <a:pt x="44068" y="121780"/>
                  </a:lnTo>
                  <a:close/>
                </a:path>
                <a:path w="76200" h="381000">
                  <a:moveTo>
                    <a:pt x="44703" y="182740"/>
                  </a:moveTo>
                  <a:lnTo>
                    <a:pt x="29463" y="182880"/>
                  </a:lnTo>
                  <a:lnTo>
                    <a:pt x="29844" y="228587"/>
                  </a:lnTo>
                  <a:lnTo>
                    <a:pt x="45086" y="228587"/>
                  </a:lnTo>
                  <a:lnTo>
                    <a:pt x="44705" y="182880"/>
                  </a:lnTo>
                  <a:lnTo>
                    <a:pt x="44703" y="182740"/>
                  </a:lnTo>
                  <a:close/>
                </a:path>
                <a:path w="76200" h="381000">
                  <a:moveTo>
                    <a:pt x="45213" y="243827"/>
                  </a:moveTo>
                  <a:lnTo>
                    <a:pt x="29971" y="243827"/>
                  </a:lnTo>
                  <a:lnTo>
                    <a:pt x="30351" y="289420"/>
                  </a:lnTo>
                  <a:lnTo>
                    <a:pt x="30352" y="289547"/>
                  </a:lnTo>
                  <a:lnTo>
                    <a:pt x="45592" y="289420"/>
                  </a:lnTo>
                  <a:lnTo>
                    <a:pt x="45213" y="243827"/>
                  </a:lnTo>
                  <a:close/>
                </a:path>
                <a:path w="76200" h="381000">
                  <a:moveTo>
                    <a:pt x="30480" y="304802"/>
                  </a:moveTo>
                  <a:lnTo>
                    <a:pt x="0" y="305066"/>
                  </a:lnTo>
                  <a:lnTo>
                    <a:pt x="38734" y="380936"/>
                  </a:lnTo>
                  <a:lnTo>
                    <a:pt x="69790" y="317500"/>
                  </a:lnTo>
                  <a:lnTo>
                    <a:pt x="30606" y="317500"/>
                  </a:lnTo>
                  <a:lnTo>
                    <a:pt x="30480" y="304802"/>
                  </a:lnTo>
                  <a:close/>
                </a:path>
                <a:path w="76200" h="381000">
                  <a:moveTo>
                    <a:pt x="76200" y="304406"/>
                  </a:moveTo>
                  <a:lnTo>
                    <a:pt x="30480" y="304802"/>
                  </a:lnTo>
                  <a:lnTo>
                    <a:pt x="30606" y="317500"/>
                  </a:lnTo>
                  <a:lnTo>
                    <a:pt x="45846" y="317373"/>
                  </a:lnTo>
                  <a:lnTo>
                    <a:pt x="45721" y="304802"/>
                  </a:lnTo>
                  <a:lnTo>
                    <a:pt x="76006" y="304802"/>
                  </a:lnTo>
                  <a:lnTo>
                    <a:pt x="76200" y="304406"/>
                  </a:lnTo>
                  <a:close/>
                </a:path>
                <a:path w="76200" h="381000">
                  <a:moveTo>
                    <a:pt x="76006" y="304802"/>
                  </a:moveTo>
                  <a:lnTo>
                    <a:pt x="45721" y="304802"/>
                  </a:lnTo>
                  <a:lnTo>
                    <a:pt x="45846" y="317373"/>
                  </a:lnTo>
                  <a:lnTo>
                    <a:pt x="30606" y="317500"/>
                  </a:lnTo>
                  <a:lnTo>
                    <a:pt x="69790" y="317500"/>
                  </a:lnTo>
                  <a:lnTo>
                    <a:pt x="76006" y="30480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492752" y="5615940"/>
              <a:ext cx="1777364" cy="584200"/>
            </a:xfrm>
            <a:custGeom>
              <a:avLst/>
              <a:gdLst/>
              <a:ahLst/>
              <a:cxnLst/>
              <a:rect l="l" t="t" r="r" b="b"/>
              <a:pathLst>
                <a:path w="1777364" h="584200">
                  <a:moveTo>
                    <a:pt x="597281" y="9144"/>
                  </a:moveTo>
                  <a:lnTo>
                    <a:pt x="0" y="583628"/>
                  </a:lnTo>
                  <a:lnTo>
                    <a:pt x="597281" y="9144"/>
                  </a:lnTo>
                </a:path>
                <a:path w="1777364" h="584200">
                  <a:moveTo>
                    <a:pt x="114300" y="515200"/>
                  </a:moveTo>
                  <a:lnTo>
                    <a:pt x="0" y="583628"/>
                  </a:lnTo>
                  <a:lnTo>
                    <a:pt x="65024" y="477012"/>
                  </a:lnTo>
                  <a:lnTo>
                    <a:pt x="114300" y="515200"/>
                  </a:lnTo>
                </a:path>
                <a:path w="1777364" h="584200">
                  <a:moveTo>
                    <a:pt x="1164336" y="0"/>
                  </a:moveTo>
                  <a:lnTo>
                    <a:pt x="1776984" y="550100"/>
                  </a:lnTo>
                  <a:lnTo>
                    <a:pt x="1164336" y="0"/>
                  </a:lnTo>
                </a:path>
                <a:path w="1777364" h="584200">
                  <a:moveTo>
                    <a:pt x="1707261" y="445008"/>
                  </a:moveTo>
                  <a:lnTo>
                    <a:pt x="1776984" y="550100"/>
                  </a:lnTo>
                  <a:lnTo>
                    <a:pt x="1658112" y="484809"/>
                  </a:lnTo>
                  <a:lnTo>
                    <a:pt x="1707261" y="44500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134355" y="5286247"/>
            <a:ext cx="4635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904" y="4079747"/>
          <a:ext cx="1299209" cy="324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013460" y="2468879"/>
            <a:ext cx="5043170" cy="1949450"/>
          </a:xfrm>
          <a:custGeom>
            <a:avLst/>
            <a:gdLst/>
            <a:ahLst/>
            <a:cxnLst/>
            <a:rect l="l" t="t" r="r" b="b"/>
            <a:pathLst>
              <a:path w="5043170" h="1949450">
                <a:moveTo>
                  <a:pt x="2535936" y="402336"/>
                </a:moveTo>
                <a:lnTo>
                  <a:pt x="2535936" y="0"/>
                </a:lnTo>
                <a:lnTo>
                  <a:pt x="3021965" y="0"/>
                </a:lnTo>
                <a:lnTo>
                  <a:pt x="3021965" y="402336"/>
                </a:lnTo>
                <a:lnTo>
                  <a:pt x="2535936" y="402336"/>
                </a:lnTo>
              </a:path>
              <a:path w="5043170" h="1949450">
                <a:moveTo>
                  <a:pt x="3022091" y="402336"/>
                </a:moveTo>
                <a:lnTo>
                  <a:pt x="3022091" y="0"/>
                </a:lnTo>
                <a:lnTo>
                  <a:pt x="3509644" y="0"/>
                </a:lnTo>
                <a:lnTo>
                  <a:pt x="3509644" y="402336"/>
                </a:lnTo>
                <a:lnTo>
                  <a:pt x="3022091" y="402336"/>
                </a:lnTo>
              </a:path>
              <a:path w="5043170" h="1949450">
                <a:moveTo>
                  <a:pt x="3102864" y="0"/>
                </a:moveTo>
                <a:lnTo>
                  <a:pt x="3102864" y="402336"/>
                </a:lnTo>
                <a:lnTo>
                  <a:pt x="3102864" y="0"/>
                </a:lnTo>
              </a:path>
              <a:path w="5043170" h="1949450">
                <a:moveTo>
                  <a:pt x="3509772" y="402336"/>
                </a:moveTo>
                <a:lnTo>
                  <a:pt x="3509772" y="0"/>
                </a:lnTo>
                <a:lnTo>
                  <a:pt x="3997325" y="0"/>
                </a:lnTo>
                <a:lnTo>
                  <a:pt x="3997325" y="402336"/>
                </a:lnTo>
                <a:lnTo>
                  <a:pt x="3509772" y="402336"/>
                </a:lnTo>
              </a:path>
              <a:path w="5043170" h="1949450">
                <a:moveTo>
                  <a:pt x="3590543" y="0"/>
                </a:moveTo>
                <a:lnTo>
                  <a:pt x="3590543" y="402336"/>
                </a:lnTo>
                <a:lnTo>
                  <a:pt x="3590543" y="0"/>
                </a:lnTo>
              </a:path>
              <a:path w="5043170" h="1949450">
                <a:moveTo>
                  <a:pt x="3997452" y="402336"/>
                </a:moveTo>
                <a:lnTo>
                  <a:pt x="3997452" y="0"/>
                </a:lnTo>
                <a:lnTo>
                  <a:pt x="4483608" y="0"/>
                </a:lnTo>
                <a:lnTo>
                  <a:pt x="4483608" y="402336"/>
                </a:lnTo>
                <a:lnTo>
                  <a:pt x="3997452" y="402336"/>
                </a:lnTo>
              </a:path>
              <a:path w="5043170" h="1949450">
                <a:moveTo>
                  <a:pt x="4078224" y="0"/>
                </a:moveTo>
                <a:lnTo>
                  <a:pt x="4078224" y="402336"/>
                </a:lnTo>
                <a:lnTo>
                  <a:pt x="4078224" y="0"/>
                </a:lnTo>
              </a:path>
              <a:path w="5043170" h="1949450">
                <a:moveTo>
                  <a:pt x="4483608" y="402336"/>
                </a:moveTo>
                <a:lnTo>
                  <a:pt x="4483608" y="0"/>
                </a:lnTo>
                <a:lnTo>
                  <a:pt x="4564380" y="0"/>
                </a:lnTo>
                <a:lnTo>
                  <a:pt x="4564380" y="402336"/>
                </a:lnTo>
                <a:lnTo>
                  <a:pt x="4483608" y="402336"/>
                </a:lnTo>
              </a:path>
              <a:path w="5043170" h="1949450">
                <a:moveTo>
                  <a:pt x="2148840" y="1949069"/>
                </a:moveTo>
                <a:lnTo>
                  <a:pt x="2148840" y="1624584"/>
                </a:lnTo>
                <a:lnTo>
                  <a:pt x="2474849" y="1624584"/>
                </a:lnTo>
                <a:lnTo>
                  <a:pt x="2474849" y="1949069"/>
                </a:lnTo>
                <a:lnTo>
                  <a:pt x="2148840" y="1949069"/>
                </a:lnTo>
              </a:path>
              <a:path w="5043170" h="1949450">
                <a:moveTo>
                  <a:pt x="2474976" y="1949069"/>
                </a:moveTo>
                <a:lnTo>
                  <a:pt x="2474976" y="1624584"/>
                </a:lnTo>
                <a:lnTo>
                  <a:pt x="2799588" y="1624584"/>
                </a:lnTo>
                <a:lnTo>
                  <a:pt x="2799588" y="1949069"/>
                </a:lnTo>
                <a:lnTo>
                  <a:pt x="2474976" y="1949069"/>
                </a:lnTo>
              </a:path>
              <a:path w="5043170" h="1949450">
                <a:moveTo>
                  <a:pt x="2799588" y="1949069"/>
                </a:moveTo>
                <a:lnTo>
                  <a:pt x="2799588" y="1624584"/>
                </a:lnTo>
                <a:lnTo>
                  <a:pt x="3124073" y="1624584"/>
                </a:lnTo>
                <a:lnTo>
                  <a:pt x="3124073" y="1949069"/>
                </a:lnTo>
                <a:lnTo>
                  <a:pt x="2799588" y="1949069"/>
                </a:lnTo>
              </a:path>
              <a:path w="5043170" h="1949450">
                <a:moveTo>
                  <a:pt x="3124200" y="1949069"/>
                </a:moveTo>
                <a:lnTo>
                  <a:pt x="3124200" y="1624584"/>
                </a:lnTo>
                <a:lnTo>
                  <a:pt x="3448812" y="1624584"/>
                </a:lnTo>
                <a:lnTo>
                  <a:pt x="3448812" y="1949069"/>
                </a:lnTo>
                <a:lnTo>
                  <a:pt x="3124200" y="1949069"/>
                </a:lnTo>
              </a:path>
              <a:path w="5043170" h="1949450">
                <a:moveTo>
                  <a:pt x="416052" y="1171829"/>
                </a:moveTo>
                <a:lnTo>
                  <a:pt x="416052" y="768096"/>
                </a:lnTo>
                <a:lnTo>
                  <a:pt x="900684" y="768096"/>
                </a:lnTo>
                <a:lnTo>
                  <a:pt x="900684" y="1171829"/>
                </a:lnTo>
                <a:lnTo>
                  <a:pt x="416052" y="1171829"/>
                </a:lnTo>
              </a:path>
              <a:path w="5043170" h="1949450">
                <a:moveTo>
                  <a:pt x="900684" y="1171829"/>
                </a:moveTo>
                <a:lnTo>
                  <a:pt x="900684" y="768096"/>
                </a:lnTo>
                <a:lnTo>
                  <a:pt x="1388237" y="768096"/>
                </a:lnTo>
                <a:lnTo>
                  <a:pt x="1388237" y="1171829"/>
                </a:lnTo>
                <a:lnTo>
                  <a:pt x="900684" y="1171829"/>
                </a:lnTo>
              </a:path>
              <a:path w="5043170" h="1949450">
                <a:moveTo>
                  <a:pt x="981456" y="768096"/>
                </a:moveTo>
                <a:lnTo>
                  <a:pt x="981456" y="1171829"/>
                </a:lnTo>
                <a:lnTo>
                  <a:pt x="981456" y="768096"/>
                </a:lnTo>
              </a:path>
              <a:path w="5043170" h="1949450">
                <a:moveTo>
                  <a:pt x="1388364" y="1171829"/>
                </a:moveTo>
                <a:lnTo>
                  <a:pt x="1388364" y="768096"/>
                </a:lnTo>
                <a:lnTo>
                  <a:pt x="1875916" y="768096"/>
                </a:lnTo>
                <a:lnTo>
                  <a:pt x="1875916" y="1171829"/>
                </a:lnTo>
                <a:lnTo>
                  <a:pt x="1388364" y="1171829"/>
                </a:lnTo>
              </a:path>
              <a:path w="5043170" h="1949450">
                <a:moveTo>
                  <a:pt x="1469136" y="768096"/>
                </a:moveTo>
                <a:lnTo>
                  <a:pt x="1469136" y="1171829"/>
                </a:lnTo>
                <a:lnTo>
                  <a:pt x="1469136" y="768096"/>
                </a:lnTo>
              </a:path>
              <a:path w="5043170" h="1949450">
                <a:moveTo>
                  <a:pt x="1876044" y="1171829"/>
                </a:moveTo>
                <a:lnTo>
                  <a:pt x="1876044" y="768096"/>
                </a:lnTo>
                <a:lnTo>
                  <a:pt x="2363597" y="768096"/>
                </a:lnTo>
                <a:lnTo>
                  <a:pt x="2363597" y="1171829"/>
                </a:lnTo>
                <a:lnTo>
                  <a:pt x="1876044" y="1171829"/>
                </a:lnTo>
              </a:path>
              <a:path w="5043170" h="1949450">
                <a:moveTo>
                  <a:pt x="1956815" y="768096"/>
                </a:moveTo>
                <a:lnTo>
                  <a:pt x="1956815" y="1171829"/>
                </a:lnTo>
                <a:lnTo>
                  <a:pt x="1956815" y="768096"/>
                </a:lnTo>
              </a:path>
              <a:path w="5043170" h="1949450">
                <a:moveTo>
                  <a:pt x="2363724" y="1171829"/>
                </a:moveTo>
                <a:lnTo>
                  <a:pt x="2363724" y="768096"/>
                </a:lnTo>
                <a:lnTo>
                  <a:pt x="2444495" y="768096"/>
                </a:lnTo>
                <a:lnTo>
                  <a:pt x="2444495" y="1171829"/>
                </a:lnTo>
                <a:lnTo>
                  <a:pt x="2363724" y="1171829"/>
                </a:lnTo>
              </a:path>
              <a:path w="5043170" h="1949450">
                <a:moveTo>
                  <a:pt x="443484" y="1089660"/>
                </a:moveTo>
                <a:lnTo>
                  <a:pt x="0" y="1584960"/>
                </a:lnTo>
                <a:lnTo>
                  <a:pt x="443484" y="1089660"/>
                </a:lnTo>
              </a:path>
              <a:path w="5043170" h="1949450">
                <a:moveTo>
                  <a:pt x="85293" y="1526667"/>
                </a:moveTo>
                <a:lnTo>
                  <a:pt x="0" y="1584960"/>
                </a:lnTo>
                <a:lnTo>
                  <a:pt x="47383" y="1493520"/>
                </a:lnTo>
                <a:lnTo>
                  <a:pt x="85293" y="1526667"/>
                </a:lnTo>
              </a:path>
              <a:path w="5043170" h="1949450">
                <a:moveTo>
                  <a:pt x="931164" y="1089660"/>
                </a:moveTo>
                <a:lnTo>
                  <a:pt x="1379092" y="1595501"/>
                </a:lnTo>
                <a:lnTo>
                  <a:pt x="931164" y="1089660"/>
                </a:lnTo>
              </a:path>
              <a:path w="5043170" h="1949450">
                <a:moveTo>
                  <a:pt x="1330198" y="1504188"/>
                </a:moveTo>
                <a:lnTo>
                  <a:pt x="1379220" y="1595501"/>
                </a:lnTo>
                <a:lnTo>
                  <a:pt x="1292352" y="1537843"/>
                </a:lnTo>
                <a:lnTo>
                  <a:pt x="1330198" y="1504188"/>
                </a:lnTo>
              </a:path>
              <a:path w="5043170" h="1949450">
                <a:moveTo>
                  <a:pt x="1429512" y="1089660"/>
                </a:moveTo>
                <a:lnTo>
                  <a:pt x="2758313" y="1606169"/>
                </a:lnTo>
                <a:lnTo>
                  <a:pt x="1429512" y="1089660"/>
                </a:lnTo>
              </a:path>
              <a:path w="5043170" h="1949450">
                <a:moveTo>
                  <a:pt x="2672334" y="1545336"/>
                </a:moveTo>
                <a:lnTo>
                  <a:pt x="2758313" y="1606169"/>
                </a:lnTo>
                <a:lnTo>
                  <a:pt x="2654807" y="1593342"/>
                </a:lnTo>
                <a:lnTo>
                  <a:pt x="2672334" y="1545336"/>
                </a:lnTo>
              </a:path>
              <a:path w="5043170" h="1949450">
                <a:moveTo>
                  <a:pt x="2564765" y="352044"/>
                </a:moveTo>
                <a:lnTo>
                  <a:pt x="1388364" y="746760"/>
                </a:lnTo>
                <a:lnTo>
                  <a:pt x="2564765" y="352044"/>
                </a:lnTo>
              </a:path>
              <a:path w="5043170" h="1949450">
                <a:moveTo>
                  <a:pt x="1493392" y="738886"/>
                </a:moveTo>
                <a:lnTo>
                  <a:pt x="1388364" y="746760"/>
                </a:lnTo>
                <a:lnTo>
                  <a:pt x="1477517" y="690372"/>
                </a:lnTo>
                <a:lnTo>
                  <a:pt x="1493392" y="738886"/>
                </a:lnTo>
              </a:path>
              <a:path w="5043170" h="1949450">
                <a:moveTo>
                  <a:pt x="3052572" y="361188"/>
                </a:moveTo>
                <a:lnTo>
                  <a:pt x="5042916" y="746760"/>
                </a:lnTo>
                <a:lnTo>
                  <a:pt x="3052572" y="361188"/>
                </a:lnTo>
              </a:path>
              <a:path w="5043170" h="1949450">
                <a:moveTo>
                  <a:pt x="1074420" y="1949069"/>
                </a:moveTo>
                <a:lnTo>
                  <a:pt x="1074420" y="1624584"/>
                </a:lnTo>
                <a:lnTo>
                  <a:pt x="1399032" y="1624584"/>
                </a:lnTo>
                <a:lnTo>
                  <a:pt x="1399032" y="1949069"/>
                </a:lnTo>
                <a:lnTo>
                  <a:pt x="1074420" y="1949069"/>
                </a:lnTo>
              </a:path>
              <a:path w="5043170" h="1949450">
                <a:moveTo>
                  <a:pt x="1399032" y="1949069"/>
                </a:moveTo>
                <a:lnTo>
                  <a:pt x="1399032" y="1624584"/>
                </a:lnTo>
                <a:lnTo>
                  <a:pt x="1723516" y="1624584"/>
                </a:lnTo>
                <a:lnTo>
                  <a:pt x="1723516" y="1949069"/>
                </a:lnTo>
                <a:lnTo>
                  <a:pt x="1399032" y="1949069"/>
                </a:lnTo>
              </a:path>
              <a:path w="5043170" h="1949450">
                <a:moveTo>
                  <a:pt x="1723644" y="1949069"/>
                </a:moveTo>
                <a:lnTo>
                  <a:pt x="1723644" y="1624584"/>
                </a:lnTo>
                <a:lnTo>
                  <a:pt x="2046732" y="1624584"/>
                </a:lnTo>
                <a:lnTo>
                  <a:pt x="2046732" y="1949069"/>
                </a:lnTo>
                <a:lnTo>
                  <a:pt x="1723644" y="194906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95929" y="2390013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8644" y="2468879"/>
            <a:ext cx="407034" cy="40259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550"/>
              </a:spcBef>
            </a:pPr>
            <a:r>
              <a:rPr sz="1300" spc="-2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2685" y="4122165"/>
            <a:ext cx="5962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 MT"/>
                <a:cs typeface="Arial MT"/>
              </a:rPr>
              <a:t>14*</a:t>
            </a:r>
            <a:r>
              <a:rPr sz="1300" spc="210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16*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1011" y="3295015"/>
            <a:ext cx="394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0283" y="3236976"/>
            <a:ext cx="403860" cy="40386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550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3267" y="4093464"/>
            <a:ext cx="325120" cy="324485"/>
          </a:xfrm>
          <a:prstGeom prst="rect">
            <a:avLst/>
          </a:prstGeom>
          <a:ln w="12318">
            <a:solidFill>
              <a:srgbClr val="00000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60"/>
              </a:spcBef>
            </a:pPr>
            <a:r>
              <a:rPr sz="1300" spc="-25" dirty="0">
                <a:latin typeface="Arial MT"/>
                <a:cs typeface="Arial MT"/>
              </a:rPr>
              <a:t>5*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5129" y="4101465"/>
            <a:ext cx="497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8295" algn="l"/>
              </a:tabLst>
            </a:pPr>
            <a:r>
              <a:rPr sz="1300" spc="-25" dirty="0">
                <a:latin typeface="Arial MT"/>
                <a:cs typeface="Arial MT"/>
              </a:rPr>
              <a:t>7*</a:t>
            </a:r>
            <a:r>
              <a:rPr sz="1300" dirty="0">
                <a:latin typeface="Arial MT"/>
                <a:cs typeface="Arial MT"/>
              </a:rPr>
              <a:t>	</a:t>
            </a:r>
            <a:r>
              <a:rPr sz="1300" spc="-25" dirty="0">
                <a:latin typeface="Arial MT"/>
                <a:cs typeface="Arial MT"/>
              </a:rPr>
              <a:t>8*</a:t>
            </a:r>
            <a:endParaRPr sz="1300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472057" y="3087370"/>
            <a:ext cx="7297420" cy="1384300"/>
            <a:chOff x="1472057" y="3087370"/>
            <a:chExt cx="7297420" cy="1384300"/>
          </a:xfrm>
        </p:grpSpPr>
        <p:sp>
          <p:nvSpPr>
            <p:cNvPr id="14" name="object 14"/>
            <p:cNvSpPr/>
            <p:nvPr/>
          </p:nvSpPr>
          <p:spPr>
            <a:xfrm>
              <a:off x="1472057" y="3921886"/>
              <a:ext cx="3250565" cy="114300"/>
            </a:xfrm>
            <a:custGeom>
              <a:avLst/>
              <a:gdLst/>
              <a:ahLst/>
              <a:cxnLst/>
              <a:rect l="l" t="t" r="r" b="b"/>
              <a:pathLst>
                <a:path w="3250565" h="114300">
                  <a:moveTo>
                    <a:pt x="430911" y="106680"/>
                  </a:moveTo>
                  <a:lnTo>
                    <a:pt x="402501" y="68199"/>
                  </a:lnTo>
                  <a:lnTo>
                    <a:pt x="352171" y="0"/>
                  </a:lnTo>
                  <a:lnTo>
                    <a:pt x="367423" y="52324"/>
                  </a:lnTo>
                  <a:lnTo>
                    <a:pt x="331089" y="35433"/>
                  </a:lnTo>
                  <a:lnTo>
                    <a:pt x="307428" y="27559"/>
                  </a:lnTo>
                  <a:lnTo>
                    <a:pt x="302514" y="26035"/>
                  </a:lnTo>
                  <a:lnTo>
                    <a:pt x="258318" y="17272"/>
                  </a:lnTo>
                  <a:lnTo>
                    <a:pt x="213614" y="14859"/>
                  </a:lnTo>
                  <a:lnTo>
                    <a:pt x="198755" y="15367"/>
                  </a:lnTo>
                  <a:lnTo>
                    <a:pt x="154305" y="21590"/>
                  </a:lnTo>
                  <a:lnTo>
                    <a:pt x="110998" y="34036"/>
                  </a:lnTo>
                  <a:lnTo>
                    <a:pt x="69596" y="53086"/>
                  </a:lnTo>
                  <a:lnTo>
                    <a:pt x="61620" y="57696"/>
                  </a:lnTo>
                  <a:lnTo>
                    <a:pt x="75057" y="4826"/>
                  </a:lnTo>
                  <a:lnTo>
                    <a:pt x="0" y="114173"/>
                  </a:lnTo>
                  <a:lnTo>
                    <a:pt x="99733" y="73533"/>
                  </a:lnTo>
                  <a:lnTo>
                    <a:pt x="122809" y="64135"/>
                  </a:lnTo>
                  <a:lnTo>
                    <a:pt x="72783" y="65849"/>
                  </a:lnTo>
                  <a:lnTo>
                    <a:pt x="63246" y="71374"/>
                  </a:lnTo>
                  <a:lnTo>
                    <a:pt x="71996" y="66294"/>
                  </a:lnTo>
                  <a:lnTo>
                    <a:pt x="72783" y="65849"/>
                  </a:lnTo>
                  <a:lnTo>
                    <a:pt x="75946" y="64008"/>
                  </a:lnTo>
                  <a:lnTo>
                    <a:pt x="89027" y="57277"/>
                  </a:lnTo>
                  <a:lnTo>
                    <a:pt x="129032" y="41275"/>
                  </a:lnTo>
                  <a:lnTo>
                    <a:pt x="171450" y="31369"/>
                  </a:lnTo>
                  <a:lnTo>
                    <a:pt x="214122" y="27559"/>
                  </a:lnTo>
                  <a:lnTo>
                    <a:pt x="228473" y="27686"/>
                  </a:lnTo>
                  <a:lnTo>
                    <a:pt x="271272" y="32004"/>
                  </a:lnTo>
                  <a:lnTo>
                    <a:pt x="313182" y="42545"/>
                  </a:lnTo>
                  <a:lnTo>
                    <a:pt x="353568" y="59309"/>
                  </a:lnTo>
                  <a:lnTo>
                    <a:pt x="356654" y="60960"/>
                  </a:lnTo>
                  <a:lnTo>
                    <a:pt x="306451" y="60960"/>
                  </a:lnTo>
                  <a:lnTo>
                    <a:pt x="430911" y="106680"/>
                  </a:lnTo>
                  <a:close/>
                </a:path>
                <a:path w="3250565" h="114300">
                  <a:moveTo>
                    <a:pt x="1802498" y="106680"/>
                  </a:moveTo>
                  <a:lnTo>
                    <a:pt x="1774101" y="68199"/>
                  </a:lnTo>
                  <a:lnTo>
                    <a:pt x="1723771" y="0"/>
                  </a:lnTo>
                  <a:lnTo>
                    <a:pt x="1739023" y="52324"/>
                  </a:lnTo>
                  <a:lnTo>
                    <a:pt x="1730629" y="47879"/>
                  </a:lnTo>
                  <a:lnTo>
                    <a:pt x="1716786" y="41275"/>
                  </a:lnTo>
                  <a:lnTo>
                    <a:pt x="1702689" y="35433"/>
                  </a:lnTo>
                  <a:lnTo>
                    <a:pt x="1688465" y="30480"/>
                  </a:lnTo>
                  <a:lnTo>
                    <a:pt x="1679028" y="27559"/>
                  </a:lnTo>
                  <a:lnTo>
                    <a:pt x="1674114" y="26035"/>
                  </a:lnTo>
                  <a:lnTo>
                    <a:pt x="1629918" y="17272"/>
                  </a:lnTo>
                  <a:lnTo>
                    <a:pt x="1585214" y="14859"/>
                  </a:lnTo>
                  <a:lnTo>
                    <a:pt x="1570355" y="15367"/>
                  </a:lnTo>
                  <a:lnTo>
                    <a:pt x="1525905" y="21590"/>
                  </a:lnTo>
                  <a:lnTo>
                    <a:pt x="1482598" y="34036"/>
                  </a:lnTo>
                  <a:lnTo>
                    <a:pt x="1441196" y="53086"/>
                  </a:lnTo>
                  <a:lnTo>
                    <a:pt x="1433220" y="57696"/>
                  </a:lnTo>
                  <a:lnTo>
                    <a:pt x="1446657" y="4826"/>
                  </a:lnTo>
                  <a:lnTo>
                    <a:pt x="1371600" y="114173"/>
                  </a:lnTo>
                  <a:lnTo>
                    <a:pt x="1471333" y="73533"/>
                  </a:lnTo>
                  <a:lnTo>
                    <a:pt x="1494409" y="64135"/>
                  </a:lnTo>
                  <a:lnTo>
                    <a:pt x="1444383" y="65849"/>
                  </a:lnTo>
                  <a:lnTo>
                    <a:pt x="1434846" y="71374"/>
                  </a:lnTo>
                  <a:lnTo>
                    <a:pt x="1443596" y="66294"/>
                  </a:lnTo>
                  <a:lnTo>
                    <a:pt x="1444383" y="65849"/>
                  </a:lnTo>
                  <a:lnTo>
                    <a:pt x="1447546" y="64008"/>
                  </a:lnTo>
                  <a:lnTo>
                    <a:pt x="1460627" y="57277"/>
                  </a:lnTo>
                  <a:lnTo>
                    <a:pt x="1500632" y="41275"/>
                  </a:lnTo>
                  <a:lnTo>
                    <a:pt x="1543050" y="31369"/>
                  </a:lnTo>
                  <a:lnTo>
                    <a:pt x="1585722" y="27559"/>
                  </a:lnTo>
                  <a:lnTo>
                    <a:pt x="1600073" y="27686"/>
                  </a:lnTo>
                  <a:lnTo>
                    <a:pt x="1642872" y="32004"/>
                  </a:lnTo>
                  <a:lnTo>
                    <a:pt x="1684782" y="42545"/>
                  </a:lnTo>
                  <a:lnTo>
                    <a:pt x="1725168" y="59309"/>
                  </a:lnTo>
                  <a:lnTo>
                    <a:pt x="1728254" y="60960"/>
                  </a:lnTo>
                  <a:lnTo>
                    <a:pt x="1678051" y="60960"/>
                  </a:lnTo>
                  <a:lnTo>
                    <a:pt x="1802498" y="106680"/>
                  </a:lnTo>
                  <a:close/>
                </a:path>
                <a:path w="3250565" h="114300">
                  <a:moveTo>
                    <a:pt x="3250311" y="106680"/>
                  </a:moveTo>
                  <a:lnTo>
                    <a:pt x="3221901" y="68199"/>
                  </a:lnTo>
                  <a:lnTo>
                    <a:pt x="3171571" y="0"/>
                  </a:lnTo>
                  <a:lnTo>
                    <a:pt x="3186823" y="52324"/>
                  </a:lnTo>
                  <a:lnTo>
                    <a:pt x="3150489" y="35433"/>
                  </a:lnTo>
                  <a:lnTo>
                    <a:pt x="3126829" y="27559"/>
                  </a:lnTo>
                  <a:lnTo>
                    <a:pt x="3121914" y="26035"/>
                  </a:lnTo>
                  <a:lnTo>
                    <a:pt x="3077718" y="17272"/>
                  </a:lnTo>
                  <a:lnTo>
                    <a:pt x="3033014" y="14859"/>
                  </a:lnTo>
                  <a:lnTo>
                    <a:pt x="3018155" y="15367"/>
                  </a:lnTo>
                  <a:lnTo>
                    <a:pt x="2973705" y="21590"/>
                  </a:lnTo>
                  <a:lnTo>
                    <a:pt x="2930398" y="34036"/>
                  </a:lnTo>
                  <a:lnTo>
                    <a:pt x="2888996" y="53086"/>
                  </a:lnTo>
                  <a:lnTo>
                    <a:pt x="2881020" y="57696"/>
                  </a:lnTo>
                  <a:lnTo>
                    <a:pt x="2894457" y="4826"/>
                  </a:lnTo>
                  <a:lnTo>
                    <a:pt x="2819400" y="114173"/>
                  </a:lnTo>
                  <a:lnTo>
                    <a:pt x="2919133" y="73533"/>
                  </a:lnTo>
                  <a:lnTo>
                    <a:pt x="2942209" y="64135"/>
                  </a:lnTo>
                  <a:lnTo>
                    <a:pt x="2892183" y="65849"/>
                  </a:lnTo>
                  <a:lnTo>
                    <a:pt x="2882646" y="71374"/>
                  </a:lnTo>
                  <a:lnTo>
                    <a:pt x="2891396" y="66294"/>
                  </a:lnTo>
                  <a:lnTo>
                    <a:pt x="2892183" y="65849"/>
                  </a:lnTo>
                  <a:lnTo>
                    <a:pt x="2895346" y="64008"/>
                  </a:lnTo>
                  <a:lnTo>
                    <a:pt x="2908427" y="57277"/>
                  </a:lnTo>
                  <a:lnTo>
                    <a:pt x="2948432" y="41275"/>
                  </a:lnTo>
                  <a:lnTo>
                    <a:pt x="2990850" y="31369"/>
                  </a:lnTo>
                  <a:lnTo>
                    <a:pt x="3033522" y="27559"/>
                  </a:lnTo>
                  <a:lnTo>
                    <a:pt x="3047873" y="27686"/>
                  </a:lnTo>
                  <a:lnTo>
                    <a:pt x="3090672" y="32004"/>
                  </a:lnTo>
                  <a:lnTo>
                    <a:pt x="3132582" y="42545"/>
                  </a:lnTo>
                  <a:lnTo>
                    <a:pt x="3172968" y="59309"/>
                  </a:lnTo>
                  <a:lnTo>
                    <a:pt x="3176054" y="60960"/>
                  </a:lnTo>
                  <a:lnTo>
                    <a:pt x="3125851" y="60960"/>
                  </a:lnTo>
                  <a:lnTo>
                    <a:pt x="3250311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25339" y="3093720"/>
              <a:ext cx="4137660" cy="1371600"/>
            </a:xfrm>
            <a:custGeom>
              <a:avLst/>
              <a:gdLst/>
              <a:ahLst/>
              <a:cxnLst/>
              <a:rect l="l" t="t" r="r" b="b"/>
              <a:pathLst>
                <a:path w="4137659" h="1371600">
                  <a:moveTo>
                    <a:pt x="0" y="1371472"/>
                  </a:moveTo>
                  <a:lnTo>
                    <a:pt x="0" y="996695"/>
                  </a:lnTo>
                  <a:lnTo>
                    <a:pt x="435737" y="996695"/>
                  </a:lnTo>
                  <a:lnTo>
                    <a:pt x="435737" y="1371472"/>
                  </a:lnTo>
                  <a:lnTo>
                    <a:pt x="0" y="1371472"/>
                  </a:lnTo>
                </a:path>
                <a:path w="4137659" h="1371600">
                  <a:moveTo>
                    <a:pt x="435863" y="1371472"/>
                  </a:moveTo>
                  <a:lnTo>
                    <a:pt x="435863" y="996695"/>
                  </a:lnTo>
                  <a:lnTo>
                    <a:pt x="868680" y="996695"/>
                  </a:lnTo>
                  <a:lnTo>
                    <a:pt x="868680" y="1371472"/>
                  </a:lnTo>
                  <a:lnTo>
                    <a:pt x="435863" y="1371472"/>
                  </a:lnTo>
                </a:path>
                <a:path w="4137659" h="1371600">
                  <a:moveTo>
                    <a:pt x="868680" y="1371472"/>
                  </a:moveTo>
                  <a:lnTo>
                    <a:pt x="868680" y="996695"/>
                  </a:lnTo>
                  <a:lnTo>
                    <a:pt x="1301496" y="996695"/>
                  </a:lnTo>
                  <a:lnTo>
                    <a:pt x="1301496" y="1371472"/>
                  </a:lnTo>
                  <a:lnTo>
                    <a:pt x="868680" y="1371472"/>
                  </a:lnTo>
                </a:path>
                <a:path w="4137659" h="1371600">
                  <a:moveTo>
                    <a:pt x="1301496" y="1371472"/>
                  </a:moveTo>
                  <a:lnTo>
                    <a:pt x="1301496" y="996695"/>
                  </a:lnTo>
                  <a:lnTo>
                    <a:pt x="1735709" y="996695"/>
                  </a:lnTo>
                  <a:lnTo>
                    <a:pt x="1735709" y="1371472"/>
                  </a:lnTo>
                  <a:lnTo>
                    <a:pt x="1301496" y="1371472"/>
                  </a:lnTo>
                </a:path>
                <a:path w="4137659" h="1371600">
                  <a:moveTo>
                    <a:pt x="1424939" y="467867"/>
                  </a:moveTo>
                  <a:lnTo>
                    <a:pt x="1424939" y="0"/>
                  </a:lnTo>
                  <a:lnTo>
                    <a:pt x="2075688" y="0"/>
                  </a:lnTo>
                  <a:lnTo>
                    <a:pt x="2075688" y="467867"/>
                  </a:lnTo>
                  <a:lnTo>
                    <a:pt x="1424939" y="467867"/>
                  </a:lnTo>
                </a:path>
                <a:path w="4137659" h="1371600">
                  <a:moveTo>
                    <a:pt x="2075688" y="467867"/>
                  </a:moveTo>
                  <a:lnTo>
                    <a:pt x="2075688" y="0"/>
                  </a:lnTo>
                  <a:lnTo>
                    <a:pt x="2727960" y="0"/>
                  </a:lnTo>
                  <a:lnTo>
                    <a:pt x="2727960" y="467867"/>
                  </a:lnTo>
                  <a:lnTo>
                    <a:pt x="2075688" y="467867"/>
                  </a:lnTo>
                </a:path>
                <a:path w="4137659" h="1371600">
                  <a:moveTo>
                    <a:pt x="2185416" y="0"/>
                  </a:moveTo>
                  <a:lnTo>
                    <a:pt x="2185416" y="467867"/>
                  </a:lnTo>
                  <a:lnTo>
                    <a:pt x="2185416" y="0"/>
                  </a:lnTo>
                </a:path>
                <a:path w="4137659" h="1371600">
                  <a:moveTo>
                    <a:pt x="2727960" y="467867"/>
                  </a:moveTo>
                  <a:lnTo>
                    <a:pt x="2727960" y="0"/>
                  </a:lnTo>
                  <a:lnTo>
                    <a:pt x="3378581" y="0"/>
                  </a:lnTo>
                  <a:lnTo>
                    <a:pt x="3378581" y="467867"/>
                  </a:lnTo>
                  <a:lnTo>
                    <a:pt x="2727960" y="467867"/>
                  </a:lnTo>
                </a:path>
                <a:path w="4137659" h="1371600">
                  <a:moveTo>
                    <a:pt x="2834640" y="0"/>
                  </a:moveTo>
                  <a:lnTo>
                    <a:pt x="2834640" y="467867"/>
                  </a:lnTo>
                  <a:lnTo>
                    <a:pt x="2834640" y="0"/>
                  </a:lnTo>
                </a:path>
                <a:path w="4137659" h="1371600">
                  <a:moveTo>
                    <a:pt x="3378708" y="467867"/>
                  </a:moveTo>
                  <a:lnTo>
                    <a:pt x="3378708" y="0"/>
                  </a:lnTo>
                  <a:lnTo>
                    <a:pt x="4027805" y="0"/>
                  </a:lnTo>
                  <a:lnTo>
                    <a:pt x="4027805" y="467867"/>
                  </a:lnTo>
                  <a:lnTo>
                    <a:pt x="3378708" y="467867"/>
                  </a:lnTo>
                </a:path>
                <a:path w="4137659" h="1371600">
                  <a:moveTo>
                    <a:pt x="3486912" y="0"/>
                  </a:moveTo>
                  <a:lnTo>
                    <a:pt x="3486912" y="467867"/>
                  </a:lnTo>
                  <a:lnTo>
                    <a:pt x="3486912" y="0"/>
                  </a:lnTo>
                </a:path>
                <a:path w="4137659" h="1371600">
                  <a:moveTo>
                    <a:pt x="4027932" y="467867"/>
                  </a:moveTo>
                  <a:lnTo>
                    <a:pt x="4027932" y="0"/>
                  </a:lnTo>
                  <a:lnTo>
                    <a:pt x="4137533" y="0"/>
                  </a:lnTo>
                  <a:lnTo>
                    <a:pt x="4137533" y="467867"/>
                  </a:lnTo>
                  <a:lnTo>
                    <a:pt x="4027932" y="467867"/>
                  </a:lnTo>
                </a:path>
                <a:path w="4137659" h="1371600">
                  <a:moveTo>
                    <a:pt x="1465961" y="397763"/>
                  </a:moveTo>
                  <a:lnTo>
                    <a:pt x="868680" y="972311"/>
                  </a:lnTo>
                  <a:lnTo>
                    <a:pt x="1465961" y="397763"/>
                  </a:lnTo>
                </a:path>
                <a:path w="4137659" h="1371600">
                  <a:moveTo>
                    <a:pt x="982980" y="903858"/>
                  </a:moveTo>
                  <a:lnTo>
                    <a:pt x="868680" y="972184"/>
                  </a:lnTo>
                  <a:lnTo>
                    <a:pt x="933704" y="865631"/>
                  </a:lnTo>
                  <a:lnTo>
                    <a:pt x="982980" y="903858"/>
                  </a:lnTo>
                </a:path>
                <a:path w="4137659" h="1371600">
                  <a:moveTo>
                    <a:pt x="2115312" y="397763"/>
                  </a:moveTo>
                  <a:lnTo>
                    <a:pt x="2727960" y="949324"/>
                  </a:lnTo>
                  <a:lnTo>
                    <a:pt x="2115312" y="397763"/>
                  </a:lnTo>
                </a:path>
                <a:path w="4137659" h="1371600">
                  <a:moveTo>
                    <a:pt x="2658237" y="844295"/>
                  </a:moveTo>
                  <a:lnTo>
                    <a:pt x="2727960" y="949324"/>
                  </a:lnTo>
                  <a:lnTo>
                    <a:pt x="2609088" y="884046"/>
                  </a:lnTo>
                  <a:lnTo>
                    <a:pt x="2658237" y="844295"/>
                  </a:lnTo>
                </a:path>
                <a:path w="4137659" h="1371600">
                  <a:moveTo>
                    <a:pt x="1378712" y="83819"/>
                  </a:moveTo>
                  <a:lnTo>
                    <a:pt x="1496440" y="150749"/>
                  </a:lnTo>
                  <a:lnTo>
                    <a:pt x="1356360" y="138049"/>
                  </a:lnTo>
                  <a:lnTo>
                    <a:pt x="1378712" y="8381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56959" y="3093720"/>
            <a:ext cx="544195" cy="46799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8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07382" y="4194428"/>
            <a:ext cx="7073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7040" algn="l"/>
              </a:tabLst>
            </a:pPr>
            <a:r>
              <a:rPr sz="1300" b="1" spc="-25" dirty="0">
                <a:latin typeface="Arial"/>
                <a:cs typeface="Arial"/>
              </a:rPr>
              <a:t>22*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1838" y="4205732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29*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18147" y="4084320"/>
          <a:ext cx="1737995" cy="374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1120076" y="3055556"/>
            <a:ext cx="6251575" cy="1005840"/>
            <a:chOff x="1120076" y="3055556"/>
            <a:chExt cx="6251575" cy="1005840"/>
          </a:xfrm>
        </p:grpSpPr>
        <p:sp>
          <p:nvSpPr>
            <p:cNvPr id="21" name="object 21"/>
            <p:cNvSpPr/>
            <p:nvPr/>
          </p:nvSpPr>
          <p:spPr>
            <a:xfrm>
              <a:off x="6123304" y="3949446"/>
              <a:ext cx="488315" cy="111760"/>
            </a:xfrm>
            <a:custGeom>
              <a:avLst/>
              <a:gdLst/>
              <a:ahLst/>
              <a:cxnLst/>
              <a:rect l="l" t="t" r="r" b="b"/>
              <a:pathLst>
                <a:path w="488315" h="111760">
                  <a:moveTo>
                    <a:pt x="24130" y="29717"/>
                  </a:moveTo>
                  <a:lnTo>
                    <a:pt x="0" y="111378"/>
                  </a:lnTo>
                  <a:lnTo>
                    <a:pt x="79883" y="81660"/>
                  </a:lnTo>
                  <a:lnTo>
                    <a:pt x="78323" y="81406"/>
                  </a:lnTo>
                  <a:lnTo>
                    <a:pt x="36068" y="81406"/>
                  </a:lnTo>
                  <a:lnTo>
                    <a:pt x="32004" y="81025"/>
                  </a:lnTo>
                  <a:lnTo>
                    <a:pt x="29845" y="78358"/>
                  </a:lnTo>
                  <a:lnTo>
                    <a:pt x="27559" y="75691"/>
                  </a:lnTo>
                  <a:lnTo>
                    <a:pt x="27773" y="72262"/>
                  </a:lnTo>
                  <a:lnTo>
                    <a:pt x="27812" y="71627"/>
                  </a:lnTo>
                  <a:lnTo>
                    <a:pt x="30607" y="69468"/>
                  </a:lnTo>
                  <a:lnTo>
                    <a:pt x="33040" y="67398"/>
                  </a:lnTo>
                  <a:lnTo>
                    <a:pt x="24130" y="29717"/>
                  </a:lnTo>
                  <a:close/>
                </a:path>
                <a:path w="488315" h="111760">
                  <a:moveTo>
                    <a:pt x="438323" y="71994"/>
                  </a:moveTo>
                  <a:lnTo>
                    <a:pt x="403351" y="86486"/>
                  </a:lnTo>
                  <a:lnTo>
                    <a:pt x="487806" y="97281"/>
                  </a:lnTo>
                  <a:lnTo>
                    <a:pt x="475858" y="76199"/>
                  </a:lnTo>
                  <a:lnTo>
                    <a:pt x="445389" y="76199"/>
                  </a:lnTo>
                  <a:lnTo>
                    <a:pt x="442341" y="74421"/>
                  </a:lnTo>
                  <a:lnTo>
                    <a:pt x="438323" y="71994"/>
                  </a:lnTo>
                  <a:close/>
                </a:path>
                <a:path w="488315" h="111760">
                  <a:moveTo>
                    <a:pt x="33040" y="67398"/>
                  </a:moveTo>
                  <a:lnTo>
                    <a:pt x="30607" y="69468"/>
                  </a:lnTo>
                  <a:lnTo>
                    <a:pt x="27812" y="71627"/>
                  </a:lnTo>
                  <a:lnTo>
                    <a:pt x="27638" y="74421"/>
                  </a:lnTo>
                  <a:lnTo>
                    <a:pt x="27559" y="75691"/>
                  </a:lnTo>
                  <a:lnTo>
                    <a:pt x="29845" y="78358"/>
                  </a:lnTo>
                  <a:lnTo>
                    <a:pt x="32004" y="81025"/>
                  </a:lnTo>
                  <a:lnTo>
                    <a:pt x="36068" y="81406"/>
                  </a:lnTo>
                  <a:lnTo>
                    <a:pt x="42773" y="75691"/>
                  </a:lnTo>
                  <a:lnTo>
                    <a:pt x="43245" y="75691"/>
                  </a:lnTo>
                  <a:lnTo>
                    <a:pt x="35450" y="74421"/>
                  </a:lnTo>
                  <a:lnTo>
                    <a:pt x="34701" y="74421"/>
                  </a:lnTo>
                  <a:lnTo>
                    <a:pt x="33040" y="67398"/>
                  </a:lnTo>
                  <a:close/>
                </a:path>
                <a:path w="488315" h="111760">
                  <a:moveTo>
                    <a:pt x="43245" y="75691"/>
                  </a:moveTo>
                  <a:lnTo>
                    <a:pt x="42773" y="75691"/>
                  </a:lnTo>
                  <a:lnTo>
                    <a:pt x="36068" y="81406"/>
                  </a:lnTo>
                  <a:lnTo>
                    <a:pt x="78323" y="81406"/>
                  </a:lnTo>
                  <a:lnTo>
                    <a:pt x="43245" y="75691"/>
                  </a:lnTo>
                  <a:close/>
                </a:path>
                <a:path w="488315" h="111760">
                  <a:moveTo>
                    <a:pt x="445663" y="61543"/>
                  </a:moveTo>
                  <a:lnTo>
                    <a:pt x="445643" y="68960"/>
                  </a:lnTo>
                  <a:lnTo>
                    <a:pt x="438323" y="71994"/>
                  </a:lnTo>
                  <a:lnTo>
                    <a:pt x="442341" y="74421"/>
                  </a:lnTo>
                  <a:lnTo>
                    <a:pt x="445389" y="76199"/>
                  </a:lnTo>
                  <a:lnTo>
                    <a:pt x="449199" y="75183"/>
                  </a:lnTo>
                  <a:lnTo>
                    <a:pt x="451103" y="72262"/>
                  </a:lnTo>
                  <a:lnTo>
                    <a:pt x="452881" y="69214"/>
                  </a:lnTo>
                  <a:lnTo>
                    <a:pt x="451866" y="65277"/>
                  </a:lnTo>
                  <a:lnTo>
                    <a:pt x="448945" y="63499"/>
                  </a:lnTo>
                  <a:lnTo>
                    <a:pt x="445663" y="61543"/>
                  </a:lnTo>
                  <a:close/>
                </a:path>
                <a:path w="488315" h="111760">
                  <a:moveTo>
                    <a:pt x="445770" y="23113"/>
                  </a:moveTo>
                  <a:lnTo>
                    <a:pt x="445663" y="61543"/>
                  </a:lnTo>
                  <a:lnTo>
                    <a:pt x="448945" y="63499"/>
                  </a:lnTo>
                  <a:lnTo>
                    <a:pt x="451866" y="65277"/>
                  </a:lnTo>
                  <a:lnTo>
                    <a:pt x="452816" y="68960"/>
                  </a:lnTo>
                  <a:lnTo>
                    <a:pt x="452881" y="69214"/>
                  </a:lnTo>
                  <a:lnTo>
                    <a:pt x="451103" y="72262"/>
                  </a:lnTo>
                  <a:lnTo>
                    <a:pt x="449199" y="75183"/>
                  </a:lnTo>
                  <a:lnTo>
                    <a:pt x="445389" y="76199"/>
                  </a:lnTo>
                  <a:lnTo>
                    <a:pt x="475858" y="76199"/>
                  </a:lnTo>
                  <a:lnTo>
                    <a:pt x="445770" y="23113"/>
                  </a:lnTo>
                  <a:close/>
                </a:path>
                <a:path w="488315" h="111760">
                  <a:moveTo>
                    <a:pt x="235458" y="0"/>
                  </a:moveTo>
                  <a:lnTo>
                    <a:pt x="185293" y="2666"/>
                  </a:lnTo>
                  <a:lnTo>
                    <a:pt x="137287" y="12318"/>
                  </a:lnTo>
                  <a:lnTo>
                    <a:pt x="92583" y="28955"/>
                  </a:lnTo>
                  <a:lnTo>
                    <a:pt x="51689" y="52704"/>
                  </a:lnTo>
                  <a:lnTo>
                    <a:pt x="33040" y="67398"/>
                  </a:lnTo>
                  <a:lnTo>
                    <a:pt x="34701" y="74421"/>
                  </a:lnTo>
                  <a:lnTo>
                    <a:pt x="35450" y="74421"/>
                  </a:lnTo>
                  <a:lnTo>
                    <a:pt x="43245" y="75691"/>
                  </a:lnTo>
                  <a:lnTo>
                    <a:pt x="42773" y="75691"/>
                  </a:lnTo>
                  <a:lnTo>
                    <a:pt x="47112" y="71994"/>
                  </a:lnTo>
                  <a:lnTo>
                    <a:pt x="84709" y="47116"/>
                  </a:lnTo>
                  <a:lnTo>
                    <a:pt x="126492" y="28955"/>
                  </a:lnTo>
                  <a:lnTo>
                    <a:pt x="171450" y="17525"/>
                  </a:lnTo>
                  <a:lnTo>
                    <a:pt x="219202" y="12826"/>
                  </a:lnTo>
                  <a:lnTo>
                    <a:pt x="327910" y="12699"/>
                  </a:lnTo>
                  <a:lnTo>
                    <a:pt x="321945" y="11175"/>
                  </a:lnTo>
                  <a:lnTo>
                    <a:pt x="304546" y="7365"/>
                  </a:lnTo>
                  <a:lnTo>
                    <a:pt x="287147" y="4317"/>
                  </a:lnTo>
                  <a:lnTo>
                    <a:pt x="269875" y="2158"/>
                  </a:lnTo>
                  <a:lnTo>
                    <a:pt x="252603" y="761"/>
                  </a:lnTo>
                  <a:lnTo>
                    <a:pt x="235458" y="0"/>
                  </a:lnTo>
                  <a:close/>
                </a:path>
                <a:path w="488315" h="111760">
                  <a:moveTo>
                    <a:pt x="327910" y="12699"/>
                  </a:moveTo>
                  <a:lnTo>
                    <a:pt x="235585" y="12699"/>
                  </a:lnTo>
                  <a:lnTo>
                    <a:pt x="252095" y="13334"/>
                  </a:lnTo>
                  <a:lnTo>
                    <a:pt x="268732" y="14858"/>
                  </a:lnTo>
                  <a:lnTo>
                    <a:pt x="319150" y="23494"/>
                  </a:lnTo>
                  <a:lnTo>
                    <a:pt x="369824" y="39115"/>
                  </a:lnTo>
                  <a:lnTo>
                    <a:pt x="419862" y="61721"/>
                  </a:lnTo>
                  <a:lnTo>
                    <a:pt x="438323" y="71994"/>
                  </a:lnTo>
                  <a:lnTo>
                    <a:pt x="445643" y="68960"/>
                  </a:lnTo>
                  <a:lnTo>
                    <a:pt x="408559" y="41782"/>
                  </a:lnTo>
                  <a:lnTo>
                    <a:pt x="356870" y="21081"/>
                  </a:lnTo>
                  <a:lnTo>
                    <a:pt x="339344" y="15620"/>
                  </a:lnTo>
                  <a:lnTo>
                    <a:pt x="32791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33093" y="3068574"/>
              <a:ext cx="6225540" cy="654050"/>
            </a:xfrm>
            <a:custGeom>
              <a:avLst/>
              <a:gdLst/>
              <a:ahLst/>
              <a:cxnLst/>
              <a:rect l="l" t="t" r="r" b="b"/>
              <a:pathLst>
                <a:path w="6225540" h="654050">
                  <a:moveTo>
                    <a:pt x="4466844" y="271272"/>
                  </a:moveTo>
                  <a:lnTo>
                    <a:pt x="4477296" y="229309"/>
                  </a:lnTo>
                  <a:lnTo>
                    <a:pt x="4507610" y="189376"/>
                  </a:lnTo>
                  <a:lnTo>
                    <a:pt x="4556222" y="151955"/>
                  </a:lnTo>
                  <a:lnTo>
                    <a:pt x="4621568" y="117528"/>
                  </a:lnTo>
                  <a:lnTo>
                    <a:pt x="4660027" y="101588"/>
                  </a:lnTo>
                  <a:lnTo>
                    <a:pt x="4702084" y="86576"/>
                  </a:lnTo>
                  <a:lnTo>
                    <a:pt x="4747541" y="72554"/>
                  </a:lnTo>
                  <a:lnTo>
                    <a:pt x="4796205" y="59582"/>
                  </a:lnTo>
                  <a:lnTo>
                    <a:pt x="4847880" y="47720"/>
                  </a:lnTo>
                  <a:lnTo>
                    <a:pt x="4902369" y="37027"/>
                  </a:lnTo>
                  <a:lnTo>
                    <a:pt x="4959478" y="27565"/>
                  </a:lnTo>
                  <a:lnTo>
                    <a:pt x="5019010" y="19393"/>
                  </a:lnTo>
                  <a:lnTo>
                    <a:pt x="5080772" y="12572"/>
                  </a:lnTo>
                  <a:lnTo>
                    <a:pt x="5144566" y="7162"/>
                  </a:lnTo>
                  <a:lnTo>
                    <a:pt x="5210198" y="3223"/>
                  </a:lnTo>
                  <a:lnTo>
                    <a:pt x="5277471" y="815"/>
                  </a:lnTo>
                  <a:lnTo>
                    <a:pt x="5346192" y="0"/>
                  </a:lnTo>
                  <a:lnTo>
                    <a:pt x="5414912" y="815"/>
                  </a:lnTo>
                  <a:lnTo>
                    <a:pt x="5482185" y="3223"/>
                  </a:lnTo>
                  <a:lnTo>
                    <a:pt x="5547817" y="7162"/>
                  </a:lnTo>
                  <a:lnTo>
                    <a:pt x="5611611" y="12572"/>
                  </a:lnTo>
                  <a:lnTo>
                    <a:pt x="5673373" y="19393"/>
                  </a:lnTo>
                  <a:lnTo>
                    <a:pt x="5732905" y="27565"/>
                  </a:lnTo>
                  <a:lnTo>
                    <a:pt x="5790014" y="37027"/>
                  </a:lnTo>
                  <a:lnTo>
                    <a:pt x="5844503" y="47720"/>
                  </a:lnTo>
                  <a:lnTo>
                    <a:pt x="5896178" y="59582"/>
                  </a:lnTo>
                  <a:lnTo>
                    <a:pt x="5944842" y="72554"/>
                  </a:lnTo>
                  <a:lnTo>
                    <a:pt x="5990299" y="86576"/>
                  </a:lnTo>
                  <a:lnTo>
                    <a:pt x="6032356" y="101588"/>
                  </a:lnTo>
                  <a:lnTo>
                    <a:pt x="6070815" y="117528"/>
                  </a:lnTo>
                  <a:lnTo>
                    <a:pt x="6105482" y="134337"/>
                  </a:lnTo>
                  <a:lnTo>
                    <a:pt x="6162657" y="170322"/>
                  </a:lnTo>
                  <a:lnTo>
                    <a:pt x="6202315" y="209059"/>
                  </a:lnTo>
                  <a:lnTo>
                    <a:pt x="6222894" y="250066"/>
                  </a:lnTo>
                  <a:lnTo>
                    <a:pt x="6225539" y="271272"/>
                  </a:lnTo>
                  <a:lnTo>
                    <a:pt x="6222894" y="292477"/>
                  </a:lnTo>
                  <a:lnTo>
                    <a:pt x="6202315" y="333484"/>
                  </a:lnTo>
                  <a:lnTo>
                    <a:pt x="6162657" y="372221"/>
                  </a:lnTo>
                  <a:lnTo>
                    <a:pt x="6105482" y="408206"/>
                  </a:lnTo>
                  <a:lnTo>
                    <a:pt x="6070815" y="425015"/>
                  </a:lnTo>
                  <a:lnTo>
                    <a:pt x="6032356" y="440955"/>
                  </a:lnTo>
                  <a:lnTo>
                    <a:pt x="5990299" y="455967"/>
                  </a:lnTo>
                  <a:lnTo>
                    <a:pt x="5944842" y="469989"/>
                  </a:lnTo>
                  <a:lnTo>
                    <a:pt x="5896178" y="482961"/>
                  </a:lnTo>
                  <a:lnTo>
                    <a:pt x="5844503" y="494823"/>
                  </a:lnTo>
                  <a:lnTo>
                    <a:pt x="5790014" y="505516"/>
                  </a:lnTo>
                  <a:lnTo>
                    <a:pt x="5732905" y="514978"/>
                  </a:lnTo>
                  <a:lnTo>
                    <a:pt x="5673373" y="523150"/>
                  </a:lnTo>
                  <a:lnTo>
                    <a:pt x="5611611" y="529971"/>
                  </a:lnTo>
                  <a:lnTo>
                    <a:pt x="5547817" y="535381"/>
                  </a:lnTo>
                  <a:lnTo>
                    <a:pt x="5482185" y="539320"/>
                  </a:lnTo>
                  <a:lnTo>
                    <a:pt x="5414912" y="541728"/>
                  </a:lnTo>
                  <a:lnTo>
                    <a:pt x="5346192" y="542544"/>
                  </a:lnTo>
                  <a:lnTo>
                    <a:pt x="5277471" y="541728"/>
                  </a:lnTo>
                  <a:lnTo>
                    <a:pt x="5210198" y="539320"/>
                  </a:lnTo>
                  <a:lnTo>
                    <a:pt x="5144566" y="535381"/>
                  </a:lnTo>
                  <a:lnTo>
                    <a:pt x="5080772" y="529971"/>
                  </a:lnTo>
                  <a:lnTo>
                    <a:pt x="5019010" y="523150"/>
                  </a:lnTo>
                  <a:lnTo>
                    <a:pt x="4959478" y="514978"/>
                  </a:lnTo>
                  <a:lnTo>
                    <a:pt x="4902369" y="505516"/>
                  </a:lnTo>
                  <a:lnTo>
                    <a:pt x="4847880" y="494823"/>
                  </a:lnTo>
                  <a:lnTo>
                    <a:pt x="4796205" y="482961"/>
                  </a:lnTo>
                  <a:lnTo>
                    <a:pt x="4747541" y="469989"/>
                  </a:lnTo>
                  <a:lnTo>
                    <a:pt x="4702084" y="455967"/>
                  </a:lnTo>
                  <a:lnTo>
                    <a:pt x="4660027" y="440955"/>
                  </a:lnTo>
                  <a:lnTo>
                    <a:pt x="4621568" y="425015"/>
                  </a:lnTo>
                  <a:lnTo>
                    <a:pt x="4586901" y="408206"/>
                  </a:lnTo>
                  <a:lnTo>
                    <a:pt x="4529726" y="372221"/>
                  </a:lnTo>
                  <a:lnTo>
                    <a:pt x="4490068" y="333484"/>
                  </a:lnTo>
                  <a:lnTo>
                    <a:pt x="4469489" y="292477"/>
                  </a:lnTo>
                  <a:lnTo>
                    <a:pt x="4466844" y="271272"/>
                  </a:lnTo>
                  <a:close/>
                </a:path>
                <a:path w="6225540" h="654050">
                  <a:moveTo>
                    <a:pt x="0" y="382524"/>
                  </a:moveTo>
                  <a:lnTo>
                    <a:pt x="10452" y="340561"/>
                  </a:lnTo>
                  <a:lnTo>
                    <a:pt x="40766" y="300628"/>
                  </a:lnTo>
                  <a:lnTo>
                    <a:pt x="89378" y="263207"/>
                  </a:lnTo>
                  <a:lnTo>
                    <a:pt x="154724" y="228780"/>
                  </a:lnTo>
                  <a:lnTo>
                    <a:pt x="193183" y="212840"/>
                  </a:lnTo>
                  <a:lnTo>
                    <a:pt x="235240" y="197828"/>
                  </a:lnTo>
                  <a:lnTo>
                    <a:pt x="280697" y="183806"/>
                  </a:lnTo>
                  <a:lnTo>
                    <a:pt x="329361" y="170834"/>
                  </a:lnTo>
                  <a:lnTo>
                    <a:pt x="381036" y="158972"/>
                  </a:lnTo>
                  <a:lnTo>
                    <a:pt x="435525" y="148279"/>
                  </a:lnTo>
                  <a:lnTo>
                    <a:pt x="492634" y="138817"/>
                  </a:lnTo>
                  <a:lnTo>
                    <a:pt x="552166" y="130645"/>
                  </a:lnTo>
                  <a:lnTo>
                    <a:pt x="613928" y="123824"/>
                  </a:lnTo>
                  <a:lnTo>
                    <a:pt x="677722" y="118414"/>
                  </a:lnTo>
                  <a:lnTo>
                    <a:pt x="743354" y="114475"/>
                  </a:lnTo>
                  <a:lnTo>
                    <a:pt x="810627" y="112067"/>
                  </a:lnTo>
                  <a:lnTo>
                    <a:pt x="879348" y="111251"/>
                  </a:lnTo>
                  <a:lnTo>
                    <a:pt x="948068" y="112067"/>
                  </a:lnTo>
                  <a:lnTo>
                    <a:pt x="1015341" y="114475"/>
                  </a:lnTo>
                  <a:lnTo>
                    <a:pt x="1080973" y="118414"/>
                  </a:lnTo>
                  <a:lnTo>
                    <a:pt x="1144767" y="123824"/>
                  </a:lnTo>
                  <a:lnTo>
                    <a:pt x="1206529" y="130645"/>
                  </a:lnTo>
                  <a:lnTo>
                    <a:pt x="1266061" y="138817"/>
                  </a:lnTo>
                  <a:lnTo>
                    <a:pt x="1323170" y="148279"/>
                  </a:lnTo>
                  <a:lnTo>
                    <a:pt x="1377659" y="158972"/>
                  </a:lnTo>
                  <a:lnTo>
                    <a:pt x="1429334" y="170834"/>
                  </a:lnTo>
                  <a:lnTo>
                    <a:pt x="1477998" y="183806"/>
                  </a:lnTo>
                  <a:lnTo>
                    <a:pt x="1523455" y="197828"/>
                  </a:lnTo>
                  <a:lnTo>
                    <a:pt x="1565512" y="212840"/>
                  </a:lnTo>
                  <a:lnTo>
                    <a:pt x="1603971" y="228780"/>
                  </a:lnTo>
                  <a:lnTo>
                    <a:pt x="1638638" y="245589"/>
                  </a:lnTo>
                  <a:lnTo>
                    <a:pt x="1695813" y="281574"/>
                  </a:lnTo>
                  <a:lnTo>
                    <a:pt x="1735471" y="320311"/>
                  </a:lnTo>
                  <a:lnTo>
                    <a:pt x="1756050" y="361318"/>
                  </a:lnTo>
                  <a:lnTo>
                    <a:pt x="1758695" y="382524"/>
                  </a:lnTo>
                  <a:lnTo>
                    <a:pt x="1756050" y="403729"/>
                  </a:lnTo>
                  <a:lnTo>
                    <a:pt x="1735471" y="444736"/>
                  </a:lnTo>
                  <a:lnTo>
                    <a:pt x="1695813" y="483473"/>
                  </a:lnTo>
                  <a:lnTo>
                    <a:pt x="1638638" y="519458"/>
                  </a:lnTo>
                  <a:lnTo>
                    <a:pt x="1603971" y="536267"/>
                  </a:lnTo>
                  <a:lnTo>
                    <a:pt x="1565512" y="552207"/>
                  </a:lnTo>
                  <a:lnTo>
                    <a:pt x="1523455" y="567219"/>
                  </a:lnTo>
                  <a:lnTo>
                    <a:pt x="1477998" y="581241"/>
                  </a:lnTo>
                  <a:lnTo>
                    <a:pt x="1429334" y="594213"/>
                  </a:lnTo>
                  <a:lnTo>
                    <a:pt x="1377659" y="606075"/>
                  </a:lnTo>
                  <a:lnTo>
                    <a:pt x="1323170" y="616768"/>
                  </a:lnTo>
                  <a:lnTo>
                    <a:pt x="1266061" y="626230"/>
                  </a:lnTo>
                  <a:lnTo>
                    <a:pt x="1206529" y="634402"/>
                  </a:lnTo>
                  <a:lnTo>
                    <a:pt x="1144767" y="641223"/>
                  </a:lnTo>
                  <a:lnTo>
                    <a:pt x="1080973" y="646633"/>
                  </a:lnTo>
                  <a:lnTo>
                    <a:pt x="1015341" y="650572"/>
                  </a:lnTo>
                  <a:lnTo>
                    <a:pt x="948068" y="652980"/>
                  </a:lnTo>
                  <a:lnTo>
                    <a:pt x="879348" y="653795"/>
                  </a:lnTo>
                  <a:lnTo>
                    <a:pt x="810627" y="652980"/>
                  </a:lnTo>
                  <a:lnTo>
                    <a:pt x="743354" y="650572"/>
                  </a:lnTo>
                  <a:lnTo>
                    <a:pt x="677722" y="646633"/>
                  </a:lnTo>
                  <a:lnTo>
                    <a:pt x="613928" y="641223"/>
                  </a:lnTo>
                  <a:lnTo>
                    <a:pt x="552166" y="634402"/>
                  </a:lnTo>
                  <a:lnTo>
                    <a:pt x="492634" y="626230"/>
                  </a:lnTo>
                  <a:lnTo>
                    <a:pt x="435525" y="616768"/>
                  </a:lnTo>
                  <a:lnTo>
                    <a:pt x="381036" y="606075"/>
                  </a:lnTo>
                  <a:lnTo>
                    <a:pt x="329361" y="594213"/>
                  </a:lnTo>
                  <a:lnTo>
                    <a:pt x="280697" y="581241"/>
                  </a:lnTo>
                  <a:lnTo>
                    <a:pt x="235240" y="567219"/>
                  </a:lnTo>
                  <a:lnTo>
                    <a:pt x="193183" y="552207"/>
                  </a:lnTo>
                  <a:lnTo>
                    <a:pt x="154724" y="536267"/>
                  </a:lnTo>
                  <a:lnTo>
                    <a:pt x="120057" y="519458"/>
                  </a:lnTo>
                  <a:lnTo>
                    <a:pt x="62882" y="483473"/>
                  </a:lnTo>
                  <a:lnTo>
                    <a:pt x="23224" y="444736"/>
                  </a:lnTo>
                  <a:lnTo>
                    <a:pt x="2645" y="403729"/>
                  </a:lnTo>
                  <a:lnTo>
                    <a:pt x="0" y="382524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395854" y="5051297"/>
            <a:ext cx="4286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346451" y="3605403"/>
            <a:ext cx="4083685" cy="1729105"/>
            <a:chOff x="2346451" y="3605403"/>
            <a:chExt cx="4083685" cy="1729105"/>
          </a:xfrm>
        </p:grpSpPr>
        <p:sp>
          <p:nvSpPr>
            <p:cNvPr id="25" name="object 25"/>
            <p:cNvSpPr/>
            <p:nvPr/>
          </p:nvSpPr>
          <p:spPr>
            <a:xfrm>
              <a:off x="2594863" y="4871466"/>
              <a:ext cx="689610" cy="462915"/>
            </a:xfrm>
            <a:custGeom>
              <a:avLst/>
              <a:gdLst/>
              <a:ahLst/>
              <a:cxnLst/>
              <a:rect l="l" t="t" r="r" b="b"/>
              <a:pathLst>
                <a:path w="689610" h="462914">
                  <a:moveTo>
                    <a:pt x="639957" y="437306"/>
                  </a:moveTo>
                  <a:lnTo>
                    <a:pt x="604774" y="451992"/>
                  </a:lnTo>
                  <a:lnTo>
                    <a:pt x="689356" y="462533"/>
                  </a:lnTo>
                  <a:lnTo>
                    <a:pt x="676276" y="439673"/>
                  </a:lnTo>
                  <a:lnTo>
                    <a:pt x="643509" y="439673"/>
                  </a:lnTo>
                  <a:lnTo>
                    <a:pt x="639957" y="437306"/>
                  </a:lnTo>
                  <a:close/>
                </a:path>
                <a:path w="689610" h="462914">
                  <a:moveTo>
                    <a:pt x="647065" y="434403"/>
                  </a:moveTo>
                  <a:lnTo>
                    <a:pt x="646912" y="434403"/>
                  </a:lnTo>
                  <a:lnTo>
                    <a:pt x="639957" y="437306"/>
                  </a:lnTo>
                  <a:lnTo>
                    <a:pt x="643509" y="439673"/>
                  </a:lnTo>
                  <a:lnTo>
                    <a:pt x="647065" y="434403"/>
                  </a:lnTo>
                  <a:close/>
                </a:path>
                <a:path w="689610" h="462914">
                  <a:moveTo>
                    <a:pt x="647065" y="388619"/>
                  </a:moveTo>
                  <a:lnTo>
                    <a:pt x="647065" y="426761"/>
                  </a:lnTo>
                  <a:lnTo>
                    <a:pt x="650621" y="429132"/>
                  </a:lnTo>
                  <a:lnTo>
                    <a:pt x="643509" y="439673"/>
                  </a:lnTo>
                  <a:lnTo>
                    <a:pt x="676276" y="439673"/>
                  </a:lnTo>
                  <a:lnTo>
                    <a:pt x="647065" y="388619"/>
                  </a:lnTo>
                  <a:close/>
                </a:path>
                <a:path w="689610" h="462914">
                  <a:moveTo>
                    <a:pt x="7112" y="0"/>
                  </a:moveTo>
                  <a:lnTo>
                    <a:pt x="0" y="10667"/>
                  </a:lnTo>
                  <a:lnTo>
                    <a:pt x="639957" y="437306"/>
                  </a:lnTo>
                  <a:lnTo>
                    <a:pt x="646912" y="434403"/>
                  </a:lnTo>
                  <a:lnTo>
                    <a:pt x="647065" y="434403"/>
                  </a:lnTo>
                  <a:lnTo>
                    <a:pt x="647065" y="426761"/>
                  </a:lnTo>
                  <a:lnTo>
                    <a:pt x="7112" y="0"/>
                  </a:lnTo>
                  <a:close/>
                </a:path>
                <a:path w="689610" h="462914">
                  <a:moveTo>
                    <a:pt x="647065" y="426761"/>
                  </a:moveTo>
                  <a:lnTo>
                    <a:pt x="647065" y="434403"/>
                  </a:lnTo>
                  <a:lnTo>
                    <a:pt x="650621" y="429132"/>
                  </a:lnTo>
                  <a:lnTo>
                    <a:pt x="647065" y="4267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46452" y="3605403"/>
              <a:ext cx="4083685" cy="1578610"/>
            </a:xfrm>
            <a:custGeom>
              <a:avLst/>
              <a:gdLst/>
              <a:ahLst/>
              <a:cxnLst/>
              <a:rect l="l" t="t" r="r" b="b"/>
              <a:pathLst>
                <a:path w="4083685" h="1578610">
                  <a:moveTo>
                    <a:pt x="38481" y="132715"/>
                  </a:moveTo>
                  <a:lnTo>
                    <a:pt x="7112" y="110998"/>
                  </a:lnTo>
                  <a:lnTo>
                    <a:pt x="0" y="121412"/>
                  </a:lnTo>
                  <a:lnTo>
                    <a:pt x="31242" y="143129"/>
                  </a:lnTo>
                  <a:lnTo>
                    <a:pt x="38481" y="132715"/>
                  </a:lnTo>
                  <a:close/>
                </a:path>
                <a:path w="4083685" h="1578610">
                  <a:moveTo>
                    <a:pt x="80264" y="161544"/>
                  </a:moveTo>
                  <a:lnTo>
                    <a:pt x="48895" y="139954"/>
                  </a:lnTo>
                  <a:lnTo>
                    <a:pt x="41656" y="150368"/>
                  </a:lnTo>
                  <a:lnTo>
                    <a:pt x="73025" y="172085"/>
                  </a:lnTo>
                  <a:lnTo>
                    <a:pt x="80264" y="161544"/>
                  </a:lnTo>
                  <a:close/>
                </a:path>
                <a:path w="4083685" h="1578610">
                  <a:moveTo>
                    <a:pt x="122047" y="190500"/>
                  </a:moveTo>
                  <a:lnTo>
                    <a:pt x="90678" y="168783"/>
                  </a:lnTo>
                  <a:lnTo>
                    <a:pt x="83439" y="179324"/>
                  </a:lnTo>
                  <a:lnTo>
                    <a:pt x="114808" y="200914"/>
                  </a:lnTo>
                  <a:lnTo>
                    <a:pt x="122047" y="190500"/>
                  </a:lnTo>
                  <a:close/>
                </a:path>
                <a:path w="4083685" h="1578610">
                  <a:moveTo>
                    <a:pt x="163830" y="219456"/>
                  </a:moveTo>
                  <a:lnTo>
                    <a:pt x="132461" y="197739"/>
                  </a:lnTo>
                  <a:lnTo>
                    <a:pt x="125222" y="208153"/>
                  </a:lnTo>
                  <a:lnTo>
                    <a:pt x="156591" y="229870"/>
                  </a:lnTo>
                  <a:lnTo>
                    <a:pt x="163830" y="219456"/>
                  </a:lnTo>
                  <a:close/>
                </a:path>
                <a:path w="4083685" h="1578610">
                  <a:moveTo>
                    <a:pt x="205486" y="248412"/>
                  </a:moveTo>
                  <a:lnTo>
                    <a:pt x="174244" y="226695"/>
                  </a:lnTo>
                  <a:lnTo>
                    <a:pt x="167005" y="237109"/>
                  </a:lnTo>
                  <a:lnTo>
                    <a:pt x="198247" y="258826"/>
                  </a:lnTo>
                  <a:lnTo>
                    <a:pt x="205486" y="248412"/>
                  </a:lnTo>
                  <a:close/>
                </a:path>
                <a:path w="4083685" h="1578610">
                  <a:moveTo>
                    <a:pt x="247269" y="277368"/>
                  </a:moveTo>
                  <a:lnTo>
                    <a:pt x="216027" y="255651"/>
                  </a:lnTo>
                  <a:lnTo>
                    <a:pt x="208788" y="266065"/>
                  </a:lnTo>
                  <a:lnTo>
                    <a:pt x="240030" y="287782"/>
                  </a:lnTo>
                  <a:lnTo>
                    <a:pt x="247269" y="277368"/>
                  </a:lnTo>
                  <a:close/>
                </a:path>
                <a:path w="4083685" h="1578610">
                  <a:moveTo>
                    <a:pt x="289052" y="306197"/>
                  </a:moveTo>
                  <a:lnTo>
                    <a:pt x="257683" y="284480"/>
                  </a:lnTo>
                  <a:lnTo>
                    <a:pt x="250444" y="295021"/>
                  </a:lnTo>
                  <a:lnTo>
                    <a:pt x="281813" y="316611"/>
                  </a:lnTo>
                  <a:lnTo>
                    <a:pt x="289052" y="306197"/>
                  </a:lnTo>
                  <a:close/>
                </a:path>
                <a:path w="4083685" h="1578610">
                  <a:moveTo>
                    <a:pt x="330835" y="335153"/>
                  </a:moveTo>
                  <a:lnTo>
                    <a:pt x="299466" y="313436"/>
                  </a:lnTo>
                  <a:lnTo>
                    <a:pt x="292227" y="323850"/>
                  </a:lnTo>
                  <a:lnTo>
                    <a:pt x="323596" y="345567"/>
                  </a:lnTo>
                  <a:lnTo>
                    <a:pt x="330835" y="335153"/>
                  </a:lnTo>
                  <a:close/>
                </a:path>
                <a:path w="4083685" h="1578610">
                  <a:moveTo>
                    <a:pt x="372618" y="364109"/>
                  </a:moveTo>
                  <a:lnTo>
                    <a:pt x="341249" y="342392"/>
                  </a:lnTo>
                  <a:lnTo>
                    <a:pt x="334010" y="352806"/>
                  </a:lnTo>
                  <a:lnTo>
                    <a:pt x="365379" y="374523"/>
                  </a:lnTo>
                  <a:lnTo>
                    <a:pt x="372618" y="364109"/>
                  </a:lnTo>
                  <a:close/>
                </a:path>
                <a:path w="4083685" h="1578610">
                  <a:moveTo>
                    <a:pt x="414274" y="393065"/>
                  </a:moveTo>
                  <a:lnTo>
                    <a:pt x="383032" y="371348"/>
                  </a:lnTo>
                  <a:lnTo>
                    <a:pt x="375793" y="381762"/>
                  </a:lnTo>
                  <a:lnTo>
                    <a:pt x="407162" y="403479"/>
                  </a:lnTo>
                  <a:lnTo>
                    <a:pt x="414274" y="393065"/>
                  </a:lnTo>
                  <a:close/>
                </a:path>
                <a:path w="4083685" h="1578610">
                  <a:moveTo>
                    <a:pt x="456057" y="421894"/>
                  </a:moveTo>
                  <a:lnTo>
                    <a:pt x="424815" y="400304"/>
                  </a:lnTo>
                  <a:lnTo>
                    <a:pt x="417576" y="410718"/>
                  </a:lnTo>
                  <a:lnTo>
                    <a:pt x="448818" y="432435"/>
                  </a:lnTo>
                  <a:lnTo>
                    <a:pt x="456057" y="421894"/>
                  </a:lnTo>
                  <a:close/>
                </a:path>
                <a:path w="4083685" h="1578610">
                  <a:moveTo>
                    <a:pt x="497840" y="450850"/>
                  </a:moveTo>
                  <a:lnTo>
                    <a:pt x="466598" y="429133"/>
                  </a:lnTo>
                  <a:lnTo>
                    <a:pt x="459359" y="439547"/>
                  </a:lnTo>
                  <a:lnTo>
                    <a:pt x="490601" y="461264"/>
                  </a:lnTo>
                  <a:lnTo>
                    <a:pt x="497840" y="450850"/>
                  </a:lnTo>
                  <a:close/>
                </a:path>
                <a:path w="4083685" h="1578610">
                  <a:moveTo>
                    <a:pt x="539623" y="479806"/>
                  </a:moveTo>
                  <a:lnTo>
                    <a:pt x="508254" y="458089"/>
                  </a:lnTo>
                  <a:lnTo>
                    <a:pt x="501015" y="468503"/>
                  </a:lnTo>
                  <a:lnTo>
                    <a:pt x="532384" y="490220"/>
                  </a:lnTo>
                  <a:lnTo>
                    <a:pt x="539623" y="479806"/>
                  </a:lnTo>
                  <a:close/>
                </a:path>
                <a:path w="4083685" h="1578610">
                  <a:moveTo>
                    <a:pt x="581406" y="508762"/>
                  </a:moveTo>
                  <a:lnTo>
                    <a:pt x="550037" y="487045"/>
                  </a:lnTo>
                  <a:lnTo>
                    <a:pt x="542798" y="497459"/>
                  </a:lnTo>
                  <a:lnTo>
                    <a:pt x="574167" y="519176"/>
                  </a:lnTo>
                  <a:lnTo>
                    <a:pt x="581406" y="508762"/>
                  </a:lnTo>
                  <a:close/>
                </a:path>
                <a:path w="4083685" h="1578610">
                  <a:moveTo>
                    <a:pt x="623189" y="537591"/>
                  </a:moveTo>
                  <a:lnTo>
                    <a:pt x="591820" y="516001"/>
                  </a:lnTo>
                  <a:lnTo>
                    <a:pt x="584581" y="526415"/>
                  </a:lnTo>
                  <a:lnTo>
                    <a:pt x="615950" y="548132"/>
                  </a:lnTo>
                  <a:lnTo>
                    <a:pt x="623189" y="537591"/>
                  </a:lnTo>
                  <a:close/>
                </a:path>
                <a:path w="4083685" h="1578610">
                  <a:moveTo>
                    <a:pt x="664845" y="566547"/>
                  </a:moveTo>
                  <a:lnTo>
                    <a:pt x="633603" y="544830"/>
                  </a:lnTo>
                  <a:lnTo>
                    <a:pt x="626364" y="555371"/>
                  </a:lnTo>
                  <a:lnTo>
                    <a:pt x="657606" y="576961"/>
                  </a:lnTo>
                  <a:lnTo>
                    <a:pt x="664845" y="566547"/>
                  </a:lnTo>
                  <a:close/>
                </a:path>
                <a:path w="4083685" h="1578610">
                  <a:moveTo>
                    <a:pt x="706628" y="595503"/>
                  </a:moveTo>
                  <a:lnTo>
                    <a:pt x="675386" y="573786"/>
                  </a:lnTo>
                  <a:lnTo>
                    <a:pt x="668147" y="584200"/>
                  </a:lnTo>
                  <a:lnTo>
                    <a:pt x="699389" y="605917"/>
                  </a:lnTo>
                  <a:lnTo>
                    <a:pt x="706628" y="595503"/>
                  </a:lnTo>
                  <a:close/>
                </a:path>
                <a:path w="4083685" h="1578610">
                  <a:moveTo>
                    <a:pt x="748411" y="624459"/>
                  </a:moveTo>
                  <a:lnTo>
                    <a:pt x="717042" y="602742"/>
                  </a:lnTo>
                  <a:lnTo>
                    <a:pt x="709803" y="613156"/>
                  </a:lnTo>
                  <a:lnTo>
                    <a:pt x="741172" y="634873"/>
                  </a:lnTo>
                  <a:lnTo>
                    <a:pt x="748411" y="624459"/>
                  </a:lnTo>
                  <a:close/>
                </a:path>
                <a:path w="4083685" h="1578610">
                  <a:moveTo>
                    <a:pt x="790194" y="653288"/>
                  </a:moveTo>
                  <a:lnTo>
                    <a:pt x="758825" y="631698"/>
                  </a:lnTo>
                  <a:lnTo>
                    <a:pt x="751586" y="642112"/>
                  </a:lnTo>
                  <a:lnTo>
                    <a:pt x="782955" y="663829"/>
                  </a:lnTo>
                  <a:lnTo>
                    <a:pt x="790194" y="653288"/>
                  </a:lnTo>
                  <a:close/>
                </a:path>
                <a:path w="4083685" h="1578610">
                  <a:moveTo>
                    <a:pt x="831977" y="682244"/>
                  </a:moveTo>
                  <a:lnTo>
                    <a:pt x="800608" y="660527"/>
                  </a:lnTo>
                  <a:lnTo>
                    <a:pt x="793369" y="671068"/>
                  </a:lnTo>
                  <a:lnTo>
                    <a:pt x="824738" y="692658"/>
                  </a:lnTo>
                  <a:lnTo>
                    <a:pt x="831977" y="682244"/>
                  </a:lnTo>
                  <a:close/>
                </a:path>
                <a:path w="4083685" h="1578610">
                  <a:moveTo>
                    <a:pt x="873760" y="711200"/>
                  </a:moveTo>
                  <a:lnTo>
                    <a:pt x="842391" y="689483"/>
                  </a:lnTo>
                  <a:lnTo>
                    <a:pt x="835152" y="699897"/>
                  </a:lnTo>
                  <a:lnTo>
                    <a:pt x="866521" y="721614"/>
                  </a:lnTo>
                  <a:lnTo>
                    <a:pt x="873760" y="711200"/>
                  </a:lnTo>
                  <a:close/>
                </a:path>
                <a:path w="4083685" h="1578610">
                  <a:moveTo>
                    <a:pt x="915403" y="740156"/>
                  </a:moveTo>
                  <a:lnTo>
                    <a:pt x="884174" y="718439"/>
                  </a:lnTo>
                  <a:lnTo>
                    <a:pt x="876935" y="728853"/>
                  </a:lnTo>
                  <a:lnTo>
                    <a:pt x="908164" y="750570"/>
                  </a:lnTo>
                  <a:lnTo>
                    <a:pt x="915403" y="740156"/>
                  </a:lnTo>
                  <a:close/>
                </a:path>
                <a:path w="4083685" h="1578610">
                  <a:moveTo>
                    <a:pt x="957199" y="768985"/>
                  </a:moveTo>
                  <a:lnTo>
                    <a:pt x="925957" y="747395"/>
                  </a:lnTo>
                  <a:lnTo>
                    <a:pt x="918718" y="757809"/>
                  </a:lnTo>
                  <a:lnTo>
                    <a:pt x="949960" y="779526"/>
                  </a:lnTo>
                  <a:lnTo>
                    <a:pt x="957199" y="768985"/>
                  </a:lnTo>
                  <a:close/>
                </a:path>
                <a:path w="4083685" h="1578610">
                  <a:moveTo>
                    <a:pt x="998982" y="797941"/>
                  </a:moveTo>
                  <a:lnTo>
                    <a:pt x="967613" y="776224"/>
                  </a:lnTo>
                  <a:lnTo>
                    <a:pt x="960374" y="786765"/>
                  </a:lnTo>
                  <a:lnTo>
                    <a:pt x="991743" y="808355"/>
                  </a:lnTo>
                  <a:lnTo>
                    <a:pt x="998982" y="797941"/>
                  </a:lnTo>
                  <a:close/>
                </a:path>
                <a:path w="4083685" h="1578610">
                  <a:moveTo>
                    <a:pt x="1040765" y="826897"/>
                  </a:moveTo>
                  <a:lnTo>
                    <a:pt x="1009396" y="805180"/>
                  </a:lnTo>
                  <a:lnTo>
                    <a:pt x="1002157" y="815594"/>
                  </a:lnTo>
                  <a:lnTo>
                    <a:pt x="1033526" y="837311"/>
                  </a:lnTo>
                  <a:lnTo>
                    <a:pt x="1040765" y="826897"/>
                  </a:lnTo>
                  <a:close/>
                </a:path>
                <a:path w="4083685" h="1578610">
                  <a:moveTo>
                    <a:pt x="1082548" y="855853"/>
                  </a:moveTo>
                  <a:lnTo>
                    <a:pt x="1051179" y="834136"/>
                  </a:lnTo>
                  <a:lnTo>
                    <a:pt x="1043940" y="844550"/>
                  </a:lnTo>
                  <a:lnTo>
                    <a:pt x="1075309" y="866267"/>
                  </a:lnTo>
                  <a:lnTo>
                    <a:pt x="1082548" y="855853"/>
                  </a:lnTo>
                  <a:close/>
                </a:path>
                <a:path w="4083685" h="1578610">
                  <a:moveTo>
                    <a:pt x="1124204" y="884809"/>
                  </a:moveTo>
                  <a:lnTo>
                    <a:pt x="1092962" y="863092"/>
                  </a:lnTo>
                  <a:lnTo>
                    <a:pt x="1085723" y="873506"/>
                  </a:lnTo>
                  <a:lnTo>
                    <a:pt x="1117092" y="895223"/>
                  </a:lnTo>
                  <a:lnTo>
                    <a:pt x="1124204" y="884809"/>
                  </a:lnTo>
                  <a:close/>
                </a:path>
                <a:path w="4083685" h="1578610">
                  <a:moveTo>
                    <a:pt x="1165987" y="913638"/>
                  </a:moveTo>
                  <a:lnTo>
                    <a:pt x="1134745" y="891921"/>
                  </a:lnTo>
                  <a:lnTo>
                    <a:pt x="1127506" y="902462"/>
                  </a:lnTo>
                  <a:lnTo>
                    <a:pt x="1158748" y="924052"/>
                  </a:lnTo>
                  <a:lnTo>
                    <a:pt x="1165987" y="913638"/>
                  </a:lnTo>
                  <a:close/>
                </a:path>
                <a:path w="4083685" h="1578610">
                  <a:moveTo>
                    <a:pt x="1207770" y="942594"/>
                  </a:moveTo>
                  <a:lnTo>
                    <a:pt x="1176401" y="920877"/>
                  </a:lnTo>
                  <a:lnTo>
                    <a:pt x="1169289" y="931291"/>
                  </a:lnTo>
                  <a:lnTo>
                    <a:pt x="1200531" y="953008"/>
                  </a:lnTo>
                  <a:lnTo>
                    <a:pt x="1207770" y="942594"/>
                  </a:lnTo>
                  <a:close/>
                </a:path>
                <a:path w="4083685" h="1578610">
                  <a:moveTo>
                    <a:pt x="1249553" y="971550"/>
                  </a:moveTo>
                  <a:lnTo>
                    <a:pt x="1218184" y="949833"/>
                  </a:lnTo>
                  <a:lnTo>
                    <a:pt x="1210945" y="960247"/>
                  </a:lnTo>
                  <a:lnTo>
                    <a:pt x="1242314" y="981964"/>
                  </a:lnTo>
                  <a:lnTo>
                    <a:pt x="1249553" y="971550"/>
                  </a:lnTo>
                  <a:close/>
                </a:path>
                <a:path w="4083685" h="1578610">
                  <a:moveTo>
                    <a:pt x="1291336" y="1000506"/>
                  </a:moveTo>
                  <a:lnTo>
                    <a:pt x="1259967" y="978789"/>
                  </a:lnTo>
                  <a:lnTo>
                    <a:pt x="1252728" y="989203"/>
                  </a:lnTo>
                  <a:lnTo>
                    <a:pt x="1284097" y="1010920"/>
                  </a:lnTo>
                  <a:lnTo>
                    <a:pt x="1291336" y="1000506"/>
                  </a:lnTo>
                  <a:close/>
                </a:path>
                <a:path w="4083685" h="1578610">
                  <a:moveTo>
                    <a:pt x="1333119" y="1029335"/>
                  </a:moveTo>
                  <a:lnTo>
                    <a:pt x="1301750" y="1007745"/>
                  </a:lnTo>
                  <a:lnTo>
                    <a:pt x="1294511" y="1018159"/>
                  </a:lnTo>
                  <a:lnTo>
                    <a:pt x="1325880" y="1039876"/>
                  </a:lnTo>
                  <a:lnTo>
                    <a:pt x="1333119" y="1029335"/>
                  </a:lnTo>
                  <a:close/>
                </a:path>
                <a:path w="4083685" h="1578610">
                  <a:moveTo>
                    <a:pt x="1374775" y="1058291"/>
                  </a:moveTo>
                  <a:lnTo>
                    <a:pt x="1343533" y="1036574"/>
                  </a:lnTo>
                  <a:lnTo>
                    <a:pt x="1336294" y="1046988"/>
                  </a:lnTo>
                  <a:lnTo>
                    <a:pt x="1367536" y="1068705"/>
                  </a:lnTo>
                  <a:lnTo>
                    <a:pt x="1374775" y="1058291"/>
                  </a:lnTo>
                  <a:close/>
                </a:path>
                <a:path w="4083685" h="1578610">
                  <a:moveTo>
                    <a:pt x="1416558" y="1087247"/>
                  </a:moveTo>
                  <a:lnTo>
                    <a:pt x="1385316" y="1065530"/>
                  </a:lnTo>
                  <a:lnTo>
                    <a:pt x="1378077" y="1075944"/>
                  </a:lnTo>
                  <a:lnTo>
                    <a:pt x="1409319" y="1097661"/>
                  </a:lnTo>
                  <a:lnTo>
                    <a:pt x="1416558" y="1087247"/>
                  </a:lnTo>
                  <a:close/>
                </a:path>
                <a:path w="4083685" h="1578610">
                  <a:moveTo>
                    <a:pt x="1458341" y="1116203"/>
                  </a:moveTo>
                  <a:lnTo>
                    <a:pt x="1426972" y="1094486"/>
                  </a:lnTo>
                  <a:lnTo>
                    <a:pt x="1419733" y="1104900"/>
                  </a:lnTo>
                  <a:lnTo>
                    <a:pt x="1451102" y="1126617"/>
                  </a:lnTo>
                  <a:lnTo>
                    <a:pt x="1458341" y="1116203"/>
                  </a:lnTo>
                  <a:close/>
                </a:path>
                <a:path w="4083685" h="1578610">
                  <a:moveTo>
                    <a:pt x="1500124" y="1145032"/>
                  </a:moveTo>
                  <a:lnTo>
                    <a:pt x="1468755" y="1123442"/>
                  </a:lnTo>
                  <a:lnTo>
                    <a:pt x="1461516" y="1133856"/>
                  </a:lnTo>
                  <a:lnTo>
                    <a:pt x="1492885" y="1155573"/>
                  </a:lnTo>
                  <a:lnTo>
                    <a:pt x="1500124" y="1145032"/>
                  </a:lnTo>
                  <a:close/>
                </a:path>
                <a:path w="4083685" h="1578610">
                  <a:moveTo>
                    <a:pt x="1541907" y="1173988"/>
                  </a:moveTo>
                  <a:lnTo>
                    <a:pt x="1510538" y="1152271"/>
                  </a:lnTo>
                  <a:lnTo>
                    <a:pt x="1503299" y="1162812"/>
                  </a:lnTo>
                  <a:lnTo>
                    <a:pt x="1534668" y="1184402"/>
                  </a:lnTo>
                  <a:lnTo>
                    <a:pt x="1541907" y="1173988"/>
                  </a:lnTo>
                  <a:close/>
                </a:path>
                <a:path w="4083685" h="1578610">
                  <a:moveTo>
                    <a:pt x="1583690" y="1202944"/>
                  </a:moveTo>
                  <a:lnTo>
                    <a:pt x="1552321" y="1181227"/>
                  </a:lnTo>
                  <a:lnTo>
                    <a:pt x="1545082" y="1191641"/>
                  </a:lnTo>
                  <a:lnTo>
                    <a:pt x="1576451" y="1213358"/>
                  </a:lnTo>
                  <a:lnTo>
                    <a:pt x="1583690" y="1202944"/>
                  </a:lnTo>
                  <a:close/>
                </a:path>
                <a:path w="4083685" h="1578610">
                  <a:moveTo>
                    <a:pt x="1625346" y="1231900"/>
                  </a:moveTo>
                  <a:lnTo>
                    <a:pt x="1594104" y="1210183"/>
                  </a:lnTo>
                  <a:lnTo>
                    <a:pt x="1586865" y="1220597"/>
                  </a:lnTo>
                  <a:lnTo>
                    <a:pt x="1618107" y="1242314"/>
                  </a:lnTo>
                  <a:lnTo>
                    <a:pt x="1625346" y="1231900"/>
                  </a:lnTo>
                  <a:close/>
                </a:path>
                <a:path w="4083685" h="1578610">
                  <a:moveTo>
                    <a:pt x="1667129" y="1260729"/>
                  </a:moveTo>
                  <a:lnTo>
                    <a:pt x="1635887" y="1239139"/>
                  </a:lnTo>
                  <a:lnTo>
                    <a:pt x="1628648" y="1249553"/>
                  </a:lnTo>
                  <a:lnTo>
                    <a:pt x="1659890" y="1271270"/>
                  </a:lnTo>
                  <a:lnTo>
                    <a:pt x="1667129" y="1260729"/>
                  </a:lnTo>
                  <a:close/>
                </a:path>
                <a:path w="4083685" h="1578610">
                  <a:moveTo>
                    <a:pt x="1708912" y="1289685"/>
                  </a:moveTo>
                  <a:lnTo>
                    <a:pt x="1677543" y="1267968"/>
                  </a:lnTo>
                  <a:lnTo>
                    <a:pt x="1670304" y="1278509"/>
                  </a:lnTo>
                  <a:lnTo>
                    <a:pt x="1701673" y="1300099"/>
                  </a:lnTo>
                  <a:lnTo>
                    <a:pt x="1708912" y="1289685"/>
                  </a:lnTo>
                  <a:close/>
                </a:path>
                <a:path w="4083685" h="1578610">
                  <a:moveTo>
                    <a:pt x="1750695" y="1318641"/>
                  </a:moveTo>
                  <a:lnTo>
                    <a:pt x="1719326" y="1296924"/>
                  </a:lnTo>
                  <a:lnTo>
                    <a:pt x="1712087" y="1307338"/>
                  </a:lnTo>
                  <a:lnTo>
                    <a:pt x="1743456" y="1329055"/>
                  </a:lnTo>
                  <a:lnTo>
                    <a:pt x="1750695" y="1318641"/>
                  </a:lnTo>
                  <a:close/>
                </a:path>
                <a:path w="4083685" h="1578610">
                  <a:moveTo>
                    <a:pt x="1792478" y="1347597"/>
                  </a:moveTo>
                  <a:lnTo>
                    <a:pt x="1761109" y="1325880"/>
                  </a:lnTo>
                  <a:lnTo>
                    <a:pt x="1753870" y="1336294"/>
                  </a:lnTo>
                  <a:lnTo>
                    <a:pt x="1785239" y="1358011"/>
                  </a:lnTo>
                  <a:lnTo>
                    <a:pt x="1792478" y="1347597"/>
                  </a:lnTo>
                  <a:close/>
                </a:path>
                <a:path w="4083685" h="1578610">
                  <a:moveTo>
                    <a:pt x="1834134" y="1376426"/>
                  </a:moveTo>
                  <a:lnTo>
                    <a:pt x="1802892" y="1354836"/>
                  </a:lnTo>
                  <a:lnTo>
                    <a:pt x="1795653" y="1365250"/>
                  </a:lnTo>
                  <a:lnTo>
                    <a:pt x="1826895" y="1386967"/>
                  </a:lnTo>
                  <a:lnTo>
                    <a:pt x="1834134" y="1376426"/>
                  </a:lnTo>
                  <a:close/>
                </a:path>
                <a:path w="4083685" h="1578610">
                  <a:moveTo>
                    <a:pt x="1875917" y="1405382"/>
                  </a:moveTo>
                  <a:lnTo>
                    <a:pt x="1844675" y="1383665"/>
                  </a:lnTo>
                  <a:lnTo>
                    <a:pt x="1837436" y="1394206"/>
                  </a:lnTo>
                  <a:lnTo>
                    <a:pt x="1868678" y="1415796"/>
                  </a:lnTo>
                  <a:lnTo>
                    <a:pt x="1875917" y="1405382"/>
                  </a:lnTo>
                  <a:close/>
                </a:path>
                <a:path w="4083685" h="1578610">
                  <a:moveTo>
                    <a:pt x="1917700" y="1434338"/>
                  </a:moveTo>
                  <a:lnTo>
                    <a:pt x="1886331" y="1412621"/>
                  </a:lnTo>
                  <a:lnTo>
                    <a:pt x="1879219" y="1423035"/>
                  </a:lnTo>
                  <a:lnTo>
                    <a:pt x="1910461" y="1444752"/>
                  </a:lnTo>
                  <a:lnTo>
                    <a:pt x="1917700" y="1434338"/>
                  </a:lnTo>
                  <a:close/>
                </a:path>
                <a:path w="4083685" h="1578610">
                  <a:moveTo>
                    <a:pt x="1959483" y="1463294"/>
                  </a:moveTo>
                  <a:lnTo>
                    <a:pt x="1928114" y="1441577"/>
                  </a:lnTo>
                  <a:lnTo>
                    <a:pt x="1920875" y="1451991"/>
                  </a:lnTo>
                  <a:lnTo>
                    <a:pt x="1952244" y="1473708"/>
                  </a:lnTo>
                  <a:lnTo>
                    <a:pt x="1959483" y="1463294"/>
                  </a:lnTo>
                  <a:close/>
                </a:path>
                <a:path w="4083685" h="1578610">
                  <a:moveTo>
                    <a:pt x="2001266" y="1492250"/>
                  </a:moveTo>
                  <a:lnTo>
                    <a:pt x="1969897" y="1470533"/>
                  </a:lnTo>
                  <a:lnTo>
                    <a:pt x="1962658" y="1480947"/>
                  </a:lnTo>
                  <a:lnTo>
                    <a:pt x="1994027" y="1502664"/>
                  </a:lnTo>
                  <a:lnTo>
                    <a:pt x="2001266" y="1492250"/>
                  </a:lnTo>
                  <a:close/>
                </a:path>
                <a:path w="4083685" h="1578610">
                  <a:moveTo>
                    <a:pt x="2043049" y="1521079"/>
                  </a:moveTo>
                  <a:lnTo>
                    <a:pt x="2011680" y="1499362"/>
                  </a:lnTo>
                  <a:lnTo>
                    <a:pt x="2004441" y="1509903"/>
                  </a:lnTo>
                  <a:lnTo>
                    <a:pt x="2035810" y="1531620"/>
                  </a:lnTo>
                  <a:lnTo>
                    <a:pt x="2043049" y="1521079"/>
                  </a:lnTo>
                  <a:close/>
                </a:path>
                <a:path w="4083685" h="1578610">
                  <a:moveTo>
                    <a:pt x="2196084" y="1560576"/>
                  </a:moveTo>
                  <a:lnTo>
                    <a:pt x="2182647" y="1543812"/>
                  </a:lnTo>
                  <a:lnTo>
                    <a:pt x="2176259" y="1535849"/>
                  </a:lnTo>
                  <a:lnTo>
                    <a:pt x="2179447" y="1533271"/>
                  </a:lnTo>
                  <a:lnTo>
                    <a:pt x="2171446" y="1523365"/>
                  </a:lnTo>
                  <a:lnTo>
                    <a:pt x="2168283" y="1525892"/>
                  </a:lnTo>
                  <a:lnTo>
                    <a:pt x="2148459" y="1501140"/>
                  </a:lnTo>
                  <a:lnTo>
                    <a:pt x="2113280" y="1577378"/>
                  </a:lnTo>
                  <a:lnTo>
                    <a:pt x="2096376" y="1546606"/>
                  </a:lnTo>
                  <a:lnTo>
                    <a:pt x="2072386" y="1502918"/>
                  </a:lnTo>
                  <a:lnTo>
                    <a:pt x="2054339" y="1528940"/>
                  </a:lnTo>
                  <a:lnTo>
                    <a:pt x="2053463" y="1528318"/>
                  </a:lnTo>
                  <a:lnTo>
                    <a:pt x="2046224" y="1538732"/>
                  </a:lnTo>
                  <a:lnTo>
                    <a:pt x="2047100" y="1539354"/>
                  </a:lnTo>
                  <a:lnTo>
                    <a:pt x="2028952" y="1565529"/>
                  </a:lnTo>
                  <a:lnTo>
                    <a:pt x="2113191" y="1577568"/>
                  </a:lnTo>
                  <a:lnTo>
                    <a:pt x="2112772" y="1578483"/>
                  </a:lnTo>
                  <a:lnTo>
                    <a:pt x="2196084" y="1560576"/>
                  </a:lnTo>
                  <a:close/>
                </a:path>
                <a:path w="4083685" h="1578610">
                  <a:moveTo>
                    <a:pt x="2219071" y="1501521"/>
                  </a:moveTo>
                  <a:lnTo>
                    <a:pt x="2211070" y="1491615"/>
                  </a:lnTo>
                  <a:lnTo>
                    <a:pt x="2181352" y="1515491"/>
                  </a:lnTo>
                  <a:lnTo>
                    <a:pt x="2189353" y="1525397"/>
                  </a:lnTo>
                  <a:lnTo>
                    <a:pt x="2219071" y="1501521"/>
                  </a:lnTo>
                  <a:close/>
                </a:path>
                <a:path w="4083685" h="1578610">
                  <a:moveTo>
                    <a:pt x="2258695" y="1469771"/>
                  </a:moveTo>
                  <a:lnTo>
                    <a:pt x="2250821" y="1459865"/>
                  </a:lnTo>
                  <a:lnTo>
                    <a:pt x="2221103" y="1483741"/>
                  </a:lnTo>
                  <a:lnTo>
                    <a:pt x="2228977" y="1493647"/>
                  </a:lnTo>
                  <a:lnTo>
                    <a:pt x="2258695" y="1469771"/>
                  </a:lnTo>
                  <a:close/>
                </a:path>
                <a:path w="4083685" h="1578610">
                  <a:moveTo>
                    <a:pt x="2298446" y="1438021"/>
                  </a:moveTo>
                  <a:lnTo>
                    <a:pt x="2290445" y="1428115"/>
                  </a:lnTo>
                  <a:lnTo>
                    <a:pt x="2260727" y="1451991"/>
                  </a:lnTo>
                  <a:lnTo>
                    <a:pt x="2268601" y="1461897"/>
                  </a:lnTo>
                  <a:lnTo>
                    <a:pt x="2298446" y="1438021"/>
                  </a:lnTo>
                  <a:close/>
                </a:path>
                <a:path w="4083685" h="1578610">
                  <a:moveTo>
                    <a:pt x="2338070" y="1406398"/>
                  </a:moveTo>
                  <a:lnTo>
                    <a:pt x="2330069" y="1396365"/>
                  </a:lnTo>
                  <a:lnTo>
                    <a:pt x="2300351" y="1420241"/>
                  </a:lnTo>
                  <a:lnTo>
                    <a:pt x="2308352" y="1430147"/>
                  </a:lnTo>
                  <a:lnTo>
                    <a:pt x="2338070" y="1406398"/>
                  </a:lnTo>
                  <a:close/>
                </a:path>
                <a:path w="4083685" h="1578610">
                  <a:moveTo>
                    <a:pt x="2377694" y="1374648"/>
                  </a:moveTo>
                  <a:lnTo>
                    <a:pt x="2369820" y="1364742"/>
                  </a:lnTo>
                  <a:lnTo>
                    <a:pt x="2340102" y="1388491"/>
                  </a:lnTo>
                  <a:lnTo>
                    <a:pt x="2347976" y="1398397"/>
                  </a:lnTo>
                  <a:lnTo>
                    <a:pt x="2377694" y="1374648"/>
                  </a:lnTo>
                  <a:close/>
                </a:path>
                <a:path w="4083685" h="1578610">
                  <a:moveTo>
                    <a:pt x="2417445" y="1342898"/>
                  </a:moveTo>
                  <a:lnTo>
                    <a:pt x="2409444" y="1332992"/>
                  </a:lnTo>
                  <a:lnTo>
                    <a:pt x="2379726" y="1356741"/>
                  </a:lnTo>
                  <a:lnTo>
                    <a:pt x="2387600" y="1366647"/>
                  </a:lnTo>
                  <a:lnTo>
                    <a:pt x="2417445" y="1342898"/>
                  </a:lnTo>
                  <a:close/>
                </a:path>
                <a:path w="4083685" h="1578610">
                  <a:moveTo>
                    <a:pt x="2457069" y="1311148"/>
                  </a:moveTo>
                  <a:lnTo>
                    <a:pt x="2449068" y="1301242"/>
                  </a:lnTo>
                  <a:lnTo>
                    <a:pt x="2419350" y="1324991"/>
                  </a:lnTo>
                  <a:lnTo>
                    <a:pt x="2427351" y="1334897"/>
                  </a:lnTo>
                  <a:lnTo>
                    <a:pt x="2457069" y="1311148"/>
                  </a:lnTo>
                  <a:close/>
                </a:path>
                <a:path w="4083685" h="1578610">
                  <a:moveTo>
                    <a:pt x="2496693" y="1279398"/>
                  </a:moveTo>
                  <a:lnTo>
                    <a:pt x="2488819" y="1269492"/>
                  </a:lnTo>
                  <a:lnTo>
                    <a:pt x="2459101" y="1293241"/>
                  </a:lnTo>
                  <a:lnTo>
                    <a:pt x="2466975" y="1303147"/>
                  </a:lnTo>
                  <a:lnTo>
                    <a:pt x="2496693" y="1279398"/>
                  </a:lnTo>
                  <a:close/>
                </a:path>
                <a:path w="4083685" h="1578610">
                  <a:moveTo>
                    <a:pt x="2536444" y="1247648"/>
                  </a:moveTo>
                  <a:lnTo>
                    <a:pt x="2528443" y="1237742"/>
                  </a:lnTo>
                  <a:lnTo>
                    <a:pt x="2498725" y="1261491"/>
                  </a:lnTo>
                  <a:lnTo>
                    <a:pt x="2506599" y="1271397"/>
                  </a:lnTo>
                  <a:lnTo>
                    <a:pt x="2536444" y="1247648"/>
                  </a:lnTo>
                  <a:close/>
                </a:path>
                <a:path w="4083685" h="1578610">
                  <a:moveTo>
                    <a:pt x="2576068" y="1215898"/>
                  </a:moveTo>
                  <a:lnTo>
                    <a:pt x="2568067" y="1205992"/>
                  </a:lnTo>
                  <a:lnTo>
                    <a:pt x="2538349" y="1229741"/>
                  </a:lnTo>
                  <a:lnTo>
                    <a:pt x="2546350" y="1239774"/>
                  </a:lnTo>
                  <a:lnTo>
                    <a:pt x="2576068" y="1215898"/>
                  </a:lnTo>
                  <a:close/>
                </a:path>
                <a:path w="4083685" h="1578610">
                  <a:moveTo>
                    <a:pt x="2615692" y="1184148"/>
                  </a:moveTo>
                  <a:lnTo>
                    <a:pt x="2607818" y="1174242"/>
                  </a:lnTo>
                  <a:lnTo>
                    <a:pt x="2578100" y="1198118"/>
                  </a:lnTo>
                  <a:lnTo>
                    <a:pt x="2585974" y="1208024"/>
                  </a:lnTo>
                  <a:lnTo>
                    <a:pt x="2615692" y="1184148"/>
                  </a:lnTo>
                  <a:close/>
                </a:path>
                <a:path w="4083685" h="1578610">
                  <a:moveTo>
                    <a:pt x="2655443" y="1152398"/>
                  </a:moveTo>
                  <a:lnTo>
                    <a:pt x="2647442" y="1142492"/>
                  </a:lnTo>
                  <a:lnTo>
                    <a:pt x="2617724" y="1166368"/>
                  </a:lnTo>
                  <a:lnTo>
                    <a:pt x="2625598" y="1176274"/>
                  </a:lnTo>
                  <a:lnTo>
                    <a:pt x="2655443" y="1152398"/>
                  </a:lnTo>
                  <a:close/>
                </a:path>
                <a:path w="4083685" h="1578610">
                  <a:moveTo>
                    <a:pt x="2695067" y="1120648"/>
                  </a:moveTo>
                  <a:lnTo>
                    <a:pt x="2687066" y="1110742"/>
                  </a:lnTo>
                  <a:lnTo>
                    <a:pt x="2657348" y="1134618"/>
                  </a:lnTo>
                  <a:lnTo>
                    <a:pt x="2665349" y="1144524"/>
                  </a:lnTo>
                  <a:lnTo>
                    <a:pt x="2695067" y="1120648"/>
                  </a:lnTo>
                  <a:close/>
                </a:path>
                <a:path w="4083685" h="1578610">
                  <a:moveTo>
                    <a:pt x="2734691" y="1089025"/>
                  </a:moveTo>
                  <a:lnTo>
                    <a:pt x="2726817" y="1078992"/>
                  </a:lnTo>
                  <a:lnTo>
                    <a:pt x="2696972" y="1102868"/>
                  </a:lnTo>
                  <a:lnTo>
                    <a:pt x="2704973" y="1112774"/>
                  </a:lnTo>
                  <a:lnTo>
                    <a:pt x="2734691" y="1089025"/>
                  </a:lnTo>
                  <a:close/>
                </a:path>
                <a:path w="4083685" h="1578610">
                  <a:moveTo>
                    <a:pt x="2774442" y="1057275"/>
                  </a:moveTo>
                  <a:lnTo>
                    <a:pt x="2766441" y="1047369"/>
                  </a:lnTo>
                  <a:lnTo>
                    <a:pt x="2736723" y="1071118"/>
                  </a:lnTo>
                  <a:lnTo>
                    <a:pt x="2744597" y="1081024"/>
                  </a:lnTo>
                  <a:lnTo>
                    <a:pt x="2774442" y="1057275"/>
                  </a:lnTo>
                  <a:close/>
                </a:path>
                <a:path w="4083685" h="1578610">
                  <a:moveTo>
                    <a:pt x="2814066" y="1025525"/>
                  </a:moveTo>
                  <a:lnTo>
                    <a:pt x="2806065" y="1015619"/>
                  </a:lnTo>
                  <a:lnTo>
                    <a:pt x="2776347" y="1039368"/>
                  </a:lnTo>
                  <a:lnTo>
                    <a:pt x="2784348" y="1049274"/>
                  </a:lnTo>
                  <a:lnTo>
                    <a:pt x="2814066" y="1025525"/>
                  </a:lnTo>
                  <a:close/>
                </a:path>
                <a:path w="4083685" h="1578610">
                  <a:moveTo>
                    <a:pt x="2853690" y="993775"/>
                  </a:moveTo>
                  <a:lnTo>
                    <a:pt x="2845816" y="983869"/>
                  </a:lnTo>
                  <a:lnTo>
                    <a:pt x="2815971" y="1007618"/>
                  </a:lnTo>
                  <a:lnTo>
                    <a:pt x="2823972" y="1017524"/>
                  </a:lnTo>
                  <a:lnTo>
                    <a:pt x="2853690" y="993775"/>
                  </a:lnTo>
                  <a:close/>
                </a:path>
                <a:path w="4083685" h="1578610">
                  <a:moveTo>
                    <a:pt x="2893441" y="962025"/>
                  </a:moveTo>
                  <a:lnTo>
                    <a:pt x="2885440" y="952119"/>
                  </a:lnTo>
                  <a:lnTo>
                    <a:pt x="2855722" y="975868"/>
                  </a:lnTo>
                  <a:lnTo>
                    <a:pt x="2863596" y="985774"/>
                  </a:lnTo>
                  <a:lnTo>
                    <a:pt x="2893441" y="962025"/>
                  </a:lnTo>
                  <a:close/>
                </a:path>
                <a:path w="4083685" h="1578610">
                  <a:moveTo>
                    <a:pt x="2933065" y="930275"/>
                  </a:moveTo>
                  <a:lnTo>
                    <a:pt x="2925064" y="920369"/>
                  </a:lnTo>
                  <a:lnTo>
                    <a:pt x="2895346" y="944118"/>
                  </a:lnTo>
                  <a:lnTo>
                    <a:pt x="2903347" y="954024"/>
                  </a:lnTo>
                  <a:lnTo>
                    <a:pt x="2933065" y="930275"/>
                  </a:lnTo>
                  <a:close/>
                </a:path>
                <a:path w="4083685" h="1578610">
                  <a:moveTo>
                    <a:pt x="2972689" y="898525"/>
                  </a:moveTo>
                  <a:lnTo>
                    <a:pt x="2964815" y="888619"/>
                  </a:lnTo>
                  <a:lnTo>
                    <a:pt x="2934970" y="912495"/>
                  </a:lnTo>
                  <a:lnTo>
                    <a:pt x="2942971" y="922401"/>
                  </a:lnTo>
                  <a:lnTo>
                    <a:pt x="2972689" y="898525"/>
                  </a:lnTo>
                  <a:close/>
                </a:path>
                <a:path w="4083685" h="1578610">
                  <a:moveTo>
                    <a:pt x="3012440" y="866775"/>
                  </a:moveTo>
                  <a:lnTo>
                    <a:pt x="3004439" y="856869"/>
                  </a:lnTo>
                  <a:lnTo>
                    <a:pt x="2974721" y="880745"/>
                  </a:lnTo>
                  <a:lnTo>
                    <a:pt x="2982595" y="890651"/>
                  </a:lnTo>
                  <a:lnTo>
                    <a:pt x="3012440" y="866775"/>
                  </a:lnTo>
                  <a:close/>
                </a:path>
                <a:path w="4083685" h="1578610">
                  <a:moveTo>
                    <a:pt x="3052064" y="835025"/>
                  </a:moveTo>
                  <a:lnTo>
                    <a:pt x="3044063" y="825119"/>
                  </a:lnTo>
                  <a:lnTo>
                    <a:pt x="3014345" y="848995"/>
                  </a:lnTo>
                  <a:lnTo>
                    <a:pt x="3022346" y="858901"/>
                  </a:lnTo>
                  <a:lnTo>
                    <a:pt x="3052064" y="835025"/>
                  </a:lnTo>
                  <a:close/>
                </a:path>
                <a:path w="4083685" h="1578610">
                  <a:moveTo>
                    <a:pt x="3091688" y="803275"/>
                  </a:moveTo>
                  <a:lnTo>
                    <a:pt x="3083814" y="793369"/>
                  </a:lnTo>
                  <a:lnTo>
                    <a:pt x="3053969" y="817245"/>
                  </a:lnTo>
                  <a:lnTo>
                    <a:pt x="3061970" y="827151"/>
                  </a:lnTo>
                  <a:lnTo>
                    <a:pt x="3091688" y="803275"/>
                  </a:lnTo>
                  <a:close/>
                </a:path>
                <a:path w="4083685" h="1578610">
                  <a:moveTo>
                    <a:pt x="3131439" y="771652"/>
                  </a:moveTo>
                  <a:lnTo>
                    <a:pt x="3123438" y="761619"/>
                  </a:lnTo>
                  <a:lnTo>
                    <a:pt x="3093720" y="785495"/>
                  </a:lnTo>
                  <a:lnTo>
                    <a:pt x="3101594" y="795401"/>
                  </a:lnTo>
                  <a:lnTo>
                    <a:pt x="3131439" y="771652"/>
                  </a:lnTo>
                  <a:close/>
                </a:path>
                <a:path w="4083685" h="1578610">
                  <a:moveTo>
                    <a:pt x="3171063" y="739902"/>
                  </a:moveTo>
                  <a:lnTo>
                    <a:pt x="3163062" y="729996"/>
                  </a:lnTo>
                  <a:lnTo>
                    <a:pt x="3133344" y="753745"/>
                  </a:lnTo>
                  <a:lnTo>
                    <a:pt x="3141345" y="763651"/>
                  </a:lnTo>
                  <a:lnTo>
                    <a:pt x="3171063" y="739902"/>
                  </a:lnTo>
                  <a:close/>
                </a:path>
                <a:path w="4083685" h="1578610">
                  <a:moveTo>
                    <a:pt x="3210687" y="708152"/>
                  </a:moveTo>
                  <a:lnTo>
                    <a:pt x="3202813" y="698246"/>
                  </a:lnTo>
                  <a:lnTo>
                    <a:pt x="3172968" y="721995"/>
                  </a:lnTo>
                  <a:lnTo>
                    <a:pt x="3180969" y="731901"/>
                  </a:lnTo>
                  <a:lnTo>
                    <a:pt x="3210687" y="708152"/>
                  </a:lnTo>
                  <a:close/>
                </a:path>
                <a:path w="4083685" h="1578610">
                  <a:moveTo>
                    <a:pt x="3250438" y="676402"/>
                  </a:moveTo>
                  <a:lnTo>
                    <a:pt x="3242437" y="666496"/>
                  </a:lnTo>
                  <a:lnTo>
                    <a:pt x="3212719" y="690245"/>
                  </a:lnTo>
                  <a:lnTo>
                    <a:pt x="3220593" y="700151"/>
                  </a:lnTo>
                  <a:lnTo>
                    <a:pt x="3250438" y="676402"/>
                  </a:lnTo>
                  <a:close/>
                </a:path>
                <a:path w="4083685" h="1578610">
                  <a:moveTo>
                    <a:pt x="3290062" y="644652"/>
                  </a:moveTo>
                  <a:lnTo>
                    <a:pt x="3282061" y="634746"/>
                  </a:lnTo>
                  <a:lnTo>
                    <a:pt x="3252343" y="658495"/>
                  </a:lnTo>
                  <a:lnTo>
                    <a:pt x="3260344" y="668401"/>
                  </a:lnTo>
                  <a:lnTo>
                    <a:pt x="3290062" y="644652"/>
                  </a:lnTo>
                  <a:close/>
                </a:path>
                <a:path w="4083685" h="1578610">
                  <a:moveTo>
                    <a:pt x="3329686" y="612902"/>
                  </a:moveTo>
                  <a:lnTo>
                    <a:pt x="3321812" y="602996"/>
                  </a:lnTo>
                  <a:lnTo>
                    <a:pt x="3291967" y="626745"/>
                  </a:lnTo>
                  <a:lnTo>
                    <a:pt x="3299968" y="636778"/>
                  </a:lnTo>
                  <a:lnTo>
                    <a:pt x="3329686" y="612902"/>
                  </a:lnTo>
                  <a:close/>
                </a:path>
                <a:path w="4083685" h="1578610">
                  <a:moveTo>
                    <a:pt x="3369437" y="581152"/>
                  </a:moveTo>
                  <a:lnTo>
                    <a:pt x="3361436" y="571246"/>
                  </a:lnTo>
                  <a:lnTo>
                    <a:pt x="3331718" y="595122"/>
                  </a:lnTo>
                  <a:lnTo>
                    <a:pt x="3339592" y="605028"/>
                  </a:lnTo>
                  <a:lnTo>
                    <a:pt x="3369437" y="581152"/>
                  </a:lnTo>
                  <a:close/>
                </a:path>
                <a:path w="4083685" h="1578610">
                  <a:moveTo>
                    <a:pt x="3409061" y="549402"/>
                  </a:moveTo>
                  <a:lnTo>
                    <a:pt x="3401060" y="539496"/>
                  </a:lnTo>
                  <a:lnTo>
                    <a:pt x="3371342" y="563372"/>
                  </a:lnTo>
                  <a:lnTo>
                    <a:pt x="3379343" y="573278"/>
                  </a:lnTo>
                  <a:lnTo>
                    <a:pt x="3409061" y="549402"/>
                  </a:lnTo>
                  <a:close/>
                </a:path>
                <a:path w="4083685" h="1578610">
                  <a:moveTo>
                    <a:pt x="3448685" y="517652"/>
                  </a:moveTo>
                  <a:lnTo>
                    <a:pt x="3440811" y="507746"/>
                  </a:lnTo>
                  <a:lnTo>
                    <a:pt x="3410966" y="531622"/>
                  </a:lnTo>
                  <a:lnTo>
                    <a:pt x="3418967" y="541528"/>
                  </a:lnTo>
                  <a:lnTo>
                    <a:pt x="3448685" y="517652"/>
                  </a:lnTo>
                  <a:close/>
                </a:path>
                <a:path w="4083685" h="1578610">
                  <a:moveTo>
                    <a:pt x="3488436" y="485902"/>
                  </a:moveTo>
                  <a:lnTo>
                    <a:pt x="3480435" y="475996"/>
                  </a:lnTo>
                  <a:lnTo>
                    <a:pt x="3450717" y="499872"/>
                  </a:lnTo>
                  <a:lnTo>
                    <a:pt x="3458591" y="509778"/>
                  </a:lnTo>
                  <a:lnTo>
                    <a:pt x="3488436" y="485902"/>
                  </a:lnTo>
                  <a:close/>
                </a:path>
                <a:path w="4083685" h="1578610">
                  <a:moveTo>
                    <a:pt x="3528060" y="454279"/>
                  </a:moveTo>
                  <a:lnTo>
                    <a:pt x="3520059" y="444373"/>
                  </a:lnTo>
                  <a:lnTo>
                    <a:pt x="3490341" y="468122"/>
                  </a:lnTo>
                  <a:lnTo>
                    <a:pt x="3498342" y="478028"/>
                  </a:lnTo>
                  <a:lnTo>
                    <a:pt x="3528060" y="454279"/>
                  </a:lnTo>
                  <a:close/>
                </a:path>
                <a:path w="4083685" h="1578610">
                  <a:moveTo>
                    <a:pt x="3567684" y="422529"/>
                  </a:moveTo>
                  <a:lnTo>
                    <a:pt x="3559810" y="412623"/>
                  </a:lnTo>
                  <a:lnTo>
                    <a:pt x="3529965" y="436372"/>
                  </a:lnTo>
                  <a:lnTo>
                    <a:pt x="3537966" y="446278"/>
                  </a:lnTo>
                  <a:lnTo>
                    <a:pt x="3567684" y="422529"/>
                  </a:lnTo>
                  <a:close/>
                </a:path>
                <a:path w="4083685" h="1578610">
                  <a:moveTo>
                    <a:pt x="3607435" y="390779"/>
                  </a:moveTo>
                  <a:lnTo>
                    <a:pt x="3599434" y="380873"/>
                  </a:lnTo>
                  <a:lnTo>
                    <a:pt x="3569716" y="404622"/>
                  </a:lnTo>
                  <a:lnTo>
                    <a:pt x="3577590" y="414528"/>
                  </a:lnTo>
                  <a:lnTo>
                    <a:pt x="3607435" y="390779"/>
                  </a:lnTo>
                  <a:close/>
                </a:path>
                <a:path w="4083685" h="1578610">
                  <a:moveTo>
                    <a:pt x="3647059" y="359029"/>
                  </a:moveTo>
                  <a:lnTo>
                    <a:pt x="3639058" y="349123"/>
                  </a:lnTo>
                  <a:lnTo>
                    <a:pt x="3609340" y="372872"/>
                  </a:lnTo>
                  <a:lnTo>
                    <a:pt x="3617341" y="382778"/>
                  </a:lnTo>
                  <a:lnTo>
                    <a:pt x="3647059" y="359029"/>
                  </a:lnTo>
                  <a:close/>
                </a:path>
                <a:path w="4083685" h="1578610">
                  <a:moveTo>
                    <a:pt x="3686683" y="327279"/>
                  </a:moveTo>
                  <a:lnTo>
                    <a:pt x="3678809" y="317373"/>
                  </a:lnTo>
                  <a:lnTo>
                    <a:pt x="3648964" y="341122"/>
                  </a:lnTo>
                  <a:lnTo>
                    <a:pt x="3656965" y="351028"/>
                  </a:lnTo>
                  <a:lnTo>
                    <a:pt x="3686683" y="327279"/>
                  </a:lnTo>
                  <a:close/>
                </a:path>
                <a:path w="4083685" h="1578610">
                  <a:moveTo>
                    <a:pt x="3726307" y="295529"/>
                  </a:moveTo>
                  <a:lnTo>
                    <a:pt x="3718433" y="285623"/>
                  </a:lnTo>
                  <a:lnTo>
                    <a:pt x="3688715" y="309372"/>
                  </a:lnTo>
                  <a:lnTo>
                    <a:pt x="3696589" y="319405"/>
                  </a:lnTo>
                  <a:lnTo>
                    <a:pt x="3726307" y="295529"/>
                  </a:lnTo>
                  <a:close/>
                </a:path>
                <a:path w="4083685" h="1578610">
                  <a:moveTo>
                    <a:pt x="3766058" y="263779"/>
                  </a:moveTo>
                  <a:lnTo>
                    <a:pt x="3758057" y="253873"/>
                  </a:lnTo>
                  <a:lnTo>
                    <a:pt x="3728339" y="277749"/>
                  </a:lnTo>
                  <a:lnTo>
                    <a:pt x="3736340" y="287655"/>
                  </a:lnTo>
                  <a:lnTo>
                    <a:pt x="3766058" y="263779"/>
                  </a:lnTo>
                  <a:close/>
                </a:path>
                <a:path w="4083685" h="1578610">
                  <a:moveTo>
                    <a:pt x="3805682" y="232029"/>
                  </a:moveTo>
                  <a:lnTo>
                    <a:pt x="3797808" y="222123"/>
                  </a:lnTo>
                  <a:lnTo>
                    <a:pt x="3767963" y="245999"/>
                  </a:lnTo>
                  <a:lnTo>
                    <a:pt x="3775964" y="255905"/>
                  </a:lnTo>
                  <a:lnTo>
                    <a:pt x="3805682" y="232029"/>
                  </a:lnTo>
                  <a:close/>
                </a:path>
                <a:path w="4083685" h="1578610">
                  <a:moveTo>
                    <a:pt x="3845306" y="200279"/>
                  </a:moveTo>
                  <a:lnTo>
                    <a:pt x="3837432" y="190373"/>
                  </a:lnTo>
                  <a:lnTo>
                    <a:pt x="3807714" y="214249"/>
                  </a:lnTo>
                  <a:lnTo>
                    <a:pt x="3815588" y="224155"/>
                  </a:lnTo>
                  <a:lnTo>
                    <a:pt x="3845306" y="200279"/>
                  </a:lnTo>
                  <a:close/>
                </a:path>
                <a:path w="4083685" h="1578610">
                  <a:moveTo>
                    <a:pt x="3885057" y="168656"/>
                  </a:moveTo>
                  <a:lnTo>
                    <a:pt x="3877056" y="158623"/>
                  </a:lnTo>
                  <a:lnTo>
                    <a:pt x="3847338" y="182499"/>
                  </a:lnTo>
                  <a:lnTo>
                    <a:pt x="3855339" y="192405"/>
                  </a:lnTo>
                  <a:lnTo>
                    <a:pt x="3885057" y="168656"/>
                  </a:lnTo>
                  <a:close/>
                </a:path>
                <a:path w="4083685" h="1578610">
                  <a:moveTo>
                    <a:pt x="3924681" y="136906"/>
                  </a:moveTo>
                  <a:lnTo>
                    <a:pt x="3916807" y="127000"/>
                  </a:lnTo>
                  <a:lnTo>
                    <a:pt x="3886962" y="150749"/>
                  </a:lnTo>
                  <a:lnTo>
                    <a:pt x="3894963" y="160655"/>
                  </a:lnTo>
                  <a:lnTo>
                    <a:pt x="3924681" y="136906"/>
                  </a:lnTo>
                  <a:close/>
                </a:path>
                <a:path w="4083685" h="1578610">
                  <a:moveTo>
                    <a:pt x="3964305" y="105156"/>
                  </a:moveTo>
                  <a:lnTo>
                    <a:pt x="3956431" y="95250"/>
                  </a:lnTo>
                  <a:lnTo>
                    <a:pt x="3926713" y="118999"/>
                  </a:lnTo>
                  <a:lnTo>
                    <a:pt x="3934587" y="128905"/>
                  </a:lnTo>
                  <a:lnTo>
                    <a:pt x="3964305" y="105156"/>
                  </a:lnTo>
                  <a:close/>
                </a:path>
                <a:path w="4083685" h="1578610">
                  <a:moveTo>
                    <a:pt x="4004056" y="73406"/>
                  </a:moveTo>
                  <a:lnTo>
                    <a:pt x="3996055" y="63500"/>
                  </a:lnTo>
                  <a:lnTo>
                    <a:pt x="3966337" y="87249"/>
                  </a:lnTo>
                  <a:lnTo>
                    <a:pt x="3974338" y="97155"/>
                  </a:lnTo>
                  <a:lnTo>
                    <a:pt x="4004056" y="73406"/>
                  </a:lnTo>
                  <a:close/>
                </a:path>
                <a:path w="4083685" h="1578610">
                  <a:moveTo>
                    <a:pt x="4043680" y="41656"/>
                  </a:moveTo>
                  <a:lnTo>
                    <a:pt x="4035806" y="31750"/>
                  </a:lnTo>
                  <a:lnTo>
                    <a:pt x="4005961" y="55499"/>
                  </a:lnTo>
                  <a:lnTo>
                    <a:pt x="4013962" y="65405"/>
                  </a:lnTo>
                  <a:lnTo>
                    <a:pt x="4043680" y="41656"/>
                  </a:lnTo>
                  <a:close/>
                </a:path>
                <a:path w="4083685" h="1578610">
                  <a:moveTo>
                    <a:pt x="4083304" y="9906"/>
                  </a:moveTo>
                  <a:lnTo>
                    <a:pt x="4075430" y="0"/>
                  </a:lnTo>
                  <a:lnTo>
                    <a:pt x="4045712" y="23749"/>
                  </a:lnTo>
                  <a:lnTo>
                    <a:pt x="4053586" y="33655"/>
                  </a:lnTo>
                  <a:lnTo>
                    <a:pt x="4083304" y="9906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963411" y="4939284"/>
            <a:ext cx="1961514" cy="399415"/>
          </a:xfrm>
          <a:prstGeom prst="rect">
            <a:avLst/>
          </a:prstGeom>
          <a:ln w="9144">
            <a:solidFill>
              <a:srgbClr val="006FC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Calibri"/>
                <a:cs typeface="Calibri"/>
              </a:rPr>
              <a:t>“Pull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down”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17!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308603" y="5177028"/>
          <a:ext cx="2388230" cy="4737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5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5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37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300" b="1" spc="-50" dirty="0">
                          <a:latin typeface="Arial"/>
                          <a:cs typeface="Arial"/>
                        </a:rPr>
                        <a:t>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2871216" y="5625084"/>
            <a:ext cx="494030" cy="547370"/>
          </a:xfrm>
          <a:custGeom>
            <a:avLst/>
            <a:gdLst/>
            <a:ahLst/>
            <a:cxnLst/>
            <a:rect l="l" t="t" r="r" b="b"/>
            <a:pathLst>
              <a:path w="494029" h="547370">
                <a:moveTo>
                  <a:pt x="493648" y="0"/>
                </a:moveTo>
                <a:lnTo>
                  <a:pt x="48767" y="495236"/>
                </a:lnTo>
                <a:lnTo>
                  <a:pt x="493648" y="0"/>
                </a:lnTo>
              </a:path>
              <a:path w="494029" h="547370">
                <a:moveTo>
                  <a:pt x="86740" y="488759"/>
                </a:moveTo>
                <a:lnTo>
                  <a:pt x="0" y="547065"/>
                </a:lnTo>
                <a:lnTo>
                  <a:pt x="48259" y="455675"/>
                </a:lnTo>
                <a:lnTo>
                  <a:pt x="86740" y="48875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15155" y="5615940"/>
            <a:ext cx="514984" cy="558165"/>
          </a:xfrm>
          <a:custGeom>
            <a:avLst/>
            <a:gdLst/>
            <a:ahLst/>
            <a:cxnLst/>
            <a:rect l="l" t="t" r="r" b="b"/>
            <a:pathLst>
              <a:path w="514985" h="558164">
                <a:moveTo>
                  <a:pt x="0" y="0"/>
                </a:moveTo>
                <a:lnTo>
                  <a:pt x="447929" y="504380"/>
                </a:lnTo>
                <a:lnTo>
                  <a:pt x="0" y="0"/>
                </a:lnTo>
              </a:path>
              <a:path w="514985" h="558164">
                <a:moveTo>
                  <a:pt x="465201" y="467868"/>
                </a:moveTo>
                <a:lnTo>
                  <a:pt x="514985" y="557733"/>
                </a:lnTo>
                <a:lnTo>
                  <a:pt x="426720" y="500976"/>
                </a:lnTo>
                <a:lnTo>
                  <a:pt x="465201" y="46786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92752" y="5615940"/>
            <a:ext cx="1777364" cy="584200"/>
          </a:xfrm>
          <a:custGeom>
            <a:avLst/>
            <a:gdLst/>
            <a:ahLst/>
            <a:cxnLst/>
            <a:rect l="l" t="t" r="r" b="b"/>
            <a:pathLst>
              <a:path w="1777364" h="584200">
                <a:moveTo>
                  <a:pt x="3048" y="0"/>
                </a:moveTo>
                <a:lnTo>
                  <a:pt x="1331849" y="515048"/>
                </a:lnTo>
                <a:lnTo>
                  <a:pt x="3048" y="0"/>
                </a:lnTo>
              </a:path>
              <a:path w="1777364" h="584200">
                <a:moveTo>
                  <a:pt x="1317498" y="484632"/>
                </a:moveTo>
                <a:lnTo>
                  <a:pt x="1403477" y="545515"/>
                </a:lnTo>
                <a:lnTo>
                  <a:pt x="1299972" y="532701"/>
                </a:lnTo>
                <a:lnTo>
                  <a:pt x="1317498" y="484632"/>
                </a:lnTo>
              </a:path>
              <a:path w="1777364" h="584200">
                <a:moveTo>
                  <a:pt x="597281" y="9144"/>
                </a:moveTo>
                <a:lnTo>
                  <a:pt x="0" y="583628"/>
                </a:lnTo>
                <a:lnTo>
                  <a:pt x="597281" y="9144"/>
                </a:lnTo>
              </a:path>
              <a:path w="1777364" h="584200">
                <a:moveTo>
                  <a:pt x="114300" y="515200"/>
                </a:moveTo>
                <a:lnTo>
                  <a:pt x="0" y="583628"/>
                </a:lnTo>
                <a:lnTo>
                  <a:pt x="65024" y="477012"/>
                </a:lnTo>
                <a:lnTo>
                  <a:pt x="114300" y="515200"/>
                </a:lnTo>
              </a:path>
              <a:path w="1777364" h="584200">
                <a:moveTo>
                  <a:pt x="1164336" y="0"/>
                </a:moveTo>
                <a:lnTo>
                  <a:pt x="1776984" y="550100"/>
                </a:lnTo>
                <a:lnTo>
                  <a:pt x="1164336" y="0"/>
                </a:lnTo>
              </a:path>
              <a:path w="1777364" h="584200">
                <a:moveTo>
                  <a:pt x="1707261" y="445008"/>
                </a:moveTo>
                <a:lnTo>
                  <a:pt x="1776984" y="550100"/>
                </a:lnTo>
                <a:lnTo>
                  <a:pt x="1658112" y="484809"/>
                </a:lnTo>
                <a:lnTo>
                  <a:pt x="1707261" y="44500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3320796" y="2388107"/>
            <a:ext cx="1156335" cy="2794635"/>
            <a:chOff x="3320796" y="2388107"/>
            <a:chExt cx="1156335" cy="2794635"/>
          </a:xfrm>
        </p:grpSpPr>
        <p:sp>
          <p:nvSpPr>
            <p:cNvPr id="33" name="object 33"/>
            <p:cNvSpPr/>
            <p:nvPr/>
          </p:nvSpPr>
          <p:spPr>
            <a:xfrm>
              <a:off x="3333750" y="2401061"/>
              <a:ext cx="1031875" cy="541020"/>
            </a:xfrm>
            <a:custGeom>
              <a:avLst/>
              <a:gdLst/>
              <a:ahLst/>
              <a:cxnLst/>
              <a:rect l="l" t="t" r="r" b="b"/>
              <a:pathLst>
                <a:path w="1031875" h="541019">
                  <a:moveTo>
                    <a:pt x="0" y="270510"/>
                  </a:moveTo>
                  <a:lnTo>
                    <a:pt x="13627" y="208499"/>
                  </a:lnTo>
                  <a:lnTo>
                    <a:pt x="52442" y="151566"/>
                  </a:lnTo>
                  <a:lnTo>
                    <a:pt x="80327" y="125513"/>
                  </a:lnTo>
                  <a:lnTo>
                    <a:pt x="113346" y="101339"/>
                  </a:lnTo>
                  <a:lnTo>
                    <a:pt x="151114" y="79248"/>
                  </a:lnTo>
                  <a:lnTo>
                    <a:pt x="193241" y="59442"/>
                  </a:lnTo>
                  <a:lnTo>
                    <a:pt x="239341" y="42126"/>
                  </a:lnTo>
                  <a:lnTo>
                    <a:pt x="289026" y="27503"/>
                  </a:lnTo>
                  <a:lnTo>
                    <a:pt x="341910" y="15775"/>
                  </a:lnTo>
                  <a:lnTo>
                    <a:pt x="397604" y="7146"/>
                  </a:lnTo>
                  <a:lnTo>
                    <a:pt x="455721" y="1820"/>
                  </a:lnTo>
                  <a:lnTo>
                    <a:pt x="515874" y="0"/>
                  </a:lnTo>
                  <a:lnTo>
                    <a:pt x="576026" y="1820"/>
                  </a:lnTo>
                  <a:lnTo>
                    <a:pt x="634143" y="7146"/>
                  </a:lnTo>
                  <a:lnTo>
                    <a:pt x="689837" y="15775"/>
                  </a:lnTo>
                  <a:lnTo>
                    <a:pt x="742721" y="27503"/>
                  </a:lnTo>
                  <a:lnTo>
                    <a:pt x="792406" y="42126"/>
                  </a:lnTo>
                  <a:lnTo>
                    <a:pt x="838506" y="59442"/>
                  </a:lnTo>
                  <a:lnTo>
                    <a:pt x="880633" y="79248"/>
                  </a:lnTo>
                  <a:lnTo>
                    <a:pt x="918401" y="101339"/>
                  </a:lnTo>
                  <a:lnTo>
                    <a:pt x="951420" y="125513"/>
                  </a:lnTo>
                  <a:lnTo>
                    <a:pt x="979305" y="151566"/>
                  </a:lnTo>
                  <a:lnTo>
                    <a:pt x="1018120" y="208499"/>
                  </a:lnTo>
                  <a:lnTo>
                    <a:pt x="1031748" y="270510"/>
                  </a:lnTo>
                  <a:lnTo>
                    <a:pt x="1028276" y="302048"/>
                  </a:lnTo>
                  <a:lnTo>
                    <a:pt x="1001668" y="361723"/>
                  </a:lnTo>
                  <a:lnTo>
                    <a:pt x="951420" y="415506"/>
                  </a:lnTo>
                  <a:lnTo>
                    <a:pt x="918401" y="439680"/>
                  </a:lnTo>
                  <a:lnTo>
                    <a:pt x="880633" y="461771"/>
                  </a:lnTo>
                  <a:lnTo>
                    <a:pt x="838506" y="481577"/>
                  </a:lnTo>
                  <a:lnTo>
                    <a:pt x="792406" y="498893"/>
                  </a:lnTo>
                  <a:lnTo>
                    <a:pt x="742721" y="513516"/>
                  </a:lnTo>
                  <a:lnTo>
                    <a:pt x="689837" y="525244"/>
                  </a:lnTo>
                  <a:lnTo>
                    <a:pt x="634143" y="533873"/>
                  </a:lnTo>
                  <a:lnTo>
                    <a:pt x="576026" y="539199"/>
                  </a:lnTo>
                  <a:lnTo>
                    <a:pt x="515874" y="541020"/>
                  </a:lnTo>
                  <a:lnTo>
                    <a:pt x="455721" y="539199"/>
                  </a:lnTo>
                  <a:lnTo>
                    <a:pt x="397604" y="533873"/>
                  </a:lnTo>
                  <a:lnTo>
                    <a:pt x="341910" y="525244"/>
                  </a:lnTo>
                  <a:lnTo>
                    <a:pt x="289026" y="513516"/>
                  </a:lnTo>
                  <a:lnTo>
                    <a:pt x="239341" y="498893"/>
                  </a:lnTo>
                  <a:lnTo>
                    <a:pt x="193241" y="481577"/>
                  </a:lnTo>
                  <a:lnTo>
                    <a:pt x="151114" y="461771"/>
                  </a:lnTo>
                  <a:lnTo>
                    <a:pt x="113346" y="439680"/>
                  </a:lnTo>
                  <a:lnTo>
                    <a:pt x="80327" y="415506"/>
                  </a:lnTo>
                  <a:lnTo>
                    <a:pt x="52442" y="389453"/>
                  </a:lnTo>
                  <a:lnTo>
                    <a:pt x="13627" y="332520"/>
                  </a:lnTo>
                  <a:lnTo>
                    <a:pt x="0" y="270510"/>
                  </a:lnTo>
                  <a:close/>
                </a:path>
              </a:pathLst>
            </a:custGeom>
            <a:ln w="25908">
              <a:solidFill>
                <a:srgbClr val="006FC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843528" y="2939668"/>
              <a:ext cx="633095" cy="2242820"/>
            </a:xfrm>
            <a:custGeom>
              <a:avLst/>
              <a:gdLst/>
              <a:ahLst/>
              <a:cxnLst/>
              <a:rect l="l" t="t" r="r" b="b"/>
              <a:pathLst>
                <a:path w="633095" h="2242820">
                  <a:moveTo>
                    <a:pt x="12192" y="0"/>
                  </a:moveTo>
                  <a:lnTo>
                    <a:pt x="0" y="3301"/>
                  </a:lnTo>
                  <a:lnTo>
                    <a:pt x="10033" y="40131"/>
                  </a:lnTo>
                  <a:lnTo>
                    <a:pt x="22225" y="36702"/>
                  </a:lnTo>
                  <a:lnTo>
                    <a:pt x="12192" y="0"/>
                  </a:lnTo>
                  <a:close/>
                </a:path>
                <a:path w="633095" h="2242820">
                  <a:moveTo>
                    <a:pt x="25526" y="49021"/>
                  </a:moveTo>
                  <a:lnTo>
                    <a:pt x="13335" y="52323"/>
                  </a:lnTo>
                  <a:lnTo>
                    <a:pt x="23368" y="89153"/>
                  </a:lnTo>
                  <a:lnTo>
                    <a:pt x="35560" y="85725"/>
                  </a:lnTo>
                  <a:lnTo>
                    <a:pt x="25526" y="49021"/>
                  </a:lnTo>
                  <a:close/>
                </a:path>
                <a:path w="633095" h="2242820">
                  <a:moveTo>
                    <a:pt x="38862" y="98043"/>
                  </a:moveTo>
                  <a:lnTo>
                    <a:pt x="26670" y="101345"/>
                  </a:lnTo>
                  <a:lnTo>
                    <a:pt x="36702" y="138048"/>
                  </a:lnTo>
                  <a:lnTo>
                    <a:pt x="48895" y="134746"/>
                  </a:lnTo>
                  <a:lnTo>
                    <a:pt x="38862" y="98043"/>
                  </a:lnTo>
                  <a:close/>
                </a:path>
                <a:path w="633095" h="2242820">
                  <a:moveTo>
                    <a:pt x="52324" y="147065"/>
                  </a:moveTo>
                  <a:lnTo>
                    <a:pt x="40005" y="150367"/>
                  </a:lnTo>
                  <a:lnTo>
                    <a:pt x="50037" y="187070"/>
                  </a:lnTo>
                  <a:lnTo>
                    <a:pt x="62230" y="183768"/>
                  </a:lnTo>
                  <a:lnTo>
                    <a:pt x="52324" y="147065"/>
                  </a:lnTo>
                  <a:close/>
                </a:path>
                <a:path w="633095" h="2242820">
                  <a:moveTo>
                    <a:pt x="65659" y="196087"/>
                  </a:moveTo>
                  <a:lnTo>
                    <a:pt x="53339" y="199389"/>
                  </a:lnTo>
                  <a:lnTo>
                    <a:pt x="63373" y="236092"/>
                  </a:lnTo>
                  <a:lnTo>
                    <a:pt x="75564" y="232790"/>
                  </a:lnTo>
                  <a:lnTo>
                    <a:pt x="65659" y="196087"/>
                  </a:lnTo>
                  <a:close/>
                </a:path>
                <a:path w="633095" h="2242820">
                  <a:moveTo>
                    <a:pt x="78994" y="245109"/>
                  </a:moveTo>
                  <a:lnTo>
                    <a:pt x="66675" y="248411"/>
                  </a:lnTo>
                  <a:lnTo>
                    <a:pt x="76708" y="285114"/>
                  </a:lnTo>
                  <a:lnTo>
                    <a:pt x="89026" y="281813"/>
                  </a:lnTo>
                  <a:lnTo>
                    <a:pt x="78994" y="245109"/>
                  </a:lnTo>
                  <a:close/>
                </a:path>
                <a:path w="633095" h="2242820">
                  <a:moveTo>
                    <a:pt x="92329" y="294131"/>
                  </a:moveTo>
                  <a:lnTo>
                    <a:pt x="80010" y="297433"/>
                  </a:lnTo>
                  <a:lnTo>
                    <a:pt x="90043" y="334136"/>
                  </a:lnTo>
                  <a:lnTo>
                    <a:pt x="102362" y="330834"/>
                  </a:lnTo>
                  <a:lnTo>
                    <a:pt x="92329" y="294131"/>
                  </a:lnTo>
                  <a:close/>
                </a:path>
                <a:path w="633095" h="2242820">
                  <a:moveTo>
                    <a:pt x="105663" y="343026"/>
                  </a:moveTo>
                  <a:lnTo>
                    <a:pt x="93345" y="346455"/>
                  </a:lnTo>
                  <a:lnTo>
                    <a:pt x="103377" y="383158"/>
                  </a:lnTo>
                  <a:lnTo>
                    <a:pt x="115697" y="379856"/>
                  </a:lnTo>
                  <a:lnTo>
                    <a:pt x="105663" y="343026"/>
                  </a:lnTo>
                  <a:close/>
                </a:path>
                <a:path w="633095" h="2242820">
                  <a:moveTo>
                    <a:pt x="118999" y="392048"/>
                  </a:moveTo>
                  <a:lnTo>
                    <a:pt x="106680" y="395477"/>
                  </a:lnTo>
                  <a:lnTo>
                    <a:pt x="116712" y="432180"/>
                  </a:lnTo>
                  <a:lnTo>
                    <a:pt x="129032" y="428878"/>
                  </a:lnTo>
                  <a:lnTo>
                    <a:pt x="118999" y="392048"/>
                  </a:lnTo>
                  <a:close/>
                </a:path>
                <a:path w="633095" h="2242820">
                  <a:moveTo>
                    <a:pt x="132334" y="441070"/>
                  </a:moveTo>
                  <a:lnTo>
                    <a:pt x="120142" y="444500"/>
                  </a:lnTo>
                  <a:lnTo>
                    <a:pt x="130048" y="481202"/>
                  </a:lnTo>
                  <a:lnTo>
                    <a:pt x="142367" y="477900"/>
                  </a:lnTo>
                  <a:lnTo>
                    <a:pt x="132334" y="441070"/>
                  </a:lnTo>
                  <a:close/>
                </a:path>
                <a:path w="633095" h="2242820">
                  <a:moveTo>
                    <a:pt x="145669" y="490092"/>
                  </a:moveTo>
                  <a:lnTo>
                    <a:pt x="133476" y="493521"/>
                  </a:lnTo>
                  <a:lnTo>
                    <a:pt x="143510" y="530225"/>
                  </a:lnTo>
                  <a:lnTo>
                    <a:pt x="155701" y="526922"/>
                  </a:lnTo>
                  <a:lnTo>
                    <a:pt x="145669" y="490092"/>
                  </a:lnTo>
                  <a:close/>
                </a:path>
                <a:path w="633095" h="2242820">
                  <a:moveTo>
                    <a:pt x="159004" y="539114"/>
                  </a:moveTo>
                  <a:lnTo>
                    <a:pt x="146812" y="542543"/>
                  </a:lnTo>
                  <a:lnTo>
                    <a:pt x="156845" y="579246"/>
                  </a:lnTo>
                  <a:lnTo>
                    <a:pt x="169037" y="575944"/>
                  </a:lnTo>
                  <a:lnTo>
                    <a:pt x="159004" y="539114"/>
                  </a:lnTo>
                  <a:close/>
                </a:path>
                <a:path w="633095" h="2242820">
                  <a:moveTo>
                    <a:pt x="172338" y="588136"/>
                  </a:moveTo>
                  <a:lnTo>
                    <a:pt x="160147" y="591438"/>
                  </a:lnTo>
                  <a:lnTo>
                    <a:pt x="170180" y="628268"/>
                  </a:lnTo>
                  <a:lnTo>
                    <a:pt x="182372" y="624966"/>
                  </a:lnTo>
                  <a:lnTo>
                    <a:pt x="172338" y="588136"/>
                  </a:lnTo>
                  <a:close/>
                </a:path>
                <a:path w="633095" h="2242820">
                  <a:moveTo>
                    <a:pt x="185674" y="637158"/>
                  </a:moveTo>
                  <a:lnTo>
                    <a:pt x="173482" y="640460"/>
                  </a:lnTo>
                  <a:lnTo>
                    <a:pt x="183514" y="677290"/>
                  </a:lnTo>
                  <a:lnTo>
                    <a:pt x="195707" y="673988"/>
                  </a:lnTo>
                  <a:lnTo>
                    <a:pt x="185674" y="637158"/>
                  </a:lnTo>
                  <a:close/>
                </a:path>
                <a:path w="633095" h="2242820">
                  <a:moveTo>
                    <a:pt x="199136" y="686180"/>
                  </a:moveTo>
                  <a:lnTo>
                    <a:pt x="186817" y="689482"/>
                  </a:lnTo>
                  <a:lnTo>
                    <a:pt x="196850" y="726312"/>
                  </a:lnTo>
                  <a:lnTo>
                    <a:pt x="209042" y="723010"/>
                  </a:lnTo>
                  <a:lnTo>
                    <a:pt x="199136" y="686180"/>
                  </a:lnTo>
                  <a:close/>
                </a:path>
                <a:path w="633095" h="2242820">
                  <a:moveTo>
                    <a:pt x="212471" y="735202"/>
                  </a:moveTo>
                  <a:lnTo>
                    <a:pt x="200151" y="738504"/>
                  </a:lnTo>
                  <a:lnTo>
                    <a:pt x="210185" y="775334"/>
                  </a:lnTo>
                  <a:lnTo>
                    <a:pt x="222376" y="772032"/>
                  </a:lnTo>
                  <a:lnTo>
                    <a:pt x="212471" y="735202"/>
                  </a:lnTo>
                  <a:close/>
                </a:path>
                <a:path w="633095" h="2242820">
                  <a:moveTo>
                    <a:pt x="225806" y="784224"/>
                  </a:moveTo>
                  <a:lnTo>
                    <a:pt x="213487" y="787526"/>
                  </a:lnTo>
                  <a:lnTo>
                    <a:pt x="223520" y="824356"/>
                  </a:lnTo>
                  <a:lnTo>
                    <a:pt x="235838" y="820927"/>
                  </a:lnTo>
                  <a:lnTo>
                    <a:pt x="225806" y="784224"/>
                  </a:lnTo>
                  <a:close/>
                </a:path>
                <a:path w="633095" h="2242820">
                  <a:moveTo>
                    <a:pt x="239141" y="833246"/>
                  </a:moveTo>
                  <a:lnTo>
                    <a:pt x="226822" y="836548"/>
                  </a:lnTo>
                  <a:lnTo>
                    <a:pt x="236855" y="873378"/>
                  </a:lnTo>
                  <a:lnTo>
                    <a:pt x="249174" y="869949"/>
                  </a:lnTo>
                  <a:lnTo>
                    <a:pt x="239141" y="833246"/>
                  </a:lnTo>
                  <a:close/>
                </a:path>
                <a:path w="633095" h="2242820">
                  <a:moveTo>
                    <a:pt x="252475" y="882268"/>
                  </a:moveTo>
                  <a:lnTo>
                    <a:pt x="240157" y="885570"/>
                  </a:lnTo>
                  <a:lnTo>
                    <a:pt x="250189" y="922400"/>
                  </a:lnTo>
                  <a:lnTo>
                    <a:pt x="262509" y="918971"/>
                  </a:lnTo>
                  <a:lnTo>
                    <a:pt x="252475" y="882268"/>
                  </a:lnTo>
                  <a:close/>
                </a:path>
                <a:path w="633095" h="2242820">
                  <a:moveTo>
                    <a:pt x="265811" y="931290"/>
                  </a:moveTo>
                  <a:lnTo>
                    <a:pt x="253619" y="934592"/>
                  </a:lnTo>
                  <a:lnTo>
                    <a:pt x="263525" y="971422"/>
                  </a:lnTo>
                  <a:lnTo>
                    <a:pt x="275844" y="967993"/>
                  </a:lnTo>
                  <a:lnTo>
                    <a:pt x="265811" y="931290"/>
                  </a:lnTo>
                  <a:close/>
                </a:path>
                <a:path w="633095" h="2242820">
                  <a:moveTo>
                    <a:pt x="279146" y="980312"/>
                  </a:moveTo>
                  <a:lnTo>
                    <a:pt x="266954" y="983614"/>
                  </a:lnTo>
                  <a:lnTo>
                    <a:pt x="276860" y="1020444"/>
                  </a:lnTo>
                  <a:lnTo>
                    <a:pt x="289179" y="1017015"/>
                  </a:lnTo>
                  <a:lnTo>
                    <a:pt x="279146" y="980312"/>
                  </a:lnTo>
                  <a:close/>
                </a:path>
                <a:path w="633095" h="2242820">
                  <a:moveTo>
                    <a:pt x="292481" y="1029334"/>
                  </a:moveTo>
                  <a:lnTo>
                    <a:pt x="280288" y="1032636"/>
                  </a:lnTo>
                  <a:lnTo>
                    <a:pt x="290322" y="1069339"/>
                  </a:lnTo>
                  <a:lnTo>
                    <a:pt x="302513" y="1066037"/>
                  </a:lnTo>
                  <a:lnTo>
                    <a:pt x="292481" y="1029334"/>
                  </a:lnTo>
                  <a:close/>
                </a:path>
                <a:path w="633095" h="2242820">
                  <a:moveTo>
                    <a:pt x="305816" y="1078356"/>
                  </a:moveTo>
                  <a:lnTo>
                    <a:pt x="293624" y="1081658"/>
                  </a:lnTo>
                  <a:lnTo>
                    <a:pt x="303657" y="1118361"/>
                  </a:lnTo>
                  <a:lnTo>
                    <a:pt x="315849" y="1115059"/>
                  </a:lnTo>
                  <a:lnTo>
                    <a:pt x="305816" y="1078356"/>
                  </a:lnTo>
                  <a:close/>
                </a:path>
                <a:path w="633095" h="2242820">
                  <a:moveTo>
                    <a:pt x="319150" y="1127378"/>
                  </a:moveTo>
                  <a:lnTo>
                    <a:pt x="306959" y="1130680"/>
                  </a:lnTo>
                  <a:lnTo>
                    <a:pt x="316992" y="1167383"/>
                  </a:lnTo>
                  <a:lnTo>
                    <a:pt x="329184" y="1164081"/>
                  </a:lnTo>
                  <a:lnTo>
                    <a:pt x="319150" y="1127378"/>
                  </a:lnTo>
                  <a:close/>
                </a:path>
                <a:path w="633095" h="2242820">
                  <a:moveTo>
                    <a:pt x="332613" y="1176400"/>
                  </a:moveTo>
                  <a:lnTo>
                    <a:pt x="320294" y="1179702"/>
                  </a:lnTo>
                  <a:lnTo>
                    <a:pt x="330326" y="1216405"/>
                  </a:lnTo>
                  <a:lnTo>
                    <a:pt x="342519" y="1213103"/>
                  </a:lnTo>
                  <a:lnTo>
                    <a:pt x="332613" y="1176400"/>
                  </a:lnTo>
                  <a:close/>
                </a:path>
                <a:path w="633095" h="2242820">
                  <a:moveTo>
                    <a:pt x="345948" y="1225422"/>
                  </a:moveTo>
                  <a:lnTo>
                    <a:pt x="333629" y="1228724"/>
                  </a:lnTo>
                  <a:lnTo>
                    <a:pt x="343662" y="1265427"/>
                  </a:lnTo>
                  <a:lnTo>
                    <a:pt x="355854" y="1262125"/>
                  </a:lnTo>
                  <a:lnTo>
                    <a:pt x="345948" y="1225422"/>
                  </a:lnTo>
                  <a:close/>
                </a:path>
                <a:path w="633095" h="2242820">
                  <a:moveTo>
                    <a:pt x="359283" y="1274317"/>
                  </a:moveTo>
                  <a:lnTo>
                    <a:pt x="346963" y="1277746"/>
                  </a:lnTo>
                  <a:lnTo>
                    <a:pt x="356997" y="1314449"/>
                  </a:lnTo>
                  <a:lnTo>
                    <a:pt x="369316" y="1311147"/>
                  </a:lnTo>
                  <a:lnTo>
                    <a:pt x="359283" y="1274317"/>
                  </a:lnTo>
                  <a:close/>
                </a:path>
                <a:path w="633095" h="2242820">
                  <a:moveTo>
                    <a:pt x="372618" y="1323339"/>
                  </a:moveTo>
                  <a:lnTo>
                    <a:pt x="360299" y="1326768"/>
                  </a:lnTo>
                  <a:lnTo>
                    <a:pt x="370332" y="1363471"/>
                  </a:lnTo>
                  <a:lnTo>
                    <a:pt x="382650" y="1360169"/>
                  </a:lnTo>
                  <a:lnTo>
                    <a:pt x="372618" y="1323339"/>
                  </a:lnTo>
                  <a:close/>
                </a:path>
                <a:path w="633095" h="2242820">
                  <a:moveTo>
                    <a:pt x="385952" y="1372361"/>
                  </a:moveTo>
                  <a:lnTo>
                    <a:pt x="373634" y="1375790"/>
                  </a:lnTo>
                  <a:lnTo>
                    <a:pt x="383667" y="1412493"/>
                  </a:lnTo>
                  <a:lnTo>
                    <a:pt x="395986" y="1409191"/>
                  </a:lnTo>
                  <a:lnTo>
                    <a:pt x="385952" y="1372361"/>
                  </a:lnTo>
                  <a:close/>
                </a:path>
                <a:path w="633095" h="2242820">
                  <a:moveTo>
                    <a:pt x="399288" y="1421383"/>
                  </a:moveTo>
                  <a:lnTo>
                    <a:pt x="386969" y="1424812"/>
                  </a:lnTo>
                  <a:lnTo>
                    <a:pt x="397001" y="1461515"/>
                  </a:lnTo>
                  <a:lnTo>
                    <a:pt x="409321" y="1458213"/>
                  </a:lnTo>
                  <a:lnTo>
                    <a:pt x="399288" y="1421383"/>
                  </a:lnTo>
                  <a:close/>
                </a:path>
                <a:path w="633095" h="2242820">
                  <a:moveTo>
                    <a:pt x="412623" y="1470405"/>
                  </a:moveTo>
                  <a:lnTo>
                    <a:pt x="400431" y="1473834"/>
                  </a:lnTo>
                  <a:lnTo>
                    <a:pt x="410337" y="1510537"/>
                  </a:lnTo>
                  <a:lnTo>
                    <a:pt x="422656" y="1507235"/>
                  </a:lnTo>
                  <a:lnTo>
                    <a:pt x="412623" y="1470405"/>
                  </a:lnTo>
                  <a:close/>
                </a:path>
                <a:path w="633095" h="2242820">
                  <a:moveTo>
                    <a:pt x="425958" y="1519427"/>
                  </a:moveTo>
                  <a:lnTo>
                    <a:pt x="413766" y="1522729"/>
                  </a:lnTo>
                  <a:lnTo>
                    <a:pt x="423799" y="1559559"/>
                  </a:lnTo>
                  <a:lnTo>
                    <a:pt x="435991" y="1556257"/>
                  </a:lnTo>
                  <a:lnTo>
                    <a:pt x="425958" y="1519427"/>
                  </a:lnTo>
                  <a:close/>
                </a:path>
                <a:path w="633095" h="2242820">
                  <a:moveTo>
                    <a:pt x="439293" y="1568449"/>
                  </a:moveTo>
                  <a:lnTo>
                    <a:pt x="427100" y="1571751"/>
                  </a:lnTo>
                  <a:lnTo>
                    <a:pt x="437134" y="1608581"/>
                  </a:lnTo>
                  <a:lnTo>
                    <a:pt x="449325" y="1605279"/>
                  </a:lnTo>
                  <a:lnTo>
                    <a:pt x="439293" y="1568449"/>
                  </a:lnTo>
                  <a:close/>
                </a:path>
                <a:path w="633095" h="2242820">
                  <a:moveTo>
                    <a:pt x="452627" y="1617471"/>
                  </a:moveTo>
                  <a:lnTo>
                    <a:pt x="440436" y="1620773"/>
                  </a:lnTo>
                  <a:lnTo>
                    <a:pt x="450469" y="1657603"/>
                  </a:lnTo>
                  <a:lnTo>
                    <a:pt x="462661" y="1654301"/>
                  </a:lnTo>
                  <a:lnTo>
                    <a:pt x="452627" y="1617471"/>
                  </a:lnTo>
                  <a:close/>
                </a:path>
                <a:path w="633095" h="2242820">
                  <a:moveTo>
                    <a:pt x="465963" y="1666493"/>
                  </a:moveTo>
                  <a:lnTo>
                    <a:pt x="453771" y="1669795"/>
                  </a:lnTo>
                  <a:lnTo>
                    <a:pt x="463804" y="1706625"/>
                  </a:lnTo>
                  <a:lnTo>
                    <a:pt x="475996" y="1703196"/>
                  </a:lnTo>
                  <a:lnTo>
                    <a:pt x="465963" y="1666493"/>
                  </a:lnTo>
                  <a:close/>
                </a:path>
                <a:path w="633095" h="2242820">
                  <a:moveTo>
                    <a:pt x="479425" y="1715515"/>
                  </a:moveTo>
                  <a:lnTo>
                    <a:pt x="467106" y="1718817"/>
                  </a:lnTo>
                  <a:lnTo>
                    <a:pt x="477138" y="1755647"/>
                  </a:lnTo>
                  <a:lnTo>
                    <a:pt x="489331" y="1752218"/>
                  </a:lnTo>
                  <a:lnTo>
                    <a:pt x="479425" y="1715515"/>
                  </a:lnTo>
                  <a:close/>
                </a:path>
                <a:path w="633095" h="2242820">
                  <a:moveTo>
                    <a:pt x="492760" y="1764537"/>
                  </a:moveTo>
                  <a:lnTo>
                    <a:pt x="480441" y="1767839"/>
                  </a:lnTo>
                  <a:lnTo>
                    <a:pt x="490474" y="1804669"/>
                  </a:lnTo>
                  <a:lnTo>
                    <a:pt x="502666" y="1801240"/>
                  </a:lnTo>
                  <a:lnTo>
                    <a:pt x="492760" y="1764537"/>
                  </a:lnTo>
                  <a:close/>
                </a:path>
                <a:path w="633095" h="2242820">
                  <a:moveTo>
                    <a:pt x="506095" y="1813559"/>
                  </a:moveTo>
                  <a:lnTo>
                    <a:pt x="493775" y="1816861"/>
                  </a:lnTo>
                  <a:lnTo>
                    <a:pt x="503809" y="1853691"/>
                  </a:lnTo>
                  <a:lnTo>
                    <a:pt x="516127" y="1850262"/>
                  </a:lnTo>
                  <a:lnTo>
                    <a:pt x="506095" y="1813559"/>
                  </a:lnTo>
                  <a:close/>
                </a:path>
                <a:path w="633095" h="2242820">
                  <a:moveTo>
                    <a:pt x="519430" y="1862581"/>
                  </a:moveTo>
                  <a:lnTo>
                    <a:pt x="507111" y="1865883"/>
                  </a:lnTo>
                  <a:lnTo>
                    <a:pt x="517144" y="1902713"/>
                  </a:lnTo>
                  <a:lnTo>
                    <a:pt x="529463" y="1899284"/>
                  </a:lnTo>
                  <a:lnTo>
                    <a:pt x="519430" y="1862581"/>
                  </a:lnTo>
                  <a:close/>
                </a:path>
                <a:path w="633095" h="2242820">
                  <a:moveTo>
                    <a:pt x="532764" y="1911603"/>
                  </a:moveTo>
                  <a:lnTo>
                    <a:pt x="520446" y="1914905"/>
                  </a:lnTo>
                  <a:lnTo>
                    <a:pt x="530479" y="1951735"/>
                  </a:lnTo>
                  <a:lnTo>
                    <a:pt x="542798" y="1948306"/>
                  </a:lnTo>
                  <a:lnTo>
                    <a:pt x="532764" y="1911603"/>
                  </a:lnTo>
                  <a:close/>
                </a:path>
                <a:path w="633095" h="2242820">
                  <a:moveTo>
                    <a:pt x="546100" y="1960625"/>
                  </a:moveTo>
                  <a:lnTo>
                    <a:pt x="533908" y="1963927"/>
                  </a:lnTo>
                  <a:lnTo>
                    <a:pt x="543813" y="2000630"/>
                  </a:lnTo>
                  <a:lnTo>
                    <a:pt x="556133" y="1997328"/>
                  </a:lnTo>
                  <a:lnTo>
                    <a:pt x="546100" y="1960625"/>
                  </a:lnTo>
                  <a:close/>
                </a:path>
                <a:path w="633095" h="2242820">
                  <a:moveTo>
                    <a:pt x="559435" y="2009647"/>
                  </a:moveTo>
                  <a:lnTo>
                    <a:pt x="547243" y="2012949"/>
                  </a:lnTo>
                  <a:lnTo>
                    <a:pt x="557149" y="2049652"/>
                  </a:lnTo>
                  <a:lnTo>
                    <a:pt x="569468" y="2046350"/>
                  </a:lnTo>
                  <a:lnTo>
                    <a:pt x="559435" y="2009647"/>
                  </a:lnTo>
                  <a:close/>
                </a:path>
                <a:path w="633095" h="2242820">
                  <a:moveTo>
                    <a:pt x="572770" y="2058669"/>
                  </a:moveTo>
                  <a:lnTo>
                    <a:pt x="560577" y="2061971"/>
                  </a:lnTo>
                  <a:lnTo>
                    <a:pt x="570611" y="2098674"/>
                  </a:lnTo>
                  <a:lnTo>
                    <a:pt x="582802" y="2095372"/>
                  </a:lnTo>
                  <a:lnTo>
                    <a:pt x="572770" y="2058669"/>
                  </a:lnTo>
                  <a:close/>
                </a:path>
                <a:path w="633095" h="2242820">
                  <a:moveTo>
                    <a:pt x="586105" y="2107691"/>
                  </a:moveTo>
                  <a:lnTo>
                    <a:pt x="573913" y="2110993"/>
                  </a:lnTo>
                  <a:lnTo>
                    <a:pt x="583946" y="2147697"/>
                  </a:lnTo>
                  <a:lnTo>
                    <a:pt x="596138" y="2144394"/>
                  </a:lnTo>
                  <a:lnTo>
                    <a:pt x="586105" y="2107691"/>
                  </a:lnTo>
                  <a:close/>
                </a:path>
                <a:path w="633095" h="2242820">
                  <a:moveTo>
                    <a:pt x="590235" y="2170949"/>
                  </a:moveTo>
                  <a:lnTo>
                    <a:pt x="559562" y="2179319"/>
                  </a:lnTo>
                  <a:lnTo>
                    <a:pt x="616331" y="2242819"/>
                  </a:lnTo>
                  <a:lnTo>
                    <a:pt x="628279" y="2183256"/>
                  </a:lnTo>
                  <a:lnTo>
                    <a:pt x="593598" y="2183256"/>
                  </a:lnTo>
                  <a:lnTo>
                    <a:pt x="590235" y="2170949"/>
                  </a:lnTo>
                  <a:close/>
                </a:path>
                <a:path w="633095" h="2242820">
                  <a:moveTo>
                    <a:pt x="602436" y="2167620"/>
                  </a:moveTo>
                  <a:lnTo>
                    <a:pt x="590235" y="2170949"/>
                  </a:lnTo>
                  <a:lnTo>
                    <a:pt x="593598" y="2183256"/>
                  </a:lnTo>
                  <a:lnTo>
                    <a:pt x="605789" y="2179828"/>
                  </a:lnTo>
                  <a:lnTo>
                    <a:pt x="602436" y="2167620"/>
                  </a:lnTo>
                  <a:close/>
                </a:path>
                <a:path w="633095" h="2242820">
                  <a:moveTo>
                    <a:pt x="633095" y="2159254"/>
                  </a:moveTo>
                  <a:lnTo>
                    <a:pt x="602436" y="2167620"/>
                  </a:lnTo>
                  <a:lnTo>
                    <a:pt x="605789" y="2179828"/>
                  </a:lnTo>
                  <a:lnTo>
                    <a:pt x="593598" y="2183256"/>
                  </a:lnTo>
                  <a:lnTo>
                    <a:pt x="628279" y="2183256"/>
                  </a:lnTo>
                  <a:lnTo>
                    <a:pt x="633095" y="2159254"/>
                  </a:lnTo>
                  <a:close/>
                </a:path>
                <a:path w="633095" h="2242820">
                  <a:moveTo>
                    <a:pt x="599439" y="2156713"/>
                  </a:moveTo>
                  <a:lnTo>
                    <a:pt x="587248" y="2160016"/>
                  </a:lnTo>
                  <a:lnTo>
                    <a:pt x="590235" y="2170949"/>
                  </a:lnTo>
                  <a:lnTo>
                    <a:pt x="602436" y="2167620"/>
                  </a:lnTo>
                  <a:lnTo>
                    <a:pt x="599439" y="2156713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80059" y="4079747"/>
          <a:ext cx="1527173" cy="380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234439" y="2708148"/>
            <a:ext cx="6644640" cy="1769745"/>
          </a:xfrm>
          <a:custGeom>
            <a:avLst/>
            <a:gdLst/>
            <a:ahLst/>
            <a:cxnLst/>
            <a:rect l="l" t="t" r="r" b="b"/>
            <a:pathLst>
              <a:path w="6644640" h="1769745">
                <a:moveTo>
                  <a:pt x="2566416" y="1769237"/>
                </a:moveTo>
                <a:lnTo>
                  <a:pt x="2566416" y="1389888"/>
                </a:lnTo>
                <a:lnTo>
                  <a:pt x="2947289" y="1389888"/>
                </a:lnTo>
                <a:lnTo>
                  <a:pt x="2947289" y="1769237"/>
                </a:lnTo>
                <a:lnTo>
                  <a:pt x="2566416" y="1769237"/>
                </a:lnTo>
              </a:path>
              <a:path w="6644640" h="1769745">
                <a:moveTo>
                  <a:pt x="2947416" y="1769237"/>
                </a:moveTo>
                <a:lnTo>
                  <a:pt x="2947416" y="1389888"/>
                </a:lnTo>
                <a:lnTo>
                  <a:pt x="3329940" y="1389888"/>
                </a:lnTo>
                <a:lnTo>
                  <a:pt x="3329940" y="1769237"/>
                </a:lnTo>
                <a:lnTo>
                  <a:pt x="2947416" y="1769237"/>
                </a:lnTo>
              </a:path>
              <a:path w="6644640" h="1769745">
                <a:moveTo>
                  <a:pt x="3329940" y="1769237"/>
                </a:moveTo>
                <a:lnTo>
                  <a:pt x="3329940" y="1389888"/>
                </a:lnTo>
                <a:lnTo>
                  <a:pt x="3710813" y="1389888"/>
                </a:lnTo>
                <a:lnTo>
                  <a:pt x="3710813" y="1769237"/>
                </a:lnTo>
                <a:lnTo>
                  <a:pt x="3329940" y="1769237"/>
                </a:lnTo>
              </a:path>
              <a:path w="6644640" h="1769745">
                <a:moveTo>
                  <a:pt x="3710940" y="1769237"/>
                </a:moveTo>
                <a:lnTo>
                  <a:pt x="3710940" y="1389888"/>
                </a:lnTo>
                <a:lnTo>
                  <a:pt x="4093464" y="1389888"/>
                </a:lnTo>
                <a:lnTo>
                  <a:pt x="4093464" y="1769237"/>
                </a:lnTo>
                <a:lnTo>
                  <a:pt x="3710940" y="1769237"/>
                </a:lnTo>
              </a:path>
              <a:path w="6644640" h="1769745">
                <a:moveTo>
                  <a:pt x="4223004" y="1769237"/>
                </a:moveTo>
                <a:lnTo>
                  <a:pt x="4223004" y="1389888"/>
                </a:lnTo>
                <a:lnTo>
                  <a:pt x="4604004" y="1389888"/>
                </a:lnTo>
                <a:lnTo>
                  <a:pt x="4604004" y="1769237"/>
                </a:lnTo>
                <a:lnTo>
                  <a:pt x="4223004" y="1769237"/>
                </a:lnTo>
              </a:path>
              <a:path w="6644640" h="1769745">
                <a:moveTo>
                  <a:pt x="4604004" y="1769237"/>
                </a:moveTo>
                <a:lnTo>
                  <a:pt x="4604004" y="1389888"/>
                </a:lnTo>
                <a:lnTo>
                  <a:pt x="4986528" y="1389888"/>
                </a:lnTo>
                <a:lnTo>
                  <a:pt x="4986528" y="1769237"/>
                </a:lnTo>
                <a:lnTo>
                  <a:pt x="4604004" y="1769237"/>
                </a:lnTo>
              </a:path>
              <a:path w="6644640" h="1769745">
                <a:moveTo>
                  <a:pt x="4986528" y="1769237"/>
                </a:moveTo>
                <a:lnTo>
                  <a:pt x="4986528" y="1389888"/>
                </a:lnTo>
                <a:lnTo>
                  <a:pt x="5367401" y="1389888"/>
                </a:lnTo>
                <a:lnTo>
                  <a:pt x="5367401" y="1769237"/>
                </a:lnTo>
                <a:lnTo>
                  <a:pt x="4986528" y="1769237"/>
                </a:lnTo>
              </a:path>
              <a:path w="6644640" h="1769745">
                <a:moveTo>
                  <a:pt x="5367528" y="1769237"/>
                </a:moveTo>
                <a:lnTo>
                  <a:pt x="5367528" y="1389888"/>
                </a:lnTo>
                <a:lnTo>
                  <a:pt x="5750052" y="1389888"/>
                </a:lnTo>
                <a:lnTo>
                  <a:pt x="5750052" y="1769237"/>
                </a:lnTo>
                <a:lnTo>
                  <a:pt x="5367528" y="1769237"/>
                </a:lnTo>
              </a:path>
              <a:path w="6644640" h="1769745">
                <a:moveTo>
                  <a:pt x="918972" y="1769237"/>
                </a:moveTo>
                <a:lnTo>
                  <a:pt x="918972" y="1389888"/>
                </a:lnTo>
                <a:lnTo>
                  <a:pt x="1301496" y="1389888"/>
                </a:lnTo>
                <a:lnTo>
                  <a:pt x="1301496" y="1769237"/>
                </a:lnTo>
                <a:lnTo>
                  <a:pt x="918972" y="1769237"/>
                </a:lnTo>
              </a:path>
              <a:path w="6644640" h="1769745">
                <a:moveTo>
                  <a:pt x="1301496" y="1769237"/>
                </a:moveTo>
                <a:lnTo>
                  <a:pt x="1301496" y="1389888"/>
                </a:lnTo>
                <a:lnTo>
                  <a:pt x="1684020" y="1389888"/>
                </a:lnTo>
                <a:lnTo>
                  <a:pt x="1684020" y="1769237"/>
                </a:lnTo>
                <a:lnTo>
                  <a:pt x="1301496" y="1769237"/>
                </a:lnTo>
              </a:path>
              <a:path w="6644640" h="1769745">
                <a:moveTo>
                  <a:pt x="1684020" y="1769237"/>
                </a:moveTo>
                <a:lnTo>
                  <a:pt x="1684020" y="1389888"/>
                </a:lnTo>
                <a:lnTo>
                  <a:pt x="2065020" y="1389888"/>
                </a:lnTo>
                <a:lnTo>
                  <a:pt x="2065020" y="1769237"/>
                </a:lnTo>
                <a:lnTo>
                  <a:pt x="1684020" y="1769237"/>
                </a:lnTo>
              </a:path>
              <a:path w="6644640" h="1769745">
                <a:moveTo>
                  <a:pt x="2065020" y="1769237"/>
                </a:moveTo>
                <a:lnTo>
                  <a:pt x="2065020" y="1389888"/>
                </a:lnTo>
                <a:lnTo>
                  <a:pt x="2447544" y="1389888"/>
                </a:lnTo>
                <a:lnTo>
                  <a:pt x="2447544" y="1769237"/>
                </a:lnTo>
                <a:lnTo>
                  <a:pt x="2065020" y="1769237"/>
                </a:lnTo>
              </a:path>
              <a:path w="6644640" h="1769745">
                <a:moveTo>
                  <a:pt x="2124456" y="472439"/>
                </a:moveTo>
                <a:lnTo>
                  <a:pt x="2124456" y="0"/>
                </a:lnTo>
                <a:lnTo>
                  <a:pt x="2695956" y="0"/>
                </a:lnTo>
                <a:lnTo>
                  <a:pt x="2695956" y="472439"/>
                </a:lnTo>
                <a:lnTo>
                  <a:pt x="2124456" y="472439"/>
                </a:lnTo>
              </a:path>
              <a:path w="6644640" h="1769745">
                <a:moveTo>
                  <a:pt x="2220468" y="0"/>
                </a:moveTo>
                <a:lnTo>
                  <a:pt x="2220468" y="472439"/>
                </a:lnTo>
                <a:lnTo>
                  <a:pt x="2220468" y="0"/>
                </a:lnTo>
              </a:path>
              <a:path w="6644640" h="1769745">
                <a:moveTo>
                  <a:pt x="2695956" y="472439"/>
                </a:moveTo>
                <a:lnTo>
                  <a:pt x="2695956" y="0"/>
                </a:lnTo>
                <a:lnTo>
                  <a:pt x="3268980" y="0"/>
                </a:lnTo>
                <a:lnTo>
                  <a:pt x="3268980" y="472439"/>
                </a:lnTo>
                <a:lnTo>
                  <a:pt x="2695956" y="472439"/>
                </a:lnTo>
              </a:path>
              <a:path w="6644640" h="1769745">
                <a:moveTo>
                  <a:pt x="2793492" y="0"/>
                </a:moveTo>
                <a:lnTo>
                  <a:pt x="2793492" y="472439"/>
                </a:lnTo>
                <a:lnTo>
                  <a:pt x="2793492" y="0"/>
                </a:lnTo>
              </a:path>
              <a:path w="6644640" h="1769745">
                <a:moveTo>
                  <a:pt x="3268980" y="472439"/>
                </a:moveTo>
                <a:lnTo>
                  <a:pt x="3268980" y="0"/>
                </a:lnTo>
                <a:lnTo>
                  <a:pt x="3840480" y="0"/>
                </a:lnTo>
                <a:lnTo>
                  <a:pt x="3840480" y="472439"/>
                </a:lnTo>
                <a:lnTo>
                  <a:pt x="3268980" y="472439"/>
                </a:lnTo>
              </a:path>
              <a:path w="6644640" h="1769745">
                <a:moveTo>
                  <a:pt x="3364992" y="0"/>
                </a:moveTo>
                <a:lnTo>
                  <a:pt x="3364992" y="472439"/>
                </a:lnTo>
                <a:lnTo>
                  <a:pt x="3364992" y="0"/>
                </a:lnTo>
              </a:path>
              <a:path w="6644640" h="1769745">
                <a:moveTo>
                  <a:pt x="3840480" y="472439"/>
                </a:moveTo>
                <a:lnTo>
                  <a:pt x="3840480" y="0"/>
                </a:lnTo>
                <a:lnTo>
                  <a:pt x="4413504" y="0"/>
                </a:lnTo>
                <a:lnTo>
                  <a:pt x="4413504" y="472439"/>
                </a:lnTo>
                <a:lnTo>
                  <a:pt x="3840480" y="472439"/>
                </a:lnTo>
              </a:path>
              <a:path w="6644640" h="1769745">
                <a:moveTo>
                  <a:pt x="3938016" y="0"/>
                </a:moveTo>
                <a:lnTo>
                  <a:pt x="3938016" y="472439"/>
                </a:lnTo>
                <a:lnTo>
                  <a:pt x="3938016" y="0"/>
                </a:lnTo>
              </a:path>
              <a:path w="6644640" h="1769745">
                <a:moveTo>
                  <a:pt x="4413504" y="472439"/>
                </a:moveTo>
                <a:lnTo>
                  <a:pt x="4413504" y="0"/>
                </a:lnTo>
                <a:lnTo>
                  <a:pt x="4510913" y="0"/>
                </a:lnTo>
                <a:lnTo>
                  <a:pt x="4510913" y="472439"/>
                </a:lnTo>
                <a:lnTo>
                  <a:pt x="4413504" y="472439"/>
                </a:lnTo>
              </a:path>
              <a:path w="6644640" h="1769745">
                <a:moveTo>
                  <a:pt x="2171573" y="403860"/>
                </a:moveTo>
                <a:lnTo>
                  <a:pt x="0" y="1365503"/>
                </a:lnTo>
                <a:lnTo>
                  <a:pt x="2171573" y="403860"/>
                </a:lnTo>
              </a:path>
              <a:path w="6644640" h="1769745">
                <a:moveTo>
                  <a:pt x="123316" y="1343152"/>
                </a:moveTo>
                <a:lnTo>
                  <a:pt x="0" y="1365377"/>
                </a:lnTo>
                <a:lnTo>
                  <a:pt x="97790" y="1290827"/>
                </a:lnTo>
                <a:lnTo>
                  <a:pt x="123316" y="1343152"/>
                </a:lnTo>
              </a:path>
              <a:path w="6644640" h="1769745">
                <a:moveTo>
                  <a:pt x="2732532" y="403860"/>
                </a:moveTo>
                <a:lnTo>
                  <a:pt x="1694688" y="1365503"/>
                </a:lnTo>
                <a:lnTo>
                  <a:pt x="2732532" y="403860"/>
                </a:lnTo>
              </a:path>
              <a:path w="6644640" h="1769745">
                <a:moveTo>
                  <a:pt x="1802764" y="1306449"/>
                </a:moveTo>
                <a:lnTo>
                  <a:pt x="1694688" y="1365377"/>
                </a:lnTo>
                <a:lnTo>
                  <a:pt x="1763014" y="1261871"/>
                </a:lnTo>
                <a:lnTo>
                  <a:pt x="1802764" y="1306449"/>
                </a:lnTo>
              </a:path>
              <a:path w="6644640" h="1769745">
                <a:moveTo>
                  <a:pt x="3304032" y="416051"/>
                </a:moveTo>
                <a:lnTo>
                  <a:pt x="3304032" y="1377695"/>
                </a:lnTo>
                <a:lnTo>
                  <a:pt x="3304032" y="416051"/>
                </a:lnTo>
              </a:path>
              <a:path w="6644640" h="1769745">
                <a:moveTo>
                  <a:pt x="3335909" y="1258824"/>
                </a:moveTo>
                <a:lnTo>
                  <a:pt x="3303905" y="1377695"/>
                </a:lnTo>
                <a:lnTo>
                  <a:pt x="3273552" y="1258824"/>
                </a:lnTo>
                <a:lnTo>
                  <a:pt x="3335909" y="1258824"/>
                </a:lnTo>
              </a:path>
              <a:path w="6644640" h="1769745">
                <a:moveTo>
                  <a:pt x="3887724" y="416051"/>
                </a:moveTo>
                <a:lnTo>
                  <a:pt x="4974209" y="1377695"/>
                </a:lnTo>
                <a:lnTo>
                  <a:pt x="3887724" y="416051"/>
                </a:lnTo>
              </a:path>
              <a:path w="6644640" h="1769745">
                <a:moveTo>
                  <a:pt x="4904359" y="1275588"/>
                </a:moveTo>
                <a:lnTo>
                  <a:pt x="4974209" y="1377569"/>
                </a:lnTo>
                <a:lnTo>
                  <a:pt x="4866132" y="1320291"/>
                </a:lnTo>
                <a:lnTo>
                  <a:pt x="4904359" y="1275588"/>
                </a:lnTo>
              </a:path>
              <a:path w="6644640" h="1769745">
                <a:moveTo>
                  <a:pt x="4448556" y="416051"/>
                </a:moveTo>
                <a:lnTo>
                  <a:pt x="6644512" y="1365377"/>
                </a:lnTo>
                <a:lnTo>
                  <a:pt x="4448556" y="416051"/>
                </a:lnTo>
              </a:path>
              <a:path w="6644640" h="1769745">
                <a:moveTo>
                  <a:pt x="6547992" y="1290827"/>
                </a:moveTo>
                <a:lnTo>
                  <a:pt x="6644639" y="1365377"/>
                </a:lnTo>
                <a:lnTo>
                  <a:pt x="6524243" y="1346327"/>
                </a:lnTo>
                <a:lnTo>
                  <a:pt x="6547992" y="129082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47338" y="4156964"/>
            <a:ext cx="6553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4970" algn="l"/>
              </a:tabLst>
            </a:pPr>
            <a:r>
              <a:rPr sz="1300" b="1" spc="-25" dirty="0">
                <a:latin typeface="Arial"/>
                <a:cs typeface="Arial"/>
              </a:rPr>
              <a:t>14*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16*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8564" y="4133215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22*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11341" y="4146041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27*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4915" y="4156964"/>
            <a:ext cx="272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29*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7109459" y="4091940"/>
          <a:ext cx="1526539" cy="379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09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2261107" y="4133215"/>
            <a:ext cx="9321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4970" algn="l"/>
                <a:tab pos="763270" algn="l"/>
              </a:tabLst>
            </a:pPr>
            <a:r>
              <a:rPr sz="1300" b="1" spc="-25" dirty="0">
                <a:latin typeface="Arial"/>
                <a:cs typeface="Arial"/>
              </a:rPr>
              <a:t>5*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7*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300" b="1" spc="-25" dirty="0">
                <a:latin typeface="Arial"/>
                <a:cs typeface="Arial"/>
              </a:rPr>
              <a:t>8*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40304" y="2575687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3336" y="2813685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58488" y="2802762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8959" y="2802762"/>
            <a:ext cx="1174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42815" y="2813685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17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65884" y="2396489"/>
            <a:ext cx="5365115" cy="1658620"/>
          </a:xfrm>
          <a:custGeom>
            <a:avLst/>
            <a:gdLst/>
            <a:ahLst/>
            <a:cxnLst/>
            <a:rect l="l" t="t" r="r" b="b"/>
            <a:pathLst>
              <a:path w="5365115" h="1658620">
                <a:moveTo>
                  <a:pt x="487807" y="1644523"/>
                </a:moveTo>
                <a:lnTo>
                  <a:pt x="475881" y="1623441"/>
                </a:lnTo>
                <a:lnTo>
                  <a:pt x="451294" y="1579918"/>
                </a:lnTo>
                <a:lnTo>
                  <a:pt x="451294" y="1619173"/>
                </a:lnTo>
                <a:lnTo>
                  <a:pt x="451104" y="1619504"/>
                </a:lnTo>
                <a:lnTo>
                  <a:pt x="449326" y="1622425"/>
                </a:lnTo>
                <a:lnTo>
                  <a:pt x="451294" y="1619173"/>
                </a:lnTo>
                <a:lnTo>
                  <a:pt x="451294" y="1579918"/>
                </a:lnTo>
                <a:lnTo>
                  <a:pt x="445897" y="1570355"/>
                </a:lnTo>
                <a:lnTo>
                  <a:pt x="445808" y="1586357"/>
                </a:lnTo>
                <a:lnTo>
                  <a:pt x="445681" y="1608696"/>
                </a:lnTo>
                <a:lnTo>
                  <a:pt x="408559" y="1589024"/>
                </a:lnTo>
                <a:lnTo>
                  <a:pt x="356870" y="1568196"/>
                </a:lnTo>
                <a:lnTo>
                  <a:pt x="327952" y="1559941"/>
                </a:lnTo>
                <a:lnTo>
                  <a:pt x="321945" y="1558417"/>
                </a:lnTo>
                <a:lnTo>
                  <a:pt x="269875" y="1549273"/>
                </a:lnTo>
                <a:lnTo>
                  <a:pt x="238302" y="1547241"/>
                </a:lnTo>
                <a:lnTo>
                  <a:pt x="218567" y="1547241"/>
                </a:lnTo>
                <a:lnTo>
                  <a:pt x="169037" y="1552194"/>
                </a:lnTo>
                <a:lnTo>
                  <a:pt x="122047" y="1564386"/>
                </a:lnTo>
                <a:lnTo>
                  <a:pt x="78486" y="1583309"/>
                </a:lnTo>
                <a:lnTo>
                  <a:pt x="39116" y="1609344"/>
                </a:lnTo>
                <a:lnTo>
                  <a:pt x="33045" y="1614500"/>
                </a:lnTo>
                <a:lnTo>
                  <a:pt x="24257" y="1576832"/>
                </a:lnTo>
                <a:lnTo>
                  <a:pt x="0" y="1658620"/>
                </a:lnTo>
                <a:lnTo>
                  <a:pt x="79883" y="1628902"/>
                </a:lnTo>
                <a:lnTo>
                  <a:pt x="77571" y="1628521"/>
                </a:lnTo>
                <a:lnTo>
                  <a:pt x="42926" y="1622780"/>
                </a:lnTo>
                <a:lnTo>
                  <a:pt x="84709" y="1594358"/>
                </a:lnTo>
                <a:lnTo>
                  <a:pt x="126492" y="1576197"/>
                </a:lnTo>
                <a:lnTo>
                  <a:pt x="171577" y="1564767"/>
                </a:lnTo>
                <a:lnTo>
                  <a:pt x="219329" y="1559941"/>
                </a:lnTo>
                <a:lnTo>
                  <a:pt x="238328" y="1559941"/>
                </a:lnTo>
                <a:lnTo>
                  <a:pt x="285623" y="1564132"/>
                </a:lnTo>
                <a:lnTo>
                  <a:pt x="336169" y="1575181"/>
                </a:lnTo>
                <a:lnTo>
                  <a:pt x="386715" y="1593088"/>
                </a:lnTo>
                <a:lnTo>
                  <a:pt x="436245" y="1617853"/>
                </a:lnTo>
                <a:lnTo>
                  <a:pt x="438416" y="1619173"/>
                </a:lnTo>
                <a:lnTo>
                  <a:pt x="403352" y="1633601"/>
                </a:lnTo>
                <a:lnTo>
                  <a:pt x="487807" y="1644523"/>
                </a:lnTo>
                <a:close/>
              </a:path>
              <a:path w="5365115" h="1658620">
                <a:moveTo>
                  <a:pt x="1462519" y="462534"/>
                </a:moveTo>
                <a:lnTo>
                  <a:pt x="1449451" y="439674"/>
                </a:lnTo>
                <a:lnTo>
                  <a:pt x="1420241" y="388620"/>
                </a:lnTo>
                <a:lnTo>
                  <a:pt x="1420241" y="426770"/>
                </a:lnTo>
                <a:lnTo>
                  <a:pt x="780288" y="0"/>
                </a:lnTo>
                <a:lnTo>
                  <a:pt x="773176" y="10668"/>
                </a:lnTo>
                <a:lnTo>
                  <a:pt x="1413129" y="437311"/>
                </a:lnTo>
                <a:lnTo>
                  <a:pt x="1377950" y="451993"/>
                </a:lnTo>
                <a:lnTo>
                  <a:pt x="1462519" y="462534"/>
                </a:lnTo>
                <a:close/>
              </a:path>
              <a:path w="5365115" h="1658620">
                <a:moveTo>
                  <a:pt x="2164207" y="1644523"/>
                </a:moveTo>
                <a:lnTo>
                  <a:pt x="2152281" y="1623441"/>
                </a:lnTo>
                <a:lnTo>
                  <a:pt x="2127694" y="1579918"/>
                </a:lnTo>
                <a:lnTo>
                  <a:pt x="2127694" y="1619173"/>
                </a:lnTo>
                <a:lnTo>
                  <a:pt x="2127504" y="1619504"/>
                </a:lnTo>
                <a:lnTo>
                  <a:pt x="2125726" y="1622425"/>
                </a:lnTo>
                <a:lnTo>
                  <a:pt x="2127694" y="1619173"/>
                </a:lnTo>
                <a:lnTo>
                  <a:pt x="2127694" y="1579918"/>
                </a:lnTo>
                <a:lnTo>
                  <a:pt x="2122297" y="1570355"/>
                </a:lnTo>
                <a:lnTo>
                  <a:pt x="2122208" y="1586357"/>
                </a:lnTo>
                <a:lnTo>
                  <a:pt x="2122081" y="1608696"/>
                </a:lnTo>
                <a:lnTo>
                  <a:pt x="2084959" y="1589024"/>
                </a:lnTo>
                <a:lnTo>
                  <a:pt x="2033270" y="1568196"/>
                </a:lnTo>
                <a:lnTo>
                  <a:pt x="2004352" y="1559941"/>
                </a:lnTo>
                <a:lnTo>
                  <a:pt x="1998345" y="1558417"/>
                </a:lnTo>
                <a:lnTo>
                  <a:pt x="1946275" y="1549273"/>
                </a:lnTo>
                <a:lnTo>
                  <a:pt x="1914702" y="1547241"/>
                </a:lnTo>
                <a:lnTo>
                  <a:pt x="1894967" y="1547241"/>
                </a:lnTo>
                <a:lnTo>
                  <a:pt x="1845437" y="1552194"/>
                </a:lnTo>
                <a:lnTo>
                  <a:pt x="1798447" y="1564386"/>
                </a:lnTo>
                <a:lnTo>
                  <a:pt x="1754886" y="1583309"/>
                </a:lnTo>
                <a:lnTo>
                  <a:pt x="1715516" y="1609344"/>
                </a:lnTo>
                <a:lnTo>
                  <a:pt x="1709445" y="1614500"/>
                </a:lnTo>
                <a:lnTo>
                  <a:pt x="1700657" y="1576832"/>
                </a:lnTo>
                <a:lnTo>
                  <a:pt x="1676400" y="1658620"/>
                </a:lnTo>
                <a:lnTo>
                  <a:pt x="1756283" y="1628902"/>
                </a:lnTo>
                <a:lnTo>
                  <a:pt x="1753971" y="1628521"/>
                </a:lnTo>
                <a:lnTo>
                  <a:pt x="1719326" y="1622780"/>
                </a:lnTo>
                <a:lnTo>
                  <a:pt x="1761109" y="1594358"/>
                </a:lnTo>
                <a:lnTo>
                  <a:pt x="1802892" y="1576197"/>
                </a:lnTo>
                <a:lnTo>
                  <a:pt x="1847977" y="1564767"/>
                </a:lnTo>
                <a:lnTo>
                  <a:pt x="1895729" y="1559941"/>
                </a:lnTo>
                <a:lnTo>
                  <a:pt x="1914728" y="1559941"/>
                </a:lnTo>
                <a:lnTo>
                  <a:pt x="1962023" y="1564132"/>
                </a:lnTo>
                <a:lnTo>
                  <a:pt x="2012569" y="1575181"/>
                </a:lnTo>
                <a:lnTo>
                  <a:pt x="2063115" y="1593088"/>
                </a:lnTo>
                <a:lnTo>
                  <a:pt x="2112645" y="1617853"/>
                </a:lnTo>
                <a:lnTo>
                  <a:pt x="2114816" y="1619173"/>
                </a:lnTo>
                <a:lnTo>
                  <a:pt x="2079752" y="1633601"/>
                </a:lnTo>
                <a:lnTo>
                  <a:pt x="2164207" y="1644523"/>
                </a:lnTo>
                <a:close/>
              </a:path>
              <a:path w="5365115" h="1658620">
                <a:moveTo>
                  <a:pt x="3764407" y="1644523"/>
                </a:moveTo>
                <a:lnTo>
                  <a:pt x="3752481" y="1623441"/>
                </a:lnTo>
                <a:lnTo>
                  <a:pt x="3727894" y="1579918"/>
                </a:lnTo>
                <a:lnTo>
                  <a:pt x="3727894" y="1619173"/>
                </a:lnTo>
                <a:lnTo>
                  <a:pt x="3727704" y="1619504"/>
                </a:lnTo>
                <a:lnTo>
                  <a:pt x="3725926" y="1622425"/>
                </a:lnTo>
                <a:lnTo>
                  <a:pt x="3727894" y="1619173"/>
                </a:lnTo>
                <a:lnTo>
                  <a:pt x="3727894" y="1579918"/>
                </a:lnTo>
                <a:lnTo>
                  <a:pt x="3722497" y="1570355"/>
                </a:lnTo>
                <a:lnTo>
                  <a:pt x="3722408" y="1586357"/>
                </a:lnTo>
                <a:lnTo>
                  <a:pt x="3722281" y="1608696"/>
                </a:lnTo>
                <a:lnTo>
                  <a:pt x="3685159" y="1589024"/>
                </a:lnTo>
                <a:lnTo>
                  <a:pt x="3633470" y="1568196"/>
                </a:lnTo>
                <a:lnTo>
                  <a:pt x="3604552" y="1559941"/>
                </a:lnTo>
                <a:lnTo>
                  <a:pt x="3598545" y="1558417"/>
                </a:lnTo>
                <a:lnTo>
                  <a:pt x="3546475" y="1549273"/>
                </a:lnTo>
                <a:lnTo>
                  <a:pt x="3514902" y="1547241"/>
                </a:lnTo>
                <a:lnTo>
                  <a:pt x="3495167" y="1547241"/>
                </a:lnTo>
                <a:lnTo>
                  <a:pt x="3445637" y="1552194"/>
                </a:lnTo>
                <a:lnTo>
                  <a:pt x="3398647" y="1564386"/>
                </a:lnTo>
                <a:lnTo>
                  <a:pt x="3355086" y="1583309"/>
                </a:lnTo>
                <a:lnTo>
                  <a:pt x="3315716" y="1609344"/>
                </a:lnTo>
                <a:lnTo>
                  <a:pt x="3309645" y="1614500"/>
                </a:lnTo>
                <a:lnTo>
                  <a:pt x="3300857" y="1576832"/>
                </a:lnTo>
                <a:lnTo>
                  <a:pt x="3276600" y="1658620"/>
                </a:lnTo>
                <a:lnTo>
                  <a:pt x="3356483" y="1628902"/>
                </a:lnTo>
                <a:lnTo>
                  <a:pt x="3354171" y="1628521"/>
                </a:lnTo>
                <a:lnTo>
                  <a:pt x="3319526" y="1622780"/>
                </a:lnTo>
                <a:lnTo>
                  <a:pt x="3361309" y="1594358"/>
                </a:lnTo>
                <a:lnTo>
                  <a:pt x="3403092" y="1576197"/>
                </a:lnTo>
                <a:lnTo>
                  <a:pt x="3448177" y="1564767"/>
                </a:lnTo>
                <a:lnTo>
                  <a:pt x="3495929" y="1559941"/>
                </a:lnTo>
                <a:lnTo>
                  <a:pt x="3514928" y="1559941"/>
                </a:lnTo>
                <a:lnTo>
                  <a:pt x="3562223" y="1564132"/>
                </a:lnTo>
                <a:lnTo>
                  <a:pt x="3612769" y="1575181"/>
                </a:lnTo>
                <a:lnTo>
                  <a:pt x="3663315" y="1593088"/>
                </a:lnTo>
                <a:lnTo>
                  <a:pt x="3712845" y="1617853"/>
                </a:lnTo>
                <a:lnTo>
                  <a:pt x="3715016" y="1619173"/>
                </a:lnTo>
                <a:lnTo>
                  <a:pt x="3679952" y="1633601"/>
                </a:lnTo>
                <a:lnTo>
                  <a:pt x="3764407" y="1644523"/>
                </a:lnTo>
                <a:close/>
              </a:path>
              <a:path w="5365115" h="1658620">
                <a:moveTo>
                  <a:pt x="5364607" y="1644523"/>
                </a:moveTo>
                <a:lnTo>
                  <a:pt x="5352681" y="1623441"/>
                </a:lnTo>
                <a:lnTo>
                  <a:pt x="5328094" y="1579918"/>
                </a:lnTo>
                <a:lnTo>
                  <a:pt x="5328094" y="1619173"/>
                </a:lnTo>
                <a:lnTo>
                  <a:pt x="5327904" y="1619504"/>
                </a:lnTo>
                <a:lnTo>
                  <a:pt x="5326126" y="1622425"/>
                </a:lnTo>
                <a:lnTo>
                  <a:pt x="5328094" y="1619173"/>
                </a:lnTo>
                <a:lnTo>
                  <a:pt x="5328094" y="1579918"/>
                </a:lnTo>
                <a:lnTo>
                  <a:pt x="5322697" y="1570355"/>
                </a:lnTo>
                <a:lnTo>
                  <a:pt x="5322608" y="1586357"/>
                </a:lnTo>
                <a:lnTo>
                  <a:pt x="5322481" y="1608696"/>
                </a:lnTo>
                <a:lnTo>
                  <a:pt x="5285359" y="1589024"/>
                </a:lnTo>
                <a:lnTo>
                  <a:pt x="5233670" y="1568196"/>
                </a:lnTo>
                <a:lnTo>
                  <a:pt x="5204752" y="1559941"/>
                </a:lnTo>
                <a:lnTo>
                  <a:pt x="5198745" y="1558417"/>
                </a:lnTo>
                <a:lnTo>
                  <a:pt x="5146675" y="1549273"/>
                </a:lnTo>
                <a:lnTo>
                  <a:pt x="5115103" y="1547241"/>
                </a:lnTo>
                <a:lnTo>
                  <a:pt x="5095367" y="1547241"/>
                </a:lnTo>
                <a:lnTo>
                  <a:pt x="5045837" y="1552194"/>
                </a:lnTo>
                <a:lnTo>
                  <a:pt x="4998847" y="1564386"/>
                </a:lnTo>
                <a:lnTo>
                  <a:pt x="4955286" y="1583309"/>
                </a:lnTo>
                <a:lnTo>
                  <a:pt x="4915916" y="1609344"/>
                </a:lnTo>
                <a:lnTo>
                  <a:pt x="4909845" y="1614500"/>
                </a:lnTo>
                <a:lnTo>
                  <a:pt x="4901057" y="1576832"/>
                </a:lnTo>
                <a:lnTo>
                  <a:pt x="4876800" y="1658620"/>
                </a:lnTo>
                <a:lnTo>
                  <a:pt x="4956683" y="1628902"/>
                </a:lnTo>
                <a:lnTo>
                  <a:pt x="4954371" y="1628521"/>
                </a:lnTo>
                <a:lnTo>
                  <a:pt x="4919726" y="1622780"/>
                </a:lnTo>
                <a:lnTo>
                  <a:pt x="4961509" y="1594358"/>
                </a:lnTo>
                <a:lnTo>
                  <a:pt x="5003292" y="1576197"/>
                </a:lnTo>
                <a:lnTo>
                  <a:pt x="5048377" y="1564767"/>
                </a:lnTo>
                <a:lnTo>
                  <a:pt x="5096129" y="1559941"/>
                </a:lnTo>
                <a:lnTo>
                  <a:pt x="5115128" y="1559941"/>
                </a:lnTo>
                <a:lnTo>
                  <a:pt x="5162423" y="1564132"/>
                </a:lnTo>
                <a:lnTo>
                  <a:pt x="5212969" y="1575181"/>
                </a:lnTo>
                <a:lnTo>
                  <a:pt x="5263515" y="1593088"/>
                </a:lnTo>
                <a:lnTo>
                  <a:pt x="5313045" y="1617853"/>
                </a:lnTo>
                <a:lnTo>
                  <a:pt x="5315216" y="1619173"/>
                </a:lnTo>
                <a:lnTo>
                  <a:pt x="5280152" y="1633601"/>
                </a:lnTo>
                <a:lnTo>
                  <a:pt x="5364607" y="16445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483990" y="4900421"/>
            <a:ext cx="1957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FINAL</a:t>
            </a:r>
            <a:r>
              <a:rPr sz="2400" b="1" spc="-1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TREE!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26523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Motivation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3124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Repeat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recursively!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24255" y="2667000"/>
            <a:ext cx="7799705" cy="2368550"/>
            <a:chOff x="524255" y="2667000"/>
            <a:chExt cx="7799705" cy="2368550"/>
          </a:xfrm>
        </p:grpSpPr>
        <p:sp>
          <p:nvSpPr>
            <p:cNvPr id="5" name="object 5"/>
            <p:cNvSpPr/>
            <p:nvPr/>
          </p:nvSpPr>
          <p:spPr>
            <a:xfrm>
              <a:off x="1200911" y="4805172"/>
              <a:ext cx="7094220" cy="224154"/>
            </a:xfrm>
            <a:custGeom>
              <a:avLst/>
              <a:gdLst/>
              <a:ahLst/>
              <a:cxnLst/>
              <a:rect l="l" t="t" r="r" b="b"/>
              <a:pathLst>
                <a:path w="7094220" h="224154">
                  <a:moveTo>
                    <a:pt x="0" y="223900"/>
                  </a:moveTo>
                  <a:lnTo>
                    <a:pt x="0" y="0"/>
                  </a:lnTo>
                  <a:lnTo>
                    <a:pt x="448056" y="0"/>
                  </a:lnTo>
                  <a:lnTo>
                    <a:pt x="448056" y="223900"/>
                  </a:lnTo>
                  <a:lnTo>
                    <a:pt x="0" y="223900"/>
                  </a:lnTo>
                </a:path>
                <a:path w="7094220" h="224154">
                  <a:moveTo>
                    <a:pt x="900683" y="223900"/>
                  </a:moveTo>
                  <a:lnTo>
                    <a:pt x="900683" y="0"/>
                  </a:lnTo>
                  <a:lnTo>
                    <a:pt x="1350137" y="0"/>
                  </a:lnTo>
                  <a:lnTo>
                    <a:pt x="1350137" y="223900"/>
                  </a:lnTo>
                  <a:lnTo>
                    <a:pt x="900683" y="223900"/>
                  </a:lnTo>
                </a:path>
                <a:path w="7094220" h="224154">
                  <a:moveTo>
                    <a:pt x="1914144" y="223900"/>
                  </a:moveTo>
                  <a:lnTo>
                    <a:pt x="1914144" y="0"/>
                  </a:lnTo>
                  <a:lnTo>
                    <a:pt x="2365121" y="0"/>
                  </a:lnTo>
                  <a:lnTo>
                    <a:pt x="2365121" y="223900"/>
                  </a:lnTo>
                  <a:lnTo>
                    <a:pt x="1914144" y="223900"/>
                  </a:lnTo>
                </a:path>
                <a:path w="7094220" h="224154">
                  <a:moveTo>
                    <a:pt x="2813304" y="223900"/>
                  </a:moveTo>
                  <a:lnTo>
                    <a:pt x="2813304" y="0"/>
                  </a:lnTo>
                  <a:lnTo>
                    <a:pt x="3264280" y="0"/>
                  </a:lnTo>
                  <a:lnTo>
                    <a:pt x="3264280" y="223900"/>
                  </a:lnTo>
                  <a:lnTo>
                    <a:pt x="2813304" y="223900"/>
                  </a:lnTo>
                </a:path>
                <a:path w="7094220" h="224154">
                  <a:moveTo>
                    <a:pt x="3828288" y="223900"/>
                  </a:moveTo>
                  <a:lnTo>
                    <a:pt x="3828288" y="0"/>
                  </a:lnTo>
                  <a:lnTo>
                    <a:pt x="4277741" y="0"/>
                  </a:lnTo>
                  <a:lnTo>
                    <a:pt x="4277741" y="223900"/>
                  </a:lnTo>
                  <a:lnTo>
                    <a:pt x="3828288" y="223900"/>
                  </a:lnTo>
                </a:path>
                <a:path w="7094220" h="224154">
                  <a:moveTo>
                    <a:pt x="4728972" y="223900"/>
                  </a:moveTo>
                  <a:lnTo>
                    <a:pt x="4728972" y="0"/>
                  </a:lnTo>
                  <a:lnTo>
                    <a:pt x="5177028" y="0"/>
                  </a:lnTo>
                  <a:lnTo>
                    <a:pt x="5177028" y="223900"/>
                  </a:lnTo>
                  <a:lnTo>
                    <a:pt x="4728972" y="223900"/>
                  </a:lnTo>
                </a:path>
                <a:path w="7094220" h="224154">
                  <a:moveTo>
                    <a:pt x="5742432" y="223900"/>
                  </a:moveTo>
                  <a:lnTo>
                    <a:pt x="5742432" y="0"/>
                  </a:lnTo>
                  <a:lnTo>
                    <a:pt x="6191885" y="0"/>
                  </a:lnTo>
                  <a:lnTo>
                    <a:pt x="6191885" y="223900"/>
                  </a:lnTo>
                  <a:lnTo>
                    <a:pt x="5742432" y="223900"/>
                  </a:lnTo>
                </a:path>
                <a:path w="7094220" h="224154">
                  <a:moveTo>
                    <a:pt x="6641592" y="223900"/>
                  </a:moveTo>
                  <a:lnTo>
                    <a:pt x="6641592" y="0"/>
                  </a:lnTo>
                  <a:lnTo>
                    <a:pt x="7094092" y="0"/>
                  </a:lnTo>
                  <a:lnTo>
                    <a:pt x="7094092" y="223900"/>
                  </a:lnTo>
                  <a:lnTo>
                    <a:pt x="6641592" y="2239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48967" y="2781300"/>
              <a:ext cx="6193790" cy="2024380"/>
            </a:xfrm>
            <a:custGeom>
              <a:avLst/>
              <a:gdLst/>
              <a:ahLst/>
              <a:cxnLst/>
              <a:rect l="l" t="t" r="r" b="b"/>
              <a:pathLst>
                <a:path w="6193790" h="2024379">
                  <a:moveTo>
                    <a:pt x="0" y="1685417"/>
                  </a:moveTo>
                  <a:lnTo>
                    <a:pt x="0" y="1461516"/>
                  </a:lnTo>
                  <a:lnTo>
                    <a:pt x="452500" y="1461516"/>
                  </a:lnTo>
                  <a:lnTo>
                    <a:pt x="452500" y="1685417"/>
                  </a:lnTo>
                  <a:lnTo>
                    <a:pt x="0" y="1685417"/>
                  </a:lnTo>
                </a:path>
                <a:path w="6193790" h="2024379">
                  <a:moveTo>
                    <a:pt x="1917192" y="1685417"/>
                  </a:moveTo>
                  <a:lnTo>
                    <a:pt x="1917192" y="1461516"/>
                  </a:lnTo>
                  <a:lnTo>
                    <a:pt x="2365247" y="1461516"/>
                  </a:lnTo>
                  <a:lnTo>
                    <a:pt x="2365247" y="1685417"/>
                  </a:lnTo>
                  <a:lnTo>
                    <a:pt x="1917192" y="1685417"/>
                  </a:lnTo>
                </a:path>
                <a:path w="6193790" h="2024379">
                  <a:moveTo>
                    <a:pt x="3829811" y="1685417"/>
                  </a:moveTo>
                  <a:lnTo>
                    <a:pt x="3829811" y="1461516"/>
                  </a:lnTo>
                  <a:lnTo>
                    <a:pt x="4280789" y="1461516"/>
                  </a:lnTo>
                  <a:lnTo>
                    <a:pt x="4280789" y="1685417"/>
                  </a:lnTo>
                  <a:lnTo>
                    <a:pt x="3829811" y="1685417"/>
                  </a:lnTo>
                </a:path>
                <a:path w="6193790" h="2024379">
                  <a:moveTo>
                    <a:pt x="5743956" y="1685417"/>
                  </a:moveTo>
                  <a:lnTo>
                    <a:pt x="5743956" y="1461516"/>
                  </a:lnTo>
                  <a:lnTo>
                    <a:pt x="6193408" y="1461516"/>
                  </a:lnTo>
                  <a:lnTo>
                    <a:pt x="6193408" y="1685417"/>
                  </a:lnTo>
                  <a:lnTo>
                    <a:pt x="5743956" y="1685417"/>
                  </a:lnTo>
                </a:path>
                <a:path w="6193790" h="2024379">
                  <a:moveTo>
                    <a:pt x="4844796" y="1011808"/>
                  </a:moveTo>
                  <a:lnTo>
                    <a:pt x="4844796" y="787908"/>
                  </a:lnTo>
                  <a:lnTo>
                    <a:pt x="5294249" y="787908"/>
                  </a:lnTo>
                  <a:lnTo>
                    <a:pt x="5294249" y="1011808"/>
                  </a:lnTo>
                  <a:lnTo>
                    <a:pt x="4844796" y="1011808"/>
                  </a:lnTo>
                </a:path>
                <a:path w="6193790" h="2024379">
                  <a:moveTo>
                    <a:pt x="1013459" y="1011808"/>
                  </a:moveTo>
                  <a:lnTo>
                    <a:pt x="1013459" y="787908"/>
                  </a:lnTo>
                  <a:lnTo>
                    <a:pt x="1465961" y="787908"/>
                  </a:lnTo>
                  <a:lnTo>
                    <a:pt x="1465961" y="1011808"/>
                  </a:lnTo>
                  <a:lnTo>
                    <a:pt x="1013459" y="1011808"/>
                  </a:lnTo>
                </a:path>
                <a:path w="6193790" h="2024379">
                  <a:moveTo>
                    <a:pt x="2816352" y="225425"/>
                  </a:moveTo>
                  <a:lnTo>
                    <a:pt x="2816352" y="0"/>
                  </a:lnTo>
                  <a:lnTo>
                    <a:pt x="3265804" y="0"/>
                  </a:lnTo>
                  <a:lnTo>
                    <a:pt x="3265804" y="225425"/>
                  </a:lnTo>
                  <a:lnTo>
                    <a:pt x="2816352" y="225425"/>
                  </a:lnTo>
                </a:path>
                <a:path w="6193790" h="2024379">
                  <a:moveTo>
                    <a:pt x="2929128" y="225551"/>
                  </a:moveTo>
                  <a:lnTo>
                    <a:pt x="1466088" y="787780"/>
                  </a:lnTo>
                  <a:lnTo>
                    <a:pt x="2929128" y="225551"/>
                  </a:lnTo>
                </a:path>
                <a:path w="6193790" h="2024379">
                  <a:moveTo>
                    <a:pt x="1580388" y="773557"/>
                  </a:moveTo>
                  <a:lnTo>
                    <a:pt x="1466088" y="787780"/>
                  </a:lnTo>
                  <a:lnTo>
                    <a:pt x="1559687" y="719327"/>
                  </a:lnTo>
                  <a:lnTo>
                    <a:pt x="1580388" y="773557"/>
                  </a:lnTo>
                </a:path>
                <a:path w="6193790" h="2024379">
                  <a:moveTo>
                    <a:pt x="3041904" y="225551"/>
                  </a:moveTo>
                  <a:lnTo>
                    <a:pt x="3041904" y="673480"/>
                  </a:lnTo>
                  <a:lnTo>
                    <a:pt x="3041904" y="225551"/>
                  </a:lnTo>
                </a:path>
                <a:path w="6193790" h="2024379">
                  <a:moveTo>
                    <a:pt x="3070733" y="562355"/>
                  </a:moveTo>
                  <a:lnTo>
                    <a:pt x="3041904" y="673480"/>
                  </a:lnTo>
                  <a:lnTo>
                    <a:pt x="3011423" y="562355"/>
                  </a:lnTo>
                  <a:lnTo>
                    <a:pt x="3070733" y="562355"/>
                  </a:lnTo>
                </a:path>
                <a:path w="6193790" h="2024379">
                  <a:moveTo>
                    <a:pt x="3153156" y="225551"/>
                  </a:moveTo>
                  <a:lnTo>
                    <a:pt x="4846193" y="787780"/>
                  </a:lnTo>
                  <a:lnTo>
                    <a:pt x="3153156" y="225551"/>
                  </a:lnTo>
                </a:path>
                <a:path w="6193790" h="2024379">
                  <a:moveTo>
                    <a:pt x="4745228" y="722376"/>
                  </a:moveTo>
                  <a:lnTo>
                    <a:pt x="4846193" y="787780"/>
                  </a:lnTo>
                  <a:lnTo>
                    <a:pt x="4725924" y="778255"/>
                  </a:lnTo>
                  <a:lnTo>
                    <a:pt x="4745228" y="722376"/>
                  </a:lnTo>
                </a:path>
                <a:path w="6193790" h="2024379">
                  <a:moveTo>
                    <a:pt x="1127633" y="1011936"/>
                  </a:moveTo>
                  <a:lnTo>
                    <a:pt x="452627" y="1461516"/>
                  </a:lnTo>
                  <a:lnTo>
                    <a:pt x="1127633" y="1011936"/>
                  </a:lnTo>
                </a:path>
                <a:path w="6193790" h="2024379">
                  <a:moveTo>
                    <a:pt x="560705" y="1422019"/>
                  </a:moveTo>
                  <a:lnTo>
                    <a:pt x="452627" y="1461516"/>
                  </a:lnTo>
                  <a:lnTo>
                    <a:pt x="530606" y="1376172"/>
                  </a:lnTo>
                  <a:lnTo>
                    <a:pt x="560705" y="1422019"/>
                  </a:lnTo>
                </a:path>
                <a:path w="6193790" h="2024379">
                  <a:moveTo>
                    <a:pt x="1353312" y="1011936"/>
                  </a:moveTo>
                  <a:lnTo>
                    <a:pt x="1917065" y="1461516"/>
                  </a:lnTo>
                  <a:lnTo>
                    <a:pt x="1353312" y="1011936"/>
                  </a:lnTo>
                </a:path>
                <a:path w="6193790" h="2024379">
                  <a:moveTo>
                    <a:pt x="1845564" y="1370076"/>
                  </a:moveTo>
                  <a:lnTo>
                    <a:pt x="1917065" y="1461516"/>
                  </a:lnTo>
                  <a:lnTo>
                    <a:pt x="1810511" y="1412620"/>
                  </a:lnTo>
                  <a:lnTo>
                    <a:pt x="1845564" y="1370076"/>
                  </a:lnTo>
                </a:path>
                <a:path w="6193790" h="2024379">
                  <a:moveTo>
                    <a:pt x="1240536" y="1011936"/>
                  </a:moveTo>
                  <a:lnTo>
                    <a:pt x="1240536" y="1347216"/>
                  </a:lnTo>
                  <a:lnTo>
                    <a:pt x="1240536" y="1011936"/>
                  </a:lnTo>
                </a:path>
                <a:path w="6193790" h="2024379">
                  <a:moveTo>
                    <a:pt x="1269364" y="1234439"/>
                  </a:moveTo>
                  <a:lnTo>
                    <a:pt x="1240536" y="1347089"/>
                  </a:lnTo>
                  <a:lnTo>
                    <a:pt x="1211580" y="1234439"/>
                  </a:lnTo>
                  <a:lnTo>
                    <a:pt x="1269364" y="1234439"/>
                  </a:lnTo>
                </a:path>
                <a:path w="6193790" h="2024379">
                  <a:moveTo>
                    <a:pt x="4956048" y="1011936"/>
                  </a:moveTo>
                  <a:lnTo>
                    <a:pt x="4280916" y="1461516"/>
                  </a:lnTo>
                  <a:lnTo>
                    <a:pt x="4956048" y="1011936"/>
                  </a:lnTo>
                </a:path>
                <a:path w="6193790" h="2024379">
                  <a:moveTo>
                    <a:pt x="4390517" y="1422019"/>
                  </a:moveTo>
                  <a:lnTo>
                    <a:pt x="4280916" y="1461516"/>
                  </a:lnTo>
                  <a:lnTo>
                    <a:pt x="4358767" y="1376172"/>
                  </a:lnTo>
                  <a:lnTo>
                    <a:pt x="4390517" y="1422019"/>
                  </a:lnTo>
                </a:path>
                <a:path w="6193790" h="2024379">
                  <a:moveTo>
                    <a:pt x="5181600" y="1011936"/>
                  </a:moveTo>
                  <a:lnTo>
                    <a:pt x="5743829" y="1461516"/>
                  </a:lnTo>
                  <a:lnTo>
                    <a:pt x="5181600" y="1011936"/>
                  </a:lnTo>
                </a:path>
                <a:path w="6193790" h="2024379">
                  <a:moveTo>
                    <a:pt x="5673725" y="1370076"/>
                  </a:moveTo>
                  <a:lnTo>
                    <a:pt x="5743829" y="1461516"/>
                  </a:lnTo>
                  <a:lnTo>
                    <a:pt x="5640324" y="1412620"/>
                  </a:lnTo>
                  <a:lnTo>
                    <a:pt x="5673725" y="1370076"/>
                  </a:lnTo>
                </a:path>
                <a:path w="6193790" h="2024379">
                  <a:moveTo>
                    <a:pt x="5068824" y="1011936"/>
                  </a:moveTo>
                  <a:lnTo>
                    <a:pt x="5068824" y="1347216"/>
                  </a:lnTo>
                  <a:lnTo>
                    <a:pt x="5068824" y="1011936"/>
                  </a:lnTo>
                </a:path>
                <a:path w="6193790" h="2024379">
                  <a:moveTo>
                    <a:pt x="5097780" y="1234439"/>
                  </a:moveTo>
                  <a:lnTo>
                    <a:pt x="5069585" y="1347089"/>
                  </a:lnTo>
                  <a:lnTo>
                    <a:pt x="5041391" y="1234439"/>
                  </a:lnTo>
                  <a:lnTo>
                    <a:pt x="5097780" y="1234439"/>
                  </a:lnTo>
                </a:path>
                <a:path w="6193790" h="2024379">
                  <a:moveTo>
                    <a:pt x="112775" y="1685544"/>
                  </a:moveTo>
                  <a:lnTo>
                    <a:pt x="0" y="2023745"/>
                  </a:lnTo>
                  <a:lnTo>
                    <a:pt x="112775" y="1685544"/>
                  </a:lnTo>
                </a:path>
                <a:path w="6193790" h="2024379">
                  <a:moveTo>
                    <a:pt x="63881" y="1923923"/>
                  </a:moveTo>
                  <a:lnTo>
                    <a:pt x="0" y="2023872"/>
                  </a:lnTo>
                  <a:lnTo>
                    <a:pt x="9651" y="1908048"/>
                  </a:lnTo>
                  <a:lnTo>
                    <a:pt x="63881" y="1923923"/>
                  </a:lnTo>
                </a:path>
                <a:path w="6193790" h="2024379">
                  <a:moveTo>
                    <a:pt x="338327" y="1685544"/>
                  </a:moveTo>
                  <a:lnTo>
                    <a:pt x="452627" y="2023745"/>
                  </a:lnTo>
                  <a:lnTo>
                    <a:pt x="338327" y="1685544"/>
                  </a:lnTo>
                </a:path>
                <a:path w="6193790" h="2024379">
                  <a:moveTo>
                    <a:pt x="441706" y="1908048"/>
                  </a:moveTo>
                  <a:lnTo>
                    <a:pt x="452627" y="2023872"/>
                  </a:lnTo>
                  <a:lnTo>
                    <a:pt x="390144" y="1923923"/>
                  </a:lnTo>
                  <a:lnTo>
                    <a:pt x="441706" y="1908048"/>
                  </a:lnTo>
                </a:path>
                <a:path w="6193790" h="2024379">
                  <a:moveTo>
                    <a:pt x="224027" y="1685544"/>
                  </a:moveTo>
                  <a:lnTo>
                    <a:pt x="224027" y="1909445"/>
                  </a:lnTo>
                  <a:lnTo>
                    <a:pt x="224027" y="1685544"/>
                  </a:lnTo>
                </a:path>
                <a:path w="6193790" h="2024379">
                  <a:moveTo>
                    <a:pt x="254381" y="1796795"/>
                  </a:moveTo>
                  <a:lnTo>
                    <a:pt x="223900" y="1909445"/>
                  </a:lnTo>
                  <a:lnTo>
                    <a:pt x="196595" y="1796795"/>
                  </a:lnTo>
                  <a:lnTo>
                    <a:pt x="254381" y="1796795"/>
                  </a:lnTo>
                </a:path>
                <a:path w="6193790" h="2024379">
                  <a:moveTo>
                    <a:pt x="2029841" y="1685544"/>
                  </a:moveTo>
                  <a:lnTo>
                    <a:pt x="1917192" y="2023745"/>
                  </a:lnTo>
                  <a:lnTo>
                    <a:pt x="2029841" y="1685544"/>
                  </a:lnTo>
                </a:path>
                <a:path w="6193790" h="2024379">
                  <a:moveTo>
                    <a:pt x="1976628" y="1923923"/>
                  </a:moveTo>
                  <a:lnTo>
                    <a:pt x="1917192" y="2023872"/>
                  </a:lnTo>
                  <a:lnTo>
                    <a:pt x="1925066" y="1908048"/>
                  </a:lnTo>
                  <a:lnTo>
                    <a:pt x="1976628" y="1923923"/>
                  </a:lnTo>
                </a:path>
                <a:path w="6193790" h="2024379">
                  <a:moveTo>
                    <a:pt x="2252472" y="1685544"/>
                  </a:moveTo>
                  <a:lnTo>
                    <a:pt x="2365121" y="2023745"/>
                  </a:lnTo>
                  <a:lnTo>
                    <a:pt x="2252472" y="1685544"/>
                  </a:lnTo>
                </a:path>
                <a:path w="6193790" h="2024379">
                  <a:moveTo>
                    <a:pt x="2355849" y="1908048"/>
                  </a:moveTo>
                  <a:lnTo>
                    <a:pt x="2365247" y="2023872"/>
                  </a:lnTo>
                  <a:lnTo>
                    <a:pt x="2304287" y="1923923"/>
                  </a:lnTo>
                  <a:lnTo>
                    <a:pt x="2355849" y="1908048"/>
                  </a:lnTo>
                </a:path>
                <a:path w="6193790" h="2024379">
                  <a:moveTo>
                    <a:pt x="2139696" y="1685544"/>
                  </a:moveTo>
                  <a:lnTo>
                    <a:pt x="2139696" y="1909445"/>
                  </a:lnTo>
                  <a:lnTo>
                    <a:pt x="2139696" y="1685544"/>
                  </a:lnTo>
                </a:path>
                <a:path w="6193790" h="2024379">
                  <a:moveTo>
                    <a:pt x="2168652" y="1796795"/>
                  </a:moveTo>
                  <a:lnTo>
                    <a:pt x="2140458" y="1909445"/>
                  </a:lnTo>
                  <a:lnTo>
                    <a:pt x="2112264" y="1796795"/>
                  </a:lnTo>
                  <a:lnTo>
                    <a:pt x="2168652" y="1796795"/>
                  </a:lnTo>
                </a:path>
                <a:path w="6193790" h="2024379">
                  <a:moveTo>
                    <a:pt x="3942460" y="1685544"/>
                  </a:moveTo>
                  <a:lnTo>
                    <a:pt x="3829811" y="2023745"/>
                  </a:lnTo>
                  <a:lnTo>
                    <a:pt x="3942460" y="1685544"/>
                  </a:lnTo>
                </a:path>
                <a:path w="6193790" h="2024379">
                  <a:moveTo>
                    <a:pt x="3890772" y="1923923"/>
                  </a:moveTo>
                  <a:lnTo>
                    <a:pt x="3829811" y="2023872"/>
                  </a:lnTo>
                  <a:lnTo>
                    <a:pt x="3839209" y="1908048"/>
                  </a:lnTo>
                  <a:lnTo>
                    <a:pt x="3890772" y="1923923"/>
                  </a:lnTo>
                </a:path>
                <a:path w="6193790" h="2024379">
                  <a:moveTo>
                    <a:pt x="4168140" y="1685544"/>
                  </a:moveTo>
                  <a:lnTo>
                    <a:pt x="4280789" y="2023745"/>
                  </a:lnTo>
                  <a:lnTo>
                    <a:pt x="4168140" y="1685544"/>
                  </a:lnTo>
                </a:path>
                <a:path w="6193790" h="2024379">
                  <a:moveTo>
                    <a:pt x="4271264" y="1908048"/>
                  </a:moveTo>
                  <a:lnTo>
                    <a:pt x="4280789" y="2023872"/>
                  </a:lnTo>
                  <a:lnTo>
                    <a:pt x="4218432" y="1923923"/>
                  </a:lnTo>
                  <a:lnTo>
                    <a:pt x="4271264" y="1908048"/>
                  </a:lnTo>
                </a:path>
                <a:path w="6193790" h="2024379">
                  <a:moveTo>
                    <a:pt x="4056887" y="1685544"/>
                  </a:moveTo>
                  <a:lnTo>
                    <a:pt x="4056887" y="1909445"/>
                  </a:lnTo>
                  <a:lnTo>
                    <a:pt x="4056887" y="1685544"/>
                  </a:lnTo>
                </a:path>
                <a:path w="6193790" h="2024379">
                  <a:moveTo>
                    <a:pt x="4084193" y="1796795"/>
                  </a:moveTo>
                  <a:lnTo>
                    <a:pt x="4056887" y="1909445"/>
                  </a:lnTo>
                  <a:lnTo>
                    <a:pt x="4026407" y="1796795"/>
                  </a:lnTo>
                  <a:lnTo>
                    <a:pt x="4084193" y="1796795"/>
                  </a:lnTo>
                </a:path>
                <a:path w="6193790" h="2024379">
                  <a:moveTo>
                    <a:pt x="5858129" y="1685544"/>
                  </a:moveTo>
                  <a:lnTo>
                    <a:pt x="5743956" y="2023745"/>
                  </a:lnTo>
                  <a:lnTo>
                    <a:pt x="5858129" y="1685544"/>
                  </a:lnTo>
                </a:path>
                <a:path w="6193790" h="2024379">
                  <a:moveTo>
                    <a:pt x="5806312" y="1923923"/>
                  </a:moveTo>
                  <a:lnTo>
                    <a:pt x="5743956" y="2023872"/>
                  </a:lnTo>
                  <a:lnTo>
                    <a:pt x="5753608" y="1908048"/>
                  </a:lnTo>
                  <a:lnTo>
                    <a:pt x="5806312" y="1923923"/>
                  </a:lnTo>
                </a:path>
                <a:path w="6193790" h="2024379">
                  <a:moveTo>
                    <a:pt x="6082283" y="1685544"/>
                  </a:moveTo>
                  <a:lnTo>
                    <a:pt x="6193408" y="2023745"/>
                  </a:lnTo>
                  <a:lnTo>
                    <a:pt x="6082283" y="1685544"/>
                  </a:lnTo>
                </a:path>
                <a:path w="6193790" h="2024379">
                  <a:moveTo>
                    <a:pt x="6185408" y="1908048"/>
                  </a:moveTo>
                  <a:lnTo>
                    <a:pt x="6193408" y="2023872"/>
                  </a:lnTo>
                  <a:lnTo>
                    <a:pt x="6132576" y="1923923"/>
                  </a:lnTo>
                  <a:lnTo>
                    <a:pt x="6185408" y="1908048"/>
                  </a:lnTo>
                </a:path>
                <a:path w="6193790" h="2024379">
                  <a:moveTo>
                    <a:pt x="5971032" y="1685544"/>
                  </a:moveTo>
                  <a:lnTo>
                    <a:pt x="5971032" y="1909445"/>
                  </a:lnTo>
                  <a:lnTo>
                    <a:pt x="5971032" y="1685544"/>
                  </a:lnTo>
                </a:path>
                <a:path w="6193790" h="2024379">
                  <a:moveTo>
                    <a:pt x="5998336" y="1796795"/>
                  </a:moveTo>
                  <a:lnTo>
                    <a:pt x="5971032" y="1909445"/>
                  </a:lnTo>
                  <a:lnTo>
                    <a:pt x="5940552" y="1796795"/>
                  </a:lnTo>
                  <a:lnTo>
                    <a:pt x="5998336" y="1796795"/>
                  </a:lnTo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0595" y="4904232"/>
              <a:ext cx="6052185" cy="26034"/>
            </a:xfrm>
            <a:custGeom>
              <a:avLst/>
              <a:gdLst/>
              <a:ahLst/>
              <a:cxnLst/>
              <a:rect l="l" t="t" r="r" b="b"/>
              <a:pathLst>
                <a:path w="6052184" h="26035">
                  <a:moveTo>
                    <a:pt x="56261" y="13716"/>
                  </a:moveTo>
                  <a:lnTo>
                    <a:pt x="28956" y="0"/>
                  </a:lnTo>
                  <a:lnTo>
                    <a:pt x="0" y="13716"/>
                  </a:lnTo>
                  <a:lnTo>
                    <a:pt x="28956" y="25908"/>
                  </a:lnTo>
                  <a:lnTo>
                    <a:pt x="56261" y="13716"/>
                  </a:lnTo>
                </a:path>
                <a:path w="6052184" h="26035">
                  <a:moveTo>
                    <a:pt x="182753" y="13716"/>
                  </a:moveTo>
                  <a:lnTo>
                    <a:pt x="152273" y="0"/>
                  </a:lnTo>
                  <a:lnTo>
                    <a:pt x="124968" y="13716"/>
                  </a:lnTo>
                  <a:lnTo>
                    <a:pt x="152273" y="25908"/>
                  </a:lnTo>
                  <a:lnTo>
                    <a:pt x="182753" y="13716"/>
                  </a:lnTo>
                </a:path>
                <a:path w="6052184" h="26035">
                  <a:moveTo>
                    <a:pt x="309372" y="13716"/>
                  </a:moveTo>
                  <a:lnTo>
                    <a:pt x="281178" y="0"/>
                  </a:lnTo>
                  <a:lnTo>
                    <a:pt x="252984" y="13716"/>
                  </a:lnTo>
                  <a:lnTo>
                    <a:pt x="281178" y="25908"/>
                  </a:lnTo>
                  <a:lnTo>
                    <a:pt x="309372" y="13716"/>
                  </a:lnTo>
                </a:path>
                <a:path w="6052184" h="26035">
                  <a:moveTo>
                    <a:pt x="1958213" y="13716"/>
                  </a:moveTo>
                  <a:lnTo>
                    <a:pt x="1929383" y="0"/>
                  </a:lnTo>
                  <a:lnTo>
                    <a:pt x="1900428" y="13716"/>
                  </a:lnTo>
                  <a:lnTo>
                    <a:pt x="1929383" y="25908"/>
                  </a:lnTo>
                  <a:lnTo>
                    <a:pt x="1958213" y="13716"/>
                  </a:lnTo>
                </a:path>
                <a:path w="6052184" h="26035">
                  <a:moveTo>
                    <a:pt x="2081657" y="13716"/>
                  </a:moveTo>
                  <a:lnTo>
                    <a:pt x="2055876" y="0"/>
                  </a:lnTo>
                  <a:lnTo>
                    <a:pt x="2026920" y="13716"/>
                  </a:lnTo>
                  <a:lnTo>
                    <a:pt x="2055876" y="25908"/>
                  </a:lnTo>
                  <a:lnTo>
                    <a:pt x="2081657" y="13716"/>
                  </a:lnTo>
                </a:path>
                <a:path w="6052184" h="26035">
                  <a:moveTo>
                    <a:pt x="2209800" y="13716"/>
                  </a:moveTo>
                  <a:lnTo>
                    <a:pt x="2181606" y="0"/>
                  </a:lnTo>
                  <a:lnTo>
                    <a:pt x="2153412" y="13716"/>
                  </a:lnTo>
                  <a:lnTo>
                    <a:pt x="2181606" y="25908"/>
                  </a:lnTo>
                  <a:lnTo>
                    <a:pt x="2209800" y="13716"/>
                  </a:lnTo>
                </a:path>
                <a:path w="6052184" h="26035">
                  <a:moveTo>
                    <a:pt x="3870832" y="13716"/>
                  </a:moveTo>
                  <a:lnTo>
                    <a:pt x="3841877" y="0"/>
                  </a:lnTo>
                  <a:lnTo>
                    <a:pt x="3814572" y="13716"/>
                  </a:lnTo>
                  <a:lnTo>
                    <a:pt x="3841877" y="25908"/>
                  </a:lnTo>
                  <a:lnTo>
                    <a:pt x="3870832" y="13716"/>
                  </a:lnTo>
                </a:path>
                <a:path w="6052184" h="26035">
                  <a:moveTo>
                    <a:pt x="3998976" y="13716"/>
                  </a:moveTo>
                  <a:lnTo>
                    <a:pt x="3969257" y="0"/>
                  </a:lnTo>
                  <a:lnTo>
                    <a:pt x="3941064" y="13716"/>
                  </a:lnTo>
                  <a:lnTo>
                    <a:pt x="3969257" y="25908"/>
                  </a:lnTo>
                  <a:lnTo>
                    <a:pt x="3998976" y="13716"/>
                  </a:lnTo>
                </a:path>
                <a:path w="6052184" h="26035">
                  <a:moveTo>
                    <a:pt x="4123944" y="13716"/>
                  </a:moveTo>
                  <a:lnTo>
                    <a:pt x="4095750" y="0"/>
                  </a:lnTo>
                  <a:lnTo>
                    <a:pt x="4069079" y="13716"/>
                  </a:lnTo>
                  <a:lnTo>
                    <a:pt x="4095750" y="25908"/>
                  </a:lnTo>
                  <a:lnTo>
                    <a:pt x="4123944" y="13716"/>
                  </a:lnTo>
                </a:path>
                <a:path w="6052184" h="26035">
                  <a:moveTo>
                    <a:pt x="5798820" y="13716"/>
                  </a:moveTo>
                  <a:lnTo>
                    <a:pt x="5770626" y="0"/>
                  </a:lnTo>
                  <a:lnTo>
                    <a:pt x="5743956" y="13716"/>
                  </a:lnTo>
                  <a:lnTo>
                    <a:pt x="5770626" y="25908"/>
                  </a:lnTo>
                  <a:lnTo>
                    <a:pt x="5798820" y="13716"/>
                  </a:lnTo>
                </a:path>
                <a:path w="6052184" h="26035">
                  <a:moveTo>
                    <a:pt x="5926708" y="13716"/>
                  </a:moveTo>
                  <a:lnTo>
                    <a:pt x="5899404" y="0"/>
                  </a:lnTo>
                  <a:lnTo>
                    <a:pt x="5868924" y="13716"/>
                  </a:lnTo>
                  <a:lnTo>
                    <a:pt x="5899404" y="25908"/>
                  </a:lnTo>
                  <a:lnTo>
                    <a:pt x="5926708" y="13716"/>
                  </a:lnTo>
                </a:path>
                <a:path w="6052184" h="26035">
                  <a:moveTo>
                    <a:pt x="6051804" y="13716"/>
                  </a:moveTo>
                  <a:lnTo>
                    <a:pt x="6023609" y="0"/>
                  </a:lnTo>
                  <a:lnTo>
                    <a:pt x="5996939" y="13716"/>
                  </a:lnTo>
                  <a:lnTo>
                    <a:pt x="6023609" y="25908"/>
                  </a:lnTo>
                  <a:lnTo>
                    <a:pt x="6051804" y="1371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38655" y="2667000"/>
              <a:ext cx="5420995" cy="1911350"/>
            </a:xfrm>
            <a:custGeom>
              <a:avLst/>
              <a:gdLst/>
              <a:ahLst/>
              <a:cxnLst/>
              <a:rect l="l" t="t" r="r" b="b"/>
              <a:pathLst>
                <a:path w="5420995" h="1911350">
                  <a:moveTo>
                    <a:pt x="5166360" y="1701545"/>
                  </a:moveTo>
                  <a:lnTo>
                    <a:pt x="5138166" y="1687068"/>
                  </a:lnTo>
                  <a:lnTo>
                    <a:pt x="5109972" y="1701545"/>
                  </a:lnTo>
                  <a:lnTo>
                    <a:pt x="5138166" y="1715897"/>
                  </a:lnTo>
                  <a:lnTo>
                    <a:pt x="5166360" y="1701545"/>
                  </a:lnTo>
                </a:path>
                <a:path w="5420995" h="1911350">
                  <a:moveTo>
                    <a:pt x="5292725" y="1701545"/>
                  </a:moveTo>
                  <a:lnTo>
                    <a:pt x="5265420" y="1687068"/>
                  </a:lnTo>
                  <a:lnTo>
                    <a:pt x="5236464" y="1701545"/>
                  </a:lnTo>
                  <a:lnTo>
                    <a:pt x="5265420" y="1715897"/>
                  </a:lnTo>
                  <a:lnTo>
                    <a:pt x="5292725" y="1701545"/>
                  </a:lnTo>
                </a:path>
                <a:path w="5420995" h="1911350">
                  <a:moveTo>
                    <a:pt x="5420868" y="1701545"/>
                  </a:moveTo>
                  <a:lnTo>
                    <a:pt x="5392674" y="1687068"/>
                  </a:lnTo>
                  <a:lnTo>
                    <a:pt x="5364480" y="1701545"/>
                  </a:lnTo>
                  <a:lnTo>
                    <a:pt x="5392674" y="1715897"/>
                  </a:lnTo>
                  <a:lnTo>
                    <a:pt x="5420868" y="1701545"/>
                  </a:lnTo>
                </a:path>
                <a:path w="5420995" h="1911350">
                  <a:moveTo>
                    <a:pt x="3153029" y="1041526"/>
                  </a:moveTo>
                  <a:lnTo>
                    <a:pt x="3125723" y="1028700"/>
                  </a:lnTo>
                  <a:lnTo>
                    <a:pt x="3098292" y="1041526"/>
                  </a:lnTo>
                  <a:lnTo>
                    <a:pt x="3125723" y="1056005"/>
                  </a:lnTo>
                  <a:lnTo>
                    <a:pt x="3153029" y="1041526"/>
                  </a:lnTo>
                </a:path>
                <a:path w="5420995" h="1911350">
                  <a:moveTo>
                    <a:pt x="3281045" y="1041526"/>
                  </a:moveTo>
                  <a:lnTo>
                    <a:pt x="3252216" y="1028700"/>
                  </a:lnTo>
                  <a:lnTo>
                    <a:pt x="3221735" y="1041526"/>
                  </a:lnTo>
                  <a:lnTo>
                    <a:pt x="3252216" y="1056005"/>
                  </a:lnTo>
                  <a:lnTo>
                    <a:pt x="3281045" y="1041526"/>
                  </a:lnTo>
                </a:path>
                <a:path w="5420995" h="1911350">
                  <a:moveTo>
                    <a:pt x="3406140" y="1041526"/>
                  </a:moveTo>
                  <a:lnTo>
                    <a:pt x="3377946" y="1028700"/>
                  </a:lnTo>
                  <a:lnTo>
                    <a:pt x="3351276" y="1041526"/>
                  </a:lnTo>
                  <a:lnTo>
                    <a:pt x="3377946" y="1056005"/>
                  </a:lnTo>
                  <a:lnTo>
                    <a:pt x="3406140" y="1041526"/>
                  </a:lnTo>
                </a:path>
                <a:path w="5420995" h="1911350">
                  <a:moveTo>
                    <a:pt x="1309116" y="1687702"/>
                  </a:moveTo>
                  <a:lnTo>
                    <a:pt x="1280921" y="1674876"/>
                  </a:lnTo>
                  <a:lnTo>
                    <a:pt x="1252727" y="1687702"/>
                  </a:lnTo>
                  <a:lnTo>
                    <a:pt x="1280921" y="1702181"/>
                  </a:lnTo>
                  <a:lnTo>
                    <a:pt x="1309116" y="1687702"/>
                  </a:lnTo>
                </a:path>
                <a:path w="5420995" h="1911350">
                  <a:moveTo>
                    <a:pt x="1437005" y="1687702"/>
                  </a:moveTo>
                  <a:lnTo>
                    <a:pt x="1408049" y="1674876"/>
                  </a:lnTo>
                  <a:lnTo>
                    <a:pt x="1380744" y="1687702"/>
                  </a:lnTo>
                  <a:lnTo>
                    <a:pt x="1408049" y="1702181"/>
                  </a:lnTo>
                  <a:lnTo>
                    <a:pt x="1437005" y="1687702"/>
                  </a:lnTo>
                </a:path>
                <a:path w="5420995" h="1911350">
                  <a:moveTo>
                    <a:pt x="1563496" y="1687702"/>
                  </a:moveTo>
                  <a:lnTo>
                    <a:pt x="1534668" y="1674876"/>
                  </a:lnTo>
                  <a:lnTo>
                    <a:pt x="1505712" y="1687702"/>
                  </a:lnTo>
                  <a:lnTo>
                    <a:pt x="1534668" y="1702181"/>
                  </a:lnTo>
                  <a:lnTo>
                    <a:pt x="1563496" y="1687702"/>
                  </a:lnTo>
                </a:path>
                <a:path w="5420995" h="1911350">
                  <a:moveTo>
                    <a:pt x="0" y="0"/>
                  </a:moveTo>
                  <a:lnTo>
                    <a:pt x="0" y="1911095"/>
                  </a:lnTo>
                  <a:lnTo>
                    <a:pt x="0" y="0"/>
                  </a:lnTo>
                </a:path>
                <a:path w="5420995" h="1911350">
                  <a:moveTo>
                    <a:pt x="13715" y="1883664"/>
                  </a:moveTo>
                  <a:lnTo>
                    <a:pt x="126365" y="1883664"/>
                  </a:lnTo>
                  <a:lnTo>
                    <a:pt x="13715" y="1883664"/>
                  </a:lnTo>
                </a:path>
                <a:path w="5420995" h="1911350">
                  <a:moveTo>
                    <a:pt x="0" y="28955"/>
                  </a:moveTo>
                  <a:lnTo>
                    <a:pt x="141605" y="28955"/>
                  </a:lnTo>
                  <a:lnTo>
                    <a:pt x="0" y="28955"/>
                  </a:lnTo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4255" y="4634483"/>
              <a:ext cx="7799705" cy="0"/>
            </a:xfrm>
            <a:custGeom>
              <a:avLst/>
              <a:gdLst/>
              <a:ahLst/>
              <a:cxnLst/>
              <a:rect l="l" t="t" r="r" b="b"/>
              <a:pathLst>
                <a:path w="7799705">
                  <a:moveTo>
                    <a:pt x="0" y="0"/>
                  </a:moveTo>
                  <a:lnTo>
                    <a:pt x="7799705" y="0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2353" y="3331590"/>
            <a:ext cx="6991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1F487C"/>
                </a:solidFill>
                <a:latin typeface="Arial MT"/>
                <a:cs typeface="Arial MT"/>
              </a:rPr>
              <a:t>Non-</a:t>
            </a:r>
            <a:r>
              <a:rPr sz="1400" spc="-20" dirty="0">
                <a:solidFill>
                  <a:srgbClr val="1F487C"/>
                </a:solidFill>
                <a:latin typeface="Arial MT"/>
                <a:cs typeface="Arial MT"/>
              </a:rPr>
              <a:t>leaf </a:t>
            </a:r>
            <a:r>
              <a:rPr sz="1400" spc="-10" dirty="0">
                <a:solidFill>
                  <a:srgbClr val="1F487C"/>
                </a:solidFill>
                <a:latin typeface="Arial MT"/>
                <a:cs typeface="Arial MT"/>
              </a:rPr>
              <a:t>Pages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255" y="5334000"/>
            <a:ext cx="8010525" cy="685800"/>
          </a:xfrm>
          <a:custGeom>
            <a:avLst/>
            <a:gdLst/>
            <a:ahLst/>
            <a:cxnLst/>
            <a:rect l="l" t="t" r="r" b="b"/>
            <a:pathLst>
              <a:path w="8010525" h="685800">
                <a:moveTo>
                  <a:pt x="7895844" y="0"/>
                </a:moveTo>
                <a:lnTo>
                  <a:pt x="114300" y="0"/>
                </a:lnTo>
                <a:lnTo>
                  <a:pt x="69806" y="8983"/>
                </a:lnTo>
                <a:lnTo>
                  <a:pt x="33475" y="33480"/>
                </a:lnTo>
                <a:lnTo>
                  <a:pt x="8981" y="69812"/>
                </a:lnTo>
                <a:lnTo>
                  <a:pt x="0" y="114300"/>
                </a:lnTo>
                <a:lnTo>
                  <a:pt x="0" y="571500"/>
                </a:lnTo>
                <a:lnTo>
                  <a:pt x="8981" y="615987"/>
                </a:lnTo>
                <a:lnTo>
                  <a:pt x="33475" y="652319"/>
                </a:lnTo>
                <a:lnTo>
                  <a:pt x="69806" y="676816"/>
                </a:lnTo>
                <a:lnTo>
                  <a:pt x="114300" y="685800"/>
                </a:lnTo>
                <a:lnTo>
                  <a:pt x="7895844" y="685800"/>
                </a:lnTo>
                <a:lnTo>
                  <a:pt x="7940331" y="676816"/>
                </a:lnTo>
                <a:lnTo>
                  <a:pt x="7976663" y="652319"/>
                </a:lnTo>
                <a:lnTo>
                  <a:pt x="8001160" y="615987"/>
                </a:lnTo>
                <a:lnTo>
                  <a:pt x="8010144" y="571500"/>
                </a:lnTo>
                <a:lnTo>
                  <a:pt x="8010144" y="114300"/>
                </a:lnTo>
                <a:lnTo>
                  <a:pt x="8001160" y="69812"/>
                </a:lnTo>
                <a:lnTo>
                  <a:pt x="7976663" y="33480"/>
                </a:lnTo>
                <a:lnTo>
                  <a:pt x="7940331" y="8983"/>
                </a:lnTo>
                <a:lnTo>
                  <a:pt x="78958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2544" y="6096000"/>
            <a:ext cx="8010525" cy="533400"/>
          </a:xfrm>
          <a:custGeom>
            <a:avLst/>
            <a:gdLst/>
            <a:ahLst/>
            <a:cxnLst/>
            <a:rect l="l" t="t" r="r" b="b"/>
            <a:pathLst>
              <a:path w="8010525" h="533400">
                <a:moveTo>
                  <a:pt x="7921244" y="0"/>
                </a:moveTo>
                <a:lnTo>
                  <a:pt x="88900" y="0"/>
                </a:lnTo>
                <a:lnTo>
                  <a:pt x="54296" y="6986"/>
                </a:lnTo>
                <a:lnTo>
                  <a:pt x="26038" y="26038"/>
                </a:lnTo>
                <a:lnTo>
                  <a:pt x="6986" y="54296"/>
                </a:lnTo>
                <a:lnTo>
                  <a:pt x="0" y="88900"/>
                </a:lnTo>
                <a:lnTo>
                  <a:pt x="0" y="444500"/>
                </a:lnTo>
                <a:lnTo>
                  <a:pt x="6986" y="479103"/>
                </a:lnTo>
                <a:lnTo>
                  <a:pt x="26038" y="507361"/>
                </a:lnTo>
                <a:lnTo>
                  <a:pt x="54296" y="526413"/>
                </a:lnTo>
                <a:lnTo>
                  <a:pt x="88900" y="533400"/>
                </a:lnTo>
                <a:lnTo>
                  <a:pt x="7921244" y="533400"/>
                </a:lnTo>
                <a:lnTo>
                  <a:pt x="7955869" y="526413"/>
                </a:lnTo>
                <a:lnTo>
                  <a:pt x="7984124" y="507361"/>
                </a:lnTo>
                <a:lnTo>
                  <a:pt x="8003164" y="479103"/>
                </a:lnTo>
                <a:lnTo>
                  <a:pt x="8010144" y="444500"/>
                </a:lnTo>
                <a:lnTo>
                  <a:pt x="8010144" y="88900"/>
                </a:lnTo>
                <a:lnTo>
                  <a:pt x="8003164" y="54296"/>
                </a:lnTo>
                <a:lnTo>
                  <a:pt x="7984124" y="26038"/>
                </a:lnTo>
                <a:lnTo>
                  <a:pt x="7955869" y="6986"/>
                </a:lnTo>
                <a:lnTo>
                  <a:pt x="79212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96925" y="4658715"/>
            <a:ext cx="774065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214234" indent="28575">
              <a:lnSpc>
                <a:spcPct val="124300"/>
              </a:lnSpc>
              <a:spcBef>
                <a:spcPts val="95"/>
              </a:spcBef>
            </a:pPr>
            <a:r>
              <a:rPr sz="1400" spc="-20" dirty="0">
                <a:latin typeface="Arial MT"/>
                <a:cs typeface="Arial MT"/>
              </a:rPr>
              <a:t>Leaf </a:t>
            </a:r>
            <a:r>
              <a:rPr sz="1400" spc="-10" dirty="0">
                <a:latin typeface="Arial MT"/>
                <a:cs typeface="Arial MT"/>
              </a:rPr>
              <a:t>Pages</a:t>
            </a:r>
            <a:endParaRPr sz="1400">
              <a:latin typeface="Arial MT"/>
              <a:cs typeface="Arial MT"/>
            </a:endParaRPr>
          </a:p>
          <a:p>
            <a:pPr marL="338455" marR="5080" algn="ctr">
              <a:lnSpc>
                <a:spcPct val="100000"/>
              </a:lnSpc>
              <a:spcBef>
                <a:spcPts val="122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tree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page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disk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block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reside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if</a:t>
            </a:r>
            <a:r>
              <a:rPr sz="2000" i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chosen</a:t>
            </a:r>
            <a:r>
              <a:rPr sz="2000" i="1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to</a:t>
            </a:r>
            <a:r>
              <a:rPr sz="2000" i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be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2000" i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</a:t>
            </a:r>
            <a:r>
              <a:rPr sz="2000" i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</a:t>
            </a:r>
            <a:r>
              <a:rPr sz="2000" i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index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leaf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pages</a:t>
            </a:r>
            <a:endParaRPr sz="2000">
              <a:latin typeface="Calibri"/>
              <a:cs typeface="Calibri"/>
            </a:endParaRPr>
          </a:p>
          <a:p>
            <a:pPr marL="362585" algn="ctr">
              <a:lnSpc>
                <a:spcPct val="100000"/>
              </a:lnSpc>
              <a:spcBef>
                <a:spcPts val="18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else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stored?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3231" y="2613660"/>
            <a:ext cx="7870190" cy="1696720"/>
          </a:xfrm>
          <a:custGeom>
            <a:avLst/>
            <a:gdLst/>
            <a:ahLst/>
            <a:cxnLst/>
            <a:rect l="l" t="t" r="r" b="b"/>
            <a:pathLst>
              <a:path w="7870190" h="1696720">
                <a:moveTo>
                  <a:pt x="3741420" y="406907"/>
                </a:moveTo>
                <a:lnTo>
                  <a:pt x="3741420" y="0"/>
                </a:lnTo>
                <a:lnTo>
                  <a:pt x="4192397" y="0"/>
                </a:lnTo>
                <a:lnTo>
                  <a:pt x="4192397" y="406907"/>
                </a:lnTo>
                <a:lnTo>
                  <a:pt x="3741420" y="406907"/>
                </a:lnTo>
              </a:path>
              <a:path w="7870190" h="1696720">
                <a:moveTo>
                  <a:pt x="3817620" y="0"/>
                </a:moveTo>
                <a:lnTo>
                  <a:pt x="3817620" y="406907"/>
                </a:lnTo>
                <a:lnTo>
                  <a:pt x="3817620" y="0"/>
                </a:lnTo>
              </a:path>
              <a:path w="7870190" h="1696720">
                <a:moveTo>
                  <a:pt x="4192524" y="406907"/>
                </a:moveTo>
                <a:lnTo>
                  <a:pt x="4192524" y="0"/>
                </a:lnTo>
                <a:lnTo>
                  <a:pt x="4645025" y="0"/>
                </a:lnTo>
                <a:lnTo>
                  <a:pt x="4645025" y="406907"/>
                </a:lnTo>
                <a:lnTo>
                  <a:pt x="4192524" y="406907"/>
                </a:lnTo>
              </a:path>
              <a:path w="7870190" h="1696720">
                <a:moveTo>
                  <a:pt x="4267200" y="0"/>
                </a:moveTo>
                <a:lnTo>
                  <a:pt x="4267200" y="406907"/>
                </a:lnTo>
                <a:lnTo>
                  <a:pt x="4267200" y="0"/>
                </a:lnTo>
              </a:path>
              <a:path w="7870190" h="1696720">
                <a:moveTo>
                  <a:pt x="4719828" y="0"/>
                </a:moveTo>
                <a:lnTo>
                  <a:pt x="4719828" y="406907"/>
                </a:lnTo>
                <a:lnTo>
                  <a:pt x="4719828" y="0"/>
                </a:lnTo>
              </a:path>
              <a:path w="7870190" h="1696720">
                <a:moveTo>
                  <a:pt x="1586484" y="1280159"/>
                </a:moveTo>
                <a:lnTo>
                  <a:pt x="1586484" y="874776"/>
                </a:lnTo>
                <a:lnTo>
                  <a:pt x="2038985" y="874776"/>
                </a:lnTo>
                <a:lnTo>
                  <a:pt x="2038985" y="1280159"/>
                </a:lnTo>
                <a:lnTo>
                  <a:pt x="1586484" y="1280159"/>
                </a:lnTo>
              </a:path>
              <a:path w="7870190" h="1696720">
                <a:moveTo>
                  <a:pt x="1662684" y="874776"/>
                </a:moveTo>
                <a:lnTo>
                  <a:pt x="1662684" y="1280159"/>
                </a:lnTo>
                <a:lnTo>
                  <a:pt x="1662684" y="874776"/>
                </a:lnTo>
              </a:path>
              <a:path w="7870190" h="1696720">
                <a:moveTo>
                  <a:pt x="2039112" y="1280159"/>
                </a:moveTo>
                <a:lnTo>
                  <a:pt x="2039112" y="874776"/>
                </a:lnTo>
                <a:lnTo>
                  <a:pt x="2491613" y="874776"/>
                </a:lnTo>
                <a:lnTo>
                  <a:pt x="2491613" y="1280159"/>
                </a:lnTo>
                <a:lnTo>
                  <a:pt x="2039112" y="1280159"/>
                </a:lnTo>
              </a:path>
              <a:path w="7870190" h="1696720">
                <a:moveTo>
                  <a:pt x="2491740" y="1280159"/>
                </a:moveTo>
                <a:lnTo>
                  <a:pt x="2491740" y="874776"/>
                </a:lnTo>
                <a:lnTo>
                  <a:pt x="2941193" y="874776"/>
                </a:lnTo>
                <a:lnTo>
                  <a:pt x="2941193" y="1280159"/>
                </a:lnTo>
                <a:lnTo>
                  <a:pt x="2491740" y="1280159"/>
                </a:lnTo>
              </a:path>
              <a:path w="7870190" h="1696720">
                <a:moveTo>
                  <a:pt x="2564892" y="874776"/>
                </a:moveTo>
                <a:lnTo>
                  <a:pt x="2564892" y="1280159"/>
                </a:lnTo>
                <a:lnTo>
                  <a:pt x="2564892" y="874776"/>
                </a:lnTo>
              </a:path>
              <a:path w="7870190" h="1696720">
                <a:moveTo>
                  <a:pt x="2941320" y="1280159"/>
                </a:moveTo>
                <a:lnTo>
                  <a:pt x="2941320" y="874776"/>
                </a:lnTo>
                <a:lnTo>
                  <a:pt x="3392297" y="874776"/>
                </a:lnTo>
                <a:lnTo>
                  <a:pt x="3392297" y="1280159"/>
                </a:lnTo>
                <a:lnTo>
                  <a:pt x="2941320" y="1280159"/>
                </a:lnTo>
              </a:path>
              <a:path w="7870190" h="1696720">
                <a:moveTo>
                  <a:pt x="3017520" y="874776"/>
                </a:moveTo>
                <a:lnTo>
                  <a:pt x="3017520" y="1280159"/>
                </a:lnTo>
                <a:lnTo>
                  <a:pt x="3017520" y="874776"/>
                </a:lnTo>
              </a:path>
              <a:path w="7870190" h="1696720">
                <a:moveTo>
                  <a:pt x="3392424" y="1280159"/>
                </a:moveTo>
                <a:lnTo>
                  <a:pt x="3392424" y="874776"/>
                </a:lnTo>
                <a:lnTo>
                  <a:pt x="3470148" y="874776"/>
                </a:lnTo>
                <a:lnTo>
                  <a:pt x="3470148" y="1280159"/>
                </a:lnTo>
                <a:lnTo>
                  <a:pt x="3392424" y="1280159"/>
                </a:lnTo>
              </a:path>
              <a:path w="7870190" h="1696720">
                <a:moveTo>
                  <a:pt x="1624584" y="1222247"/>
                </a:moveTo>
                <a:lnTo>
                  <a:pt x="0" y="1696212"/>
                </a:lnTo>
                <a:lnTo>
                  <a:pt x="1624584" y="1222247"/>
                </a:lnTo>
              </a:path>
              <a:path w="7870190" h="1696720">
                <a:moveTo>
                  <a:pt x="2058924" y="1229867"/>
                </a:moveTo>
                <a:lnTo>
                  <a:pt x="1249680" y="1688464"/>
                </a:lnTo>
                <a:lnTo>
                  <a:pt x="2058924" y="1229867"/>
                </a:lnTo>
              </a:path>
              <a:path w="7870190" h="1696720">
                <a:moveTo>
                  <a:pt x="1342644" y="1664589"/>
                </a:moveTo>
                <a:lnTo>
                  <a:pt x="1249680" y="1688464"/>
                </a:lnTo>
                <a:lnTo>
                  <a:pt x="1322070" y="1618488"/>
                </a:lnTo>
                <a:lnTo>
                  <a:pt x="1342644" y="1664589"/>
                </a:lnTo>
              </a:path>
              <a:path w="7870190" h="1696720">
                <a:moveTo>
                  <a:pt x="2517521" y="1240535"/>
                </a:moveTo>
                <a:lnTo>
                  <a:pt x="2491740" y="1688464"/>
                </a:lnTo>
                <a:lnTo>
                  <a:pt x="2517521" y="1240535"/>
                </a:lnTo>
              </a:path>
              <a:path w="7870190" h="1696720">
                <a:moveTo>
                  <a:pt x="2517648" y="1588134"/>
                </a:moveTo>
                <a:lnTo>
                  <a:pt x="2490851" y="1688464"/>
                </a:lnTo>
                <a:lnTo>
                  <a:pt x="2471928" y="1584959"/>
                </a:lnTo>
                <a:lnTo>
                  <a:pt x="2517648" y="1588134"/>
                </a:lnTo>
              </a:path>
              <a:path w="7870190" h="1696720">
                <a:moveTo>
                  <a:pt x="2988564" y="1240535"/>
                </a:moveTo>
                <a:lnTo>
                  <a:pt x="3779393" y="1677796"/>
                </a:lnTo>
                <a:lnTo>
                  <a:pt x="2988564" y="1240535"/>
                </a:lnTo>
              </a:path>
              <a:path w="7870190" h="1696720">
                <a:moveTo>
                  <a:pt x="3705859" y="1609344"/>
                </a:moveTo>
                <a:lnTo>
                  <a:pt x="3779393" y="1677796"/>
                </a:lnTo>
                <a:lnTo>
                  <a:pt x="3685031" y="1653920"/>
                </a:lnTo>
                <a:lnTo>
                  <a:pt x="3705859" y="1609344"/>
                </a:lnTo>
              </a:path>
              <a:path w="7870190" h="1696720">
                <a:moveTo>
                  <a:pt x="3779393" y="345948"/>
                </a:moveTo>
                <a:lnTo>
                  <a:pt x="2462784" y="853439"/>
                </a:lnTo>
                <a:lnTo>
                  <a:pt x="3779393" y="345948"/>
                </a:lnTo>
              </a:path>
              <a:path w="7870190" h="1696720">
                <a:moveTo>
                  <a:pt x="2558669" y="844041"/>
                </a:moveTo>
                <a:lnTo>
                  <a:pt x="2462784" y="853439"/>
                </a:lnTo>
                <a:lnTo>
                  <a:pt x="2544318" y="797051"/>
                </a:lnTo>
                <a:lnTo>
                  <a:pt x="2558669" y="844041"/>
                </a:lnTo>
              </a:path>
              <a:path w="7870190" h="1696720">
                <a:moveTo>
                  <a:pt x="4645152" y="406907"/>
                </a:moveTo>
                <a:lnTo>
                  <a:pt x="4645152" y="0"/>
                </a:lnTo>
                <a:lnTo>
                  <a:pt x="5096129" y="0"/>
                </a:lnTo>
                <a:lnTo>
                  <a:pt x="5096129" y="406907"/>
                </a:lnTo>
                <a:lnTo>
                  <a:pt x="4645152" y="406907"/>
                </a:lnTo>
              </a:path>
              <a:path w="7870190" h="1696720">
                <a:moveTo>
                  <a:pt x="5094732" y="406907"/>
                </a:moveTo>
                <a:lnTo>
                  <a:pt x="5094732" y="0"/>
                </a:lnTo>
                <a:lnTo>
                  <a:pt x="5545708" y="0"/>
                </a:lnTo>
                <a:lnTo>
                  <a:pt x="5545708" y="406907"/>
                </a:lnTo>
                <a:lnTo>
                  <a:pt x="5094732" y="406907"/>
                </a:lnTo>
              </a:path>
              <a:path w="7870190" h="1696720">
                <a:moveTo>
                  <a:pt x="5169408" y="0"/>
                </a:moveTo>
                <a:lnTo>
                  <a:pt x="5169408" y="406907"/>
                </a:lnTo>
                <a:lnTo>
                  <a:pt x="5169408" y="0"/>
                </a:lnTo>
              </a:path>
              <a:path w="7870190" h="1696720">
                <a:moveTo>
                  <a:pt x="5545835" y="406907"/>
                </a:moveTo>
                <a:lnTo>
                  <a:pt x="5545835" y="0"/>
                </a:lnTo>
                <a:lnTo>
                  <a:pt x="5622035" y="0"/>
                </a:lnTo>
                <a:lnTo>
                  <a:pt x="5622035" y="406907"/>
                </a:lnTo>
                <a:lnTo>
                  <a:pt x="5545835" y="406907"/>
                </a:lnTo>
              </a:path>
              <a:path w="7870190" h="1696720">
                <a:moveTo>
                  <a:pt x="5987796" y="1210056"/>
                </a:moveTo>
                <a:lnTo>
                  <a:pt x="5987796" y="803148"/>
                </a:lnTo>
                <a:lnTo>
                  <a:pt x="6440297" y="803148"/>
                </a:lnTo>
                <a:lnTo>
                  <a:pt x="6440297" y="1210056"/>
                </a:lnTo>
                <a:lnTo>
                  <a:pt x="5987796" y="1210056"/>
                </a:lnTo>
              </a:path>
              <a:path w="7870190" h="1696720">
                <a:moveTo>
                  <a:pt x="6063996" y="803148"/>
                </a:moveTo>
                <a:lnTo>
                  <a:pt x="6063996" y="1210056"/>
                </a:lnTo>
                <a:lnTo>
                  <a:pt x="6063996" y="803148"/>
                </a:lnTo>
              </a:path>
              <a:path w="7870190" h="1696720">
                <a:moveTo>
                  <a:pt x="6440424" y="1210056"/>
                </a:moveTo>
                <a:lnTo>
                  <a:pt x="6440424" y="803148"/>
                </a:lnTo>
                <a:lnTo>
                  <a:pt x="6892925" y="803148"/>
                </a:lnTo>
                <a:lnTo>
                  <a:pt x="6892925" y="1210056"/>
                </a:lnTo>
                <a:lnTo>
                  <a:pt x="6440424" y="1210056"/>
                </a:lnTo>
              </a:path>
              <a:path w="7870190" h="1696720">
                <a:moveTo>
                  <a:pt x="6516624" y="803148"/>
                </a:moveTo>
                <a:lnTo>
                  <a:pt x="6516624" y="1210056"/>
                </a:lnTo>
                <a:lnTo>
                  <a:pt x="6516624" y="803148"/>
                </a:lnTo>
              </a:path>
              <a:path w="7870190" h="1696720">
                <a:moveTo>
                  <a:pt x="6893052" y="1210056"/>
                </a:moveTo>
                <a:lnTo>
                  <a:pt x="6893052" y="803148"/>
                </a:lnTo>
                <a:lnTo>
                  <a:pt x="7344029" y="803148"/>
                </a:lnTo>
                <a:lnTo>
                  <a:pt x="7344029" y="1210056"/>
                </a:lnTo>
                <a:lnTo>
                  <a:pt x="6893052" y="1210056"/>
                </a:lnTo>
              </a:path>
              <a:path w="7870190" h="1696720">
                <a:moveTo>
                  <a:pt x="6966204" y="803148"/>
                </a:moveTo>
                <a:lnTo>
                  <a:pt x="6966204" y="1210056"/>
                </a:lnTo>
                <a:lnTo>
                  <a:pt x="6966204" y="803148"/>
                </a:lnTo>
              </a:path>
              <a:path w="7870190" h="1696720">
                <a:moveTo>
                  <a:pt x="7342632" y="1210056"/>
                </a:moveTo>
                <a:lnTo>
                  <a:pt x="7342632" y="803148"/>
                </a:lnTo>
                <a:lnTo>
                  <a:pt x="7793609" y="803148"/>
                </a:lnTo>
                <a:lnTo>
                  <a:pt x="7793609" y="1210056"/>
                </a:lnTo>
                <a:lnTo>
                  <a:pt x="7342632" y="1210056"/>
                </a:lnTo>
              </a:path>
              <a:path w="7870190" h="1696720">
                <a:moveTo>
                  <a:pt x="7417308" y="803148"/>
                </a:moveTo>
                <a:lnTo>
                  <a:pt x="7417308" y="1210056"/>
                </a:lnTo>
                <a:lnTo>
                  <a:pt x="7417308" y="803148"/>
                </a:lnTo>
              </a:path>
              <a:path w="7870190" h="1696720">
                <a:moveTo>
                  <a:pt x="7793736" y="1210056"/>
                </a:moveTo>
                <a:lnTo>
                  <a:pt x="7793736" y="803148"/>
                </a:lnTo>
                <a:lnTo>
                  <a:pt x="7869936" y="803148"/>
                </a:lnTo>
                <a:lnTo>
                  <a:pt x="7869936" y="1210056"/>
                </a:lnTo>
                <a:lnTo>
                  <a:pt x="7793736" y="1210056"/>
                </a:lnTo>
              </a:path>
              <a:path w="7870190" h="1696720">
                <a:moveTo>
                  <a:pt x="3421379" y="1229867"/>
                </a:moveTo>
                <a:lnTo>
                  <a:pt x="4954397" y="1688464"/>
                </a:lnTo>
                <a:lnTo>
                  <a:pt x="3421379" y="1229867"/>
                </a:lnTo>
              </a:path>
              <a:path w="7870190" h="1696720">
                <a:moveTo>
                  <a:pt x="6018276" y="1149095"/>
                </a:moveTo>
                <a:lnTo>
                  <a:pt x="6185916" y="1677796"/>
                </a:lnTo>
                <a:lnTo>
                  <a:pt x="6018276" y="1149095"/>
                </a:lnTo>
              </a:path>
              <a:path w="7870190" h="1696720">
                <a:moveTo>
                  <a:pt x="6178042" y="1574291"/>
                </a:moveTo>
                <a:lnTo>
                  <a:pt x="6185916" y="1677796"/>
                </a:lnTo>
                <a:lnTo>
                  <a:pt x="6132576" y="1590166"/>
                </a:lnTo>
                <a:lnTo>
                  <a:pt x="6178042" y="1574291"/>
                </a:lnTo>
              </a:path>
              <a:path w="7870190" h="1696720">
                <a:moveTo>
                  <a:pt x="6469380" y="1159764"/>
                </a:moveTo>
                <a:lnTo>
                  <a:pt x="7653401" y="1677796"/>
                </a:lnTo>
                <a:lnTo>
                  <a:pt x="6469380" y="1159764"/>
                </a:lnTo>
              </a:path>
              <a:path w="7870190" h="1696720">
                <a:moveTo>
                  <a:pt x="7575169" y="1616964"/>
                </a:moveTo>
                <a:lnTo>
                  <a:pt x="7653401" y="1677796"/>
                </a:lnTo>
                <a:lnTo>
                  <a:pt x="7555992" y="1664970"/>
                </a:lnTo>
                <a:lnTo>
                  <a:pt x="7575169" y="1616964"/>
                </a:lnTo>
              </a:path>
              <a:path w="7870190" h="1696720">
                <a:moveTo>
                  <a:pt x="4218432" y="356615"/>
                </a:moveTo>
                <a:lnTo>
                  <a:pt x="6251321" y="783336"/>
                </a:lnTo>
                <a:lnTo>
                  <a:pt x="4218432" y="356615"/>
                </a:lnTo>
              </a:path>
              <a:path w="7870190" h="1696720">
                <a:moveTo>
                  <a:pt x="6161913" y="739139"/>
                </a:moveTo>
                <a:lnTo>
                  <a:pt x="6251321" y="783081"/>
                </a:lnTo>
                <a:lnTo>
                  <a:pt x="6152388" y="787907"/>
                </a:lnTo>
                <a:lnTo>
                  <a:pt x="6161913" y="7391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25061" y="2218436"/>
            <a:ext cx="4019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 MT"/>
                <a:cs typeface="Arial MT"/>
              </a:rPr>
              <a:t>Root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8544" y="3488435"/>
            <a:ext cx="376555" cy="405765"/>
          </a:xfrm>
          <a:prstGeom prst="rect">
            <a:avLst/>
          </a:prstGeom>
          <a:ln w="12318">
            <a:solidFill>
              <a:srgbClr val="000000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395"/>
              </a:spcBef>
            </a:pPr>
            <a:r>
              <a:rPr sz="1300" spc="-25" dirty="0">
                <a:latin typeface="Arial MT"/>
                <a:cs typeface="Arial MT"/>
              </a:rPr>
              <a:t>13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82011" y="3526916"/>
            <a:ext cx="3644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1430" algn="ctr">
              <a:lnSpc>
                <a:spcPct val="100000"/>
              </a:lnSpc>
              <a:spcBef>
                <a:spcPts val="95"/>
              </a:spcBef>
            </a:pPr>
            <a:r>
              <a:rPr sz="1300" spc="-50" dirty="0">
                <a:latin typeface="Arial MT"/>
                <a:cs typeface="Arial MT"/>
              </a:rPr>
              <a:t>5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43783" y="3517138"/>
            <a:ext cx="7054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270" algn="l"/>
              </a:tabLst>
            </a:pPr>
            <a:r>
              <a:rPr sz="1300" spc="-25" dirty="0">
                <a:latin typeface="Arial MT"/>
                <a:cs typeface="Arial MT"/>
              </a:rPr>
              <a:t>17</a:t>
            </a:r>
            <a:r>
              <a:rPr sz="1300" dirty="0">
                <a:latin typeface="Arial MT"/>
                <a:cs typeface="Arial MT"/>
              </a:rPr>
              <a:t>	</a:t>
            </a:r>
            <a:r>
              <a:rPr sz="1300" spc="-25" dirty="0">
                <a:latin typeface="Arial MT"/>
                <a:cs typeface="Arial MT"/>
              </a:rPr>
              <a:t>20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0039" y="2650362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22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3323" y="3464814"/>
            <a:ext cx="3644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Arial MT"/>
                <a:cs typeface="Arial MT"/>
              </a:rPr>
              <a:t>30</a:t>
            </a:r>
            <a:endParaRPr sz="1300">
              <a:latin typeface="Arial MT"/>
              <a:cs typeface="Arial M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613660" y="4314444"/>
          <a:ext cx="1203325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16*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892296" y="4314444"/>
          <a:ext cx="1231265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18*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702295" y="4314444"/>
          <a:ext cx="1221739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34*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80"/>
                        </a:lnSpc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423659" y="4314444"/>
          <a:ext cx="1257935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29*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152644" y="4314444"/>
          <a:ext cx="1214119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20*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21*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713231" y="4251959"/>
            <a:ext cx="4954905" cy="58419"/>
          </a:xfrm>
          <a:custGeom>
            <a:avLst/>
            <a:gdLst/>
            <a:ahLst/>
            <a:cxnLst/>
            <a:rect l="l" t="t" r="r" b="b"/>
            <a:pathLst>
              <a:path w="4954905" h="58420">
                <a:moveTo>
                  <a:pt x="95961" y="56260"/>
                </a:moveTo>
                <a:lnTo>
                  <a:pt x="0" y="57912"/>
                </a:lnTo>
                <a:lnTo>
                  <a:pt x="83375" y="10667"/>
                </a:lnTo>
                <a:lnTo>
                  <a:pt x="95961" y="56260"/>
                </a:lnTo>
              </a:path>
              <a:path w="4954905" h="58420">
                <a:moveTo>
                  <a:pt x="4868291" y="0"/>
                </a:moveTo>
                <a:lnTo>
                  <a:pt x="4954397" y="50291"/>
                </a:lnTo>
                <a:lnTo>
                  <a:pt x="4855464" y="47116"/>
                </a:lnTo>
                <a:lnTo>
                  <a:pt x="48682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356360" y="4303776"/>
          <a:ext cx="1202689" cy="328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930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5*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7*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8*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2964" y="4303776"/>
          <a:ext cx="1203958" cy="32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02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2*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25" dirty="0">
                          <a:latin typeface="Arial MT"/>
                          <a:cs typeface="Arial MT"/>
                        </a:rPr>
                        <a:t>3*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9" name="object 19"/>
          <p:cNvGrpSpPr/>
          <p:nvPr/>
        </p:nvGrpSpPr>
        <p:grpSpPr>
          <a:xfrm>
            <a:off x="1164996" y="2052701"/>
            <a:ext cx="6690995" cy="2228850"/>
            <a:chOff x="1164996" y="2052701"/>
            <a:chExt cx="6690995" cy="2228850"/>
          </a:xfrm>
        </p:grpSpPr>
        <p:sp>
          <p:nvSpPr>
            <p:cNvPr id="20" name="object 20"/>
            <p:cNvSpPr/>
            <p:nvPr/>
          </p:nvSpPr>
          <p:spPr>
            <a:xfrm>
              <a:off x="1164996" y="2052700"/>
              <a:ext cx="6690995" cy="2225040"/>
            </a:xfrm>
            <a:custGeom>
              <a:avLst/>
              <a:gdLst/>
              <a:ahLst/>
              <a:cxnLst/>
              <a:rect l="l" t="t" r="r" b="b"/>
              <a:pathLst>
                <a:path w="6690995" h="2225040">
                  <a:moveTo>
                    <a:pt x="538962" y="2224405"/>
                  </a:moveTo>
                  <a:lnTo>
                    <a:pt x="509968" y="2189988"/>
                  </a:lnTo>
                  <a:lnTo>
                    <a:pt x="453821" y="2123313"/>
                  </a:lnTo>
                  <a:lnTo>
                    <a:pt x="454075" y="2124329"/>
                  </a:lnTo>
                  <a:lnTo>
                    <a:pt x="471868" y="2173554"/>
                  </a:lnTo>
                  <a:lnTo>
                    <a:pt x="468096" y="2171446"/>
                  </a:lnTo>
                  <a:lnTo>
                    <a:pt x="448919" y="2161540"/>
                  </a:lnTo>
                  <a:lnTo>
                    <a:pt x="410438" y="2144395"/>
                  </a:lnTo>
                  <a:lnTo>
                    <a:pt x="371576" y="2130552"/>
                  </a:lnTo>
                  <a:lnTo>
                    <a:pt x="336981" y="2121154"/>
                  </a:lnTo>
                  <a:lnTo>
                    <a:pt x="332841" y="2120138"/>
                  </a:lnTo>
                  <a:lnTo>
                    <a:pt x="294233" y="2112899"/>
                  </a:lnTo>
                  <a:lnTo>
                    <a:pt x="242379" y="2108708"/>
                  </a:lnTo>
                  <a:lnTo>
                    <a:pt x="219303" y="2108708"/>
                  </a:lnTo>
                  <a:lnTo>
                    <a:pt x="165709" y="2114423"/>
                  </a:lnTo>
                  <a:lnTo>
                    <a:pt x="115671" y="2127885"/>
                  </a:lnTo>
                  <a:lnTo>
                    <a:pt x="69977" y="2149094"/>
                  </a:lnTo>
                  <a:lnTo>
                    <a:pt x="56108" y="2157742"/>
                  </a:lnTo>
                  <a:lnTo>
                    <a:pt x="64655" y="2103882"/>
                  </a:lnTo>
                  <a:lnTo>
                    <a:pt x="0" y="2219579"/>
                  </a:lnTo>
                  <a:lnTo>
                    <a:pt x="88265" y="2173859"/>
                  </a:lnTo>
                  <a:lnTo>
                    <a:pt x="117703" y="2158619"/>
                  </a:lnTo>
                  <a:lnTo>
                    <a:pt x="68821" y="2164829"/>
                  </a:lnTo>
                  <a:lnTo>
                    <a:pt x="76708" y="2159889"/>
                  </a:lnTo>
                  <a:lnTo>
                    <a:pt x="80505" y="2157857"/>
                  </a:lnTo>
                  <a:lnTo>
                    <a:pt x="120370" y="2139696"/>
                  </a:lnTo>
                  <a:lnTo>
                    <a:pt x="168376" y="2126869"/>
                  </a:lnTo>
                  <a:lnTo>
                    <a:pt x="220065" y="2121408"/>
                  </a:lnTo>
                  <a:lnTo>
                    <a:pt x="237845" y="2121154"/>
                  </a:lnTo>
                  <a:lnTo>
                    <a:pt x="255879" y="2121789"/>
                  </a:lnTo>
                  <a:lnTo>
                    <a:pt x="311378" y="2128520"/>
                  </a:lnTo>
                  <a:lnTo>
                    <a:pt x="348970" y="2137283"/>
                  </a:lnTo>
                  <a:lnTo>
                    <a:pt x="386943" y="2149094"/>
                  </a:lnTo>
                  <a:lnTo>
                    <a:pt x="424662" y="2164207"/>
                  </a:lnTo>
                  <a:lnTo>
                    <a:pt x="462254" y="2182749"/>
                  </a:lnTo>
                  <a:lnTo>
                    <a:pt x="463600" y="2183498"/>
                  </a:lnTo>
                  <a:lnTo>
                    <a:pt x="411835" y="2186813"/>
                  </a:lnTo>
                  <a:lnTo>
                    <a:pt x="538962" y="2224405"/>
                  </a:lnTo>
                  <a:close/>
                </a:path>
                <a:path w="6690995" h="2225040">
                  <a:moveTo>
                    <a:pt x="1737588" y="2224405"/>
                  </a:moveTo>
                  <a:lnTo>
                    <a:pt x="1708594" y="2189988"/>
                  </a:lnTo>
                  <a:lnTo>
                    <a:pt x="1652447" y="2123313"/>
                  </a:lnTo>
                  <a:lnTo>
                    <a:pt x="1652701" y="2124329"/>
                  </a:lnTo>
                  <a:lnTo>
                    <a:pt x="1670380" y="2173224"/>
                  </a:lnTo>
                  <a:lnTo>
                    <a:pt x="1670494" y="2173554"/>
                  </a:lnTo>
                  <a:lnTo>
                    <a:pt x="1666722" y="2171446"/>
                  </a:lnTo>
                  <a:lnTo>
                    <a:pt x="1647545" y="2161540"/>
                  </a:lnTo>
                  <a:lnTo>
                    <a:pt x="1608937" y="2144395"/>
                  </a:lnTo>
                  <a:lnTo>
                    <a:pt x="1570075" y="2130552"/>
                  </a:lnTo>
                  <a:lnTo>
                    <a:pt x="1535506" y="2121154"/>
                  </a:lnTo>
                  <a:lnTo>
                    <a:pt x="1531340" y="2120138"/>
                  </a:lnTo>
                  <a:lnTo>
                    <a:pt x="1492859" y="2112899"/>
                  </a:lnTo>
                  <a:lnTo>
                    <a:pt x="1454886" y="2109089"/>
                  </a:lnTo>
                  <a:lnTo>
                    <a:pt x="1436217" y="2108454"/>
                  </a:lnTo>
                  <a:lnTo>
                    <a:pt x="1417802" y="2108708"/>
                  </a:lnTo>
                  <a:lnTo>
                    <a:pt x="1364335" y="2114423"/>
                  </a:lnTo>
                  <a:lnTo>
                    <a:pt x="1314297" y="2127885"/>
                  </a:lnTo>
                  <a:lnTo>
                    <a:pt x="1268577" y="2149094"/>
                  </a:lnTo>
                  <a:lnTo>
                    <a:pt x="1254709" y="2157882"/>
                  </a:lnTo>
                  <a:lnTo>
                    <a:pt x="1253324" y="2158758"/>
                  </a:lnTo>
                  <a:lnTo>
                    <a:pt x="1253515" y="2158619"/>
                  </a:lnTo>
                  <a:lnTo>
                    <a:pt x="1254709" y="2157882"/>
                  </a:lnTo>
                  <a:lnTo>
                    <a:pt x="1263243" y="2103882"/>
                  </a:lnTo>
                  <a:lnTo>
                    <a:pt x="1198473" y="2219579"/>
                  </a:lnTo>
                  <a:lnTo>
                    <a:pt x="1286852" y="2173859"/>
                  </a:lnTo>
                  <a:lnTo>
                    <a:pt x="1316329" y="2158619"/>
                  </a:lnTo>
                  <a:lnTo>
                    <a:pt x="1267447" y="2164829"/>
                  </a:lnTo>
                  <a:lnTo>
                    <a:pt x="1275308" y="2159889"/>
                  </a:lnTo>
                  <a:lnTo>
                    <a:pt x="1289164" y="2152523"/>
                  </a:lnTo>
                  <a:lnTo>
                    <a:pt x="1334490" y="2134743"/>
                  </a:lnTo>
                  <a:lnTo>
                    <a:pt x="1383766" y="2124329"/>
                  </a:lnTo>
                  <a:lnTo>
                    <a:pt x="1436344" y="2121154"/>
                  </a:lnTo>
                  <a:lnTo>
                    <a:pt x="1454505" y="2121789"/>
                  </a:lnTo>
                  <a:lnTo>
                    <a:pt x="1510004" y="2128520"/>
                  </a:lnTo>
                  <a:lnTo>
                    <a:pt x="1547596" y="2137283"/>
                  </a:lnTo>
                  <a:lnTo>
                    <a:pt x="1585569" y="2149094"/>
                  </a:lnTo>
                  <a:lnTo>
                    <a:pt x="1623415" y="2164207"/>
                  </a:lnTo>
                  <a:lnTo>
                    <a:pt x="1660880" y="2182749"/>
                  </a:lnTo>
                  <a:lnTo>
                    <a:pt x="1662226" y="2183498"/>
                  </a:lnTo>
                  <a:lnTo>
                    <a:pt x="1610461" y="2186813"/>
                  </a:lnTo>
                  <a:lnTo>
                    <a:pt x="1737588" y="2224405"/>
                  </a:lnTo>
                  <a:close/>
                </a:path>
                <a:path w="6690995" h="2225040">
                  <a:moveTo>
                    <a:pt x="2936214" y="2224405"/>
                  </a:moveTo>
                  <a:lnTo>
                    <a:pt x="2907182" y="2189988"/>
                  </a:lnTo>
                  <a:lnTo>
                    <a:pt x="2850946" y="2123313"/>
                  </a:lnTo>
                  <a:lnTo>
                    <a:pt x="2851200" y="2124329"/>
                  </a:lnTo>
                  <a:lnTo>
                    <a:pt x="2868879" y="2173224"/>
                  </a:lnTo>
                  <a:lnTo>
                    <a:pt x="2868993" y="2173554"/>
                  </a:lnTo>
                  <a:lnTo>
                    <a:pt x="2865221" y="2171446"/>
                  </a:lnTo>
                  <a:lnTo>
                    <a:pt x="2846171" y="2161540"/>
                  </a:lnTo>
                  <a:lnTo>
                    <a:pt x="2807563" y="2144395"/>
                  </a:lnTo>
                  <a:lnTo>
                    <a:pt x="2768701" y="2130552"/>
                  </a:lnTo>
                  <a:lnTo>
                    <a:pt x="2734132" y="2121154"/>
                  </a:lnTo>
                  <a:lnTo>
                    <a:pt x="2729966" y="2120138"/>
                  </a:lnTo>
                  <a:lnTo>
                    <a:pt x="2691358" y="2112899"/>
                  </a:lnTo>
                  <a:lnTo>
                    <a:pt x="2634843" y="2108454"/>
                  </a:lnTo>
                  <a:lnTo>
                    <a:pt x="2616428" y="2108708"/>
                  </a:lnTo>
                  <a:lnTo>
                    <a:pt x="2562834" y="2114423"/>
                  </a:lnTo>
                  <a:lnTo>
                    <a:pt x="2512796" y="2127885"/>
                  </a:lnTo>
                  <a:lnTo>
                    <a:pt x="2467076" y="2149094"/>
                  </a:lnTo>
                  <a:lnTo>
                    <a:pt x="2453208" y="2157882"/>
                  </a:lnTo>
                  <a:lnTo>
                    <a:pt x="2461742" y="2103882"/>
                  </a:lnTo>
                  <a:lnTo>
                    <a:pt x="2397099" y="2219579"/>
                  </a:lnTo>
                  <a:lnTo>
                    <a:pt x="2485390" y="2173859"/>
                  </a:lnTo>
                  <a:lnTo>
                    <a:pt x="2514828" y="2158619"/>
                  </a:lnTo>
                  <a:lnTo>
                    <a:pt x="2465946" y="2164829"/>
                  </a:lnTo>
                  <a:lnTo>
                    <a:pt x="2473807" y="2159889"/>
                  </a:lnTo>
                  <a:lnTo>
                    <a:pt x="2487663" y="2152523"/>
                  </a:lnTo>
                  <a:lnTo>
                    <a:pt x="2532989" y="2134743"/>
                  </a:lnTo>
                  <a:lnTo>
                    <a:pt x="2582392" y="2124329"/>
                  </a:lnTo>
                  <a:lnTo>
                    <a:pt x="2634970" y="2121154"/>
                  </a:lnTo>
                  <a:lnTo>
                    <a:pt x="2653131" y="2121789"/>
                  </a:lnTo>
                  <a:lnTo>
                    <a:pt x="2708630" y="2128520"/>
                  </a:lnTo>
                  <a:lnTo>
                    <a:pt x="2746095" y="2137283"/>
                  </a:lnTo>
                  <a:lnTo>
                    <a:pt x="2784068" y="2149094"/>
                  </a:lnTo>
                  <a:lnTo>
                    <a:pt x="2821914" y="2164207"/>
                  </a:lnTo>
                  <a:lnTo>
                    <a:pt x="2859506" y="2182749"/>
                  </a:lnTo>
                  <a:lnTo>
                    <a:pt x="2860827" y="2183498"/>
                  </a:lnTo>
                  <a:lnTo>
                    <a:pt x="2809087" y="2186813"/>
                  </a:lnTo>
                  <a:lnTo>
                    <a:pt x="2936214" y="2224405"/>
                  </a:lnTo>
                  <a:close/>
                </a:path>
                <a:path w="6690995" h="2225040">
                  <a:moveTo>
                    <a:pt x="3624935" y="525907"/>
                  </a:moveTo>
                  <a:lnTo>
                    <a:pt x="3597249" y="478663"/>
                  </a:lnTo>
                  <a:lnTo>
                    <a:pt x="3557879" y="411480"/>
                  </a:lnTo>
                  <a:lnTo>
                    <a:pt x="3567163" y="463511"/>
                  </a:lnTo>
                  <a:lnTo>
                    <a:pt x="3068421" y="0"/>
                  </a:lnTo>
                  <a:lnTo>
                    <a:pt x="3059785" y="9398"/>
                  </a:lnTo>
                  <a:lnTo>
                    <a:pt x="3558616" y="472986"/>
                  </a:lnTo>
                  <a:lnTo>
                    <a:pt x="3505936" y="467360"/>
                  </a:lnTo>
                  <a:lnTo>
                    <a:pt x="3624935" y="525907"/>
                  </a:lnTo>
                  <a:close/>
                </a:path>
                <a:path w="6690995" h="2225040">
                  <a:moveTo>
                    <a:pt x="4134713" y="2224405"/>
                  </a:moveTo>
                  <a:lnTo>
                    <a:pt x="4105681" y="2189988"/>
                  </a:lnTo>
                  <a:lnTo>
                    <a:pt x="4049445" y="2123313"/>
                  </a:lnTo>
                  <a:lnTo>
                    <a:pt x="4049699" y="2124329"/>
                  </a:lnTo>
                  <a:lnTo>
                    <a:pt x="4067606" y="2173579"/>
                  </a:lnTo>
                  <a:lnTo>
                    <a:pt x="4063847" y="2171446"/>
                  </a:lnTo>
                  <a:lnTo>
                    <a:pt x="4044670" y="2161540"/>
                  </a:lnTo>
                  <a:lnTo>
                    <a:pt x="4006062" y="2144395"/>
                  </a:lnTo>
                  <a:lnTo>
                    <a:pt x="3967200" y="2130552"/>
                  </a:lnTo>
                  <a:lnTo>
                    <a:pt x="3932631" y="2121154"/>
                  </a:lnTo>
                  <a:lnTo>
                    <a:pt x="3928465" y="2120138"/>
                  </a:lnTo>
                  <a:lnTo>
                    <a:pt x="3889984" y="2112899"/>
                  </a:lnTo>
                  <a:lnTo>
                    <a:pt x="3852011" y="2109089"/>
                  </a:lnTo>
                  <a:lnTo>
                    <a:pt x="3838003" y="2108708"/>
                  </a:lnTo>
                  <a:lnTo>
                    <a:pt x="3814927" y="2108708"/>
                  </a:lnTo>
                  <a:lnTo>
                    <a:pt x="3761460" y="2114423"/>
                  </a:lnTo>
                  <a:lnTo>
                    <a:pt x="3711422" y="2127885"/>
                  </a:lnTo>
                  <a:lnTo>
                    <a:pt x="3665702" y="2149094"/>
                  </a:lnTo>
                  <a:lnTo>
                    <a:pt x="3651745" y="2157780"/>
                  </a:lnTo>
                  <a:lnTo>
                    <a:pt x="3660368" y="2103882"/>
                  </a:lnTo>
                  <a:lnTo>
                    <a:pt x="3595725" y="2219579"/>
                  </a:lnTo>
                  <a:lnTo>
                    <a:pt x="3683927" y="2173859"/>
                  </a:lnTo>
                  <a:lnTo>
                    <a:pt x="3713327" y="2158619"/>
                  </a:lnTo>
                  <a:lnTo>
                    <a:pt x="3664508" y="2164829"/>
                  </a:lnTo>
                  <a:lnTo>
                    <a:pt x="3658971" y="2168271"/>
                  </a:lnTo>
                  <a:lnTo>
                    <a:pt x="3661613" y="2166620"/>
                  </a:lnTo>
                  <a:lnTo>
                    <a:pt x="3664508" y="2164829"/>
                  </a:lnTo>
                  <a:lnTo>
                    <a:pt x="3672433" y="2159889"/>
                  </a:lnTo>
                  <a:lnTo>
                    <a:pt x="3676218" y="2157857"/>
                  </a:lnTo>
                  <a:lnTo>
                    <a:pt x="3715994" y="2139696"/>
                  </a:lnTo>
                  <a:lnTo>
                    <a:pt x="3764127" y="2126869"/>
                  </a:lnTo>
                  <a:lnTo>
                    <a:pt x="3815689" y="2121408"/>
                  </a:lnTo>
                  <a:lnTo>
                    <a:pt x="3833469" y="2121154"/>
                  </a:lnTo>
                  <a:lnTo>
                    <a:pt x="3851630" y="2121789"/>
                  </a:lnTo>
                  <a:lnTo>
                    <a:pt x="3907129" y="2128520"/>
                  </a:lnTo>
                  <a:lnTo>
                    <a:pt x="3944721" y="2137283"/>
                  </a:lnTo>
                  <a:lnTo>
                    <a:pt x="3982567" y="2149094"/>
                  </a:lnTo>
                  <a:lnTo>
                    <a:pt x="4020413" y="2164207"/>
                  </a:lnTo>
                  <a:lnTo>
                    <a:pt x="4058005" y="2182749"/>
                  </a:lnTo>
                  <a:lnTo>
                    <a:pt x="4059339" y="2183498"/>
                  </a:lnTo>
                  <a:lnTo>
                    <a:pt x="4007586" y="2186813"/>
                  </a:lnTo>
                  <a:lnTo>
                    <a:pt x="4134713" y="2224405"/>
                  </a:lnTo>
                  <a:close/>
                </a:path>
                <a:path w="6690995" h="2225040">
                  <a:moveTo>
                    <a:pt x="5414226" y="2224405"/>
                  </a:moveTo>
                  <a:lnTo>
                    <a:pt x="5385244" y="2189988"/>
                  </a:lnTo>
                  <a:lnTo>
                    <a:pt x="5329098" y="2123313"/>
                  </a:lnTo>
                  <a:lnTo>
                    <a:pt x="5329352" y="2124329"/>
                  </a:lnTo>
                  <a:lnTo>
                    <a:pt x="5347030" y="2173224"/>
                  </a:lnTo>
                  <a:lnTo>
                    <a:pt x="5347144" y="2173554"/>
                  </a:lnTo>
                  <a:lnTo>
                    <a:pt x="5304891" y="2152523"/>
                  </a:lnTo>
                  <a:lnTo>
                    <a:pt x="5266156" y="2137029"/>
                  </a:lnTo>
                  <a:lnTo>
                    <a:pt x="5227294" y="2124837"/>
                  </a:lnTo>
                  <a:lnTo>
                    <a:pt x="5212156" y="2121154"/>
                  </a:lnTo>
                  <a:lnTo>
                    <a:pt x="5207990" y="2120138"/>
                  </a:lnTo>
                  <a:lnTo>
                    <a:pt x="5169509" y="2112899"/>
                  </a:lnTo>
                  <a:lnTo>
                    <a:pt x="5131536" y="2109089"/>
                  </a:lnTo>
                  <a:lnTo>
                    <a:pt x="5117528" y="2108708"/>
                  </a:lnTo>
                  <a:lnTo>
                    <a:pt x="5094452" y="2108708"/>
                  </a:lnTo>
                  <a:lnTo>
                    <a:pt x="5040985" y="2114423"/>
                  </a:lnTo>
                  <a:lnTo>
                    <a:pt x="4990947" y="2127885"/>
                  </a:lnTo>
                  <a:lnTo>
                    <a:pt x="4945227" y="2149094"/>
                  </a:lnTo>
                  <a:lnTo>
                    <a:pt x="4931359" y="2157882"/>
                  </a:lnTo>
                  <a:lnTo>
                    <a:pt x="4939893" y="2103882"/>
                  </a:lnTo>
                  <a:lnTo>
                    <a:pt x="4875123" y="2219579"/>
                  </a:lnTo>
                  <a:lnTo>
                    <a:pt x="4963515" y="2173859"/>
                  </a:lnTo>
                  <a:lnTo>
                    <a:pt x="4992979" y="2158619"/>
                  </a:lnTo>
                  <a:lnTo>
                    <a:pt x="4944097" y="2164829"/>
                  </a:lnTo>
                  <a:lnTo>
                    <a:pt x="4951958" y="2159889"/>
                  </a:lnTo>
                  <a:lnTo>
                    <a:pt x="4965814" y="2152523"/>
                  </a:lnTo>
                  <a:lnTo>
                    <a:pt x="5011140" y="2134743"/>
                  </a:lnTo>
                  <a:lnTo>
                    <a:pt x="5060416" y="2124329"/>
                  </a:lnTo>
                  <a:lnTo>
                    <a:pt x="5112994" y="2121154"/>
                  </a:lnTo>
                  <a:lnTo>
                    <a:pt x="5131155" y="2121789"/>
                  </a:lnTo>
                  <a:lnTo>
                    <a:pt x="5186654" y="2128520"/>
                  </a:lnTo>
                  <a:lnTo>
                    <a:pt x="5224246" y="2137283"/>
                  </a:lnTo>
                  <a:lnTo>
                    <a:pt x="5262219" y="2149094"/>
                  </a:lnTo>
                  <a:lnTo>
                    <a:pt x="5300065" y="2164207"/>
                  </a:lnTo>
                  <a:lnTo>
                    <a:pt x="5337530" y="2182749"/>
                  </a:lnTo>
                  <a:lnTo>
                    <a:pt x="5338877" y="2183498"/>
                  </a:lnTo>
                  <a:lnTo>
                    <a:pt x="5287111" y="2186813"/>
                  </a:lnTo>
                  <a:lnTo>
                    <a:pt x="5414226" y="2224405"/>
                  </a:lnTo>
                  <a:close/>
                </a:path>
                <a:path w="6690995" h="2225040">
                  <a:moveTo>
                    <a:pt x="6690969" y="2224913"/>
                  </a:moveTo>
                  <a:lnTo>
                    <a:pt x="6661963" y="2190623"/>
                  </a:lnTo>
                  <a:lnTo>
                    <a:pt x="6605473" y="2123821"/>
                  </a:lnTo>
                  <a:lnTo>
                    <a:pt x="6605829" y="2124964"/>
                  </a:lnTo>
                  <a:lnTo>
                    <a:pt x="6623736" y="2174176"/>
                  </a:lnTo>
                  <a:lnTo>
                    <a:pt x="6619976" y="2172081"/>
                  </a:lnTo>
                  <a:lnTo>
                    <a:pt x="6600799" y="2162175"/>
                  </a:lnTo>
                  <a:lnTo>
                    <a:pt x="6562318" y="2145030"/>
                  </a:lnTo>
                  <a:lnTo>
                    <a:pt x="6523456" y="2131187"/>
                  </a:lnTo>
                  <a:lnTo>
                    <a:pt x="6490309" y="2122043"/>
                  </a:lnTo>
                  <a:lnTo>
                    <a:pt x="6484721" y="2120646"/>
                  </a:lnTo>
                  <a:lnTo>
                    <a:pt x="6446113" y="2113534"/>
                  </a:lnTo>
                  <a:lnTo>
                    <a:pt x="6394259" y="2109343"/>
                  </a:lnTo>
                  <a:lnTo>
                    <a:pt x="6371183" y="2109343"/>
                  </a:lnTo>
                  <a:lnTo>
                    <a:pt x="6317716" y="2115185"/>
                  </a:lnTo>
                  <a:lnTo>
                    <a:pt x="6267678" y="2128520"/>
                  </a:lnTo>
                  <a:lnTo>
                    <a:pt x="6221958" y="2149729"/>
                  </a:lnTo>
                  <a:lnTo>
                    <a:pt x="6209271" y="2157615"/>
                  </a:lnTo>
                  <a:lnTo>
                    <a:pt x="6218148" y="2103628"/>
                  </a:lnTo>
                  <a:lnTo>
                    <a:pt x="6152743" y="2218944"/>
                  </a:lnTo>
                  <a:lnTo>
                    <a:pt x="6241948" y="2173478"/>
                  </a:lnTo>
                  <a:lnTo>
                    <a:pt x="6270853" y="2158746"/>
                  </a:lnTo>
                  <a:lnTo>
                    <a:pt x="6222047" y="2164562"/>
                  </a:lnTo>
                  <a:lnTo>
                    <a:pt x="6228562" y="2160524"/>
                  </a:lnTo>
                  <a:lnTo>
                    <a:pt x="6242418" y="2153158"/>
                  </a:lnTo>
                  <a:lnTo>
                    <a:pt x="6287871" y="2135251"/>
                  </a:lnTo>
                  <a:lnTo>
                    <a:pt x="6337147" y="2124964"/>
                  </a:lnTo>
                  <a:lnTo>
                    <a:pt x="6353149" y="2123186"/>
                  </a:lnTo>
                  <a:lnTo>
                    <a:pt x="6352083" y="2123186"/>
                  </a:lnTo>
                  <a:lnTo>
                    <a:pt x="6371945" y="2122043"/>
                  </a:lnTo>
                  <a:lnTo>
                    <a:pt x="6394259" y="2122043"/>
                  </a:lnTo>
                  <a:lnTo>
                    <a:pt x="6444589" y="2126107"/>
                  </a:lnTo>
                  <a:lnTo>
                    <a:pt x="6482054" y="2133092"/>
                  </a:lnTo>
                  <a:lnTo>
                    <a:pt x="6519900" y="2143379"/>
                  </a:lnTo>
                  <a:lnTo>
                    <a:pt x="6557873" y="2156968"/>
                  </a:lnTo>
                  <a:lnTo>
                    <a:pt x="6595465" y="2173732"/>
                  </a:lnTo>
                  <a:lnTo>
                    <a:pt x="6615608" y="2184146"/>
                  </a:lnTo>
                  <a:lnTo>
                    <a:pt x="6563715" y="2187575"/>
                  </a:lnTo>
                  <a:lnTo>
                    <a:pt x="6690969" y="22249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05683" y="2759837"/>
              <a:ext cx="2157095" cy="1521460"/>
            </a:xfrm>
            <a:custGeom>
              <a:avLst/>
              <a:gdLst/>
              <a:ahLst/>
              <a:cxnLst/>
              <a:rect l="l" t="t" r="r" b="b"/>
              <a:pathLst>
                <a:path w="2157095" h="1521460">
                  <a:moveTo>
                    <a:pt x="8889" y="0"/>
                  </a:moveTo>
                  <a:lnTo>
                    <a:pt x="0" y="12446"/>
                  </a:lnTo>
                  <a:lnTo>
                    <a:pt x="37464" y="38735"/>
                  </a:lnTo>
                  <a:lnTo>
                    <a:pt x="46227" y="26288"/>
                  </a:lnTo>
                  <a:lnTo>
                    <a:pt x="8889" y="0"/>
                  </a:lnTo>
                  <a:close/>
                </a:path>
                <a:path w="2157095" h="1521460">
                  <a:moveTo>
                    <a:pt x="58674" y="35051"/>
                  </a:moveTo>
                  <a:lnTo>
                    <a:pt x="49911" y="47498"/>
                  </a:lnTo>
                  <a:lnTo>
                    <a:pt x="87249" y="73913"/>
                  </a:lnTo>
                  <a:lnTo>
                    <a:pt x="96012" y="61340"/>
                  </a:lnTo>
                  <a:lnTo>
                    <a:pt x="58674" y="35051"/>
                  </a:lnTo>
                  <a:close/>
                </a:path>
                <a:path w="2157095" h="1521460">
                  <a:moveTo>
                    <a:pt x="108584" y="70230"/>
                  </a:moveTo>
                  <a:lnTo>
                    <a:pt x="99694" y="82676"/>
                  </a:lnTo>
                  <a:lnTo>
                    <a:pt x="137159" y="108965"/>
                  </a:lnTo>
                  <a:lnTo>
                    <a:pt x="145922" y="96520"/>
                  </a:lnTo>
                  <a:lnTo>
                    <a:pt x="108584" y="70230"/>
                  </a:lnTo>
                  <a:close/>
                </a:path>
                <a:path w="2157095" h="1521460">
                  <a:moveTo>
                    <a:pt x="158368" y="105283"/>
                  </a:moveTo>
                  <a:lnTo>
                    <a:pt x="149605" y="117728"/>
                  </a:lnTo>
                  <a:lnTo>
                    <a:pt x="186943" y="144017"/>
                  </a:lnTo>
                  <a:lnTo>
                    <a:pt x="195706" y="131572"/>
                  </a:lnTo>
                  <a:lnTo>
                    <a:pt x="158368" y="105283"/>
                  </a:lnTo>
                  <a:close/>
                </a:path>
                <a:path w="2157095" h="1521460">
                  <a:moveTo>
                    <a:pt x="208279" y="140335"/>
                  </a:moveTo>
                  <a:lnTo>
                    <a:pt x="199389" y="152780"/>
                  </a:lnTo>
                  <a:lnTo>
                    <a:pt x="236854" y="179070"/>
                  </a:lnTo>
                  <a:lnTo>
                    <a:pt x="245617" y="166624"/>
                  </a:lnTo>
                  <a:lnTo>
                    <a:pt x="208279" y="140335"/>
                  </a:lnTo>
                  <a:close/>
                </a:path>
                <a:path w="2157095" h="1521460">
                  <a:moveTo>
                    <a:pt x="258063" y="175387"/>
                  </a:moveTo>
                  <a:lnTo>
                    <a:pt x="249300" y="187960"/>
                  </a:lnTo>
                  <a:lnTo>
                    <a:pt x="286638" y="214249"/>
                  </a:lnTo>
                  <a:lnTo>
                    <a:pt x="295401" y="201802"/>
                  </a:lnTo>
                  <a:lnTo>
                    <a:pt x="258063" y="175387"/>
                  </a:lnTo>
                  <a:close/>
                </a:path>
                <a:path w="2157095" h="1521460">
                  <a:moveTo>
                    <a:pt x="307975" y="210565"/>
                  </a:moveTo>
                  <a:lnTo>
                    <a:pt x="299212" y="223012"/>
                  </a:lnTo>
                  <a:lnTo>
                    <a:pt x="336550" y="249300"/>
                  </a:lnTo>
                  <a:lnTo>
                    <a:pt x="345313" y="236854"/>
                  </a:lnTo>
                  <a:lnTo>
                    <a:pt x="307975" y="210565"/>
                  </a:lnTo>
                  <a:close/>
                </a:path>
                <a:path w="2157095" h="1521460">
                  <a:moveTo>
                    <a:pt x="357758" y="245617"/>
                  </a:moveTo>
                  <a:lnTo>
                    <a:pt x="348995" y="258063"/>
                  </a:lnTo>
                  <a:lnTo>
                    <a:pt x="386333" y="284352"/>
                  </a:lnTo>
                  <a:lnTo>
                    <a:pt x="395096" y="271907"/>
                  </a:lnTo>
                  <a:lnTo>
                    <a:pt x="357758" y="245617"/>
                  </a:lnTo>
                  <a:close/>
                </a:path>
                <a:path w="2157095" h="1521460">
                  <a:moveTo>
                    <a:pt x="407669" y="280670"/>
                  </a:moveTo>
                  <a:lnTo>
                    <a:pt x="398906" y="293115"/>
                  </a:lnTo>
                  <a:lnTo>
                    <a:pt x="436244" y="319532"/>
                  </a:lnTo>
                  <a:lnTo>
                    <a:pt x="445007" y="306959"/>
                  </a:lnTo>
                  <a:lnTo>
                    <a:pt x="407669" y="280670"/>
                  </a:lnTo>
                  <a:close/>
                </a:path>
                <a:path w="2157095" h="1521460">
                  <a:moveTo>
                    <a:pt x="457453" y="315849"/>
                  </a:moveTo>
                  <a:lnTo>
                    <a:pt x="448690" y="328295"/>
                  </a:lnTo>
                  <a:lnTo>
                    <a:pt x="486028" y="354584"/>
                  </a:lnTo>
                  <a:lnTo>
                    <a:pt x="494791" y="342138"/>
                  </a:lnTo>
                  <a:lnTo>
                    <a:pt x="457453" y="315849"/>
                  </a:lnTo>
                  <a:close/>
                </a:path>
                <a:path w="2157095" h="1521460">
                  <a:moveTo>
                    <a:pt x="507364" y="350900"/>
                  </a:moveTo>
                  <a:lnTo>
                    <a:pt x="498601" y="363347"/>
                  </a:lnTo>
                  <a:lnTo>
                    <a:pt x="535939" y="389636"/>
                  </a:lnTo>
                  <a:lnTo>
                    <a:pt x="544702" y="377189"/>
                  </a:lnTo>
                  <a:lnTo>
                    <a:pt x="507364" y="350900"/>
                  </a:lnTo>
                  <a:close/>
                </a:path>
                <a:path w="2157095" h="1521460">
                  <a:moveTo>
                    <a:pt x="557149" y="385952"/>
                  </a:moveTo>
                  <a:lnTo>
                    <a:pt x="548386" y="398399"/>
                  </a:lnTo>
                  <a:lnTo>
                    <a:pt x="585724" y="424688"/>
                  </a:lnTo>
                  <a:lnTo>
                    <a:pt x="594613" y="412241"/>
                  </a:lnTo>
                  <a:lnTo>
                    <a:pt x="557149" y="385952"/>
                  </a:lnTo>
                  <a:close/>
                </a:path>
                <a:path w="2157095" h="1521460">
                  <a:moveTo>
                    <a:pt x="607059" y="421004"/>
                  </a:moveTo>
                  <a:lnTo>
                    <a:pt x="598296" y="433577"/>
                  </a:lnTo>
                  <a:lnTo>
                    <a:pt x="635634" y="459866"/>
                  </a:lnTo>
                  <a:lnTo>
                    <a:pt x="644397" y="447421"/>
                  </a:lnTo>
                  <a:lnTo>
                    <a:pt x="607059" y="421004"/>
                  </a:lnTo>
                  <a:close/>
                </a:path>
                <a:path w="2157095" h="1521460">
                  <a:moveTo>
                    <a:pt x="656843" y="456184"/>
                  </a:moveTo>
                  <a:lnTo>
                    <a:pt x="648080" y="468629"/>
                  </a:lnTo>
                  <a:lnTo>
                    <a:pt x="685418" y="494918"/>
                  </a:lnTo>
                  <a:lnTo>
                    <a:pt x="694308" y="482473"/>
                  </a:lnTo>
                  <a:lnTo>
                    <a:pt x="656843" y="456184"/>
                  </a:lnTo>
                  <a:close/>
                </a:path>
                <a:path w="2157095" h="1521460">
                  <a:moveTo>
                    <a:pt x="706754" y="491236"/>
                  </a:moveTo>
                  <a:lnTo>
                    <a:pt x="697991" y="503682"/>
                  </a:lnTo>
                  <a:lnTo>
                    <a:pt x="735329" y="529971"/>
                  </a:lnTo>
                  <a:lnTo>
                    <a:pt x="744092" y="517525"/>
                  </a:lnTo>
                  <a:lnTo>
                    <a:pt x="706754" y="491236"/>
                  </a:lnTo>
                  <a:close/>
                </a:path>
                <a:path w="2157095" h="1521460">
                  <a:moveTo>
                    <a:pt x="756538" y="526288"/>
                  </a:moveTo>
                  <a:lnTo>
                    <a:pt x="747776" y="538734"/>
                  </a:lnTo>
                  <a:lnTo>
                    <a:pt x="785113" y="565150"/>
                  </a:lnTo>
                  <a:lnTo>
                    <a:pt x="794003" y="552703"/>
                  </a:lnTo>
                  <a:lnTo>
                    <a:pt x="756538" y="526288"/>
                  </a:lnTo>
                  <a:close/>
                </a:path>
                <a:path w="2157095" h="1521460">
                  <a:moveTo>
                    <a:pt x="806450" y="561466"/>
                  </a:moveTo>
                  <a:lnTo>
                    <a:pt x="797687" y="573913"/>
                  </a:lnTo>
                  <a:lnTo>
                    <a:pt x="835025" y="600201"/>
                  </a:lnTo>
                  <a:lnTo>
                    <a:pt x="843788" y="587755"/>
                  </a:lnTo>
                  <a:lnTo>
                    <a:pt x="806450" y="561466"/>
                  </a:lnTo>
                  <a:close/>
                </a:path>
                <a:path w="2157095" h="1521460">
                  <a:moveTo>
                    <a:pt x="856233" y="596518"/>
                  </a:moveTo>
                  <a:lnTo>
                    <a:pt x="847470" y="608964"/>
                  </a:lnTo>
                  <a:lnTo>
                    <a:pt x="884808" y="635253"/>
                  </a:lnTo>
                  <a:lnTo>
                    <a:pt x="893699" y="622808"/>
                  </a:lnTo>
                  <a:lnTo>
                    <a:pt x="856233" y="596518"/>
                  </a:lnTo>
                  <a:close/>
                </a:path>
                <a:path w="2157095" h="1521460">
                  <a:moveTo>
                    <a:pt x="906144" y="631571"/>
                  </a:moveTo>
                  <a:lnTo>
                    <a:pt x="897381" y="644016"/>
                  </a:lnTo>
                  <a:lnTo>
                    <a:pt x="934719" y="670305"/>
                  </a:lnTo>
                  <a:lnTo>
                    <a:pt x="943482" y="657860"/>
                  </a:lnTo>
                  <a:lnTo>
                    <a:pt x="906144" y="631571"/>
                  </a:lnTo>
                  <a:close/>
                </a:path>
                <a:path w="2157095" h="1521460">
                  <a:moveTo>
                    <a:pt x="955928" y="666623"/>
                  </a:moveTo>
                  <a:lnTo>
                    <a:pt x="947165" y="679196"/>
                  </a:lnTo>
                  <a:lnTo>
                    <a:pt x="984630" y="705485"/>
                  </a:lnTo>
                  <a:lnTo>
                    <a:pt x="993393" y="693038"/>
                  </a:lnTo>
                  <a:lnTo>
                    <a:pt x="955928" y="666623"/>
                  </a:lnTo>
                  <a:close/>
                </a:path>
                <a:path w="2157095" h="1521460">
                  <a:moveTo>
                    <a:pt x="1005839" y="701801"/>
                  </a:moveTo>
                  <a:lnTo>
                    <a:pt x="997076" y="714248"/>
                  </a:lnTo>
                  <a:lnTo>
                    <a:pt x="1034414" y="740537"/>
                  </a:lnTo>
                  <a:lnTo>
                    <a:pt x="1043177" y="728090"/>
                  </a:lnTo>
                  <a:lnTo>
                    <a:pt x="1005839" y="701801"/>
                  </a:lnTo>
                  <a:close/>
                </a:path>
                <a:path w="2157095" h="1521460">
                  <a:moveTo>
                    <a:pt x="1055624" y="736853"/>
                  </a:moveTo>
                  <a:lnTo>
                    <a:pt x="1046861" y="749300"/>
                  </a:lnTo>
                  <a:lnTo>
                    <a:pt x="1084326" y="775588"/>
                  </a:lnTo>
                  <a:lnTo>
                    <a:pt x="1093089" y="763142"/>
                  </a:lnTo>
                  <a:lnTo>
                    <a:pt x="1055624" y="736853"/>
                  </a:lnTo>
                  <a:close/>
                </a:path>
                <a:path w="2157095" h="1521460">
                  <a:moveTo>
                    <a:pt x="1105534" y="771905"/>
                  </a:moveTo>
                  <a:lnTo>
                    <a:pt x="1096771" y="784351"/>
                  </a:lnTo>
                  <a:lnTo>
                    <a:pt x="1134109" y="810767"/>
                  </a:lnTo>
                  <a:lnTo>
                    <a:pt x="1142872" y="798322"/>
                  </a:lnTo>
                  <a:lnTo>
                    <a:pt x="1105534" y="771905"/>
                  </a:lnTo>
                  <a:close/>
                </a:path>
                <a:path w="2157095" h="1521460">
                  <a:moveTo>
                    <a:pt x="1155318" y="807085"/>
                  </a:moveTo>
                  <a:lnTo>
                    <a:pt x="1146555" y="819530"/>
                  </a:lnTo>
                  <a:lnTo>
                    <a:pt x="1184020" y="845820"/>
                  </a:lnTo>
                  <a:lnTo>
                    <a:pt x="1192783" y="833374"/>
                  </a:lnTo>
                  <a:lnTo>
                    <a:pt x="1155318" y="807085"/>
                  </a:lnTo>
                  <a:close/>
                </a:path>
                <a:path w="2157095" h="1521460">
                  <a:moveTo>
                    <a:pt x="1205229" y="842137"/>
                  </a:moveTo>
                  <a:lnTo>
                    <a:pt x="1196466" y="854582"/>
                  </a:lnTo>
                  <a:lnTo>
                    <a:pt x="1233804" y="880871"/>
                  </a:lnTo>
                  <a:lnTo>
                    <a:pt x="1242567" y="868426"/>
                  </a:lnTo>
                  <a:lnTo>
                    <a:pt x="1205229" y="842137"/>
                  </a:lnTo>
                  <a:close/>
                </a:path>
                <a:path w="2157095" h="1521460">
                  <a:moveTo>
                    <a:pt x="1255014" y="877188"/>
                  </a:moveTo>
                  <a:lnTo>
                    <a:pt x="1246251" y="889635"/>
                  </a:lnTo>
                  <a:lnTo>
                    <a:pt x="1283715" y="916051"/>
                  </a:lnTo>
                  <a:lnTo>
                    <a:pt x="1292478" y="903477"/>
                  </a:lnTo>
                  <a:lnTo>
                    <a:pt x="1255014" y="877188"/>
                  </a:lnTo>
                  <a:close/>
                </a:path>
                <a:path w="2157095" h="1521460">
                  <a:moveTo>
                    <a:pt x="1304925" y="912240"/>
                  </a:moveTo>
                  <a:lnTo>
                    <a:pt x="1296162" y="924813"/>
                  </a:lnTo>
                  <a:lnTo>
                    <a:pt x="1333500" y="951102"/>
                  </a:lnTo>
                  <a:lnTo>
                    <a:pt x="1342263" y="938657"/>
                  </a:lnTo>
                  <a:lnTo>
                    <a:pt x="1304925" y="912240"/>
                  </a:lnTo>
                  <a:close/>
                </a:path>
                <a:path w="2157095" h="1521460">
                  <a:moveTo>
                    <a:pt x="1354708" y="947419"/>
                  </a:moveTo>
                  <a:lnTo>
                    <a:pt x="1345945" y="959865"/>
                  </a:lnTo>
                  <a:lnTo>
                    <a:pt x="1383411" y="986155"/>
                  </a:lnTo>
                  <a:lnTo>
                    <a:pt x="1392174" y="973708"/>
                  </a:lnTo>
                  <a:lnTo>
                    <a:pt x="1354708" y="947419"/>
                  </a:lnTo>
                  <a:close/>
                </a:path>
                <a:path w="2157095" h="1521460">
                  <a:moveTo>
                    <a:pt x="1404619" y="982471"/>
                  </a:moveTo>
                  <a:lnTo>
                    <a:pt x="1395856" y="994918"/>
                  </a:lnTo>
                  <a:lnTo>
                    <a:pt x="1433194" y="1021207"/>
                  </a:lnTo>
                  <a:lnTo>
                    <a:pt x="1441957" y="1008761"/>
                  </a:lnTo>
                  <a:lnTo>
                    <a:pt x="1404619" y="982471"/>
                  </a:lnTo>
                  <a:close/>
                </a:path>
                <a:path w="2157095" h="1521460">
                  <a:moveTo>
                    <a:pt x="1454403" y="1017524"/>
                  </a:moveTo>
                  <a:lnTo>
                    <a:pt x="1445640" y="1029969"/>
                  </a:lnTo>
                  <a:lnTo>
                    <a:pt x="1483105" y="1056386"/>
                  </a:lnTo>
                  <a:lnTo>
                    <a:pt x="1491868" y="1043939"/>
                  </a:lnTo>
                  <a:lnTo>
                    <a:pt x="1454403" y="1017524"/>
                  </a:lnTo>
                  <a:close/>
                </a:path>
                <a:path w="2157095" h="1521460">
                  <a:moveTo>
                    <a:pt x="1504314" y="1052702"/>
                  </a:moveTo>
                  <a:lnTo>
                    <a:pt x="1495552" y="1065149"/>
                  </a:lnTo>
                  <a:lnTo>
                    <a:pt x="1532889" y="1091438"/>
                  </a:lnTo>
                  <a:lnTo>
                    <a:pt x="1541652" y="1078992"/>
                  </a:lnTo>
                  <a:lnTo>
                    <a:pt x="1504314" y="1052702"/>
                  </a:lnTo>
                  <a:close/>
                </a:path>
                <a:path w="2157095" h="1521460">
                  <a:moveTo>
                    <a:pt x="1554099" y="1087755"/>
                  </a:moveTo>
                  <a:lnTo>
                    <a:pt x="1545336" y="1100201"/>
                  </a:lnTo>
                  <a:lnTo>
                    <a:pt x="1582801" y="1126489"/>
                  </a:lnTo>
                  <a:lnTo>
                    <a:pt x="1591564" y="1114044"/>
                  </a:lnTo>
                  <a:lnTo>
                    <a:pt x="1554099" y="1087755"/>
                  </a:lnTo>
                  <a:close/>
                </a:path>
                <a:path w="2157095" h="1521460">
                  <a:moveTo>
                    <a:pt x="1604009" y="1122807"/>
                  </a:moveTo>
                  <a:lnTo>
                    <a:pt x="1595246" y="1135252"/>
                  </a:lnTo>
                  <a:lnTo>
                    <a:pt x="1632584" y="1161669"/>
                  </a:lnTo>
                  <a:lnTo>
                    <a:pt x="1641347" y="1149095"/>
                  </a:lnTo>
                  <a:lnTo>
                    <a:pt x="1604009" y="1122807"/>
                  </a:lnTo>
                  <a:close/>
                </a:path>
                <a:path w="2157095" h="1521460">
                  <a:moveTo>
                    <a:pt x="1653793" y="1157986"/>
                  </a:moveTo>
                  <a:lnTo>
                    <a:pt x="1645030" y="1170432"/>
                  </a:lnTo>
                  <a:lnTo>
                    <a:pt x="1682495" y="1196720"/>
                  </a:lnTo>
                  <a:lnTo>
                    <a:pt x="1691258" y="1184275"/>
                  </a:lnTo>
                  <a:lnTo>
                    <a:pt x="1653793" y="1157986"/>
                  </a:lnTo>
                  <a:close/>
                </a:path>
                <a:path w="2157095" h="1521460">
                  <a:moveTo>
                    <a:pt x="1703704" y="1193038"/>
                  </a:moveTo>
                  <a:lnTo>
                    <a:pt x="1694941" y="1205483"/>
                  </a:lnTo>
                  <a:lnTo>
                    <a:pt x="1732279" y="1231773"/>
                  </a:lnTo>
                  <a:lnTo>
                    <a:pt x="1741042" y="1219327"/>
                  </a:lnTo>
                  <a:lnTo>
                    <a:pt x="1703704" y="1193038"/>
                  </a:lnTo>
                  <a:close/>
                </a:path>
                <a:path w="2157095" h="1521460">
                  <a:moveTo>
                    <a:pt x="1753489" y="1228089"/>
                  </a:moveTo>
                  <a:lnTo>
                    <a:pt x="1744726" y="1240536"/>
                  </a:lnTo>
                  <a:lnTo>
                    <a:pt x="1782190" y="1266825"/>
                  </a:lnTo>
                  <a:lnTo>
                    <a:pt x="1790953" y="1254379"/>
                  </a:lnTo>
                  <a:lnTo>
                    <a:pt x="1753489" y="1228089"/>
                  </a:lnTo>
                  <a:close/>
                </a:path>
                <a:path w="2157095" h="1521460">
                  <a:moveTo>
                    <a:pt x="1803400" y="1263142"/>
                  </a:moveTo>
                  <a:lnTo>
                    <a:pt x="1794637" y="1275714"/>
                  </a:lnTo>
                  <a:lnTo>
                    <a:pt x="1831975" y="1302004"/>
                  </a:lnTo>
                  <a:lnTo>
                    <a:pt x="1840738" y="1289558"/>
                  </a:lnTo>
                  <a:lnTo>
                    <a:pt x="1803400" y="1263142"/>
                  </a:lnTo>
                  <a:close/>
                </a:path>
                <a:path w="2157095" h="1521460">
                  <a:moveTo>
                    <a:pt x="1853183" y="1298320"/>
                  </a:moveTo>
                  <a:lnTo>
                    <a:pt x="1844420" y="1310767"/>
                  </a:lnTo>
                  <a:lnTo>
                    <a:pt x="1881886" y="1337056"/>
                  </a:lnTo>
                  <a:lnTo>
                    <a:pt x="1890649" y="1324610"/>
                  </a:lnTo>
                  <a:lnTo>
                    <a:pt x="1853183" y="1298320"/>
                  </a:lnTo>
                  <a:close/>
                </a:path>
                <a:path w="2157095" h="1521460">
                  <a:moveTo>
                    <a:pt x="1903094" y="1333373"/>
                  </a:moveTo>
                  <a:lnTo>
                    <a:pt x="1894331" y="1345819"/>
                  </a:lnTo>
                  <a:lnTo>
                    <a:pt x="1931669" y="1372108"/>
                  </a:lnTo>
                  <a:lnTo>
                    <a:pt x="1940432" y="1359662"/>
                  </a:lnTo>
                  <a:lnTo>
                    <a:pt x="1903094" y="1333373"/>
                  </a:lnTo>
                  <a:close/>
                </a:path>
                <a:path w="2157095" h="1521460">
                  <a:moveTo>
                    <a:pt x="1952878" y="1368425"/>
                  </a:moveTo>
                  <a:lnTo>
                    <a:pt x="1944115" y="1380870"/>
                  </a:lnTo>
                  <a:lnTo>
                    <a:pt x="1981580" y="1407287"/>
                  </a:lnTo>
                  <a:lnTo>
                    <a:pt x="1990343" y="1394714"/>
                  </a:lnTo>
                  <a:lnTo>
                    <a:pt x="1952878" y="1368425"/>
                  </a:lnTo>
                  <a:close/>
                </a:path>
                <a:path w="2157095" h="1521460">
                  <a:moveTo>
                    <a:pt x="2002789" y="1403604"/>
                  </a:moveTo>
                  <a:lnTo>
                    <a:pt x="1994027" y="1416050"/>
                  </a:lnTo>
                  <a:lnTo>
                    <a:pt x="2031364" y="1442339"/>
                  </a:lnTo>
                  <a:lnTo>
                    <a:pt x="2040127" y="1429893"/>
                  </a:lnTo>
                  <a:lnTo>
                    <a:pt x="2002789" y="1403604"/>
                  </a:lnTo>
                  <a:close/>
                </a:path>
                <a:path w="2157095" h="1521460">
                  <a:moveTo>
                    <a:pt x="2116708" y="1446530"/>
                  </a:moveTo>
                  <a:lnTo>
                    <a:pt x="2072893" y="1508760"/>
                  </a:lnTo>
                  <a:lnTo>
                    <a:pt x="2157094" y="1521460"/>
                  </a:lnTo>
                  <a:lnTo>
                    <a:pt x="2140803" y="1491233"/>
                  </a:lnTo>
                  <a:lnTo>
                    <a:pt x="2100833" y="1491233"/>
                  </a:lnTo>
                  <a:lnTo>
                    <a:pt x="2093721" y="1486154"/>
                  </a:lnTo>
                  <a:lnTo>
                    <a:pt x="2102484" y="1473708"/>
                  </a:lnTo>
                  <a:lnTo>
                    <a:pt x="2131357" y="1473708"/>
                  </a:lnTo>
                  <a:lnTo>
                    <a:pt x="2116708" y="1446530"/>
                  </a:lnTo>
                  <a:close/>
                </a:path>
                <a:path w="2157095" h="1521460">
                  <a:moveTo>
                    <a:pt x="2102484" y="1473708"/>
                  </a:moveTo>
                  <a:lnTo>
                    <a:pt x="2093721" y="1486154"/>
                  </a:lnTo>
                  <a:lnTo>
                    <a:pt x="2100833" y="1491233"/>
                  </a:lnTo>
                  <a:lnTo>
                    <a:pt x="2109596" y="1478661"/>
                  </a:lnTo>
                  <a:lnTo>
                    <a:pt x="2102484" y="1473708"/>
                  </a:lnTo>
                  <a:close/>
                </a:path>
                <a:path w="2157095" h="1521460">
                  <a:moveTo>
                    <a:pt x="2131357" y="1473708"/>
                  </a:moveTo>
                  <a:lnTo>
                    <a:pt x="2102484" y="1473708"/>
                  </a:lnTo>
                  <a:lnTo>
                    <a:pt x="2109596" y="1478661"/>
                  </a:lnTo>
                  <a:lnTo>
                    <a:pt x="2100833" y="1491233"/>
                  </a:lnTo>
                  <a:lnTo>
                    <a:pt x="2140803" y="1491233"/>
                  </a:lnTo>
                  <a:lnTo>
                    <a:pt x="2131357" y="1473708"/>
                  </a:lnTo>
                  <a:close/>
                </a:path>
                <a:path w="2157095" h="1521460">
                  <a:moveTo>
                    <a:pt x="2052574" y="1438656"/>
                  </a:moveTo>
                  <a:lnTo>
                    <a:pt x="2043811" y="1451102"/>
                  </a:lnTo>
                  <a:lnTo>
                    <a:pt x="2081276" y="1477390"/>
                  </a:lnTo>
                  <a:lnTo>
                    <a:pt x="2090039" y="1464945"/>
                  </a:lnTo>
                  <a:lnTo>
                    <a:pt x="2052574" y="143865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989075" y="5018532"/>
            <a:ext cx="6960234" cy="559435"/>
            <a:chOff x="989075" y="5018532"/>
            <a:chExt cx="6960234" cy="559435"/>
          </a:xfrm>
        </p:grpSpPr>
        <p:sp>
          <p:nvSpPr>
            <p:cNvPr id="23" name="object 23"/>
            <p:cNvSpPr/>
            <p:nvPr/>
          </p:nvSpPr>
          <p:spPr>
            <a:xfrm>
              <a:off x="1002029" y="5031486"/>
              <a:ext cx="6934200" cy="533400"/>
            </a:xfrm>
            <a:custGeom>
              <a:avLst/>
              <a:gdLst/>
              <a:ahLst/>
              <a:cxnLst/>
              <a:rect l="l" t="t" r="r" b="b"/>
              <a:pathLst>
                <a:path w="6934200" h="533400">
                  <a:moveTo>
                    <a:pt x="6845300" y="0"/>
                  </a:moveTo>
                  <a:lnTo>
                    <a:pt x="88900" y="0"/>
                  </a:lnTo>
                  <a:lnTo>
                    <a:pt x="54296" y="6979"/>
                  </a:lnTo>
                  <a:lnTo>
                    <a:pt x="26038" y="26019"/>
                  </a:lnTo>
                  <a:lnTo>
                    <a:pt x="6986" y="54274"/>
                  </a:lnTo>
                  <a:lnTo>
                    <a:pt x="0" y="88900"/>
                  </a:lnTo>
                  <a:lnTo>
                    <a:pt x="0" y="444500"/>
                  </a:lnTo>
                  <a:lnTo>
                    <a:pt x="6986" y="479125"/>
                  </a:lnTo>
                  <a:lnTo>
                    <a:pt x="26038" y="507380"/>
                  </a:lnTo>
                  <a:lnTo>
                    <a:pt x="54296" y="526420"/>
                  </a:lnTo>
                  <a:lnTo>
                    <a:pt x="88900" y="533400"/>
                  </a:lnTo>
                  <a:lnTo>
                    <a:pt x="6845300" y="533400"/>
                  </a:lnTo>
                  <a:lnTo>
                    <a:pt x="6879925" y="526420"/>
                  </a:lnTo>
                  <a:lnTo>
                    <a:pt x="6908180" y="507380"/>
                  </a:lnTo>
                  <a:lnTo>
                    <a:pt x="6927220" y="479125"/>
                  </a:lnTo>
                  <a:lnTo>
                    <a:pt x="6934200" y="444500"/>
                  </a:lnTo>
                  <a:lnTo>
                    <a:pt x="6934200" y="88900"/>
                  </a:lnTo>
                  <a:lnTo>
                    <a:pt x="6927220" y="54274"/>
                  </a:lnTo>
                  <a:lnTo>
                    <a:pt x="6908180" y="26019"/>
                  </a:lnTo>
                  <a:lnTo>
                    <a:pt x="6879925" y="6979"/>
                  </a:lnTo>
                  <a:lnTo>
                    <a:pt x="684530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2029" y="5031486"/>
              <a:ext cx="6934200" cy="533400"/>
            </a:xfrm>
            <a:custGeom>
              <a:avLst/>
              <a:gdLst/>
              <a:ahLst/>
              <a:cxnLst/>
              <a:rect l="l" t="t" r="r" b="b"/>
              <a:pathLst>
                <a:path w="6934200" h="533400">
                  <a:moveTo>
                    <a:pt x="0" y="88900"/>
                  </a:moveTo>
                  <a:lnTo>
                    <a:pt x="6986" y="54274"/>
                  </a:lnTo>
                  <a:lnTo>
                    <a:pt x="26038" y="26019"/>
                  </a:lnTo>
                  <a:lnTo>
                    <a:pt x="54296" y="6979"/>
                  </a:lnTo>
                  <a:lnTo>
                    <a:pt x="88900" y="0"/>
                  </a:lnTo>
                  <a:lnTo>
                    <a:pt x="6845300" y="0"/>
                  </a:lnTo>
                  <a:lnTo>
                    <a:pt x="6879925" y="6979"/>
                  </a:lnTo>
                  <a:lnTo>
                    <a:pt x="6908180" y="26019"/>
                  </a:lnTo>
                  <a:lnTo>
                    <a:pt x="6927220" y="54274"/>
                  </a:lnTo>
                  <a:lnTo>
                    <a:pt x="6934200" y="88900"/>
                  </a:lnTo>
                  <a:lnTo>
                    <a:pt x="6934200" y="444500"/>
                  </a:lnTo>
                  <a:lnTo>
                    <a:pt x="6927220" y="479125"/>
                  </a:lnTo>
                  <a:lnTo>
                    <a:pt x="6908180" y="507380"/>
                  </a:lnTo>
                  <a:lnTo>
                    <a:pt x="6879925" y="526420"/>
                  </a:lnTo>
                  <a:lnTo>
                    <a:pt x="6845300" y="533400"/>
                  </a:lnTo>
                  <a:lnTo>
                    <a:pt x="88900" y="533400"/>
                  </a:lnTo>
                  <a:lnTo>
                    <a:pt x="54296" y="526420"/>
                  </a:lnTo>
                  <a:lnTo>
                    <a:pt x="26038" y="507380"/>
                  </a:lnTo>
                  <a:lnTo>
                    <a:pt x="6986" y="479125"/>
                  </a:lnTo>
                  <a:lnTo>
                    <a:pt x="0" y="444500"/>
                  </a:lnTo>
                  <a:lnTo>
                    <a:pt x="0" y="889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995172" y="5759196"/>
            <a:ext cx="6960234" cy="559435"/>
            <a:chOff x="995172" y="5759196"/>
            <a:chExt cx="6960234" cy="559435"/>
          </a:xfrm>
        </p:grpSpPr>
        <p:sp>
          <p:nvSpPr>
            <p:cNvPr id="26" name="object 26"/>
            <p:cNvSpPr/>
            <p:nvPr/>
          </p:nvSpPr>
          <p:spPr>
            <a:xfrm>
              <a:off x="1008126" y="5772150"/>
              <a:ext cx="6934200" cy="533400"/>
            </a:xfrm>
            <a:custGeom>
              <a:avLst/>
              <a:gdLst/>
              <a:ahLst/>
              <a:cxnLst/>
              <a:rect l="l" t="t" r="r" b="b"/>
              <a:pathLst>
                <a:path w="6934200" h="533400">
                  <a:moveTo>
                    <a:pt x="6845300" y="0"/>
                  </a:moveTo>
                  <a:lnTo>
                    <a:pt x="88900" y="0"/>
                  </a:lnTo>
                  <a:lnTo>
                    <a:pt x="54296" y="6986"/>
                  </a:lnTo>
                  <a:lnTo>
                    <a:pt x="26038" y="26038"/>
                  </a:lnTo>
                  <a:lnTo>
                    <a:pt x="6986" y="54296"/>
                  </a:lnTo>
                  <a:lnTo>
                    <a:pt x="0" y="88900"/>
                  </a:lnTo>
                  <a:lnTo>
                    <a:pt x="0" y="444500"/>
                  </a:lnTo>
                  <a:lnTo>
                    <a:pt x="6986" y="479103"/>
                  </a:lnTo>
                  <a:lnTo>
                    <a:pt x="26038" y="507361"/>
                  </a:lnTo>
                  <a:lnTo>
                    <a:pt x="54296" y="526413"/>
                  </a:lnTo>
                  <a:lnTo>
                    <a:pt x="88900" y="533400"/>
                  </a:lnTo>
                  <a:lnTo>
                    <a:pt x="6845300" y="533400"/>
                  </a:lnTo>
                  <a:lnTo>
                    <a:pt x="6879925" y="526413"/>
                  </a:lnTo>
                  <a:lnTo>
                    <a:pt x="6908180" y="507361"/>
                  </a:lnTo>
                  <a:lnTo>
                    <a:pt x="6927220" y="479103"/>
                  </a:lnTo>
                  <a:lnTo>
                    <a:pt x="6934200" y="444500"/>
                  </a:lnTo>
                  <a:lnTo>
                    <a:pt x="6934200" y="88900"/>
                  </a:lnTo>
                  <a:lnTo>
                    <a:pt x="6927220" y="54296"/>
                  </a:lnTo>
                  <a:lnTo>
                    <a:pt x="6908180" y="26038"/>
                  </a:lnTo>
                  <a:lnTo>
                    <a:pt x="6879925" y="6986"/>
                  </a:lnTo>
                  <a:lnTo>
                    <a:pt x="684530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8126" y="5772150"/>
              <a:ext cx="6934200" cy="533400"/>
            </a:xfrm>
            <a:custGeom>
              <a:avLst/>
              <a:gdLst/>
              <a:ahLst/>
              <a:cxnLst/>
              <a:rect l="l" t="t" r="r" b="b"/>
              <a:pathLst>
                <a:path w="6934200" h="533400">
                  <a:moveTo>
                    <a:pt x="0" y="88900"/>
                  </a:moveTo>
                  <a:lnTo>
                    <a:pt x="6986" y="54296"/>
                  </a:lnTo>
                  <a:lnTo>
                    <a:pt x="26038" y="26038"/>
                  </a:lnTo>
                  <a:lnTo>
                    <a:pt x="54296" y="6986"/>
                  </a:lnTo>
                  <a:lnTo>
                    <a:pt x="88900" y="0"/>
                  </a:lnTo>
                  <a:lnTo>
                    <a:pt x="6845300" y="0"/>
                  </a:lnTo>
                  <a:lnTo>
                    <a:pt x="6879925" y="6986"/>
                  </a:lnTo>
                  <a:lnTo>
                    <a:pt x="6908180" y="26038"/>
                  </a:lnTo>
                  <a:lnTo>
                    <a:pt x="6927220" y="54296"/>
                  </a:lnTo>
                  <a:lnTo>
                    <a:pt x="6934200" y="88900"/>
                  </a:lnTo>
                  <a:lnTo>
                    <a:pt x="6934200" y="444500"/>
                  </a:lnTo>
                  <a:lnTo>
                    <a:pt x="6927220" y="479103"/>
                  </a:lnTo>
                  <a:lnTo>
                    <a:pt x="6908180" y="507361"/>
                  </a:lnTo>
                  <a:lnTo>
                    <a:pt x="6879925" y="526413"/>
                  </a:lnTo>
                  <a:lnTo>
                    <a:pt x="6845300" y="533400"/>
                  </a:lnTo>
                  <a:lnTo>
                    <a:pt x="88900" y="533400"/>
                  </a:lnTo>
                  <a:lnTo>
                    <a:pt x="54296" y="526413"/>
                  </a:lnTo>
                  <a:lnTo>
                    <a:pt x="26038" y="507361"/>
                  </a:lnTo>
                  <a:lnTo>
                    <a:pt x="6986" y="479103"/>
                  </a:lnTo>
                  <a:lnTo>
                    <a:pt x="0" y="444500"/>
                  </a:lnTo>
                  <a:lnTo>
                    <a:pt x="0" y="889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749044" y="5116829"/>
            <a:ext cx="5440045" cy="1071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Assume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instead</a:t>
            </a:r>
            <a:r>
              <a:rPr sz="2000" spc="-10" dirty="0">
                <a:latin typeface="Calibri"/>
                <a:cs typeface="Calibri"/>
              </a:rPr>
              <a:t>)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above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tree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during</a:t>
            </a:r>
            <a:r>
              <a:rPr sz="2000" i="1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deleting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24*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85"/>
              </a:spcBef>
            </a:pPr>
            <a:endParaRPr sz="2000">
              <a:latin typeface="Calibri"/>
              <a:cs typeface="Calibri"/>
            </a:endParaRPr>
          </a:p>
          <a:p>
            <a:pPr marL="5905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Now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re-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i="1" dirty="0">
                <a:latin typeface="Calibri"/>
                <a:cs typeface="Calibri"/>
              </a:rPr>
              <a:t>instead</a:t>
            </a:r>
            <a:r>
              <a:rPr sz="2000" i="1" spc="-5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of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merging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keys!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84732" y="2397251"/>
            <a:ext cx="2345690" cy="368935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24*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was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originally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here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85494" y="3124961"/>
            <a:ext cx="7783195" cy="955675"/>
          </a:xfrm>
          <a:custGeom>
            <a:avLst/>
            <a:gdLst/>
            <a:ahLst/>
            <a:cxnLst/>
            <a:rect l="l" t="t" r="r" b="b"/>
            <a:pathLst>
              <a:path w="7783195" h="955675">
                <a:moveTo>
                  <a:pt x="0" y="477774"/>
                </a:moveTo>
                <a:lnTo>
                  <a:pt x="12282" y="439529"/>
                </a:lnTo>
                <a:lnTo>
                  <a:pt x="48510" y="402114"/>
                </a:lnTo>
                <a:lnTo>
                  <a:pt x="90836" y="374664"/>
                </a:lnTo>
                <a:lnTo>
                  <a:pt x="126051" y="356683"/>
                </a:lnTo>
                <a:lnTo>
                  <a:pt x="166730" y="338973"/>
                </a:lnTo>
                <a:lnTo>
                  <a:pt x="212756" y="321549"/>
                </a:lnTo>
                <a:lnTo>
                  <a:pt x="264012" y="304424"/>
                </a:lnTo>
                <a:lnTo>
                  <a:pt x="320383" y="287614"/>
                </a:lnTo>
                <a:lnTo>
                  <a:pt x="381752" y="271131"/>
                </a:lnTo>
                <a:lnTo>
                  <a:pt x="448003" y="254992"/>
                </a:lnTo>
                <a:lnTo>
                  <a:pt x="519020" y="239209"/>
                </a:lnTo>
                <a:lnTo>
                  <a:pt x="594686" y="223798"/>
                </a:lnTo>
                <a:lnTo>
                  <a:pt x="634226" y="216236"/>
                </a:lnTo>
                <a:lnTo>
                  <a:pt x="674885" y="208772"/>
                </a:lnTo>
                <a:lnTo>
                  <a:pt x="716648" y="201408"/>
                </a:lnTo>
                <a:lnTo>
                  <a:pt x="759501" y="194145"/>
                </a:lnTo>
                <a:lnTo>
                  <a:pt x="803429" y="186987"/>
                </a:lnTo>
                <a:lnTo>
                  <a:pt x="848417" y="179933"/>
                </a:lnTo>
                <a:lnTo>
                  <a:pt x="894452" y="172986"/>
                </a:lnTo>
                <a:lnTo>
                  <a:pt x="941519" y="166149"/>
                </a:lnTo>
                <a:lnTo>
                  <a:pt x="989602" y="159422"/>
                </a:lnTo>
                <a:lnTo>
                  <a:pt x="1038688" y="152807"/>
                </a:lnTo>
                <a:lnTo>
                  <a:pt x="1088761" y="146306"/>
                </a:lnTo>
                <a:lnTo>
                  <a:pt x="1139809" y="139922"/>
                </a:lnTo>
                <a:lnTo>
                  <a:pt x="1191815" y="133655"/>
                </a:lnTo>
                <a:lnTo>
                  <a:pt x="1244765" y="127508"/>
                </a:lnTo>
                <a:lnTo>
                  <a:pt x="1298646" y="121482"/>
                </a:lnTo>
                <a:lnTo>
                  <a:pt x="1353441" y="115579"/>
                </a:lnTo>
                <a:lnTo>
                  <a:pt x="1409138" y="109801"/>
                </a:lnTo>
                <a:lnTo>
                  <a:pt x="1465720" y="104149"/>
                </a:lnTo>
                <a:lnTo>
                  <a:pt x="1523175" y="98626"/>
                </a:lnTo>
                <a:lnTo>
                  <a:pt x="1581486" y="93234"/>
                </a:lnTo>
                <a:lnTo>
                  <a:pt x="1640640" y="87973"/>
                </a:lnTo>
                <a:lnTo>
                  <a:pt x="1700623" y="82846"/>
                </a:lnTo>
                <a:lnTo>
                  <a:pt x="1761419" y="77855"/>
                </a:lnTo>
                <a:lnTo>
                  <a:pt x="1823014" y="73001"/>
                </a:lnTo>
                <a:lnTo>
                  <a:pt x="1885393" y="68286"/>
                </a:lnTo>
                <a:lnTo>
                  <a:pt x="1948542" y="63712"/>
                </a:lnTo>
                <a:lnTo>
                  <a:pt x="2012447" y="59281"/>
                </a:lnTo>
                <a:lnTo>
                  <a:pt x="2077093" y="54994"/>
                </a:lnTo>
                <a:lnTo>
                  <a:pt x="2142465" y="50854"/>
                </a:lnTo>
                <a:lnTo>
                  <a:pt x="2208549" y="46861"/>
                </a:lnTo>
                <a:lnTo>
                  <a:pt x="2275331" y="43019"/>
                </a:lnTo>
                <a:lnTo>
                  <a:pt x="2342795" y="39328"/>
                </a:lnTo>
                <a:lnTo>
                  <a:pt x="2410928" y="35790"/>
                </a:lnTo>
                <a:lnTo>
                  <a:pt x="2479714" y="32408"/>
                </a:lnTo>
                <a:lnTo>
                  <a:pt x="2549139" y="29183"/>
                </a:lnTo>
                <a:lnTo>
                  <a:pt x="2619189" y="26116"/>
                </a:lnTo>
                <a:lnTo>
                  <a:pt x="2689849" y="23210"/>
                </a:lnTo>
                <a:lnTo>
                  <a:pt x="2761105" y="20466"/>
                </a:lnTo>
                <a:lnTo>
                  <a:pt x="2832942" y="17886"/>
                </a:lnTo>
                <a:lnTo>
                  <a:pt x="2905346" y="15473"/>
                </a:lnTo>
                <a:lnTo>
                  <a:pt x="2978301" y="13227"/>
                </a:lnTo>
                <a:lnTo>
                  <a:pt x="3051794" y="11150"/>
                </a:lnTo>
                <a:lnTo>
                  <a:pt x="3125810" y="9244"/>
                </a:lnTo>
                <a:lnTo>
                  <a:pt x="3200334" y="7512"/>
                </a:lnTo>
                <a:lnTo>
                  <a:pt x="3275352" y="5954"/>
                </a:lnTo>
                <a:lnTo>
                  <a:pt x="3350850" y="4573"/>
                </a:lnTo>
                <a:lnTo>
                  <a:pt x="3426812" y="3370"/>
                </a:lnTo>
                <a:lnTo>
                  <a:pt x="3503225" y="2348"/>
                </a:lnTo>
                <a:lnTo>
                  <a:pt x="3580073" y="1507"/>
                </a:lnTo>
                <a:lnTo>
                  <a:pt x="3657343" y="850"/>
                </a:lnTo>
                <a:lnTo>
                  <a:pt x="3735019" y="379"/>
                </a:lnTo>
                <a:lnTo>
                  <a:pt x="3813087" y="95"/>
                </a:lnTo>
                <a:lnTo>
                  <a:pt x="3891533" y="0"/>
                </a:lnTo>
                <a:lnTo>
                  <a:pt x="3969980" y="95"/>
                </a:lnTo>
                <a:lnTo>
                  <a:pt x="4048048" y="379"/>
                </a:lnTo>
                <a:lnTo>
                  <a:pt x="4125724" y="850"/>
                </a:lnTo>
                <a:lnTo>
                  <a:pt x="4202994" y="1507"/>
                </a:lnTo>
                <a:lnTo>
                  <a:pt x="4279842" y="2348"/>
                </a:lnTo>
                <a:lnTo>
                  <a:pt x="4356255" y="3370"/>
                </a:lnTo>
                <a:lnTo>
                  <a:pt x="4432217" y="4573"/>
                </a:lnTo>
                <a:lnTo>
                  <a:pt x="4507715" y="5954"/>
                </a:lnTo>
                <a:lnTo>
                  <a:pt x="4582733" y="7512"/>
                </a:lnTo>
                <a:lnTo>
                  <a:pt x="4657257" y="9244"/>
                </a:lnTo>
                <a:lnTo>
                  <a:pt x="4731273" y="11150"/>
                </a:lnTo>
                <a:lnTo>
                  <a:pt x="4804766" y="13227"/>
                </a:lnTo>
                <a:lnTo>
                  <a:pt x="4877721" y="15473"/>
                </a:lnTo>
                <a:lnTo>
                  <a:pt x="4950125" y="17886"/>
                </a:lnTo>
                <a:lnTo>
                  <a:pt x="5021962" y="20466"/>
                </a:lnTo>
                <a:lnTo>
                  <a:pt x="5093218" y="23210"/>
                </a:lnTo>
                <a:lnTo>
                  <a:pt x="5163878" y="26116"/>
                </a:lnTo>
                <a:lnTo>
                  <a:pt x="5233928" y="29183"/>
                </a:lnTo>
                <a:lnTo>
                  <a:pt x="5303353" y="32408"/>
                </a:lnTo>
                <a:lnTo>
                  <a:pt x="5372139" y="35790"/>
                </a:lnTo>
                <a:lnTo>
                  <a:pt x="5440272" y="39328"/>
                </a:lnTo>
                <a:lnTo>
                  <a:pt x="5507736" y="43019"/>
                </a:lnTo>
                <a:lnTo>
                  <a:pt x="5574518" y="46861"/>
                </a:lnTo>
                <a:lnTo>
                  <a:pt x="5640602" y="50854"/>
                </a:lnTo>
                <a:lnTo>
                  <a:pt x="5705974" y="54994"/>
                </a:lnTo>
                <a:lnTo>
                  <a:pt x="5770620" y="59281"/>
                </a:lnTo>
                <a:lnTo>
                  <a:pt x="5834525" y="63712"/>
                </a:lnTo>
                <a:lnTo>
                  <a:pt x="5897674" y="68286"/>
                </a:lnTo>
                <a:lnTo>
                  <a:pt x="5960053" y="73001"/>
                </a:lnTo>
                <a:lnTo>
                  <a:pt x="6021648" y="77855"/>
                </a:lnTo>
                <a:lnTo>
                  <a:pt x="6082444" y="82846"/>
                </a:lnTo>
                <a:lnTo>
                  <a:pt x="6142427" y="87973"/>
                </a:lnTo>
                <a:lnTo>
                  <a:pt x="6201581" y="93234"/>
                </a:lnTo>
                <a:lnTo>
                  <a:pt x="6259892" y="98626"/>
                </a:lnTo>
                <a:lnTo>
                  <a:pt x="6317347" y="104149"/>
                </a:lnTo>
                <a:lnTo>
                  <a:pt x="6373929" y="109801"/>
                </a:lnTo>
                <a:lnTo>
                  <a:pt x="6429626" y="115579"/>
                </a:lnTo>
                <a:lnTo>
                  <a:pt x="6484421" y="121482"/>
                </a:lnTo>
                <a:lnTo>
                  <a:pt x="6538302" y="127508"/>
                </a:lnTo>
                <a:lnTo>
                  <a:pt x="6591252" y="133655"/>
                </a:lnTo>
                <a:lnTo>
                  <a:pt x="6643258" y="139922"/>
                </a:lnTo>
                <a:lnTo>
                  <a:pt x="6694306" y="146306"/>
                </a:lnTo>
                <a:lnTo>
                  <a:pt x="6744379" y="152807"/>
                </a:lnTo>
                <a:lnTo>
                  <a:pt x="6793465" y="159422"/>
                </a:lnTo>
                <a:lnTo>
                  <a:pt x="6841548" y="166149"/>
                </a:lnTo>
                <a:lnTo>
                  <a:pt x="6888615" y="172986"/>
                </a:lnTo>
                <a:lnTo>
                  <a:pt x="6934650" y="179933"/>
                </a:lnTo>
                <a:lnTo>
                  <a:pt x="6979638" y="186987"/>
                </a:lnTo>
                <a:lnTo>
                  <a:pt x="7023566" y="194145"/>
                </a:lnTo>
                <a:lnTo>
                  <a:pt x="7066419" y="201408"/>
                </a:lnTo>
                <a:lnTo>
                  <a:pt x="7108182" y="208772"/>
                </a:lnTo>
                <a:lnTo>
                  <a:pt x="7148841" y="216236"/>
                </a:lnTo>
                <a:lnTo>
                  <a:pt x="7188381" y="223798"/>
                </a:lnTo>
                <a:lnTo>
                  <a:pt x="7226788" y="231456"/>
                </a:lnTo>
                <a:lnTo>
                  <a:pt x="7300144" y="247055"/>
                </a:lnTo>
                <a:lnTo>
                  <a:pt x="7368792" y="263018"/>
                </a:lnTo>
                <a:lnTo>
                  <a:pt x="7432617" y="279331"/>
                </a:lnTo>
                <a:lnTo>
                  <a:pt x="7491501" y="295979"/>
                </a:lnTo>
                <a:lnTo>
                  <a:pt x="7545329" y="312948"/>
                </a:lnTo>
                <a:lnTo>
                  <a:pt x="7593985" y="330224"/>
                </a:lnTo>
                <a:lnTo>
                  <a:pt x="7637352" y="347793"/>
                </a:lnTo>
                <a:lnTo>
                  <a:pt x="7675313" y="365641"/>
                </a:lnTo>
                <a:lnTo>
                  <a:pt x="7721867" y="392903"/>
                </a:lnTo>
                <a:lnTo>
                  <a:pt x="7755606" y="420711"/>
                </a:lnTo>
                <a:lnTo>
                  <a:pt x="7779977" y="458555"/>
                </a:lnTo>
                <a:lnTo>
                  <a:pt x="7783067" y="477774"/>
                </a:lnTo>
                <a:lnTo>
                  <a:pt x="7782293" y="487406"/>
                </a:lnTo>
                <a:lnTo>
                  <a:pt x="7763936" y="525454"/>
                </a:lnTo>
                <a:lnTo>
                  <a:pt x="7734557" y="553433"/>
                </a:lnTo>
                <a:lnTo>
                  <a:pt x="7692231" y="580883"/>
                </a:lnTo>
                <a:lnTo>
                  <a:pt x="7657016" y="598864"/>
                </a:lnTo>
                <a:lnTo>
                  <a:pt x="7616337" y="616574"/>
                </a:lnTo>
                <a:lnTo>
                  <a:pt x="7570311" y="633998"/>
                </a:lnTo>
                <a:lnTo>
                  <a:pt x="7519055" y="651123"/>
                </a:lnTo>
                <a:lnTo>
                  <a:pt x="7462684" y="667933"/>
                </a:lnTo>
                <a:lnTo>
                  <a:pt x="7401315" y="684416"/>
                </a:lnTo>
                <a:lnTo>
                  <a:pt x="7335064" y="700555"/>
                </a:lnTo>
                <a:lnTo>
                  <a:pt x="7264047" y="716338"/>
                </a:lnTo>
                <a:lnTo>
                  <a:pt x="7188381" y="731749"/>
                </a:lnTo>
                <a:lnTo>
                  <a:pt x="7148841" y="739311"/>
                </a:lnTo>
                <a:lnTo>
                  <a:pt x="7108182" y="746775"/>
                </a:lnTo>
                <a:lnTo>
                  <a:pt x="7066419" y="754139"/>
                </a:lnTo>
                <a:lnTo>
                  <a:pt x="7023566" y="761402"/>
                </a:lnTo>
                <a:lnTo>
                  <a:pt x="6979638" y="768560"/>
                </a:lnTo>
                <a:lnTo>
                  <a:pt x="6934650" y="775614"/>
                </a:lnTo>
                <a:lnTo>
                  <a:pt x="6888615" y="782561"/>
                </a:lnTo>
                <a:lnTo>
                  <a:pt x="6841548" y="789398"/>
                </a:lnTo>
                <a:lnTo>
                  <a:pt x="6793465" y="796125"/>
                </a:lnTo>
                <a:lnTo>
                  <a:pt x="6744379" y="802740"/>
                </a:lnTo>
                <a:lnTo>
                  <a:pt x="6694306" y="809241"/>
                </a:lnTo>
                <a:lnTo>
                  <a:pt x="6643258" y="815625"/>
                </a:lnTo>
                <a:lnTo>
                  <a:pt x="6591252" y="821892"/>
                </a:lnTo>
                <a:lnTo>
                  <a:pt x="6538302" y="828039"/>
                </a:lnTo>
                <a:lnTo>
                  <a:pt x="6484421" y="834065"/>
                </a:lnTo>
                <a:lnTo>
                  <a:pt x="6429626" y="839968"/>
                </a:lnTo>
                <a:lnTo>
                  <a:pt x="6373929" y="845746"/>
                </a:lnTo>
                <a:lnTo>
                  <a:pt x="6317347" y="851398"/>
                </a:lnTo>
                <a:lnTo>
                  <a:pt x="6259892" y="856921"/>
                </a:lnTo>
                <a:lnTo>
                  <a:pt x="6201581" y="862313"/>
                </a:lnTo>
                <a:lnTo>
                  <a:pt x="6142427" y="867574"/>
                </a:lnTo>
                <a:lnTo>
                  <a:pt x="6082444" y="872701"/>
                </a:lnTo>
                <a:lnTo>
                  <a:pt x="6021648" y="877692"/>
                </a:lnTo>
                <a:lnTo>
                  <a:pt x="5960053" y="882546"/>
                </a:lnTo>
                <a:lnTo>
                  <a:pt x="5897674" y="887261"/>
                </a:lnTo>
                <a:lnTo>
                  <a:pt x="5834525" y="891835"/>
                </a:lnTo>
                <a:lnTo>
                  <a:pt x="5770620" y="896266"/>
                </a:lnTo>
                <a:lnTo>
                  <a:pt x="5705974" y="900553"/>
                </a:lnTo>
                <a:lnTo>
                  <a:pt x="5640602" y="904693"/>
                </a:lnTo>
                <a:lnTo>
                  <a:pt x="5574518" y="908686"/>
                </a:lnTo>
                <a:lnTo>
                  <a:pt x="5507736" y="912528"/>
                </a:lnTo>
                <a:lnTo>
                  <a:pt x="5440272" y="916219"/>
                </a:lnTo>
                <a:lnTo>
                  <a:pt x="5372139" y="919757"/>
                </a:lnTo>
                <a:lnTo>
                  <a:pt x="5303353" y="923139"/>
                </a:lnTo>
                <a:lnTo>
                  <a:pt x="5233928" y="926364"/>
                </a:lnTo>
                <a:lnTo>
                  <a:pt x="5163878" y="929431"/>
                </a:lnTo>
                <a:lnTo>
                  <a:pt x="5093218" y="932337"/>
                </a:lnTo>
                <a:lnTo>
                  <a:pt x="5021962" y="935081"/>
                </a:lnTo>
                <a:lnTo>
                  <a:pt x="4950125" y="937661"/>
                </a:lnTo>
                <a:lnTo>
                  <a:pt x="4877721" y="940074"/>
                </a:lnTo>
                <a:lnTo>
                  <a:pt x="4804766" y="942320"/>
                </a:lnTo>
                <a:lnTo>
                  <a:pt x="4731273" y="944397"/>
                </a:lnTo>
                <a:lnTo>
                  <a:pt x="4657257" y="946303"/>
                </a:lnTo>
                <a:lnTo>
                  <a:pt x="4582733" y="948035"/>
                </a:lnTo>
                <a:lnTo>
                  <a:pt x="4507715" y="949593"/>
                </a:lnTo>
                <a:lnTo>
                  <a:pt x="4432217" y="950974"/>
                </a:lnTo>
                <a:lnTo>
                  <a:pt x="4356255" y="952177"/>
                </a:lnTo>
                <a:lnTo>
                  <a:pt x="4279842" y="953199"/>
                </a:lnTo>
                <a:lnTo>
                  <a:pt x="4202994" y="954040"/>
                </a:lnTo>
                <a:lnTo>
                  <a:pt x="4125724" y="954697"/>
                </a:lnTo>
                <a:lnTo>
                  <a:pt x="4048048" y="955168"/>
                </a:lnTo>
                <a:lnTo>
                  <a:pt x="3969980" y="955452"/>
                </a:lnTo>
                <a:lnTo>
                  <a:pt x="3891533" y="955548"/>
                </a:lnTo>
                <a:lnTo>
                  <a:pt x="3813087" y="955452"/>
                </a:lnTo>
                <a:lnTo>
                  <a:pt x="3735019" y="955168"/>
                </a:lnTo>
                <a:lnTo>
                  <a:pt x="3657343" y="954697"/>
                </a:lnTo>
                <a:lnTo>
                  <a:pt x="3580073" y="954040"/>
                </a:lnTo>
                <a:lnTo>
                  <a:pt x="3503225" y="953199"/>
                </a:lnTo>
                <a:lnTo>
                  <a:pt x="3426812" y="952177"/>
                </a:lnTo>
                <a:lnTo>
                  <a:pt x="3350850" y="950974"/>
                </a:lnTo>
                <a:lnTo>
                  <a:pt x="3275352" y="949593"/>
                </a:lnTo>
                <a:lnTo>
                  <a:pt x="3200334" y="948035"/>
                </a:lnTo>
                <a:lnTo>
                  <a:pt x="3125810" y="946303"/>
                </a:lnTo>
                <a:lnTo>
                  <a:pt x="3051794" y="944397"/>
                </a:lnTo>
                <a:lnTo>
                  <a:pt x="2978301" y="942320"/>
                </a:lnTo>
                <a:lnTo>
                  <a:pt x="2905346" y="940074"/>
                </a:lnTo>
                <a:lnTo>
                  <a:pt x="2832942" y="937661"/>
                </a:lnTo>
                <a:lnTo>
                  <a:pt x="2761105" y="935081"/>
                </a:lnTo>
                <a:lnTo>
                  <a:pt x="2689849" y="932337"/>
                </a:lnTo>
                <a:lnTo>
                  <a:pt x="2619189" y="929431"/>
                </a:lnTo>
                <a:lnTo>
                  <a:pt x="2549139" y="926364"/>
                </a:lnTo>
                <a:lnTo>
                  <a:pt x="2479714" y="923139"/>
                </a:lnTo>
                <a:lnTo>
                  <a:pt x="2410928" y="919757"/>
                </a:lnTo>
                <a:lnTo>
                  <a:pt x="2342795" y="916219"/>
                </a:lnTo>
                <a:lnTo>
                  <a:pt x="2275331" y="912528"/>
                </a:lnTo>
                <a:lnTo>
                  <a:pt x="2208549" y="908686"/>
                </a:lnTo>
                <a:lnTo>
                  <a:pt x="2142465" y="904693"/>
                </a:lnTo>
                <a:lnTo>
                  <a:pt x="2077093" y="900553"/>
                </a:lnTo>
                <a:lnTo>
                  <a:pt x="2012447" y="896266"/>
                </a:lnTo>
                <a:lnTo>
                  <a:pt x="1948542" y="891835"/>
                </a:lnTo>
                <a:lnTo>
                  <a:pt x="1885393" y="887261"/>
                </a:lnTo>
                <a:lnTo>
                  <a:pt x="1823014" y="882546"/>
                </a:lnTo>
                <a:lnTo>
                  <a:pt x="1761419" y="877692"/>
                </a:lnTo>
                <a:lnTo>
                  <a:pt x="1700623" y="872701"/>
                </a:lnTo>
                <a:lnTo>
                  <a:pt x="1640640" y="867574"/>
                </a:lnTo>
                <a:lnTo>
                  <a:pt x="1581486" y="862313"/>
                </a:lnTo>
                <a:lnTo>
                  <a:pt x="1523175" y="856921"/>
                </a:lnTo>
                <a:lnTo>
                  <a:pt x="1465720" y="851398"/>
                </a:lnTo>
                <a:lnTo>
                  <a:pt x="1409138" y="845746"/>
                </a:lnTo>
                <a:lnTo>
                  <a:pt x="1353441" y="839968"/>
                </a:lnTo>
                <a:lnTo>
                  <a:pt x="1298646" y="834065"/>
                </a:lnTo>
                <a:lnTo>
                  <a:pt x="1244765" y="828039"/>
                </a:lnTo>
                <a:lnTo>
                  <a:pt x="1191815" y="821892"/>
                </a:lnTo>
                <a:lnTo>
                  <a:pt x="1139809" y="815625"/>
                </a:lnTo>
                <a:lnTo>
                  <a:pt x="1088761" y="809241"/>
                </a:lnTo>
                <a:lnTo>
                  <a:pt x="1038688" y="802740"/>
                </a:lnTo>
                <a:lnTo>
                  <a:pt x="989602" y="796125"/>
                </a:lnTo>
                <a:lnTo>
                  <a:pt x="941519" y="789398"/>
                </a:lnTo>
                <a:lnTo>
                  <a:pt x="894452" y="782561"/>
                </a:lnTo>
                <a:lnTo>
                  <a:pt x="848417" y="775614"/>
                </a:lnTo>
                <a:lnTo>
                  <a:pt x="803429" y="768560"/>
                </a:lnTo>
                <a:lnTo>
                  <a:pt x="759501" y="761402"/>
                </a:lnTo>
                <a:lnTo>
                  <a:pt x="716648" y="754139"/>
                </a:lnTo>
                <a:lnTo>
                  <a:pt x="674885" y="746775"/>
                </a:lnTo>
                <a:lnTo>
                  <a:pt x="634226" y="739311"/>
                </a:lnTo>
                <a:lnTo>
                  <a:pt x="594686" y="731749"/>
                </a:lnTo>
                <a:lnTo>
                  <a:pt x="556279" y="724091"/>
                </a:lnTo>
                <a:lnTo>
                  <a:pt x="482923" y="708492"/>
                </a:lnTo>
                <a:lnTo>
                  <a:pt x="414275" y="692529"/>
                </a:lnTo>
                <a:lnTo>
                  <a:pt x="350450" y="676216"/>
                </a:lnTo>
                <a:lnTo>
                  <a:pt x="291566" y="659568"/>
                </a:lnTo>
                <a:lnTo>
                  <a:pt x="237738" y="642599"/>
                </a:lnTo>
                <a:lnTo>
                  <a:pt x="189082" y="625323"/>
                </a:lnTo>
                <a:lnTo>
                  <a:pt x="145715" y="607754"/>
                </a:lnTo>
                <a:lnTo>
                  <a:pt x="107754" y="589906"/>
                </a:lnTo>
                <a:lnTo>
                  <a:pt x="61200" y="562644"/>
                </a:lnTo>
                <a:lnTo>
                  <a:pt x="27461" y="534836"/>
                </a:lnTo>
                <a:lnTo>
                  <a:pt x="3090" y="496992"/>
                </a:lnTo>
                <a:lnTo>
                  <a:pt x="0" y="477774"/>
                </a:lnTo>
                <a:close/>
              </a:path>
            </a:pathLst>
          </a:custGeom>
          <a:ln w="19812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05"/>
              </a:spcBef>
            </a:pPr>
            <a:r>
              <a:rPr dirty="0"/>
              <a:t>B+</a:t>
            </a:r>
            <a:r>
              <a:rPr spc="-85" dirty="0"/>
              <a:t> </a:t>
            </a:r>
            <a:r>
              <a:rPr spc="-35" dirty="0"/>
              <a:t>Tree:</a:t>
            </a:r>
            <a:r>
              <a:rPr spc="-85" dirty="0"/>
              <a:t> </a:t>
            </a:r>
            <a:r>
              <a:rPr dirty="0"/>
              <a:t>Examples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Deletions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21539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Delete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24*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7532" y="4695444"/>
            <a:ext cx="7473950" cy="76200"/>
          </a:xfrm>
          <a:custGeom>
            <a:avLst/>
            <a:gdLst/>
            <a:ahLst/>
            <a:cxnLst/>
            <a:rect l="l" t="t" r="r" b="b"/>
            <a:pathLst>
              <a:path w="7473950" h="76200">
                <a:moveTo>
                  <a:pt x="94411" y="74548"/>
                </a:moveTo>
                <a:lnTo>
                  <a:pt x="0" y="76199"/>
                </a:lnTo>
                <a:lnTo>
                  <a:pt x="81610" y="18287"/>
                </a:lnTo>
                <a:lnTo>
                  <a:pt x="94411" y="74548"/>
                </a:lnTo>
              </a:path>
              <a:path w="7473950" h="76200">
                <a:moveTo>
                  <a:pt x="7391781" y="0"/>
                </a:moveTo>
                <a:lnTo>
                  <a:pt x="7473696" y="63880"/>
                </a:lnTo>
                <a:lnTo>
                  <a:pt x="7377684" y="57530"/>
                </a:lnTo>
                <a:lnTo>
                  <a:pt x="739178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702051" y="4779264"/>
          <a:ext cx="1186178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16*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716011" y="4779264"/>
          <a:ext cx="1185545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34*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55664" y="4779264"/>
          <a:ext cx="121157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29*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962400" y="4779264"/>
          <a:ext cx="120649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18*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202935" y="4779264"/>
          <a:ext cx="1186814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20*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21*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821182" y="2707894"/>
            <a:ext cx="7426959" cy="2070100"/>
            <a:chOff x="821182" y="2707894"/>
            <a:chExt cx="7426959" cy="2070100"/>
          </a:xfrm>
        </p:grpSpPr>
        <p:sp>
          <p:nvSpPr>
            <p:cNvPr id="11" name="object 11"/>
            <p:cNvSpPr/>
            <p:nvPr/>
          </p:nvSpPr>
          <p:spPr>
            <a:xfrm>
              <a:off x="1265110" y="4624577"/>
              <a:ext cx="546735" cy="118110"/>
            </a:xfrm>
            <a:custGeom>
              <a:avLst/>
              <a:gdLst/>
              <a:ahLst/>
              <a:cxnLst/>
              <a:rect l="l" t="t" r="r" b="b"/>
              <a:pathLst>
                <a:path w="546735" h="118110">
                  <a:moveTo>
                    <a:pt x="23558" y="36195"/>
                  </a:moveTo>
                  <a:lnTo>
                    <a:pt x="0" y="117983"/>
                  </a:lnTo>
                  <a:lnTo>
                    <a:pt x="79692" y="87757"/>
                  </a:lnTo>
                  <a:lnTo>
                    <a:pt x="78882" y="87630"/>
                  </a:lnTo>
                  <a:lnTo>
                    <a:pt x="32321" y="87630"/>
                  </a:lnTo>
                  <a:lnTo>
                    <a:pt x="29908" y="85217"/>
                  </a:lnTo>
                  <a:lnTo>
                    <a:pt x="27368" y="82550"/>
                  </a:lnTo>
                  <a:lnTo>
                    <a:pt x="27435" y="80391"/>
                  </a:lnTo>
                  <a:lnTo>
                    <a:pt x="27495" y="78486"/>
                  </a:lnTo>
                  <a:lnTo>
                    <a:pt x="30035" y="76073"/>
                  </a:lnTo>
                  <a:lnTo>
                    <a:pt x="32696" y="73821"/>
                  </a:lnTo>
                  <a:lnTo>
                    <a:pt x="23558" y="36195"/>
                  </a:lnTo>
                  <a:close/>
                </a:path>
                <a:path w="546735" h="118110">
                  <a:moveTo>
                    <a:pt x="497507" y="87005"/>
                  </a:moveTo>
                  <a:lnTo>
                    <a:pt x="462343" y="101219"/>
                  </a:lnTo>
                  <a:lnTo>
                    <a:pt x="546671" y="112522"/>
                  </a:lnTo>
                  <a:lnTo>
                    <a:pt x="534816" y="91313"/>
                  </a:lnTo>
                  <a:lnTo>
                    <a:pt x="504380" y="91313"/>
                  </a:lnTo>
                  <a:lnTo>
                    <a:pt x="501459" y="89408"/>
                  </a:lnTo>
                  <a:lnTo>
                    <a:pt x="497507" y="87005"/>
                  </a:lnTo>
                  <a:close/>
                </a:path>
                <a:path w="546735" h="118110">
                  <a:moveTo>
                    <a:pt x="504823" y="76636"/>
                  </a:moveTo>
                  <a:lnTo>
                    <a:pt x="504761" y="84074"/>
                  </a:lnTo>
                  <a:lnTo>
                    <a:pt x="497507" y="87005"/>
                  </a:lnTo>
                  <a:lnTo>
                    <a:pt x="501459" y="89408"/>
                  </a:lnTo>
                  <a:lnTo>
                    <a:pt x="504380" y="91313"/>
                  </a:lnTo>
                  <a:lnTo>
                    <a:pt x="508317" y="90297"/>
                  </a:lnTo>
                  <a:lnTo>
                    <a:pt x="510326" y="87005"/>
                  </a:lnTo>
                  <a:lnTo>
                    <a:pt x="512000" y="84328"/>
                  </a:lnTo>
                  <a:lnTo>
                    <a:pt x="511050" y="80645"/>
                  </a:lnTo>
                  <a:lnTo>
                    <a:pt x="510984" y="80391"/>
                  </a:lnTo>
                  <a:lnTo>
                    <a:pt x="504823" y="76636"/>
                  </a:lnTo>
                  <a:close/>
                </a:path>
                <a:path w="546735" h="118110">
                  <a:moveTo>
                    <a:pt x="505142" y="38227"/>
                  </a:moveTo>
                  <a:lnTo>
                    <a:pt x="505061" y="48006"/>
                  </a:lnTo>
                  <a:lnTo>
                    <a:pt x="504947" y="61722"/>
                  </a:lnTo>
                  <a:lnTo>
                    <a:pt x="504823" y="76636"/>
                  </a:lnTo>
                  <a:lnTo>
                    <a:pt x="510984" y="80391"/>
                  </a:lnTo>
                  <a:lnTo>
                    <a:pt x="511934" y="84074"/>
                  </a:lnTo>
                  <a:lnTo>
                    <a:pt x="512000" y="84328"/>
                  </a:lnTo>
                  <a:lnTo>
                    <a:pt x="509940" y="87630"/>
                  </a:lnTo>
                  <a:lnTo>
                    <a:pt x="508317" y="90297"/>
                  </a:lnTo>
                  <a:lnTo>
                    <a:pt x="504380" y="91313"/>
                  </a:lnTo>
                  <a:lnTo>
                    <a:pt x="534816" y="91313"/>
                  </a:lnTo>
                  <a:lnTo>
                    <a:pt x="505142" y="38227"/>
                  </a:lnTo>
                  <a:close/>
                </a:path>
                <a:path w="546735" h="118110">
                  <a:moveTo>
                    <a:pt x="32696" y="73821"/>
                  </a:moveTo>
                  <a:lnTo>
                    <a:pt x="30035" y="76073"/>
                  </a:lnTo>
                  <a:lnTo>
                    <a:pt x="27495" y="78486"/>
                  </a:lnTo>
                  <a:lnTo>
                    <a:pt x="27435" y="80391"/>
                  </a:lnTo>
                  <a:lnTo>
                    <a:pt x="27368" y="82550"/>
                  </a:lnTo>
                  <a:lnTo>
                    <a:pt x="29908" y="85217"/>
                  </a:lnTo>
                  <a:lnTo>
                    <a:pt x="32321" y="87630"/>
                  </a:lnTo>
                  <a:lnTo>
                    <a:pt x="36258" y="87630"/>
                  </a:lnTo>
                  <a:lnTo>
                    <a:pt x="38798" y="85217"/>
                  </a:lnTo>
                  <a:lnTo>
                    <a:pt x="42691" y="81952"/>
                  </a:lnTo>
                  <a:lnTo>
                    <a:pt x="34353" y="80645"/>
                  </a:lnTo>
                  <a:lnTo>
                    <a:pt x="32696" y="73821"/>
                  </a:lnTo>
                  <a:close/>
                </a:path>
                <a:path w="546735" h="118110">
                  <a:moveTo>
                    <a:pt x="42691" y="81952"/>
                  </a:moveTo>
                  <a:lnTo>
                    <a:pt x="38798" y="85217"/>
                  </a:lnTo>
                  <a:lnTo>
                    <a:pt x="36258" y="87630"/>
                  </a:lnTo>
                  <a:lnTo>
                    <a:pt x="78882" y="87630"/>
                  </a:lnTo>
                  <a:lnTo>
                    <a:pt x="42691" y="81952"/>
                  </a:lnTo>
                  <a:close/>
                </a:path>
                <a:path w="546735" h="118110">
                  <a:moveTo>
                    <a:pt x="351320" y="12700"/>
                  </a:moveTo>
                  <a:lnTo>
                    <a:pt x="243141" y="12700"/>
                  </a:lnTo>
                  <a:lnTo>
                    <a:pt x="261429" y="12954"/>
                  </a:lnTo>
                  <a:lnTo>
                    <a:pt x="280098" y="14097"/>
                  </a:lnTo>
                  <a:lnTo>
                    <a:pt x="336740" y="22352"/>
                  </a:lnTo>
                  <a:lnTo>
                    <a:pt x="374967" y="32004"/>
                  </a:lnTo>
                  <a:lnTo>
                    <a:pt x="413067" y="45212"/>
                  </a:lnTo>
                  <a:lnTo>
                    <a:pt x="451040" y="61722"/>
                  </a:lnTo>
                  <a:lnTo>
                    <a:pt x="488505" y="81534"/>
                  </a:lnTo>
                  <a:lnTo>
                    <a:pt x="497507" y="87005"/>
                  </a:lnTo>
                  <a:lnTo>
                    <a:pt x="504761" y="84074"/>
                  </a:lnTo>
                  <a:lnTo>
                    <a:pt x="456374" y="50165"/>
                  </a:lnTo>
                  <a:lnTo>
                    <a:pt x="417512" y="33274"/>
                  </a:lnTo>
                  <a:lnTo>
                    <a:pt x="378269" y="19812"/>
                  </a:lnTo>
                  <a:lnTo>
                    <a:pt x="358584" y="14351"/>
                  </a:lnTo>
                  <a:lnTo>
                    <a:pt x="351320" y="12700"/>
                  </a:lnTo>
                  <a:close/>
                </a:path>
                <a:path w="546735" h="118110">
                  <a:moveTo>
                    <a:pt x="242633" y="0"/>
                  </a:moveTo>
                  <a:lnTo>
                    <a:pt x="187388" y="4572"/>
                  </a:lnTo>
                  <a:lnTo>
                    <a:pt x="135064" y="16764"/>
                  </a:lnTo>
                  <a:lnTo>
                    <a:pt x="86677" y="36957"/>
                  </a:lnTo>
                  <a:lnTo>
                    <a:pt x="43243" y="64897"/>
                  </a:lnTo>
                  <a:lnTo>
                    <a:pt x="32696" y="73821"/>
                  </a:lnTo>
                  <a:lnTo>
                    <a:pt x="34291" y="80391"/>
                  </a:lnTo>
                  <a:lnTo>
                    <a:pt x="34353" y="80645"/>
                  </a:lnTo>
                  <a:lnTo>
                    <a:pt x="42691" y="81952"/>
                  </a:lnTo>
                  <a:lnTo>
                    <a:pt x="51371" y="74676"/>
                  </a:lnTo>
                  <a:lnTo>
                    <a:pt x="64579" y="64897"/>
                  </a:lnTo>
                  <a:lnTo>
                    <a:pt x="107886" y="40767"/>
                  </a:lnTo>
                  <a:lnTo>
                    <a:pt x="155638" y="24003"/>
                  </a:lnTo>
                  <a:lnTo>
                    <a:pt x="207073" y="14732"/>
                  </a:lnTo>
                  <a:lnTo>
                    <a:pt x="243141" y="12700"/>
                  </a:lnTo>
                  <a:lnTo>
                    <a:pt x="351320" y="12700"/>
                  </a:lnTo>
                  <a:lnTo>
                    <a:pt x="339026" y="9906"/>
                  </a:lnTo>
                  <a:lnTo>
                    <a:pt x="319595" y="6223"/>
                  </a:lnTo>
                  <a:lnTo>
                    <a:pt x="300037" y="3302"/>
                  </a:lnTo>
                  <a:lnTo>
                    <a:pt x="280733" y="1397"/>
                  </a:lnTo>
                  <a:lnTo>
                    <a:pt x="261683" y="381"/>
                  </a:lnTo>
                  <a:lnTo>
                    <a:pt x="24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7532" y="2714244"/>
              <a:ext cx="7414259" cy="2057400"/>
            </a:xfrm>
            <a:custGeom>
              <a:avLst/>
              <a:gdLst/>
              <a:ahLst/>
              <a:cxnLst/>
              <a:rect l="l" t="t" r="r" b="b"/>
              <a:pathLst>
                <a:path w="7414259" h="2057400">
                  <a:moveTo>
                    <a:pt x="3688079" y="493648"/>
                  </a:moveTo>
                  <a:lnTo>
                    <a:pt x="3688079" y="0"/>
                  </a:lnTo>
                  <a:lnTo>
                    <a:pt x="4132960" y="0"/>
                  </a:lnTo>
                  <a:lnTo>
                    <a:pt x="4132960" y="493648"/>
                  </a:lnTo>
                  <a:lnTo>
                    <a:pt x="3688079" y="493648"/>
                  </a:lnTo>
                </a:path>
                <a:path w="7414259" h="2057400">
                  <a:moveTo>
                    <a:pt x="4133088" y="493648"/>
                  </a:moveTo>
                  <a:lnTo>
                    <a:pt x="4133088" y="0"/>
                  </a:lnTo>
                  <a:lnTo>
                    <a:pt x="4576572" y="0"/>
                  </a:lnTo>
                  <a:lnTo>
                    <a:pt x="4576572" y="493648"/>
                  </a:lnTo>
                  <a:lnTo>
                    <a:pt x="4133088" y="493648"/>
                  </a:lnTo>
                </a:path>
                <a:path w="7414259" h="2057400">
                  <a:moveTo>
                    <a:pt x="4207764" y="0"/>
                  </a:moveTo>
                  <a:lnTo>
                    <a:pt x="4207764" y="493648"/>
                  </a:lnTo>
                  <a:lnTo>
                    <a:pt x="4207764" y="0"/>
                  </a:lnTo>
                </a:path>
                <a:path w="7414259" h="2057400">
                  <a:moveTo>
                    <a:pt x="4576572" y="493648"/>
                  </a:moveTo>
                  <a:lnTo>
                    <a:pt x="4576572" y="0"/>
                  </a:lnTo>
                  <a:lnTo>
                    <a:pt x="5022977" y="0"/>
                  </a:lnTo>
                  <a:lnTo>
                    <a:pt x="5022977" y="493648"/>
                  </a:lnTo>
                  <a:lnTo>
                    <a:pt x="4576572" y="493648"/>
                  </a:lnTo>
                </a:path>
                <a:path w="7414259" h="2057400">
                  <a:moveTo>
                    <a:pt x="4651248" y="0"/>
                  </a:moveTo>
                  <a:lnTo>
                    <a:pt x="4651248" y="493648"/>
                  </a:lnTo>
                  <a:lnTo>
                    <a:pt x="4651248" y="0"/>
                  </a:lnTo>
                </a:path>
                <a:path w="7414259" h="2057400">
                  <a:moveTo>
                    <a:pt x="5023104" y="493648"/>
                  </a:moveTo>
                  <a:lnTo>
                    <a:pt x="5023104" y="0"/>
                  </a:lnTo>
                  <a:lnTo>
                    <a:pt x="5467984" y="0"/>
                  </a:lnTo>
                  <a:lnTo>
                    <a:pt x="5467984" y="493648"/>
                  </a:lnTo>
                  <a:lnTo>
                    <a:pt x="5023104" y="493648"/>
                  </a:lnTo>
                </a:path>
                <a:path w="7414259" h="2057400">
                  <a:moveTo>
                    <a:pt x="5094732" y="0"/>
                  </a:moveTo>
                  <a:lnTo>
                    <a:pt x="5094732" y="493648"/>
                  </a:lnTo>
                  <a:lnTo>
                    <a:pt x="5094732" y="0"/>
                  </a:lnTo>
                </a:path>
                <a:path w="7414259" h="2057400">
                  <a:moveTo>
                    <a:pt x="5468112" y="493648"/>
                  </a:moveTo>
                  <a:lnTo>
                    <a:pt x="5468112" y="0"/>
                  </a:lnTo>
                  <a:lnTo>
                    <a:pt x="5541137" y="0"/>
                  </a:lnTo>
                  <a:lnTo>
                    <a:pt x="5541137" y="493648"/>
                  </a:lnTo>
                  <a:lnTo>
                    <a:pt x="5468112" y="493648"/>
                  </a:lnTo>
                </a:path>
                <a:path w="7414259" h="2057400">
                  <a:moveTo>
                    <a:pt x="1563624" y="1552828"/>
                  </a:moveTo>
                  <a:lnTo>
                    <a:pt x="1563624" y="1059179"/>
                  </a:lnTo>
                  <a:lnTo>
                    <a:pt x="2010029" y="1059179"/>
                  </a:lnTo>
                  <a:lnTo>
                    <a:pt x="2010029" y="1552828"/>
                  </a:lnTo>
                  <a:lnTo>
                    <a:pt x="1563624" y="1552828"/>
                  </a:lnTo>
                </a:path>
                <a:path w="7414259" h="2057400">
                  <a:moveTo>
                    <a:pt x="1638300" y="1059179"/>
                  </a:moveTo>
                  <a:lnTo>
                    <a:pt x="1638300" y="1552828"/>
                  </a:lnTo>
                  <a:lnTo>
                    <a:pt x="1638300" y="1059179"/>
                  </a:lnTo>
                </a:path>
                <a:path w="7414259" h="2057400">
                  <a:moveTo>
                    <a:pt x="2010156" y="1552828"/>
                  </a:moveTo>
                  <a:lnTo>
                    <a:pt x="2010156" y="1059179"/>
                  </a:lnTo>
                  <a:lnTo>
                    <a:pt x="2455037" y="1059179"/>
                  </a:lnTo>
                  <a:lnTo>
                    <a:pt x="2455037" y="1552828"/>
                  </a:lnTo>
                  <a:lnTo>
                    <a:pt x="2010156" y="1552828"/>
                  </a:lnTo>
                </a:path>
                <a:path w="7414259" h="2057400">
                  <a:moveTo>
                    <a:pt x="2083308" y="1059179"/>
                  </a:moveTo>
                  <a:lnTo>
                    <a:pt x="2083308" y="1552828"/>
                  </a:lnTo>
                  <a:lnTo>
                    <a:pt x="2083308" y="1059179"/>
                  </a:lnTo>
                </a:path>
                <a:path w="7414259" h="2057400">
                  <a:moveTo>
                    <a:pt x="2455164" y="1552828"/>
                  </a:moveTo>
                  <a:lnTo>
                    <a:pt x="2455164" y="1059179"/>
                  </a:lnTo>
                  <a:lnTo>
                    <a:pt x="2898647" y="1059179"/>
                  </a:lnTo>
                  <a:lnTo>
                    <a:pt x="2898647" y="1552828"/>
                  </a:lnTo>
                  <a:lnTo>
                    <a:pt x="2455164" y="1552828"/>
                  </a:lnTo>
                </a:path>
                <a:path w="7414259" h="2057400">
                  <a:moveTo>
                    <a:pt x="2529840" y="1059179"/>
                  </a:moveTo>
                  <a:lnTo>
                    <a:pt x="2529840" y="1552828"/>
                  </a:lnTo>
                  <a:lnTo>
                    <a:pt x="2529840" y="1059179"/>
                  </a:lnTo>
                </a:path>
                <a:path w="7414259" h="2057400">
                  <a:moveTo>
                    <a:pt x="2898647" y="1552828"/>
                  </a:moveTo>
                  <a:lnTo>
                    <a:pt x="2898647" y="1059179"/>
                  </a:lnTo>
                  <a:lnTo>
                    <a:pt x="3343529" y="1059179"/>
                  </a:lnTo>
                  <a:lnTo>
                    <a:pt x="3343529" y="1552828"/>
                  </a:lnTo>
                  <a:lnTo>
                    <a:pt x="2898647" y="1552828"/>
                  </a:lnTo>
                </a:path>
                <a:path w="7414259" h="2057400">
                  <a:moveTo>
                    <a:pt x="2973323" y="1059179"/>
                  </a:moveTo>
                  <a:lnTo>
                    <a:pt x="2973323" y="1552828"/>
                  </a:lnTo>
                  <a:lnTo>
                    <a:pt x="2973323" y="1059179"/>
                  </a:lnTo>
                </a:path>
                <a:path w="7414259" h="2057400">
                  <a:moveTo>
                    <a:pt x="3343655" y="1552828"/>
                  </a:moveTo>
                  <a:lnTo>
                    <a:pt x="3343655" y="1059179"/>
                  </a:lnTo>
                  <a:lnTo>
                    <a:pt x="3418204" y="1059179"/>
                  </a:lnTo>
                  <a:lnTo>
                    <a:pt x="3418204" y="1552828"/>
                  </a:lnTo>
                  <a:lnTo>
                    <a:pt x="3343655" y="1552828"/>
                  </a:lnTo>
                </a:path>
                <a:path w="7414259" h="2057400">
                  <a:moveTo>
                    <a:pt x="1600200" y="1481327"/>
                  </a:moveTo>
                  <a:lnTo>
                    <a:pt x="0" y="2057399"/>
                  </a:lnTo>
                  <a:lnTo>
                    <a:pt x="1600200" y="1481327"/>
                  </a:lnTo>
                </a:path>
                <a:path w="7414259" h="2057400">
                  <a:moveTo>
                    <a:pt x="2029841" y="1490471"/>
                  </a:moveTo>
                  <a:lnTo>
                    <a:pt x="1232916" y="2045080"/>
                  </a:lnTo>
                  <a:lnTo>
                    <a:pt x="2029841" y="1490471"/>
                  </a:lnTo>
                </a:path>
                <a:path w="7414259" h="2057400">
                  <a:moveTo>
                    <a:pt x="1324356" y="2016759"/>
                  </a:moveTo>
                  <a:lnTo>
                    <a:pt x="1232916" y="2045207"/>
                  </a:lnTo>
                  <a:lnTo>
                    <a:pt x="1303782" y="1961387"/>
                  </a:lnTo>
                  <a:lnTo>
                    <a:pt x="1324356" y="2016759"/>
                  </a:lnTo>
                </a:path>
                <a:path w="7414259" h="2057400">
                  <a:moveTo>
                    <a:pt x="3726053" y="419100"/>
                  </a:moveTo>
                  <a:lnTo>
                    <a:pt x="2427732" y="1034795"/>
                  </a:lnTo>
                  <a:lnTo>
                    <a:pt x="3726053" y="419100"/>
                  </a:lnTo>
                </a:path>
                <a:path w="7414259" h="2057400">
                  <a:moveTo>
                    <a:pt x="2522220" y="1022349"/>
                  </a:moveTo>
                  <a:lnTo>
                    <a:pt x="2427732" y="1034795"/>
                  </a:lnTo>
                  <a:lnTo>
                    <a:pt x="2507996" y="966215"/>
                  </a:lnTo>
                  <a:lnTo>
                    <a:pt x="2522220" y="1022349"/>
                  </a:lnTo>
                </a:path>
                <a:path w="7414259" h="2057400">
                  <a:moveTo>
                    <a:pt x="4716780" y="1552828"/>
                  </a:moveTo>
                  <a:lnTo>
                    <a:pt x="4716780" y="1059179"/>
                  </a:lnTo>
                  <a:lnTo>
                    <a:pt x="5161660" y="1059179"/>
                  </a:lnTo>
                  <a:lnTo>
                    <a:pt x="5161660" y="1552828"/>
                  </a:lnTo>
                  <a:lnTo>
                    <a:pt x="4716780" y="1552828"/>
                  </a:lnTo>
                </a:path>
                <a:path w="7414259" h="2057400">
                  <a:moveTo>
                    <a:pt x="4789932" y="1059179"/>
                  </a:moveTo>
                  <a:lnTo>
                    <a:pt x="4789932" y="1552828"/>
                  </a:lnTo>
                  <a:lnTo>
                    <a:pt x="4789932" y="1059179"/>
                  </a:lnTo>
                </a:path>
                <a:path w="7414259" h="2057400">
                  <a:moveTo>
                    <a:pt x="5161788" y="1552828"/>
                  </a:moveTo>
                  <a:lnTo>
                    <a:pt x="5161788" y="1059179"/>
                  </a:lnTo>
                  <a:lnTo>
                    <a:pt x="5605272" y="1059179"/>
                  </a:lnTo>
                  <a:lnTo>
                    <a:pt x="5605272" y="1552828"/>
                  </a:lnTo>
                  <a:lnTo>
                    <a:pt x="5161788" y="1552828"/>
                  </a:lnTo>
                </a:path>
                <a:path w="7414259" h="2057400">
                  <a:moveTo>
                    <a:pt x="5605272" y="1552828"/>
                  </a:moveTo>
                  <a:lnTo>
                    <a:pt x="5605272" y="1059179"/>
                  </a:lnTo>
                  <a:lnTo>
                    <a:pt x="6050153" y="1059179"/>
                  </a:lnTo>
                  <a:lnTo>
                    <a:pt x="6050153" y="1552828"/>
                  </a:lnTo>
                  <a:lnTo>
                    <a:pt x="5605272" y="1552828"/>
                  </a:lnTo>
                </a:path>
                <a:path w="7414259" h="2057400">
                  <a:moveTo>
                    <a:pt x="5679948" y="1059179"/>
                  </a:moveTo>
                  <a:lnTo>
                    <a:pt x="5679948" y="1552828"/>
                  </a:lnTo>
                  <a:lnTo>
                    <a:pt x="5679948" y="1059179"/>
                  </a:lnTo>
                </a:path>
                <a:path w="7414259" h="2057400">
                  <a:moveTo>
                    <a:pt x="6050280" y="1552828"/>
                  </a:moveTo>
                  <a:lnTo>
                    <a:pt x="6050280" y="1059179"/>
                  </a:lnTo>
                  <a:lnTo>
                    <a:pt x="6495161" y="1059179"/>
                  </a:lnTo>
                  <a:lnTo>
                    <a:pt x="6495161" y="1552828"/>
                  </a:lnTo>
                  <a:lnTo>
                    <a:pt x="6050280" y="1552828"/>
                  </a:lnTo>
                </a:path>
                <a:path w="7414259" h="2057400">
                  <a:moveTo>
                    <a:pt x="6124956" y="1059179"/>
                  </a:moveTo>
                  <a:lnTo>
                    <a:pt x="6124956" y="1552828"/>
                  </a:lnTo>
                  <a:lnTo>
                    <a:pt x="6124956" y="1059179"/>
                  </a:lnTo>
                </a:path>
                <a:path w="7414259" h="2057400">
                  <a:moveTo>
                    <a:pt x="6495288" y="1552828"/>
                  </a:moveTo>
                  <a:lnTo>
                    <a:pt x="6495288" y="1059179"/>
                  </a:lnTo>
                  <a:lnTo>
                    <a:pt x="6569837" y="1059179"/>
                  </a:lnTo>
                  <a:lnTo>
                    <a:pt x="6569837" y="1552828"/>
                  </a:lnTo>
                  <a:lnTo>
                    <a:pt x="6495288" y="1552828"/>
                  </a:lnTo>
                </a:path>
                <a:path w="7414259" h="2057400">
                  <a:moveTo>
                    <a:pt x="2482596" y="1481327"/>
                  </a:moveTo>
                  <a:lnTo>
                    <a:pt x="2427732" y="2034412"/>
                  </a:lnTo>
                  <a:lnTo>
                    <a:pt x="2482596" y="1481327"/>
                  </a:lnTo>
                </a:path>
                <a:path w="7414259" h="2057400">
                  <a:moveTo>
                    <a:pt x="2462784" y="1917699"/>
                  </a:moveTo>
                  <a:lnTo>
                    <a:pt x="2426462" y="2034412"/>
                  </a:lnTo>
                  <a:lnTo>
                    <a:pt x="2417064" y="1908047"/>
                  </a:lnTo>
                  <a:lnTo>
                    <a:pt x="2462784" y="1917699"/>
                  </a:lnTo>
                </a:path>
                <a:path w="7414259" h="2057400">
                  <a:moveTo>
                    <a:pt x="6086856" y="1481327"/>
                  </a:moveTo>
                  <a:lnTo>
                    <a:pt x="7414133" y="2045080"/>
                  </a:lnTo>
                  <a:lnTo>
                    <a:pt x="6086856" y="1481327"/>
                  </a:lnTo>
                </a:path>
                <a:path w="7414259" h="2057400">
                  <a:moveTo>
                    <a:pt x="5634228" y="1467611"/>
                  </a:moveTo>
                  <a:lnTo>
                    <a:pt x="6225413" y="2057399"/>
                  </a:lnTo>
                  <a:lnTo>
                    <a:pt x="5634228" y="1467611"/>
                  </a:lnTo>
                </a:path>
                <a:path w="7414259" h="2057400">
                  <a:moveTo>
                    <a:pt x="6166104" y="1961387"/>
                  </a:moveTo>
                  <a:lnTo>
                    <a:pt x="6225413" y="2057399"/>
                  </a:lnTo>
                  <a:lnTo>
                    <a:pt x="6137148" y="2010155"/>
                  </a:lnTo>
                  <a:lnTo>
                    <a:pt x="6166104" y="1961387"/>
                  </a:lnTo>
                </a:path>
                <a:path w="7414259" h="2057400">
                  <a:moveTo>
                    <a:pt x="5187696" y="1467611"/>
                  </a:moveTo>
                  <a:lnTo>
                    <a:pt x="5013959" y="2045207"/>
                  </a:lnTo>
                  <a:lnTo>
                    <a:pt x="5187696" y="1467611"/>
                  </a:lnTo>
                </a:path>
                <a:path w="7414259" h="2057400">
                  <a:moveTo>
                    <a:pt x="5068824" y="1943861"/>
                  </a:moveTo>
                  <a:lnTo>
                    <a:pt x="5013959" y="2045207"/>
                  </a:lnTo>
                  <a:lnTo>
                    <a:pt x="5026533" y="1921763"/>
                  </a:lnTo>
                  <a:lnTo>
                    <a:pt x="5068824" y="1943861"/>
                  </a:lnTo>
                </a:path>
                <a:path w="7414259" h="2057400">
                  <a:moveTo>
                    <a:pt x="4745608" y="1490471"/>
                  </a:moveTo>
                  <a:lnTo>
                    <a:pt x="3881628" y="2045080"/>
                  </a:lnTo>
                  <a:lnTo>
                    <a:pt x="4745608" y="1490471"/>
                  </a:lnTo>
                </a:path>
                <a:path w="7414259" h="2057400">
                  <a:moveTo>
                    <a:pt x="3977513" y="2021331"/>
                  </a:moveTo>
                  <a:lnTo>
                    <a:pt x="3881628" y="2045207"/>
                  </a:lnTo>
                  <a:lnTo>
                    <a:pt x="3958335" y="1965959"/>
                  </a:lnTo>
                  <a:lnTo>
                    <a:pt x="3977513" y="2021331"/>
                  </a:lnTo>
                </a:path>
                <a:path w="7414259" h="2057400">
                  <a:moveTo>
                    <a:pt x="4169664" y="432815"/>
                  </a:moveTo>
                  <a:lnTo>
                    <a:pt x="5513832" y="1034795"/>
                  </a:lnTo>
                  <a:lnTo>
                    <a:pt x="4169664" y="432815"/>
                  </a:lnTo>
                </a:path>
                <a:path w="7414259" h="2057400">
                  <a:moveTo>
                    <a:pt x="5430647" y="967739"/>
                  </a:moveTo>
                  <a:lnTo>
                    <a:pt x="5513705" y="1034795"/>
                  </a:lnTo>
                  <a:lnTo>
                    <a:pt x="5416296" y="1023873"/>
                  </a:lnTo>
                  <a:lnTo>
                    <a:pt x="5430647" y="96773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459991" y="4765547"/>
          <a:ext cx="1186178" cy="397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5*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7*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8*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216407" y="4765547"/>
          <a:ext cx="1183005" cy="395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2*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300" b="1" spc="-25" dirty="0">
                          <a:latin typeface="Arial"/>
                          <a:cs typeface="Arial"/>
                        </a:rPr>
                        <a:t>3*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993896" y="2237613"/>
            <a:ext cx="428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Root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6935" y="3823842"/>
            <a:ext cx="3600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71927" y="3823842"/>
            <a:ext cx="3600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95"/>
              </a:spcBef>
            </a:pPr>
            <a:r>
              <a:rPr sz="1300" b="1" spc="-5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90288" y="2714244"/>
            <a:ext cx="370840" cy="494030"/>
          </a:xfrm>
          <a:prstGeom prst="rect">
            <a:avLst/>
          </a:prstGeom>
          <a:ln w="12319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480"/>
              </a:spcBef>
            </a:pPr>
            <a:r>
              <a:rPr sz="1300" b="1" spc="-25" dirty="0">
                <a:latin typeface="Arial"/>
                <a:cs typeface="Arial"/>
              </a:rPr>
              <a:t>17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13576" y="3812540"/>
            <a:ext cx="3581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30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23559" y="3836289"/>
            <a:ext cx="3600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20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62471" y="3773423"/>
            <a:ext cx="370840" cy="49403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405"/>
              </a:spcBef>
            </a:pPr>
            <a:r>
              <a:rPr sz="1300" b="1" spc="-25" dirty="0">
                <a:latin typeface="Arial"/>
                <a:cs typeface="Arial"/>
              </a:rPr>
              <a:t>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54148" y="2140965"/>
            <a:ext cx="5471160" cy="2601595"/>
          </a:xfrm>
          <a:custGeom>
            <a:avLst/>
            <a:gdLst/>
            <a:ahLst/>
            <a:cxnLst/>
            <a:rect l="l" t="t" r="r" b="b"/>
            <a:pathLst>
              <a:path w="5471159" h="2601595">
                <a:moveTo>
                  <a:pt x="546735" y="2596134"/>
                </a:moveTo>
                <a:lnTo>
                  <a:pt x="534797" y="2574798"/>
                </a:lnTo>
                <a:lnTo>
                  <a:pt x="505206" y="2521839"/>
                </a:lnTo>
                <a:lnTo>
                  <a:pt x="505167" y="2524379"/>
                </a:lnTo>
                <a:lnTo>
                  <a:pt x="505066" y="2533777"/>
                </a:lnTo>
                <a:lnTo>
                  <a:pt x="504964" y="2543429"/>
                </a:lnTo>
                <a:lnTo>
                  <a:pt x="504837" y="2554097"/>
                </a:lnTo>
                <a:lnTo>
                  <a:pt x="504774" y="2560269"/>
                </a:lnTo>
                <a:lnTo>
                  <a:pt x="494665" y="2554097"/>
                </a:lnTo>
                <a:lnTo>
                  <a:pt x="475615" y="2543429"/>
                </a:lnTo>
                <a:lnTo>
                  <a:pt x="436880" y="2524887"/>
                </a:lnTo>
                <a:lnTo>
                  <a:pt x="397891" y="2509774"/>
                </a:lnTo>
                <a:lnTo>
                  <a:pt x="358648" y="2497963"/>
                </a:lnTo>
                <a:lnTo>
                  <a:pt x="351370" y="2496312"/>
                </a:lnTo>
                <a:lnTo>
                  <a:pt x="339090" y="2493518"/>
                </a:lnTo>
                <a:lnTo>
                  <a:pt x="300101" y="2486914"/>
                </a:lnTo>
                <a:lnTo>
                  <a:pt x="261620" y="2483993"/>
                </a:lnTo>
                <a:lnTo>
                  <a:pt x="242697" y="2483612"/>
                </a:lnTo>
                <a:lnTo>
                  <a:pt x="224028" y="2484374"/>
                </a:lnTo>
                <a:lnTo>
                  <a:pt x="169545" y="2491359"/>
                </a:lnTo>
                <a:lnTo>
                  <a:pt x="118364" y="2506218"/>
                </a:lnTo>
                <a:lnTo>
                  <a:pt x="71628" y="2529078"/>
                </a:lnTo>
                <a:lnTo>
                  <a:pt x="32727" y="2557335"/>
                </a:lnTo>
                <a:lnTo>
                  <a:pt x="23622" y="2519807"/>
                </a:lnTo>
                <a:lnTo>
                  <a:pt x="0" y="2601595"/>
                </a:lnTo>
                <a:lnTo>
                  <a:pt x="79629" y="2571369"/>
                </a:lnTo>
                <a:lnTo>
                  <a:pt x="78816" y="2571242"/>
                </a:lnTo>
                <a:lnTo>
                  <a:pt x="42748" y="2565577"/>
                </a:lnTo>
                <a:lnTo>
                  <a:pt x="78486" y="2539746"/>
                </a:lnTo>
                <a:lnTo>
                  <a:pt x="123317" y="2517902"/>
                </a:lnTo>
                <a:lnTo>
                  <a:pt x="172466" y="2503678"/>
                </a:lnTo>
                <a:lnTo>
                  <a:pt x="224917" y="2496947"/>
                </a:lnTo>
                <a:lnTo>
                  <a:pt x="243205" y="2496312"/>
                </a:lnTo>
                <a:lnTo>
                  <a:pt x="261366" y="2496566"/>
                </a:lnTo>
                <a:lnTo>
                  <a:pt x="317627" y="2502408"/>
                </a:lnTo>
                <a:lnTo>
                  <a:pt x="355854" y="2510409"/>
                </a:lnTo>
                <a:lnTo>
                  <a:pt x="393954" y="2521839"/>
                </a:lnTo>
                <a:lnTo>
                  <a:pt x="432054" y="2536571"/>
                </a:lnTo>
                <a:lnTo>
                  <a:pt x="469773" y="2554859"/>
                </a:lnTo>
                <a:lnTo>
                  <a:pt x="497332" y="2570556"/>
                </a:lnTo>
                <a:lnTo>
                  <a:pt x="462280" y="2584831"/>
                </a:lnTo>
                <a:lnTo>
                  <a:pt x="546735" y="2596134"/>
                </a:lnTo>
                <a:close/>
              </a:path>
              <a:path w="5471159" h="2601595">
                <a:moveTo>
                  <a:pt x="1743710" y="2596134"/>
                </a:moveTo>
                <a:lnTo>
                  <a:pt x="1731772" y="2574798"/>
                </a:lnTo>
                <a:lnTo>
                  <a:pt x="1702181" y="2521839"/>
                </a:lnTo>
                <a:lnTo>
                  <a:pt x="1702155" y="2523617"/>
                </a:lnTo>
                <a:lnTo>
                  <a:pt x="1702041" y="2533650"/>
                </a:lnTo>
                <a:lnTo>
                  <a:pt x="1701939" y="2543556"/>
                </a:lnTo>
                <a:lnTo>
                  <a:pt x="1701812" y="2554097"/>
                </a:lnTo>
                <a:lnTo>
                  <a:pt x="1701749" y="2560269"/>
                </a:lnTo>
                <a:lnTo>
                  <a:pt x="1691640" y="2554097"/>
                </a:lnTo>
                <a:lnTo>
                  <a:pt x="1672590" y="2543556"/>
                </a:lnTo>
                <a:lnTo>
                  <a:pt x="1633982" y="2524760"/>
                </a:lnTo>
                <a:lnTo>
                  <a:pt x="1594993" y="2509647"/>
                </a:lnTo>
                <a:lnTo>
                  <a:pt x="1555877" y="2497963"/>
                </a:lnTo>
                <a:lnTo>
                  <a:pt x="1547355" y="2495931"/>
                </a:lnTo>
                <a:lnTo>
                  <a:pt x="1536192" y="2493264"/>
                </a:lnTo>
                <a:lnTo>
                  <a:pt x="1497330" y="2486787"/>
                </a:lnTo>
                <a:lnTo>
                  <a:pt x="1458976" y="2483612"/>
                </a:lnTo>
                <a:lnTo>
                  <a:pt x="1439926" y="2483231"/>
                </a:lnTo>
                <a:lnTo>
                  <a:pt x="1421257" y="2483866"/>
                </a:lnTo>
                <a:lnTo>
                  <a:pt x="1367028" y="2490724"/>
                </a:lnTo>
                <a:lnTo>
                  <a:pt x="1315656" y="2505710"/>
                </a:lnTo>
                <a:lnTo>
                  <a:pt x="1269238" y="2528062"/>
                </a:lnTo>
                <a:lnTo>
                  <a:pt x="1232230" y="2554732"/>
                </a:lnTo>
                <a:lnTo>
                  <a:pt x="1229423" y="2557145"/>
                </a:lnTo>
                <a:lnTo>
                  <a:pt x="1227836" y="2558415"/>
                </a:lnTo>
                <a:lnTo>
                  <a:pt x="1229347" y="2557145"/>
                </a:lnTo>
                <a:lnTo>
                  <a:pt x="1228826" y="2554732"/>
                </a:lnTo>
                <a:lnTo>
                  <a:pt x="1220089" y="2519680"/>
                </a:lnTo>
                <a:lnTo>
                  <a:pt x="1196975" y="2601595"/>
                </a:lnTo>
                <a:lnTo>
                  <a:pt x="1275816" y="2571115"/>
                </a:lnTo>
                <a:lnTo>
                  <a:pt x="1276477" y="2570861"/>
                </a:lnTo>
                <a:lnTo>
                  <a:pt x="1239481" y="2565273"/>
                </a:lnTo>
                <a:lnTo>
                  <a:pt x="1249172" y="2557145"/>
                </a:lnTo>
                <a:lnTo>
                  <a:pt x="1262380" y="2547620"/>
                </a:lnTo>
                <a:lnTo>
                  <a:pt x="1305433" y="2523617"/>
                </a:lnTo>
                <a:lnTo>
                  <a:pt x="1353058" y="2507107"/>
                </a:lnTo>
                <a:lnTo>
                  <a:pt x="1369275" y="2503297"/>
                </a:lnTo>
                <a:lnTo>
                  <a:pt x="1369098" y="2503297"/>
                </a:lnTo>
                <a:lnTo>
                  <a:pt x="1386967" y="2500122"/>
                </a:lnTo>
                <a:lnTo>
                  <a:pt x="1404493" y="2497963"/>
                </a:lnTo>
                <a:lnTo>
                  <a:pt x="1422273" y="2496566"/>
                </a:lnTo>
                <a:lnTo>
                  <a:pt x="1440307" y="2495931"/>
                </a:lnTo>
                <a:lnTo>
                  <a:pt x="1458722" y="2496185"/>
                </a:lnTo>
                <a:lnTo>
                  <a:pt x="1514856" y="2502027"/>
                </a:lnTo>
                <a:lnTo>
                  <a:pt x="1552829" y="2510282"/>
                </a:lnTo>
                <a:lnTo>
                  <a:pt x="1591056" y="2521712"/>
                </a:lnTo>
                <a:lnTo>
                  <a:pt x="1629156" y="2536571"/>
                </a:lnTo>
                <a:lnTo>
                  <a:pt x="1666748" y="2554732"/>
                </a:lnTo>
                <a:lnTo>
                  <a:pt x="1694307" y="2570556"/>
                </a:lnTo>
                <a:lnTo>
                  <a:pt x="1659255" y="2584831"/>
                </a:lnTo>
                <a:lnTo>
                  <a:pt x="1743710" y="2596134"/>
                </a:lnTo>
                <a:close/>
              </a:path>
              <a:path w="5471159" h="2601595">
                <a:moveTo>
                  <a:pt x="2471420" y="532130"/>
                </a:moveTo>
                <a:lnTo>
                  <a:pt x="2459355" y="504444"/>
                </a:lnTo>
                <a:lnTo>
                  <a:pt x="2437384" y="454025"/>
                </a:lnTo>
                <a:lnTo>
                  <a:pt x="2433243" y="491959"/>
                </a:lnTo>
                <a:lnTo>
                  <a:pt x="1844548" y="0"/>
                </a:lnTo>
                <a:lnTo>
                  <a:pt x="1836420" y="9652"/>
                </a:lnTo>
                <a:lnTo>
                  <a:pt x="2425039" y="501675"/>
                </a:lnTo>
                <a:lnTo>
                  <a:pt x="2388489" y="512445"/>
                </a:lnTo>
                <a:lnTo>
                  <a:pt x="2471420" y="532130"/>
                </a:lnTo>
                <a:close/>
              </a:path>
              <a:path w="5471159" h="2601595">
                <a:moveTo>
                  <a:pt x="3012186" y="2596134"/>
                </a:moveTo>
                <a:lnTo>
                  <a:pt x="3000286" y="2574925"/>
                </a:lnTo>
                <a:lnTo>
                  <a:pt x="2975635" y="2530957"/>
                </a:lnTo>
                <a:lnTo>
                  <a:pt x="2975635" y="2570924"/>
                </a:lnTo>
                <a:lnTo>
                  <a:pt x="2975521" y="2571115"/>
                </a:lnTo>
                <a:lnTo>
                  <a:pt x="2973705" y="2573909"/>
                </a:lnTo>
                <a:lnTo>
                  <a:pt x="2975635" y="2570924"/>
                </a:lnTo>
                <a:lnTo>
                  <a:pt x="2975635" y="2530957"/>
                </a:lnTo>
                <a:lnTo>
                  <a:pt x="2970530" y="2521839"/>
                </a:lnTo>
                <a:lnTo>
                  <a:pt x="2970453" y="2530729"/>
                </a:lnTo>
                <a:lnTo>
                  <a:pt x="2970326" y="2545207"/>
                </a:lnTo>
                <a:lnTo>
                  <a:pt x="2970199" y="2560256"/>
                </a:lnTo>
                <a:lnTo>
                  <a:pt x="2960116" y="2554097"/>
                </a:lnTo>
                <a:lnTo>
                  <a:pt x="2941066" y="2543429"/>
                </a:lnTo>
                <a:lnTo>
                  <a:pt x="2902331" y="2524760"/>
                </a:lnTo>
                <a:lnTo>
                  <a:pt x="2863342" y="2509647"/>
                </a:lnTo>
                <a:lnTo>
                  <a:pt x="2824226" y="2497963"/>
                </a:lnTo>
                <a:lnTo>
                  <a:pt x="2815704" y="2495931"/>
                </a:lnTo>
                <a:lnTo>
                  <a:pt x="2804541" y="2493264"/>
                </a:lnTo>
                <a:lnTo>
                  <a:pt x="2765679" y="2486787"/>
                </a:lnTo>
                <a:lnTo>
                  <a:pt x="2727325" y="2483612"/>
                </a:lnTo>
                <a:lnTo>
                  <a:pt x="2708402" y="2483231"/>
                </a:lnTo>
                <a:lnTo>
                  <a:pt x="2689606" y="2483866"/>
                </a:lnTo>
                <a:lnTo>
                  <a:pt x="2635377" y="2490724"/>
                </a:lnTo>
                <a:lnTo>
                  <a:pt x="2584005" y="2505710"/>
                </a:lnTo>
                <a:lnTo>
                  <a:pt x="2537714" y="2528062"/>
                </a:lnTo>
                <a:lnTo>
                  <a:pt x="2500515" y="2554859"/>
                </a:lnTo>
                <a:lnTo>
                  <a:pt x="2497899" y="2557145"/>
                </a:lnTo>
                <a:lnTo>
                  <a:pt x="2496312" y="2558415"/>
                </a:lnTo>
                <a:lnTo>
                  <a:pt x="2497810" y="2557145"/>
                </a:lnTo>
                <a:lnTo>
                  <a:pt x="2497328" y="2554859"/>
                </a:lnTo>
                <a:lnTo>
                  <a:pt x="2488565" y="2519680"/>
                </a:lnTo>
                <a:lnTo>
                  <a:pt x="2465451" y="2601595"/>
                </a:lnTo>
                <a:lnTo>
                  <a:pt x="2544165" y="2571115"/>
                </a:lnTo>
                <a:lnTo>
                  <a:pt x="2544826" y="2570861"/>
                </a:lnTo>
                <a:lnTo>
                  <a:pt x="2507958" y="2565273"/>
                </a:lnTo>
                <a:lnTo>
                  <a:pt x="2517648" y="2557145"/>
                </a:lnTo>
                <a:lnTo>
                  <a:pt x="2530729" y="2547620"/>
                </a:lnTo>
                <a:lnTo>
                  <a:pt x="2573782" y="2523617"/>
                </a:lnTo>
                <a:lnTo>
                  <a:pt x="2621407" y="2507107"/>
                </a:lnTo>
                <a:lnTo>
                  <a:pt x="2637625" y="2503297"/>
                </a:lnTo>
                <a:lnTo>
                  <a:pt x="2637447" y="2503297"/>
                </a:lnTo>
                <a:lnTo>
                  <a:pt x="2655316" y="2500122"/>
                </a:lnTo>
                <a:lnTo>
                  <a:pt x="2672842" y="2497963"/>
                </a:lnTo>
                <a:lnTo>
                  <a:pt x="2690622" y="2496566"/>
                </a:lnTo>
                <a:lnTo>
                  <a:pt x="2708783" y="2495931"/>
                </a:lnTo>
                <a:lnTo>
                  <a:pt x="2727071" y="2496185"/>
                </a:lnTo>
                <a:lnTo>
                  <a:pt x="2783205" y="2502027"/>
                </a:lnTo>
                <a:lnTo>
                  <a:pt x="2821178" y="2510282"/>
                </a:lnTo>
                <a:lnTo>
                  <a:pt x="2859405" y="2521712"/>
                </a:lnTo>
                <a:lnTo>
                  <a:pt x="2897505" y="2536571"/>
                </a:lnTo>
                <a:lnTo>
                  <a:pt x="2935224" y="2554859"/>
                </a:lnTo>
                <a:lnTo>
                  <a:pt x="2962884" y="2570619"/>
                </a:lnTo>
                <a:lnTo>
                  <a:pt x="2927731" y="2584831"/>
                </a:lnTo>
                <a:lnTo>
                  <a:pt x="3012186" y="2596134"/>
                </a:lnTo>
                <a:close/>
              </a:path>
              <a:path w="5471159" h="2601595">
                <a:moveTo>
                  <a:pt x="4274185" y="2596134"/>
                </a:moveTo>
                <a:lnTo>
                  <a:pt x="4262323" y="2574925"/>
                </a:lnTo>
                <a:lnTo>
                  <a:pt x="4232656" y="2521839"/>
                </a:lnTo>
                <a:lnTo>
                  <a:pt x="4232618" y="2524379"/>
                </a:lnTo>
                <a:lnTo>
                  <a:pt x="4232516" y="2533777"/>
                </a:lnTo>
                <a:lnTo>
                  <a:pt x="4232414" y="2543429"/>
                </a:lnTo>
                <a:lnTo>
                  <a:pt x="4232287" y="2554097"/>
                </a:lnTo>
                <a:lnTo>
                  <a:pt x="4232224" y="2560269"/>
                </a:lnTo>
                <a:lnTo>
                  <a:pt x="4222115" y="2554097"/>
                </a:lnTo>
                <a:lnTo>
                  <a:pt x="4203065" y="2543429"/>
                </a:lnTo>
                <a:lnTo>
                  <a:pt x="4164457" y="2524887"/>
                </a:lnTo>
                <a:lnTo>
                  <a:pt x="4125341" y="2509774"/>
                </a:lnTo>
                <a:lnTo>
                  <a:pt x="4086098" y="2497963"/>
                </a:lnTo>
                <a:lnTo>
                  <a:pt x="4078833" y="2496312"/>
                </a:lnTo>
                <a:lnTo>
                  <a:pt x="4066540" y="2493518"/>
                </a:lnTo>
                <a:lnTo>
                  <a:pt x="4027424" y="2486914"/>
                </a:lnTo>
                <a:lnTo>
                  <a:pt x="3989197" y="2483993"/>
                </a:lnTo>
                <a:lnTo>
                  <a:pt x="3970147" y="2483612"/>
                </a:lnTo>
                <a:lnTo>
                  <a:pt x="3951351" y="2484374"/>
                </a:lnTo>
                <a:lnTo>
                  <a:pt x="3896995" y="2491359"/>
                </a:lnTo>
                <a:lnTo>
                  <a:pt x="3845941" y="2506218"/>
                </a:lnTo>
                <a:lnTo>
                  <a:pt x="3799078" y="2529078"/>
                </a:lnTo>
                <a:lnTo>
                  <a:pt x="3760203" y="2557437"/>
                </a:lnTo>
                <a:lnTo>
                  <a:pt x="3751072" y="2519807"/>
                </a:lnTo>
                <a:lnTo>
                  <a:pt x="3727450" y="2601595"/>
                </a:lnTo>
                <a:lnTo>
                  <a:pt x="3807079" y="2571369"/>
                </a:lnTo>
                <a:lnTo>
                  <a:pt x="3806266" y="2571242"/>
                </a:lnTo>
                <a:lnTo>
                  <a:pt x="3770198" y="2565577"/>
                </a:lnTo>
                <a:lnTo>
                  <a:pt x="3805936" y="2539746"/>
                </a:lnTo>
                <a:lnTo>
                  <a:pt x="3850767" y="2517902"/>
                </a:lnTo>
                <a:lnTo>
                  <a:pt x="3899916" y="2503678"/>
                </a:lnTo>
                <a:lnTo>
                  <a:pt x="3952367" y="2496947"/>
                </a:lnTo>
                <a:lnTo>
                  <a:pt x="3970655" y="2496312"/>
                </a:lnTo>
                <a:lnTo>
                  <a:pt x="3988943" y="2496566"/>
                </a:lnTo>
                <a:lnTo>
                  <a:pt x="4045204" y="2502408"/>
                </a:lnTo>
                <a:lnTo>
                  <a:pt x="4083177" y="2510409"/>
                </a:lnTo>
                <a:lnTo>
                  <a:pt x="4121531" y="2521839"/>
                </a:lnTo>
                <a:lnTo>
                  <a:pt x="4159631" y="2536571"/>
                </a:lnTo>
                <a:lnTo>
                  <a:pt x="4197350" y="2554859"/>
                </a:lnTo>
                <a:lnTo>
                  <a:pt x="4224909" y="2570619"/>
                </a:lnTo>
                <a:lnTo>
                  <a:pt x="4189730" y="2584831"/>
                </a:lnTo>
                <a:lnTo>
                  <a:pt x="4274185" y="2596134"/>
                </a:lnTo>
                <a:close/>
              </a:path>
              <a:path w="5471159" h="2601595">
                <a:moveTo>
                  <a:pt x="5471160" y="2596134"/>
                </a:moveTo>
                <a:lnTo>
                  <a:pt x="5459222" y="2574798"/>
                </a:lnTo>
                <a:lnTo>
                  <a:pt x="5429631" y="2521839"/>
                </a:lnTo>
                <a:lnTo>
                  <a:pt x="5429605" y="2523617"/>
                </a:lnTo>
                <a:lnTo>
                  <a:pt x="5429491" y="2533650"/>
                </a:lnTo>
                <a:lnTo>
                  <a:pt x="5429389" y="2543556"/>
                </a:lnTo>
                <a:lnTo>
                  <a:pt x="5429262" y="2554097"/>
                </a:lnTo>
                <a:lnTo>
                  <a:pt x="5429199" y="2560269"/>
                </a:lnTo>
                <a:lnTo>
                  <a:pt x="5419090" y="2554097"/>
                </a:lnTo>
                <a:lnTo>
                  <a:pt x="5400040" y="2543556"/>
                </a:lnTo>
                <a:lnTo>
                  <a:pt x="5361432" y="2524760"/>
                </a:lnTo>
                <a:lnTo>
                  <a:pt x="5322443" y="2509647"/>
                </a:lnTo>
                <a:lnTo>
                  <a:pt x="5283200" y="2497963"/>
                </a:lnTo>
                <a:lnTo>
                  <a:pt x="5274742" y="2495931"/>
                </a:lnTo>
                <a:lnTo>
                  <a:pt x="5263642" y="2493264"/>
                </a:lnTo>
                <a:lnTo>
                  <a:pt x="5224653" y="2486787"/>
                </a:lnTo>
                <a:lnTo>
                  <a:pt x="5186299" y="2483612"/>
                </a:lnTo>
                <a:lnTo>
                  <a:pt x="5167376" y="2483231"/>
                </a:lnTo>
                <a:lnTo>
                  <a:pt x="5148707" y="2483866"/>
                </a:lnTo>
                <a:lnTo>
                  <a:pt x="5094351" y="2490724"/>
                </a:lnTo>
                <a:lnTo>
                  <a:pt x="5043106" y="2505710"/>
                </a:lnTo>
                <a:lnTo>
                  <a:pt x="4996688" y="2528062"/>
                </a:lnTo>
                <a:lnTo>
                  <a:pt x="4959642" y="2554732"/>
                </a:lnTo>
                <a:lnTo>
                  <a:pt x="4956873" y="2557145"/>
                </a:lnTo>
                <a:lnTo>
                  <a:pt x="4955286" y="2558415"/>
                </a:lnTo>
                <a:lnTo>
                  <a:pt x="4956784" y="2557145"/>
                </a:lnTo>
                <a:lnTo>
                  <a:pt x="4956276" y="2554732"/>
                </a:lnTo>
                <a:lnTo>
                  <a:pt x="4947539" y="2519680"/>
                </a:lnTo>
                <a:lnTo>
                  <a:pt x="4924425" y="2601595"/>
                </a:lnTo>
                <a:lnTo>
                  <a:pt x="5003139" y="2571115"/>
                </a:lnTo>
                <a:lnTo>
                  <a:pt x="5003800" y="2570861"/>
                </a:lnTo>
                <a:lnTo>
                  <a:pt x="4966932" y="2565273"/>
                </a:lnTo>
                <a:lnTo>
                  <a:pt x="4976622" y="2557145"/>
                </a:lnTo>
                <a:lnTo>
                  <a:pt x="4989703" y="2547620"/>
                </a:lnTo>
                <a:lnTo>
                  <a:pt x="5032883" y="2523617"/>
                </a:lnTo>
                <a:lnTo>
                  <a:pt x="5080381" y="2507107"/>
                </a:lnTo>
                <a:lnTo>
                  <a:pt x="5096726" y="2503297"/>
                </a:lnTo>
                <a:lnTo>
                  <a:pt x="5096548" y="2503297"/>
                </a:lnTo>
                <a:lnTo>
                  <a:pt x="5114417" y="2500122"/>
                </a:lnTo>
                <a:lnTo>
                  <a:pt x="5131943" y="2497963"/>
                </a:lnTo>
                <a:lnTo>
                  <a:pt x="5149723" y="2496566"/>
                </a:lnTo>
                <a:lnTo>
                  <a:pt x="5167757" y="2495931"/>
                </a:lnTo>
                <a:lnTo>
                  <a:pt x="5186172" y="2496185"/>
                </a:lnTo>
                <a:lnTo>
                  <a:pt x="5242306" y="2502027"/>
                </a:lnTo>
                <a:lnTo>
                  <a:pt x="5280279" y="2510282"/>
                </a:lnTo>
                <a:lnTo>
                  <a:pt x="5318506" y="2521712"/>
                </a:lnTo>
                <a:lnTo>
                  <a:pt x="5356606" y="2536571"/>
                </a:lnTo>
                <a:lnTo>
                  <a:pt x="5394198" y="2554732"/>
                </a:lnTo>
                <a:lnTo>
                  <a:pt x="5421757" y="2570556"/>
                </a:lnTo>
                <a:lnTo>
                  <a:pt x="5386705" y="2584831"/>
                </a:lnTo>
                <a:lnTo>
                  <a:pt x="5471160" y="25961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358140" y="5484876"/>
            <a:ext cx="8563610" cy="635635"/>
            <a:chOff x="358140" y="5484876"/>
            <a:chExt cx="8563610" cy="635635"/>
          </a:xfrm>
        </p:grpSpPr>
        <p:sp>
          <p:nvSpPr>
            <p:cNvPr id="24" name="object 24"/>
            <p:cNvSpPr/>
            <p:nvPr/>
          </p:nvSpPr>
          <p:spPr>
            <a:xfrm>
              <a:off x="371094" y="5497830"/>
              <a:ext cx="8537575" cy="609600"/>
            </a:xfrm>
            <a:custGeom>
              <a:avLst/>
              <a:gdLst/>
              <a:ahLst/>
              <a:cxnLst/>
              <a:rect l="l" t="t" r="r" b="b"/>
              <a:pathLst>
                <a:path w="8537575" h="609600">
                  <a:moveTo>
                    <a:pt x="8435848" y="0"/>
                  </a:moveTo>
                  <a:lnTo>
                    <a:pt x="101600" y="0"/>
                  </a:lnTo>
                  <a:lnTo>
                    <a:pt x="62054" y="7981"/>
                  </a:lnTo>
                  <a:lnTo>
                    <a:pt x="29759" y="29749"/>
                  </a:lnTo>
                  <a:lnTo>
                    <a:pt x="7984" y="62043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7984" y="547545"/>
                  </a:lnTo>
                  <a:lnTo>
                    <a:pt x="29759" y="579840"/>
                  </a:lnTo>
                  <a:lnTo>
                    <a:pt x="62054" y="601615"/>
                  </a:lnTo>
                  <a:lnTo>
                    <a:pt x="101600" y="609600"/>
                  </a:lnTo>
                  <a:lnTo>
                    <a:pt x="8435848" y="609600"/>
                  </a:lnTo>
                  <a:lnTo>
                    <a:pt x="8475404" y="601615"/>
                  </a:lnTo>
                  <a:lnTo>
                    <a:pt x="8507698" y="579840"/>
                  </a:lnTo>
                  <a:lnTo>
                    <a:pt x="8529466" y="547545"/>
                  </a:lnTo>
                  <a:lnTo>
                    <a:pt x="8537448" y="508000"/>
                  </a:lnTo>
                  <a:lnTo>
                    <a:pt x="8537448" y="101600"/>
                  </a:lnTo>
                  <a:lnTo>
                    <a:pt x="8529466" y="62043"/>
                  </a:lnTo>
                  <a:lnTo>
                    <a:pt x="8507698" y="29749"/>
                  </a:lnTo>
                  <a:lnTo>
                    <a:pt x="8475404" y="7981"/>
                  </a:lnTo>
                  <a:lnTo>
                    <a:pt x="843584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1094" y="5497830"/>
              <a:ext cx="8537575" cy="609600"/>
            </a:xfrm>
            <a:custGeom>
              <a:avLst/>
              <a:gdLst/>
              <a:ahLst/>
              <a:cxnLst/>
              <a:rect l="l" t="t" r="r" b="b"/>
              <a:pathLst>
                <a:path w="8537575" h="609600">
                  <a:moveTo>
                    <a:pt x="0" y="101600"/>
                  </a:moveTo>
                  <a:lnTo>
                    <a:pt x="7984" y="62043"/>
                  </a:lnTo>
                  <a:lnTo>
                    <a:pt x="29759" y="29749"/>
                  </a:lnTo>
                  <a:lnTo>
                    <a:pt x="62054" y="7981"/>
                  </a:lnTo>
                  <a:lnTo>
                    <a:pt x="101600" y="0"/>
                  </a:lnTo>
                  <a:lnTo>
                    <a:pt x="8435848" y="0"/>
                  </a:lnTo>
                  <a:lnTo>
                    <a:pt x="8475404" y="7981"/>
                  </a:lnTo>
                  <a:lnTo>
                    <a:pt x="8507698" y="29749"/>
                  </a:lnTo>
                  <a:lnTo>
                    <a:pt x="8529466" y="62043"/>
                  </a:lnTo>
                  <a:lnTo>
                    <a:pt x="8537448" y="101600"/>
                  </a:lnTo>
                  <a:lnTo>
                    <a:pt x="8537448" y="508000"/>
                  </a:lnTo>
                  <a:lnTo>
                    <a:pt x="8529466" y="547545"/>
                  </a:lnTo>
                  <a:lnTo>
                    <a:pt x="8507698" y="579840"/>
                  </a:lnTo>
                  <a:lnTo>
                    <a:pt x="8475404" y="601615"/>
                  </a:lnTo>
                  <a:lnTo>
                    <a:pt x="8435848" y="609600"/>
                  </a:lnTo>
                  <a:lnTo>
                    <a:pt x="101600" y="609600"/>
                  </a:lnTo>
                  <a:lnTo>
                    <a:pt x="62054" y="601615"/>
                  </a:lnTo>
                  <a:lnTo>
                    <a:pt x="29759" y="579840"/>
                  </a:lnTo>
                  <a:lnTo>
                    <a:pt x="7984" y="547545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33476" y="5620613"/>
            <a:ext cx="80105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Calibri"/>
                <a:cs typeface="Calibri"/>
              </a:rPr>
              <a:t>DONE!</a:t>
            </a:r>
            <a:r>
              <a:rPr sz="2000" i="1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suffices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re-</a:t>
            </a:r>
            <a:r>
              <a:rPr sz="2000" dirty="0">
                <a:latin typeface="Calibri"/>
                <a:cs typeface="Calibri"/>
              </a:rPr>
              <a:t>distribute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20;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17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was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redistributed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illustration.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306387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Outline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71727" y="1586166"/>
            <a:ext cx="6904990" cy="4379595"/>
            <a:chOff x="971727" y="1586166"/>
            <a:chExt cx="6904990" cy="4379595"/>
          </a:xfrm>
        </p:grpSpPr>
        <p:sp>
          <p:nvSpPr>
            <p:cNvPr id="4" name="object 4"/>
            <p:cNvSpPr/>
            <p:nvPr/>
          </p:nvSpPr>
          <p:spPr>
            <a:xfrm>
              <a:off x="984745" y="1599183"/>
              <a:ext cx="916940" cy="4353560"/>
            </a:xfrm>
            <a:custGeom>
              <a:avLst/>
              <a:gdLst/>
              <a:ahLst/>
              <a:cxnLst/>
              <a:rect l="l" t="t" r="r" b="b"/>
              <a:pathLst>
                <a:path w="916939" h="4353560">
                  <a:moveTo>
                    <a:pt x="15278" y="0"/>
                  </a:moveTo>
                  <a:lnTo>
                    <a:pt x="49280" y="34549"/>
                  </a:lnTo>
                  <a:lnTo>
                    <a:pt x="82628" y="69498"/>
                  </a:lnTo>
                  <a:lnTo>
                    <a:pt x="115323" y="104837"/>
                  </a:lnTo>
                  <a:lnTo>
                    <a:pt x="147363" y="140559"/>
                  </a:lnTo>
                  <a:lnTo>
                    <a:pt x="178750" y="176657"/>
                  </a:lnTo>
                  <a:lnTo>
                    <a:pt x="209483" y="213122"/>
                  </a:lnTo>
                  <a:lnTo>
                    <a:pt x="239562" y="249947"/>
                  </a:lnTo>
                  <a:lnTo>
                    <a:pt x="268987" y="287124"/>
                  </a:lnTo>
                  <a:lnTo>
                    <a:pt x="297758" y="324645"/>
                  </a:lnTo>
                  <a:lnTo>
                    <a:pt x="325875" y="362503"/>
                  </a:lnTo>
                  <a:lnTo>
                    <a:pt x="353338" y="400690"/>
                  </a:lnTo>
                  <a:lnTo>
                    <a:pt x="380148" y="439198"/>
                  </a:lnTo>
                  <a:lnTo>
                    <a:pt x="406303" y="478020"/>
                  </a:lnTo>
                  <a:lnTo>
                    <a:pt x="431805" y="517147"/>
                  </a:lnTo>
                  <a:lnTo>
                    <a:pt x="456653" y="556572"/>
                  </a:lnTo>
                  <a:lnTo>
                    <a:pt x="480847" y="596287"/>
                  </a:lnTo>
                  <a:lnTo>
                    <a:pt x="504387" y="636285"/>
                  </a:lnTo>
                  <a:lnTo>
                    <a:pt x="527273" y="676557"/>
                  </a:lnTo>
                  <a:lnTo>
                    <a:pt x="549505" y="717097"/>
                  </a:lnTo>
                  <a:lnTo>
                    <a:pt x="571084" y="757895"/>
                  </a:lnTo>
                  <a:lnTo>
                    <a:pt x="592008" y="798946"/>
                  </a:lnTo>
                  <a:lnTo>
                    <a:pt x="612279" y="840239"/>
                  </a:lnTo>
                  <a:lnTo>
                    <a:pt x="631895" y="881769"/>
                  </a:lnTo>
                  <a:lnTo>
                    <a:pt x="650858" y="923527"/>
                  </a:lnTo>
                  <a:lnTo>
                    <a:pt x="669167" y="965506"/>
                  </a:lnTo>
                  <a:lnTo>
                    <a:pt x="686822" y="1007698"/>
                  </a:lnTo>
                  <a:lnTo>
                    <a:pt x="703823" y="1050094"/>
                  </a:lnTo>
                  <a:lnTo>
                    <a:pt x="720170" y="1092688"/>
                  </a:lnTo>
                  <a:lnTo>
                    <a:pt x="735864" y="1135472"/>
                  </a:lnTo>
                  <a:lnTo>
                    <a:pt x="750903" y="1178437"/>
                  </a:lnTo>
                  <a:lnTo>
                    <a:pt x="765289" y="1221577"/>
                  </a:lnTo>
                  <a:lnTo>
                    <a:pt x="779020" y="1264883"/>
                  </a:lnTo>
                  <a:lnTo>
                    <a:pt x="792098" y="1308347"/>
                  </a:lnTo>
                  <a:lnTo>
                    <a:pt x="804522" y="1351962"/>
                  </a:lnTo>
                  <a:lnTo>
                    <a:pt x="816292" y="1395721"/>
                  </a:lnTo>
                  <a:lnTo>
                    <a:pt x="827408" y="1439615"/>
                  </a:lnTo>
                  <a:lnTo>
                    <a:pt x="837870" y="1483637"/>
                  </a:lnTo>
                  <a:lnTo>
                    <a:pt x="847679" y="1527778"/>
                  </a:lnTo>
                  <a:lnTo>
                    <a:pt x="856833" y="1572032"/>
                  </a:lnTo>
                  <a:lnTo>
                    <a:pt x="865334" y="1616391"/>
                  </a:lnTo>
                  <a:lnTo>
                    <a:pt x="873180" y="1660846"/>
                  </a:lnTo>
                  <a:lnTo>
                    <a:pt x="880373" y="1705390"/>
                  </a:lnTo>
                  <a:lnTo>
                    <a:pt x="886912" y="1750015"/>
                  </a:lnTo>
                  <a:lnTo>
                    <a:pt x="892797" y="1794714"/>
                  </a:lnTo>
                  <a:lnTo>
                    <a:pt x="898028" y="1839478"/>
                  </a:lnTo>
                  <a:lnTo>
                    <a:pt x="902605" y="1884301"/>
                  </a:lnTo>
                  <a:lnTo>
                    <a:pt x="906529" y="1929174"/>
                  </a:lnTo>
                  <a:lnTo>
                    <a:pt x="909798" y="1974090"/>
                  </a:lnTo>
                  <a:lnTo>
                    <a:pt x="912414" y="2019040"/>
                  </a:lnTo>
                  <a:lnTo>
                    <a:pt x="914375" y="2064017"/>
                  </a:lnTo>
                  <a:lnTo>
                    <a:pt x="915683" y="2109014"/>
                  </a:lnTo>
                  <a:lnTo>
                    <a:pt x="916337" y="2154023"/>
                  </a:lnTo>
                  <a:lnTo>
                    <a:pt x="916337" y="2199035"/>
                  </a:lnTo>
                  <a:lnTo>
                    <a:pt x="915683" y="2244043"/>
                  </a:lnTo>
                  <a:lnTo>
                    <a:pt x="914375" y="2289040"/>
                  </a:lnTo>
                  <a:lnTo>
                    <a:pt x="912414" y="2334018"/>
                  </a:lnTo>
                  <a:lnTo>
                    <a:pt x="909798" y="2378968"/>
                  </a:lnTo>
                  <a:lnTo>
                    <a:pt x="906529" y="2423884"/>
                  </a:lnTo>
                  <a:lnTo>
                    <a:pt x="902605" y="2468757"/>
                  </a:lnTo>
                  <a:lnTo>
                    <a:pt x="898028" y="2513579"/>
                  </a:lnTo>
                  <a:lnTo>
                    <a:pt x="892797" y="2558344"/>
                  </a:lnTo>
                  <a:lnTo>
                    <a:pt x="886912" y="2603043"/>
                  </a:lnTo>
                  <a:lnTo>
                    <a:pt x="880373" y="2647668"/>
                  </a:lnTo>
                  <a:lnTo>
                    <a:pt x="873180" y="2692213"/>
                  </a:lnTo>
                  <a:lnTo>
                    <a:pt x="865334" y="2736668"/>
                  </a:lnTo>
                  <a:lnTo>
                    <a:pt x="856833" y="2781026"/>
                  </a:lnTo>
                  <a:lnTo>
                    <a:pt x="847679" y="2825280"/>
                  </a:lnTo>
                  <a:lnTo>
                    <a:pt x="837870" y="2869422"/>
                  </a:lnTo>
                  <a:lnTo>
                    <a:pt x="827408" y="2913444"/>
                  </a:lnTo>
                  <a:lnTo>
                    <a:pt x="816292" y="2957338"/>
                  </a:lnTo>
                  <a:lnTo>
                    <a:pt x="804522" y="3001097"/>
                  </a:lnTo>
                  <a:lnTo>
                    <a:pt x="792098" y="3044713"/>
                  </a:lnTo>
                  <a:lnTo>
                    <a:pt x="779020" y="3088178"/>
                  </a:lnTo>
                  <a:lnTo>
                    <a:pt x="765289" y="3131484"/>
                  </a:lnTo>
                  <a:lnTo>
                    <a:pt x="750903" y="3174624"/>
                  </a:lnTo>
                  <a:lnTo>
                    <a:pt x="735864" y="3217589"/>
                  </a:lnTo>
                  <a:lnTo>
                    <a:pt x="720170" y="3260373"/>
                  </a:lnTo>
                  <a:lnTo>
                    <a:pt x="703823" y="3302968"/>
                  </a:lnTo>
                  <a:lnTo>
                    <a:pt x="686822" y="3345364"/>
                  </a:lnTo>
                  <a:lnTo>
                    <a:pt x="669167" y="3387556"/>
                  </a:lnTo>
                  <a:lnTo>
                    <a:pt x="650858" y="3429535"/>
                  </a:lnTo>
                  <a:lnTo>
                    <a:pt x="631895" y="3471294"/>
                  </a:lnTo>
                  <a:lnTo>
                    <a:pt x="612279" y="3512824"/>
                  </a:lnTo>
                  <a:lnTo>
                    <a:pt x="592008" y="3554119"/>
                  </a:lnTo>
                  <a:lnTo>
                    <a:pt x="571084" y="3595169"/>
                  </a:lnTo>
                  <a:lnTo>
                    <a:pt x="549505" y="3635968"/>
                  </a:lnTo>
                  <a:lnTo>
                    <a:pt x="527273" y="3676508"/>
                  </a:lnTo>
                  <a:lnTo>
                    <a:pt x="504387" y="3716781"/>
                  </a:lnTo>
                  <a:lnTo>
                    <a:pt x="480847" y="3756779"/>
                  </a:lnTo>
                  <a:lnTo>
                    <a:pt x="456653" y="3796495"/>
                  </a:lnTo>
                  <a:lnTo>
                    <a:pt x="431805" y="3835921"/>
                  </a:lnTo>
                  <a:lnTo>
                    <a:pt x="406303" y="3875048"/>
                  </a:lnTo>
                  <a:lnTo>
                    <a:pt x="380148" y="3913870"/>
                  </a:lnTo>
                  <a:lnTo>
                    <a:pt x="353338" y="3952379"/>
                  </a:lnTo>
                  <a:lnTo>
                    <a:pt x="325875" y="3990566"/>
                  </a:lnTo>
                  <a:lnTo>
                    <a:pt x="297758" y="4028425"/>
                  </a:lnTo>
                  <a:lnTo>
                    <a:pt x="268987" y="4065947"/>
                  </a:lnTo>
                  <a:lnTo>
                    <a:pt x="239562" y="4103125"/>
                  </a:lnTo>
                  <a:lnTo>
                    <a:pt x="209483" y="4139950"/>
                  </a:lnTo>
                  <a:lnTo>
                    <a:pt x="178750" y="4176416"/>
                  </a:lnTo>
                  <a:lnTo>
                    <a:pt x="147363" y="4212514"/>
                  </a:lnTo>
                  <a:lnTo>
                    <a:pt x="115323" y="4248237"/>
                  </a:lnTo>
                  <a:lnTo>
                    <a:pt x="82628" y="4283577"/>
                  </a:lnTo>
                  <a:lnTo>
                    <a:pt x="49280" y="4318526"/>
                  </a:lnTo>
                  <a:lnTo>
                    <a:pt x="15278" y="4353077"/>
                  </a:lnTo>
                  <a:lnTo>
                    <a:pt x="0" y="4337786"/>
                  </a:lnTo>
                  <a:lnTo>
                    <a:pt x="33766" y="4303478"/>
                  </a:lnTo>
                  <a:lnTo>
                    <a:pt x="66882" y="4268774"/>
                  </a:lnTo>
                  <a:lnTo>
                    <a:pt x="99350" y="4233682"/>
                  </a:lnTo>
                  <a:lnTo>
                    <a:pt x="131168" y="4198210"/>
                  </a:lnTo>
                  <a:lnTo>
                    <a:pt x="162337" y="4162365"/>
                  </a:lnTo>
                  <a:lnTo>
                    <a:pt x="192856" y="4126155"/>
                  </a:lnTo>
                  <a:lnTo>
                    <a:pt x="222726" y="4089588"/>
                  </a:lnTo>
                  <a:lnTo>
                    <a:pt x="251947" y="4052671"/>
                  </a:lnTo>
                  <a:lnTo>
                    <a:pt x="280518" y="4015412"/>
                  </a:lnTo>
                  <a:lnTo>
                    <a:pt x="308440" y="3977820"/>
                  </a:lnTo>
                  <a:lnTo>
                    <a:pt x="335713" y="3939900"/>
                  </a:lnTo>
                  <a:lnTo>
                    <a:pt x="362336" y="3901662"/>
                  </a:lnTo>
                  <a:lnTo>
                    <a:pt x="388310" y="3863112"/>
                  </a:lnTo>
                  <a:lnTo>
                    <a:pt x="413634" y="3824259"/>
                  </a:lnTo>
                  <a:lnTo>
                    <a:pt x="438310" y="3785111"/>
                  </a:lnTo>
                  <a:lnTo>
                    <a:pt x="462336" y="3745674"/>
                  </a:lnTo>
                  <a:lnTo>
                    <a:pt x="485712" y="3705957"/>
                  </a:lnTo>
                  <a:lnTo>
                    <a:pt x="508439" y="3665967"/>
                  </a:lnTo>
                  <a:lnTo>
                    <a:pt x="530517" y="3625711"/>
                  </a:lnTo>
                  <a:lnTo>
                    <a:pt x="551946" y="3585199"/>
                  </a:lnTo>
                  <a:lnTo>
                    <a:pt x="572725" y="3544437"/>
                  </a:lnTo>
                  <a:lnTo>
                    <a:pt x="592855" y="3503432"/>
                  </a:lnTo>
                  <a:lnTo>
                    <a:pt x="612335" y="3462194"/>
                  </a:lnTo>
                  <a:lnTo>
                    <a:pt x="631166" y="3420728"/>
                  </a:lnTo>
                  <a:lnTo>
                    <a:pt x="649348" y="3379044"/>
                  </a:lnTo>
                  <a:lnTo>
                    <a:pt x="666880" y="3337149"/>
                  </a:lnTo>
                  <a:lnTo>
                    <a:pt x="683763" y="3295050"/>
                  </a:lnTo>
                  <a:lnTo>
                    <a:pt x="699997" y="3252754"/>
                  </a:lnTo>
                  <a:lnTo>
                    <a:pt x="715581" y="3210271"/>
                  </a:lnTo>
                  <a:lnTo>
                    <a:pt x="730516" y="3167607"/>
                  </a:lnTo>
                  <a:lnTo>
                    <a:pt x="744802" y="3124770"/>
                  </a:lnTo>
                  <a:lnTo>
                    <a:pt x="758438" y="3081768"/>
                  </a:lnTo>
                  <a:lnTo>
                    <a:pt x="771425" y="3038609"/>
                  </a:lnTo>
                  <a:lnTo>
                    <a:pt x="783763" y="2995300"/>
                  </a:lnTo>
                  <a:lnTo>
                    <a:pt x="795451" y="2951848"/>
                  </a:lnTo>
                  <a:lnTo>
                    <a:pt x="806490" y="2908262"/>
                  </a:lnTo>
                  <a:lnTo>
                    <a:pt x="816880" y="2864550"/>
                  </a:lnTo>
                  <a:lnTo>
                    <a:pt x="826620" y="2820718"/>
                  </a:lnTo>
                  <a:lnTo>
                    <a:pt x="835711" y="2776775"/>
                  </a:lnTo>
                  <a:lnTo>
                    <a:pt x="844152" y="2732728"/>
                  </a:lnTo>
                  <a:lnTo>
                    <a:pt x="851945" y="2688585"/>
                  </a:lnTo>
                  <a:lnTo>
                    <a:pt x="859087" y="2644353"/>
                  </a:lnTo>
                  <a:lnTo>
                    <a:pt x="865581" y="2600041"/>
                  </a:lnTo>
                  <a:lnTo>
                    <a:pt x="871425" y="2555656"/>
                  </a:lnTo>
                  <a:lnTo>
                    <a:pt x="876620" y="2511206"/>
                  </a:lnTo>
                  <a:lnTo>
                    <a:pt x="881165" y="2466698"/>
                  </a:lnTo>
                  <a:lnTo>
                    <a:pt x="885061" y="2422140"/>
                  </a:lnTo>
                  <a:lnTo>
                    <a:pt x="888308" y="2377540"/>
                  </a:lnTo>
                  <a:lnTo>
                    <a:pt x="890906" y="2332905"/>
                  </a:lnTo>
                  <a:lnTo>
                    <a:pt x="892854" y="2288244"/>
                  </a:lnTo>
                  <a:lnTo>
                    <a:pt x="894152" y="2243563"/>
                  </a:lnTo>
                  <a:lnTo>
                    <a:pt x="894802" y="2198870"/>
                  </a:lnTo>
                  <a:lnTo>
                    <a:pt x="894802" y="2154174"/>
                  </a:lnTo>
                  <a:lnTo>
                    <a:pt x="894152" y="2109482"/>
                  </a:lnTo>
                  <a:lnTo>
                    <a:pt x="892854" y="2064801"/>
                  </a:lnTo>
                  <a:lnTo>
                    <a:pt x="890906" y="2020139"/>
                  </a:lnTo>
                  <a:lnTo>
                    <a:pt x="888308" y="1975504"/>
                  </a:lnTo>
                  <a:lnTo>
                    <a:pt x="885061" y="1930904"/>
                  </a:lnTo>
                  <a:lnTo>
                    <a:pt x="881165" y="1886346"/>
                  </a:lnTo>
                  <a:lnTo>
                    <a:pt x="876620" y="1841838"/>
                  </a:lnTo>
                  <a:lnTo>
                    <a:pt x="871425" y="1797388"/>
                  </a:lnTo>
                  <a:lnTo>
                    <a:pt x="865581" y="1753003"/>
                  </a:lnTo>
                  <a:lnTo>
                    <a:pt x="859087" y="1708690"/>
                  </a:lnTo>
                  <a:lnTo>
                    <a:pt x="851945" y="1664459"/>
                  </a:lnTo>
                  <a:lnTo>
                    <a:pt x="844152" y="1620316"/>
                  </a:lnTo>
                  <a:lnTo>
                    <a:pt x="835711" y="1576269"/>
                  </a:lnTo>
                  <a:lnTo>
                    <a:pt x="826620" y="1532325"/>
                  </a:lnTo>
                  <a:lnTo>
                    <a:pt x="816880" y="1488493"/>
                  </a:lnTo>
                  <a:lnTo>
                    <a:pt x="806490" y="1444780"/>
                  </a:lnTo>
                  <a:lnTo>
                    <a:pt x="795451" y="1401194"/>
                  </a:lnTo>
                  <a:lnTo>
                    <a:pt x="783763" y="1357743"/>
                  </a:lnTo>
                  <a:lnTo>
                    <a:pt x="771425" y="1314433"/>
                  </a:lnTo>
                  <a:lnTo>
                    <a:pt x="758438" y="1271273"/>
                  </a:lnTo>
                  <a:lnTo>
                    <a:pt x="744802" y="1228271"/>
                  </a:lnTo>
                  <a:lnTo>
                    <a:pt x="730516" y="1185434"/>
                  </a:lnTo>
                  <a:lnTo>
                    <a:pt x="715581" y="1142770"/>
                  </a:lnTo>
                  <a:lnTo>
                    <a:pt x="699997" y="1100286"/>
                  </a:lnTo>
                  <a:lnTo>
                    <a:pt x="683763" y="1057991"/>
                  </a:lnTo>
                  <a:lnTo>
                    <a:pt x="666880" y="1015891"/>
                  </a:lnTo>
                  <a:lnTo>
                    <a:pt x="649348" y="973995"/>
                  </a:lnTo>
                  <a:lnTo>
                    <a:pt x="631166" y="932311"/>
                  </a:lnTo>
                  <a:lnTo>
                    <a:pt x="612335" y="890845"/>
                  </a:lnTo>
                  <a:lnTo>
                    <a:pt x="592855" y="849606"/>
                  </a:lnTo>
                  <a:lnTo>
                    <a:pt x="572725" y="808601"/>
                  </a:lnTo>
                  <a:lnTo>
                    <a:pt x="551946" y="767838"/>
                  </a:lnTo>
                  <a:lnTo>
                    <a:pt x="530517" y="727326"/>
                  </a:lnTo>
                  <a:lnTo>
                    <a:pt x="508439" y="687070"/>
                  </a:lnTo>
                  <a:lnTo>
                    <a:pt x="485712" y="647079"/>
                  </a:lnTo>
                  <a:lnTo>
                    <a:pt x="462336" y="607362"/>
                  </a:lnTo>
                  <a:lnTo>
                    <a:pt x="438310" y="567924"/>
                  </a:lnTo>
                  <a:lnTo>
                    <a:pt x="413634" y="528775"/>
                  </a:lnTo>
                  <a:lnTo>
                    <a:pt x="388310" y="489921"/>
                  </a:lnTo>
                  <a:lnTo>
                    <a:pt x="362336" y="451371"/>
                  </a:lnTo>
                  <a:lnTo>
                    <a:pt x="335713" y="413133"/>
                  </a:lnTo>
                  <a:lnTo>
                    <a:pt x="308440" y="375213"/>
                  </a:lnTo>
                  <a:lnTo>
                    <a:pt x="280518" y="337619"/>
                  </a:lnTo>
                  <a:lnTo>
                    <a:pt x="251947" y="300360"/>
                  </a:lnTo>
                  <a:lnTo>
                    <a:pt x="222726" y="263443"/>
                  </a:lnTo>
                  <a:lnTo>
                    <a:pt x="192856" y="226875"/>
                  </a:lnTo>
                  <a:lnTo>
                    <a:pt x="162337" y="190664"/>
                  </a:lnTo>
                  <a:lnTo>
                    <a:pt x="131168" y="154819"/>
                  </a:lnTo>
                  <a:lnTo>
                    <a:pt x="99350" y="119346"/>
                  </a:lnTo>
                  <a:lnTo>
                    <a:pt x="66882" y="84253"/>
                  </a:lnTo>
                  <a:lnTo>
                    <a:pt x="33766" y="49548"/>
                  </a:lnTo>
                  <a:lnTo>
                    <a:pt x="0" y="15239"/>
                  </a:lnTo>
                  <a:lnTo>
                    <a:pt x="15278" y="0"/>
                  </a:lnTo>
                  <a:close/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6431280" y="0"/>
                  </a:moveTo>
                  <a:lnTo>
                    <a:pt x="0" y="0"/>
                  </a:lnTo>
                  <a:lnTo>
                    <a:pt x="0" y="702563"/>
                  </a:lnTo>
                  <a:lnTo>
                    <a:pt x="6431280" y="702563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1798" y="1841753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4">
                  <a:moveTo>
                    <a:pt x="0" y="702563"/>
                  </a:moveTo>
                  <a:lnTo>
                    <a:pt x="6431280" y="702563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76754" y="1987677"/>
            <a:ext cx="16205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Why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Indexing?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8344" y="1740344"/>
            <a:ext cx="6898005" cy="1873250"/>
            <a:chOff x="978344" y="1740344"/>
            <a:chExt cx="6898005" cy="1873250"/>
          </a:xfrm>
        </p:grpSpPr>
        <p:sp>
          <p:nvSpPr>
            <p:cNvPr id="9" name="object 9"/>
            <p:cNvSpPr/>
            <p:nvPr/>
          </p:nvSpPr>
          <p:spPr>
            <a:xfrm>
              <a:off x="991362" y="1753362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91362" y="1753362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35658" y="2896362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8"/>
                  </a:lnTo>
                  <a:lnTo>
                    <a:pt x="6027420" y="704088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35658" y="2896362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8"/>
                  </a:moveTo>
                  <a:lnTo>
                    <a:pt x="6027420" y="704088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380233" y="3043173"/>
            <a:ext cx="40735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Storing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1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Records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1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2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Types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382204" y="2794952"/>
            <a:ext cx="6494145" cy="1873250"/>
            <a:chOff x="1382204" y="2794952"/>
            <a:chExt cx="6494145" cy="1873250"/>
          </a:xfrm>
        </p:grpSpPr>
        <p:sp>
          <p:nvSpPr>
            <p:cNvPr id="15" name="object 15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95221" y="280796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6027420" y="0"/>
                  </a:moveTo>
                  <a:lnTo>
                    <a:pt x="0" y="0"/>
                  </a:lnTo>
                  <a:lnTo>
                    <a:pt x="0" y="704087"/>
                  </a:lnTo>
                  <a:lnTo>
                    <a:pt x="6027420" y="704087"/>
                  </a:lnTo>
                  <a:lnTo>
                    <a:pt x="602742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35658" y="3950969"/>
              <a:ext cx="6027420" cy="704215"/>
            </a:xfrm>
            <a:custGeom>
              <a:avLst/>
              <a:gdLst/>
              <a:ahLst/>
              <a:cxnLst/>
              <a:rect l="l" t="t" r="r" b="b"/>
              <a:pathLst>
                <a:path w="6027420" h="704214">
                  <a:moveTo>
                    <a:pt x="0" y="704087"/>
                  </a:moveTo>
                  <a:lnTo>
                    <a:pt x="6027420" y="704087"/>
                  </a:lnTo>
                  <a:lnTo>
                    <a:pt x="6027420" y="0"/>
                  </a:lnTo>
                  <a:lnTo>
                    <a:pt x="0" y="0"/>
                  </a:lnTo>
                  <a:lnTo>
                    <a:pt x="0" y="704087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380233" y="4098797"/>
            <a:ext cx="52247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Calibri"/>
                <a:cs typeface="Calibri"/>
              </a:rPr>
              <a:t>Indexed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Sequential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Access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Method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(ISAM)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382204" y="3851084"/>
            <a:ext cx="6494145" cy="1871980"/>
            <a:chOff x="1382204" y="3851084"/>
            <a:chExt cx="6494145" cy="1871980"/>
          </a:xfrm>
        </p:grpSpPr>
        <p:sp>
          <p:nvSpPr>
            <p:cNvPr id="21" name="object 21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3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4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3" y="879348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7" y="439674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95221" y="3864101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4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3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7" y="439674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3" y="879348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6431280" y="0"/>
                  </a:moveTo>
                  <a:lnTo>
                    <a:pt x="0" y="0"/>
                  </a:lnTo>
                  <a:lnTo>
                    <a:pt x="0" y="702564"/>
                  </a:lnTo>
                  <a:lnTo>
                    <a:pt x="6431280" y="702564"/>
                  </a:lnTo>
                  <a:lnTo>
                    <a:pt x="643128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31797" y="5007101"/>
              <a:ext cx="6431280" cy="702945"/>
            </a:xfrm>
            <a:custGeom>
              <a:avLst/>
              <a:gdLst/>
              <a:ahLst/>
              <a:cxnLst/>
              <a:rect l="l" t="t" r="r" b="b"/>
              <a:pathLst>
                <a:path w="6431280" h="702945">
                  <a:moveTo>
                    <a:pt x="0" y="702564"/>
                  </a:moveTo>
                  <a:lnTo>
                    <a:pt x="6431280" y="702564"/>
                  </a:lnTo>
                  <a:lnTo>
                    <a:pt x="6431280" y="0"/>
                  </a:lnTo>
                  <a:lnTo>
                    <a:pt x="0" y="0"/>
                  </a:lnTo>
                  <a:lnTo>
                    <a:pt x="0" y="70256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976754" y="5153914"/>
            <a:ext cx="9359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B+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78408" y="4905755"/>
            <a:ext cx="905510" cy="905510"/>
            <a:chOff x="978408" y="4905755"/>
            <a:chExt cx="905510" cy="905510"/>
          </a:xfrm>
        </p:grpSpPr>
        <p:sp>
          <p:nvSpPr>
            <p:cNvPr id="27" name="object 27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439674" y="0"/>
                  </a:moveTo>
                  <a:lnTo>
                    <a:pt x="391766" y="2579"/>
                  </a:lnTo>
                  <a:lnTo>
                    <a:pt x="345353" y="10141"/>
                  </a:lnTo>
                  <a:lnTo>
                    <a:pt x="300703" y="22414"/>
                  </a:lnTo>
                  <a:lnTo>
                    <a:pt x="258083" y="39133"/>
                  </a:lnTo>
                  <a:lnTo>
                    <a:pt x="217762" y="60028"/>
                  </a:lnTo>
                  <a:lnTo>
                    <a:pt x="180008" y="84831"/>
                  </a:lnTo>
                  <a:lnTo>
                    <a:pt x="145090" y="113275"/>
                  </a:lnTo>
                  <a:lnTo>
                    <a:pt x="113275" y="145090"/>
                  </a:lnTo>
                  <a:lnTo>
                    <a:pt x="84831" y="180008"/>
                  </a:lnTo>
                  <a:lnTo>
                    <a:pt x="60028" y="217762"/>
                  </a:lnTo>
                  <a:lnTo>
                    <a:pt x="39133" y="258083"/>
                  </a:lnTo>
                  <a:lnTo>
                    <a:pt x="22414" y="300703"/>
                  </a:lnTo>
                  <a:lnTo>
                    <a:pt x="10141" y="345353"/>
                  </a:lnTo>
                  <a:lnTo>
                    <a:pt x="2579" y="391766"/>
                  </a:lnTo>
                  <a:lnTo>
                    <a:pt x="0" y="439673"/>
                  </a:lnTo>
                  <a:lnTo>
                    <a:pt x="2579" y="487581"/>
                  </a:lnTo>
                  <a:lnTo>
                    <a:pt x="10141" y="533994"/>
                  </a:lnTo>
                  <a:lnTo>
                    <a:pt x="22414" y="578644"/>
                  </a:lnTo>
                  <a:lnTo>
                    <a:pt x="39133" y="621264"/>
                  </a:lnTo>
                  <a:lnTo>
                    <a:pt x="60028" y="661585"/>
                  </a:lnTo>
                  <a:lnTo>
                    <a:pt x="84831" y="699339"/>
                  </a:lnTo>
                  <a:lnTo>
                    <a:pt x="113275" y="734257"/>
                  </a:lnTo>
                  <a:lnTo>
                    <a:pt x="145090" y="766072"/>
                  </a:lnTo>
                  <a:lnTo>
                    <a:pt x="180008" y="794516"/>
                  </a:lnTo>
                  <a:lnTo>
                    <a:pt x="217762" y="819319"/>
                  </a:lnTo>
                  <a:lnTo>
                    <a:pt x="258083" y="840214"/>
                  </a:lnTo>
                  <a:lnTo>
                    <a:pt x="300703" y="856933"/>
                  </a:lnTo>
                  <a:lnTo>
                    <a:pt x="345353" y="869206"/>
                  </a:lnTo>
                  <a:lnTo>
                    <a:pt x="391766" y="876768"/>
                  </a:lnTo>
                  <a:lnTo>
                    <a:pt x="439674" y="879347"/>
                  </a:lnTo>
                  <a:lnTo>
                    <a:pt x="487581" y="876768"/>
                  </a:lnTo>
                  <a:lnTo>
                    <a:pt x="533994" y="869206"/>
                  </a:lnTo>
                  <a:lnTo>
                    <a:pt x="578644" y="856933"/>
                  </a:lnTo>
                  <a:lnTo>
                    <a:pt x="621264" y="840214"/>
                  </a:lnTo>
                  <a:lnTo>
                    <a:pt x="661585" y="819319"/>
                  </a:lnTo>
                  <a:lnTo>
                    <a:pt x="699339" y="794516"/>
                  </a:lnTo>
                  <a:lnTo>
                    <a:pt x="734257" y="766072"/>
                  </a:lnTo>
                  <a:lnTo>
                    <a:pt x="766072" y="734257"/>
                  </a:lnTo>
                  <a:lnTo>
                    <a:pt x="794516" y="699339"/>
                  </a:lnTo>
                  <a:lnTo>
                    <a:pt x="819319" y="661585"/>
                  </a:lnTo>
                  <a:lnTo>
                    <a:pt x="840214" y="621264"/>
                  </a:lnTo>
                  <a:lnTo>
                    <a:pt x="856933" y="578644"/>
                  </a:lnTo>
                  <a:lnTo>
                    <a:pt x="869206" y="533994"/>
                  </a:lnTo>
                  <a:lnTo>
                    <a:pt x="876768" y="487581"/>
                  </a:lnTo>
                  <a:lnTo>
                    <a:pt x="879348" y="439673"/>
                  </a:lnTo>
                  <a:lnTo>
                    <a:pt x="876768" y="391766"/>
                  </a:lnTo>
                  <a:lnTo>
                    <a:pt x="869206" y="345353"/>
                  </a:lnTo>
                  <a:lnTo>
                    <a:pt x="856933" y="300703"/>
                  </a:lnTo>
                  <a:lnTo>
                    <a:pt x="840214" y="258083"/>
                  </a:lnTo>
                  <a:lnTo>
                    <a:pt x="819319" y="217762"/>
                  </a:lnTo>
                  <a:lnTo>
                    <a:pt x="794516" y="180008"/>
                  </a:lnTo>
                  <a:lnTo>
                    <a:pt x="766072" y="145090"/>
                  </a:lnTo>
                  <a:lnTo>
                    <a:pt x="734257" y="113275"/>
                  </a:lnTo>
                  <a:lnTo>
                    <a:pt x="699339" y="84831"/>
                  </a:lnTo>
                  <a:lnTo>
                    <a:pt x="661585" y="60028"/>
                  </a:lnTo>
                  <a:lnTo>
                    <a:pt x="621264" y="39133"/>
                  </a:lnTo>
                  <a:lnTo>
                    <a:pt x="578644" y="22414"/>
                  </a:lnTo>
                  <a:lnTo>
                    <a:pt x="533994" y="10141"/>
                  </a:lnTo>
                  <a:lnTo>
                    <a:pt x="487581" y="2579"/>
                  </a:lnTo>
                  <a:lnTo>
                    <a:pt x="43967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91362" y="4918709"/>
              <a:ext cx="879475" cy="879475"/>
            </a:xfrm>
            <a:custGeom>
              <a:avLst/>
              <a:gdLst/>
              <a:ahLst/>
              <a:cxnLst/>
              <a:rect l="l" t="t" r="r" b="b"/>
              <a:pathLst>
                <a:path w="879475" h="879475">
                  <a:moveTo>
                    <a:pt x="0" y="439673"/>
                  </a:moveTo>
                  <a:lnTo>
                    <a:pt x="2579" y="391766"/>
                  </a:lnTo>
                  <a:lnTo>
                    <a:pt x="10141" y="345353"/>
                  </a:lnTo>
                  <a:lnTo>
                    <a:pt x="22414" y="300703"/>
                  </a:lnTo>
                  <a:lnTo>
                    <a:pt x="39133" y="258083"/>
                  </a:lnTo>
                  <a:lnTo>
                    <a:pt x="60028" y="217762"/>
                  </a:lnTo>
                  <a:lnTo>
                    <a:pt x="84831" y="180008"/>
                  </a:lnTo>
                  <a:lnTo>
                    <a:pt x="113275" y="145090"/>
                  </a:lnTo>
                  <a:lnTo>
                    <a:pt x="145090" y="113275"/>
                  </a:lnTo>
                  <a:lnTo>
                    <a:pt x="180008" y="84831"/>
                  </a:lnTo>
                  <a:lnTo>
                    <a:pt x="217762" y="60028"/>
                  </a:lnTo>
                  <a:lnTo>
                    <a:pt x="258083" y="39133"/>
                  </a:lnTo>
                  <a:lnTo>
                    <a:pt x="300703" y="22414"/>
                  </a:lnTo>
                  <a:lnTo>
                    <a:pt x="345353" y="10141"/>
                  </a:lnTo>
                  <a:lnTo>
                    <a:pt x="391766" y="2579"/>
                  </a:lnTo>
                  <a:lnTo>
                    <a:pt x="439674" y="0"/>
                  </a:lnTo>
                  <a:lnTo>
                    <a:pt x="487581" y="2579"/>
                  </a:lnTo>
                  <a:lnTo>
                    <a:pt x="533994" y="10141"/>
                  </a:lnTo>
                  <a:lnTo>
                    <a:pt x="578644" y="22414"/>
                  </a:lnTo>
                  <a:lnTo>
                    <a:pt x="621264" y="39133"/>
                  </a:lnTo>
                  <a:lnTo>
                    <a:pt x="661585" y="60028"/>
                  </a:lnTo>
                  <a:lnTo>
                    <a:pt x="699339" y="84831"/>
                  </a:lnTo>
                  <a:lnTo>
                    <a:pt x="734257" y="113275"/>
                  </a:lnTo>
                  <a:lnTo>
                    <a:pt x="766072" y="145090"/>
                  </a:lnTo>
                  <a:lnTo>
                    <a:pt x="794516" y="180008"/>
                  </a:lnTo>
                  <a:lnTo>
                    <a:pt x="819319" y="217762"/>
                  </a:lnTo>
                  <a:lnTo>
                    <a:pt x="840214" y="258083"/>
                  </a:lnTo>
                  <a:lnTo>
                    <a:pt x="856933" y="300703"/>
                  </a:lnTo>
                  <a:lnTo>
                    <a:pt x="869206" y="345353"/>
                  </a:lnTo>
                  <a:lnTo>
                    <a:pt x="876768" y="391766"/>
                  </a:lnTo>
                  <a:lnTo>
                    <a:pt x="879348" y="439673"/>
                  </a:lnTo>
                  <a:lnTo>
                    <a:pt x="876768" y="487581"/>
                  </a:lnTo>
                  <a:lnTo>
                    <a:pt x="869206" y="533994"/>
                  </a:lnTo>
                  <a:lnTo>
                    <a:pt x="856933" y="578644"/>
                  </a:lnTo>
                  <a:lnTo>
                    <a:pt x="840214" y="621264"/>
                  </a:lnTo>
                  <a:lnTo>
                    <a:pt x="819319" y="661585"/>
                  </a:lnTo>
                  <a:lnTo>
                    <a:pt x="794516" y="699339"/>
                  </a:lnTo>
                  <a:lnTo>
                    <a:pt x="766072" y="734257"/>
                  </a:lnTo>
                  <a:lnTo>
                    <a:pt x="734257" y="766072"/>
                  </a:lnTo>
                  <a:lnTo>
                    <a:pt x="699339" y="794516"/>
                  </a:lnTo>
                  <a:lnTo>
                    <a:pt x="661585" y="819319"/>
                  </a:lnTo>
                  <a:lnTo>
                    <a:pt x="621264" y="840214"/>
                  </a:lnTo>
                  <a:lnTo>
                    <a:pt x="578644" y="856933"/>
                  </a:lnTo>
                  <a:lnTo>
                    <a:pt x="533994" y="869206"/>
                  </a:lnTo>
                  <a:lnTo>
                    <a:pt x="487581" y="876768"/>
                  </a:lnTo>
                  <a:lnTo>
                    <a:pt x="439674" y="879347"/>
                  </a:lnTo>
                  <a:lnTo>
                    <a:pt x="391766" y="876768"/>
                  </a:lnTo>
                  <a:lnTo>
                    <a:pt x="345353" y="869206"/>
                  </a:lnTo>
                  <a:lnTo>
                    <a:pt x="300703" y="856933"/>
                  </a:lnTo>
                  <a:lnTo>
                    <a:pt x="258083" y="840214"/>
                  </a:lnTo>
                  <a:lnTo>
                    <a:pt x="217762" y="819319"/>
                  </a:lnTo>
                  <a:lnTo>
                    <a:pt x="180008" y="794516"/>
                  </a:lnTo>
                  <a:lnTo>
                    <a:pt x="145090" y="766072"/>
                  </a:lnTo>
                  <a:lnTo>
                    <a:pt x="113275" y="734257"/>
                  </a:lnTo>
                  <a:lnTo>
                    <a:pt x="84831" y="699339"/>
                  </a:lnTo>
                  <a:lnTo>
                    <a:pt x="60028" y="661585"/>
                  </a:lnTo>
                  <a:lnTo>
                    <a:pt x="39133" y="621264"/>
                  </a:lnTo>
                  <a:lnTo>
                    <a:pt x="22414" y="578644"/>
                  </a:lnTo>
                  <a:lnTo>
                    <a:pt x="10141" y="533994"/>
                  </a:lnTo>
                  <a:lnTo>
                    <a:pt x="2579" y="487581"/>
                  </a:lnTo>
                  <a:lnTo>
                    <a:pt x="0" y="439673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961503" y="2647010"/>
            <a:ext cx="68453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0" dirty="0">
                <a:latin typeface="Wingdings"/>
                <a:cs typeface="Wingdings"/>
              </a:rPr>
              <a:t></a:t>
            </a:r>
            <a:endParaRPr sz="6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485140">
              <a:lnSpc>
                <a:spcPct val="100000"/>
              </a:lnSpc>
              <a:spcBef>
                <a:spcPts val="105"/>
              </a:spcBef>
            </a:pPr>
            <a:r>
              <a:rPr dirty="0"/>
              <a:t>Where</a:t>
            </a:r>
            <a:r>
              <a:rPr spc="-130" dirty="0"/>
              <a:t> </a:t>
            </a:r>
            <a:r>
              <a:rPr dirty="0"/>
              <a:t>to</a:t>
            </a:r>
            <a:r>
              <a:rPr spc="-110" dirty="0"/>
              <a:t> </a:t>
            </a:r>
            <a:r>
              <a:rPr dirty="0"/>
              <a:t>Store</a:t>
            </a:r>
            <a:r>
              <a:rPr spc="-110" dirty="0"/>
              <a:t> </a:t>
            </a:r>
            <a:r>
              <a:rPr dirty="0"/>
              <a:t>Data</a:t>
            </a:r>
            <a:r>
              <a:rPr spc="-110" dirty="0"/>
              <a:t> </a:t>
            </a:r>
            <a:r>
              <a:rPr spc="-10" dirty="0"/>
              <a:t>Records?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607261"/>
            <a:ext cx="8478520" cy="441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general,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3</a:t>
            </a:r>
            <a:r>
              <a:rPr sz="3200" i="1" spc="-10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alternatives</a:t>
            </a:r>
            <a:r>
              <a:rPr sz="3200" i="1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“data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records”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(each referred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K*</a:t>
            </a:r>
            <a:r>
              <a:rPr sz="3200" b="1" dirty="0">
                <a:latin typeface="Calibri"/>
                <a:cs typeface="Calibri"/>
              </a:rPr>
              <a:t>)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pursued:</a:t>
            </a:r>
            <a:endParaRPr sz="32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90"/>
              </a:spcBef>
              <a:buFont typeface="Wingdings"/>
              <a:buChar char=""/>
              <a:tabLst>
                <a:tab pos="755650" algn="l"/>
              </a:tabLst>
            </a:pP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Alternative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(1):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K*</a:t>
            </a:r>
            <a:r>
              <a:rPr sz="2800" i="1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actual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record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k</a:t>
            </a:r>
            <a:endParaRPr sz="28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290"/>
              </a:spcBef>
              <a:buClr>
                <a:srgbClr val="006FC0"/>
              </a:buClr>
              <a:buFont typeface="Wingdings"/>
              <a:buChar char=""/>
            </a:pPr>
            <a:endParaRPr sz="2800" dirty="0">
              <a:latin typeface="Calibri"/>
              <a:cs typeface="Calibri"/>
            </a:endParaRPr>
          </a:p>
          <a:p>
            <a:pPr marL="755015" marR="340360" lvl="1" indent="-285750">
              <a:lnSpc>
                <a:spcPct val="100000"/>
              </a:lnSpc>
              <a:buFont typeface="Wingdings"/>
              <a:buChar char=""/>
              <a:tabLst>
                <a:tab pos="756285" algn="l"/>
              </a:tabLst>
            </a:pP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Alternative</a:t>
            </a:r>
            <a:r>
              <a:rPr sz="28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(2):</a:t>
            </a: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K*</a:t>
            </a:r>
            <a:r>
              <a:rPr sz="2800" i="1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&lt;</a:t>
            </a:r>
            <a:r>
              <a:rPr sz="2800" b="1" i="1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rid&gt;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pair,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where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	</a:t>
            </a:r>
            <a:r>
              <a:rPr sz="2800" spc="-10" dirty="0">
                <a:latin typeface="Calibri"/>
                <a:cs typeface="Calibri"/>
              </a:rPr>
              <a:t>record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record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k</a:t>
            </a:r>
            <a:endParaRPr sz="28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285"/>
              </a:spcBef>
              <a:buClr>
                <a:srgbClr val="006FC0"/>
              </a:buClr>
              <a:buFont typeface="Wingdings"/>
              <a:buChar char=""/>
            </a:pPr>
            <a:endParaRPr sz="2800" dirty="0">
              <a:latin typeface="Calibri"/>
              <a:cs typeface="Calibri"/>
            </a:endParaRPr>
          </a:p>
          <a:p>
            <a:pPr marL="755015" marR="168910" lvl="1" indent="-28575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756285" algn="l"/>
              </a:tabLst>
            </a:pP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Alternative</a:t>
            </a:r>
            <a:r>
              <a:rPr sz="28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(3):</a:t>
            </a: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K*</a:t>
            </a:r>
            <a:r>
              <a:rPr sz="2800" i="1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&lt;</a:t>
            </a:r>
            <a:r>
              <a:rPr sz="2800" b="1" i="1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rid-</a:t>
            </a:r>
            <a:r>
              <a:rPr sz="2800" dirty="0">
                <a:latin typeface="Calibri"/>
                <a:cs typeface="Calibri"/>
              </a:rPr>
              <a:t>list&gt;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pair,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rid-</a:t>
            </a:r>
            <a:r>
              <a:rPr sz="2800" spc="-20" dirty="0">
                <a:latin typeface="Calibri"/>
                <a:cs typeface="Calibri"/>
              </a:rPr>
              <a:t>list 	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list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rids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records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key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b="1" i="1" spc="-50" dirty="0">
                <a:latin typeface="Calibri"/>
                <a:cs typeface="Calibri"/>
              </a:rPr>
              <a:t>k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63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Clustered</a:t>
            </a:r>
            <a:r>
              <a:rPr spc="-175" dirty="0"/>
              <a:t> </a:t>
            </a:r>
            <a:r>
              <a:rPr dirty="0"/>
              <a:t>vs.</a:t>
            </a:r>
            <a:r>
              <a:rPr spc="-150" dirty="0"/>
              <a:t> </a:t>
            </a:r>
            <a:r>
              <a:rPr spc="-10" dirty="0"/>
              <a:t>Un-</a:t>
            </a:r>
            <a:r>
              <a:rPr dirty="0"/>
              <a:t>clustered</a:t>
            </a:r>
            <a:r>
              <a:rPr spc="-150" dirty="0"/>
              <a:t> </a:t>
            </a:r>
            <a:r>
              <a:rPr spc="-10" dirty="0"/>
              <a:t>Indexes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607261"/>
            <a:ext cx="8104505" cy="4265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4965" algn="l"/>
              </a:tabLst>
            </a:pPr>
            <a:r>
              <a:rPr sz="3200" spc="-10" dirty="0">
                <a:latin typeface="Calibri"/>
                <a:cs typeface="Calibri"/>
              </a:rPr>
              <a:t>Indexes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either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r>
              <a:rPr sz="32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6FC0"/>
                </a:solidFill>
                <a:latin typeface="Calibri"/>
                <a:cs typeface="Calibri"/>
              </a:rPr>
              <a:t>un-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30"/>
              </a:spcBef>
              <a:buFont typeface="Wingdings"/>
              <a:buChar char=""/>
            </a:pP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</a:tabLst>
            </a:pP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r>
              <a:rPr sz="3200" spc="-10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Indexes:</a:t>
            </a:r>
            <a:endParaRPr sz="3200">
              <a:latin typeface="Calibri"/>
              <a:cs typeface="Calibri"/>
            </a:endParaRPr>
          </a:p>
          <a:p>
            <a:pPr marL="756285" marR="206375" lvl="1" indent="-287020">
              <a:lnSpc>
                <a:spcPct val="100000"/>
              </a:lnSpc>
              <a:spcBef>
                <a:spcPts val="219"/>
              </a:spcBef>
              <a:buFont typeface="Wingdings"/>
              <a:buChar char=""/>
              <a:tabLst>
                <a:tab pos="756285" algn="l"/>
              </a:tabLst>
            </a:pPr>
            <a:r>
              <a:rPr sz="2800" dirty="0">
                <a:latin typeface="Calibri"/>
                <a:cs typeface="Calibri"/>
              </a:rPr>
              <a:t>When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ordering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records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same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as </a:t>
            </a:r>
            <a:r>
              <a:rPr sz="2800" dirty="0">
                <a:latin typeface="Calibri"/>
                <a:cs typeface="Calibri"/>
              </a:rPr>
              <a:t>(or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close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to)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ordering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entries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some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index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20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"/>
              <a:tabLst>
                <a:tab pos="354965" algn="l"/>
              </a:tabLst>
            </a:pP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Un-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clustered</a:t>
            </a:r>
            <a:r>
              <a:rPr sz="3200" spc="-1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Indexes:</a:t>
            </a:r>
            <a:endParaRPr sz="3200">
              <a:latin typeface="Calibri"/>
              <a:cs typeface="Calibri"/>
            </a:endParaRPr>
          </a:p>
          <a:p>
            <a:pPr marL="755015" marR="16510" lvl="1" indent="-285750">
              <a:lnSpc>
                <a:spcPct val="100000"/>
              </a:lnSpc>
              <a:spcBef>
                <a:spcPts val="225"/>
              </a:spcBef>
              <a:buFont typeface="Wingdings"/>
              <a:buChar char=""/>
              <a:tabLst>
                <a:tab pos="756285" algn="l"/>
              </a:tabLst>
            </a:pPr>
            <a:r>
              <a:rPr sz="2800" dirty="0">
                <a:latin typeface="Calibri"/>
                <a:cs typeface="Calibri"/>
              </a:rPr>
              <a:t>When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ordering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records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	</a:t>
            </a:r>
            <a:r>
              <a:rPr sz="2800" dirty="0">
                <a:latin typeface="Calibri"/>
                <a:cs typeface="Calibri"/>
              </a:rPr>
              <a:t>ordering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entries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some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index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3830</Words>
  <Application>Microsoft Macintosh PowerPoint</Application>
  <PresentationFormat>On-screen Show (4:3)</PresentationFormat>
  <Paragraphs>1171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2" baseType="lpstr">
      <vt:lpstr>MS PGothic</vt:lpstr>
      <vt:lpstr>Arial</vt:lpstr>
      <vt:lpstr>Arial MT</vt:lpstr>
      <vt:lpstr>Calibri</vt:lpstr>
      <vt:lpstr>Lucida Console</vt:lpstr>
      <vt:lpstr>Palatino Linotype</vt:lpstr>
      <vt:lpstr>Segoe UI</vt:lpstr>
      <vt:lpstr>Times New Roman</vt:lpstr>
      <vt:lpstr>Trebuchet MS</vt:lpstr>
      <vt:lpstr>Wingdings</vt:lpstr>
      <vt:lpstr>Office Theme</vt:lpstr>
      <vt:lpstr>Φροντιστήριο 12 Φυσική Σχεδίαση Βάσεων Δεδομένων</vt:lpstr>
      <vt:lpstr>DBMS Layers</vt:lpstr>
      <vt:lpstr>Outline</vt:lpstr>
      <vt:lpstr>Motivation</vt:lpstr>
      <vt:lpstr>Motivation</vt:lpstr>
      <vt:lpstr>Motivation</vt:lpstr>
      <vt:lpstr>Outline</vt:lpstr>
      <vt:lpstr>Where to Store Data Records?</vt:lpstr>
      <vt:lpstr>Clustered vs. Un-clustered Indexes</vt:lpstr>
      <vt:lpstr>Clustered vs. Un-clustered Indexes</vt:lpstr>
      <vt:lpstr>Outline</vt:lpstr>
      <vt:lpstr>ISAM Trees</vt:lpstr>
      <vt:lpstr>ISAM Trees: Page Overflows</vt:lpstr>
      <vt:lpstr>ISAM File Creation</vt:lpstr>
      <vt:lpstr>ISAM: Searching for Entries</vt:lpstr>
      <vt:lpstr>ISAM: Inserting Entries</vt:lpstr>
      <vt:lpstr>ISAM: Inserting Entries</vt:lpstr>
      <vt:lpstr>ISAM: Inserting Entries</vt:lpstr>
      <vt:lpstr>ISAM: Inserting Entries</vt:lpstr>
      <vt:lpstr>ISAM: Deleting Entries</vt:lpstr>
      <vt:lpstr>ISAM: Deleting Entries</vt:lpstr>
      <vt:lpstr>ISAM: Deleting Entries</vt:lpstr>
      <vt:lpstr>ISAM: Deleting Entries</vt:lpstr>
      <vt:lpstr>ISAM: Deleting Entries</vt:lpstr>
      <vt:lpstr>ISAM: Some Issues</vt:lpstr>
      <vt:lpstr>Outline</vt:lpstr>
      <vt:lpstr>Dynamic Trees</vt:lpstr>
      <vt:lpstr>B+ Tree Properties</vt:lpstr>
      <vt:lpstr>B+ Tree: Searching for Entries</vt:lpstr>
      <vt:lpstr>B+ Tree: Searching for Entries</vt:lpstr>
      <vt:lpstr>B+ Trees: Inserting Entries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10:     µ</dc:title>
  <cp:lastModifiedBy>Microsoft Office User</cp:lastModifiedBy>
  <cp:revision>10</cp:revision>
  <dcterms:created xsi:type="dcterms:W3CDTF">2024-12-16T09:46:40Z</dcterms:created>
  <dcterms:modified xsi:type="dcterms:W3CDTF">2024-12-16T16:23:52Z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2024-12-16T00:00:00Z</vt:filetime>
  </property>
  <property fmtid="{D5CDD505-2E9C-101B-9397-08002B2CF9AE}" pid="5" name="PTEX.Fullbanner">
    <vt:lpwstr>This is pdfTeX, Version 3.14159265-2.6-1.40.20 (TeX Live 2019/Debian) kpathsea version 6.3.1</vt:lpwstr>
  </property>
  <property fmtid="{D5CDD505-2E9C-101B-9397-08002B2CF9AE}" pid="6" name="Producer">
    <vt:lpwstr>Master PDF Editor</vt:lpwstr>
  </property>
</Properties>
</file>